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4"/>
    <p:sldMasterId id="2147483678" r:id="rId5"/>
  </p:sldMasterIdLst>
  <p:notesMasterIdLst>
    <p:notesMasterId r:id="rId38"/>
  </p:notesMasterIdLst>
  <p:sldIdLst>
    <p:sldId id="333" r:id="rId6"/>
    <p:sldId id="259" r:id="rId7"/>
    <p:sldId id="260" r:id="rId8"/>
    <p:sldId id="265" r:id="rId9"/>
    <p:sldId id="306" r:id="rId10"/>
    <p:sldId id="307" r:id="rId11"/>
    <p:sldId id="308" r:id="rId12"/>
    <p:sldId id="310" r:id="rId13"/>
    <p:sldId id="311" r:id="rId14"/>
    <p:sldId id="309" r:id="rId15"/>
    <p:sldId id="343" r:id="rId16"/>
    <p:sldId id="344" r:id="rId17"/>
    <p:sldId id="345" r:id="rId18"/>
    <p:sldId id="315" r:id="rId19"/>
    <p:sldId id="316" r:id="rId20"/>
    <p:sldId id="346" r:id="rId21"/>
    <p:sldId id="321" r:id="rId22"/>
    <p:sldId id="347" r:id="rId23"/>
    <p:sldId id="319" r:id="rId24"/>
    <p:sldId id="337" r:id="rId25"/>
    <p:sldId id="335" r:id="rId26"/>
    <p:sldId id="329" r:id="rId27"/>
    <p:sldId id="330" r:id="rId28"/>
    <p:sldId id="331" r:id="rId29"/>
    <p:sldId id="332" r:id="rId30"/>
    <p:sldId id="338" r:id="rId31"/>
    <p:sldId id="341" r:id="rId32"/>
    <p:sldId id="342" r:id="rId33"/>
    <p:sldId id="318" r:id="rId34"/>
    <p:sldId id="334" r:id="rId35"/>
    <p:sldId id="336" r:id="rId36"/>
    <p:sldId id="340" r:id="rId37"/>
  </p:sldIdLst>
  <p:sldSz cx="9144000" cy="5143500" type="screen16x9"/>
  <p:notesSz cx="6858000" cy="9144000"/>
  <p:embeddedFontLst>
    <p:embeddedFont>
      <p:font typeface="Albert Sans" panose="020B0604020202020204" charset="0"/>
      <p:regular r:id="rId39"/>
      <p:bold r:id="rId40"/>
      <p:italic r:id="rId41"/>
      <p:boldItalic r:id="rId42"/>
    </p:embeddedFont>
    <p:embeddedFont>
      <p:font typeface="Albert Sans SemiBold" panose="020B0604020202020204" charset="0"/>
      <p:regular r:id="rId43"/>
      <p:bold r:id="rId44"/>
      <p:italic r:id="rId45"/>
      <p:boldItalic r:id="rId46"/>
    </p:embeddedFont>
    <p:embeddedFont>
      <p:font typeface="Arimo" panose="020B0604020202020204" pitchFamily="34" charset="0"/>
      <p:regular r:id="rId47"/>
      <p:bold r:id="rId48"/>
      <p:italic r:id="rId49"/>
      <p:boldItalic r:id="rId50"/>
    </p:embeddedFont>
    <p:embeddedFont>
      <p:font typeface="Univers" panose="020B0503020202020204" pitchFamily="34" charset="0"/>
      <p:regular r:id="rId51"/>
      <p:bold r:id="rId52"/>
    </p:embeddedFont>
    <p:embeddedFont>
      <p:font typeface="Univers Condensed" panose="020B0506020202050204" pitchFamily="34" charset="0"/>
      <p:regular r:id="rId53"/>
      <p:bold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129F"/>
    <a:srgbClr val="000000"/>
    <a:srgbClr val="EFEFEF"/>
    <a:srgbClr val="BFCCE3"/>
    <a:srgbClr val="CDD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03CB9C-D3EE-4F24-8500-7B43110046BB}" v="1453" dt="2024-10-30T12:21:41.964"/>
    <p1510:client id="{9A16FEAF-CB5E-4281-94E3-8B52FFBB288B}" v="621" dt="2024-10-30T07:41:36.959"/>
  </p1510:revLst>
</p1510:revInfo>
</file>

<file path=ppt/tableStyles.xml><?xml version="1.0" encoding="utf-8"?>
<a:tblStyleLst xmlns:a="http://schemas.openxmlformats.org/drawingml/2006/main" def="{46986345-9083-4F27-BFD7-6B2AC54EF77F}">
  <a:tblStyle styleId="{46986345-9083-4F27-BFD7-6B2AC54EF7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.fntdata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viewProps" Target="viewProps.xml"/><Relationship Id="rId8" Type="http://schemas.openxmlformats.org/officeDocument/2006/relationships/slide" Target="slides/slide3.xml"/><Relationship Id="rId51" Type="http://schemas.openxmlformats.org/officeDocument/2006/relationships/font" Target="fonts/font13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microsoft.com/office/2015/10/relationships/revisionInfo" Target="revisionInfo.xml"/><Relationship Id="rId20" Type="http://schemas.openxmlformats.org/officeDocument/2006/relationships/slide" Target="slides/slide15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11.fntdata"/><Relationship Id="rId57" Type="http://schemas.openxmlformats.org/officeDocument/2006/relationships/theme" Target="theme/theme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font" Target="fonts/font6.fntdata"/><Relationship Id="rId52" Type="http://schemas.openxmlformats.org/officeDocument/2006/relationships/font" Target="fonts/font14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729554-D1ED-4EC1-9DF5-BA409726F9A8}" type="doc">
      <dgm:prSet loTypeId="urn:microsoft.com/office/officeart/2005/8/layout/hProcess3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C05E3BA-A178-402B-9E30-D20D24B8E1D3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/>
            <a:t>Removing</a:t>
          </a:r>
          <a:r>
            <a:rPr lang="en-US" dirty="0"/>
            <a:t> </a:t>
          </a:r>
          <a:r>
            <a:rPr lang="en-US" b="1" dirty="0"/>
            <a:t>empty  </a:t>
          </a:r>
          <a:r>
            <a:rPr lang="en-US" dirty="0"/>
            <a:t>images</a:t>
          </a:r>
          <a:endParaRPr lang="en-US" b="1" dirty="0"/>
        </a:p>
      </dgm:t>
    </dgm:pt>
    <dgm:pt modelId="{CE834B4A-7FBD-40DA-BE04-2998CC347D8E}" type="parTrans" cxnId="{ECFB1E5B-5058-4EB4-A0C9-F42CFC4210C2}">
      <dgm:prSet/>
      <dgm:spPr/>
      <dgm:t>
        <a:bodyPr/>
        <a:lstStyle/>
        <a:p>
          <a:endParaRPr lang="en-US"/>
        </a:p>
      </dgm:t>
    </dgm:pt>
    <dgm:pt modelId="{FFB0E494-8350-4506-B359-1DF80E10E00E}" type="sibTrans" cxnId="{ECFB1E5B-5058-4EB4-A0C9-F42CFC4210C2}">
      <dgm:prSet/>
      <dgm:spPr/>
      <dgm:t>
        <a:bodyPr/>
        <a:lstStyle/>
        <a:p>
          <a:endParaRPr lang="en-US"/>
        </a:p>
      </dgm:t>
    </dgm:pt>
    <dgm:pt modelId="{BBE42A3C-56E8-4674-956F-90CA1A86058A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Replacing </a:t>
          </a:r>
          <a:r>
            <a:rPr lang="en-US" b="1"/>
            <a:t>all labels</a:t>
          </a:r>
          <a:r>
            <a:rPr lang="en-US"/>
            <a:t> with ‘fish’</a:t>
          </a:r>
        </a:p>
      </dgm:t>
    </dgm:pt>
    <dgm:pt modelId="{6B029008-BC6C-4114-8D30-36912A2FAE98}" type="parTrans" cxnId="{640C9DEB-85DC-4995-9378-C37B1E62DC22}">
      <dgm:prSet/>
      <dgm:spPr/>
      <dgm:t>
        <a:bodyPr/>
        <a:lstStyle/>
        <a:p>
          <a:endParaRPr lang="en-US"/>
        </a:p>
      </dgm:t>
    </dgm:pt>
    <dgm:pt modelId="{BEBA1E2A-1DF1-4D07-AB7E-CBA3320C45C4}" type="sibTrans" cxnId="{640C9DEB-85DC-4995-9378-C37B1E62DC22}">
      <dgm:prSet/>
      <dgm:spPr/>
      <dgm:t>
        <a:bodyPr/>
        <a:lstStyle/>
        <a:p>
          <a:endParaRPr lang="en-US"/>
        </a:p>
      </dgm:t>
    </dgm:pt>
    <dgm:pt modelId="{E1AC739A-AD07-411C-8593-C780FD5A4B01}">
      <dgm:prSet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Bounding box </a:t>
          </a:r>
          <a:r>
            <a:rPr lang="en-US" b="1" dirty="0"/>
            <a:t>manual adjustment </a:t>
          </a:r>
          <a:r>
            <a:rPr lang="en-US" dirty="0"/>
            <a:t>with </a:t>
          </a:r>
          <a:r>
            <a:rPr lang="en-US" b="1" dirty="0" err="1"/>
            <a:t>Roboflow</a:t>
          </a:r>
          <a:endParaRPr lang="en-US" b="1" dirty="0"/>
        </a:p>
      </dgm:t>
    </dgm:pt>
    <dgm:pt modelId="{9CE5871E-09D4-4210-B047-4703AF77EE15}" type="parTrans" cxnId="{9499BB02-9E5C-45D4-95FA-63BD20D8FCCB}">
      <dgm:prSet/>
      <dgm:spPr/>
      <dgm:t>
        <a:bodyPr/>
        <a:lstStyle/>
        <a:p>
          <a:endParaRPr lang="en-US"/>
        </a:p>
      </dgm:t>
    </dgm:pt>
    <dgm:pt modelId="{8FD42E8B-669B-4438-916E-A2F11B315A3C}" type="sibTrans" cxnId="{9499BB02-9E5C-45D4-95FA-63BD20D8FCCB}">
      <dgm:prSet/>
      <dgm:spPr/>
      <dgm:t>
        <a:bodyPr/>
        <a:lstStyle/>
        <a:p>
          <a:endParaRPr lang="en-US"/>
        </a:p>
      </dgm:t>
    </dgm:pt>
    <dgm:pt modelId="{A7F409D9-41E9-4B72-8012-91B34196A23E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/>
            <a:t>Removing images with </a:t>
          </a:r>
          <a:r>
            <a:rPr lang="en-US" b="1" dirty="0"/>
            <a:t>shoals </a:t>
          </a:r>
          <a:r>
            <a:rPr lang="en-US" dirty="0"/>
            <a:t>of </a:t>
          </a:r>
          <a:r>
            <a:rPr lang="en-US" b="1" dirty="0" err="1"/>
            <a:t>unlabelled</a:t>
          </a:r>
          <a:r>
            <a:rPr lang="en-US" dirty="0"/>
            <a:t> fish</a:t>
          </a:r>
          <a:endParaRPr lang="en-US" b="1" dirty="0"/>
        </a:p>
      </dgm:t>
    </dgm:pt>
    <dgm:pt modelId="{D4F08080-F4AA-48CD-A39E-E425228116D5}" type="parTrans" cxnId="{D9AE6D30-299C-4337-B789-14F79D1576F2}">
      <dgm:prSet/>
      <dgm:spPr/>
      <dgm:t>
        <a:bodyPr/>
        <a:lstStyle/>
        <a:p>
          <a:endParaRPr lang="en-US"/>
        </a:p>
      </dgm:t>
    </dgm:pt>
    <dgm:pt modelId="{CE8034B4-C542-44F5-879E-3D04F59274BC}" type="sibTrans" cxnId="{D9AE6D30-299C-4337-B789-14F79D1576F2}">
      <dgm:prSet/>
      <dgm:spPr/>
      <dgm:t>
        <a:bodyPr/>
        <a:lstStyle/>
        <a:p>
          <a:endParaRPr lang="en-US"/>
        </a:p>
      </dgm:t>
    </dgm:pt>
    <dgm:pt modelId="{A9F6C91D-DA5A-47D0-B4E9-6188ECC9E1A9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US" b="1" dirty="0"/>
            <a:t>Point</a:t>
          </a:r>
          <a:r>
            <a:rPr lang="en-US" dirty="0"/>
            <a:t> annotation </a:t>
          </a:r>
          <a:r>
            <a:rPr lang="en-US" b="1" dirty="0"/>
            <a:t>conversion</a:t>
          </a:r>
          <a:r>
            <a:rPr lang="en-US" dirty="0"/>
            <a:t> with </a:t>
          </a:r>
          <a:r>
            <a:rPr lang="en-US" b="1" dirty="0"/>
            <a:t>bounding</a:t>
          </a:r>
          <a:r>
            <a:rPr lang="en-US" dirty="0"/>
            <a:t> </a:t>
          </a:r>
          <a:r>
            <a:rPr lang="en-US" b="1" dirty="0"/>
            <a:t>box</a:t>
          </a:r>
          <a:r>
            <a:rPr lang="en-US" dirty="0"/>
            <a:t> size 20x20</a:t>
          </a:r>
          <a:endParaRPr lang="en-US" b="1" dirty="0"/>
        </a:p>
      </dgm:t>
    </dgm:pt>
    <dgm:pt modelId="{A75FD986-9B87-448C-A99A-0335F5C51A25}" type="sibTrans" cxnId="{49BF8136-49C0-4789-BE2D-FBD3232227FE}">
      <dgm:prSet/>
      <dgm:spPr/>
      <dgm:t>
        <a:bodyPr/>
        <a:lstStyle/>
        <a:p>
          <a:endParaRPr lang="en-US"/>
        </a:p>
      </dgm:t>
    </dgm:pt>
    <dgm:pt modelId="{AF75DDB8-5137-451B-A14F-B4D394FCE6DE}" type="parTrans" cxnId="{49BF8136-49C0-4789-BE2D-FBD3232227FE}">
      <dgm:prSet/>
      <dgm:spPr/>
      <dgm:t>
        <a:bodyPr/>
        <a:lstStyle/>
        <a:p>
          <a:endParaRPr lang="en-US"/>
        </a:p>
      </dgm:t>
    </dgm:pt>
    <dgm:pt modelId="{E0D75106-32E7-43EA-A302-176FF336CCD5}" type="pres">
      <dgm:prSet presAssocID="{4B729554-D1ED-4EC1-9DF5-BA409726F9A8}" presName="Name0" presStyleCnt="0">
        <dgm:presLayoutVars>
          <dgm:dir/>
          <dgm:animLvl val="lvl"/>
          <dgm:resizeHandles val="exact"/>
        </dgm:presLayoutVars>
      </dgm:prSet>
      <dgm:spPr/>
    </dgm:pt>
    <dgm:pt modelId="{99AC5009-8C93-4316-A06B-E9AD963E9D5B}" type="pres">
      <dgm:prSet presAssocID="{4B729554-D1ED-4EC1-9DF5-BA409726F9A8}" presName="dummy" presStyleCnt="0"/>
      <dgm:spPr/>
    </dgm:pt>
    <dgm:pt modelId="{C8500F2D-6FCB-4989-8F33-7096C2813A20}" type="pres">
      <dgm:prSet presAssocID="{4B729554-D1ED-4EC1-9DF5-BA409726F9A8}" presName="linH" presStyleCnt="0"/>
      <dgm:spPr/>
    </dgm:pt>
    <dgm:pt modelId="{B1224B0D-7A20-4195-9FDF-6389F6446EEB}" type="pres">
      <dgm:prSet presAssocID="{4B729554-D1ED-4EC1-9DF5-BA409726F9A8}" presName="padding1" presStyleCnt="0"/>
      <dgm:spPr/>
    </dgm:pt>
    <dgm:pt modelId="{E9712CB1-5FBA-4611-98E9-D18DA56A83DB}" type="pres">
      <dgm:prSet presAssocID="{CC05E3BA-A178-402B-9E30-D20D24B8E1D3}" presName="linV" presStyleCnt="0"/>
      <dgm:spPr/>
    </dgm:pt>
    <dgm:pt modelId="{62082167-DA36-4A86-8283-42AC5B11B23E}" type="pres">
      <dgm:prSet presAssocID="{CC05E3BA-A178-402B-9E30-D20D24B8E1D3}" presName="spVertical1" presStyleCnt="0"/>
      <dgm:spPr/>
    </dgm:pt>
    <dgm:pt modelId="{FC6EC641-0BCC-4B2E-9AF4-BF130E0D93E4}" type="pres">
      <dgm:prSet presAssocID="{CC05E3BA-A178-402B-9E30-D20D24B8E1D3}" presName="par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99357518-1BE7-45A8-B050-77D29E4C2479}" type="pres">
      <dgm:prSet presAssocID="{CC05E3BA-A178-402B-9E30-D20D24B8E1D3}" presName="spVertical2" presStyleCnt="0"/>
      <dgm:spPr/>
    </dgm:pt>
    <dgm:pt modelId="{3178641E-E61A-4390-BCFF-7479B739B6CD}" type="pres">
      <dgm:prSet presAssocID="{CC05E3BA-A178-402B-9E30-D20D24B8E1D3}" presName="spVertical3" presStyleCnt="0"/>
      <dgm:spPr/>
    </dgm:pt>
    <dgm:pt modelId="{2E1B3C91-A8C6-4C67-88F9-EA5BC00E03D3}" type="pres">
      <dgm:prSet presAssocID="{FFB0E494-8350-4506-B359-1DF80E10E00E}" presName="space" presStyleCnt="0"/>
      <dgm:spPr/>
    </dgm:pt>
    <dgm:pt modelId="{F56339A1-155A-48AC-8144-CC71C836FBD7}" type="pres">
      <dgm:prSet presAssocID="{BBE42A3C-56E8-4674-956F-90CA1A86058A}" presName="linV" presStyleCnt="0"/>
      <dgm:spPr/>
    </dgm:pt>
    <dgm:pt modelId="{9F2F106D-4DB2-43E0-B84A-C64EEF9533FE}" type="pres">
      <dgm:prSet presAssocID="{BBE42A3C-56E8-4674-956F-90CA1A86058A}" presName="spVertical1" presStyleCnt="0"/>
      <dgm:spPr/>
    </dgm:pt>
    <dgm:pt modelId="{8D39B2B4-3974-457A-A847-C24E411EE4F2}" type="pres">
      <dgm:prSet presAssocID="{BBE42A3C-56E8-4674-956F-90CA1A86058A}" presName="par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D3F50FCB-57CF-40F5-BC13-C3217FF64898}" type="pres">
      <dgm:prSet presAssocID="{BBE42A3C-56E8-4674-956F-90CA1A86058A}" presName="spVertical2" presStyleCnt="0"/>
      <dgm:spPr/>
    </dgm:pt>
    <dgm:pt modelId="{F113BCFF-F4BD-49E8-BD65-67CDAF4F3349}" type="pres">
      <dgm:prSet presAssocID="{BBE42A3C-56E8-4674-956F-90CA1A86058A}" presName="spVertical3" presStyleCnt="0"/>
      <dgm:spPr/>
    </dgm:pt>
    <dgm:pt modelId="{E16E4E58-E091-45C3-982C-B3F47C4739F8}" type="pres">
      <dgm:prSet presAssocID="{BEBA1E2A-1DF1-4D07-AB7E-CBA3320C45C4}" presName="space" presStyleCnt="0"/>
      <dgm:spPr/>
    </dgm:pt>
    <dgm:pt modelId="{043060C9-0AF7-47BF-99E8-FB548E0369A8}" type="pres">
      <dgm:prSet presAssocID="{A9F6C91D-DA5A-47D0-B4E9-6188ECC9E1A9}" presName="linV" presStyleCnt="0"/>
      <dgm:spPr/>
    </dgm:pt>
    <dgm:pt modelId="{6349179B-47A0-42EF-AEC2-C5ED65A3CE95}" type="pres">
      <dgm:prSet presAssocID="{A9F6C91D-DA5A-47D0-B4E9-6188ECC9E1A9}" presName="spVertical1" presStyleCnt="0"/>
      <dgm:spPr/>
    </dgm:pt>
    <dgm:pt modelId="{5F42AE61-C924-4B45-A439-0FEB2E876510}" type="pres">
      <dgm:prSet presAssocID="{A9F6C91D-DA5A-47D0-B4E9-6188ECC9E1A9}" presName="par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FD52A9EF-F9B9-45C4-BF2F-0F93BB997A0D}" type="pres">
      <dgm:prSet presAssocID="{A9F6C91D-DA5A-47D0-B4E9-6188ECC9E1A9}" presName="spVertical2" presStyleCnt="0"/>
      <dgm:spPr/>
    </dgm:pt>
    <dgm:pt modelId="{0A8FA758-A27C-4EE1-949D-3CD941EC1D37}" type="pres">
      <dgm:prSet presAssocID="{A9F6C91D-DA5A-47D0-B4E9-6188ECC9E1A9}" presName="spVertical3" presStyleCnt="0"/>
      <dgm:spPr/>
    </dgm:pt>
    <dgm:pt modelId="{E717B1CC-F16D-4163-8356-2018005619C7}" type="pres">
      <dgm:prSet presAssocID="{A75FD986-9B87-448C-A99A-0335F5C51A25}" presName="space" presStyleCnt="0"/>
      <dgm:spPr/>
    </dgm:pt>
    <dgm:pt modelId="{2BAF2A9B-CDA1-4786-A0D1-5937F14FB514}" type="pres">
      <dgm:prSet presAssocID="{E1AC739A-AD07-411C-8593-C780FD5A4B01}" presName="linV" presStyleCnt="0"/>
      <dgm:spPr/>
    </dgm:pt>
    <dgm:pt modelId="{B9308FAE-DCA5-4343-A0A4-39AF5A7C945C}" type="pres">
      <dgm:prSet presAssocID="{E1AC739A-AD07-411C-8593-C780FD5A4B01}" presName="spVertical1" presStyleCnt="0"/>
      <dgm:spPr/>
    </dgm:pt>
    <dgm:pt modelId="{2BC7B30D-925A-4D9A-9D56-8186D235A88D}" type="pres">
      <dgm:prSet presAssocID="{E1AC739A-AD07-411C-8593-C780FD5A4B01}" presName="par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94C27815-3C07-4959-A24B-7E49E4BDDFD0}" type="pres">
      <dgm:prSet presAssocID="{E1AC739A-AD07-411C-8593-C780FD5A4B01}" presName="spVertical2" presStyleCnt="0"/>
      <dgm:spPr/>
    </dgm:pt>
    <dgm:pt modelId="{0B8A4C46-8233-4BA7-B302-4E5FFE8B5E71}" type="pres">
      <dgm:prSet presAssocID="{E1AC739A-AD07-411C-8593-C780FD5A4B01}" presName="spVertical3" presStyleCnt="0"/>
      <dgm:spPr/>
    </dgm:pt>
    <dgm:pt modelId="{C9705177-B44D-4C7D-AF13-79A5F2AF688B}" type="pres">
      <dgm:prSet presAssocID="{8FD42E8B-669B-4438-916E-A2F11B315A3C}" presName="space" presStyleCnt="0"/>
      <dgm:spPr/>
    </dgm:pt>
    <dgm:pt modelId="{222DBCC3-59F1-4C78-BE23-02031CDA93AB}" type="pres">
      <dgm:prSet presAssocID="{A7F409D9-41E9-4B72-8012-91B34196A23E}" presName="linV" presStyleCnt="0"/>
      <dgm:spPr/>
    </dgm:pt>
    <dgm:pt modelId="{DBB5A68D-1497-4933-AC7D-B5EDF48C535A}" type="pres">
      <dgm:prSet presAssocID="{A7F409D9-41E9-4B72-8012-91B34196A23E}" presName="spVertical1" presStyleCnt="0"/>
      <dgm:spPr/>
    </dgm:pt>
    <dgm:pt modelId="{61D05290-9A2D-47AE-8639-370D62787B22}" type="pres">
      <dgm:prSet presAssocID="{A7F409D9-41E9-4B72-8012-91B34196A23E}" presName="par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8E7580DD-8E88-41E0-A3A8-C53004BAA15C}" type="pres">
      <dgm:prSet presAssocID="{A7F409D9-41E9-4B72-8012-91B34196A23E}" presName="spVertical2" presStyleCnt="0"/>
      <dgm:spPr/>
    </dgm:pt>
    <dgm:pt modelId="{20713877-DE04-44A9-986B-517258557AD7}" type="pres">
      <dgm:prSet presAssocID="{A7F409D9-41E9-4B72-8012-91B34196A23E}" presName="spVertical3" presStyleCnt="0"/>
      <dgm:spPr/>
    </dgm:pt>
    <dgm:pt modelId="{A762FE64-4C80-42AF-94AF-267B88875F67}" type="pres">
      <dgm:prSet presAssocID="{4B729554-D1ED-4EC1-9DF5-BA409726F9A8}" presName="padding2" presStyleCnt="0"/>
      <dgm:spPr/>
    </dgm:pt>
    <dgm:pt modelId="{0F46BF5D-C28C-4C6E-8383-EE630C375E6F}" type="pres">
      <dgm:prSet presAssocID="{4B729554-D1ED-4EC1-9DF5-BA409726F9A8}" presName="negArrow" presStyleCnt="0"/>
      <dgm:spPr/>
    </dgm:pt>
    <dgm:pt modelId="{AC75F67E-4DE8-4C55-847E-66E215CF081E}" type="pres">
      <dgm:prSet presAssocID="{4B729554-D1ED-4EC1-9DF5-BA409726F9A8}" presName="backgroundArrow" presStyleLbl="node1" presStyleIdx="0" presStyleCnt="1"/>
      <dgm:spPr/>
    </dgm:pt>
  </dgm:ptLst>
  <dgm:cxnLst>
    <dgm:cxn modelId="{D97AC700-6251-4789-ACE2-7A06361505F2}" type="presOf" srcId="{A9F6C91D-DA5A-47D0-B4E9-6188ECC9E1A9}" destId="{5F42AE61-C924-4B45-A439-0FEB2E876510}" srcOrd="0" destOrd="0" presId="urn:microsoft.com/office/officeart/2005/8/layout/hProcess3"/>
    <dgm:cxn modelId="{A6FC8402-B156-4E3A-8832-A6B1BC4DB35D}" type="presOf" srcId="{CC05E3BA-A178-402B-9E30-D20D24B8E1D3}" destId="{FC6EC641-0BCC-4B2E-9AF4-BF130E0D93E4}" srcOrd="0" destOrd="0" presId="urn:microsoft.com/office/officeart/2005/8/layout/hProcess3"/>
    <dgm:cxn modelId="{9499BB02-9E5C-45D4-95FA-63BD20D8FCCB}" srcId="{4B729554-D1ED-4EC1-9DF5-BA409726F9A8}" destId="{E1AC739A-AD07-411C-8593-C780FD5A4B01}" srcOrd="3" destOrd="0" parTransId="{9CE5871E-09D4-4210-B047-4703AF77EE15}" sibTransId="{8FD42E8B-669B-4438-916E-A2F11B315A3C}"/>
    <dgm:cxn modelId="{FF68B60A-D4B2-42A7-9863-A8F3A42F2C06}" type="presOf" srcId="{E1AC739A-AD07-411C-8593-C780FD5A4B01}" destId="{2BC7B30D-925A-4D9A-9D56-8186D235A88D}" srcOrd="0" destOrd="0" presId="urn:microsoft.com/office/officeart/2005/8/layout/hProcess3"/>
    <dgm:cxn modelId="{D9568820-181B-4E5E-9483-314E9DEF08BD}" type="presOf" srcId="{4B729554-D1ED-4EC1-9DF5-BA409726F9A8}" destId="{E0D75106-32E7-43EA-A302-176FF336CCD5}" srcOrd="0" destOrd="0" presId="urn:microsoft.com/office/officeart/2005/8/layout/hProcess3"/>
    <dgm:cxn modelId="{D9AE6D30-299C-4337-B789-14F79D1576F2}" srcId="{4B729554-D1ED-4EC1-9DF5-BA409726F9A8}" destId="{A7F409D9-41E9-4B72-8012-91B34196A23E}" srcOrd="4" destOrd="0" parTransId="{D4F08080-F4AA-48CD-A39E-E425228116D5}" sibTransId="{CE8034B4-C542-44F5-879E-3D04F59274BC}"/>
    <dgm:cxn modelId="{49BF8136-49C0-4789-BE2D-FBD3232227FE}" srcId="{4B729554-D1ED-4EC1-9DF5-BA409726F9A8}" destId="{A9F6C91D-DA5A-47D0-B4E9-6188ECC9E1A9}" srcOrd="2" destOrd="0" parTransId="{AF75DDB8-5137-451B-A14F-B4D394FCE6DE}" sibTransId="{A75FD986-9B87-448C-A99A-0335F5C51A25}"/>
    <dgm:cxn modelId="{ECFB1E5B-5058-4EB4-A0C9-F42CFC4210C2}" srcId="{4B729554-D1ED-4EC1-9DF5-BA409726F9A8}" destId="{CC05E3BA-A178-402B-9E30-D20D24B8E1D3}" srcOrd="0" destOrd="0" parTransId="{CE834B4A-7FBD-40DA-BE04-2998CC347D8E}" sibTransId="{FFB0E494-8350-4506-B359-1DF80E10E00E}"/>
    <dgm:cxn modelId="{4206044F-CCB1-42B4-8A38-510E1092BB8D}" type="presOf" srcId="{A7F409D9-41E9-4B72-8012-91B34196A23E}" destId="{61D05290-9A2D-47AE-8639-370D62787B22}" srcOrd="0" destOrd="0" presId="urn:microsoft.com/office/officeart/2005/8/layout/hProcess3"/>
    <dgm:cxn modelId="{99ABEEA8-6BB9-4048-B60B-8A605096D623}" type="presOf" srcId="{BBE42A3C-56E8-4674-956F-90CA1A86058A}" destId="{8D39B2B4-3974-457A-A847-C24E411EE4F2}" srcOrd="0" destOrd="0" presId="urn:microsoft.com/office/officeart/2005/8/layout/hProcess3"/>
    <dgm:cxn modelId="{640C9DEB-85DC-4995-9378-C37B1E62DC22}" srcId="{4B729554-D1ED-4EC1-9DF5-BA409726F9A8}" destId="{BBE42A3C-56E8-4674-956F-90CA1A86058A}" srcOrd="1" destOrd="0" parTransId="{6B029008-BC6C-4114-8D30-36912A2FAE98}" sibTransId="{BEBA1E2A-1DF1-4D07-AB7E-CBA3320C45C4}"/>
    <dgm:cxn modelId="{DD4BFB54-B50D-4DEF-9E70-E53199329C59}" type="presParOf" srcId="{E0D75106-32E7-43EA-A302-176FF336CCD5}" destId="{99AC5009-8C93-4316-A06B-E9AD963E9D5B}" srcOrd="0" destOrd="0" presId="urn:microsoft.com/office/officeart/2005/8/layout/hProcess3"/>
    <dgm:cxn modelId="{280A04E2-4A77-496E-AA39-FA9DD568776B}" type="presParOf" srcId="{E0D75106-32E7-43EA-A302-176FF336CCD5}" destId="{C8500F2D-6FCB-4989-8F33-7096C2813A20}" srcOrd="1" destOrd="0" presId="urn:microsoft.com/office/officeart/2005/8/layout/hProcess3"/>
    <dgm:cxn modelId="{708C7A47-6772-449F-8DB7-2197F1C0D3E7}" type="presParOf" srcId="{C8500F2D-6FCB-4989-8F33-7096C2813A20}" destId="{B1224B0D-7A20-4195-9FDF-6389F6446EEB}" srcOrd="0" destOrd="0" presId="urn:microsoft.com/office/officeart/2005/8/layout/hProcess3"/>
    <dgm:cxn modelId="{FB0058E0-3080-4F6C-82C6-61AF0A49C4E0}" type="presParOf" srcId="{C8500F2D-6FCB-4989-8F33-7096C2813A20}" destId="{E9712CB1-5FBA-4611-98E9-D18DA56A83DB}" srcOrd="1" destOrd="0" presId="urn:microsoft.com/office/officeart/2005/8/layout/hProcess3"/>
    <dgm:cxn modelId="{E8C3453E-71B8-4E81-9F33-C79A6299F99A}" type="presParOf" srcId="{E9712CB1-5FBA-4611-98E9-D18DA56A83DB}" destId="{62082167-DA36-4A86-8283-42AC5B11B23E}" srcOrd="0" destOrd="0" presId="urn:microsoft.com/office/officeart/2005/8/layout/hProcess3"/>
    <dgm:cxn modelId="{8FF01B9F-5343-4B42-9474-0FD32E32DD5C}" type="presParOf" srcId="{E9712CB1-5FBA-4611-98E9-D18DA56A83DB}" destId="{FC6EC641-0BCC-4B2E-9AF4-BF130E0D93E4}" srcOrd="1" destOrd="0" presId="urn:microsoft.com/office/officeart/2005/8/layout/hProcess3"/>
    <dgm:cxn modelId="{2992F94C-AA20-4696-A5E3-D24299351CA9}" type="presParOf" srcId="{E9712CB1-5FBA-4611-98E9-D18DA56A83DB}" destId="{99357518-1BE7-45A8-B050-77D29E4C2479}" srcOrd="2" destOrd="0" presId="urn:microsoft.com/office/officeart/2005/8/layout/hProcess3"/>
    <dgm:cxn modelId="{6EFF0064-CD69-4E0E-97B9-27B82CE81853}" type="presParOf" srcId="{E9712CB1-5FBA-4611-98E9-D18DA56A83DB}" destId="{3178641E-E61A-4390-BCFF-7479B739B6CD}" srcOrd="3" destOrd="0" presId="urn:microsoft.com/office/officeart/2005/8/layout/hProcess3"/>
    <dgm:cxn modelId="{87049C67-BC24-4806-8B55-F16377E34F67}" type="presParOf" srcId="{C8500F2D-6FCB-4989-8F33-7096C2813A20}" destId="{2E1B3C91-A8C6-4C67-88F9-EA5BC00E03D3}" srcOrd="2" destOrd="0" presId="urn:microsoft.com/office/officeart/2005/8/layout/hProcess3"/>
    <dgm:cxn modelId="{9ACFA60F-A11F-4473-AF40-978F710B5031}" type="presParOf" srcId="{C8500F2D-6FCB-4989-8F33-7096C2813A20}" destId="{F56339A1-155A-48AC-8144-CC71C836FBD7}" srcOrd="3" destOrd="0" presId="urn:microsoft.com/office/officeart/2005/8/layout/hProcess3"/>
    <dgm:cxn modelId="{4588754B-183F-4757-A936-FB07F81C9F9E}" type="presParOf" srcId="{F56339A1-155A-48AC-8144-CC71C836FBD7}" destId="{9F2F106D-4DB2-43E0-B84A-C64EEF9533FE}" srcOrd="0" destOrd="0" presId="urn:microsoft.com/office/officeart/2005/8/layout/hProcess3"/>
    <dgm:cxn modelId="{7250FC9D-3FF8-411A-AB8C-E24913AB0D21}" type="presParOf" srcId="{F56339A1-155A-48AC-8144-CC71C836FBD7}" destId="{8D39B2B4-3974-457A-A847-C24E411EE4F2}" srcOrd="1" destOrd="0" presId="urn:microsoft.com/office/officeart/2005/8/layout/hProcess3"/>
    <dgm:cxn modelId="{C9E34F5E-D8B9-4213-923F-6F7DCAEE7575}" type="presParOf" srcId="{F56339A1-155A-48AC-8144-CC71C836FBD7}" destId="{D3F50FCB-57CF-40F5-BC13-C3217FF64898}" srcOrd="2" destOrd="0" presId="urn:microsoft.com/office/officeart/2005/8/layout/hProcess3"/>
    <dgm:cxn modelId="{089B2E3C-0609-49B6-870D-5CA9D509F394}" type="presParOf" srcId="{F56339A1-155A-48AC-8144-CC71C836FBD7}" destId="{F113BCFF-F4BD-49E8-BD65-67CDAF4F3349}" srcOrd="3" destOrd="0" presId="urn:microsoft.com/office/officeart/2005/8/layout/hProcess3"/>
    <dgm:cxn modelId="{51DEB061-6836-474D-A3C7-50143A1A3DD3}" type="presParOf" srcId="{C8500F2D-6FCB-4989-8F33-7096C2813A20}" destId="{E16E4E58-E091-45C3-982C-B3F47C4739F8}" srcOrd="4" destOrd="0" presId="urn:microsoft.com/office/officeart/2005/8/layout/hProcess3"/>
    <dgm:cxn modelId="{ED09B2C9-9227-45E7-99EA-878BCA3DFBE4}" type="presParOf" srcId="{C8500F2D-6FCB-4989-8F33-7096C2813A20}" destId="{043060C9-0AF7-47BF-99E8-FB548E0369A8}" srcOrd="5" destOrd="0" presId="urn:microsoft.com/office/officeart/2005/8/layout/hProcess3"/>
    <dgm:cxn modelId="{E9E49C7F-79BD-4B4E-9E78-66D1CAC4F8F1}" type="presParOf" srcId="{043060C9-0AF7-47BF-99E8-FB548E0369A8}" destId="{6349179B-47A0-42EF-AEC2-C5ED65A3CE95}" srcOrd="0" destOrd="0" presId="urn:microsoft.com/office/officeart/2005/8/layout/hProcess3"/>
    <dgm:cxn modelId="{CAA93E7F-EF9C-40E7-89A7-7630FA157195}" type="presParOf" srcId="{043060C9-0AF7-47BF-99E8-FB548E0369A8}" destId="{5F42AE61-C924-4B45-A439-0FEB2E876510}" srcOrd="1" destOrd="0" presId="urn:microsoft.com/office/officeart/2005/8/layout/hProcess3"/>
    <dgm:cxn modelId="{626C7B7A-5017-4441-AC65-36F9316F33DD}" type="presParOf" srcId="{043060C9-0AF7-47BF-99E8-FB548E0369A8}" destId="{FD52A9EF-F9B9-45C4-BF2F-0F93BB997A0D}" srcOrd="2" destOrd="0" presId="urn:microsoft.com/office/officeart/2005/8/layout/hProcess3"/>
    <dgm:cxn modelId="{C8CC5BE6-1C37-4051-9571-FE22517C470A}" type="presParOf" srcId="{043060C9-0AF7-47BF-99E8-FB548E0369A8}" destId="{0A8FA758-A27C-4EE1-949D-3CD941EC1D37}" srcOrd="3" destOrd="0" presId="urn:microsoft.com/office/officeart/2005/8/layout/hProcess3"/>
    <dgm:cxn modelId="{A18F37F9-3FD3-45D1-A7BE-E167137E5411}" type="presParOf" srcId="{C8500F2D-6FCB-4989-8F33-7096C2813A20}" destId="{E717B1CC-F16D-4163-8356-2018005619C7}" srcOrd="6" destOrd="0" presId="urn:microsoft.com/office/officeart/2005/8/layout/hProcess3"/>
    <dgm:cxn modelId="{0A2D8EC5-3BCB-462C-9F6E-E2F8C63C5697}" type="presParOf" srcId="{C8500F2D-6FCB-4989-8F33-7096C2813A20}" destId="{2BAF2A9B-CDA1-4786-A0D1-5937F14FB514}" srcOrd="7" destOrd="0" presId="urn:microsoft.com/office/officeart/2005/8/layout/hProcess3"/>
    <dgm:cxn modelId="{C2BCC48D-3BB9-4DA1-8170-0CBE7B74E40D}" type="presParOf" srcId="{2BAF2A9B-CDA1-4786-A0D1-5937F14FB514}" destId="{B9308FAE-DCA5-4343-A0A4-39AF5A7C945C}" srcOrd="0" destOrd="0" presId="urn:microsoft.com/office/officeart/2005/8/layout/hProcess3"/>
    <dgm:cxn modelId="{F8C3E65F-0AE3-4EFA-9C77-C625AA18514A}" type="presParOf" srcId="{2BAF2A9B-CDA1-4786-A0D1-5937F14FB514}" destId="{2BC7B30D-925A-4D9A-9D56-8186D235A88D}" srcOrd="1" destOrd="0" presId="urn:microsoft.com/office/officeart/2005/8/layout/hProcess3"/>
    <dgm:cxn modelId="{9C449A69-445B-4DBC-AC3D-2A29F8192649}" type="presParOf" srcId="{2BAF2A9B-CDA1-4786-A0D1-5937F14FB514}" destId="{94C27815-3C07-4959-A24B-7E49E4BDDFD0}" srcOrd="2" destOrd="0" presId="urn:microsoft.com/office/officeart/2005/8/layout/hProcess3"/>
    <dgm:cxn modelId="{853245E0-AB34-4850-A384-E8ADD5C8B876}" type="presParOf" srcId="{2BAF2A9B-CDA1-4786-A0D1-5937F14FB514}" destId="{0B8A4C46-8233-4BA7-B302-4E5FFE8B5E71}" srcOrd="3" destOrd="0" presId="urn:microsoft.com/office/officeart/2005/8/layout/hProcess3"/>
    <dgm:cxn modelId="{EB30F256-B73A-4DEE-834D-6C8D847C105C}" type="presParOf" srcId="{C8500F2D-6FCB-4989-8F33-7096C2813A20}" destId="{C9705177-B44D-4C7D-AF13-79A5F2AF688B}" srcOrd="8" destOrd="0" presId="urn:microsoft.com/office/officeart/2005/8/layout/hProcess3"/>
    <dgm:cxn modelId="{777DD8EE-7215-48F9-99E8-85978FB4EDB4}" type="presParOf" srcId="{C8500F2D-6FCB-4989-8F33-7096C2813A20}" destId="{222DBCC3-59F1-4C78-BE23-02031CDA93AB}" srcOrd="9" destOrd="0" presId="urn:microsoft.com/office/officeart/2005/8/layout/hProcess3"/>
    <dgm:cxn modelId="{2918FDE8-F740-45CC-8C49-E7AFB3F00ADF}" type="presParOf" srcId="{222DBCC3-59F1-4C78-BE23-02031CDA93AB}" destId="{DBB5A68D-1497-4933-AC7D-B5EDF48C535A}" srcOrd="0" destOrd="0" presId="urn:microsoft.com/office/officeart/2005/8/layout/hProcess3"/>
    <dgm:cxn modelId="{A12293FC-6C88-4549-81A8-A3694C3140F5}" type="presParOf" srcId="{222DBCC3-59F1-4C78-BE23-02031CDA93AB}" destId="{61D05290-9A2D-47AE-8639-370D62787B22}" srcOrd="1" destOrd="0" presId="urn:microsoft.com/office/officeart/2005/8/layout/hProcess3"/>
    <dgm:cxn modelId="{EF6EF064-86D6-43B4-AED2-0780954C87BD}" type="presParOf" srcId="{222DBCC3-59F1-4C78-BE23-02031CDA93AB}" destId="{8E7580DD-8E88-41E0-A3A8-C53004BAA15C}" srcOrd="2" destOrd="0" presId="urn:microsoft.com/office/officeart/2005/8/layout/hProcess3"/>
    <dgm:cxn modelId="{C19BEA24-49FB-4D64-95C7-FD2CCC6E4293}" type="presParOf" srcId="{222DBCC3-59F1-4C78-BE23-02031CDA93AB}" destId="{20713877-DE04-44A9-986B-517258557AD7}" srcOrd="3" destOrd="0" presId="urn:microsoft.com/office/officeart/2005/8/layout/hProcess3"/>
    <dgm:cxn modelId="{C706FF41-8206-438F-863A-378918510CB5}" type="presParOf" srcId="{C8500F2D-6FCB-4989-8F33-7096C2813A20}" destId="{A762FE64-4C80-42AF-94AF-267B88875F67}" srcOrd="10" destOrd="0" presId="urn:microsoft.com/office/officeart/2005/8/layout/hProcess3"/>
    <dgm:cxn modelId="{25492001-8823-482A-B237-A5EA3CCA830E}" type="presParOf" srcId="{C8500F2D-6FCB-4989-8F33-7096C2813A20}" destId="{0F46BF5D-C28C-4C6E-8383-EE630C375E6F}" srcOrd="11" destOrd="0" presId="urn:microsoft.com/office/officeart/2005/8/layout/hProcess3"/>
    <dgm:cxn modelId="{3B36B076-0084-4A92-B581-D791379EF758}" type="presParOf" srcId="{C8500F2D-6FCB-4989-8F33-7096C2813A20}" destId="{AC75F67E-4DE8-4C55-847E-66E215CF081E}" srcOrd="12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75F67E-4DE8-4C55-847E-66E215CF081E}">
      <dsp:nvSpPr>
        <dsp:cNvPr id="0" name=""/>
        <dsp:cNvSpPr/>
      </dsp:nvSpPr>
      <dsp:spPr>
        <a:xfrm>
          <a:off x="0" y="100532"/>
          <a:ext cx="7556383" cy="2932896"/>
        </a:xfrm>
        <a:prstGeom prst="rightArrow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05290-9A2D-47AE-8639-370D62787B22}">
      <dsp:nvSpPr>
        <dsp:cNvPr id="0" name=""/>
        <dsp:cNvSpPr/>
      </dsp:nvSpPr>
      <dsp:spPr>
        <a:xfrm>
          <a:off x="5732593" y="833756"/>
          <a:ext cx="1068150" cy="1466448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9525" cap="flat" cmpd="sng" algn="ctr">
          <a:solidFill>
            <a:schemeClr val="tx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Removing images with </a:t>
          </a:r>
          <a:r>
            <a:rPr lang="en-US" sz="1300" b="1" kern="1200" dirty="0"/>
            <a:t>shoals </a:t>
          </a:r>
          <a:r>
            <a:rPr lang="en-US" sz="1300" kern="1200" dirty="0"/>
            <a:t>of </a:t>
          </a:r>
          <a:r>
            <a:rPr lang="en-US" sz="1300" b="1" kern="1200" dirty="0" err="1"/>
            <a:t>unlabelled</a:t>
          </a:r>
          <a:r>
            <a:rPr lang="en-US" sz="1300" kern="1200" dirty="0"/>
            <a:t> fish</a:t>
          </a:r>
          <a:endParaRPr lang="en-US" sz="1300" b="1" kern="1200" dirty="0"/>
        </a:p>
      </dsp:txBody>
      <dsp:txXfrm>
        <a:off x="5732593" y="833756"/>
        <a:ext cx="1068150" cy="1466448"/>
      </dsp:txXfrm>
    </dsp:sp>
    <dsp:sp modelId="{2BC7B30D-925A-4D9A-9D56-8186D235A88D}">
      <dsp:nvSpPr>
        <dsp:cNvPr id="0" name=""/>
        <dsp:cNvSpPr/>
      </dsp:nvSpPr>
      <dsp:spPr>
        <a:xfrm>
          <a:off x="4450812" y="833756"/>
          <a:ext cx="1068150" cy="1466448"/>
        </a:xfrm>
        <a:prstGeom prst="rect">
          <a:avLst/>
        </a:prstGeom>
        <a:solidFill>
          <a:schemeClr val="accent1">
            <a:lumMod val="40000"/>
            <a:lumOff val="60000"/>
          </a:schemeClr>
        </a:soli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Bounding box </a:t>
          </a:r>
          <a:r>
            <a:rPr lang="en-US" sz="1300" b="1" kern="1200" dirty="0"/>
            <a:t>manual adjustment </a:t>
          </a:r>
          <a:r>
            <a:rPr lang="en-US" sz="1300" kern="1200" dirty="0"/>
            <a:t>with </a:t>
          </a:r>
          <a:r>
            <a:rPr lang="en-US" sz="1300" b="1" kern="1200" dirty="0" err="1"/>
            <a:t>Roboflow</a:t>
          </a:r>
          <a:endParaRPr lang="en-US" sz="1300" b="1" kern="1200" dirty="0"/>
        </a:p>
      </dsp:txBody>
      <dsp:txXfrm>
        <a:off x="4450812" y="833756"/>
        <a:ext cx="1068150" cy="1466448"/>
      </dsp:txXfrm>
    </dsp:sp>
    <dsp:sp modelId="{5F42AE61-C924-4B45-A439-0FEB2E876510}">
      <dsp:nvSpPr>
        <dsp:cNvPr id="0" name=""/>
        <dsp:cNvSpPr/>
      </dsp:nvSpPr>
      <dsp:spPr>
        <a:xfrm>
          <a:off x="3169031" y="833756"/>
          <a:ext cx="1068150" cy="1466448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Point</a:t>
          </a:r>
          <a:r>
            <a:rPr lang="en-US" sz="1300" kern="1200" dirty="0"/>
            <a:t> annotation </a:t>
          </a:r>
          <a:r>
            <a:rPr lang="en-US" sz="1300" b="1" kern="1200" dirty="0"/>
            <a:t>conversion</a:t>
          </a:r>
          <a:r>
            <a:rPr lang="en-US" sz="1300" kern="1200" dirty="0"/>
            <a:t> with </a:t>
          </a:r>
          <a:r>
            <a:rPr lang="en-US" sz="1300" b="1" kern="1200" dirty="0"/>
            <a:t>bounding</a:t>
          </a:r>
          <a:r>
            <a:rPr lang="en-US" sz="1300" kern="1200" dirty="0"/>
            <a:t> </a:t>
          </a:r>
          <a:r>
            <a:rPr lang="en-US" sz="1300" b="1" kern="1200" dirty="0"/>
            <a:t>box</a:t>
          </a:r>
          <a:r>
            <a:rPr lang="en-US" sz="1300" kern="1200" dirty="0"/>
            <a:t> size 20x20</a:t>
          </a:r>
          <a:endParaRPr lang="en-US" sz="1300" b="1" kern="1200" dirty="0"/>
        </a:p>
      </dsp:txBody>
      <dsp:txXfrm>
        <a:off x="3169031" y="833756"/>
        <a:ext cx="1068150" cy="1466448"/>
      </dsp:txXfrm>
    </dsp:sp>
    <dsp:sp modelId="{8D39B2B4-3974-457A-A847-C24E411EE4F2}">
      <dsp:nvSpPr>
        <dsp:cNvPr id="0" name=""/>
        <dsp:cNvSpPr/>
      </dsp:nvSpPr>
      <dsp:spPr>
        <a:xfrm>
          <a:off x="1887250" y="833756"/>
          <a:ext cx="1068150" cy="1466448"/>
        </a:xfrm>
        <a:prstGeom prst="rect">
          <a:avLst/>
        </a:prstGeom>
        <a:gradFill rotWithShape="1">
          <a:gsLst>
            <a:gs pos="0">
              <a:schemeClr val="accent2">
                <a:tint val="50000"/>
                <a:satMod val="300000"/>
              </a:schemeClr>
            </a:gs>
            <a:gs pos="35000">
              <a:schemeClr val="accent2">
                <a:tint val="37000"/>
                <a:satMod val="300000"/>
              </a:schemeClr>
            </a:gs>
            <a:gs pos="100000">
              <a:schemeClr val="accent2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Replacing </a:t>
          </a:r>
          <a:r>
            <a:rPr lang="en-US" sz="1300" b="1" kern="1200"/>
            <a:t>all labels</a:t>
          </a:r>
          <a:r>
            <a:rPr lang="en-US" sz="1300" kern="1200"/>
            <a:t> with ‘fish’</a:t>
          </a:r>
        </a:p>
      </dsp:txBody>
      <dsp:txXfrm>
        <a:off x="1887250" y="833756"/>
        <a:ext cx="1068150" cy="1466448"/>
      </dsp:txXfrm>
    </dsp:sp>
    <dsp:sp modelId="{FC6EC641-0BCC-4B2E-9AF4-BF130E0D93E4}">
      <dsp:nvSpPr>
        <dsp:cNvPr id="0" name=""/>
        <dsp:cNvSpPr/>
      </dsp:nvSpPr>
      <dsp:spPr>
        <a:xfrm>
          <a:off x="605469" y="833756"/>
          <a:ext cx="1068150" cy="1466448"/>
        </a:xfrm>
        <a:prstGeom prst="rect">
          <a:avLst/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Removing</a:t>
          </a:r>
          <a:r>
            <a:rPr lang="en-US" sz="1300" kern="1200" dirty="0"/>
            <a:t> </a:t>
          </a:r>
          <a:r>
            <a:rPr lang="en-US" sz="1300" b="1" kern="1200" dirty="0"/>
            <a:t>empty  </a:t>
          </a:r>
          <a:r>
            <a:rPr lang="en-US" sz="1300" kern="1200" dirty="0"/>
            <a:t>images</a:t>
          </a:r>
          <a:endParaRPr lang="en-US" sz="1300" b="1" kern="1200" dirty="0"/>
        </a:p>
      </dsp:txBody>
      <dsp:txXfrm>
        <a:off x="605469" y="833756"/>
        <a:ext cx="1068150" cy="14664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jpeg>
</file>

<file path=ppt/media/image48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>
          <a:extLst>
            <a:ext uri="{FF2B5EF4-FFF2-40B4-BE49-F238E27FC236}">
              <a16:creationId xmlns:a16="http://schemas.microsoft.com/office/drawing/2014/main" id="{E51551D7-C578-D3C0-FDBD-8CC47297D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33f6155f6d_0_3:notes">
            <a:extLst>
              <a:ext uri="{FF2B5EF4-FFF2-40B4-BE49-F238E27FC236}">
                <a16:creationId xmlns:a16="http://schemas.microsoft.com/office/drawing/2014/main" id="{9005B7E6-6F57-500B-184F-68098963C6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33f6155f6d_0_3:notes">
            <a:extLst>
              <a:ext uri="{FF2B5EF4-FFF2-40B4-BE49-F238E27FC236}">
                <a16:creationId xmlns:a16="http://schemas.microsoft.com/office/drawing/2014/main" id="{BCC0BBB6-9CCB-A55B-3967-EC0BA7C59C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8208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45B214A7-30EA-C68D-9980-E71B7CB99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53AA077C-D7B5-5B96-164E-B50085483E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94DE7E30-E6BE-6367-E9AC-05B724AA0A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20065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2FFC5-2BE6-18F8-76DC-E5F18105C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DEC979A-1860-24AE-55B1-1550C4117D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F8FE94C-01E5-F85C-6CF3-44AA3B46C3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71482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3947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87D47D2B-20A1-2555-A8CC-6B78E9516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E987615D-CDDE-53D1-E13B-3D9783EE45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43C15611-E419-092A-9B1A-2095E9AC41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06338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>
          <a:extLst>
            <a:ext uri="{FF2B5EF4-FFF2-40B4-BE49-F238E27FC236}">
              <a16:creationId xmlns:a16="http://schemas.microsoft.com/office/drawing/2014/main" id="{9ACCCA00-3BFE-CB60-B173-974AB997A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133f6155f6d_0_69:notes">
            <a:extLst>
              <a:ext uri="{FF2B5EF4-FFF2-40B4-BE49-F238E27FC236}">
                <a16:creationId xmlns:a16="http://schemas.microsoft.com/office/drawing/2014/main" id="{619674C1-B7DC-9CDE-8DF8-BF47CECA93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133f6155f6d_0_69:notes">
            <a:extLst>
              <a:ext uri="{FF2B5EF4-FFF2-40B4-BE49-F238E27FC236}">
                <a16:creationId xmlns:a16="http://schemas.microsoft.com/office/drawing/2014/main" id="{AE8224F0-A58A-078A-9010-B99760FFC1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949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>
          <a:extLst>
            <a:ext uri="{FF2B5EF4-FFF2-40B4-BE49-F238E27FC236}">
              <a16:creationId xmlns:a16="http://schemas.microsoft.com/office/drawing/2014/main" id="{2E23BBBA-B016-BEE8-F5CF-B3DE181C4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4dda1946d_6_344:notes">
            <a:extLst>
              <a:ext uri="{FF2B5EF4-FFF2-40B4-BE49-F238E27FC236}">
                <a16:creationId xmlns:a16="http://schemas.microsoft.com/office/drawing/2014/main" id="{786752F4-3C8C-6B39-3730-C5F80F604B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54dda1946d_6_344:notes">
            <a:extLst>
              <a:ext uri="{FF2B5EF4-FFF2-40B4-BE49-F238E27FC236}">
                <a16:creationId xmlns:a16="http://schemas.microsoft.com/office/drawing/2014/main" id="{788F52DB-7818-3D06-30B6-87265BFE61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5330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>
          <a:extLst>
            <a:ext uri="{FF2B5EF4-FFF2-40B4-BE49-F238E27FC236}">
              <a16:creationId xmlns:a16="http://schemas.microsoft.com/office/drawing/2014/main" id="{4813A88C-119D-AAE3-99D4-C1BC9B5BC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1dd46dd1d67_2_1016:notes">
            <a:extLst>
              <a:ext uri="{FF2B5EF4-FFF2-40B4-BE49-F238E27FC236}">
                <a16:creationId xmlns:a16="http://schemas.microsoft.com/office/drawing/2014/main" id="{5FC90C82-4245-64C3-80B7-6ED0CC46E5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1dd46dd1d67_2_1016:notes">
            <a:extLst>
              <a:ext uri="{FF2B5EF4-FFF2-40B4-BE49-F238E27FC236}">
                <a16:creationId xmlns:a16="http://schemas.microsoft.com/office/drawing/2014/main" id="{63EB2250-4430-E406-BC65-091906D1B3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576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1dd46dd1d67_2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1dd46dd1d67_2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>
          <a:extLst>
            <a:ext uri="{FF2B5EF4-FFF2-40B4-BE49-F238E27FC236}">
              <a16:creationId xmlns:a16="http://schemas.microsoft.com/office/drawing/2014/main" id="{1D5972C9-5561-60C4-DCCB-419AFEFC0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117b871a421_0_0:notes">
            <a:extLst>
              <a:ext uri="{FF2B5EF4-FFF2-40B4-BE49-F238E27FC236}">
                <a16:creationId xmlns:a16="http://schemas.microsoft.com/office/drawing/2014/main" id="{8D5A9390-F57A-4410-F65E-8F3D96EDE3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117b871a421_0_0:notes">
            <a:extLst>
              <a:ext uri="{FF2B5EF4-FFF2-40B4-BE49-F238E27FC236}">
                <a16:creationId xmlns:a16="http://schemas.microsoft.com/office/drawing/2014/main" id="{54E85F7B-0DAF-F5FB-5D81-2A2E0AED3F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453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FC3F9ADF-236C-DD79-4D27-A958AA3D2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67F14768-4196-F855-64CB-6AC96DD4A9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6CE7092C-B126-6A10-B1C2-D3A223EF11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3017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>
          <a:extLst>
            <a:ext uri="{FF2B5EF4-FFF2-40B4-BE49-F238E27FC236}">
              <a16:creationId xmlns:a16="http://schemas.microsoft.com/office/drawing/2014/main" id="{97CDA372-9BB0-D775-D366-9B62AC6E7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117d1415e74_0_14:notes">
            <a:extLst>
              <a:ext uri="{FF2B5EF4-FFF2-40B4-BE49-F238E27FC236}">
                <a16:creationId xmlns:a16="http://schemas.microsoft.com/office/drawing/2014/main" id="{F7F3C2B3-0D9B-0DE2-939C-9B676B9437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117d1415e74_0_14:notes">
            <a:extLst>
              <a:ext uri="{FF2B5EF4-FFF2-40B4-BE49-F238E27FC236}">
                <a16:creationId xmlns:a16="http://schemas.microsoft.com/office/drawing/2014/main" id="{8ACF6783-5D49-7727-6B4D-5EE2799B82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214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0420B2F6-36C0-CCAE-C284-ADCF0049B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5CC0AEF1-3F5C-AFCC-13CA-9F7F1FAD20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CA3D6B8D-5BD9-D127-0BFE-527C163883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758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9D57D9D9-22F6-38BE-4178-4926FD385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6F0BB264-7C18-2D1D-8721-5485603B51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12A6A39B-8C05-7E31-81BD-D459450839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263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7881E39E-813B-B7C7-BC48-7A061FF94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dd46dd1d67_2_535:notes">
            <a:extLst>
              <a:ext uri="{FF2B5EF4-FFF2-40B4-BE49-F238E27FC236}">
                <a16:creationId xmlns:a16="http://schemas.microsoft.com/office/drawing/2014/main" id="{CDE6C2F6-0F00-C0ED-49CC-37923EB20C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dd46dd1d67_2_535:notes">
            <a:extLst>
              <a:ext uri="{FF2B5EF4-FFF2-40B4-BE49-F238E27FC236}">
                <a16:creationId xmlns:a16="http://schemas.microsoft.com/office/drawing/2014/main" id="{71A904C8-7582-4402-1924-436950F06C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457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3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-3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3"/>
          <p:cNvGrpSpPr/>
          <p:nvPr/>
        </p:nvGrpSpPr>
        <p:grpSpPr>
          <a:xfrm>
            <a:off x="3265095" y="3"/>
            <a:ext cx="5878909" cy="5163705"/>
            <a:chOff x="3265095" y="3"/>
            <a:chExt cx="5878909" cy="5163705"/>
          </a:xfrm>
        </p:grpSpPr>
        <p:sp>
          <p:nvSpPr>
            <p:cNvPr id="46" name="Google Shape;46;p3"/>
            <p:cNvSpPr/>
            <p:nvPr/>
          </p:nvSpPr>
          <p:spPr>
            <a:xfrm rot="10800000" flipH="1">
              <a:off x="5748824" y="3"/>
              <a:ext cx="3395167" cy="1823248"/>
            </a:xfrm>
            <a:custGeom>
              <a:avLst/>
              <a:gdLst/>
              <a:ahLst/>
              <a:cxnLst/>
              <a:rect l="l" t="t" r="r" b="b"/>
              <a:pathLst>
                <a:path w="8531" h="4577" extrusionOk="0">
                  <a:moveTo>
                    <a:pt x="8421" y="946"/>
                  </a:moveTo>
                  <a:cubicBezTo>
                    <a:pt x="8440" y="914"/>
                    <a:pt x="8439" y="871"/>
                    <a:pt x="8421" y="835"/>
                  </a:cubicBezTo>
                  <a:cubicBezTo>
                    <a:pt x="8398" y="789"/>
                    <a:pt x="8340" y="791"/>
                    <a:pt x="8290" y="793"/>
                  </a:cubicBezTo>
                  <a:cubicBezTo>
                    <a:pt x="8295" y="751"/>
                    <a:pt x="8289" y="709"/>
                    <a:pt x="8248" y="686"/>
                  </a:cubicBezTo>
                  <a:cubicBezTo>
                    <a:pt x="8239" y="680"/>
                    <a:pt x="8233" y="679"/>
                    <a:pt x="8223" y="677"/>
                  </a:cubicBezTo>
                  <a:cubicBezTo>
                    <a:pt x="8180" y="668"/>
                    <a:pt x="8186" y="684"/>
                    <a:pt x="8140" y="658"/>
                  </a:cubicBezTo>
                  <a:cubicBezTo>
                    <a:pt x="8094" y="633"/>
                    <a:pt x="8081" y="588"/>
                    <a:pt x="8038" y="559"/>
                  </a:cubicBezTo>
                  <a:cubicBezTo>
                    <a:pt x="7991" y="528"/>
                    <a:pt x="7947" y="542"/>
                    <a:pt x="7906" y="574"/>
                  </a:cubicBezTo>
                  <a:cubicBezTo>
                    <a:pt x="7867" y="605"/>
                    <a:pt x="7830" y="624"/>
                    <a:pt x="7792" y="634"/>
                  </a:cubicBezTo>
                  <a:cubicBezTo>
                    <a:pt x="7803" y="624"/>
                    <a:pt x="7814" y="613"/>
                    <a:pt x="7821" y="599"/>
                  </a:cubicBezTo>
                  <a:cubicBezTo>
                    <a:pt x="7822" y="596"/>
                    <a:pt x="7821" y="593"/>
                    <a:pt x="7818" y="592"/>
                  </a:cubicBezTo>
                  <a:cubicBezTo>
                    <a:pt x="7777" y="583"/>
                    <a:pt x="7734" y="593"/>
                    <a:pt x="7692" y="601"/>
                  </a:cubicBezTo>
                  <a:cubicBezTo>
                    <a:pt x="7728" y="589"/>
                    <a:pt x="7762" y="573"/>
                    <a:pt x="7787" y="547"/>
                  </a:cubicBezTo>
                  <a:cubicBezTo>
                    <a:pt x="7791" y="543"/>
                    <a:pt x="7789" y="537"/>
                    <a:pt x="7784" y="535"/>
                  </a:cubicBezTo>
                  <a:cubicBezTo>
                    <a:pt x="7714" y="519"/>
                    <a:pt x="7633" y="551"/>
                    <a:pt x="7566" y="570"/>
                  </a:cubicBezTo>
                  <a:cubicBezTo>
                    <a:pt x="7547" y="575"/>
                    <a:pt x="7526" y="579"/>
                    <a:pt x="7506" y="585"/>
                  </a:cubicBezTo>
                  <a:cubicBezTo>
                    <a:pt x="7508" y="580"/>
                    <a:pt x="7509" y="575"/>
                    <a:pt x="7510" y="570"/>
                  </a:cubicBezTo>
                  <a:cubicBezTo>
                    <a:pt x="7516" y="567"/>
                    <a:pt x="7523" y="564"/>
                    <a:pt x="7528" y="560"/>
                  </a:cubicBezTo>
                  <a:cubicBezTo>
                    <a:pt x="7533" y="559"/>
                    <a:pt x="7538" y="557"/>
                    <a:pt x="7543" y="555"/>
                  </a:cubicBezTo>
                  <a:cubicBezTo>
                    <a:pt x="7606" y="536"/>
                    <a:pt x="7687" y="538"/>
                    <a:pt x="7740" y="496"/>
                  </a:cubicBezTo>
                  <a:cubicBezTo>
                    <a:pt x="7742" y="495"/>
                    <a:pt x="7743" y="492"/>
                    <a:pt x="7741" y="490"/>
                  </a:cubicBezTo>
                  <a:cubicBezTo>
                    <a:pt x="7715" y="472"/>
                    <a:pt x="7684" y="466"/>
                    <a:pt x="7652" y="467"/>
                  </a:cubicBezTo>
                  <a:cubicBezTo>
                    <a:pt x="7655" y="464"/>
                    <a:pt x="7658" y="461"/>
                    <a:pt x="7661" y="458"/>
                  </a:cubicBezTo>
                  <a:cubicBezTo>
                    <a:pt x="7680" y="438"/>
                    <a:pt x="7694" y="403"/>
                    <a:pt x="7715" y="386"/>
                  </a:cubicBezTo>
                  <a:cubicBezTo>
                    <a:pt x="7717" y="386"/>
                    <a:pt x="7717" y="384"/>
                    <a:pt x="7716" y="383"/>
                  </a:cubicBezTo>
                  <a:cubicBezTo>
                    <a:pt x="7686" y="345"/>
                    <a:pt x="7624" y="415"/>
                    <a:pt x="7601" y="432"/>
                  </a:cubicBezTo>
                  <a:cubicBezTo>
                    <a:pt x="7587" y="442"/>
                    <a:pt x="7573" y="451"/>
                    <a:pt x="7558" y="460"/>
                  </a:cubicBezTo>
                  <a:cubicBezTo>
                    <a:pt x="7573" y="429"/>
                    <a:pt x="7588" y="397"/>
                    <a:pt x="7597" y="363"/>
                  </a:cubicBezTo>
                  <a:cubicBezTo>
                    <a:pt x="7598" y="360"/>
                    <a:pt x="7594" y="358"/>
                    <a:pt x="7591" y="359"/>
                  </a:cubicBezTo>
                  <a:cubicBezTo>
                    <a:pt x="7566" y="371"/>
                    <a:pt x="7545" y="390"/>
                    <a:pt x="7526" y="411"/>
                  </a:cubicBezTo>
                  <a:cubicBezTo>
                    <a:pt x="7529" y="401"/>
                    <a:pt x="7531" y="391"/>
                    <a:pt x="7532" y="381"/>
                  </a:cubicBezTo>
                  <a:cubicBezTo>
                    <a:pt x="7533" y="374"/>
                    <a:pt x="7526" y="366"/>
                    <a:pt x="7518" y="371"/>
                  </a:cubicBezTo>
                  <a:cubicBezTo>
                    <a:pt x="7499" y="386"/>
                    <a:pt x="7480" y="402"/>
                    <a:pt x="7462" y="418"/>
                  </a:cubicBezTo>
                  <a:cubicBezTo>
                    <a:pt x="7458" y="417"/>
                    <a:pt x="7454" y="416"/>
                    <a:pt x="7450" y="415"/>
                  </a:cubicBezTo>
                  <a:cubicBezTo>
                    <a:pt x="7466" y="393"/>
                    <a:pt x="7476" y="368"/>
                    <a:pt x="7474" y="344"/>
                  </a:cubicBezTo>
                  <a:cubicBezTo>
                    <a:pt x="7474" y="339"/>
                    <a:pt x="7468" y="333"/>
                    <a:pt x="7462" y="336"/>
                  </a:cubicBezTo>
                  <a:cubicBezTo>
                    <a:pt x="7427" y="352"/>
                    <a:pt x="7409" y="390"/>
                    <a:pt x="7377" y="412"/>
                  </a:cubicBezTo>
                  <a:cubicBezTo>
                    <a:pt x="7375" y="412"/>
                    <a:pt x="7374" y="412"/>
                    <a:pt x="7372" y="412"/>
                  </a:cubicBezTo>
                  <a:cubicBezTo>
                    <a:pt x="7369" y="410"/>
                    <a:pt x="7366" y="409"/>
                    <a:pt x="7363" y="407"/>
                  </a:cubicBezTo>
                  <a:cubicBezTo>
                    <a:pt x="7401" y="373"/>
                    <a:pt x="7420" y="323"/>
                    <a:pt x="7425" y="273"/>
                  </a:cubicBezTo>
                  <a:cubicBezTo>
                    <a:pt x="7425" y="271"/>
                    <a:pt x="7422" y="271"/>
                    <a:pt x="7421" y="272"/>
                  </a:cubicBezTo>
                  <a:cubicBezTo>
                    <a:pt x="7394" y="296"/>
                    <a:pt x="7369" y="330"/>
                    <a:pt x="7340" y="354"/>
                  </a:cubicBezTo>
                  <a:cubicBezTo>
                    <a:pt x="7373" y="301"/>
                    <a:pt x="7397" y="251"/>
                    <a:pt x="7403" y="227"/>
                  </a:cubicBezTo>
                  <a:cubicBezTo>
                    <a:pt x="7404" y="223"/>
                    <a:pt x="7400" y="221"/>
                    <a:pt x="7397" y="223"/>
                  </a:cubicBezTo>
                  <a:cubicBezTo>
                    <a:pt x="7388" y="232"/>
                    <a:pt x="7379" y="240"/>
                    <a:pt x="7370" y="248"/>
                  </a:cubicBezTo>
                  <a:cubicBezTo>
                    <a:pt x="7372" y="242"/>
                    <a:pt x="7374" y="235"/>
                    <a:pt x="7375" y="228"/>
                  </a:cubicBezTo>
                  <a:cubicBezTo>
                    <a:pt x="7376" y="222"/>
                    <a:pt x="7375" y="214"/>
                    <a:pt x="7369" y="210"/>
                  </a:cubicBezTo>
                  <a:cubicBezTo>
                    <a:pt x="7366" y="207"/>
                    <a:pt x="7363" y="204"/>
                    <a:pt x="7358" y="204"/>
                  </a:cubicBezTo>
                  <a:cubicBezTo>
                    <a:pt x="7339" y="208"/>
                    <a:pt x="7337" y="222"/>
                    <a:pt x="7326" y="238"/>
                  </a:cubicBezTo>
                  <a:cubicBezTo>
                    <a:pt x="7320" y="247"/>
                    <a:pt x="7313" y="255"/>
                    <a:pt x="7306" y="263"/>
                  </a:cubicBezTo>
                  <a:cubicBezTo>
                    <a:pt x="7311" y="237"/>
                    <a:pt x="7308" y="211"/>
                    <a:pt x="7296" y="185"/>
                  </a:cubicBezTo>
                  <a:cubicBezTo>
                    <a:pt x="7296" y="183"/>
                    <a:pt x="7293" y="183"/>
                    <a:pt x="7292" y="185"/>
                  </a:cubicBezTo>
                  <a:cubicBezTo>
                    <a:pt x="7278" y="237"/>
                    <a:pt x="7253" y="284"/>
                    <a:pt x="7215" y="323"/>
                  </a:cubicBezTo>
                  <a:cubicBezTo>
                    <a:pt x="7213" y="325"/>
                    <a:pt x="7211" y="327"/>
                    <a:pt x="7209" y="329"/>
                  </a:cubicBezTo>
                  <a:cubicBezTo>
                    <a:pt x="7209" y="329"/>
                    <a:pt x="7209" y="329"/>
                    <a:pt x="7209" y="329"/>
                  </a:cubicBezTo>
                  <a:cubicBezTo>
                    <a:pt x="7235" y="292"/>
                    <a:pt x="7254" y="248"/>
                    <a:pt x="7248" y="207"/>
                  </a:cubicBezTo>
                  <a:cubicBezTo>
                    <a:pt x="7247" y="194"/>
                    <a:pt x="7228" y="183"/>
                    <a:pt x="7218" y="196"/>
                  </a:cubicBezTo>
                  <a:cubicBezTo>
                    <a:pt x="7199" y="222"/>
                    <a:pt x="7185" y="249"/>
                    <a:pt x="7169" y="274"/>
                  </a:cubicBezTo>
                  <a:cubicBezTo>
                    <a:pt x="7182" y="232"/>
                    <a:pt x="7201" y="191"/>
                    <a:pt x="7216" y="151"/>
                  </a:cubicBezTo>
                  <a:cubicBezTo>
                    <a:pt x="7217" y="148"/>
                    <a:pt x="7214" y="145"/>
                    <a:pt x="7211" y="147"/>
                  </a:cubicBezTo>
                  <a:cubicBezTo>
                    <a:pt x="7197" y="163"/>
                    <a:pt x="7183" y="179"/>
                    <a:pt x="7170" y="196"/>
                  </a:cubicBezTo>
                  <a:cubicBezTo>
                    <a:pt x="7171" y="186"/>
                    <a:pt x="7171" y="176"/>
                    <a:pt x="7170" y="166"/>
                  </a:cubicBezTo>
                  <a:cubicBezTo>
                    <a:pt x="7168" y="149"/>
                    <a:pt x="7147" y="141"/>
                    <a:pt x="7135" y="152"/>
                  </a:cubicBezTo>
                  <a:cubicBezTo>
                    <a:pt x="7140" y="141"/>
                    <a:pt x="7145" y="130"/>
                    <a:pt x="7150" y="119"/>
                  </a:cubicBezTo>
                  <a:cubicBezTo>
                    <a:pt x="7152" y="114"/>
                    <a:pt x="7147" y="110"/>
                    <a:pt x="7143" y="113"/>
                  </a:cubicBezTo>
                  <a:cubicBezTo>
                    <a:pt x="7120" y="137"/>
                    <a:pt x="7101" y="162"/>
                    <a:pt x="7083" y="189"/>
                  </a:cubicBezTo>
                  <a:cubicBezTo>
                    <a:pt x="7094" y="163"/>
                    <a:pt x="7106" y="137"/>
                    <a:pt x="7117" y="110"/>
                  </a:cubicBezTo>
                  <a:cubicBezTo>
                    <a:pt x="7120" y="101"/>
                    <a:pt x="7112" y="94"/>
                    <a:pt x="7104" y="98"/>
                  </a:cubicBezTo>
                  <a:cubicBezTo>
                    <a:pt x="7063" y="118"/>
                    <a:pt x="7036" y="153"/>
                    <a:pt x="7017" y="192"/>
                  </a:cubicBezTo>
                  <a:cubicBezTo>
                    <a:pt x="7026" y="157"/>
                    <a:pt x="7034" y="122"/>
                    <a:pt x="7042" y="86"/>
                  </a:cubicBezTo>
                  <a:cubicBezTo>
                    <a:pt x="7043" y="81"/>
                    <a:pt x="7036" y="77"/>
                    <a:pt x="7033" y="81"/>
                  </a:cubicBezTo>
                  <a:cubicBezTo>
                    <a:pt x="7015" y="106"/>
                    <a:pt x="6997" y="134"/>
                    <a:pt x="6979" y="164"/>
                  </a:cubicBezTo>
                  <a:cubicBezTo>
                    <a:pt x="6978" y="120"/>
                    <a:pt x="6967" y="78"/>
                    <a:pt x="6946" y="51"/>
                  </a:cubicBezTo>
                  <a:cubicBezTo>
                    <a:pt x="6934" y="36"/>
                    <a:pt x="6902" y="40"/>
                    <a:pt x="6906" y="64"/>
                  </a:cubicBezTo>
                  <a:cubicBezTo>
                    <a:pt x="6910" y="90"/>
                    <a:pt x="6915" y="117"/>
                    <a:pt x="6915" y="143"/>
                  </a:cubicBezTo>
                  <a:cubicBezTo>
                    <a:pt x="6905" y="109"/>
                    <a:pt x="6885" y="79"/>
                    <a:pt x="6853" y="63"/>
                  </a:cubicBezTo>
                  <a:cubicBezTo>
                    <a:pt x="6844" y="59"/>
                    <a:pt x="6835" y="67"/>
                    <a:pt x="6837" y="76"/>
                  </a:cubicBezTo>
                  <a:cubicBezTo>
                    <a:pt x="6842" y="95"/>
                    <a:pt x="6847" y="113"/>
                    <a:pt x="6851" y="131"/>
                  </a:cubicBezTo>
                  <a:cubicBezTo>
                    <a:pt x="6842" y="114"/>
                    <a:pt x="6829" y="98"/>
                    <a:pt x="6812" y="84"/>
                  </a:cubicBezTo>
                  <a:cubicBezTo>
                    <a:pt x="6809" y="81"/>
                    <a:pt x="6802" y="84"/>
                    <a:pt x="6804" y="89"/>
                  </a:cubicBezTo>
                  <a:cubicBezTo>
                    <a:pt x="6830" y="148"/>
                    <a:pt x="6812" y="221"/>
                    <a:pt x="6777" y="273"/>
                  </a:cubicBezTo>
                  <a:cubicBezTo>
                    <a:pt x="6770" y="236"/>
                    <a:pt x="6762" y="197"/>
                    <a:pt x="6768" y="156"/>
                  </a:cubicBezTo>
                  <a:cubicBezTo>
                    <a:pt x="6769" y="147"/>
                    <a:pt x="6758" y="140"/>
                    <a:pt x="6751" y="147"/>
                  </a:cubicBezTo>
                  <a:cubicBezTo>
                    <a:pt x="6707" y="191"/>
                    <a:pt x="6724" y="250"/>
                    <a:pt x="6725" y="305"/>
                  </a:cubicBezTo>
                  <a:cubicBezTo>
                    <a:pt x="6726" y="316"/>
                    <a:pt x="6725" y="326"/>
                    <a:pt x="6723" y="336"/>
                  </a:cubicBezTo>
                  <a:cubicBezTo>
                    <a:pt x="6721" y="338"/>
                    <a:pt x="6719" y="341"/>
                    <a:pt x="6717" y="343"/>
                  </a:cubicBezTo>
                  <a:cubicBezTo>
                    <a:pt x="6691" y="338"/>
                    <a:pt x="6667" y="334"/>
                    <a:pt x="6651" y="306"/>
                  </a:cubicBezTo>
                  <a:cubicBezTo>
                    <a:pt x="6630" y="271"/>
                    <a:pt x="6649" y="241"/>
                    <a:pt x="6653" y="206"/>
                  </a:cubicBezTo>
                  <a:cubicBezTo>
                    <a:pt x="6654" y="202"/>
                    <a:pt x="6651" y="199"/>
                    <a:pt x="6647" y="200"/>
                  </a:cubicBezTo>
                  <a:cubicBezTo>
                    <a:pt x="6625" y="205"/>
                    <a:pt x="6611" y="217"/>
                    <a:pt x="6602" y="233"/>
                  </a:cubicBezTo>
                  <a:cubicBezTo>
                    <a:pt x="6596" y="211"/>
                    <a:pt x="6584" y="191"/>
                    <a:pt x="6566" y="178"/>
                  </a:cubicBezTo>
                  <a:cubicBezTo>
                    <a:pt x="6535" y="157"/>
                    <a:pt x="6501" y="157"/>
                    <a:pt x="6472" y="171"/>
                  </a:cubicBezTo>
                  <a:cubicBezTo>
                    <a:pt x="6450" y="142"/>
                    <a:pt x="6415" y="124"/>
                    <a:pt x="6376" y="126"/>
                  </a:cubicBezTo>
                  <a:cubicBezTo>
                    <a:pt x="6327" y="128"/>
                    <a:pt x="6291" y="158"/>
                    <a:pt x="6267" y="197"/>
                  </a:cubicBezTo>
                  <a:cubicBezTo>
                    <a:pt x="6231" y="159"/>
                    <a:pt x="6181" y="140"/>
                    <a:pt x="6126" y="157"/>
                  </a:cubicBezTo>
                  <a:cubicBezTo>
                    <a:pt x="6090" y="169"/>
                    <a:pt x="6061" y="194"/>
                    <a:pt x="6043" y="226"/>
                  </a:cubicBezTo>
                  <a:cubicBezTo>
                    <a:pt x="6030" y="248"/>
                    <a:pt x="6027" y="278"/>
                    <a:pt x="6020" y="306"/>
                  </a:cubicBezTo>
                  <a:cubicBezTo>
                    <a:pt x="6000" y="263"/>
                    <a:pt x="5961" y="231"/>
                    <a:pt x="5908" y="231"/>
                  </a:cubicBezTo>
                  <a:cubicBezTo>
                    <a:pt x="5842" y="232"/>
                    <a:pt x="5799" y="283"/>
                    <a:pt x="5789" y="341"/>
                  </a:cubicBezTo>
                  <a:cubicBezTo>
                    <a:pt x="5722" y="316"/>
                    <a:pt x="5638" y="328"/>
                    <a:pt x="5598" y="393"/>
                  </a:cubicBezTo>
                  <a:cubicBezTo>
                    <a:pt x="5581" y="421"/>
                    <a:pt x="5580" y="450"/>
                    <a:pt x="5590" y="475"/>
                  </a:cubicBezTo>
                  <a:cubicBezTo>
                    <a:pt x="5582" y="477"/>
                    <a:pt x="5575" y="480"/>
                    <a:pt x="5568" y="484"/>
                  </a:cubicBezTo>
                  <a:cubicBezTo>
                    <a:pt x="5530" y="504"/>
                    <a:pt x="5526" y="540"/>
                    <a:pt x="5529" y="578"/>
                  </a:cubicBezTo>
                  <a:cubicBezTo>
                    <a:pt x="5476" y="562"/>
                    <a:pt x="5416" y="572"/>
                    <a:pt x="5387" y="627"/>
                  </a:cubicBezTo>
                  <a:cubicBezTo>
                    <a:pt x="5360" y="676"/>
                    <a:pt x="5378" y="730"/>
                    <a:pt x="5418" y="760"/>
                  </a:cubicBezTo>
                  <a:cubicBezTo>
                    <a:pt x="5403" y="775"/>
                    <a:pt x="5398" y="798"/>
                    <a:pt x="5408" y="822"/>
                  </a:cubicBezTo>
                  <a:cubicBezTo>
                    <a:pt x="5429" y="873"/>
                    <a:pt x="5493" y="873"/>
                    <a:pt x="5541" y="877"/>
                  </a:cubicBezTo>
                  <a:cubicBezTo>
                    <a:pt x="5537" y="891"/>
                    <a:pt x="5533" y="905"/>
                    <a:pt x="5527" y="919"/>
                  </a:cubicBezTo>
                  <a:cubicBezTo>
                    <a:pt x="5517" y="952"/>
                    <a:pt x="5490" y="969"/>
                    <a:pt x="5448" y="970"/>
                  </a:cubicBezTo>
                  <a:cubicBezTo>
                    <a:pt x="5450" y="956"/>
                    <a:pt x="5434" y="939"/>
                    <a:pt x="5420" y="950"/>
                  </a:cubicBezTo>
                  <a:cubicBezTo>
                    <a:pt x="5405" y="962"/>
                    <a:pt x="5341" y="1006"/>
                    <a:pt x="5340" y="969"/>
                  </a:cubicBezTo>
                  <a:cubicBezTo>
                    <a:pt x="5339" y="961"/>
                    <a:pt x="5356" y="946"/>
                    <a:pt x="5359" y="938"/>
                  </a:cubicBezTo>
                  <a:cubicBezTo>
                    <a:pt x="5364" y="920"/>
                    <a:pt x="5367" y="908"/>
                    <a:pt x="5357" y="890"/>
                  </a:cubicBezTo>
                  <a:cubicBezTo>
                    <a:pt x="5333" y="847"/>
                    <a:pt x="5277" y="866"/>
                    <a:pt x="5243" y="880"/>
                  </a:cubicBezTo>
                  <a:cubicBezTo>
                    <a:pt x="5237" y="882"/>
                    <a:pt x="5233" y="888"/>
                    <a:pt x="5233" y="894"/>
                  </a:cubicBezTo>
                  <a:cubicBezTo>
                    <a:pt x="5234" y="901"/>
                    <a:pt x="5235" y="909"/>
                    <a:pt x="5235" y="916"/>
                  </a:cubicBezTo>
                  <a:cubicBezTo>
                    <a:pt x="5176" y="918"/>
                    <a:pt x="5087" y="919"/>
                    <a:pt x="5103" y="1002"/>
                  </a:cubicBezTo>
                  <a:cubicBezTo>
                    <a:pt x="5105" y="1012"/>
                    <a:pt x="5116" y="1018"/>
                    <a:pt x="5119" y="1026"/>
                  </a:cubicBezTo>
                  <a:cubicBezTo>
                    <a:pt x="5146" y="1094"/>
                    <a:pt x="5121" y="1087"/>
                    <a:pt x="5104" y="1136"/>
                  </a:cubicBezTo>
                  <a:cubicBezTo>
                    <a:pt x="5102" y="1143"/>
                    <a:pt x="5100" y="1149"/>
                    <a:pt x="5100" y="1155"/>
                  </a:cubicBezTo>
                  <a:cubicBezTo>
                    <a:pt x="5090" y="1152"/>
                    <a:pt x="5080" y="1156"/>
                    <a:pt x="5073" y="1162"/>
                  </a:cubicBezTo>
                  <a:cubicBezTo>
                    <a:pt x="5067" y="1167"/>
                    <a:pt x="5063" y="1172"/>
                    <a:pt x="5061" y="1177"/>
                  </a:cubicBezTo>
                  <a:cubicBezTo>
                    <a:pt x="5043" y="1185"/>
                    <a:pt x="5026" y="1188"/>
                    <a:pt x="5007" y="1186"/>
                  </a:cubicBezTo>
                  <a:cubicBezTo>
                    <a:pt x="5017" y="1160"/>
                    <a:pt x="5016" y="1134"/>
                    <a:pt x="5004" y="1106"/>
                  </a:cubicBezTo>
                  <a:cubicBezTo>
                    <a:pt x="5001" y="1098"/>
                    <a:pt x="4991" y="1091"/>
                    <a:pt x="4982" y="1095"/>
                  </a:cubicBezTo>
                  <a:cubicBezTo>
                    <a:pt x="4958" y="1105"/>
                    <a:pt x="4936" y="1114"/>
                    <a:pt x="4911" y="1115"/>
                  </a:cubicBezTo>
                  <a:cubicBezTo>
                    <a:pt x="4914" y="1108"/>
                    <a:pt x="4915" y="1101"/>
                    <a:pt x="4910" y="1094"/>
                  </a:cubicBezTo>
                  <a:cubicBezTo>
                    <a:pt x="4891" y="1069"/>
                    <a:pt x="4876" y="1058"/>
                    <a:pt x="4845" y="1050"/>
                  </a:cubicBezTo>
                  <a:cubicBezTo>
                    <a:pt x="4834" y="1047"/>
                    <a:pt x="4823" y="1055"/>
                    <a:pt x="4820" y="1066"/>
                  </a:cubicBezTo>
                  <a:cubicBezTo>
                    <a:pt x="4788" y="1065"/>
                    <a:pt x="4771" y="1052"/>
                    <a:pt x="4769" y="1024"/>
                  </a:cubicBezTo>
                  <a:cubicBezTo>
                    <a:pt x="4765" y="1008"/>
                    <a:pt x="4760" y="993"/>
                    <a:pt x="4752" y="978"/>
                  </a:cubicBezTo>
                  <a:cubicBezTo>
                    <a:pt x="4749" y="969"/>
                    <a:pt x="4738" y="966"/>
                    <a:pt x="4731" y="973"/>
                  </a:cubicBezTo>
                  <a:cubicBezTo>
                    <a:pt x="4717" y="989"/>
                    <a:pt x="4705" y="1005"/>
                    <a:pt x="4694" y="1021"/>
                  </a:cubicBezTo>
                  <a:cubicBezTo>
                    <a:pt x="4681" y="1010"/>
                    <a:pt x="4665" y="1002"/>
                    <a:pt x="4649" y="996"/>
                  </a:cubicBezTo>
                  <a:cubicBezTo>
                    <a:pt x="4587" y="970"/>
                    <a:pt x="4542" y="929"/>
                    <a:pt x="4552" y="862"/>
                  </a:cubicBezTo>
                  <a:cubicBezTo>
                    <a:pt x="4570" y="858"/>
                    <a:pt x="4587" y="853"/>
                    <a:pt x="4603" y="845"/>
                  </a:cubicBezTo>
                  <a:cubicBezTo>
                    <a:pt x="4612" y="840"/>
                    <a:pt x="4609" y="824"/>
                    <a:pt x="4599" y="822"/>
                  </a:cubicBezTo>
                  <a:cubicBezTo>
                    <a:pt x="4561" y="816"/>
                    <a:pt x="4523" y="823"/>
                    <a:pt x="4486" y="826"/>
                  </a:cubicBezTo>
                  <a:cubicBezTo>
                    <a:pt x="4489" y="822"/>
                    <a:pt x="4491" y="817"/>
                    <a:pt x="4494" y="812"/>
                  </a:cubicBezTo>
                  <a:cubicBezTo>
                    <a:pt x="4502" y="811"/>
                    <a:pt x="4509" y="810"/>
                    <a:pt x="4517" y="808"/>
                  </a:cubicBezTo>
                  <a:cubicBezTo>
                    <a:pt x="4577" y="796"/>
                    <a:pt x="4617" y="768"/>
                    <a:pt x="4662" y="728"/>
                  </a:cubicBezTo>
                  <a:cubicBezTo>
                    <a:pt x="4664" y="726"/>
                    <a:pt x="4661" y="724"/>
                    <a:pt x="4659" y="725"/>
                  </a:cubicBezTo>
                  <a:cubicBezTo>
                    <a:pt x="4617" y="745"/>
                    <a:pt x="4565" y="760"/>
                    <a:pt x="4516" y="768"/>
                  </a:cubicBezTo>
                  <a:cubicBezTo>
                    <a:pt x="4566" y="735"/>
                    <a:pt x="4610" y="689"/>
                    <a:pt x="4643" y="647"/>
                  </a:cubicBezTo>
                  <a:cubicBezTo>
                    <a:pt x="4654" y="633"/>
                    <a:pt x="4635" y="616"/>
                    <a:pt x="4623" y="629"/>
                  </a:cubicBezTo>
                  <a:cubicBezTo>
                    <a:pt x="4594" y="662"/>
                    <a:pt x="4561" y="692"/>
                    <a:pt x="4524" y="716"/>
                  </a:cubicBezTo>
                  <a:cubicBezTo>
                    <a:pt x="4524" y="715"/>
                    <a:pt x="4524" y="715"/>
                    <a:pt x="4524" y="714"/>
                  </a:cubicBezTo>
                  <a:cubicBezTo>
                    <a:pt x="4526" y="708"/>
                    <a:pt x="4528" y="702"/>
                    <a:pt x="4529" y="696"/>
                  </a:cubicBezTo>
                  <a:cubicBezTo>
                    <a:pt x="4587" y="660"/>
                    <a:pt x="4628" y="593"/>
                    <a:pt x="4655" y="535"/>
                  </a:cubicBezTo>
                  <a:cubicBezTo>
                    <a:pt x="4657" y="529"/>
                    <a:pt x="4649" y="525"/>
                    <a:pt x="4645" y="530"/>
                  </a:cubicBezTo>
                  <a:cubicBezTo>
                    <a:pt x="4631" y="551"/>
                    <a:pt x="4614" y="570"/>
                    <a:pt x="4596" y="586"/>
                  </a:cubicBezTo>
                  <a:cubicBezTo>
                    <a:pt x="4596" y="586"/>
                    <a:pt x="4596" y="586"/>
                    <a:pt x="4596" y="586"/>
                  </a:cubicBezTo>
                  <a:cubicBezTo>
                    <a:pt x="4597" y="584"/>
                    <a:pt x="4594" y="583"/>
                    <a:pt x="4593" y="584"/>
                  </a:cubicBezTo>
                  <a:cubicBezTo>
                    <a:pt x="4586" y="592"/>
                    <a:pt x="4578" y="600"/>
                    <a:pt x="4571" y="607"/>
                  </a:cubicBezTo>
                  <a:cubicBezTo>
                    <a:pt x="4564" y="613"/>
                    <a:pt x="4556" y="619"/>
                    <a:pt x="4549" y="624"/>
                  </a:cubicBezTo>
                  <a:cubicBezTo>
                    <a:pt x="4553" y="604"/>
                    <a:pt x="4555" y="555"/>
                    <a:pt x="4576" y="544"/>
                  </a:cubicBezTo>
                  <a:cubicBezTo>
                    <a:pt x="4578" y="542"/>
                    <a:pt x="4576" y="539"/>
                    <a:pt x="4574" y="540"/>
                  </a:cubicBezTo>
                  <a:cubicBezTo>
                    <a:pt x="4541" y="550"/>
                    <a:pt x="4523" y="584"/>
                    <a:pt x="4509" y="617"/>
                  </a:cubicBezTo>
                  <a:cubicBezTo>
                    <a:pt x="4509" y="613"/>
                    <a:pt x="4509" y="609"/>
                    <a:pt x="4508" y="605"/>
                  </a:cubicBezTo>
                  <a:cubicBezTo>
                    <a:pt x="4508" y="603"/>
                    <a:pt x="4508" y="601"/>
                    <a:pt x="4508" y="600"/>
                  </a:cubicBezTo>
                  <a:cubicBezTo>
                    <a:pt x="4544" y="552"/>
                    <a:pt x="4568" y="493"/>
                    <a:pt x="4575" y="445"/>
                  </a:cubicBezTo>
                  <a:cubicBezTo>
                    <a:pt x="4576" y="440"/>
                    <a:pt x="4569" y="437"/>
                    <a:pt x="4567" y="442"/>
                  </a:cubicBezTo>
                  <a:cubicBezTo>
                    <a:pt x="4550" y="476"/>
                    <a:pt x="4531" y="508"/>
                    <a:pt x="4508" y="537"/>
                  </a:cubicBezTo>
                  <a:cubicBezTo>
                    <a:pt x="4508" y="510"/>
                    <a:pt x="4508" y="483"/>
                    <a:pt x="4505" y="455"/>
                  </a:cubicBezTo>
                  <a:cubicBezTo>
                    <a:pt x="4505" y="445"/>
                    <a:pt x="4492" y="445"/>
                    <a:pt x="4489" y="454"/>
                  </a:cubicBezTo>
                  <a:cubicBezTo>
                    <a:pt x="4476" y="492"/>
                    <a:pt x="4469" y="536"/>
                    <a:pt x="4466" y="582"/>
                  </a:cubicBezTo>
                  <a:cubicBezTo>
                    <a:pt x="4450" y="597"/>
                    <a:pt x="4432" y="609"/>
                    <a:pt x="4414" y="623"/>
                  </a:cubicBezTo>
                  <a:cubicBezTo>
                    <a:pt x="4475" y="559"/>
                    <a:pt x="4480" y="441"/>
                    <a:pt x="4464" y="363"/>
                  </a:cubicBezTo>
                  <a:cubicBezTo>
                    <a:pt x="4462" y="354"/>
                    <a:pt x="4450" y="358"/>
                    <a:pt x="4450" y="365"/>
                  </a:cubicBezTo>
                  <a:cubicBezTo>
                    <a:pt x="4449" y="420"/>
                    <a:pt x="4439" y="473"/>
                    <a:pt x="4419" y="524"/>
                  </a:cubicBezTo>
                  <a:cubicBezTo>
                    <a:pt x="4416" y="531"/>
                    <a:pt x="4413" y="537"/>
                    <a:pt x="4410" y="544"/>
                  </a:cubicBezTo>
                  <a:cubicBezTo>
                    <a:pt x="4408" y="536"/>
                    <a:pt x="4407" y="527"/>
                    <a:pt x="4405" y="519"/>
                  </a:cubicBezTo>
                  <a:cubicBezTo>
                    <a:pt x="4404" y="507"/>
                    <a:pt x="4403" y="495"/>
                    <a:pt x="4402" y="485"/>
                  </a:cubicBezTo>
                  <a:cubicBezTo>
                    <a:pt x="4397" y="443"/>
                    <a:pt x="4389" y="403"/>
                    <a:pt x="4370" y="365"/>
                  </a:cubicBezTo>
                  <a:cubicBezTo>
                    <a:pt x="4366" y="358"/>
                    <a:pt x="4355" y="363"/>
                    <a:pt x="4355" y="370"/>
                  </a:cubicBezTo>
                  <a:cubicBezTo>
                    <a:pt x="4354" y="412"/>
                    <a:pt x="4358" y="454"/>
                    <a:pt x="4358" y="496"/>
                  </a:cubicBezTo>
                  <a:cubicBezTo>
                    <a:pt x="4358" y="511"/>
                    <a:pt x="4357" y="528"/>
                    <a:pt x="4356" y="544"/>
                  </a:cubicBezTo>
                  <a:cubicBezTo>
                    <a:pt x="4351" y="538"/>
                    <a:pt x="4346" y="533"/>
                    <a:pt x="4340" y="528"/>
                  </a:cubicBezTo>
                  <a:cubicBezTo>
                    <a:pt x="4338" y="478"/>
                    <a:pt x="4305" y="428"/>
                    <a:pt x="4296" y="380"/>
                  </a:cubicBezTo>
                  <a:cubicBezTo>
                    <a:pt x="4295" y="376"/>
                    <a:pt x="4288" y="377"/>
                    <a:pt x="4289" y="381"/>
                  </a:cubicBezTo>
                  <a:cubicBezTo>
                    <a:pt x="4291" y="418"/>
                    <a:pt x="4305" y="464"/>
                    <a:pt x="4306" y="504"/>
                  </a:cubicBezTo>
                  <a:cubicBezTo>
                    <a:pt x="4301" y="501"/>
                    <a:pt x="4297" y="498"/>
                    <a:pt x="4293" y="494"/>
                  </a:cubicBezTo>
                  <a:cubicBezTo>
                    <a:pt x="4283" y="484"/>
                    <a:pt x="4273" y="474"/>
                    <a:pt x="4264" y="463"/>
                  </a:cubicBezTo>
                  <a:cubicBezTo>
                    <a:pt x="4273" y="430"/>
                    <a:pt x="4276" y="395"/>
                    <a:pt x="4274" y="363"/>
                  </a:cubicBezTo>
                  <a:cubicBezTo>
                    <a:pt x="4273" y="357"/>
                    <a:pt x="4265" y="355"/>
                    <a:pt x="4262" y="360"/>
                  </a:cubicBezTo>
                  <a:cubicBezTo>
                    <a:pt x="4256" y="372"/>
                    <a:pt x="4252" y="384"/>
                    <a:pt x="4248" y="396"/>
                  </a:cubicBezTo>
                  <a:cubicBezTo>
                    <a:pt x="4242" y="404"/>
                    <a:pt x="4236" y="411"/>
                    <a:pt x="4230" y="418"/>
                  </a:cubicBezTo>
                  <a:cubicBezTo>
                    <a:pt x="4229" y="417"/>
                    <a:pt x="4229" y="416"/>
                    <a:pt x="4228" y="415"/>
                  </a:cubicBezTo>
                  <a:cubicBezTo>
                    <a:pt x="4225" y="410"/>
                    <a:pt x="4218" y="414"/>
                    <a:pt x="4219" y="419"/>
                  </a:cubicBezTo>
                  <a:cubicBezTo>
                    <a:pt x="4220" y="422"/>
                    <a:pt x="4221" y="425"/>
                    <a:pt x="4222" y="428"/>
                  </a:cubicBezTo>
                  <a:cubicBezTo>
                    <a:pt x="4210" y="440"/>
                    <a:pt x="4197" y="452"/>
                    <a:pt x="4183" y="462"/>
                  </a:cubicBezTo>
                  <a:cubicBezTo>
                    <a:pt x="4188" y="436"/>
                    <a:pt x="4195" y="410"/>
                    <a:pt x="4204" y="385"/>
                  </a:cubicBezTo>
                  <a:cubicBezTo>
                    <a:pt x="4216" y="370"/>
                    <a:pt x="4224" y="352"/>
                    <a:pt x="4228" y="333"/>
                  </a:cubicBezTo>
                  <a:cubicBezTo>
                    <a:pt x="4232" y="326"/>
                    <a:pt x="4236" y="318"/>
                    <a:pt x="4241" y="311"/>
                  </a:cubicBezTo>
                  <a:cubicBezTo>
                    <a:pt x="4242" y="310"/>
                    <a:pt x="4239" y="308"/>
                    <a:pt x="4238" y="309"/>
                  </a:cubicBezTo>
                  <a:cubicBezTo>
                    <a:pt x="4235" y="312"/>
                    <a:pt x="4233" y="316"/>
                    <a:pt x="4230" y="319"/>
                  </a:cubicBezTo>
                  <a:cubicBezTo>
                    <a:pt x="4231" y="312"/>
                    <a:pt x="4232" y="306"/>
                    <a:pt x="4231" y="299"/>
                  </a:cubicBezTo>
                  <a:cubicBezTo>
                    <a:pt x="4231" y="297"/>
                    <a:pt x="4228" y="297"/>
                    <a:pt x="4227" y="299"/>
                  </a:cubicBezTo>
                  <a:cubicBezTo>
                    <a:pt x="4224" y="318"/>
                    <a:pt x="4217" y="333"/>
                    <a:pt x="4209" y="346"/>
                  </a:cubicBezTo>
                  <a:cubicBezTo>
                    <a:pt x="4208" y="348"/>
                    <a:pt x="4207" y="350"/>
                    <a:pt x="4205" y="352"/>
                  </a:cubicBezTo>
                  <a:cubicBezTo>
                    <a:pt x="4188" y="375"/>
                    <a:pt x="4165" y="388"/>
                    <a:pt x="4137" y="396"/>
                  </a:cubicBezTo>
                  <a:cubicBezTo>
                    <a:pt x="4146" y="362"/>
                    <a:pt x="4157" y="328"/>
                    <a:pt x="4174" y="297"/>
                  </a:cubicBezTo>
                  <a:cubicBezTo>
                    <a:pt x="4176" y="293"/>
                    <a:pt x="4170" y="287"/>
                    <a:pt x="4166" y="292"/>
                  </a:cubicBezTo>
                  <a:cubicBezTo>
                    <a:pt x="4156" y="306"/>
                    <a:pt x="4146" y="320"/>
                    <a:pt x="4137" y="334"/>
                  </a:cubicBezTo>
                  <a:cubicBezTo>
                    <a:pt x="4144" y="321"/>
                    <a:pt x="4151" y="307"/>
                    <a:pt x="4156" y="293"/>
                  </a:cubicBezTo>
                  <a:cubicBezTo>
                    <a:pt x="4173" y="279"/>
                    <a:pt x="4187" y="262"/>
                    <a:pt x="4196" y="239"/>
                  </a:cubicBezTo>
                  <a:cubicBezTo>
                    <a:pt x="4197" y="236"/>
                    <a:pt x="4194" y="234"/>
                    <a:pt x="4192" y="237"/>
                  </a:cubicBezTo>
                  <a:cubicBezTo>
                    <a:pt x="4184" y="252"/>
                    <a:pt x="4174" y="263"/>
                    <a:pt x="4163" y="273"/>
                  </a:cubicBezTo>
                  <a:cubicBezTo>
                    <a:pt x="4165" y="260"/>
                    <a:pt x="4167" y="248"/>
                    <a:pt x="4166" y="236"/>
                  </a:cubicBezTo>
                  <a:cubicBezTo>
                    <a:pt x="4166" y="229"/>
                    <a:pt x="4156" y="224"/>
                    <a:pt x="4151" y="230"/>
                  </a:cubicBezTo>
                  <a:cubicBezTo>
                    <a:pt x="4133" y="252"/>
                    <a:pt x="4120" y="277"/>
                    <a:pt x="4105" y="301"/>
                  </a:cubicBezTo>
                  <a:cubicBezTo>
                    <a:pt x="4079" y="309"/>
                    <a:pt x="4051" y="312"/>
                    <a:pt x="4022" y="317"/>
                  </a:cubicBezTo>
                  <a:cubicBezTo>
                    <a:pt x="4065" y="282"/>
                    <a:pt x="4101" y="237"/>
                    <a:pt x="4114" y="184"/>
                  </a:cubicBezTo>
                  <a:cubicBezTo>
                    <a:pt x="4115" y="180"/>
                    <a:pt x="4110" y="177"/>
                    <a:pt x="4107" y="180"/>
                  </a:cubicBezTo>
                  <a:cubicBezTo>
                    <a:pt x="4091" y="197"/>
                    <a:pt x="4076" y="213"/>
                    <a:pt x="4060" y="229"/>
                  </a:cubicBezTo>
                  <a:cubicBezTo>
                    <a:pt x="4083" y="191"/>
                    <a:pt x="4079" y="142"/>
                    <a:pt x="4038" y="115"/>
                  </a:cubicBezTo>
                  <a:cubicBezTo>
                    <a:pt x="4035" y="112"/>
                    <a:pt x="4031" y="118"/>
                    <a:pt x="4034" y="121"/>
                  </a:cubicBezTo>
                  <a:cubicBezTo>
                    <a:pt x="4063" y="151"/>
                    <a:pt x="4051" y="200"/>
                    <a:pt x="4024" y="226"/>
                  </a:cubicBezTo>
                  <a:cubicBezTo>
                    <a:pt x="4021" y="229"/>
                    <a:pt x="4018" y="232"/>
                    <a:pt x="4014" y="235"/>
                  </a:cubicBezTo>
                  <a:cubicBezTo>
                    <a:pt x="4014" y="184"/>
                    <a:pt x="4014" y="133"/>
                    <a:pt x="4014" y="82"/>
                  </a:cubicBezTo>
                  <a:cubicBezTo>
                    <a:pt x="4014" y="80"/>
                    <a:pt x="4011" y="80"/>
                    <a:pt x="4011" y="82"/>
                  </a:cubicBezTo>
                  <a:cubicBezTo>
                    <a:pt x="3995" y="139"/>
                    <a:pt x="3985" y="196"/>
                    <a:pt x="3981" y="255"/>
                  </a:cubicBezTo>
                  <a:cubicBezTo>
                    <a:pt x="3967" y="261"/>
                    <a:pt x="3952" y="267"/>
                    <a:pt x="3938" y="272"/>
                  </a:cubicBezTo>
                  <a:cubicBezTo>
                    <a:pt x="3944" y="249"/>
                    <a:pt x="3956" y="228"/>
                    <a:pt x="3969" y="204"/>
                  </a:cubicBezTo>
                  <a:cubicBezTo>
                    <a:pt x="3988" y="172"/>
                    <a:pt x="3995" y="146"/>
                    <a:pt x="3989" y="109"/>
                  </a:cubicBezTo>
                  <a:cubicBezTo>
                    <a:pt x="3989" y="106"/>
                    <a:pt x="3985" y="106"/>
                    <a:pt x="3984" y="109"/>
                  </a:cubicBezTo>
                  <a:cubicBezTo>
                    <a:pt x="3983" y="146"/>
                    <a:pt x="3944" y="190"/>
                    <a:pt x="3919" y="234"/>
                  </a:cubicBezTo>
                  <a:cubicBezTo>
                    <a:pt x="3918" y="232"/>
                    <a:pt x="3917" y="230"/>
                    <a:pt x="3916" y="228"/>
                  </a:cubicBezTo>
                  <a:cubicBezTo>
                    <a:pt x="3919" y="221"/>
                    <a:pt x="3922" y="215"/>
                    <a:pt x="3924" y="207"/>
                  </a:cubicBezTo>
                  <a:cubicBezTo>
                    <a:pt x="3939" y="159"/>
                    <a:pt x="3926" y="112"/>
                    <a:pt x="3897" y="73"/>
                  </a:cubicBezTo>
                  <a:cubicBezTo>
                    <a:pt x="3894" y="70"/>
                    <a:pt x="3890" y="73"/>
                    <a:pt x="3891" y="77"/>
                  </a:cubicBezTo>
                  <a:cubicBezTo>
                    <a:pt x="3911" y="115"/>
                    <a:pt x="3915" y="160"/>
                    <a:pt x="3898" y="199"/>
                  </a:cubicBezTo>
                  <a:cubicBezTo>
                    <a:pt x="3898" y="199"/>
                    <a:pt x="3898" y="199"/>
                    <a:pt x="3898" y="199"/>
                  </a:cubicBezTo>
                  <a:cubicBezTo>
                    <a:pt x="3901" y="187"/>
                    <a:pt x="3902" y="175"/>
                    <a:pt x="3902" y="164"/>
                  </a:cubicBezTo>
                  <a:cubicBezTo>
                    <a:pt x="3900" y="100"/>
                    <a:pt x="3846" y="64"/>
                    <a:pt x="3797" y="33"/>
                  </a:cubicBezTo>
                  <a:cubicBezTo>
                    <a:pt x="3795" y="32"/>
                    <a:pt x="3793" y="35"/>
                    <a:pt x="3795" y="37"/>
                  </a:cubicBezTo>
                  <a:cubicBezTo>
                    <a:pt x="3835" y="76"/>
                    <a:pt x="3863" y="114"/>
                    <a:pt x="3863" y="160"/>
                  </a:cubicBezTo>
                  <a:cubicBezTo>
                    <a:pt x="3826" y="88"/>
                    <a:pt x="3761" y="27"/>
                    <a:pt x="3686" y="3"/>
                  </a:cubicBezTo>
                  <a:cubicBezTo>
                    <a:pt x="3676" y="0"/>
                    <a:pt x="3671" y="15"/>
                    <a:pt x="3680" y="20"/>
                  </a:cubicBezTo>
                  <a:cubicBezTo>
                    <a:pt x="3742" y="51"/>
                    <a:pt x="3797" y="92"/>
                    <a:pt x="3829" y="153"/>
                  </a:cubicBezTo>
                  <a:cubicBezTo>
                    <a:pt x="3820" y="139"/>
                    <a:pt x="3810" y="127"/>
                    <a:pt x="3800" y="118"/>
                  </a:cubicBezTo>
                  <a:cubicBezTo>
                    <a:pt x="3771" y="91"/>
                    <a:pt x="3736" y="76"/>
                    <a:pt x="3696" y="74"/>
                  </a:cubicBezTo>
                  <a:cubicBezTo>
                    <a:pt x="3690" y="73"/>
                    <a:pt x="3690" y="82"/>
                    <a:pt x="3695" y="83"/>
                  </a:cubicBezTo>
                  <a:cubicBezTo>
                    <a:pt x="3729" y="93"/>
                    <a:pt x="3760" y="114"/>
                    <a:pt x="3782" y="141"/>
                  </a:cubicBezTo>
                  <a:cubicBezTo>
                    <a:pt x="3795" y="156"/>
                    <a:pt x="3802" y="175"/>
                    <a:pt x="3811" y="192"/>
                  </a:cubicBezTo>
                  <a:cubicBezTo>
                    <a:pt x="3810" y="192"/>
                    <a:pt x="3809" y="192"/>
                    <a:pt x="3808" y="192"/>
                  </a:cubicBezTo>
                  <a:cubicBezTo>
                    <a:pt x="3779" y="155"/>
                    <a:pt x="3744" y="132"/>
                    <a:pt x="3703" y="109"/>
                  </a:cubicBezTo>
                  <a:cubicBezTo>
                    <a:pt x="3698" y="106"/>
                    <a:pt x="3695" y="112"/>
                    <a:pt x="3698" y="115"/>
                  </a:cubicBezTo>
                  <a:cubicBezTo>
                    <a:pt x="3719" y="138"/>
                    <a:pt x="3739" y="164"/>
                    <a:pt x="3756" y="191"/>
                  </a:cubicBezTo>
                  <a:cubicBezTo>
                    <a:pt x="3753" y="190"/>
                    <a:pt x="3750" y="190"/>
                    <a:pt x="3747" y="190"/>
                  </a:cubicBezTo>
                  <a:cubicBezTo>
                    <a:pt x="3708" y="182"/>
                    <a:pt x="3670" y="167"/>
                    <a:pt x="3633" y="151"/>
                  </a:cubicBezTo>
                  <a:cubicBezTo>
                    <a:pt x="3631" y="150"/>
                    <a:pt x="3629" y="152"/>
                    <a:pt x="3631" y="154"/>
                  </a:cubicBezTo>
                  <a:cubicBezTo>
                    <a:pt x="3660" y="188"/>
                    <a:pt x="3698" y="208"/>
                    <a:pt x="3741" y="218"/>
                  </a:cubicBezTo>
                  <a:cubicBezTo>
                    <a:pt x="3752" y="221"/>
                    <a:pt x="3765" y="224"/>
                    <a:pt x="3778" y="225"/>
                  </a:cubicBezTo>
                  <a:cubicBezTo>
                    <a:pt x="3778" y="226"/>
                    <a:pt x="3779" y="227"/>
                    <a:pt x="3779" y="228"/>
                  </a:cubicBezTo>
                  <a:cubicBezTo>
                    <a:pt x="3784" y="236"/>
                    <a:pt x="3788" y="245"/>
                    <a:pt x="3793" y="255"/>
                  </a:cubicBezTo>
                  <a:cubicBezTo>
                    <a:pt x="3776" y="259"/>
                    <a:pt x="3761" y="264"/>
                    <a:pt x="3745" y="267"/>
                  </a:cubicBezTo>
                  <a:cubicBezTo>
                    <a:pt x="3721" y="248"/>
                    <a:pt x="3693" y="236"/>
                    <a:pt x="3662" y="233"/>
                  </a:cubicBezTo>
                  <a:cubicBezTo>
                    <a:pt x="3658" y="233"/>
                    <a:pt x="3655" y="238"/>
                    <a:pt x="3659" y="241"/>
                  </a:cubicBezTo>
                  <a:cubicBezTo>
                    <a:pt x="3674" y="249"/>
                    <a:pt x="3688" y="259"/>
                    <a:pt x="3700" y="270"/>
                  </a:cubicBezTo>
                  <a:cubicBezTo>
                    <a:pt x="3660" y="266"/>
                    <a:pt x="3623" y="249"/>
                    <a:pt x="3592" y="223"/>
                  </a:cubicBezTo>
                  <a:cubicBezTo>
                    <a:pt x="3587" y="219"/>
                    <a:pt x="3581" y="225"/>
                    <a:pt x="3584" y="230"/>
                  </a:cubicBezTo>
                  <a:cubicBezTo>
                    <a:pt x="3611" y="277"/>
                    <a:pt x="3678" y="312"/>
                    <a:pt x="3739" y="311"/>
                  </a:cubicBezTo>
                  <a:cubicBezTo>
                    <a:pt x="3741" y="314"/>
                    <a:pt x="3744" y="317"/>
                    <a:pt x="3746" y="321"/>
                  </a:cubicBezTo>
                  <a:cubicBezTo>
                    <a:pt x="3738" y="330"/>
                    <a:pt x="3732" y="339"/>
                    <a:pt x="3725" y="348"/>
                  </a:cubicBezTo>
                  <a:cubicBezTo>
                    <a:pt x="3709" y="329"/>
                    <a:pt x="3690" y="314"/>
                    <a:pt x="3667" y="305"/>
                  </a:cubicBezTo>
                  <a:cubicBezTo>
                    <a:pt x="3661" y="303"/>
                    <a:pt x="3652" y="309"/>
                    <a:pt x="3658" y="316"/>
                  </a:cubicBezTo>
                  <a:cubicBezTo>
                    <a:pt x="3668" y="328"/>
                    <a:pt x="3679" y="340"/>
                    <a:pt x="3689" y="353"/>
                  </a:cubicBezTo>
                  <a:cubicBezTo>
                    <a:pt x="3672" y="346"/>
                    <a:pt x="3657" y="336"/>
                    <a:pt x="3644" y="327"/>
                  </a:cubicBezTo>
                  <a:cubicBezTo>
                    <a:pt x="3603" y="300"/>
                    <a:pt x="3569" y="278"/>
                    <a:pt x="3520" y="273"/>
                  </a:cubicBezTo>
                  <a:cubicBezTo>
                    <a:pt x="3518" y="273"/>
                    <a:pt x="3517" y="276"/>
                    <a:pt x="3519" y="277"/>
                  </a:cubicBezTo>
                  <a:cubicBezTo>
                    <a:pt x="3571" y="292"/>
                    <a:pt x="3604" y="339"/>
                    <a:pt x="3644" y="372"/>
                  </a:cubicBezTo>
                  <a:cubicBezTo>
                    <a:pt x="3632" y="370"/>
                    <a:pt x="3621" y="366"/>
                    <a:pt x="3609" y="362"/>
                  </a:cubicBezTo>
                  <a:cubicBezTo>
                    <a:pt x="3584" y="336"/>
                    <a:pt x="3552" y="317"/>
                    <a:pt x="3516" y="310"/>
                  </a:cubicBezTo>
                  <a:cubicBezTo>
                    <a:pt x="3512" y="309"/>
                    <a:pt x="3510" y="315"/>
                    <a:pt x="3514" y="317"/>
                  </a:cubicBezTo>
                  <a:cubicBezTo>
                    <a:pt x="3528" y="324"/>
                    <a:pt x="3541" y="333"/>
                    <a:pt x="3553" y="342"/>
                  </a:cubicBezTo>
                  <a:cubicBezTo>
                    <a:pt x="3561" y="353"/>
                    <a:pt x="3571" y="362"/>
                    <a:pt x="3583" y="371"/>
                  </a:cubicBezTo>
                  <a:cubicBezTo>
                    <a:pt x="3586" y="375"/>
                    <a:pt x="3589" y="379"/>
                    <a:pt x="3592" y="383"/>
                  </a:cubicBezTo>
                  <a:cubicBezTo>
                    <a:pt x="3573" y="382"/>
                    <a:pt x="3553" y="381"/>
                    <a:pt x="3534" y="379"/>
                  </a:cubicBezTo>
                  <a:cubicBezTo>
                    <a:pt x="3531" y="379"/>
                    <a:pt x="3529" y="385"/>
                    <a:pt x="3533" y="386"/>
                  </a:cubicBezTo>
                  <a:cubicBezTo>
                    <a:pt x="3557" y="395"/>
                    <a:pt x="3581" y="402"/>
                    <a:pt x="3607" y="407"/>
                  </a:cubicBezTo>
                  <a:cubicBezTo>
                    <a:pt x="3609" y="410"/>
                    <a:pt x="3611" y="413"/>
                    <a:pt x="3612" y="417"/>
                  </a:cubicBezTo>
                  <a:cubicBezTo>
                    <a:pt x="3587" y="420"/>
                    <a:pt x="3562" y="421"/>
                    <a:pt x="3537" y="421"/>
                  </a:cubicBezTo>
                  <a:cubicBezTo>
                    <a:pt x="3520" y="413"/>
                    <a:pt x="3505" y="405"/>
                    <a:pt x="3490" y="394"/>
                  </a:cubicBezTo>
                  <a:cubicBezTo>
                    <a:pt x="3488" y="393"/>
                    <a:pt x="3486" y="396"/>
                    <a:pt x="3487" y="398"/>
                  </a:cubicBezTo>
                  <a:cubicBezTo>
                    <a:pt x="3494" y="406"/>
                    <a:pt x="3502" y="414"/>
                    <a:pt x="3511" y="421"/>
                  </a:cubicBezTo>
                  <a:cubicBezTo>
                    <a:pt x="3510" y="421"/>
                    <a:pt x="3510" y="421"/>
                    <a:pt x="3510" y="421"/>
                  </a:cubicBezTo>
                  <a:cubicBezTo>
                    <a:pt x="3509" y="421"/>
                    <a:pt x="3508" y="423"/>
                    <a:pt x="3509" y="423"/>
                  </a:cubicBezTo>
                  <a:cubicBezTo>
                    <a:pt x="3511" y="424"/>
                    <a:pt x="3513" y="425"/>
                    <a:pt x="3515" y="426"/>
                  </a:cubicBezTo>
                  <a:cubicBezTo>
                    <a:pt x="3547" y="452"/>
                    <a:pt x="3587" y="472"/>
                    <a:pt x="3629" y="482"/>
                  </a:cubicBezTo>
                  <a:cubicBezTo>
                    <a:pt x="3630" y="489"/>
                    <a:pt x="3631" y="495"/>
                    <a:pt x="3632" y="501"/>
                  </a:cubicBezTo>
                  <a:cubicBezTo>
                    <a:pt x="3602" y="483"/>
                    <a:pt x="3566" y="473"/>
                    <a:pt x="3530" y="476"/>
                  </a:cubicBezTo>
                  <a:cubicBezTo>
                    <a:pt x="3528" y="476"/>
                    <a:pt x="3528" y="479"/>
                    <a:pt x="3530" y="479"/>
                  </a:cubicBezTo>
                  <a:cubicBezTo>
                    <a:pt x="3571" y="491"/>
                    <a:pt x="3607" y="512"/>
                    <a:pt x="3635" y="544"/>
                  </a:cubicBezTo>
                  <a:cubicBezTo>
                    <a:pt x="3595" y="541"/>
                    <a:pt x="3556" y="528"/>
                    <a:pt x="3521" y="509"/>
                  </a:cubicBezTo>
                  <a:cubicBezTo>
                    <a:pt x="3518" y="507"/>
                    <a:pt x="3515" y="511"/>
                    <a:pt x="3517" y="513"/>
                  </a:cubicBezTo>
                  <a:cubicBezTo>
                    <a:pt x="3533" y="534"/>
                    <a:pt x="3551" y="549"/>
                    <a:pt x="3573" y="561"/>
                  </a:cubicBezTo>
                  <a:cubicBezTo>
                    <a:pt x="3539" y="549"/>
                    <a:pt x="3504" y="541"/>
                    <a:pt x="3474" y="533"/>
                  </a:cubicBezTo>
                  <a:cubicBezTo>
                    <a:pt x="3471" y="532"/>
                    <a:pt x="3469" y="537"/>
                    <a:pt x="3472" y="539"/>
                  </a:cubicBezTo>
                  <a:cubicBezTo>
                    <a:pt x="3494" y="551"/>
                    <a:pt x="3516" y="562"/>
                    <a:pt x="3538" y="574"/>
                  </a:cubicBezTo>
                  <a:cubicBezTo>
                    <a:pt x="3555" y="590"/>
                    <a:pt x="3573" y="606"/>
                    <a:pt x="3590" y="622"/>
                  </a:cubicBezTo>
                  <a:cubicBezTo>
                    <a:pt x="3552" y="621"/>
                    <a:pt x="3517" y="615"/>
                    <a:pt x="3498" y="589"/>
                  </a:cubicBezTo>
                  <a:cubicBezTo>
                    <a:pt x="3497" y="588"/>
                    <a:pt x="3495" y="589"/>
                    <a:pt x="3495" y="591"/>
                  </a:cubicBezTo>
                  <a:cubicBezTo>
                    <a:pt x="3500" y="612"/>
                    <a:pt x="3512" y="628"/>
                    <a:pt x="3528" y="640"/>
                  </a:cubicBezTo>
                  <a:cubicBezTo>
                    <a:pt x="3541" y="670"/>
                    <a:pt x="3560" y="694"/>
                    <a:pt x="3584" y="714"/>
                  </a:cubicBezTo>
                  <a:cubicBezTo>
                    <a:pt x="3545" y="712"/>
                    <a:pt x="3505" y="708"/>
                    <a:pt x="3466" y="705"/>
                  </a:cubicBezTo>
                  <a:cubicBezTo>
                    <a:pt x="3462" y="705"/>
                    <a:pt x="3461" y="710"/>
                    <a:pt x="3464" y="712"/>
                  </a:cubicBezTo>
                  <a:cubicBezTo>
                    <a:pt x="3518" y="740"/>
                    <a:pt x="3597" y="768"/>
                    <a:pt x="3663" y="757"/>
                  </a:cubicBezTo>
                  <a:cubicBezTo>
                    <a:pt x="3669" y="759"/>
                    <a:pt x="3674" y="761"/>
                    <a:pt x="3679" y="763"/>
                  </a:cubicBezTo>
                  <a:cubicBezTo>
                    <a:pt x="3593" y="831"/>
                    <a:pt x="3493" y="783"/>
                    <a:pt x="3382" y="746"/>
                  </a:cubicBezTo>
                  <a:cubicBezTo>
                    <a:pt x="3379" y="745"/>
                    <a:pt x="3377" y="749"/>
                    <a:pt x="3379" y="751"/>
                  </a:cubicBezTo>
                  <a:cubicBezTo>
                    <a:pt x="3433" y="802"/>
                    <a:pt x="3503" y="845"/>
                    <a:pt x="3578" y="848"/>
                  </a:cubicBezTo>
                  <a:cubicBezTo>
                    <a:pt x="3588" y="857"/>
                    <a:pt x="3597" y="866"/>
                    <a:pt x="3607" y="875"/>
                  </a:cubicBezTo>
                  <a:cubicBezTo>
                    <a:pt x="3571" y="880"/>
                    <a:pt x="3533" y="874"/>
                    <a:pt x="3498" y="863"/>
                  </a:cubicBezTo>
                  <a:cubicBezTo>
                    <a:pt x="3493" y="862"/>
                    <a:pt x="3489" y="870"/>
                    <a:pt x="3493" y="873"/>
                  </a:cubicBezTo>
                  <a:cubicBezTo>
                    <a:pt x="3537" y="910"/>
                    <a:pt x="3593" y="923"/>
                    <a:pt x="3647" y="911"/>
                  </a:cubicBezTo>
                  <a:cubicBezTo>
                    <a:pt x="3653" y="914"/>
                    <a:pt x="3658" y="917"/>
                    <a:pt x="3664" y="921"/>
                  </a:cubicBezTo>
                  <a:cubicBezTo>
                    <a:pt x="3647" y="926"/>
                    <a:pt x="3629" y="929"/>
                    <a:pt x="3609" y="929"/>
                  </a:cubicBezTo>
                  <a:cubicBezTo>
                    <a:pt x="3548" y="928"/>
                    <a:pt x="3497" y="899"/>
                    <a:pt x="3449" y="861"/>
                  </a:cubicBezTo>
                  <a:cubicBezTo>
                    <a:pt x="3443" y="857"/>
                    <a:pt x="3435" y="863"/>
                    <a:pt x="3439" y="870"/>
                  </a:cubicBezTo>
                  <a:cubicBezTo>
                    <a:pt x="3456" y="900"/>
                    <a:pt x="3480" y="924"/>
                    <a:pt x="3509" y="941"/>
                  </a:cubicBezTo>
                  <a:cubicBezTo>
                    <a:pt x="3495" y="942"/>
                    <a:pt x="3481" y="942"/>
                    <a:pt x="3468" y="943"/>
                  </a:cubicBezTo>
                  <a:cubicBezTo>
                    <a:pt x="3464" y="943"/>
                    <a:pt x="3464" y="948"/>
                    <a:pt x="3467" y="949"/>
                  </a:cubicBezTo>
                  <a:cubicBezTo>
                    <a:pt x="3507" y="961"/>
                    <a:pt x="3562" y="972"/>
                    <a:pt x="3617" y="974"/>
                  </a:cubicBezTo>
                  <a:cubicBezTo>
                    <a:pt x="3619" y="974"/>
                    <a:pt x="3621" y="974"/>
                    <a:pt x="3623" y="974"/>
                  </a:cubicBezTo>
                  <a:cubicBezTo>
                    <a:pt x="3668" y="975"/>
                    <a:pt x="3712" y="969"/>
                    <a:pt x="3749" y="952"/>
                  </a:cubicBezTo>
                  <a:cubicBezTo>
                    <a:pt x="3732" y="975"/>
                    <a:pt x="3712" y="996"/>
                    <a:pt x="3690" y="1014"/>
                  </a:cubicBezTo>
                  <a:cubicBezTo>
                    <a:pt x="3689" y="1014"/>
                    <a:pt x="3688" y="1015"/>
                    <a:pt x="3688" y="1016"/>
                  </a:cubicBezTo>
                  <a:cubicBezTo>
                    <a:pt x="3650" y="1046"/>
                    <a:pt x="3606" y="1067"/>
                    <a:pt x="3558" y="1074"/>
                  </a:cubicBezTo>
                  <a:cubicBezTo>
                    <a:pt x="3551" y="1075"/>
                    <a:pt x="3549" y="1086"/>
                    <a:pt x="3557" y="1086"/>
                  </a:cubicBezTo>
                  <a:cubicBezTo>
                    <a:pt x="3616" y="1093"/>
                    <a:pt x="3674" y="1078"/>
                    <a:pt x="3721" y="1048"/>
                  </a:cubicBezTo>
                  <a:cubicBezTo>
                    <a:pt x="3738" y="1060"/>
                    <a:pt x="3758" y="1069"/>
                    <a:pt x="3778" y="1075"/>
                  </a:cubicBezTo>
                  <a:cubicBezTo>
                    <a:pt x="3758" y="1097"/>
                    <a:pt x="3735" y="1116"/>
                    <a:pt x="3707" y="1129"/>
                  </a:cubicBezTo>
                  <a:cubicBezTo>
                    <a:pt x="3699" y="1133"/>
                    <a:pt x="3703" y="1144"/>
                    <a:pt x="3712" y="1143"/>
                  </a:cubicBezTo>
                  <a:cubicBezTo>
                    <a:pt x="3719" y="1141"/>
                    <a:pt x="3727" y="1139"/>
                    <a:pt x="3734" y="1137"/>
                  </a:cubicBezTo>
                  <a:cubicBezTo>
                    <a:pt x="3734" y="1138"/>
                    <a:pt x="3734" y="1139"/>
                    <a:pt x="3735" y="1140"/>
                  </a:cubicBezTo>
                  <a:cubicBezTo>
                    <a:pt x="3785" y="1165"/>
                    <a:pt x="3838" y="1156"/>
                    <a:pt x="3885" y="1130"/>
                  </a:cubicBezTo>
                  <a:cubicBezTo>
                    <a:pt x="3958" y="1131"/>
                    <a:pt x="4029" y="1103"/>
                    <a:pt x="4086" y="1056"/>
                  </a:cubicBezTo>
                  <a:cubicBezTo>
                    <a:pt x="4092" y="1062"/>
                    <a:pt x="4099" y="1067"/>
                    <a:pt x="4105" y="1072"/>
                  </a:cubicBezTo>
                  <a:cubicBezTo>
                    <a:pt x="4099" y="1081"/>
                    <a:pt x="4092" y="1089"/>
                    <a:pt x="4086" y="1098"/>
                  </a:cubicBezTo>
                  <a:cubicBezTo>
                    <a:pt x="4070" y="1098"/>
                    <a:pt x="4054" y="1099"/>
                    <a:pt x="4037" y="1101"/>
                  </a:cubicBezTo>
                  <a:cubicBezTo>
                    <a:pt x="4031" y="1102"/>
                    <a:pt x="4031" y="1111"/>
                    <a:pt x="4038" y="1111"/>
                  </a:cubicBezTo>
                  <a:cubicBezTo>
                    <a:pt x="4050" y="1110"/>
                    <a:pt x="4062" y="1111"/>
                    <a:pt x="4073" y="1112"/>
                  </a:cubicBezTo>
                  <a:cubicBezTo>
                    <a:pt x="4071" y="1114"/>
                    <a:pt x="4070" y="1117"/>
                    <a:pt x="4068" y="1119"/>
                  </a:cubicBezTo>
                  <a:cubicBezTo>
                    <a:pt x="3976" y="1117"/>
                    <a:pt x="3866" y="1161"/>
                    <a:pt x="3787" y="1193"/>
                  </a:cubicBezTo>
                  <a:cubicBezTo>
                    <a:pt x="3779" y="1196"/>
                    <a:pt x="3780" y="1209"/>
                    <a:pt x="3790" y="1208"/>
                  </a:cubicBezTo>
                  <a:cubicBezTo>
                    <a:pt x="3858" y="1203"/>
                    <a:pt x="3925" y="1186"/>
                    <a:pt x="3992" y="1176"/>
                  </a:cubicBezTo>
                  <a:cubicBezTo>
                    <a:pt x="4000" y="1174"/>
                    <a:pt x="4009" y="1173"/>
                    <a:pt x="4017" y="1172"/>
                  </a:cubicBezTo>
                  <a:cubicBezTo>
                    <a:pt x="4016" y="1177"/>
                    <a:pt x="4022" y="1183"/>
                    <a:pt x="4028" y="1181"/>
                  </a:cubicBezTo>
                  <a:cubicBezTo>
                    <a:pt x="4038" y="1177"/>
                    <a:pt x="4047" y="1173"/>
                    <a:pt x="4057" y="1168"/>
                  </a:cubicBezTo>
                  <a:cubicBezTo>
                    <a:pt x="4069" y="1168"/>
                    <a:pt x="4082" y="1169"/>
                    <a:pt x="4094" y="1171"/>
                  </a:cubicBezTo>
                  <a:cubicBezTo>
                    <a:pt x="4137" y="1181"/>
                    <a:pt x="4157" y="1213"/>
                    <a:pt x="4186" y="1242"/>
                  </a:cubicBezTo>
                  <a:cubicBezTo>
                    <a:pt x="4194" y="1251"/>
                    <a:pt x="4212" y="1246"/>
                    <a:pt x="4214" y="1234"/>
                  </a:cubicBezTo>
                  <a:cubicBezTo>
                    <a:pt x="4214" y="1233"/>
                    <a:pt x="4214" y="1232"/>
                    <a:pt x="4214" y="1231"/>
                  </a:cubicBezTo>
                  <a:cubicBezTo>
                    <a:pt x="4220" y="1248"/>
                    <a:pt x="4225" y="1267"/>
                    <a:pt x="4229" y="1286"/>
                  </a:cubicBezTo>
                  <a:cubicBezTo>
                    <a:pt x="4231" y="1298"/>
                    <a:pt x="4232" y="1311"/>
                    <a:pt x="4233" y="1323"/>
                  </a:cubicBezTo>
                  <a:cubicBezTo>
                    <a:pt x="4213" y="1281"/>
                    <a:pt x="4165" y="1246"/>
                    <a:pt x="4131" y="1225"/>
                  </a:cubicBezTo>
                  <a:cubicBezTo>
                    <a:pt x="4090" y="1199"/>
                    <a:pt x="4039" y="1172"/>
                    <a:pt x="3994" y="1184"/>
                  </a:cubicBezTo>
                  <a:cubicBezTo>
                    <a:pt x="3992" y="1183"/>
                    <a:pt x="3989" y="1182"/>
                    <a:pt x="3987" y="1181"/>
                  </a:cubicBezTo>
                  <a:cubicBezTo>
                    <a:pt x="3981" y="1178"/>
                    <a:pt x="3977" y="1185"/>
                    <a:pt x="3981" y="1189"/>
                  </a:cubicBezTo>
                  <a:cubicBezTo>
                    <a:pt x="3969" y="1194"/>
                    <a:pt x="3958" y="1202"/>
                    <a:pt x="3949" y="1214"/>
                  </a:cubicBezTo>
                  <a:cubicBezTo>
                    <a:pt x="3945" y="1218"/>
                    <a:pt x="3950" y="1225"/>
                    <a:pt x="3955" y="1221"/>
                  </a:cubicBezTo>
                  <a:cubicBezTo>
                    <a:pt x="3972" y="1208"/>
                    <a:pt x="3992" y="1207"/>
                    <a:pt x="4012" y="1212"/>
                  </a:cubicBezTo>
                  <a:cubicBezTo>
                    <a:pt x="4018" y="1217"/>
                    <a:pt x="4024" y="1221"/>
                    <a:pt x="4030" y="1226"/>
                  </a:cubicBezTo>
                  <a:cubicBezTo>
                    <a:pt x="3968" y="1229"/>
                    <a:pt x="3901" y="1249"/>
                    <a:pt x="3855" y="1272"/>
                  </a:cubicBezTo>
                  <a:cubicBezTo>
                    <a:pt x="3847" y="1276"/>
                    <a:pt x="3850" y="1290"/>
                    <a:pt x="3858" y="1291"/>
                  </a:cubicBezTo>
                  <a:cubicBezTo>
                    <a:pt x="3908" y="1298"/>
                    <a:pt x="3958" y="1287"/>
                    <a:pt x="4008" y="1282"/>
                  </a:cubicBezTo>
                  <a:cubicBezTo>
                    <a:pt x="4034" y="1280"/>
                    <a:pt x="4061" y="1278"/>
                    <a:pt x="4086" y="1286"/>
                  </a:cubicBezTo>
                  <a:cubicBezTo>
                    <a:pt x="4094" y="1295"/>
                    <a:pt x="4100" y="1304"/>
                    <a:pt x="4107" y="1314"/>
                  </a:cubicBezTo>
                  <a:cubicBezTo>
                    <a:pt x="4072" y="1306"/>
                    <a:pt x="4037" y="1302"/>
                    <a:pt x="4004" y="1300"/>
                  </a:cubicBezTo>
                  <a:cubicBezTo>
                    <a:pt x="4001" y="1300"/>
                    <a:pt x="4001" y="1304"/>
                    <a:pt x="4003" y="1305"/>
                  </a:cubicBezTo>
                  <a:cubicBezTo>
                    <a:pt x="4044" y="1320"/>
                    <a:pt x="4086" y="1331"/>
                    <a:pt x="4126" y="1346"/>
                  </a:cubicBezTo>
                  <a:cubicBezTo>
                    <a:pt x="4139" y="1372"/>
                    <a:pt x="4147" y="1398"/>
                    <a:pt x="4155" y="1425"/>
                  </a:cubicBezTo>
                  <a:cubicBezTo>
                    <a:pt x="4091" y="1368"/>
                    <a:pt x="4008" y="1331"/>
                    <a:pt x="3935" y="1293"/>
                  </a:cubicBezTo>
                  <a:cubicBezTo>
                    <a:pt x="3932" y="1291"/>
                    <a:pt x="3928" y="1296"/>
                    <a:pt x="3931" y="1298"/>
                  </a:cubicBezTo>
                  <a:cubicBezTo>
                    <a:pt x="3958" y="1318"/>
                    <a:pt x="3985" y="1336"/>
                    <a:pt x="4012" y="1356"/>
                  </a:cubicBezTo>
                  <a:cubicBezTo>
                    <a:pt x="4013" y="1392"/>
                    <a:pt x="4037" y="1431"/>
                    <a:pt x="4040" y="1468"/>
                  </a:cubicBezTo>
                  <a:cubicBezTo>
                    <a:pt x="4041" y="1479"/>
                    <a:pt x="4040" y="1492"/>
                    <a:pt x="4038" y="1504"/>
                  </a:cubicBezTo>
                  <a:cubicBezTo>
                    <a:pt x="4010" y="1460"/>
                    <a:pt x="3972" y="1422"/>
                    <a:pt x="3933" y="1420"/>
                  </a:cubicBezTo>
                  <a:cubicBezTo>
                    <a:pt x="3929" y="1420"/>
                    <a:pt x="3928" y="1427"/>
                    <a:pt x="3932" y="1428"/>
                  </a:cubicBezTo>
                  <a:cubicBezTo>
                    <a:pt x="3988" y="1450"/>
                    <a:pt x="4033" y="1569"/>
                    <a:pt x="4036" y="1624"/>
                  </a:cubicBezTo>
                  <a:cubicBezTo>
                    <a:pt x="4036" y="1628"/>
                    <a:pt x="4036" y="1632"/>
                    <a:pt x="4036" y="1636"/>
                  </a:cubicBezTo>
                  <a:cubicBezTo>
                    <a:pt x="4035" y="1633"/>
                    <a:pt x="4033" y="1630"/>
                    <a:pt x="4031" y="1627"/>
                  </a:cubicBezTo>
                  <a:cubicBezTo>
                    <a:pt x="4030" y="1600"/>
                    <a:pt x="4021" y="1570"/>
                    <a:pt x="4013" y="1549"/>
                  </a:cubicBezTo>
                  <a:cubicBezTo>
                    <a:pt x="3991" y="1493"/>
                    <a:pt x="3953" y="1453"/>
                    <a:pt x="3904" y="1421"/>
                  </a:cubicBezTo>
                  <a:cubicBezTo>
                    <a:pt x="3895" y="1415"/>
                    <a:pt x="3887" y="1428"/>
                    <a:pt x="3894" y="1435"/>
                  </a:cubicBezTo>
                  <a:cubicBezTo>
                    <a:pt x="3925" y="1468"/>
                    <a:pt x="3948" y="1509"/>
                    <a:pt x="3961" y="1553"/>
                  </a:cubicBezTo>
                  <a:cubicBezTo>
                    <a:pt x="3915" y="1502"/>
                    <a:pt x="3852" y="1461"/>
                    <a:pt x="3803" y="1435"/>
                  </a:cubicBezTo>
                  <a:cubicBezTo>
                    <a:pt x="3801" y="1434"/>
                    <a:pt x="3800" y="1436"/>
                    <a:pt x="3801" y="1437"/>
                  </a:cubicBezTo>
                  <a:cubicBezTo>
                    <a:pt x="3834" y="1471"/>
                    <a:pt x="3870" y="1503"/>
                    <a:pt x="3901" y="1538"/>
                  </a:cubicBezTo>
                  <a:cubicBezTo>
                    <a:pt x="3855" y="1521"/>
                    <a:pt x="3806" y="1508"/>
                    <a:pt x="3762" y="1498"/>
                  </a:cubicBezTo>
                  <a:cubicBezTo>
                    <a:pt x="3757" y="1496"/>
                    <a:pt x="3754" y="1504"/>
                    <a:pt x="3759" y="1506"/>
                  </a:cubicBezTo>
                  <a:cubicBezTo>
                    <a:pt x="3814" y="1534"/>
                    <a:pt x="3867" y="1566"/>
                    <a:pt x="3920" y="1599"/>
                  </a:cubicBezTo>
                  <a:cubicBezTo>
                    <a:pt x="3932" y="1606"/>
                    <a:pt x="3945" y="1614"/>
                    <a:pt x="3956" y="1623"/>
                  </a:cubicBezTo>
                  <a:cubicBezTo>
                    <a:pt x="3961" y="1634"/>
                    <a:pt x="3965" y="1644"/>
                    <a:pt x="3969" y="1656"/>
                  </a:cubicBezTo>
                  <a:cubicBezTo>
                    <a:pt x="3951" y="1631"/>
                    <a:pt x="3927" y="1611"/>
                    <a:pt x="3897" y="1601"/>
                  </a:cubicBezTo>
                  <a:cubicBezTo>
                    <a:pt x="3893" y="1600"/>
                    <a:pt x="3889" y="1606"/>
                    <a:pt x="3892" y="1609"/>
                  </a:cubicBezTo>
                  <a:cubicBezTo>
                    <a:pt x="3927" y="1665"/>
                    <a:pt x="3963" y="1717"/>
                    <a:pt x="3954" y="1786"/>
                  </a:cubicBezTo>
                  <a:cubicBezTo>
                    <a:pt x="3953" y="1784"/>
                    <a:pt x="3953" y="1781"/>
                    <a:pt x="3953" y="1779"/>
                  </a:cubicBezTo>
                  <a:cubicBezTo>
                    <a:pt x="3932" y="1678"/>
                    <a:pt x="3834" y="1633"/>
                    <a:pt x="3750" y="1594"/>
                  </a:cubicBezTo>
                  <a:cubicBezTo>
                    <a:pt x="3742" y="1590"/>
                    <a:pt x="3736" y="1602"/>
                    <a:pt x="3744" y="1607"/>
                  </a:cubicBezTo>
                  <a:cubicBezTo>
                    <a:pt x="3818" y="1653"/>
                    <a:pt x="3900" y="1708"/>
                    <a:pt x="3906" y="1802"/>
                  </a:cubicBezTo>
                  <a:cubicBezTo>
                    <a:pt x="3907" y="1813"/>
                    <a:pt x="3907" y="1823"/>
                    <a:pt x="3906" y="1833"/>
                  </a:cubicBezTo>
                  <a:cubicBezTo>
                    <a:pt x="3866" y="1709"/>
                    <a:pt x="3736" y="1610"/>
                    <a:pt x="3607" y="1599"/>
                  </a:cubicBezTo>
                  <a:cubicBezTo>
                    <a:pt x="3601" y="1599"/>
                    <a:pt x="3601" y="1608"/>
                    <a:pt x="3606" y="1609"/>
                  </a:cubicBezTo>
                  <a:cubicBezTo>
                    <a:pt x="3690" y="1631"/>
                    <a:pt x="3765" y="1677"/>
                    <a:pt x="3813" y="1751"/>
                  </a:cubicBezTo>
                  <a:cubicBezTo>
                    <a:pt x="3846" y="1801"/>
                    <a:pt x="3856" y="1851"/>
                    <a:pt x="3860" y="1903"/>
                  </a:cubicBezTo>
                  <a:cubicBezTo>
                    <a:pt x="3852" y="1903"/>
                    <a:pt x="3844" y="1903"/>
                    <a:pt x="3837" y="1903"/>
                  </a:cubicBezTo>
                  <a:cubicBezTo>
                    <a:pt x="3838" y="1872"/>
                    <a:pt x="3832" y="1840"/>
                    <a:pt x="3821" y="1817"/>
                  </a:cubicBezTo>
                  <a:cubicBezTo>
                    <a:pt x="3805" y="1782"/>
                    <a:pt x="3779" y="1756"/>
                    <a:pt x="3749" y="1734"/>
                  </a:cubicBezTo>
                  <a:cubicBezTo>
                    <a:pt x="3711" y="1705"/>
                    <a:pt x="3628" y="1675"/>
                    <a:pt x="3612" y="1629"/>
                  </a:cubicBezTo>
                  <a:cubicBezTo>
                    <a:pt x="3611" y="1628"/>
                    <a:pt x="3610" y="1627"/>
                    <a:pt x="3608" y="1627"/>
                  </a:cubicBezTo>
                  <a:cubicBezTo>
                    <a:pt x="3607" y="1627"/>
                    <a:pt x="3605" y="1627"/>
                    <a:pt x="3603" y="1627"/>
                  </a:cubicBezTo>
                  <a:cubicBezTo>
                    <a:pt x="3598" y="1627"/>
                    <a:pt x="3592" y="1633"/>
                    <a:pt x="3593" y="1638"/>
                  </a:cubicBezTo>
                  <a:cubicBezTo>
                    <a:pt x="3601" y="1694"/>
                    <a:pt x="3669" y="1729"/>
                    <a:pt x="3709" y="1762"/>
                  </a:cubicBezTo>
                  <a:cubicBezTo>
                    <a:pt x="3746" y="1794"/>
                    <a:pt x="3780" y="1831"/>
                    <a:pt x="3781" y="1883"/>
                  </a:cubicBezTo>
                  <a:cubicBezTo>
                    <a:pt x="3781" y="1887"/>
                    <a:pt x="3781" y="1891"/>
                    <a:pt x="3781" y="1896"/>
                  </a:cubicBezTo>
                  <a:cubicBezTo>
                    <a:pt x="3735" y="1881"/>
                    <a:pt x="3707" y="1845"/>
                    <a:pt x="3676" y="1807"/>
                  </a:cubicBezTo>
                  <a:cubicBezTo>
                    <a:pt x="3651" y="1777"/>
                    <a:pt x="3627" y="1747"/>
                    <a:pt x="3607" y="1714"/>
                  </a:cubicBezTo>
                  <a:cubicBezTo>
                    <a:pt x="3602" y="1706"/>
                    <a:pt x="3597" y="1698"/>
                    <a:pt x="3591" y="1690"/>
                  </a:cubicBezTo>
                  <a:cubicBezTo>
                    <a:pt x="3572" y="1657"/>
                    <a:pt x="3556" y="1622"/>
                    <a:pt x="3547" y="1584"/>
                  </a:cubicBezTo>
                  <a:cubicBezTo>
                    <a:pt x="3546" y="1576"/>
                    <a:pt x="3533" y="1579"/>
                    <a:pt x="3534" y="1586"/>
                  </a:cubicBezTo>
                  <a:cubicBezTo>
                    <a:pt x="3536" y="1604"/>
                    <a:pt x="3539" y="1622"/>
                    <a:pt x="3543" y="1639"/>
                  </a:cubicBezTo>
                  <a:cubicBezTo>
                    <a:pt x="3521" y="1620"/>
                    <a:pt x="3496" y="1603"/>
                    <a:pt x="3472" y="1588"/>
                  </a:cubicBezTo>
                  <a:cubicBezTo>
                    <a:pt x="3469" y="1586"/>
                    <a:pt x="3466" y="1590"/>
                    <a:pt x="3469" y="1592"/>
                  </a:cubicBezTo>
                  <a:cubicBezTo>
                    <a:pt x="3500" y="1622"/>
                    <a:pt x="3536" y="1653"/>
                    <a:pt x="3560" y="1691"/>
                  </a:cubicBezTo>
                  <a:cubicBezTo>
                    <a:pt x="3566" y="1707"/>
                    <a:pt x="3573" y="1722"/>
                    <a:pt x="3581" y="1737"/>
                  </a:cubicBezTo>
                  <a:cubicBezTo>
                    <a:pt x="3583" y="1746"/>
                    <a:pt x="3585" y="1755"/>
                    <a:pt x="3586" y="1764"/>
                  </a:cubicBezTo>
                  <a:cubicBezTo>
                    <a:pt x="3584" y="1764"/>
                    <a:pt x="3582" y="1764"/>
                    <a:pt x="3580" y="1764"/>
                  </a:cubicBezTo>
                  <a:cubicBezTo>
                    <a:pt x="3577" y="1763"/>
                    <a:pt x="3575" y="1763"/>
                    <a:pt x="3572" y="1764"/>
                  </a:cubicBezTo>
                  <a:cubicBezTo>
                    <a:pt x="3568" y="1764"/>
                    <a:pt x="3564" y="1764"/>
                    <a:pt x="3561" y="1764"/>
                  </a:cubicBezTo>
                  <a:cubicBezTo>
                    <a:pt x="3560" y="1764"/>
                    <a:pt x="3560" y="1763"/>
                    <a:pt x="3560" y="1764"/>
                  </a:cubicBezTo>
                  <a:cubicBezTo>
                    <a:pt x="3554" y="1763"/>
                    <a:pt x="3547" y="1763"/>
                    <a:pt x="3541" y="1762"/>
                  </a:cubicBezTo>
                  <a:cubicBezTo>
                    <a:pt x="3535" y="1751"/>
                    <a:pt x="3529" y="1741"/>
                    <a:pt x="3522" y="1730"/>
                  </a:cubicBezTo>
                  <a:cubicBezTo>
                    <a:pt x="3484" y="1673"/>
                    <a:pt x="3436" y="1620"/>
                    <a:pt x="3377" y="1585"/>
                  </a:cubicBezTo>
                  <a:cubicBezTo>
                    <a:pt x="3372" y="1582"/>
                    <a:pt x="3366" y="1588"/>
                    <a:pt x="3369" y="1593"/>
                  </a:cubicBezTo>
                  <a:cubicBezTo>
                    <a:pt x="3400" y="1637"/>
                    <a:pt x="3434" y="1680"/>
                    <a:pt x="3462" y="1727"/>
                  </a:cubicBezTo>
                  <a:cubicBezTo>
                    <a:pt x="3467" y="1736"/>
                    <a:pt x="3472" y="1745"/>
                    <a:pt x="3477" y="1754"/>
                  </a:cubicBezTo>
                  <a:cubicBezTo>
                    <a:pt x="3446" y="1746"/>
                    <a:pt x="3415" y="1734"/>
                    <a:pt x="3384" y="1710"/>
                  </a:cubicBezTo>
                  <a:cubicBezTo>
                    <a:pt x="3330" y="1670"/>
                    <a:pt x="3285" y="1617"/>
                    <a:pt x="3238" y="1569"/>
                  </a:cubicBezTo>
                  <a:cubicBezTo>
                    <a:pt x="3234" y="1564"/>
                    <a:pt x="3228" y="1571"/>
                    <a:pt x="3230" y="1576"/>
                  </a:cubicBezTo>
                  <a:cubicBezTo>
                    <a:pt x="3272" y="1654"/>
                    <a:pt x="3320" y="1728"/>
                    <a:pt x="3397" y="1777"/>
                  </a:cubicBezTo>
                  <a:cubicBezTo>
                    <a:pt x="3425" y="1794"/>
                    <a:pt x="3459" y="1809"/>
                    <a:pt x="3493" y="1816"/>
                  </a:cubicBezTo>
                  <a:cubicBezTo>
                    <a:pt x="3485" y="1820"/>
                    <a:pt x="3477" y="1823"/>
                    <a:pt x="3469" y="1826"/>
                  </a:cubicBezTo>
                  <a:cubicBezTo>
                    <a:pt x="3419" y="1813"/>
                    <a:pt x="3370" y="1791"/>
                    <a:pt x="3330" y="1759"/>
                  </a:cubicBezTo>
                  <a:cubicBezTo>
                    <a:pt x="3273" y="1713"/>
                    <a:pt x="3235" y="1634"/>
                    <a:pt x="3153" y="1637"/>
                  </a:cubicBezTo>
                  <a:cubicBezTo>
                    <a:pt x="3149" y="1637"/>
                    <a:pt x="3149" y="1643"/>
                    <a:pt x="3153" y="1644"/>
                  </a:cubicBezTo>
                  <a:cubicBezTo>
                    <a:pt x="3220" y="1660"/>
                    <a:pt x="3247" y="1721"/>
                    <a:pt x="3291" y="1766"/>
                  </a:cubicBezTo>
                  <a:cubicBezTo>
                    <a:pt x="3315" y="1791"/>
                    <a:pt x="3344" y="1811"/>
                    <a:pt x="3374" y="1828"/>
                  </a:cubicBezTo>
                  <a:cubicBezTo>
                    <a:pt x="3373" y="1828"/>
                    <a:pt x="3373" y="1828"/>
                    <a:pt x="3372" y="1828"/>
                  </a:cubicBezTo>
                  <a:cubicBezTo>
                    <a:pt x="3298" y="1812"/>
                    <a:pt x="3224" y="1768"/>
                    <a:pt x="3155" y="1737"/>
                  </a:cubicBezTo>
                  <a:cubicBezTo>
                    <a:pt x="3152" y="1736"/>
                    <a:pt x="3149" y="1739"/>
                    <a:pt x="3152" y="1741"/>
                  </a:cubicBezTo>
                  <a:cubicBezTo>
                    <a:pt x="3188" y="1767"/>
                    <a:pt x="3224" y="1796"/>
                    <a:pt x="3263" y="1820"/>
                  </a:cubicBezTo>
                  <a:cubicBezTo>
                    <a:pt x="3214" y="1811"/>
                    <a:pt x="3165" y="1811"/>
                    <a:pt x="3115" y="1813"/>
                  </a:cubicBezTo>
                  <a:cubicBezTo>
                    <a:pt x="3111" y="1813"/>
                    <a:pt x="3111" y="1818"/>
                    <a:pt x="3114" y="1819"/>
                  </a:cubicBezTo>
                  <a:cubicBezTo>
                    <a:pt x="3170" y="1832"/>
                    <a:pt x="3227" y="1843"/>
                    <a:pt x="3280" y="1863"/>
                  </a:cubicBezTo>
                  <a:cubicBezTo>
                    <a:pt x="3324" y="1879"/>
                    <a:pt x="3362" y="1909"/>
                    <a:pt x="3403" y="1928"/>
                  </a:cubicBezTo>
                  <a:cubicBezTo>
                    <a:pt x="3400" y="1930"/>
                    <a:pt x="3396" y="1931"/>
                    <a:pt x="3392" y="1933"/>
                  </a:cubicBezTo>
                  <a:cubicBezTo>
                    <a:pt x="3324" y="1906"/>
                    <a:pt x="3256" y="1886"/>
                    <a:pt x="3182" y="1879"/>
                  </a:cubicBezTo>
                  <a:cubicBezTo>
                    <a:pt x="3175" y="1878"/>
                    <a:pt x="3173" y="1887"/>
                    <a:pt x="3180" y="1889"/>
                  </a:cubicBezTo>
                  <a:cubicBezTo>
                    <a:pt x="3233" y="1907"/>
                    <a:pt x="3284" y="1927"/>
                    <a:pt x="3334" y="1950"/>
                  </a:cubicBezTo>
                  <a:cubicBezTo>
                    <a:pt x="3258" y="1965"/>
                    <a:pt x="3178" y="1954"/>
                    <a:pt x="3102" y="1940"/>
                  </a:cubicBezTo>
                  <a:cubicBezTo>
                    <a:pt x="3097" y="1939"/>
                    <a:pt x="3094" y="1946"/>
                    <a:pt x="3099" y="1948"/>
                  </a:cubicBezTo>
                  <a:cubicBezTo>
                    <a:pt x="3192" y="1985"/>
                    <a:pt x="3297" y="2008"/>
                    <a:pt x="3394" y="1980"/>
                  </a:cubicBezTo>
                  <a:cubicBezTo>
                    <a:pt x="3396" y="1981"/>
                    <a:pt x="3398" y="1982"/>
                    <a:pt x="3400" y="1983"/>
                  </a:cubicBezTo>
                  <a:cubicBezTo>
                    <a:pt x="3406" y="1986"/>
                    <a:pt x="3413" y="1989"/>
                    <a:pt x="3419" y="1993"/>
                  </a:cubicBezTo>
                  <a:cubicBezTo>
                    <a:pt x="3364" y="2036"/>
                    <a:pt x="3299" y="2057"/>
                    <a:pt x="3217" y="2044"/>
                  </a:cubicBezTo>
                  <a:cubicBezTo>
                    <a:pt x="3214" y="2043"/>
                    <a:pt x="3212" y="2045"/>
                    <a:pt x="3211" y="2047"/>
                  </a:cubicBezTo>
                  <a:cubicBezTo>
                    <a:pt x="3209" y="2046"/>
                    <a:pt x="3207" y="2045"/>
                    <a:pt x="3205" y="2043"/>
                  </a:cubicBezTo>
                  <a:cubicBezTo>
                    <a:pt x="3201" y="2040"/>
                    <a:pt x="3197" y="2047"/>
                    <a:pt x="3200" y="2051"/>
                  </a:cubicBezTo>
                  <a:cubicBezTo>
                    <a:pt x="3251" y="2102"/>
                    <a:pt x="3305" y="2115"/>
                    <a:pt x="3357" y="2106"/>
                  </a:cubicBezTo>
                  <a:cubicBezTo>
                    <a:pt x="3371" y="2113"/>
                    <a:pt x="3387" y="2121"/>
                    <a:pt x="3405" y="2129"/>
                  </a:cubicBezTo>
                  <a:cubicBezTo>
                    <a:pt x="3360" y="2130"/>
                    <a:pt x="3316" y="2130"/>
                    <a:pt x="3275" y="2147"/>
                  </a:cubicBezTo>
                  <a:cubicBezTo>
                    <a:pt x="3268" y="2149"/>
                    <a:pt x="3269" y="2159"/>
                    <a:pt x="3277" y="2159"/>
                  </a:cubicBezTo>
                  <a:cubicBezTo>
                    <a:pt x="3346" y="2161"/>
                    <a:pt x="3422" y="2177"/>
                    <a:pt x="3492" y="2168"/>
                  </a:cubicBezTo>
                  <a:cubicBezTo>
                    <a:pt x="3523" y="2180"/>
                    <a:pt x="3555" y="2191"/>
                    <a:pt x="3587" y="2200"/>
                  </a:cubicBezTo>
                  <a:cubicBezTo>
                    <a:pt x="3565" y="2217"/>
                    <a:pt x="3541" y="2226"/>
                    <a:pt x="3516" y="2230"/>
                  </a:cubicBezTo>
                  <a:cubicBezTo>
                    <a:pt x="3489" y="2216"/>
                    <a:pt x="3462" y="2197"/>
                    <a:pt x="3438" y="2173"/>
                  </a:cubicBezTo>
                  <a:cubicBezTo>
                    <a:pt x="3431" y="2166"/>
                    <a:pt x="3417" y="2177"/>
                    <a:pt x="3424" y="2186"/>
                  </a:cubicBezTo>
                  <a:cubicBezTo>
                    <a:pt x="3437" y="2202"/>
                    <a:pt x="3452" y="2218"/>
                    <a:pt x="3468" y="2232"/>
                  </a:cubicBezTo>
                  <a:cubicBezTo>
                    <a:pt x="3412" y="2229"/>
                    <a:pt x="3354" y="2209"/>
                    <a:pt x="3305" y="2190"/>
                  </a:cubicBezTo>
                  <a:cubicBezTo>
                    <a:pt x="3302" y="2189"/>
                    <a:pt x="3299" y="2193"/>
                    <a:pt x="3302" y="2195"/>
                  </a:cubicBezTo>
                  <a:cubicBezTo>
                    <a:pt x="3363" y="2240"/>
                    <a:pt x="3440" y="2275"/>
                    <a:pt x="3516" y="2271"/>
                  </a:cubicBezTo>
                  <a:cubicBezTo>
                    <a:pt x="3538" y="2285"/>
                    <a:pt x="3561" y="2297"/>
                    <a:pt x="3586" y="2305"/>
                  </a:cubicBezTo>
                  <a:cubicBezTo>
                    <a:pt x="3532" y="2327"/>
                    <a:pt x="3473" y="2335"/>
                    <a:pt x="3413" y="2331"/>
                  </a:cubicBezTo>
                  <a:cubicBezTo>
                    <a:pt x="3411" y="2331"/>
                    <a:pt x="3411" y="2335"/>
                    <a:pt x="3413" y="2335"/>
                  </a:cubicBezTo>
                  <a:cubicBezTo>
                    <a:pt x="3488" y="2357"/>
                    <a:pt x="3568" y="2349"/>
                    <a:pt x="3637" y="2316"/>
                  </a:cubicBezTo>
                  <a:cubicBezTo>
                    <a:pt x="3660" y="2319"/>
                    <a:pt x="3684" y="2318"/>
                    <a:pt x="3709" y="2312"/>
                  </a:cubicBezTo>
                  <a:cubicBezTo>
                    <a:pt x="3734" y="2306"/>
                    <a:pt x="3759" y="2296"/>
                    <a:pt x="3782" y="2281"/>
                  </a:cubicBezTo>
                  <a:cubicBezTo>
                    <a:pt x="3731" y="2366"/>
                    <a:pt x="3630" y="2411"/>
                    <a:pt x="3530" y="2386"/>
                  </a:cubicBezTo>
                  <a:cubicBezTo>
                    <a:pt x="3528" y="2385"/>
                    <a:pt x="3526" y="2389"/>
                    <a:pt x="3528" y="2390"/>
                  </a:cubicBezTo>
                  <a:cubicBezTo>
                    <a:pt x="3637" y="2434"/>
                    <a:pt x="3751" y="2409"/>
                    <a:pt x="3819" y="2309"/>
                  </a:cubicBezTo>
                  <a:cubicBezTo>
                    <a:pt x="3823" y="2304"/>
                    <a:pt x="3827" y="2297"/>
                    <a:pt x="3830" y="2291"/>
                  </a:cubicBezTo>
                  <a:cubicBezTo>
                    <a:pt x="3853" y="2297"/>
                    <a:pt x="3876" y="2301"/>
                    <a:pt x="3899" y="2303"/>
                  </a:cubicBezTo>
                  <a:cubicBezTo>
                    <a:pt x="3874" y="2330"/>
                    <a:pt x="3846" y="2353"/>
                    <a:pt x="3816" y="2374"/>
                  </a:cubicBezTo>
                  <a:cubicBezTo>
                    <a:pt x="3811" y="2378"/>
                    <a:pt x="3816" y="2385"/>
                    <a:pt x="3822" y="2382"/>
                  </a:cubicBezTo>
                  <a:cubicBezTo>
                    <a:pt x="3835" y="2376"/>
                    <a:pt x="3847" y="2369"/>
                    <a:pt x="3859" y="2361"/>
                  </a:cubicBezTo>
                  <a:cubicBezTo>
                    <a:pt x="3924" y="2374"/>
                    <a:pt x="3990" y="2355"/>
                    <a:pt x="4044" y="2318"/>
                  </a:cubicBezTo>
                  <a:cubicBezTo>
                    <a:pt x="4076" y="2342"/>
                    <a:pt x="4108" y="2364"/>
                    <a:pt x="4131" y="2398"/>
                  </a:cubicBezTo>
                  <a:cubicBezTo>
                    <a:pt x="4156" y="2435"/>
                    <a:pt x="4163" y="2483"/>
                    <a:pt x="4193" y="2517"/>
                  </a:cubicBezTo>
                  <a:cubicBezTo>
                    <a:pt x="4209" y="2536"/>
                    <a:pt x="4230" y="2549"/>
                    <a:pt x="4256" y="2552"/>
                  </a:cubicBezTo>
                  <a:cubicBezTo>
                    <a:pt x="4280" y="2554"/>
                    <a:pt x="4308" y="2539"/>
                    <a:pt x="4329" y="2562"/>
                  </a:cubicBezTo>
                  <a:cubicBezTo>
                    <a:pt x="4335" y="2568"/>
                    <a:pt x="4335" y="2587"/>
                    <a:pt x="4339" y="2595"/>
                  </a:cubicBezTo>
                  <a:cubicBezTo>
                    <a:pt x="4376" y="2658"/>
                    <a:pt x="4473" y="2645"/>
                    <a:pt x="4532" y="2640"/>
                  </a:cubicBezTo>
                  <a:cubicBezTo>
                    <a:pt x="4631" y="2632"/>
                    <a:pt x="4729" y="2614"/>
                    <a:pt x="4825" y="2589"/>
                  </a:cubicBezTo>
                  <a:cubicBezTo>
                    <a:pt x="4821" y="2609"/>
                    <a:pt x="4820" y="2630"/>
                    <a:pt x="4816" y="2652"/>
                  </a:cubicBezTo>
                  <a:cubicBezTo>
                    <a:pt x="4806" y="2710"/>
                    <a:pt x="4782" y="2766"/>
                    <a:pt x="4741" y="2810"/>
                  </a:cubicBezTo>
                  <a:cubicBezTo>
                    <a:pt x="4702" y="2850"/>
                    <a:pt x="4653" y="2880"/>
                    <a:pt x="4598" y="2893"/>
                  </a:cubicBezTo>
                  <a:cubicBezTo>
                    <a:pt x="4565" y="2901"/>
                    <a:pt x="4334" y="2916"/>
                    <a:pt x="4337" y="2854"/>
                  </a:cubicBezTo>
                  <a:cubicBezTo>
                    <a:pt x="4337" y="2842"/>
                    <a:pt x="4324" y="2829"/>
                    <a:pt x="4312" y="2831"/>
                  </a:cubicBezTo>
                  <a:cubicBezTo>
                    <a:pt x="4265" y="2839"/>
                    <a:pt x="4227" y="2851"/>
                    <a:pt x="4190" y="2877"/>
                  </a:cubicBezTo>
                  <a:cubicBezTo>
                    <a:pt x="4133" y="2843"/>
                    <a:pt x="4081" y="2889"/>
                    <a:pt x="4048" y="2942"/>
                  </a:cubicBezTo>
                  <a:cubicBezTo>
                    <a:pt x="4046" y="2945"/>
                    <a:pt x="4046" y="2947"/>
                    <a:pt x="4045" y="2949"/>
                  </a:cubicBezTo>
                  <a:cubicBezTo>
                    <a:pt x="3986" y="2920"/>
                    <a:pt x="3921" y="2897"/>
                    <a:pt x="3857" y="2884"/>
                  </a:cubicBezTo>
                  <a:cubicBezTo>
                    <a:pt x="3842" y="2862"/>
                    <a:pt x="3832" y="2836"/>
                    <a:pt x="3830" y="2811"/>
                  </a:cubicBezTo>
                  <a:cubicBezTo>
                    <a:pt x="3830" y="2808"/>
                    <a:pt x="3827" y="2808"/>
                    <a:pt x="3825" y="2810"/>
                  </a:cubicBezTo>
                  <a:cubicBezTo>
                    <a:pt x="3797" y="2858"/>
                    <a:pt x="3807" y="2914"/>
                    <a:pt x="3847" y="2954"/>
                  </a:cubicBezTo>
                  <a:cubicBezTo>
                    <a:pt x="3832" y="2955"/>
                    <a:pt x="3818" y="2954"/>
                    <a:pt x="3806" y="2947"/>
                  </a:cubicBezTo>
                  <a:cubicBezTo>
                    <a:pt x="3775" y="2930"/>
                    <a:pt x="3775" y="2876"/>
                    <a:pt x="3769" y="2840"/>
                  </a:cubicBezTo>
                  <a:cubicBezTo>
                    <a:pt x="3773" y="2835"/>
                    <a:pt x="3773" y="2826"/>
                    <a:pt x="3770" y="2821"/>
                  </a:cubicBezTo>
                  <a:cubicBezTo>
                    <a:pt x="3767" y="2818"/>
                    <a:pt x="3767" y="2818"/>
                    <a:pt x="3767" y="2818"/>
                  </a:cubicBezTo>
                  <a:cubicBezTo>
                    <a:pt x="3761" y="2811"/>
                    <a:pt x="3752" y="2808"/>
                    <a:pt x="3743" y="2813"/>
                  </a:cubicBezTo>
                  <a:cubicBezTo>
                    <a:pt x="3691" y="2844"/>
                    <a:pt x="3716" y="2960"/>
                    <a:pt x="3751" y="2995"/>
                  </a:cubicBezTo>
                  <a:cubicBezTo>
                    <a:pt x="3764" y="3007"/>
                    <a:pt x="3780" y="3015"/>
                    <a:pt x="3796" y="3019"/>
                  </a:cubicBezTo>
                  <a:cubicBezTo>
                    <a:pt x="3759" y="3033"/>
                    <a:pt x="3720" y="3033"/>
                    <a:pt x="3680" y="3005"/>
                  </a:cubicBezTo>
                  <a:cubicBezTo>
                    <a:pt x="3678" y="3003"/>
                    <a:pt x="3674" y="3006"/>
                    <a:pt x="3674" y="3009"/>
                  </a:cubicBezTo>
                  <a:cubicBezTo>
                    <a:pt x="3675" y="3016"/>
                    <a:pt x="3678" y="3023"/>
                    <a:pt x="3680" y="3029"/>
                  </a:cubicBezTo>
                  <a:cubicBezTo>
                    <a:pt x="3680" y="3029"/>
                    <a:pt x="3680" y="3029"/>
                    <a:pt x="3680" y="3029"/>
                  </a:cubicBezTo>
                  <a:cubicBezTo>
                    <a:pt x="3652" y="3067"/>
                    <a:pt x="3616" y="3092"/>
                    <a:pt x="3567" y="3090"/>
                  </a:cubicBezTo>
                  <a:cubicBezTo>
                    <a:pt x="3542" y="3088"/>
                    <a:pt x="3519" y="3081"/>
                    <a:pt x="3496" y="3075"/>
                  </a:cubicBezTo>
                  <a:cubicBezTo>
                    <a:pt x="3516" y="3079"/>
                    <a:pt x="3534" y="3081"/>
                    <a:pt x="3554" y="3075"/>
                  </a:cubicBezTo>
                  <a:cubicBezTo>
                    <a:pt x="3612" y="3058"/>
                    <a:pt x="3644" y="2987"/>
                    <a:pt x="3674" y="2940"/>
                  </a:cubicBezTo>
                  <a:cubicBezTo>
                    <a:pt x="3676" y="2938"/>
                    <a:pt x="3672" y="2935"/>
                    <a:pt x="3670" y="2938"/>
                  </a:cubicBezTo>
                  <a:cubicBezTo>
                    <a:pt x="3643" y="2976"/>
                    <a:pt x="3620" y="3017"/>
                    <a:pt x="3582" y="3044"/>
                  </a:cubicBezTo>
                  <a:cubicBezTo>
                    <a:pt x="3537" y="3077"/>
                    <a:pt x="3511" y="3061"/>
                    <a:pt x="3463" y="3044"/>
                  </a:cubicBezTo>
                  <a:cubicBezTo>
                    <a:pt x="3459" y="3043"/>
                    <a:pt x="3455" y="3039"/>
                    <a:pt x="3451" y="3036"/>
                  </a:cubicBezTo>
                  <a:cubicBezTo>
                    <a:pt x="3464" y="3025"/>
                    <a:pt x="3478" y="3018"/>
                    <a:pt x="3495" y="3018"/>
                  </a:cubicBezTo>
                  <a:cubicBezTo>
                    <a:pt x="3524" y="3017"/>
                    <a:pt x="3542" y="3023"/>
                    <a:pt x="3571" y="3009"/>
                  </a:cubicBezTo>
                  <a:cubicBezTo>
                    <a:pt x="3616" y="2988"/>
                    <a:pt x="3656" y="2946"/>
                    <a:pt x="3656" y="2895"/>
                  </a:cubicBezTo>
                  <a:cubicBezTo>
                    <a:pt x="3656" y="2893"/>
                    <a:pt x="3654" y="2894"/>
                    <a:pt x="3653" y="2895"/>
                  </a:cubicBezTo>
                  <a:cubicBezTo>
                    <a:pt x="3649" y="2945"/>
                    <a:pt x="3583" y="2996"/>
                    <a:pt x="3534" y="2999"/>
                  </a:cubicBezTo>
                  <a:cubicBezTo>
                    <a:pt x="3506" y="3000"/>
                    <a:pt x="3481" y="2982"/>
                    <a:pt x="3453" y="2993"/>
                  </a:cubicBezTo>
                  <a:cubicBezTo>
                    <a:pt x="3453" y="2993"/>
                    <a:pt x="3453" y="2993"/>
                    <a:pt x="3452" y="2993"/>
                  </a:cubicBezTo>
                  <a:cubicBezTo>
                    <a:pt x="3437" y="2986"/>
                    <a:pt x="3411" y="2978"/>
                    <a:pt x="3405" y="2965"/>
                  </a:cubicBezTo>
                  <a:cubicBezTo>
                    <a:pt x="3402" y="2960"/>
                    <a:pt x="3402" y="2954"/>
                    <a:pt x="3402" y="2947"/>
                  </a:cubicBezTo>
                  <a:cubicBezTo>
                    <a:pt x="3411" y="2944"/>
                    <a:pt x="3420" y="2941"/>
                    <a:pt x="3430" y="2939"/>
                  </a:cubicBezTo>
                  <a:cubicBezTo>
                    <a:pt x="3439" y="2944"/>
                    <a:pt x="3445" y="2952"/>
                    <a:pt x="3454" y="2957"/>
                  </a:cubicBezTo>
                  <a:cubicBezTo>
                    <a:pt x="3465" y="2963"/>
                    <a:pt x="3477" y="2967"/>
                    <a:pt x="3490" y="2966"/>
                  </a:cubicBezTo>
                  <a:cubicBezTo>
                    <a:pt x="3503" y="2966"/>
                    <a:pt x="3515" y="2962"/>
                    <a:pt x="3527" y="2956"/>
                  </a:cubicBezTo>
                  <a:cubicBezTo>
                    <a:pt x="3537" y="2952"/>
                    <a:pt x="3552" y="2945"/>
                    <a:pt x="3557" y="2935"/>
                  </a:cubicBezTo>
                  <a:cubicBezTo>
                    <a:pt x="3558" y="2933"/>
                    <a:pt x="3557" y="2930"/>
                    <a:pt x="3555" y="2930"/>
                  </a:cubicBezTo>
                  <a:cubicBezTo>
                    <a:pt x="3543" y="2926"/>
                    <a:pt x="3530" y="2933"/>
                    <a:pt x="3519" y="2937"/>
                  </a:cubicBezTo>
                  <a:cubicBezTo>
                    <a:pt x="3507" y="2941"/>
                    <a:pt x="3495" y="2945"/>
                    <a:pt x="3482" y="2942"/>
                  </a:cubicBezTo>
                  <a:cubicBezTo>
                    <a:pt x="3482" y="2942"/>
                    <a:pt x="3482" y="2942"/>
                    <a:pt x="3481" y="2942"/>
                  </a:cubicBezTo>
                  <a:cubicBezTo>
                    <a:pt x="3491" y="2941"/>
                    <a:pt x="3501" y="2938"/>
                    <a:pt x="3509" y="2933"/>
                  </a:cubicBezTo>
                  <a:cubicBezTo>
                    <a:pt x="3520" y="2927"/>
                    <a:pt x="3530" y="2918"/>
                    <a:pt x="3537" y="2908"/>
                  </a:cubicBezTo>
                  <a:cubicBezTo>
                    <a:pt x="3543" y="2900"/>
                    <a:pt x="3552" y="2888"/>
                    <a:pt x="3550" y="2878"/>
                  </a:cubicBezTo>
                  <a:cubicBezTo>
                    <a:pt x="3550" y="2876"/>
                    <a:pt x="3549" y="2875"/>
                    <a:pt x="3547" y="2876"/>
                  </a:cubicBezTo>
                  <a:cubicBezTo>
                    <a:pt x="3537" y="2878"/>
                    <a:pt x="3529" y="2889"/>
                    <a:pt x="3523" y="2895"/>
                  </a:cubicBezTo>
                  <a:cubicBezTo>
                    <a:pt x="3514" y="2904"/>
                    <a:pt x="3504" y="2912"/>
                    <a:pt x="3493" y="2917"/>
                  </a:cubicBezTo>
                  <a:cubicBezTo>
                    <a:pt x="3480" y="2922"/>
                    <a:pt x="3470" y="2920"/>
                    <a:pt x="3457" y="2918"/>
                  </a:cubicBezTo>
                  <a:cubicBezTo>
                    <a:pt x="3454" y="2917"/>
                    <a:pt x="3450" y="2917"/>
                    <a:pt x="3447" y="2917"/>
                  </a:cubicBezTo>
                  <a:cubicBezTo>
                    <a:pt x="3458" y="2913"/>
                    <a:pt x="3469" y="2910"/>
                    <a:pt x="3478" y="2904"/>
                  </a:cubicBezTo>
                  <a:cubicBezTo>
                    <a:pt x="3487" y="2897"/>
                    <a:pt x="3494" y="2889"/>
                    <a:pt x="3500" y="2880"/>
                  </a:cubicBezTo>
                  <a:cubicBezTo>
                    <a:pt x="3502" y="2878"/>
                    <a:pt x="3503" y="2876"/>
                    <a:pt x="3504" y="2874"/>
                  </a:cubicBezTo>
                  <a:cubicBezTo>
                    <a:pt x="3505" y="2874"/>
                    <a:pt x="3505" y="2874"/>
                    <a:pt x="3506" y="2874"/>
                  </a:cubicBezTo>
                  <a:cubicBezTo>
                    <a:pt x="3517" y="2877"/>
                    <a:pt x="3532" y="2872"/>
                    <a:pt x="3539" y="2864"/>
                  </a:cubicBezTo>
                  <a:cubicBezTo>
                    <a:pt x="3547" y="2856"/>
                    <a:pt x="3552" y="2843"/>
                    <a:pt x="3550" y="2832"/>
                  </a:cubicBezTo>
                  <a:cubicBezTo>
                    <a:pt x="3549" y="2828"/>
                    <a:pt x="3543" y="2826"/>
                    <a:pt x="3539" y="2828"/>
                  </a:cubicBezTo>
                  <a:cubicBezTo>
                    <a:pt x="3532" y="2834"/>
                    <a:pt x="3531" y="2844"/>
                    <a:pt x="3524" y="2849"/>
                  </a:cubicBezTo>
                  <a:cubicBezTo>
                    <a:pt x="3522" y="2851"/>
                    <a:pt x="3518" y="2852"/>
                    <a:pt x="3515" y="2853"/>
                  </a:cubicBezTo>
                  <a:cubicBezTo>
                    <a:pt x="3516" y="2852"/>
                    <a:pt x="3516" y="2852"/>
                    <a:pt x="3516" y="2852"/>
                  </a:cubicBezTo>
                  <a:cubicBezTo>
                    <a:pt x="3518" y="2847"/>
                    <a:pt x="3521" y="2843"/>
                    <a:pt x="3524" y="2838"/>
                  </a:cubicBezTo>
                  <a:cubicBezTo>
                    <a:pt x="3527" y="2834"/>
                    <a:pt x="3531" y="2830"/>
                    <a:pt x="3532" y="2824"/>
                  </a:cubicBezTo>
                  <a:cubicBezTo>
                    <a:pt x="3533" y="2819"/>
                    <a:pt x="3529" y="2813"/>
                    <a:pt x="3524" y="2814"/>
                  </a:cubicBezTo>
                  <a:cubicBezTo>
                    <a:pt x="3512" y="2815"/>
                    <a:pt x="3505" y="2827"/>
                    <a:pt x="3500" y="2836"/>
                  </a:cubicBezTo>
                  <a:cubicBezTo>
                    <a:pt x="3494" y="2845"/>
                    <a:pt x="3490" y="2854"/>
                    <a:pt x="3485" y="2863"/>
                  </a:cubicBezTo>
                  <a:cubicBezTo>
                    <a:pt x="3479" y="2872"/>
                    <a:pt x="3473" y="2881"/>
                    <a:pt x="3464" y="2887"/>
                  </a:cubicBezTo>
                  <a:cubicBezTo>
                    <a:pt x="3453" y="2893"/>
                    <a:pt x="3440" y="2896"/>
                    <a:pt x="3429" y="2900"/>
                  </a:cubicBezTo>
                  <a:cubicBezTo>
                    <a:pt x="3422" y="2902"/>
                    <a:pt x="3416" y="2905"/>
                    <a:pt x="3410" y="2908"/>
                  </a:cubicBezTo>
                  <a:cubicBezTo>
                    <a:pt x="3410" y="2908"/>
                    <a:pt x="3410" y="2908"/>
                    <a:pt x="3410" y="2908"/>
                  </a:cubicBezTo>
                  <a:cubicBezTo>
                    <a:pt x="3426" y="2899"/>
                    <a:pt x="3443" y="2889"/>
                    <a:pt x="3456" y="2878"/>
                  </a:cubicBezTo>
                  <a:cubicBezTo>
                    <a:pt x="3473" y="2863"/>
                    <a:pt x="3484" y="2845"/>
                    <a:pt x="3494" y="2827"/>
                  </a:cubicBezTo>
                  <a:cubicBezTo>
                    <a:pt x="3500" y="2816"/>
                    <a:pt x="3484" y="2808"/>
                    <a:pt x="3477" y="2818"/>
                  </a:cubicBezTo>
                  <a:cubicBezTo>
                    <a:pt x="3466" y="2836"/>
                    <a:pt x="3455" y="2854"/>
                    <a:pt x="3438" y="2867"/>
                  </a:cubicBezTo>
                  <a:cubicBezTo>
                    <a:pt x="3432" y="2872"/>
                    <a:pt x="3425" y="2876"/>
                    <a:pt x="3418" y="2880"/>
                  </a:cubicBezTo>
                  <a:cubicBezTo>
                    <a:pt x="3420" y="2876"/>
                    <a:pt x="3422" y="2873"/>
                    <a:pt x="3424" y="2869"/>
                  </a:cubicBezTo>
                  <a:cubicBezTo>
                    <a:pt x="3430" y="2860"/>
                    <a:pt x="3452" y="2853"/>
                    <a:pt x="3447" y="2838"/>
                  </a:cubicBezTo>
                  <a:cubicBezTo>
                    <a:pt x="3446" y="2837"/>
                    <a:pt x="3445" y="2835"/>
                    <a:pt x="3443" y="2836"/>
                  </a:cubicBezTo>
                  <a:cubicBezTo>
                    <a:pt x="3446" y="2835"/>
                    <a:pt x="3442" y="2836"/>
                    <a:pt x="3442" y="2836"/>
                  </a:cubicBezTo>
                  <a:cubicBezTo>
                    <a:pt x="3441" y="2836"/>
                    <a:pt x="3439" y="2837"/>
                    <a:pt x="3438" y="2837"/>
                  </a:cubicBezTo>
                  <a:cubicBezTo>
                    <a:pt x="3435" y="2839"/>
                    <a:pt x="3431" y="2840"/>
                    <a:pt x="3428" y="2842"/>
                  </a:cubicBezTo>
                  <a:cubicBezTo>
                    <a:pt x="3421" y="2846"/>
                    <a:pt x="3414" y="2850"/>
                    <a:pt x="3409" y="2856"/>
                  </a:cubicBezTo>
                  <a:cubicBezTo>
                    <a:pt x="3403" y="2863"/>
                    <a:pt x="3399" y="2872"/>
                    <a:pt x="3395" y="2881"/>
                  </a:cubicBezTo>
                  <a:cubicBezTo>
                    <a:pt x="3391" y="2887"/>
                    <a:pt x="3385" y="2894"/>
                    <a:pt x="3382" y="2901"/>
                  </a:cubicBezTo>
                  <a:cubicBezTo>
                    <a:pt x="3381" y="2902"/>
                    <a:pt x="3380" y="2902"/>
                    <a:pt x="3379" y="2903"/>
                  </a:cubicBezTo>
                  <a:cubicBezTo>
                    <a:pt x="3370" y="2908"/>
                    <a:pt x="3362" y="2913"/>
                    <a:pt x="3351" y="2914"/>
                  </a:cubicBezTo>
                  <a:cubicBezTo>
                    <a:pt x="3346" y="2914"/>
                    <a:pt x="3341" y="2915"/>
                    <a:pt x="3337" y="2916"/>
                  </a:cubicBezTo>
                  <a:cubicBezTo>
                    <a:pt x="3344" y="2911"/>
                    <a:pt x="3350" y="2905"/>
                    <a:pt x="3356" y="2898"/>
                  </a:cubicBezTo>
                  <a:cubicBezTo>
                    <a:pt x="3357" y="2898"/>
                    <a:pt x="3357" y="2897"/>
                    <a:pt x="3357" y="2897"/>
                  </a:cubicBezTo>
                  <a:cubicBezTo>
                    <a:pt x="3370" y="2892"/>
                    <a:pt x="3381" y="2885"/>
                    <a:pt x="3391" y="2875"/>
                  </a:cubicBezTo>
                  <a:cubicBezTo>
                    <a:pt x="3406" y="2861"/>
                    <a:pt x="3414" y="2845"/>
                    <a:pt x="3421" y="2826"/>
                  </a:cubicBezTo>
                  <a:cubicBezTo>
                    <a:pt x="3422" y="2828"/>
                    <a:pt x="3424" y="2828"/>
                    <a:pt x="3426" y="2828"/>
                  </a:cubicBezTo>
                  <a:cubicBezTo>
                    <a:pt x="3449" y="2828"/>
                    <a:pt x="3464" y="2812"/>
                    <a:pt x="3477" y="2795"/>
                  </a:cubicBezTo>
                  <a:cubicBezTo>
                    <a:pt x="3483" y="2787"/>
                    <a:pt x="3489" y="2778"/>
                    <a:pt x="3497" y="2771"/>
                  </a:cubicBezTo>
                  <a:cubicBezTo>
                    <a:pt x="3506" y="2764"/>
                    <a:pt x="3518" y="2761"/>
                    <a:pt x="3529" y="2759"/>
                  </a:cubicBezTo>
                  <a:cubicBezTo>
                    <a:pt x="3533" y="2758"/>
                    <a:pt x="3535" y="2754"/>
                    <a:pt x="3535" y="2750"/>
                  </a:cubicBezTo>
                  <a:cubicBezTo>
                    <a:pt x="3535" y="2750"/>
                    <a:pt x="3535" y="2749"/>
                    <a:pt x="3535" y="2748"/>
                  </a:cubicBezTo>
                  <a:cubicBezTo>
                    <a:pt x="3535" y="2748"/>
                    <a:pt x="3534" y="2748"/>
                    <a:pt x="3534" y="2748"/>
                  </a:cubicBezTo>
                  <a:cubicBezTo>
                    <a:pt x="3533" y="2743"/>
                    <a:pt x="3528" y="2742"/>
                    <a:pt x="3523" y="2742"/>
                  </a:cubicBezTo>
                  <a:cubicBezTo>
                    <a:pt x="3513" y="2744"/>
                    <a:pt x="3502" y="2747"/>
                    <a:pt x="3492" y="2753"/>
                  </a:cubicBezTo>
                  <a:cubicBezTo>
                    <a:pt x="3490" y="2754"/>
                    <a:pt x="3487" y="2756"/>
                    <a:pt x="3485" y="2758"/>
                  </a:cubicBezTo>
                  <a:cubicBezTo>
                    <a:pt x="3484" y="2753"/>
                    <a:pt x="3482" y="2747"/>
                    <a:pt x="3484" y="2742"/>
                  </a:cubicBezTo>
                  <a:cubicBezTo>
                    <a:pt x="3487" y="2734"/>
                    <a:pt x="3495" y="2732"/>
                    <a:pt x="3501" y="2726"/>
                  </a:cubicBezTo>
                  <a:cubicBezTo>
                    <a:pt x="3503" y="2724"/>
                    <a:pt x="3503" y="2718"/>
                    <a:pt x="3499" y="2717"/>
                  </a:cubicBezTo>
                  <a:cubicBezTo>
                    <a:pt x="3487" y="2712"/>
                    <a:pt x="3474" y="2723"/>
                    <a:pt x="3470" y="2734"/>
                  </a:cubicBezTo>
                  <a:cubicBezTo>
                    <a:pt x="3467" y="2740"/>
                    <a:pt x="3467" y="2748"/>
                    <a:pt x="3468" y="2755"/>
                  </a:cubicBezTo>
                  <a:cubicBezTo>
                    <a:pt x="3469" y="2760"/>
                    <a:pt x="3470" y="2766"/>
                    <a:pt x="3473" y="2770"/>
                  </a:cubicBezTo>
                  <a:cubicBezTo>
                    <a:pt x="3472" y="2771"/>
                    <a:pt x="3471" y="2772"/>
                    <a:pt x="3471" y="2773"/>
                  </a:cubicBezTo>
                  <a:cubicBezTo>
                    <a:pt x="3459" y="2788"/>
                    <a:pt x="3448" y="2809"/>
                    <a:pt x="3428" y="2810"/>
                  </a:cubicBezTo>
                  <a:cubicBezTo>
                    <a:pt x="3431" y="2804"/>
                    <a:pt x="3435" y="2798"/>
                    <a:pt x="3439" y="2792"/>
                  </a:cubicBezTo>
                  <a:cubicBezTo>
                    <a:pt x="3445" y="2785"/>
                    <a:pt x="3457" y="2779"/>
                    <a:pt x="3459" y="2770"/>
                  </a:cubicBezTo>
                  <a:cubicBezTo>
                    <a:pt x="3460" y="2767"/>
                    <a:pt x="3458" y="2764"/>
                    <a:pt x="3455" y="2764"/>
                  </a:cubicBezTo>
                  <a:cubicBezTo>
                    <a:pt x="3446" y="2761"/>
                    <a:pt x="3437" y="2769"/>
                    <a:pt x="3431" y="2775"/>
                  </a:cubicBezTo>
                  <a:cubicBezTo>
                    <a:pt x="3424" y="2781"/>
                    <a:pt x="3418" y="2788"/>
                    <a:pt x="3414" y="2797"/>
                  </a:cubicBezTo>
                  <a:cubicBezTo>
                    <a:pt x="3403" y="2815"/>
                    <a:pt x="3400" y="2836"/>
                    <a:pt x="3387" y="2852"/>
                  </a:cubicBezTo>
                  <a:cubicBezTo>
                    <a:pt x="3383" y="2857"/>
                    <a:pt x="3379" y="2861"/>
                    <a:pt x="3375" y="2865"/>
                  </a:cubicBezTo>
                  <a:cubicBezTo>
                    <a:pt x="3375" y="2863"/>
                    <a:pt x="3376" y="2860"/>
                    <a:pt x="3376" y="2858"/>
                  </a:cubicBezTo>
                  <a:cubicBezTo>
                    <a:pt x="3379" y="2844"/>
                    <a:pt x="3379" y="2828"/>
                    <a:pt x="3390" y="2817"/>
                  </a:cubicBezTo>
                  <a:cubicBezTo>
                    <a:pt x="3398" y="2808"/>
                    <a:pt x="3384" y="2796"/>
                    <a:pt x="3375" y="2804"/>
                  </a:cubicBezTo>
                  <a:cubicBezTo>
                    <a:pt x="3364" y="2816"/>
                    <a:pt x="3361" y="2831"/>
                    <a:pt x="3358" y="2846"/>
                  </a:cubicBezTo>
                  <a:cubicBezTo>
                    <a:pt x="3355" y="2861"/>
                    <a:pt x="3350" y="2872"/>
                    <a:pt x="3341" y="2883"/>
                  </a:cubicBezTo>
                  <a:cubicBezTo>
                    <a:pt x="3332" y="2885"/>
                    <a:pt x="3323" y="2886"/>
                    <a:pt x="3314" y="2886"/>
                  </a:cubicBezTo>
                  <a:cubicBezTo>
                    <a:pt x="3326" y="2880"/>
                    <a:pt x="3337" y="2871"/>
                    <a:pt x="3345" y="2858"/>
                  </a:cubicBezTo>
                  <a:cubicBezTo>
                    <a:pt x="3355" y="2841"/>
                    <a:pt x="3358" y="2822"/>
                    <a:pt x="3363" y="2803"/>
                  </a:cubicBezTo>
                  <a:cubicBezTo>
                    <a:pt x="3363" y="2803"/>
                    <a:pt x="3363" y="2803"/>
                    <a:pt x="3363" y="2802"/>
                  </a:cubicBezTo>
                  <a:cubicBezTo>
                    <a:pt x="3369" y="2794"/>
                    <a:pt x="3379" y="2795"/>
                    <a:pt x="3388" y="2793"/>
                  </a:cubicBezTo>
                  <a:cubicBezTo>
                    <a:pt x="3396" y="2792"/>
                    <a:pt x="3403" y="2789"/>
                    <a:pt x="3409" y="2784"/>
                  </a:cubicBezTo>
                  <a:cubicBezTo>
                    <a:pt x="3420" y="2774"/>
                    <a:pt x="3427" y="2760"/>
                    <a:pt x="3426" y="2744"/>
                  </a:cubicBezTo>
                  <a:cubicBezTo>
                    <a:pt x="3426" y="2733"/>
                    <a:pt x="3409" y="2734"/>
                    <a:pt x="3409" y="2745"/>
                  </a:cubicBezTo>
                  <a:cubicBezTo>
                    <a:pt x="3409" y="2759"/>
                    <a:pt x="3400" y="2771"/>
                    <a:pt x="3387" y="2776"/>
                  </a:cubicBezTo>
                  <a:cubicBezTo>
                    <a:pt x="3382" y="2778"/>
                    <a:pt x="3377" y="2779"/>
                    <a:pt x="3372" y="2781"/>
                  </a:cubicBezTo>
                  <a:cubicBezTo>
                    <a:pt x="3372" y="2779"/>
                    <a:pt x="3373" y="2778"/>
                    <a:pt x="3375" y="2776"/>
                  </a:cubicBezTo>
                  <a:cubicBezTo>
                    <a:pt x="3380" y="2768"/>
                    <a:pt x="3389" y="2763"/>
                    <a:pt x="3392" y="2753"/>
                  </a:cubicBezTo>
                  <a:cubicBezTo>
                    <a:pt x="3394" y="2746"/>
                    <a:pt x="3391" y="2739"/>
                    <a:pt x="3389" y="2733"/>
                  </a:cubicBezTo>
                  <a:cubicBezTo>
                    <a:pt x="3392" y="2731"/>
                    <a:pt x="3394" y="2728"/>
                    <a:pt x="3397" y="2726"/>
                  </a:cubicBezTo>
                  <a:cubicBezTo>
                    <a:pt x="3403" y="2723"/>
                    <a:pt x="3409" y="2722"/>
                    <a:pt x="3414" y="2717"/>
                  </a:cubicBezTo>
                  <a:cubicBezTo>
                    <a:pt x="3424" y="2709"/>
                    <a:pt x="3428" y="2697"/>
                    <a:pt x="3428" y="2685"/>
                  </a:cubicBezTo>
                  <a:cubicBezTo>
                    <a:pt x="3428" y="2673"/>
                    <a:pt x="3411" y="2674"/>
                    <a:pt x="3410" y="2686"/>
                  </a:cubicBezTo>
                  <a:cubicBezTo>
                    <a:pt x="3410" y="2691"/>
                    <a:pt x="3407" y="2697"/>
                    <a:pt x="3404" y="2701"/>
                  </a:cubicBezTo>
                  <a:cubicBezTo>
                    <a:pt x="3399" y="2707"/>
                    <a:pt x="3393" y="2708"/>
                    <a:pt x="3387" y="2712"/>
                  </a:cubicBezTo>
                  <a:cubicBezTo>
                    <a:pt x="3386" y="2712"/>
                    <a:pt x="3386" y="2713"/>
                    <a:pt x="3385" y="2714"/>
                  </a:cubicBezTo>
                  <a:cubicBezTo>
                    <a:pt x="3385" y="2710"/>
                    <a:pt x="3385" y="2706"/>
                    <a:pt x="3386" y="2702"/>
                  </a:cubicBezTo>
                  <a:cubicBezTo>
                    <a:pt x="3387" y="2696"/>
                    <a:pt x="3391" y="2691"/>
                    <a:pt x="3391" y="2685"/>
                  </a:cubicBezTo>
                  <a:cubicBezTo>
                    <a:pt x="3392" y="2682"/>
                    <a:pt x="3389" y="2679"/>
                    <a:pt x="3387" y="2680"/>
                  </a:cubicBezTo>
                  <a:cubicBezTo>
                    <a:pt x="3369" y="2688"/>
                    <a:pt x="3367" y="2716"/>
                    <a:pt x="3372" y="2731"/>
                  </a:cubicBezTo>
                  <a:cubicBezTo>
                    <a:pt x="3373" y="2736"/>
                    <a:pt x="3376" y="2741"/>
                    <a:pt x="3377" y="2746"/>
                  </a:cubicBezTo>
                  <a:cubicBezTo>
                    <a:pt x="3378" y="2751"/>
                    <a:pt x="3372" y="2755"/>
                    <a:pt x="3369" y="2759"/>
                  </a:cubicBezTo>
                  <a:cubicBezTo>
                    <a:pt x="3362" y="2766"/>
                    <a:pt x="3357" y="2774"/>
                    <a:pt x="3353" y="2783"/>
                  </a:cubicBezTo>
                  <a:cubicBezTo>
                    <a:pt x="3345" y="2801"/>
                    <a:pt x="3343" y="2821"/>
                    <a:pt x="3336" y="2839"/>
                  </a:cubicBezTo>
                  <a:cubicBezTo>
                    <a:pt x="3329" y="2858"/>
                    <a:pt x="3314" y="2869"/>
                    <a:pt x="3296" y="2877"/>
                  </a:cubicBezTo>
                  <a:cubicBezTo>
                    <a:pt x="3296" y="2876"/>
                    <a:pt x="3296" y="2876"/>
                    <a:pt x="3296" y="2875"/>
                  </a:cubicBezTo>
                  <a:cubicBezTo>
                    <a:pt x="3300" y="2871"/>
                    <a:pt x="3303" y="2867"/>
                    <a:pt x="3307" y="2862"/>
                  </a:cubicBezTo>
                  <a:cubicBezTo>
                    <a:pt x="3321" y="2844"/>
                    <a:pt x="3329" y="2823"/>
                    <a:pt x="3333" y="2801"/>
                  </a:cubicBezTo>
                  <a:cubicBezTo>
                    <a:pt x="3335" y="2795"/>
                    <a:pt x="3336" y="2790"/>
                    <a:pt x="3337" y="2784"/>
                  </a:cubicBezTo>
                  <a:cubicBezTo>
                    <a:pt x="3337" y="2784"/>
                    <a:pt x="3337" y="2784"/>
                    <a:pt x="3338" y="2784"/>
                  </a:cubicBezTo>
                  <a:cubicBezTo>
                    <a:pt x="3354" y="2775"/>
                    <a:pt x="3372" y="2752"/>
                    <a:pt x="3364" y="2732"/>
                  </a:cubicBezTo>
                  <a:cubicBezTo>
                    <a:pt x="3362" y="2726"/>
                    <a:pt x="3352" y="2724"/>
                    <a:pt x="3349" y="2731"/>
                  </a:cubicBezTo>
                  <a:cubicBezTo>
                    <a:pt x="3347" y="2736"/>
                    <a:pt x="3345" y="2741"/>
                    <a:pt x="3343" y="2746"/>
                  </a:cubicBezTo>
                  <a:cubicBezTo>
                    <a:pt x="3344" y="2740"/>
                    <a:pt x="3344" y="2734"/>
                    <a:pt x="3344" y="2728"/>
                  </a:cubicBezTo>
                  <a:cubicBezTo>
                    <a:pt x="3344" y="2725"/>
                    <a:pt x="3344" y="2722"/>
                    <a:pt x="3344" y="2720"/>
                  </a:cubicBezTo>
                  <a:cubicBezTo>
                    <a:pt x="3349" y="2711"/>
                    <a:pt x="3356" y="2703"/>
                    <a:pt x="3360" y="2693"/>
                  </a:cubicBezTo>
                  <a:cubicBezTo>
                    <a:pt x="3364" y="2681"/>
                    <a:pt x="3366" y="2669"/>
                    <a:pt x="3366" y="2656"/>
                  </a:cubicBezTo>
                  <a:cubicBezTo>
                    <a:pt x="3367" y="2649"/>
                    <a:pt x="3355" y="2648"/>
                    <a:pt x="3354" y="2655"/>
                  </a:cubicBezTo>
                  <a:cubicBezTo>
                    <a:pt x="3351" y="2668"/>
                    <a:pt x="3349" y="2681"/>
                    <a:pt x="3343" y="2693"/>
                  </a:cubicBezTo>
                  <a:cubicBezTo>
                    <a:pt x="3342" y="2694"/>
                    <a:pt x="3341" y="2695"/>
                    <a:pt x="3340" y="2696"/>
                  </a:cubicBezTo>
                  <a:cubicBezTo>
                    <a:pt x="3340" y="2694"/>
                    <a:pt x="3339" y="2691"/>
                    <a:pt x="3338" y="2688"/>
                  </a:cubicBezTo>
                  <a:cubicBezTo>
                    <a:pt x="3336" y="2680"/>
                    <a:pt x="3334" y="2674"/>
                    <a:pt x="3335" y="2666"/>
                  </a:cubicBezTo>
                  <a:cubicBezTo>
                    <a:pt x="3335" y="2659"/>
                    <a:pt x="3335" y="2651"/>
                    <a:pt x="3335" y="2644"/>
                  </a:cubicBezTo>
                  <a:cubicBezTo>
                    <a:pt x="3335" y="2632"/>
                    <a:pt x="3317" y="2633"/>
                    <a:pt x="3317" y="2645"/>
                  </a:cubicBezTo>
                  <a:cubicBezTo>
                    <a:pt x="3317" y="2657"/>
                    <a:pt x="3314" y="2670"/>
                    <a:pt x="3317" y="2682"/>
                  </a:cubicBezTo>
                  <a:cubicBezTo>
                    <a:pt x="3320" y="2696"/>
                    <a:pt x="3326" y="2707"/>
                    <a:pt x="3327" y="2721"/>
                  </a:cubicBezTo>
                  <a:cubicBezTo>
                    <a:pt x="3328" y="2736"/>
                    <a:pt x="3327" y="2751"/>
                    <a:pt x="3324" y="2766"/>
                  </a:cubicBezTo>
                  <a:cubicBezTo>
                    <a:pt x="3319" y="2769"/>
                    <a:pt x="3313" y="2771"/>
                    <a:pt x="3308" y="2773"/>
                  </a:cubicBezTo>
                  <a:cubicBezTo>
                    <a:pt x="3308" y="2773"/>
                    <a:pt x="3308" y="2773"/>
                    <a:pt x="3308" y="2773"/>
                  </a:cubicBezTo>
                  <a:cubicBezTo>
                    <a:pt x="3308" y="2768"/>
                    <a:pt x="3309" y="2763"/>
                    <a:pt x="3310" y="2758"/>
                  </a:cubicBezTo>
                  <a:cubicBezTo>
                    <a:pt x="3314" y="2735"/>
                    <a:pt x="3309" y="2711"/>
                    <a:pt x="3300" y="2689"/>
                  </a:cubicBezTo>
                  <a:cubicBezTo>
                    <a:pt x="3295" y="2679"/>
                    <a:pt x="3281" y="2684"/>
                    <a:pt x="3283" y="2694"/>
                  </a:cubicBezTo>
                  <a:cubicBezTo>
                    <a:pt x="3286" y="2705"/>
                    <a:pt x="3289" y="2715"/>
                    <a:pt x="3291" y="2725"/>
                  </a:cubicBezTo>
                  <a:cubicBezTo>
                    <a:pt x="3289" y="2724"/>
                    <a:pt x="3287" y="2723"/>
                    <a:pt x="3285" y="2722"/>
                  </a:cubicBezTo>
                  <a:cubicBezTo>
                    <a:pt x="3281" y="2720"/>
                    <a:pt x="3276" y="2719"/>
                    <a:pt x="3271" y="2718"/>
                  </a:cubicBezTo>
                  <a:cubicBezTo>
                    <a:pt x="3266" y="2716"/>
                    <a:pt x="3265" y="2713"/>
                    <a:pt x="3264" y="2708"/>
                  </a:cubicBezTo>
                  <a:cubicBezTo>
                    <a:pt x="3262" y="2701"/>
                    <a:pt x="3262" y="2693"/>
                    <a:pt x="3262" y="2686"/>
                  </a:cubicBezTo>
                  <a:cubicBezTo>
                    <a:pt x="3262" y="2680"/>
                    <a:pt x="3263" y="2675"/>
                    <a:pt x="3258" y="2670"/>
                  </a:cubicBezTo>
                  <a:cubicBezTo>
                    <a:pt x="3256" y="2668"/>
                    <a:pt x="3252" y="2668"/>
                    <a:pt x="3250" y="2669"/>
                  </a:cubicBezTo>
                  <a:cubicBezTo>
                    <a:pt x="3239" y="2675"/>
                    <a:pt x="3243" y="2695"/>
                    <a:pt x="3244" y="2705"/>
                  </a:cubicBezTo>
                  <a:cubicBezTo>
                    <a:pt x="3246" y="2715"/>
                    <a:pt x="3248" y="2726"/>
                    <a:pt x="3257" y="2732"/>
                  </a:cubicBezTo>
                  <a:cubicBezTo>
                    <a:pt x="3265" y="2737"/>
                    <a:pt x="3277" y="2735"/>
                    <a:pt x="3284" y="2743"/>
                  </a:cubicBezTo>
                  <a:cubicBezTo>
                    <a:pt x="3286" y="2745"/>
                    <a:pt x="3288" y="2751"/>
                    <a:pt x="3291" y="2755"/>
                  </a:cubicBezTo>
                  <a:cubicBezTo>
                    <a:pt x="3290" y="2758"/>
                    <a:pt x="3290" y="2762"/>
                    <a:pt x="3290" y="2766"/>
                  </a:cubicBezTo>
                  <a:cubicBezTo>
                    <a:pt x="3289" y="2771"/>
                    <a:pt x="3289" y="2777"/>
                    <a:pt x="3290" y="2782"/>
                  </a:cubicBezTo>
                  <a:cubicBezTo>
                    <a:pt x="3285" y="2785"/>
                    <a:pt x="3280" y="2789"/>
                    <a:pt x="3277" y="2793"/>
                  </a:cubicBezTo>
                  <a:cubicBezTo>
                    <a:pt x="3276" y="2792"/>
                    <a:pt x="3276" y="2791"/>
                    <a:pt x="3275" y="2790"/>
                  </a:cubicBezTo>
                  <a:cubicBezTo>
                    <a:pt x="3265" y="2768"/>
                    <a:pt x="3246" y="2752"/>
                    <a:pt x="3232" y="2733"/>
                  </a:cubicBezTo>
                  <a:cubicBezTo>
                    <a:pt x="3225" y="2724"/>
                    <a:pt x="3218" y="2714"/>
                    <a:pt x="3214" y="2704"/>
                  </a:cubicBezTo>
                  <a:cubicBezTo>
                    <a:pt x="3212" y="2698"/>
                    <a:pt x="3210" y="2692"/>
                    <a:pt x="3210" y="2685"/>
                  </a:cubicBezTo>
                  <a:cubicBezTo>
                    <a:pt x="3210" y="2679"/>
                    <a:pt x="3213" y="2674"/>
                    <a:pt x="3214" y="2667"/>
                  </a:cubicBezTo>
                  <a:cubicBezTo>
                    <a:pt x="3215" y="2660"/>
                    <a:pt x="3205" y="2654"/>
                    <a:pt x="3199" y="2660"/>
                  </a:cubicBezTo>
                  <a:cubicBezTo>
                    <a:pt x="3191" y="2668"/>
                    <a:pt x="3190" y="2683"/>
                    <a:pt x="3192" y="2694"/>
                  </a:cubicBezTo>
                  <a:cubicBezTo>
                    <a:pt x="3192" y="2698"/>
                    <a:pt x="3193" y="2701"/>
                    <a:pt x="3194" y="2705"/>
                  </a:cubicBezTo>
                  <a:cubicBezTo>
                    <a:pt x="3194" y="2705"/>
                    <a:pt x="3193" y="2705"/>
                    <a:pt x="3193" y="2705"/>
                  </a:cubicBezTo>
                  <a:cubicBezTo>
                    <a:pt x="3185" y="2703"/>
                    <a:pt x="3175" y="2704"/>
                    <a:pt x="3170" y="2696"/>
                  </a:cubicBezTo>
                  <a:cubicBezTo>
                    <a:pt x="3163" y="2688"/>
                    <a:pt x="3164" y="2675"/>
                    <a:pt x="3165" y="2665"/>
                  </a:cubicBezTo>
                  <a:cubicBezTo>
                    <a:pt x="3166" y="2656"/>
                    <a:pt x="3149" y="2654"/>
                    <a:pt x="3148" y="2664"/>
                  </a:cubicBezTo>
                  <a:cubicBezTo>
                    <a:pt x="3145" y="2685"/>
                    <a:pt x="3145" y="2711"/>
                    <a:pt x="3168" y="2720"/>
                  </a:cubicBezTo>
                  <a:cubicBezTo>
                    <a:pt x="3178" y="2724"/>
                    <a:pt x="3189" y="2723"/>
                    <a:pt x="3197" y="2729"/>
                  </a:cubicBezTo>
                  <a:cubicBezTo>
                    <a:pt x="3204" y="2734"/>
                    <a:pt x="3209" y="2742"/>
                    <a:pt x="3216" y="2747"/>
                  </a:cubicBezTo>
                  <a:cubicBezTo>
                    <a:pt x="3217" y="2747"/>
                    <a:pt x="3217" y="2748"/>
                    <a:pt x="3217" y="2748"/>
                  </a:cubicBezTo>
                  <a:cubicBezTo>
                    <a:pt x="3217" y="2749"/>
                    <a:pt x="3217" y="2749"/>
                    <a:pt x="3216" y="2749"/>
                  </a:cubicBezTo>
                  <a:cubicBezTo>
                    <a:pt x="3213" y="2752"/>
                    <a:pt x="3207" y="2751"/>
                    <a:pt x="3204" y="2750"/>
                  </a:cubicBezTo>
                  <a:cubicBezTo>
                    <a:pt x="3193" y="2748"/>
                    <a:pt x="3182" y="2746"/>
                    <a:pt x="3170" y="2746"/>
                  </a:cubicBezTo>
                  <a:cubicBezTo>
                    <a:pt x="3159" y="2746"/>
                    <a:pt x="3149" y="2745"/>
                    <a:pt x="3138" y="2741"/>
                  </a:cubicBezTo>
                  <a:cubicBezTo>
                    <a:pt x="3133" y="2740"/>
                    <a:pt x="3123" y="2734"/>
                    <a:pt x="3119" y="2738"/>
                  </a:cubicBezTo>
                  <a:cubicBezTo>
                    <a:pt x="3119" y="2738"/>
                    <a:pt x="3119" y="2737"/>
                    <a:pt x="3118" y="2737"/>
                  </a:cubicBezTo>
                  <a:cubicBezTo>
                    <a:pt x="3132" y="2681"/>
                    <a:pt x="3164" y="2617"/>
                    <a:pt x="3186" y="2571"/>
                  </a:cubicBezTo>
                  <a:cubicBezTo>
                    <a:pt x="3187" y="2571"/>
                    <a:pt x="3185" y="2570"/>
                    <a:pt x="3185" y="2571"/>
                  </a:cubicBezTo>
                  <a:cubicBezTo>
                    <a:pt x="3157" y="2618"/>
                    <a:pt x="3131" y="2664"/>
                    <a:pt x="3112" y="2714"/>
                  </a:cubicBezTo>
                  <a:cubicBezTo>
                    <a:pt x="3110" y="2705"/>
                    <a:pt x="3108" y="2696"/>
                    <a:pt x="3106" y="2688"/>
                  </a:cubicBezTo>
                  <a:cubicBezTo>
                    <a:pt x="3098" y="2646"/>
                    <a:pt x="3120" y="2615"/>
                    <a:pt x="3108" y="2575"/>
                  </a:cubicBezTo>
                  <a:cubicBezTo>
                    <a:pt x="3107" y="2574"/>
                    <a:pt x="3106" y="2574"/>
                    <a:pt x="3106" y="2576"/>
                  </a:cubicBezTo>
                  <a:cubicBezTo>
                    <a:pt x="3111" y="2616"/>
                    <a:pt x="3080" y="2649"/>
                    <a:pt x="3084" y="2690"/>
                  </a:cubicBezTo>
                  <a:cubicBezTo>
                    <a:pt x="3085" y="2702"/>
                    <a:pt x="3089" y="2712"/>
                    <a:pt x="3093" y="2723"/>
                  </a:cubicBezTo>
                  <a:cubicBezTo>
                    <a:pt x="3096" y="2732"/>
                    <a:pt x="3098" y="2741"/>
                    <a:pt x="3100" y="2749"/>
                  </a:cubicBezTo>
                  <a:cubicBezTo>
                    <a:pt x="3093" y="2771"/>
                    <a:pt x="3083" y="2799"/>
                    <a:pt x="3090" y="2822"/>
                  </a:cubicBezTo>
                  <a:cubicBezTo>
                    <a:pt x="3096" y="2841"/>
                    <a:pt x="3104" y="2852"/>
                    <a:pt x="3112" y="2863"/>
                  </a:cubicBezTo>
                  <a:cubicBezTo>
                    <a:pt x="3089" y="2888"/>
                    <a:pt x="3064" y="2908"/>
                    <a:pt x="3050" y="2934"/>
                  </a:cubicBezTo>
                  <a:cubicBezTo>
                    <a:pt x="3044" y="2924"/>
                    <a:pt x="3046" y="2906"/>
                    <a:pt x="3059" y="2875"/>
                  </a:cubicBezTo>
                  <a:cubicBezTo>
                    <a:pt x="3066" y="2859"/>
                    <a:pt x="3078" y="2853"/>
                    <a:pt x="3082" y="2834"/>
                  </a:cubicBezTo>
                  <a:cubicBezTo>
                    <a:pt x="3092" y="2788"/>
                    <a:pt x="3071" y="2732"/>
                    <a:pt x="3058" y="2688"/>
                  </a:cubicBezTo>
                  <a:cubicBezTo>
                    <a:pt x="3058" y="2688"/>
                    <a:pt x="3057" y="2688"/>
                    <a:pt x="3057" y="2689"/>
                  </a:cubicBezTo>
                  <a:cubicBezTo>
                    <a:pt x="3064" y="2720"/>
                    <a:pt x="3073" y="2759"/>
                    <a:pt x="3072" y="2792"/>
                  </a:cubicBezTo>
                  <a:cubicBezTo>
                    <a:pt x="3071" y="2827"/>
                    <a:pt x="3047" y="2852"/>
                    <a:pt x="3037" y="2881"/>
                  </a:cubicBezTo>
                  <a:cubicBezTo>
                    <a:pt x="3027" y="2907"/>
                    <a:pt x="3026" y="2924"/>
                    <a:pt x="3029" y="2953"/>
                  </a:cubicBezTo>
                  <a:cubicBezTo>
                    <a:pt x="3029" y="2957"/>
                    <a:pt x="3032" y="2960"/>
                    <a:pt x="3035" y="2961"/>
                  </a:cubicBezTo>
                  <a:cubicBezTo>
                    <a:pt x="3037" y="2961"/>
                    <a:pt x="3039" y="2962"/>
                    <a:pt x="3040" y="2962"/>
                  </a:cubicBezTo>
                  <a:cubicBezTo>
                    <a:pt x="3039" y="2969"/>
                    <a:pt x="3038" y="2976"/>
                    <a:pt x="3039" y="2984"/>
                  </a:cubicBezTo>
                  <a:cubicBezTo>
                    <a:pt x="3040" y="3008"/>
                    <a:pt x="3056" y="3026"/>
                    <a:pt x="3041" y="3050"/>
                  </a:cubicBezTo>
                  <a:cubicBezTo>
                    <a:pt x="3030" y="3036"/>
                    <a:pt x="3019" y="3022"/>
                    <a:pt x="3013" y="3004"/>
                  </a:cubicBezTo>
                  <a:cubicBezTo>
                    <a:pt x="3010" y="2994"/>
                    <a:pt x="3009" y="2985"/>
                    <a:pt x="3008" y="2975"/>
                  </a:cubicBezTo>
                  <a:cubicBezTo>
                    <a:pt x="3010" y="2968"/>
                    <a:pt x="3013" y="2959"/>
                    <a:pt x="3016" y="2949"/>
                  </a:cubicBezTo>
                  <a:cubicBezTo>
                    <a:pt x="3023" y="2930"/>
                    <a:pt x="3027" y="2910"/>
                    <a:pt x="3029" y="2890"/>
                  </a:cubicBezTo>
                  <a:cubicBezTo>
                    <a:pt x="3040" y="2865"/>
                    <a:pt x="3051" y="2839"/>
                    <a:pt x="3055" y="2810"/>
                  </a:cubicBezTo>
                  <a:cubicBezTo>
                    <a:pt x="3059" y="2775"/>
                    <a:pt x="3052" y="2743"/>
                    <a:pt x="3036" y="2714"/>
                  </a:cubicBezTo>
                  <a:cubicBezTo>
                    <a:pt x="3041" y="2678"/>
                    <a:pt x="3050" y="2643"/>
                    <a:pt x="3072" y="2609"/>
                  </a:cubicBezTo>
                  <a:cubicBezTo>
                    <a:pt x="3073" y="2607"/>
                    <a:pt x="3070" y="2605"/>
                    <a:pt x="3069" y="2607"/>
                  </a:cubicBezTo>
                  <a:cubicBezTo>
                    <a:pt x="3046" y="2636"/>
                    <a:pt x="3035" y="2667"/>
                    <a:pt x="3028" y="2699"/>
                  </a:cubicBezTo>
                  <a:cubicBezTo>
                    <a:pt x="3026" y="2695"/>
                    <a:pt x="3023" y="2690"/>
                    <a:pt x="3020" y="2686"/>
                  </a:cubicBezTo>
                  <a:cubicBezTo>
                    <a:pt x="3019" y="2685"/>
                    <a:pt x="3016" y="2686"/>
                    <a:pt x="3017" y="2688"/>
                  </a:cubicBezTo>
                  <a:cubicBezTo>
                    <a:pt x="3020" y="2696"/>
                    <a:pt x="3023" y="2703"/>
                    <a:pt x="3026" y="2711"/>
                  </a:cubicBezTo>
                  <a:cubicBezTo>
                    <a:pt x="3020" y="2750"/>
                    <a:pt x="3021" y="2792"/>
                    <a:pt x="3021" y="2835"/>
                  </a:cubicBezTo>
                  <a:cubicBezTo>
                    <a:pt x="3021" y="2838"/>
                    <a:pt x="3021" y="2841"/>
                    <a:pt x="3020" y="2844"/>
                  </a:cubicBezTo>
                  <a:cubicBezTo>
                    <a:pt x="3018" y="2851"/>
                    <a:pt x="3015" y="2858"/>
                    <a:pt x="3011" y="2866"/>
                  </a:cubicBezTo>
                  <a:cubicBezTo>
                    <a:pt x="3008" y="2872"/>
                    <a:pt x="3005" y="2879"/>
                    <a:pt x="3002" y="2885"/>
                  </a:cubicBezTo>
                  <a:cubicBezTo>
                    <a:pt x="2998" y="2877"/>
                    <a:pt x="2992" y="2866"/>
                    <a:pt x="2992" y="2869"/>
                  </a:cubicBezTo>
                  <a:cubicBezTo>
                    <a:pt x="2987" y="2839"/>
                    <a:pt x="2999" y="2814"/>
                    <a:pt x="3004" y="2787"/>
                  </a:cubicBezTo>
                  <a:cubicBezTo>
                    <a:pt x="3008" y="2766"/>
                    <a:pt x="3013" y="2751"/>
                    <a:pt x="3008" y="2730"/>
                  </a:cubicBezTo>
                  <a:cubicBezTo>
                    <a:pt x="3016" y="2696"/>
                    <a:pt x="3007" y="2663"/>
                    <a:pt x="3001" y="2632"/>
                  </a:cubicBezTo>
                  <a:cubicBezTo>
                    <a:pt x="3021" y="2605"/>
                    <a:pt x="3039" y="2576"/>
                    <a:pt x="3060" y="2550"/>
                  </a:cubicBezTo>
                  <a:cubicBezTo>
                    <a:pt x="3082" y="2524"/>
                    <a:pt x="3109" y="2503"/>
                    <a:pt x="3127" y="2475"/>
                  </a:cubicBezTo>
                  <a:cubicBezTo>
                    <a:pt x="3127" y="2474"/>
                    <a:pt x="3126" y="2473"/>
                    <a:pt x="3126" y="2474"/>
                  </a:cubicBezTo>
                  <a:cubicBezTo>
                    <a:pt x="3095" y="2489"/>
                    <a:pt x="3070" y="2520"/>
                    <a:pt x="3048" y="2546"/>
                  </a:cubicBezTo>
                  <a:cubicBezTo>
                    <a:pt x="3031" y="2567"/>
                    <a:pt x="3012" y="2589"/>
                    <a:pt x="2998" y="2612"/>
                  </a:cubicBezTo>
                  <a:cubicBezTo>
                    <a:pt x="2994" y="2577"/>
                    <a:pt x="3000" y="2542"/>
                    <a:pt x="3047" y="2509"/>
                  </a:cubicBezTo>
                  <a:cubicBezTo>
                    <a:pt x="3048" y="2508"/>
                    <a:pt x="3047" y="2507"/>
                    <a:pt x="3046" y="2507"/>
                  </a:cubicBezTo>
                  <a:cubicBezTo>
                    <a:pt x="3016" y="2523"/>
                    <a:pt x="2978" y="2545"/>
                    <a:pt x="2974" y="2583"/>
                  </a:cubicBezTo>
                  <a:cubicBezTo>
                    <a:pt x="2972" y="2599"/>
                    <a:pt x="2976" y="2607"/>
                    <a:pt x="2981" y="2621"/>
                  </a:cubicBezTo>
                  <a:cubicBezTo>
                    <a:pt x="2989" y="2649"/>
                    <a:pt x="2994" y="2673"/>
                    <a:pt x="2993" y="2696"/>
                  </a:cubicBezTo>
                  <a:cubicBezTo>
                    <a:pt x="2974" y="2666"/>
                    <a:pt x="2941" y="2647"/>
                    <a:pt x="2906" y="2637"/>
                  </a:cubicBezTo>
                  <a:cubicBezTo>
                    <a:pt x="2901" y="2635"/>
                    <a:pt x="2898" y="2640"/>
                    <a:pt x="2900" y="2644"/>
                  </a:cubicBezTo>
                  <a:cubicBezTo>
                    <a:pt x="2889" y="2637"/>
                    <a:pt x="2878" y="2631"/>
                    <a:pt x="2870" y="2625"/>
                  </a:cubicBezTo>
                  <a:cubicBezTo>
                    <a:pt x="2818" y="2580"/>
                    <a:pt x="2827" y="2531"/>
                    <a:pt x="2871" y="2484"/>
                  </a:cubicBezTo>
                  <a:cubicBezTo>
                    <a:pt x="2873" y="2483"/>
                    <a:pt x="2871" y="2481"/>
                    <a:pt x="2869" y="2482"/>
                  </a:cubicBezTo>
                  <a:cubicBezTo>
                    <a:pt x="2816" y="2522"/>
                    <a:pt x="2784" y="2563"/>
                    <a:pt x="2831" y="2619"/>
                  </a:cubicBezTo>
                  <a:cubicBezTo>
                    <a:pt x="2868" y="2663"/>
                    <a:pt x="2907" y="2686"/>
                    <a:pt x="2885" y="2753"/>
                  </a:cubicBezTo>
                  <a:cubicBezTo>
                    <a:pt x="2880" y="2767"/>
                    <a:pt x="2874" y="2782"/>
                    <a:pt x="2871" y="2796"/>
                  </a:cubicBezTo>
                  <a:cubicBezTo>
                    <a:pt x="2863" y="2796"/>
                    <a:pt x="2854" y="2797"/>
                    <a:pt x="2846" y="2799"/>
                  </a:cubicBezTo>
                  <a:cubicBezTo>
                    <a:pt x="2854" y="2787"/>
                    <a:pt x="2859" y="2773"/>
                    <a:pt x="2860" y="2757"/>
                  </a:cubicBezTo>
                  <a:cubicBezTo>
                    <a:pt x="2861" y="2754"/>
                    <a:pt x="2859" y="2750"/>
                    <a:pt x="2855" y="2749"/>
                  </a:cubicBezTo>
                  <a:cubicBezTo>
                    <a:pt x="2855" y="2749"/>
                    <a:pt x="2854" y="2749"/>
                    <a:pt x="2853" y="2749"/>
                  </a:cubicBezTo>
                  <a:cubicBezTo>
                    <a:pt x="2853" y="2748"/>
                    <a:pt x="2853" y="2748"/>
                    <a:pt x="2853" y="2747"/>
                  </a:cubicBezTo>
                  <a:cubicBezTo>
                    <a:pt x="2853" y="2746"/>
                    <a:pt x="2852" y="2746"/>
                    <a:pt x="2852" y="2745"/>
                  </a:cubicBezTo>
                  <a:cubicBezTo>
                    <a:pt x="2853" y="2745"/>
                    <a:pt x="2854" y="2745"/>
                    <a:pt x="2855" y="2744"/>
                  </a:cubicBezTo>
                  <a:cubicBezTo>
                    <a:pt x="2855" y="2742"/>
                    <a:pt x="2857" y="2742"/>
                    <a:pt x="2857" y="2740"/>
                  </a:cubicBezTo>
                  <a:cubicBezTo>
                    <a:pt x="2858" y="2730"/>
                    <a:pt x="2840" y="2724"/>
                    <a:pt x="2849" y="2713"/>
                  </a:cubicBezTo>
                  <a:cubicBezTo>
                    <a:pt x="2851" y="2711"/>
                    <a:pt x="2850" y="2708"/>
                    <a:pt x="2848" y="2706"/>
                  </a:cubicBezTo>
                  <a:cubicBezTo>
                    <a:pt x="2846" y="2706"/>
                    <a:pt x="2845" y="2705"/>
                    <a:pt x="2843" y="2704"/>
                  </a:cubicBezTo>
                  <a:cubicBezTo>
                    <a:pt x="2841" y="2703"/>
                    <a:pt x="2838" y="2704"/>
                    <a:pt x="2837" y="2706"/>
                  </a:cubicBezTo>
                  <a:cubicBezTo>
                    <a:pt x="2840" y="2700"/>
                    <a:pt x="2827" y="2696"/>
                    <a:pt x="2823" y="2694"/>
                  </a:cubicBezTo>
                  <a:cubicBezTo>
                    <a:pt x="2823" y="2693"/>
                    <a:pt x="2823" y="2692"/>
                    <a:pt x="2823" y="2691"/>
                  </a:cubicBezTo>
                  <a:cubicBezTo>
                    <a:pt x="2825" y="2691"/>
                    <a:pt x="2826" y="2691"/>
                    <a:pt x="2827" y="2690"/>
                  </a:cubicBezTo>
                  <a:cubicBezTo>
                    <a:pt x="2830" y="2689"/>
                    <a:pt x="2831" y="2685"/>
                    <a:pt x="2828" y="2683"/>
                  </a:cubicBezTo>
                  <a:cubicBezTo>
                    <a:pt x="2825" y="2682"/>
                    <a:pt x="2823" y="2682"/>
                    <a:pt x="2821" y="2682"/>
                  </a:cubicBezTo>
                  <a:cubicBezTo>
                    <a:pt x="2821" y="2682"/>
                    <a:pt x="2822" y="2681"/>
                    <a:pt x="2822" y="2680"/>
                  </a:cubicBezTo>
                  <a:cubicBezTo>
                    <a:pt x="2825" y="2676"/>
                    <a:pt x="2826" y="2671"/>
                    <a:pt x="2822" y="2668"/>
                  </a:cubicBezTo>
                  <a:cubicBezTo>
                    <a:pt x="2821" y="2668"/>
                    <a:pt x="2820" y="2668"/>
                    <a:pt x="2819" y="2669"/>
                  </a:cubicBezTo>
                  <a:cubicBezTo>
                    <a:pt x="2818" y="2670"/>
                    <a:pt x="2817" y="2672"/>
                    <a:pt x="2816" y="2673"/>
                  </a:cubicBezTo>
                  <a:cubicBezTo>
                    <a:pt x="2815" y="2675"/>
                    <a:pt x="2813" y="2676"/>
                    <a:pt x="2812" y="2678"/>
                  </a:cubicBezTo>
                  <a:cubicBezTo>
                    <a:pt x="2813" y="2675"/>
                    <a:pt x="2814" y="2672"/>
                    <a:pt x="2814" y="2669"/>
                  </a:cubicBezTo>
                  <a:cubicBezTo>
                    <a:pt x="2815" y="2666"/>
                    <a:pt x="2813" y="2664"/>
                    <a:pt x="2810" y="2665"/>
                  </a:cubicBezTo>
                  <a:cubicBezTo>
                    <a:pt x="2808" y="2666"/>
                    <a:pt x="2806" y="2668"/>
                    <a:pt x="2805" y="2670"/>
                  </a:cubicBezTo>
                  <a:cubicBezTo>
                    <a:pt x="2805" y="2667"/>
                    <a:pt x="2805" y="2665"/>
                    <a:pt x="2804" y="2663"/>
                  </a:cubicBezTo>
                  <a:cubicBezTo>
                    <a:pt x="2803" y="2663"/>
                    <a:pt x="2803" y="2662"/>
                    <a:pt x="2802" y="2662"/>
                  </a:cubicBezTo>
                  <a:cubicBezTo>
                    <a:pt x="2800" y="2663"/>
                    <a:pt x="2799" y="2664"/>
                    <a:pt x="2798" y="2665"/>
                  </a:cubicBezTo>
                  <a:cubicBezTo>
                    <a:pt x="2798" y="2664"/>
                    <a:pt x="2798" y="2663"/>
                    <a:pt x="2798" y="2661"/>
                  </a:cubicBezTo>
                  <a:cubicBezTo>
                    <a:pt x="2800" y="2657"/>
                    <a:pt x="2794" y="2655"/>
                    <a:pt x="2791" y="2658"/>
                  </a:cubicBezTo>
                  <a:cubicBezTo>
                    <a:pt x="2790" y="2659"/>
                    <a:pt x="2790" y="2661"/>
                    <a:pt x="2789" y="2662"/>
                  </a:cubicBezTo>
                  <a:cubicBezTo>
                    <a:pt x="2786" y="2661"/>
                    <a:pt x="2783" y="2661"/>
                    <a:pt x="2780" y="2663"/>
                  </a:cubicBezTo>
                  <a:cubicBezTo>
                    <a:pt x="2778" y="2664"/>
                    <a:pt x="2778" y="2666"/>
                    <a:pt x="2778" y="2668"/>
                  </a:cubicBezTo>
                  <a:cubicBezTo>
                    <a:pt x="2776" y="2668"/>
                    <a:pt x="2774" y="2669"/>
                    <a:pt x="2773" y="2672"/>
                  </a:cubicBezTo>
                  <a:cubicBezTo>
                    <a:pt x="2772" y="2676"/>
                    <a:pt x="2773" y="2679"/>
                    <a:pt x="2775" y="2684"/>
                  </a:cubicBezTo>
                  <a:cubicBezTo>
                    <a:pt x="2776" y="2685"/>
                    <a:pt x="2776" y="2686"/>
                    <a:pt x="2777" y="2687"/>
                  </a:cubicBezTo>
                  <a:cubicBezTo>
                    <a:pt x="2777" y="2687"/>
                    <a:pt x="2777" y="2687"/>
                    <a:pt x="2776" y="2687"/>
                  </a:cubicBezTo>
                  <a:cubicBezTo>
                    <a:pt x="2769" y="2686"/>
                    <a:pt x="2762" y="2686"/>
                    <a:pt x="2755" y="2686"/>
                  </a:cubicBezTo>
                  <a:cubicBezTo>
                    <a:pt x="2756" y="2685"/>
                    <a:pt x="2756" y="2685"/>
                    <a:pt x="2757" y="2685"/>
                  </a:cubicBezTo>
                  <a:cubicBezTo>
                    <a:pt x="2762" y="2684"/>
                    <a:pt x="2763" y="2685"/>
                    <a:pt x="2767" y="2681"/>
                  </a:cubicBezTo>
                  <a:cubicBezTo>
                    <a:pt x="2770" y="2679"/>
                    <a:pt x="2767" y="2675"/>
                    <a:pt x="2764" y="2674"/>
                  </a:cubicBezTo>
                  <a:cubicBezTo>
                    <a:pt x="2763" y="2673"/>
                    <a:pt x="2763" y="2673"/>
                    <a:pt x="2762" y="2673"/>
                  </a:cubicBezTo>
                  <a:cubicBezTo>
                    <a:pt x="2765" y="2669"/>
                    <a:pt x="2764" y="2664"/>
                    <a:pt x="2763" y="2658"/>
                  </a:cubicBezTo>
                  <a:cubicBezTo>
                    <a:pt x="2761" y="2653"/>
                    <a:pt x="2760" y="2649"/>
                    <a:pt x="2755" y="2647"/>
                  </a:cubicBezTo>
                  <a:cubicBezTo>
                    <a:pt x="2749" y="2645"/>
                    <a:pt x="2747" y="2649"/>
                    <a:pt x="2742" y="2650"/>
                  </a:cubicBezTo>
                  <a:cubicBezTo>
                    <a:pt x="2742" y="2650"/>
                    <a:pt x="2736" y="2648"/>
                    <a:pt x="2734" y="2648"/>
                  </a:cubicBezTo>
                  <a:cubicBezTo>
                    <a:pt x="2734" y="2648"/>
                    <a:pt x="2734" y="2648"/>
                    <a:pt x="2734" y="2648"/>
                  </a:cubicBezTo>
                  <a:cubicBezTo>
                    <a:pt x="2734" y="2648"/>
                    <a:pt x="2734" y="2647"/>
                    <a:pt x="2734" y="2646"/>
                  </a:cubicBezTo>
                  <a:cubicBezTo>
                    <a:pt x="2733" y="2639"/>
                    <a:pt x="2728" y="2637"/>
                    <a:pt x="2724" y="2639"/>
                  </a:cubicBezTo>
                  <a:cubicBezTo>
                    <a:pt x="2724" y="2633"/>
                    <a:pt x="2722" y="2628"/>
                    <a:pt x="2719" y="2624"/>
                  </a:cubicBezTo>
                  <a:cubicBezTo>
                    <a:pt x="2717" y="2620"/>
                    <a:pt x="2710" y="2623"/>
                    <a:pt x="2712" y="2628"/>
                  </a:cubicBezTo>
                  <a:cubicBezTo>
                    <a:pt x="2713" y="2633"/>
                    <a:pt x="2714" y="2638"/>
                    <a:pt x="2713" y="2643"/>
                  </a:cubicBezTo>
                  <a:cubicBezTo>
                    <a:pt x="2711" y="2641"/>
                    <a:pt x="2709" y="2639"/>
                    <a:pt x="2709" y="2636"/>
                  </a:cubicBezTo>
                  <a:cubicBezTo>
                    <a:pt x="2709" y="2631"/>
                    <a:pt x="2702" y="2631"/>
                    <a:pt x="2700" y="2636"/>
                  </a:cubicBezTo>
                  <a:cubicBezTo>
                    <a:pt x="2698" y="2642"/>
                    <a:pt x="2702" y="2648"/>
                    <a:pt x="2707" y="2651"/>
                  </a:cubicBezTo>
                  <a:cubicBezTo>
                    <a:pt x="2708" y="2652"/>
                    <a:pt x="2709" y="2653"/>
                    <a:pt x="2710" y="2653"/>
                  </a:cubicBezTo>
                  <a:cubicBezTo>
                    <a:pt x="2710" y="2656"/>
                    <a:pt x="2709" y="2659"/>
                    <a:pt x="2709" y="2662"/>
                  </a:cubicBezTo>
                  <a:cubicBezTo>
                    <a:pt x="2709" y="2664"/>
                    <a:pt x="2710" y="2666"/>
                    <a:pt x="2710" y="2668"/>
                  </a:cubicBezTo>
                  <a:cubicBezTo>
                    <a:pt x="2710" y="2668"/>
                    <a:pt x="2710" y="2668"/>
                    <a:pt x="2710" y="2669"/>
                  </a:cubicBezTo>
                  <a:cubicBezTo>
                    <a:pt x="2711" y="2671"/>
                    <a:pt x="2711" y="2673"/>
                    <a:pt x="2711" y="2675"/>
                  </a:cubicBezTo>
                  <a:cubicBezTo>
                    <a:pt x="2710" y="2675"/>
                    <a:pt x="2710" y="2675"/>
                    <a:pt x="2710" y="2674"/>
                  </a:cubicBezTo>
                  <a:cubicBezTo>
                    <a:pt x="2704" y="2668"/>
                    <a:pt x="2705" y="2667"/>
                    <a:pt x="2705" y="2660"/>
                  </a:cubicBezTo>
                  <a:cubicBezTo>
                    <a:pt x="2705" y="2652"/>
                    <a:pt x="2702" y="2644"/>
                    <a:pt x="2694" y="2643"/>
                  </a:cubicBezTo>
                  <a:cubicBezTo>
                    <a:pt x="2693" y="2643"/>
                    <a:pt x="2693" y="2643"/>
                    <a:pt x="2693" y="2643"/>
                  </a:cubicBezTo>
                  <a:cubicBezTo>
                    <a:pt x="2693" y="2642"/>
                    <a:pt x="2692" y="2641"/>
                    <a:pt x="2692" y="2640"/>
                  </a:cubicBezTo>
                  <a:cubicBezTo>
                    <a:pt x="2690" y="2639"/>
                    <a:pt x="2689" y="2638"/>
                    <a:pt x="2687" y="2639"/>
                  </a:cubicBezTo>
                  <a:cubicBezTo>
                    <a:pt x="2684" y="2639"/>
                    <a:pt x="2684" y="2639"/>
                    <a:pt x="2684" y="2639"/>
                  </a:cubicBezTo>
                  <a:cubicBezTo>
                    <a:pt x="2684" y="2639"/>
                    <a:pt x="2684" y="2640"/>
                    <a:pt x="2684" y="2640"/>
                  </a:cubicBezTo>
                  <a:cubicBezTo>
                    <a:pt x="2684" y="2644"/>
                    <a:pt x="2684" y="2647"/>
                    <a:pt x="2685" y="2651"/>
                  </a:cubicBezTo>
                  <a:cubicBezTo>
                    <a:pt x="2682" y="2649"/>
                    <a:pt x="2679" y="2647"/>
                    <a:pt x="2676" y="2646"/>
                  </a:cubicBezTo>
                  <a:cubicBezTo>
                    <a:pt x="2671" y="2644"/>
                    <a:pt x="2666" y="2652"/>
                    <a:pt x="2672" y="2655"/>
                  </a:cubicBezTo>
                  <a:cubicBezTo>
                    <a:pt x="2677" y="2657"/>
                    <a:pt x="2681" y="2661"/>
                    <a:pt x="2684" y="2665"/>
                  </a:cubicBezTo>
                  <a:cubicBezTo>
                    <a:pt x="2679" y="2665"/>
                    <a:pt x="2675" y="2664"/>
                    <a:pt x="2671" y="2661"/>
                  </a:cubicBezTo>
                  <a:cubicBezTo>
                    <a:pt x="2668" y="2657"/>
                    <a:pt x="2667" y="2652"/>
                    <a:pt x="2664" y="2648"/>
                  </a:cubicBezTo>
                  <a:cubicBezTo>
                    <a:pt x="2663" y="2647"/>
                    <a:pt x="2661" y="2647"/>
                    <a:pt x="2660" y="2648"/>
                  </a:cubicBezTo>
                  <a:cubicBezTo>
                    <a:pt x="2659" y="2652"/>
                    <a:pt x="2658" y="2655"/>
                    <a:pt x="2659" y="2658"/>
                  </a:cubicBezTo>
                  <a:cubicBezTo>
                    <a:pt x="2658" y="2657"/>
                    <a:pt x="2657" y="2657"/>
                    <a:pt x="2656" y="2656"/>
                  </a:cubicBezTo>
                  <a:cubicBezTo>
                    <a:pt x="2652" y="2654"/>
                    <a:pt x="2648" y="2660"/>
                    <a:pt x="2651" y="2664"/>
                  </a:cubicBezTo>
                  <a:cubicBezTo>
                    <a:pt x="2654" y="2666"/>
                    <a:pt x="2657" y="2669"/>
                    <a:pt x="2661" y="2671"/>
                  </a:cubicBezTo>
                  <a:cubicBezTo>
                    <a:pt x="2654" y="2671"/>
                    <a:pt x="2648" y="2670"/>
                    <a:pt x="2643" y="2664"/>
                  </a:cubicBezTo>
                  <a:cubicBezTo>
                    <a:pt x="2640" y="2661"/>
                    <a:pt x="2634" y="2663"/>
                    <a:pt x="2636" y="2667"/>
                  </a:cubicBezTo>
                  <a:cubicBezTo>
                    <a:pt x="2637" y="2670"/>
                    <a:pt x="2638" y="2672"/>
                    <a:pt x="2640" y="2674"/>
                  </a:cubicBezTo>
                  <a:cubicBezTo>
                    <a:pt x="2635" y="2673"/>
                    <a:pt x="2629" y="2674"/>
                    <a:pt x="2630" y="2680"/>
                  </a:cubicBezTo>
                  <a:cubicBezTo>
                    <a:pt x="2631" y="2682"/>
                    <a:pt x="2632" y="2683"/>
                    <a:pt x="2633" y="2684"/>
                  </a:cubicBezTo>
                  <a:cubicBezTo>
                    <a:pt x="2634" y="2684"/>
                    <a:pt x="2635" y="2684"/>
                    <a:pt x="2636" y="2683"/>
                  </a:cubicBezTo>
                  <a:cubicBezTo>
                    <a:pt x="2637" y="2682"/>
                    <a:pt x="2643" y="2685"/>
                    <a:pt x="2645" y="2686"/>
                  </a:cubicBezTo>
                  <a:cubicBezTo>
                    <a:pt x="2641" y="2686"/>
                    <a:pt x="2637" y="2688"/>
                    <a:pt x="2633" y="2691"/>
                  </a:cubicBezTo>
                  <a:cubicBezTo>
                    <a:pt x="2631" y="2694"/>
                    <a:pt x="2634" y="2700"/>
                    <a:pt x="2638" y="2698"/>
                  </a:cubicBezTo>
                  <a:cubicBezTo>
                    <a:pt x="2640" y="2697"/>
                    <a:pt x="2641" y="2697"/>
                    <a:pt x="2643" y="2696"/>
                  </a:cubicBezTo>
                  <a:cubicBezTo>
                    <a:pt x="2643" y="2697"/>
                    <a:pt x="2642" y="2699"/>
                    <a:pt x="2642" y="2700"/>
                  </a:cubicBezTo>
                  <a:cubicBezTo>
                    <a:pt x="2642" y="2702"/>
                    <a:pt x="2643" y="2703"/>
                    <a:pt x="2643" y="2705"/>
                  </a:cubicBezTo>
                  <a:cubicBezTo>
                    <a:pt x="2642" y="2711"/>
                    <a:pt x="2637" y="2711"/>
                    <a:pt x="2633" y="2708"/>
                  </a:cubicBezTo>
                  <a:cubicBezTo>
                    <a:pt x="2633" y="2705"/>
                    <a:pt x="2629" y="2703"/>
                    <a:pt x="2627" y="2705"/>
                  </a:cubicBezTo>
                  <a:cubicBezTo>
                    <a:pt x="2626" y="2706"/>
                    <a:pt x="2626" y="2707"/>
                    <a:pt x="2626" y="2707"/>
                  </a:cubicBezTo>
                  <a:cubicBezTo>
                    <a:pt x="2625" y="2708"/>
                    <a:pt x="2624" y="2710"/>
                    <a:pt x="2625" y="2711"/>
                  </a:cubicBezTo>
                  <a:cubicBezTo>
                    <a:pt x="2623" y="2714"/>
                    <a:pt x="2622" y="2716"/>
                    <a:pt x="2622" y="2719"/>
                  </a:cubicBezTo>
                  <a:cubicBezTo>
                    <a:pt x="2621" y="2720"/>
                    <a:pt x="2620" y="2721"/>
                    <a:pt x="2618" y="2721"/>
                  </a:cubicBezTo>
                  <a:cubicBezTo>
                    <a:pt x="2619" y="2715"/>
                    <a:pt x="2619" y="2708"/>
                    <a:pt x="2619" y="2702"/>
                  </a:cubicBezTo>
                  <a:cubicBezTo>
                    <a:pt x="2624" y="2696"/>
                    <a:pt x="2628" y="2689"/>
                    <a:pt x="2629" y="2682"/>
                  </a:cubicBezTo>
                  <a:cubicBezTo>
                    <a:pt x="2630" y="2680"/>
                    <a:pt x="2627" y="2677"/>
                    <a:pt x="2625" y="2678"/>
                  </a:cubicBezTo>
                  <a:cubicBezTo>
                    <a:pt x="2622" y="2679"/>
                    <a:pt x="2620" y="2680"/>
                    <a:pt x="2618" y="2682"/>
                  </a:cubicBezTo>
                  <a:cubicBezTo>
                    <a:pt x="2620" y="2678"/>
                    <a:pt x="2622" y="2672"/>
                    <a:pt x="2621" y="2671"/>
                  </a:cubicBezTo>
                  <a:cubicBezTo>
                    <a:pt x="2621" y="2671"/>
                    <a:pt x="2620" y="2671"/>
                    <a:pt x="2620" y="2671"/>
                  </a:cubicBezTo>
                  <a:cubicBezTo>
                    <a:pt x="2620" y="2670"/>
                    <a:pt x="2618" y="2669"/>
                    <a:pt x="2617" y="2669"/>
                  </a:cubicBezTo>
                  <a:cubicBezTo>
                    <a:pt x="2614" y="2671"/>
                    <a:pt x="2612" y="2672"/>
                    <a:pt x="2611" y="2674"/>
                  </a:cubicBezTo>
                  <a:cubicBezTo>
                    <a:pt x="2610" y="2673"/>
                    <a:pt x="2609" y="2672"/>
                    <a:pt x="2608" y="2672"/>
                  </a:cubicBezTo>
                  <a:cubicBezTo>
                    <a:pt x="2612" y="2666"/>
                    <a:pt x="2616" y="2660"/>
                    <a:pt x="2614" y="2653"/>
                  </a:cubicBezTo>
                  <a:cubicBezTo>
                    <a:pt x="2613" y="2651"/>
                    <a:pt x="2611" y="2650"/>
                    <a:pt x="2609" y="2650"/>
                  </a:cubicBezTo>
                  <a:cubicBezTo>
                    <a:pt x="2604" y="2653"/>
                    <a:pt x="2599" y="2657"/>
                    <a:pt x="2595" y="2663"/>
                  </a:cubicBezTo>
                  <a:cubicBezTo>
                    <a:pt x="2595" y="2658"/>
                    <a:pt x="2594" y="2653"/>
                    <a:pt x="2592" y="2649"/>
                  </a:cubicBezTo>
                  <a:cubicBezTo>
                    <a:pt x="2591" y="2647"/>
                    <a:pt x="2587" y="2647"/>
                    <a:pt x="2586" y="2649"/>
                  </a:cubicBezTo>
                  <a:cubicBezTo>
                    <a:pt x="2583" y="2655"/>
                    <a:pt x="2582" y="2662"/>
                    <a:pt x="2581" y="2668"/>
                  </a:cubicBezTo>
                  <a:cubicBezTo>
                    <a:pt x="2580" y="2667"/>
                    <a:pt x="2579" y="2666"/>
                    <a:pt x="2578" y="2665"/>
                  </a:cubicBezTo>
                  <a:cubicBezTo>
                    <a:pt x="2577" y="2665"/>
                    <a:pt x="2576" y="2665"/>
                    <a:pt x="2575" y="2665"/>
                  </a:cubicBezTo>
                  <a:cubicBezTo>
                    <a:pt x="2572" y="2668"/>
                    <a:pt x="2571" y="2671"/>
                    <a:pt x="2571" y="2675"/>
                  </a:cubicBezTo>
                  <a:cubicBezTo>
                    <a:pt x="2570" y="2671"/>
                    <a:pt x="2569" y="2666"/>
                    <a:pt x="2565" y="2666"/>
                  </a:cubicBezTo>
                  <a:cubicBezTo>
                    <a:pt x="2563" y="2666"/>
                    <a:pt x="2562" y="2666"/>
                    <a:pt x="2562" y="2666"/>
                  </a:cubicBezTo>
                  <a:cubicBezTo>
                    <a:pt x="2561" y="2663"/>
                    <a:pt x="2561" y="2661"/>
                    <a:pt x="2559" y="2658"/>
                  </a:cubicBezTo>
                  <a:cubicBezTo>
                    <a:pt x="2558" y="2657"/>
                    <a:pt x="2556" y="2656"/>
                    <a:pt x="2554" y="2657"/>
                  </a:cubicBezTo>
                  <a:cubicBezTo>
                    <a:pt x="2552" y="2659"/>
                    <a:pt x="2551" y="2660"/>
                    <a:pt x="2550" y="2663"/>
                  </a:cubicBezTo>
                  <a:cubicBezTo>
                    <a:pt x="2548" y="2658"/>
                    <a:pt x="2547" y="2653"/>
                    <a:pt x="2542" y="2651"/>
                  </a:cubicBezTo>
                  <a:cubicBezTo>
                    <a:pt x="2541" y="2650"/>
                    <a:pt x="2539" y="2651"/>
                    <a:pt x="2538" y="2652"/>
                  </a:cubicBezTo>
                  <a:cubicBezTo>
                    <a:pt x="2535" y="2655"/>
                    <a:pt x="2535" y="2659"/>
                    <a:pt x="2536" y="2664"/>
                  </a:cubicBezTo>
                  <a:cubicBezTo>
                    <a:pt x="2534" y="2662"/>
                    <a:pt x="2532" y="2661"/>
                    <a:pt x="2530" y="2660"/>
                  </a:cubicBezTo>
                  <a:cubicBezTo>
                    <a:pt x="2525" y="2657"/>
                    <a:pt x="2520" y="2663"/>
                    <a:pt x="2523" y="2667"/>
                  </a:cubicBezTo>
                  <a:cubicBezTo>
                    <a:pt x="2527" y="2673"/>
                    <a:pt x="2531" y="2677"/>
                    <a:pt x="2535" y="2682"/>
                  </a:cubicBezTo>
                  <a:cubicBezTo>
                    <a:pt x="2533" y="2682"/>
                    <a:pt x="2531" y="2683"/>
                    <a:pt x="2529" y="2684"/>
                  </a:cubicBezTo>
                  <a:cubicBezTo>
                    <a:pt x="2528" y="2685"/>
                    <a:pt x="2527" y="2686"/>
                    <a:pt x="2527" y="2687"/>
                  </a:cubicBezTo>
                  <a:cubicBezTo>
                    <a:pt x="2525" y="2686"/>
                    <a:pt x="2523" y="2685"/>
                    <a:pt x="2521" y="2685"/>
                  </a:cubicBezTo>
                  <a:cubicBezTo>
                    <a:pt x="2515" y="2682"/>
                    <a:pt x="2508" y="2690"/>
                    <a:pt x="2514" y="2695"/>
                  </a:cubicBezTo>
                  <a:cubicBezTo>
                    <a:pt x="2515" y="2696"/>
                    <a:pt x="2517" y="2697"/>
                    <a:pt x="2518" y="2698"/>
                  </a:cubicBezTo>
                  <a:cubicBezTo>
                    <a:pt x="2518" y="2699"/>
                    <a:pt x="2518" y="2699"/>
                    <a:pt x="2518" y="2699"/>
                  </a:cubicBezTo>
                  <a:cubicBezTo>
                    <a:pt x="2521" y="2706"/>
                    <a:pt x="2522" y="2713"/>
                    <a:pt x="2525" y="2720"/>
                  </a:cubicBezTo>
                  <a:cubicBezTo>
                    <a:pt x="2522" y="2717"/>
                    <a:pt x="2519" y="2714"/>
                    <a:pt x="2516" y="2713"/>
                  </a:cubicBezTo>
                  <a:cubicBezTo>
                    <a:pt x="2514" y="2712"/>
                    <a:pt x="2511" y="2713"/>
                    <a:pt x="2510" y="2715"/>
                  </a:cubicBezTo>
                  <a:cubicBezTo>
                    <a:pt x="2508" y="2709"/>
                    <a:pt x="2506" y="2705"/>
                    <a:pt x="2500" y="2703"/>
                  </a:cubicBezTo>
                  <a:cubicBezTo>
                    <a:pt x="2496" y="2702"/>
                    <a:pt x="2494" y="2705"/>
                    <a:pt x="2494" y="2708"/>
                  </a:cubicBezTo>
                  <a:cubicBezTo>
                    <a:pt x="2493" y="2706"/>
                    <a:pt x="2491" y="2703"/>
                    <a:pt x="2489" y="2701"/>
                  </a:cubicBezTo>
                  <a:cubicBezTo>
                    <a:pt x="2489" y="2701"/>
                    <a:pt x="2488" y="2700"/>
                    <a:pt x="2488" y="2700"/>
                  </a:cubicBezTo>
                  <a:cubicBezTo>
                    <a:pt x="2486" y="2691"/>
                    <a:pt x="2484" y="2683"/>
                    <a:pt x="2482" y="2675"/>
                  </a:cubicBezTo>
                  <a:cubicBezTo>
                    <a:pt x="2481" y="2671"/>
                    <a:pt x="2474" y="2672"/>
                    <a:pt x="2473" y="2676"/>
                  </a:cubicBezTo>
                  <a:cubicBezTo>
                    <a:pt x="2471" y="2687"/>
                    <a:pt x="2471" y="2698"/>
                    <a:pt x="2471" y="2709"/>
                  </a:cubicBezTo>
                  <a:cubicBezTo>
                    <a:pt x="2464" y="2704"/>
                    <a:pt x="2457" y="2701"/>
                    <a:pt x="2451" y="2706"/>
                  </a:cubicBezTo>
                  <a:cubicBezTo>
                    <a:pt x="2449" y="2708"/>
                    <a:pt x="2449" y="2710"/>
                    <a:pt x="2450" y="2712"/>
                  </a:cubicBezTo>
                  <a:cubicBezTo>
                    <a:pt x="2449" y="2712"/>
                    <a:pt x="2449" y="2712"/>
                    <a:pt x="2449" y="2713"/>
                  </a:cubicBezTo>
                  <a:cubicBezTo>
                    <a:pt x="2442" y="2686"/>
                    <a:pt x="2417" y="2663"/>
                    <a:pt x="2390" y="2657"/>
                  </a:cubicBezTo>
                  <a:cubicBezTo>
                    <a:pt x="2387" y="2656"/>
                    <a:pt x="2384" y="2660"/>
                    <a:pt x="2386" y="2663"/>
                  </a:cubicBezTo>
                  <a:cubicBezTo>
                    <a:pt x="2400" y="2680"/>
                    <a:pt x="2427" y="2698"/>
                    <a:pt x="2431" y="2719"/>
                  </a:cubicBezTo>
                  <a:cubicBezTo>
                    <a:pt x="2431" y="2720"/>
                    <a:pt x="2431" y="2720"/>
                    <a:pt x="2431" y="2720"/>
                  </a:cubicBezTo>
                  <a:cubicBezTo>
                    <a:pt x="2426" y="2718"/>
                    <a:pt x="2422" y="2716"/>
                    <a:pt x="2417" y="2714"/>
                  </a:cubicBezTo>
                  <a:cubicBezTo>
                    <a:pt x="2414" y="2702"/>
                    <a:pt x="2407" y="2692"/>
                    <a:pt x="2396" y="2685"/>
                  </a:cubicBezTo>
                  <a:cubicBezTo>
                    <a:pt x="2393" y="2683"/>
                    <a:pt x="2389" y="2687"/>
                    <a:pt x="2390" y="2691"/>
                  </a:cubicBezTo>
                  <a:cubicBezTo>
                    <a:pt x="2392" y="2697"/>
                    <a:pt x="2394" y="2703"/>
                    <a:pt x="2396" y="2709"/>
                  </a:cubicBezTo>
                  <a:cubicBezTo>
                    <a:pt x="2394" y="2709"/>
                    <a:pt x="2393" y="2709"/>
                    <a:pt x="2391" y="2709"/>
                  </a:cubicBezTo>
                  <a:cubicBezTo>
                    <a:pt x="2383" y="2693"/>
                    <a:pt x="2372" y="2679"/>
                    <a:pt x="2361" y="2675"/>
                  </a:cubicBezTo>
                  <a:cubicBezTo>
                    <a:pt x="2360" y="2675"/>
                    <a:pt x="2360" y="2675"/>
                    <a:pt x="2360" y="2676"/>
                  </a:cubicBezTo>
                  <a:cubicBezTo>
                    <a:pt x="2356" y="2689"/>
                    <a:pt x="2363" y="2701"/>
                    <a:pt x="2371" y="2714"/>
                  </a:cubicBezTo>
                  <a:cubicBezTo>
                    <a:pt x="2367" y="2715"/>
                    <a:pt x="2364" y="2716"/>
                    <a:pt x="2360" y="2717"/>
                  </a:cubicBezTo>
                  <a:cubicBezTo>
                    <a:pt x="2360" y="2716"/>
                    <a:pt x="2359" y="2716"/>
                    <a:pt x="2358" y="2715"/>
                  </a:cubicBezTo>
                  <a:cubicBezTo>
                    <a:pt x="2356" y="2713"/>
                    <a:pt x="2353" y="2714"/>
                    <a:pt x="2352" y="2717"/>
                  </a:cubicBezTo>
                  <a:cubicBezTo>
                    <a:pt x="2352" y="2718"/>
                    <a:pt x="2352" y="2719"/>
                    <a:pt x="2352" y="2719"/>
                  </a:cubicBezTo>
                  <a:cubicBezTo>
                    <a:pt x="2323" y="2727"/>
                    <a:pt x="2323" y="2727"/>
                    <a:pt x="2323" y="2727"/>
                  </a:cubicBezTo>
                  <a:cubicBezTo>
                    <a:pt x="2318" y="2720"/>
                    <a:pt x="2311" y="2715"/>
                    <a:pt x="2305" y="2710"/>
                  </a:cubicBezTo>
                  <a:cubicBezTo>
                    <a:pt x="2302" y="2708"/>
                    <a:pt x="2297" y="2711"/>
                    <a:pt x="2298" y="2715"/>
                  </a:cubicBezTo>
                  <a:cubicBezTo>
                    <a:pt x="2300" y="2720"/>
                    <a:pt x="2303" y="2726"/>
                    <a:pt x="2306" y="2731"/>
                  </a:cubicBezTo>
                  <a:cubicBezTo>
                    <a:pt x="2292" y="2735"/>
                    <a:pt x="2292" y="2735"/>
                    <a:pt x="2292" y="2735"/>
                  </a:cubicBezTo>
                  <a:cubicBezTo>
                    <a:pt x="2286" y="2730"/>
                    <a:pt x="2279" y="2725"/>
                    <a:pt x="2273" y="2722"/>
                  </a:cubicBezTo>
                  <a:cubicBezTo>
                    <a:pt x="2267" y="2718"/>
                    <a:pt x="2262" y="2726"/>
                    <a:pt x="2265" y="2731"/>
                  </a:cubicBezTo>
                  <a:cubicBezTo>
                    <a:pt x="2267" y="2734"/>
                    <a:pt x="2269" y="2737"/>
                    <a:pt x="2271" y="2740"/>
                  </a:cubicBezTo>
                  <a:cubicBezTo>
                    <a:pt x="2260" y="2743"/>
                    <a:pt x="2260" y="2743"/>
                    <a:pt x="2260" y="2743"/>
                  </a:cubicBezTo>
                  <a:cubicBezTo>
                    <a:pt x="2255" y="2744"/>
                    <a:pt x="2255" y="2751"/>
                    <a:pt x="2258" y="2754"/>
                  </a:cubicBezTo>
                  <a:cubicBezTo>
                    <a:pt x="2263" y="2759"/>
                    <a:pt x="2268" y="2765"/>
                    <a:pt x="2273" y="2770"/>
                  </a:cubicBezTo>
                  <a:cubicBezTo>
                    <a:pt x="2252" y="2770"/>
                    <a:pt x="2235" y="2799"/>
                    <a:pt x="2222" y="2812"/>
                  </a:cubicBezTo>
                  <a:cubicBezTo>
                    <a:pt x="2218" y="2816"/>
                    <a:pt x="2213" y="2820"/>
                    <a:pt x="2209" y="2824"/>
                  </a:cubicBezTo>
                  <a:cubicBezTo>
                    <a:pt x="2213" y="2805"/>
                    <a:pt x="2208" y="2789"/>
                    <a:pt x="2202" y="2772"/>
                  </a:cubicBezTo>
                  <a:cubicBezTo>
                    <a:pt x="2215" y="2759"/>
                    <a:pt x="2226" y="2743"/>
                    <a:pt x="2226" y="2726"/>
                  </a:cubicBezTo>
                  <a:cubicBezTo>
                    <a:pt x="2226" y="2724"/>
                    <a:pt x="2224" y="2723"/>
                    <a:pt x="2223" y="2724"/>
                  </a:cubicBezTo>
                  <a:cubicBezTo>
                    <a:pt x="2207" y="2731"/>
                    <a:pt x="2195" y="2746"/>
                    <a:pt x="2183" y="2760"/>
                  </a:cubicBezTo>
                  <a:cubicBezTo>
                    <a:pt x="2183" y="2756"/>
                    <a:pt x="2182" y="2752"/>
                    <a:pt x="2182" y="2748"/>
                  </a:cubicBezTo>
                  <a:cubicBezTo>
                    <a:pt x="2195" y="2725"/>
                    <a:pt x="2184" y="2697"/>
                    <a:pt x="2186" y="2672"/>
                  </a:cubicBezTo>
                  <a:cubicBezTo>
                    <a:pt x="2186" y="2667"/>
                    <a:pt x="2181" y="2663"/>
                    <a:pt x="2178" y="2668"/>
                  </a:cubicBezTo>
                  <a:cubicBezTo>
                    <a:pt x="2161" y="2689"/>
                    <a:pt x="2176" y="2715"/>
                    <a:pt x="2165" y="2737"/>
                  </a:cubicBezTo>
                  <a:cubicBezTo>
                    <a:pt x="2162" y="2742"/>
                    <a:pt x="2159" y="2746"/>
                    <a:pt x="2156" y="2750"/>
                  </a:cubicBezTo>
                  <a:cubicBezTo>
                    <a:pt x="2163" y="2739"/>
                    <a:pt x="2166" y="2728"/>
                    <a:pt x="2164" y="2717"/>
                  </a:cubicBezTo>
                  <a:cubicBezTo>
                    <a:pt x="2164" y="2716"/>
                    <a:pt x="2163" y="2716"/>
                    <a:pt x="2162" y="2716"/>
                  </a:cubicBezTo>
                  <a:cubicBezTo>
                    <a:pt x="2156" y="2719"/>
                    <a:pt x="2152" y="2722"/>
                    <a:pt x="2148" y="2727"/>
                  </a:cubicBezTo>
                  <a:cubicBezTo>
                    <a:pt x="2147" y="2719"/>
                    <a:pt x="2146" y="2711"/>
                    <a:pt x="2144" y="2704"/>
                  </a:cubicBezTo>
                  <a:cubicBezTo>
                    <a:pt x="2142" y="2687"/>
                    <a:pt x="2141" y="2670"/>
                    <a:pt x="2131" y="2656"/>
                  </a:cubicBezTo>
                  <a:cubicBezTo>
                    <a:pt x="2130" y="2655"/>
                    <a:pt x="2128" y="2655"/>
                    <a:pt x="2128" y="2656"/>
                  </a:cubicBezTo>
                  <a:cubicBezTo>
                    <a:pt x="2117" y="2685"/>
                    <a:pt x="2138" y="2717"/>
                    <a:pt x="2128" y="2746"/>
                  </a:cubicBezTo>
                  <a:cubicBezTo>
                    <a:pt x="2126" y="2750"/>
                    <a:pt x="2124" y="2754"/>
                    <a:pt x="2121" y="2757"/>
                  </a:cubicBezTo>
                  <a:cubicBezTo>
                    <a:pt x="2120" y="2758"/>
                    <a:pt x="2118" y="2760"/>
                    <a:pt x="2117" y="2761"/>
                  </a:cubicBezTo>
                  <a:cubicBezTo>
                    <a:pt x="2121" y="2745"/>
                    <a:pt x="2117" y="2719"/>
                    <a:pt x="2105" y="2708"/>
                  </a:cubicBezTo>
                  <a:cubicBezTo>
                    <a:pt x="2104" y="2708"/>
                    <a:pt x="2102" y="2708"/>
                    <a:pt x="2102" y="2709"/>
                  </a:cubicBezTo>
                  <a:cubicBezTo>
                    <a:pt x="2097" y="2718"/>
                    <a:pt x="2100" y="2728"/>
                    <a:pt x="2101" y="2738"/>
                  </a:cubicBezTo>
                  <a:cubicBezTo>
                    <a:pt x="2102" y="2749"/>
                    <a:pt x="2100" y="2756"/>
                    <a:pt x="2096" y="2763"/>
                  </a:cubicBezTo>
                  <a:cubicBezTo>
                    <a:pt x="2096" y="2760"/>
                    <a:pt x="2096" y="2757"/>
                    <a:pt x="2095" y="2754"/>
                  </a:cubicBezTo>
                  <a:cubicBezTo>
                    <a:pt x="2095" y="2749"/>
                    <a:pt x="2095" y="2745"/>
                    <a:pt x="2095" y="2740"/>
                  </a:cubicBezTo>
                  <a:cubicBezTo>
                    <a:pt x="2094" y="2730"/>
                    <a:pt x="2094" y="2720"/>
                    <a:pt x="2091" y="2710"/>
                  </a:cubicBezTo>
                  <a:cubicBezTo>
                    <a:pt x="2089" y="2704"/>
                    <a:pt x="2080" y="2706"/>
                    <a:pt x="2079" y="2711"/>
                  </a:cubicBezTo>
                  <a:cubicBezTo>
                    <a:pt x="2077" y="2720"/>
                    <a:pt x="2077" y="2729"/>
                    <a:pt x="2078" y="2737"/>
                  </a:cubicBezTo>
                  <a:cubicBezTo>
                    <a:pt x="2077" y="2743"/>
                    <a:pt x="2077" y="2748"/>
                    <a:pt x="2076" y="2753"/>
                  </a:cubicBezTo>
                  <a:cubicBezTo>
                    <a:pt x="2074" y="2746"/>
                    <a:pt x="2071" y="2738"/>
                    <a:pt x="2068" y="2731"/>
                  </a:cubicBezTo>
                  <a:cubicBezTo>
                    <a:pt x="2066" y="2728"/>
                    <a:pt x="2058" y="2713"/>
                    <a:pt x="2053" y="2713"/>
                  </a:cubicBezTo>
                  <a:cubicBezTo>
                    <a:pt x="2053" y="2713"/>
                    <a:pt x="2052" y="2713"/>
                    <a:pt x="2051" y="2713"/>
                  </a:cubicBezTo>
                  <a:cubicBezTo>
                    <a:pt x="2049" y="2713"/>
                    <a:pt x="2047" y="2716"/>
                    <a:pt x="2047" y="2718"/>
                  </a:cubicBezTo>
                  <a:cubicBezTo>
                    <a:pt x="2047" y="2721"/>
                    <a:pt x="2047" y="2724"/>
                    <a:pt x="2048" y="2726"/>
                  </a:cubicBezTo>
                  <a:cubicBezTo>
                    <a:pt x="2044" y="2721"/>
                    <a:pt x="2040" y="2716"/>
                    <a:pt x="2035" y="2711"/>
                  </a:cubicBezTo>
                  <a:cubicBezTo>
                    <a:pt x="2034" y="2710"/>
                    <a:pt x="2031" y="2711"/>
                    <a:pt x="2031" y="2713"/>
                  </a:cubicBezTo>
                  <a:cubicBezTo>
                    <a:pt x="2033" y="2740"/>
                    <a:pt x="2054" y="2759"/>
                    <a:pt x="2056" y="2787"/>
                  </a:cubicBezTo>
                  <a:cubicBezTo>
                    <a:pt x="2057" y="2790"/>
                    <a:pt x="2057" y="2794"/>
                    <a:pt x="2057" y="2797"/>
                  </a:cubicBezTo>
                  <a:cubicBezTo>
                    <a:pt x="2052" y="2783"/>
                    <a:pt x="2045" y="2765"/>
                    <a:pt x="2034" y="2756"/>
                  </a:cubicBezTo>
                  <a:cubicBezTo>
                    <a:pt x="2032" y="2755"/>
                    <a:pt x="2030" y="2756"/>
                    <a:pt x="2030" y="2758"/>
                  </a:cubicBezTo>
                  <a:cubicBezTo>
                    <a:pt x="2025" y="2772"/>
                    <a:pt x="2034" y="2787"/>
                    <a:pt x="2039" y="2800"/>
                  </a:cubicBezTo>
                  <a:cubicBezTo>
                    <a:pt x="2036" y="2796"/>
                    <a:pt x="2033" y="2793"/>
                    <a:pt x="2031" y="2789"/>
                  </a:cubicBezTo>
                  <a:cubicBezTo>
                    <a:pt x="2006" y="2750"/>
                    <a:pt x="2026" y="2712"/>
                    <a:pt x="2023" y="2671"/>
                  </a:cubicBezTo>
                  <a:cubicBezTo>
                    <a:pt x="2022" y="2669"/>
                    <a:pt x="2020" y="2668"/>
                    <a:pt x="2019" y="2670"/>
                  </a:cubicBezTo>
                  <a:cubicBezTo>
                    <a:pt x="2004" y="2691"/>
                    <a:pt x="1998" y="2721"/>
                    <a:pt x="2000" y="2748"/>
                  </a:cubicBezTo>
                  <a:cubicBezTo>
                    <a:pt x="1999" y="2742"/>
                    <a:pt x="1999" y="2735"/>
                    <a:pt x="1998" y="2729"/>
                  </a:cubicBezTo>
                  <a:cubicBezTo>
                    <a:pt x="1997" y="2726"/>
                    <a:pt x="1995" y="2725"/>
                    <a:pt x="1993" y="2727"/>
                  </a:cubicBezTo>
                  <a:cubicBezTo>
                    <a:pt x="1981" y="2740"/>
                    <a:pt x="1982" y="2758"/>
                    <a:pt x="1987" y="2775"/>
                  </a:cubicBezTo>
                  <a:cubicBezTo>
                    <a:pt x="1984" y="2770"/>
                    <a:pt x="1982" y="2765"/>
                    <a:pt x="1979" y="2760"/>
                  </a:cubicBezTo>
                  <a:cubicBezTo>
                    <a:pt x="1979" y="2755"/>
                    <a:pt x="1979" y="2750"/>
                    <a:pt x="1980" y="2745"/>
                  </a:cubicBezTo>
                  <a:cubicBezTo>
                    <a:pt x="1983" y="2728"/>
                    <a:pt x="1993" y="2705"/>
                    <a:pt x="1985" y="2688"/>
                  </a:cubicBezTo>
                  <a:cubicBezTo>
                    <a:pt x="1985" y="2688"/>
                    <a:pt x="1984" y="2688"/>
                    <a:pt x="1984" y="2688"/>
                  </a:cubicBezTo>
                  <a:cubicBezTo>
                    <a:pt x="1968" y="2700"/>
                    <a:pt x="1964" y="2733"/>
                    <a:pt x="1962" y="2751"/>
                  </a:cubicBezTo>
                  <a:cubicBezTo>
                    <a:pt x="1962" y="2754"/>
                    <a:pt x="1961" y="2757"/>
                    <a:pt x="1961" y="2760"/>
                  </a:cubicBezTo>
                  <a:cubicBezTo>
                    <a:pt x="1956" y="2754"/>
                    <a:pt x="1950" y="2748"/>
                    <a:pt x="1944" y="2741"/>
                  </a:cubicBezTo>
                  <a:cubicBezTo>
                    <a:pt x="1927" y="2718"/>
                    <a:pt x="1915" y="2692"/>
                    <a:pt x="1897" y="2670"/>
                  </a:cubicBezTo>
                  <a:cubicBezTo>
                    <a:pt x="1895" y="2667"/>
                    <a:pt x="1888" y="2668"/>
                    <a:pt x="1889" y="2673"/>
                  </a:cubicBezTo>
                  <a:cubicBezTo>
                    <a:pt x="1897" y="2710"/>
                    <a:pt x="1923" y="2745"/>
                    <a:pt x="1948" y="2773"/>
                  </a:cubicBezTo>
                  <a:cubicBezTo>
                    <a:pt x="1937" y="2764"/>
                    <a:pt x="1928" y="2755"/>
                    <a:pt x="1919" y="2741"/>
                  </a:cubicBezTo>
                  <a:cubicBezTo>
                    <a:pt x="1909" y="2727"/>
                    <a:pt x="1900" y="2715"/>
                    <a:pt x="1885" y="2706"/>
                  </a:cubicBezTo>
                  <a:cubicBezTo>
                    <a:pt x="1880" y="2703"/>
                    <a:pt x="1875" y="2710"/>
                    <a:pt x="1878" y="2715"/>
                  </a:cubicBezTo>
                  <a:cubicBezTo>
                    <a:pt x="1898" y="2741"/>
                    <a:pt x="1915" y="2773"/>
                    <a:pt x="1942" y="2793"/>
                  </a:cubicBezTo>
                  <a:cubicBezTo>
                    <a:pt x="1950" y="2798"/>
                    <a:pt x="1959" y="2803"/>
                    <a:pt x="1968" y="2808"/>
                  </a:cubicBezTo>
                  <a:cubicBezTo>
                    <a:pt x="1964" y="2807"/>
                    <a:pt x="1960" y="2807"/>
                    <a:pt x="1956" y="2806"/>
                  </a:cubicBezTo>
                  <a:cubicBezTo>
                    <a:pt x="1938" y="2804"/>
                    <a:pt x="1925" y="2798"/>
                    <a:pt x="1910" y="2790"/>
                  </a:cubicBezTo>
                  <a:cubicBezTo>
                    <a:pt x="1909" y="2789"/>
                    <a:pt x="1907" y="2791"/>
                    <a:pt x="1907" y="2792"/>
                  </a:cubicBezTo>
                  <a:cubicBezTo>
                    <a:pt x="1909" y="2811"/>
                    <a:pt x="1927" y="2818"/>
                    <a:pt x="1943" y="2822"/>
                  </a:cubicBezTo>
                  <a:cubicBezTo>
                    <a:pt x="1945" y="2825"/>
                    <a:pt x="1946" y="2827"/>
                    <a:pt x="1947" y="2830"/>
                  </a:cubicBezTo>
                  <a:cubicBezTo>
                    <a:pt x="1942" y="2827"/>
                    <a:pt x="1936" y="2824"/>
                    <a:pt x="1930" y="2823"/>
                  </a:cubicBezTo>
                  <a:cubicBezTo>
                    <a:pt x="1929" y="2823"/>
                    <a:pt x="1926" y="2825"/>
                    <a:pt x="1927" y="2827"/>
                  </a:cubicBezTo>
                  <a:cubicBezTo>
                    <a:pt x="1933" y="2838"/>
                    <a:pt x="1941" y="2842"/>
                    <a:pt x="1949" y="2851"/>
                  </a:cubicBezTo>
                  <a:cubicBezTo>
                    <a:pt x="1953" y="2856"/>
                    <a:pt x="1955" y="2860"/>
                    <a:pt x="1957" y="2863"/>
                  </a:cubicBezTo>
                  <a:cubicBezTo>
                    <a:pt x="1956" y="2865"/>
                    <a:pt x="1955" y="2866"/>
                    <a:pt x="1954" y="2867"/>
                  </a:cubicBezTo>
                  <a:cubicBezTo>
                    <a:pt x="1950" y="2850"/>
                    <a:pt x="1933" y="2836"/>
                    <a:pt x="1919" y="2827"/>
                  </a:cubicBezTo>
                  <a:cubicBezTo>
                    <a:pt x="1916" y="2825"/>
                    <a:pt x="1911" y="2828"/>
                    <a:pt x="1913" y="2831"/>
                  </a:cubicBezTo>
                  <a:cubicBezTo>
                    <a:pt x="1922" y="2849"/>
                    <a:pt x="1937" y="2860"/>
                    <a:pt x="1937" y="2882"/>
                  </a:cubicBezTo>
                  <a:cubicBezTo>
                    <a:pt x="1937" y="2885"/>
                    <a:pt x="1937" y="2887"/>
                    <a:pt x="1936" y="2890"/>
                  </a:cubicBezTo>
                  <a:cubicBezTo>
                    <a:pt x="1936" y="2887"/>
                    <a:pt x="1935" y="2884"/>
                    <a:pt x="1934" y="2882"/>
                  </a:cubicBezTo>
                  <a:cubicBezTo>
                    <a:pt x="1925" y="2863"/>
                    <a:pt x="1907" y="2843"/>
                    <a:pt x="1889" y="2833"/>
                  </a:cubicBezTo>
                  <a:cubicBezTo>
                    <a:pt x="1886" y="2831"/>
                    <a:pt x="1884" y="2834"/>
                    <a:pt x="1885" y="2837"/>
                  </a:cubicBezTo>
                  <a:cubicBezTo>
                    <a:pt x="1890" y="2852"/>
                    <a:pt x="1901" y="2863"/>
                    <a:pt x="1910" y="2876"/>
                  </a:cubicBezTo>
                  <a:cubicBezTo>
                    <a:pt x="1916" y="2884"/>
                    <a:pt x="1918" y="2893"/>
                    <a:pt x="1920" y="2901"/>
                  </a:cubicBezTo>
                  <a:cubicBezTo>
                    <a:pt x="1913" y="2892"/>
                    <a:pt x="1906" y="2884"/>
                    <a:pt x="1897" y="2877"/>
                  </a:cubicBezTo>
                  <a:cubicBezTo>
                    <a:pt x="1893" y="2874"/>
                    <a:pt x="1888" y="2878"/>
                    <a:pt x="1890" y="2882"/>
                  </a:cubicBezTo>
                  <a:cubicBezTo>
                    <a:pt x="1893" y="2892"/>
                    <a:pt x="1899" y="2903"/>
                    <a:pt x="1906" y="2915"/>
                  </a:cubicBezTo>
                  <a:cubicBezTo>
                    <a:pt x="1905" y="2915"/>
                    <a:pt x="1903" y="2915"/>
                    <a:pt x="1901" y="2915"/>
                  </a:cubicBezTo>
                  <a:cubicBezTo>
                    <a:pt x="1897" y="2905"/>
                    <a:pt x="1891" y="2897"/>
                    <a:pt x="1883" y="2892"/>
                  </a:cubicBezTo>
                  <a:cubicBezTo>
                    <a:pt x="1880" y="2890"/>
                    <a:pt x="1875" y="2891"/>
                    <a:pt x="1874" y="2895"/>
                  </a:cubicBezTo>
                  <a:cubicBezTo>
                    <a:pt x="1871" y="2900"/>
                    <a:pt x="1870" y="2905"/>
                    <a:pt x="1870" y="2911"/>
                  </a:cubicBezTo>
                  <a:cubicBezTo>
                    <a:pt x="1865" y="2911"/>
                    <a:pt x="1860" y="2910"/>
                    <a:pt x="1856" y="2909"/>
                  </a:cubicBezTo>
                  <a:cubicBezTo>
                    <a:pt x="1841" y="2907"/>
                    <a:pt x="1828" y="2903"/>
                    <a:pt x="1815" y="2897"/>
                  </a:cubicBezTo>
                  <a:cubicBezTo>
                    <a:pt x="1806" y="2893"/>
                    <a:pt x="1802" y="2889"/>
                    <a:pt x="1793" y="2892"/>
                  </a:cubicBezTo>
                  <a:cubicBezTo>
                    <a:pt x="1793" y="2892"/>
                    <a:pt x="1793" y="2893"/>
                    <a:pt x="1793" y="2893"/>
                  </a:cubicBezTo>
                  <a:cubicBezTo>
                    <a:pt x="1788" y="2891"/>
                    <a:pt x="1783" y="2889"/>
                    <a:pt x="1778" y="2889"/>
                  </a:cubicBezTo>
                  <a:cubicBezTo>
                    <a:pt x="1775" y="2890"/>
                    <a:pt x="1773" y="2891"/>
                    <a:pt x="1774" y="2894"/>
                  </a:cubicBezTo>
                  <a:cubicBezTo>
                    <a:pt x="1775" y="2913"/>
                    <a:pt x="1793" y="2929"/>
                    <a:pt x="1803" y="2944"/>
                  </a:cubicBezTo>
                  <a:cubicBezTo>
                    <a:pt x="1816" y="2962"/>
                    <a:pt x="1829" y="2981"/>
                    <a:pt x="1835" y="3003"/>
                  </a:cubicBezTo>
                  <a:cubicBezTo>
                    <a:pt x="1836" y="3007"/>
                    <a:pt x="1836" y="3011"/>
                    <a:pt x="1836" y="3016"/>
                  </a:cubicBezTo>
                  <a:cubicBezTo>
                    <a:pt x="1827" y="3019"/>
                    <a:pt x="1817" y="3023"/>
                    <a:pt x="1807" y="3027"/>
                  </a:cubicBezTo>
                  <a:cubicBezTo>
                    <a:pt x="1807" y="3027"/>
                    <a:pt x="1807" y="3027"/>
                    <a:pt x="1807" y="3027"/>
                  </a:cubicBezTo>
                  <a:cubicBezTo>
                    <a:pt x="1807" y="3027"/>
                    <a:pt x="1807" y="3027"/>
                    <a:pt x="1806" y="3026"/>
                  </a:cubicBezTo>
                  <a:cubicBezTo>
                    <a:pt x="1798" y="3008"/>
                    <a:pt x="1784" y="2993"/>
                    <a:pt x="1769" y="2979"/>
                  </a:cubicBezTo>
                  <a:cubicBezTo>
                    <a:pt x="1765" y="2976"/>
                    <a:pt x="1762" y="2974"/>
                    <a:pt x="1759" y="2971"/>
                  </a:cubicBezTo>
                  <a:cubicBezTo>
                    <a:pt x="1759" y="2970"/>
                    <a:pt x="1760" y="2969"/>
                    <a:pt x="1761" y="2968"/>
                  </a:cubicBezTo>
                  <a:cubicBezTo>
                    <a:pt x="1768" y="2949"/>
                    <a:pt x="1763" y="2920"/>
                    <a:pt x="1750" y="2905"/>
                  </a:cubicBezTo>
                  <a:cubicBezTo>
                    <a:pt x="1738" y="2889"/>
                    <a:pt x="1716" y="2877"/>
                    <a:pt x="1695" y="2878"/>
                  </a:cubicBezTo>
                  <a:cubicBezTo>
                    <a:pt x="1687" y="2878"/>
                    <a:pt x="1682" y="2889"/>
                    <a:pt x="1686" y="2896"/>
                  </a:cubicBezTo>
                  <a:cubicBezTo>
                    <a:pt x="1694" y="2911"/>
                    <a:pt x="1712" y="2915"/>
                    <a:pt x="1720" y="2929"/>
                  </a:cubicBezTo>
                  <a:cubicBezTo>
                    <a:pt x="1723" y="2934"/>
                    <a:pt x="1723" y="2940"/>
                    <a:pt x="1723" y="2945"/>
                  </a:cubicBezTo>
                  <a:cubicBezTo>
                    <a:pt x="1723" y="2945"/>
                    <a:pt x="1722" y="2944"/>
                    <a:pt x="1722" y="2944"/>
                  </a:cubicBezTo>
                  <a:cubicBezTo>
                    <a:pt x="1714" y="2939"/>
                    <a:pt x="1707" y="2933"/>
                    <a:pt x="1700" y="2927"/>
                  </a:cubicBezTo>
                  <a:cubicBezTo>
                    <a:pt x="1692" y="2920"/>
                    <a:pt x="1686" y="2910"/>
                    <a:pt x="1675" y="2907"/>
                  </a:cubicBezTo>
                  <a:cubicBezTo>
                    <a:pt x="1667" y="2904"/>
                    <a:pt x="1655" y="2909"/>
                    <a:pt x="1654" y="2920"/>
                  </a:cubicBezTo>
                  <a:cubicBezTo>
                    <a:pt x="1654" y="2941"/>
                    <a:pt x="1674" y="2957"/>
                    <a:pt x="1689" y="2969"/>
                  </a:cubicBezTo>
                  <a:cubicBezTo>
                    <a:pt x="1703" y="2981"/>
                    <a:pt x="1719" y="2991"/>
                    <a:pt x="1734" y="3003"/>
                  </a:cubicBezTo>
                  <a:cubicBezTo>
                    <a:pt x="1750" y="3015"/>
                    <a:pt x="1764" y="3029"/>
                    <a:pt x="1772" y="3047"/>
                  </a:cubicBezTo>
                  <a:cubicBezTo>
                    <a:pt x="1778" y="3061"/>
                    <a:pt x="1781" y="3076"/>
                    <a:pt x="1783" y="3091"/>
                  </a:cubicBezTo>
                  <a:cubicBezTo>
                    <a:pt x="1780" y="3093"/>
                    <a:pt x="1777" y="3095"/>
                    <a:pt x="1774" y="3097"/>
                  </a:cubicBezTo>
                  <a:cubicBezTo>
                    <a:pt x="1768" y="3084"/>
                    <a:pt x="1761" y="3070"/>
                    <a:pt x="1753" y="3058"/>
                  </a:cubicBezTo>
                  <a:cubicBezTo>
                    <a:pt x="1732" y="3025"/>
                    <a:pt x="1701" y="3001"/>
                    <a:pt x="1670" y="2977"/>
                  </a:cubicBezTo>
                  <a:cubicBezTo>
                    <a:pt x="1653" y="2964"/>
                    <a:pt x="1634" y="2991"/>
                    <a:pt x="1650" y="3005"/>
                  </a:cubicBezTo>
                  <a:cubicBezTo>
                    <a:pt x="1680" y="3029"/>
                    <a:pt x="1711" y="3054"/>
                    <a:pt x="1729" y="3088"/>
                  </a:cubicBezTo>
                  <a:cubicBezTo>
                    <a:pt x="1734" y="3097"/>
                    <a:pt x="1739" y="3106"/>
                    <a:pt x="1743" y="3115"/>
                  </a:cubicBezTo>
                  <a:cubicBezTo>
                    <a:pt x="1741" y="3117"/>
                    <a:pt x="1739" y="3118"/>
                    <a:pt x="1737" y="3119"/>
                  </a:cubicBezTo>
                  <a:cubicBezTo>
                    <a:pt x="1734" y="3117"/>
                    <a:pt x="1732" y="3115"/>
                    <a:pt x="1730" y="3114"/>
                  </a:cubicBezTo>
                  <a:cubicBezTo>
                    <a:pt x="1714" y="3100"/>
                    <a:pt x="1707" y="3059"/>
                    <a:pt x="1679" y="3065"/>
                  </a:cubicBezTo>
                  <a:cubicBezTo>
                    <a:pt x="1676" y="3066"/>
                    <a:pt x="1674" y="3068"/>
                    <a:pt x="1674" y="3071"/>
                  </a:cubicBezTo>
                  <a:cubicBezTo>
                    <a:pt x="1674" y="3066"/>
                    <a:pt x="1674" y="3073"/>
                    <a:pt x="1674" y="3073"/>
                  </a:cubicBezTo>
                  <a:cubicBezTo>
                    <a:pt x="1674" y="3076"/>
                    <a:pt x="1674" y="3078"/>
                    <a:pt x="1675" y="3081"/>
                  </a:cubicBezTo>
                  <a:cubicBezTo>
                    <a:pt x="1677" y="3087"/>
                    <a:pt x="1678" y="3093"/>
                    <a:pt x="1681" y="3100"/>
                  </a:cubicBezTo>
                  <a:cubicBezTo>
                    <a:pt x="1686" y="3113"/>
                    <a:pt x="1692" y="3127"/>
                    <a:pt x="1702" y="3137"/>
                  </a:cubicBezTo>
                  <a:cubicBezTo>
                    <a:pt x="1702" y="3138"/>
                    <a:pt x="1703" y="3138"/>
                    <a:pt x="1703" y="3139"/>
                  </a:cubicBezTo>
                  <a:cubicBezTo>
                    <a:pt x="1702" y="3140"/>
                    <a:pt x="1701" y="3140"/>
                    <a:pt x="1700" y="3141"/>
                  </a:cubicBezTo>
                  <a:cubicBezTo>
                    <a:pt x="1685" y="3129"/>
                    <a:pt x="1668" y="3119"/>
                    <a:pt x="1651" y="3109"/>
                  </a:cubicBezTo>
                  <a:cubicBezTo>
                    <a:pt x="1653" y="3106"/>
                    <a:pt x="1655" y="3103"/>
                    <a:pt x="1656" y="3099"/>
                  </a:cubicBezTo>
                  <a:cubicBezTo>
                    <a:pt x="1661" y="3059"/>
                    <a:pt x="1636" y="3026"/>
                    <a:pt x="1609" y="3000"/>
                  </a:cubicBezTo>
                  <a:cubicBezTo>
                    <a:pt x="1595" y="2987"/>
                    <a:pt x="1581" y="2973"/>
                    <a:pt x="1571" y="2957"/>
                  </a:cubicBezTo>
                  <a:cubicBezTo>
                    <a:pt x="1560" y="2939"/>
                    <a:pt x="1558" y="2917"/>
                    <a:pt x="1557" y="2896"/>
                  </a:cubicBezTo>
                  <a:cubicBezTo>
                    <a:pt x="1556" y="2889"/>
                    <a:pt x="1549" y="2884"/>
                    <a:pt x="1543" y="2883"/>
                  </a:cubicBezTo>
                  <a:cubicBezTo>
                    <a:pt x="1541" y="2883"/>
                    <a:pt x="1540" y="2883"/>
                    <a:pt x="1539" y="2883"/>
                  </a:cubicBezTo>
                  <a:cubicBezTo>
                    <a:pt x="1539" y="2883"/>
                    <a:pt x="1539" y="2883"/>
                    <a:pt x="1538" y="2883"/>
                  </a:cubicBezTo>
                  <a:cubicBezTo>
                    <a:pt x="1529" y="2885"/>
                    <a:pt x="1525" y="2893"/>
                    <a:pt x="1525" y="2902"/>
                  </a:cubicBezTo>
                  <a:cubicBezTo>
                    <a:pt x="1526" y="2922"/>
                    <a:pt x="1528" y="2942"/>
                    <a:pt x="1536" y="2961"/>
                  </a:cubicBezTo>
                  <a:cubicBezTo>
                    <a:pt x="1538" y="2966"/>
                    <a:pt x="1541" y="2971"/>
                    <a:pt x="1543" y="2975"/>
                  </a:cubicBezTo>
                  <a:cubicBezTo>
                    <a:pt x="1534" y="2976"/>
                    <a:pt x="1523" y="2977"/>
                    <a:pt x="1515" y="2973"/>
                  </a:cubicBezTo>
                  <a:cubicBezTo>
                    <a:pt x="1500" y="2966"/>
                    <a:pt x="1499" y="2950"/>
                    <a:pt x="1490" y="2939"/>
                  </a:cubicBezTo>
                  <a:cubicBezTo>
                    <a:pt x="1486" y="2934"/>
                    <a:pt x="1476" y="2933"/>
                    <a:pt x="1472" y="2939"/>
                  </a:cubicBezTo>
                  <a:cubicBezTo>
                    <a:pt x="1461" y="2960"/>
                    <a:pt x="1477" y="2985"/>
                    <a:pt x="1495" y="2996"/>
                  </a:cubicBezTo>
                  <a:cubicBezTo>
                    <a:pt x="1507" y="3003"/>
                    <a:pt x="1520" y="3006"/>
                    <a:pt x="1534" y="3005"/>
                  </a:cubicBezTo>
                  <a:cubicBezTo>
                    <a:pt x="1543" y="3005"/>
                    <a:pt x="1555" y="3005"/>
                    <a:pt x="1563" y="3000"/>
                  </a:cubicBezTo>
                  <a:cubicBezTo>
                    <a:pt x="1564" y="3002"/>
                    <a:pt x="1566" y="3004"/>
                    <a:pt x="1567" y="3005"/>
                  </a:cubicBezTo>
                  <a:cubicBezTo>
                    <a:pt x="1591" y="3029"/>
                    <a:pt x="1626" y="3055"/>
                    <a:pt x="1623" y="3092"/>
                  </a:cubicBezTo>
                  <a:cubicBezTo>
                    <a:pt x="1612" y="3085"/>
                    <a:pt x="1602" y="3076"/>
                    <a:pt x="1593" y="3066"/>
                  </a:cubicBezTo>
                  <a:cubicBezTo>
                    <a:pt x="1582" y="3054"/>
                    <a:pt x="1574" y="3032"/>
                    <a:pt x="1558" y="3025"/>
                  </a:cubicBezTo>
                  <a:cubicBezTo>
                    <a:pt x="1553" y="3023"/>
                    <a:pt x="1548" y="3026"/>
                    <a:pt x="1546" y="3031"/>
                  </a:cubicBezTo>
                  <a:cubicBezTo>
                    <a:pt x="1539" y="3046"/>
                    <a:pt x="1551" y="3064"/>
                    <a:pt x="1559" y="3077"/>
                  </a:cubicBezTo>
                  <a:cubicBezTo>
                    <a:pt x="1569" y="3091"/>
                    <a:pt x="1581" y="3104"/>
                    <a:pt x="1595" y="3114"/>
                  </a:cubicBezTo>
                  <a:cubicBezTo>
                    <a:pt x="1618" y="3132"/>
                    <a:pt x="1645" y="3143"/>
                    <a:pt x="1669" y="3160"/>
                  </a:cubicBezTo>
                  <a:cubicBezTo>
                    <a:pt x="1660" y="3165"/>
                    <a:pt x="1651" y="3171"/>
                    <a:pt x="1641" y="3176"/>
                  </a:cubicBezTo>
                  <a:cubicBezTo>
                    <a:pt x="1636" y="3173"/>
                    <a:pt x="1630" y="3168"/>
                    <a:pt x="1626" y="3163"/>
                  </a:cubicBezTo>
                  <a:cubicBezTo>
                    <a:pt x="1612" y="3145"/>
                    <a:pt x="1585" y="3167"/>
                    <a:pt x="1599" y="3185"/>
                  </a:cubicBezTo>
                  <a:cubicBezTo>
                    <a:pt x="1602" y="3189"/>
                    <a:pt x="1605" y="3193"/>
                    <a:pt x="1609" y="3196"/>
                  </a:cubicBezTo>
                  <a:cubicBezTo>
                    <a:pt x="1603" y="3199"/>
                    <a:pt x="1598" y="3202"/>
                    <a:pt x="1592" y="3206"/>
                  </a:cubicBezTo>
                  <a:cubicBezTo>
                    <a:pt x="1579" y="3194"/>
                    <a:pt x="1583" y="3176"/>
                    <a:pt x="1582" y="3160"/>
                  </a:cubicBezTo>
                  <a:cubicBezTo>
                    <a:pt x="1582" y="3145"/>
                    <a:pt x="1578" y="3132"/>
                    <a:pt x="1570" y="3119"/>
                  </a:cubicBezTo>
                  <a:cubicBezTo>
                    <a:pt x="1555" y="3096"/>
                    <a:pt x="1531" y="3081"/>
                    <a:pt x="1503" y="3077"/>
                  </a:cubicBezTo>
                  <a:cubicBezTo>
                    <a:pt x="1483" y="3075"/>
                    <a:pt x="1480" y="3105"/>
                    <a:pt x="1500" y="3108"/>
                  </a:cubicBezTo>
                  <a:cubicBezTo>
                    <a:pt x="1525" y="3112"/>
                    <a:pt x="1545" y="3132"/>
                    <a:pt x="1550" y="3156"/>
                  </a:cubicBezTo>
                  <a:cubicBezTo>
                    <a:pt x="1552" y="3165"/>
                    <a:pt x="1553" y="3176"/>
                    <a:pt x="1555" y="3186"/>
                  </a:cubicBezTo>
                  <a:cubicBezTo>
                    <a:pt x="1552" y="3184"/>
                    <a:pt x="1550" y="3181"/>
                    <a:pt x="1547" y="3179"/>
                  </a:cubicBezTo>
                  <a:cubicBezTo>
                    <a:pt x="1534" y="3167"/>
                    <a:pt x="1527" y="3149"/>
                    <a:pt x="1510" y="3142"/>
                  </a:cubicBezTo>
                  <a:cubicBezTo>
                    <a:pt x="1497" y="3137"/>
                    <a:pt x="1485" y="3139"/>
                    <a:pt x="1473" y="3142"/>
                  </a:cubicBezTo>
                  <a:cubicBezTo>
                    <a:pt x="1470" y="3136"/>
                    <a:pt x="1464" y="3131"/>
                    <a:pt x="1463" y="3125"/>
                  </a:cubicBezTo>
                  <a:cubicBezTo>
                    <a:pt x="1459" y="3113"/>
                    <a:pt x="1457" y="3103"/>
                    <a:pt x="1450" y="3092"/>
                  </a:cubicBezTo>
                  <a:cubicBezTo>
                    <a:pt x="1438" y="3073"/>
                    <a:pt x="1418" y="3062"/>
                    <a:pt x="1395" y="3058"/>
                  </a:cubicBezTo>
                  <a:cubicBezTo>
                    <a:pt x="1374" y="3055"/>
                    <a:pt x="1372" y="3087"/>
                    <a:pt x="1392" y="3091"/>
                  </a:cubicBezTo>
                  <a:cubicBezTo>
                    <a:pt x="1403" y="3093"/>
                    <a:pt x="1412" y="3099"/>
                    <a:pt x="1419" y="3107"/>
                  </a:cubicBezTo>
                  <a:cubicBezTo>
                    <a:pt x="1427" y="3116"/>
                    <a:pt x="1429" y="3128"/>
                    <a:pt x="1434" y="3139"/>
                  </a:cubicBezTo>
                  <a:cubicBezTo>
                    <a:pt x="1434" y="3141"/>
                    <a:pt x="1435" y="3143"/>
                    <a:pt x="1436" y="3144"/>
                  </a:cubicBezTo>
                  <a:cubicBezTo>
                    <a:pt x="1429" y="3143"/>
                    <a:pt x="1422" y="3142"/>
                    <a:pt x="1415" y="3139"/>
                  </a:cubicBezTo>
                  <a:cubicBezTo>
                    <a:pt x="1405" y="3135"/>
                    <a:pt x="1396" y="3128"/>
                    <a:pt x="1386" y="3125"/>
                  </a:cubicBezTo>
                  <a:cubicBezTo>
                    <a:pt x="1381" y="3124"/>
                    <a:pt x="1375" y="3127"/>
                    <a:pt x="1377" y="3132"/>
                  </a:cubicBezTo>
                  <a:cubicBezTo>
                    <a:pt x="1385" y="3166"/>
                    <a:pt x="1436" y="3176"/>
                    <a:pt x="1465" y="3173"/>
                  </a:cubicBezTo>
                  <a:cubicBezTo>
                    <a:pt x="1474" y="3172"/>
                    <a:pt x="1484" y="3167"/>
                    <a:pt x="1493" y="3167"/>
                  </a:cubicBezTo>
                  <a:cubicBezTo>
                    <a:pt x="1503" y="3167"/>
                    <a:pt x="1509" y="3178"/>
                    <a:pt x="1514" y="3185"/>
                  </a:cubicBezTo>
                  <a:cubicBezTo>
                    <a:pt x="1525" y="3199"/>
                    <a:pt x="1539" y="3211"/>
                    <a:pt x="1554" y="3220"/>
                  </a:cubicBezTo>
                  <a:cubicBezTo>
                    <a:pt x="1557" y="3221"/>
                    <a:pt x="1559" y="3223"/>
                    <a:pt x="1562" y="3224"/>
                  </a:cubicBezTo>
                  <a:cubicBezTo>
                    <a:pt x="1558" y="3226"/>
                    <a:pt x="1555" y="3228"/>
                    <a:pt x="1551" y="3230"/>
                  </a:cubicBezTo>
                  <a:cubicBezTo>
                    <a:pt x="1549" y="3231"/>
                    <a:pt x="1547" y="3233"/>
                    <a:pt x="1545" y="3234"/>
                  </a:cubicBezTo>
                  <a:cubicBezTo>
                    <a:pt x="1529" y="3206"/>
                    <a:pt x="1498" y="3179"/>
                    <a:pt x="1465" y="3187"/>
                  </a:cubicBezTo>
                  <a:cubicBezTo>
                    <a:pt x="1453" y="3189"/>
                    <a:pt x="1447" y="3206"/>
                    <a:pt x="1459" y="3213"/>
                  </a:cubicBezTo>
                  <a:cubicBezTo>
                    <a:pt x="1467" y="3219"/>
                    <a:pt x="1476" y="3223"/>
                    <a:pt x="1484" y="3228"/>
                  </a:cubicBezTo>
                  <a:cubicBezTo>
                    <a:pt x="1473" y="3225"/>
                    <a:pt x="1462" y="3223"/>
                    <a:pt x="1451" y="3221"/>
                  </a:cubicBezTo>
                  <a:cubicBezTo>
                    <a:pt x="1446" y="3220"/>
                    <a:pt x="1442" y="3220"/>
                    <a:pt x="1437" y="3219"/>
                  </a:cubicBezTo>
                  <a:cubicBezTo>
                    <a:pt x="1422" y="3208"/>
                    <a:pt x="1409" y="3193"/>
                    <a:pt x="1392" y="3184"/>
                  </a:cubicBezTo>
                  <a:cubicBezTo>
                    <a:pt x="1372" y="3173"/>
                    <a:pt x="1349" y="3167"/>
                    <a:pt x="1327" y="3162"/>
                  </a:cubicBezTo>
                  <a:cubicBezTo>
                    <a:pt x="1314" y="3159"/>
                    <a:pt x="1309" y="3181"/>
                    <a:pt x="1322" y="3185"/>
                  </a:cubicBezTo>
                  <a:cubicBezTo>
                    <a:pt x="1344" y="3194"/>
                    <a:pt x="1368" y="3200"/>
                    <a:pt x="1388" y="3215"/>
                  </a:cubicBezTo>
                  <a:cubicBezTo>
                    <a:pt x="1390" y="3216"/>
                    <a:pt x="1392" y="3218"/>
                    <a:pt x="1394" y="3220"/>
                  </a:cubicBezTo>
                  <a:cubicBezTo>
                    <a:pt x="1388" y="3220"/>
                    <a:pt x="1382" y="3221"/>
                    <a:pt x="1377" y="3222"/>
                  </a:cubicBezTo>
                  <a:cubicBezTo>
                    <a:pt x="1363" y="3223"/>
                    <a:pt x="1350" y="3224"/>
                    <a:pt x="1336" y="3222"/>
                  </a:cubicBezTo>
                  <a:cubicBezTo>
                    <a:pt x="1323" y="3220"/>
                    <a:pt x="1310" y="3217"/>
                    <a:pt x="1296" y="3216"/>
                  </a:cubicBezTo>
                  <a:cubicBezTo>
                    <a:pt x="1275" y="3213"/>
                    <a:pt x="1272" y="3245"/>
                    <a:pt x="1293" y="3248"/>
                  </a:cubicBezTo>
                  <a:cubicBezTo>
                    <a:pt x="1316" y="3252"/>
                    <a:pt x="1338" y="3260"/>
                    <a:pt x="1362" y="3258"/>
                  </a:cubicBezTo>
                  <a:cubicBezTo>
                    <a:pt x="1374" y="3258"/>
                    <a:pt x="1385" y="3255"/>
                    <a:pt x="1397" y="3253"/>
                  </a:cubicBezTo>
                  <a:cubicBezTo>
                    <a:pt x="1395" y="3265"/>
                    <a:pt x="1405" y="3275"/>
                    <a:pt x="1416" y="3283"/>
                  </a:cubicBezTo>
                  <a:cubicBezTo>
                    <a:pt x="1405" y="3284"/>
                    <a:pt x="1395" y="3285"/>
                    <a:pt x="1385" y="3288"/>
                  </a:cubicBezTo>
                  <a:cubicBezTo>
                    <a:pt x="1381" y="3285"/>
                    <a:pt x="1378" y="3283"/>
                    <a:pt x="1375" y="3280"/>
                  </a:cubicBezTo>
                  <a:cubicBezTo>
                    <a:pt x="1374" y="3279"/>
                    <a:pt x="1373" y="3280"/>
                    <a:pt x="1373" y="3281"/>
                  </a:cubicBezTo>
                  <a:cubicBezTo>
                    <a:pt x="1374" y="3284"/>
                    <a:pt x="1375" y="3287"/>
                    <a:pt x="1376" y="3290"/>
                  </a:cubicBezTo>
                  <a:cubicBezTo>
                    <a:pt x="1374" y="3290"/>
                    <a:pt x="1372" y="3291"/>
                    <a:pt x="1370" y="3291"/>
                  </a:cubicBezTo>
                  <a:cubicBezTo>
                    <a:pt x="1350" y="3296"/>
                    <a:pt x="1354" y="3324"/>
                    <a:pt x="1375" y="3322"/>
                  </a:cubicBezTo>
                  <a:cubicBezTo>
                    <a:pt x="1378" y="3322"/>
                    <a:pt x="1382" y="3322"/>
                    <a:pt x="1385" y="3321"/>
                  </a:cubicBezTo>
                  <a:cubicBezTo>
                    <a:pt x="1382" y="3323"/>
                    <a:pt x="1380" y="3326"/>
                    <a:pt x="1378" y="3330"/>
                  </a:cubicBezTo>
                  <a:cubicBezTo>
                    <a:pt x="1378" y="3330"/>
                    <a:pt x="1379" y="3330"/>
                    <a:pt x="1379" y="3330"/>
                  </a:cubicBezTo>
                  <a:cubicBezTo>
                    <a:pt x="1393" y="3322"/>
                    <a:pt x="1408" y="3328"/>
                    <a:pt x="1423" y="3329"/>
                  </a:cubicBezTo>
                  <a:cubicBezTo>
                    <a:pt x="1423" y="3329"/>
                    <a:pt x="1423" y="3329"/>
                    <a:pt x="1424" y="3329"/>
                  </a:cubicBezTo>
                  <a:cubicBezTo>
                    <a:pt x="1420" y="3336"/>
                    <a:pt x="1418" y="3343"/>
                    <a:pt x="1415" y="3350"/>
                  </a:cubicBezTo>
                  <a:cubicBezTo>
                    <a:pt x="1410" y="3360"/>
                    <a:pt x="1403" y="3360"/>
                    <a:pt x="1394" y="3361"/>
                  </a:cubicBezTo>
                  <a:cubicBezTo>
                    <a:pt x="1381" y="3362"/>
                    <a:pt x="1367" y="3361"/>
                    <a:pt x="1355" y="3359"/>
                  </a:cubicBezTo>
                  <a:cubicBezTo>
                    <a:pt x="1343" y="3357"/>
                    <a:pt x="1334" y="3353"/>
                    <a:pt x="1324" y="3362"/>
                  </a:cubicBezTo>
                  <a:cubicBezTo>
                    <a:pt x="1319" y="3365"/>
                    <a:pt x="1318" y="3371"/>
                    <a:pt x="1320" y="3376"/>
                  </a:cubicBezTo>
                  <a:cubicBezTo>
                    <a:pt x="1328" y="3397"/>
                    <a:pt x="1365" y="3396"/>
                    <a:pt x="1384" y="3396"/>
                  </a:cubicBezTo>
                  <a:cubicBezTo>
                    <a:pt x="1403" y="3396"/>
                    <a:pt x="1423" y="3395"/>
                    <a:pt x="1437" y="3379"/>
                  </a:cubicBezTo>
                  <a:cubicBezTo>
                    <a:pt x="1443" y="3372"/>
                    <a:pt x="1446" y="3363"/>
                    <a:pt x="1449" y="3354"/>
                  </a:cubicBezTo>
                  <a:cubicBezTo>
                    <a:pt x="1456" y="3368"/>
                    <a:pt x="1470" y="3382"/>
                    <a:pt x="1482" y="3395"/>
                  </a:cubicBezTo>
                  <a:cubicBezTo>
                    <a:pt x="1465" y="3405"/>
                    <a:pt x="1449" y="3417"/>
                    <a:pt x="1432" y="3426"/>
                  </a:cubicBezTo>
                  <a:cubicBezTo>
                    <a:pt x="1414" y="3435"/>
                    <a:pt x="1394" y="3445"/>
                    <a:pt x="1373" y="3450"/>
                  </a:cubicBezTo>
                  <a:cubicBezTo>
                    <a:pt x="1362" y="3452"/>
                    <a:pt x="1351" y="3453"/>
                    <a:pt x="1339" y="3452"/>
                  </a:cubicBezTo>
                  <a:cubicBezTo>
                    <a:pt x="1328" y="3450"/>
                    <a:pt x="1318" y="3444"/>
                    <a:pt x="1307" y="3441"/>
                  </a:cubicBezTo>
                  <a:cubicBezTo>
                    <a:pt x="1293" y="3437"/>
                    <a:pt x="1281" y="3452"/>
                    <a:pt x="1290" y="3465"/>
                  </a:cubicBezTo>
                  <a:cubicBezTo>
                    <a:pt x="1304" y="3481"/>
                    <a:pt x="1330" y="3487"/>
                    <a:pt x="1350" y="3488"/>
                  </a:cubicBezTo>
                  <a:cubicBezTo>
                    <a:pt x="1357" y="3488"/>
                    <a:pt x="1364" y="3487"/>
                    <a:pt x="1371" y="3486"/>
                  </a:cubicBezTo>
                  <a:cubicBezTo>
                    <a:pt x="1370" y="3487"/>
                    <a:pt x="1370" y="3487"/>
                    <a:pt x="1370" y="3488"/>
                  </a:cubicBezTo>
                  <a:cubicBezTo>
                    <a:pt x="1364" y="3502"/>
                    <a:pt x="1363" y="3520"/>
                    <a:pt x="1348" y="3528"/>
                  </a:cubicBezTo>
                  <a:cubicBezTo>
                    <a:pt x="1331" y="3537"/>
                    <a:pt x="1309" y="3532"/>
                    <a:pt x="1291" y="3528"/>
                  </a:cubicBezTo>
                  <a:cubicBezTo>
                    <a:pt x="1273" y="3524"/>
                    <a:pt x="1266" y="3553"/>
                    <a:pt x="1283" y="3558"/>
                  </a:cubicBezTo>
                  <a:cubicBezTo>
                    <a:pt x="1321" y="3569"/>
                    <a:pt x="1369" y="3576"/>
                    <a:pt x="1392" y="3536"/>
                  </a:cubicBezTo>
                  <a:cubicBezTo>
                    <a:pt x="1393" y="3535"/>
                    <a:pt x="1394" y="3533"/>
                    <a:pt x="1395" y="3531"/>
                  </a:cubicBezTo>
                  <a:cubicBezTo>
                    <a:pt x="1393" y="3554"/>
                    <a:pt x="1396" y="3578"/>
                    <a:pt x="1391" y="3601"/>
                  </a:cubicBezTo>
                  <a:cubicBezTo>
                    <a:pt x="1377" y="3658"/>
                    <a:pt x="1316" y="3625"/>
                    <a:pt x="1281" y="3649"/>
                  </a:cubicBezTo>
                  <a:cubicBezTo>
                    <a:pt x="1234" y="3681"/>
                    <a:pt x="1237" y="3738"/>
                    <a:pt x="1249" y="3788"/>
                  </a:cubicBezTo>
                  <a:cubicBezTo>
                    <a:pt x="1216" y="3770"/>
                    <a:pt x="1183" y="3755"/>
                    <a:pt x="1166" y="3715"/>
                  </a:cubicBezTo>
                  <a:cubicBezTo>
                    <a:pt x="1165" y="3712"/>
                    <a:pt x="1160" y="3711"/>
                    <a:pt x="1160" y="3715"/>
                  </a:cubicBezTo>
                  <a:cubicBezTo>
                    <a:pt x="1159" y="3719"/>
                    <a:pt x="1159" y="3723"/>
                    <a:pt x="1159" y="3727"/>
                  </a:cubicBezTo>
                  <a:cubicBezTo>
                    <a:pt x="1156" y="3722"/>
                    <a:pt x="1152" y="3718"/>
                    <a:pt x="1147" y="3714"/>
                  </a:cubicBezTo>
                  <a:cubicBezTo>
                    <a:pt x="1162" y="3702"/>
                    <a:pt x="1176" y="3690"/>
                    <a:pt x="1186" y="3676"/>
                  </a:cubicBezTo>
                  <a:cubicBezTo>
                    <a:pt x="1222" y="3629"/>
                    <a:pt x="1229" y="3548"/>
                    <a:pt x="1167" y="3519"/>
                  </a:cubicBezTo>
                  <a:cubicBezTo>
                    <a:pt x="1165" y="3518"/>
                    <a:pt x="1164" y="3520"/>
                    <a:pt x="1165" y="3521"/>
                  </a:cubicBezTo>
                  <a:cubicBezTo>
                    <a:pt x="1194" y="3545"/>
                    <a:pt x="1203" y="3576"/>
                    <a:pt x="1198" y="3607"/>
                  </a:cubicBezTo>
                  <a:cubicBezTo>
                    <a:pt x="1192" y="3587"/>
                    <a:pt x="1180" y="3569"/>
                    <a:pt x="1167" y="3555"/>
                  </a:cubicBezTo>
                  <a:cubicBezTo>
                    <a:pt x="1165" y="3552"/>
                    <a:pt x="1161" y="3555"/>
                    <a:pt x="1162" y="3558"/>
                  </a:cubicBezTo>
                  <a:cubicBezTo>
                    <a:pt x="1178" y="3596"/>
                    <a:pt x="1201" y="3637"/>
                    <a:pt x="1161" y="3669"/>
                  </a:cubicBezTo>
                  <a:cubicBezTo>
                    <a:pt x="1148" y="3679"/>
                    <a:pt x="1134" y="3686"/>
                    <a:pt x="1121" y="3695"/>
                  </a:cubicBezTo>
                  <a:cubicBezTo>
                    <a:pt x="1120" y="3695"/>
                    <a:pt x="1120" y="3695"/>
                    <a:pt x="1119" y="3694"/>
                  </a:cubicBezTo>
                  <a:cubicBezTo>
                    <a:pt x="1112" y="3689"/>
                    <a:pt x="1107" y="3683"/>
                    <a:pt x="1104" y="3676"/>
                  </a:cubicBezTo>
                  <a:cubicBezTo>
                    <a:pt x="1104" y="3671"/>
                    <a:pt x="1105" y="3667"/>
                    <a:pt x="1104" y="3662"/>
                  </a:cubicBezTo>
                  <a:cubicBezTo>
                    <a:pt x="1126" y="3654"/>
                    <a:pt x="1147" y="3643"/>
                    <a:pt x="1152" y="3626"/>
                  </a:cubicBezTo>
                  <a:cubicBezTo>
                    <a:pt x="1158" y="3607"/>
                    <a:pt x="1146" y="3586"/>
                    <a:pt x="1140" y="3569"/>
                  </a:cubicBezTo>
                  <a:cubicBezTo>
                    <a:pt x="1131" y="3541"/>
                    <a:pt x="1123" y="3513"/>
                    <a:pt x="1108" y="3487"/>
                  </a:cubicBezTo>
                  <a:cubicBezTo>
                    <a:pt x="1107" y="3486"/>
                    <a:pt x="1105" y="3486"/>
                    <a:pt x="1105" y="3488"/>
                  </a:cubicBezTo>
                  <a:cubicBezTo>
                    <a:pt x="1107" y="3511"/>
                    <a:pt x="1113" y="3532"/>
                    <a:pt x="1119" y="3553"/>
                  </a:cubicBezTo>
                  <a:cubicBezTo>
                    <a:pt x="1122" y="3564"/>
                    <a:pt x="1127" y="3577"/>
                    <a:pt x="1128" y="3588"/>
                  </a:cubicBezTo>
                  <a:cubicBezTo>
                    <a:pt x="1135" y="3599"/>
                    <a:pt x="1133" y="3610"/>
                    <a:pt x="1123" y="3619"/>
                  </a:cubicBezTo>
                  <a:cubicBezTo>
                    <a:pt x="1120" y="3631"/>
                    <a:pt x="1113" y="3638"/>
                    <a:pt x="1101" y="3640"/>
                  </a:cubicBezTo>
                  <a:cubicBezTo>
                    <a:pt x="1100" y="3640"/>
                    <a:pt x="1099" y="3641"/>
                    <a:pt x="1098" y="3641"/>
                  </a:cubicBezTo>
                  <a:cubicBezTo>
                    <a:pt x="1096" y="3639"/>
                    <a:pt x="1094" y="3637"/>
                    <a:pt x="1092" y="3636"/>
                  </a:cubicBezTo>
                  <a:cubicBezTo>
                    <a:pt x="1089" y="3620"/>
                    <a:pt x="1088" y="3605"/>
                    <a:pt x="1085" y="3589"/>
                  </a:cubicBezTo>
                  <a:cubicBezTo>
                    <a:pt x="1094" y="3582"/>
                    <a:pt x="1101" y="3573"/>
                    <a:pt x="1103" y="3563"/>
                  </a:cubicBezTo>
                  <a:cubicBezTo>
                    <a:pt x="1108" y="3547"/>
                    <a:pt x="1098" y="3528"/>
                    <a:pt x="1085" y="3512"/>
                  </a:cubicBezTo>
                  <a:cubicBezTo>
                    <a:pt x="1085" y="3509"/>
                    <a:pt x="1086" y="3507"/>
                    <a:pt x="1086" y="3504"/>
                  </a:cubicBezTo>
                  <a:cubicBezTo>
                    <a:pt x="1087" y="3465"/>
                    <a:pt x="1042" y="3449"/>
                    <a:pt x="1020" y="3425"/>
                  </a:cubicBezTo>
                  <a:cubicBezTo>
                    <a:pt x="1019" y="3424"/>
                    <a:pt x="1017" y="3425"/>
                    <a:pt x="1017" y="3426"/>
                  </a:cubicBezTo>
                  <a:cubicBezTo>
                    <a:pt x="1017" y="3454"/>
                    <a:pt x="1057" y="3470"/>
                    <a:pt x="1067" y="3491"/>
                  </a:cubicBezTo>
                  <a:cubicBezTo>
                    <a:pt x="1059" y="3483"/>
                    <a:pt x="1052" y="3476"/>
                    <a:pt x="1046" y="3471"/>
                  </a:cubicBezTo>
                  <a:cubicBezTo>
                    <a:pt x="1040" y="3465"/>
                    <a:pt x="1029" y="3473"/>
                    <a:pt x="1035" y="3480"/>
                  </a:cubicBezTo>
                  <a:cubicBezTo>
                    <a:pt x="1044" y="3491"/>
                    <a:pt x="1056" y="3503"/>
                    <a:pt x="1064" y="3516"/>
                  </a:cubicBezTo>
                  <a:cubicBezTo>
                    <a:pt x="1060" y="3523"/>
                    <a:pt x="1053" y="3529"/>
                    <a:pt x="1043" y="3537"/>
                  </a:cubicBezTo>
                  <a:cubicBezTo>
                    <a:pt x="1033" y="3543"/>
                    <a:pt x="1024" y="3548"/>
                    <a:pt x="1014" y="3553"/>
                  </a:cubicBezTo>
                  <a:cubicBezTo>
                    <a:pt x="1018" y="3505"/>
                    <a:pt x="988" y="3468"/>
                    <a:pt x="941" y="3437"/>
                  </a:cubicBezTo>
                  <a:cubicBezTo>
                    <a:pt x="939" y="3435"/>
                    <a:pt x="937" y="3439"/>
                    <a:pt x="938" y="3440"/>
                  </a:cubicBezTo>
                  <a:cubicBezTo>
                    <a:pt x="976" y="3476"/>
                    <a:pt x="1008" y="3511"/>
                    <a:pt x="998" y="3560"/>
                  </a:cubicBezTo>
                  <a:cubicBezTo>
                    <a:pt x="989" y="3564"/>
                    <a:pt x="981" y="3567"/>
                    <a:pt x="974" y="3572"/>
                  </a:cubicBezTo>
                  <a:cubicBezTo>
                    <a:pt x="992" y="3533"/>
                    <a:pt x="958" y="3487"/>
                    <a:pt x="927" y="3461"/>
                  </a:cubicBezTo>
                  <a:cubicBezTo>
                    <a:pt x="924" y="3459"/>
                    <a:pt x="919" y="3462"/>
                    <a:pt x="922" y="3466"/>
                  </a:cubicBezTo>
                  <a:cubicBezTo>
                    <a:pt x="940" y="3493"/>
                    <a:pt x="974" y="3534"/>
                    <a:pt x="952" y="3568"/>
                  </a:cubicBezTo>
                  <a:cubicBezTo>
                    <a:pt x="950" y="3570"/>
                    <a:pt x="949" y="3572"/>
                    <a:pt x="947" y="3574"/>
                  </a:cubicBezTo>
                  <a:cubicBezTo>
                    <a:pt x="948" y="3562"/>
                    <a:pt x="946" y="3550"/>
                    <a:pt x="941" y="3537"/>
                  </a:cubicBezTo>
                  <a:cubicBezTo>
                    <a:pt x="926" y="3504"/>
                    <a:pt x="893" y="3477"/>
                    <a:pt x="861" y="3461"/>
                  </a:cubicBezTo>
                  <a:cubicBezTo>
                    <a:pt x="867" y="3437"/>
                    <a:pt x="870" y="3412"/>
                    <a:pt x="868" y="3387"/>
                  </a:cubicBezTo>
                  <a:cubicBezTo>
                    <a:pt x="867" y="3385"/>
                    <a:pt x="864" y="3384"/>
                    <a:pt x="863" y="3387"/>
                  </a:cubicBezTo>
                  <a:cubicBezTo>
                    <a:pt x="853" y="3430"/>
                    <a:pt x="844" y="3471"/>
                    <a:pt x="821" y="3510"/>
                  </a:cubicBezTo>
                  <a:cubicBezTo>
                    <a:pt x="798" y="3547"/>
                    <a:pt x="767" y="3575"/>
                    <a:pt x="735" y="3604"/>
                  </a:cubicBezTo>
                  <a:cubicBezTo>
                    <a:pt x="719" y="3617"/>
                    <a:pt x="706" y="3632"/>
                    <a:pt x="693" y="3647"/>
                  </a:cubicBezTo>
                  <a:cubicBezTo>
                    <a:pt x="694" y="3637"/>
                    <a:pt x="695" y="3628"/>
                    <a:pt x="696" y="3619"/>
                  </a:cubicBezTo>
                  <a:cubicBezTo>
                    <a:pt x="705" y="3593"/>
                    <a:pt x="717" y="3571"/>
                    <a:pt x="743" y="3554"/>
                  </a:cubicBezTo>
                  <a:cubicBezTo>
                    <a:pt x="768" y="3537"/>
                    <a:pt x="787" y="3523"/>
                    <a:pt x="801" y="3496"/>
                  </a:cubicBezTo>
                  <a:cubicBezTo>
                    <a:pt x="833" y="3430"/>
                    <a:pt x="823" y="3352"/>
                    <a:pt x="854" y="3284"/>
                  </a:cubicBezTo>
                  <a:cubicBezTo>
                    <a:pt x="855" y="3282"/>
                    <a:pt x="852" y="3281"/>
                    <a:pt x="851" y="3283"/>
                  </a:cubicBezTo>
                  <a:cubicBezTo>
                    <a:pt x="831" y="3318"/>
                    <a:pt x="817" y="3351"/>
                    <a:pt x="809" y="3391"/>
                  </a:cubicBezTo>
                  <a:cubicBezTo>
                    <a:pt x="801" y="3434"/>
                    <a:pt x="797" y="3483"/>
                    <a:pt x="763" y="3515"/>
                  </a:cubicBezTo>
                  <a:cubicBezTo>
                    <a:pt x="762" y="3516"/>
                    <a:pt x="760" y="3517"/>
                    <a:pt x="759" y="3518"/>
                  </a:cubicBezTo>
                  <a:cubicBezTo>
                    <a:pt x="761" y="3507"/>
                    <a:pt x="762" y="3496"/>
                    <a:pt x="763" y="3488"/>
                  </a:cubicBezTo>
                  <a:cubicBezTo>
                    <a:pt x="767" y="3464"/>
                    <a:pt x="771" y="3439"/>
                    <a:pt x="771" y="3415"/>
                  </a:cubicBezTo>
                  <a:cubicBezTo>
                    <a:pt x="771" y="3414"/>
                    <a:pt x="770" y="3414"/>
                    <a:pt x="770" y="3414"/>
                  </a:cubicBezTo>
                  <a:cubicBezTo>
                    <a:pt x="761" y="3434"/>
                    <a:pt x="756" y="3455"/>
                    <a:pt x="751" y="3475"/>
                  </a:cubicBezTo>
                  <a:cubicBezTo>
                    <a:pt x="746" y="3492"/>
                    <a:pt x="747" y="3521"/>
                    <a:pt x="734" y="3535"/>
                  </a:cubicBezTo>
                  <a:cubicBezTo>
                    <a:pt x="734" y="3536"/>
                    <a:pt x="734" y="3536"/>
                    <a:pt x="734" y="3537"/>
                  </a:cubicBezTo>
                  <a:cubicBezTo>
                    <a:pt x="724" y="3544"/>
                    <a:pt x="714" y="3551"/>
                    <a:pt x="705" y="3560"/>
                  </a:cubicBezTo>
                  <a:cubicBezTo>
                    <a:pt x="713" y="3519"/>
                    <a:pt x="722" y="3479"/>
                    <a:pt x="724" y="3439"/>
                  </a:cubicBezTo>
                  <a:cubicBezTo>
                    <a:pt x="738" y="3406"/>
                    <a:pt x="775" y="3386"/>
                    <a:pt x="775" y="3347"/>
                  </a:cubicBezTo>
                  <a:cubicBezTo>
                    <a:pt x="776" y="3308"/>
                    <a:pt x="748" y="3279"/>
                    <a:pt x="721" y="3255"/>
                  </a:cubicBezTo>
                  <a:cubicBezTo>
                    <a:pt x="720" y="3254"/>
                    <a:pt x="719" y="3255"/>
                    <a:pt x="720" y="3256"/>
                  </a:cubicBezTo>
                  <a:cubicBezTo>
                    <a:pt x="732" y="3272"/>
                    <a:pt x="746" y="3288"/>
                    <a:pt x="754" y="3307"/>
                  </a:cubicBezTo>
                  <a:cubicBezTo>
                    <a:pt x="769" y="3344"/>
                    <a:pt x="758" y="3369"/>
                    <a:pt x="734" y="3397"/>
                  </a:cubicBezTo>
                  <a:cubicBezTo>
                    <a:pt x="730" y="3401"/>
                    <a:pt x="727" y="3405"/>
                    <a:pt x="724" y="3409"/>
                  </a:cubicBezTo>
                  <a:cubicBezTo>
                    <a:pt x="724" y="3406"/>
                    <a:pt x="724" y="3404"/>
                    <a:pt x="723" y="3402"/>
                  </a:cubicBezTo>
                  <a:cubicBezTo>
                    <a:pt x="716" y="3329"/>
                    <a:pt x="673" y="3267"/>
                    <a:pt x="625" y="3214"/>
                  </a:cubicBezTo>
                  <a:cubicBezTo>
                    <a:pt x="624" y="3213"/>
                    <a:pt x="623" y="3215"/>
                    <a:pt x="623" y="3216"/>
                  </a:cubicBezTo>
                  <a:cubicBezTo>
                    <a:pt x="659" y="3280"/>
                    <a:pt x="706" y="3346"/>
                    <a:pt x="704" y="3423"/>
                  </a:cubicBezTo>
                  <a:cubicBezTo>
                    <a:pt x="703" y="3463"/>
                    <a:pt x="693" y="3502"/>
                    <a:pt x="685" y="3541"/>
                  </a:cubicBezTo>
                  <a:cubicBezTo>
                    <a:pt x="665" y="3529"/>
                    <a:pt x="658" y="3509"/>
                    <a:pt x="656" y="3487"/>
                  </a:cubicBezTo>
                  <a:cubicBezTo>
                    <a:pt x="694" y="3439"/>
                    <a:pt x="664" y="3363"/>
                    <a:pt x="628" y="3325"/>
                  </a:cubicBezTo>
                  <a:cubicBezTo>
                    <a:pt x="627" y="3324"/>
                    <a:pt x="626" y="3325"/>
                    <a:pt x="626" y="3326"/>
                  </a:cubicBezTo>
                  <a:cubicBezTo>
                    <a:pt x="643" y="3351"/>
                    <a:pt x="652" y="3381"/>
                    <a:pt x="655" y="3411"/>
                  </a:cubicBezTo>
                  <a:cubicBezTo>
                    <a:pt x="656" y="3419"/>
                    <a:pt x="655" y="3427"/>
                    <a:pt x="654" y="3435"/>
                  </a:cubicBezTo>
                  <a:cubicBezTo>
                    <a:pt x="654" y="3425"/>
                    <a:pt x="652" y="3415"/>
                    <a:pt x="649" y="3407"/>
                  </a:cubicBezTo>
                  <a:cubicBezTo>
                    <a:pt x="644" y="3393"/>
                    <a:pt x="636" y="3383"/>
                    <a:pt x="626" y="3375"/>
                  </a:cubicBezTo>
                  <a:cubicBezTo>
                    <a:pt x="623" y="3358"/>
                    <a:pt x="617" y="3342"/>
                    <a:pt x="608" y="3327"/>
                  </a:cubicBezTo>
                  <a:cubicBezTo>
                    <a:pt x="607" y="3324"/>
                    <a:pt x="605" y="3321"/>
                    <a:pt x="603" y="3318"/>
                  </a:cubicBezTo>
                  <a:cubicBezTo>
                    <a:pt x="604" y="3317"/>
                    <a:pt x="605" y="3316"/>
                    <a:pt x="604" y="3314"/>
                  </a:cubicBezTo>
                  <a:cubicBezTo>
                    <a:pt x="590" y="3284"/>
                    <a:pt x="600" y="3247"/>
                    <a:pt x="578" y="3221"/>
                  </a:cubicBezTo>
                  <a:cubicBezTo>
                    <a:pt x="556" y="3194"/>
                    <a:pt x="519" y="3174"/>
                    <a:pt x="492" y="3150"/>
                  </a:cubicBezTo>
                  <a:cubicBezTo>
                    <a:pt x="492" y="3150"/>
                    <a:pt x="491" y="3150"/>
                    <a:pt x="492" y="3151"/>
                  </a:cubicBezTo>
                  <a:cubicBezTo>
                    <a:pt x="517" y="3181"/>
                    <a:pt x="571" y="3211"/>
                    <a:pt x="578" y="3251"/>
                  </a:cubicBezTo>
                  <a:cubicBezTo>
                    <a:pt x="580" y="3263"/>
                    <a:pt x="578" y="3275"/>
                    <a:pt x="579" y="3287"/>
                  </a:cubicBezTo>
                  <a:cubicBezTo>
                    <a:pt x="562" y="3267"/>
                    <a:pt x="541" y="3249"/>
                    <a:pt x="519" y="3232"/>
                  </a:cubicBezTo>
                  <a:cubicBezTo>
                    <a:pt x="525" y="3175"/>
                    <a:pt x="451" y="3141"/>
                    <a:pt x="412" y="3113"/>
                  </a:cubicBezTo>
                  <a:cubicBezTo>
                    <a:pt x="411" y="3113"/>
                    <a:pt x="411" y="3114"/>
                    <a:pt x="411" y="3114"/>
                  </a:cubicBezTo>
                  <a:cubicBezTo>
                    <a:pt x="433" y="3133"/>
                    <a:pt x="454" y="3152"/>
                    <a:pt x="475" y="3171"/>
                  </a:cubicBezTo>
                  <a:cubicBezTo>
                    <a:pt x="487" y="3182"/>
                    <a:pt x="496" y="3194"/>
                    <a:pt x="501" y="3210"/>
                  </a:cubicBezTo>
                  <a:cubicBezTo>
                    <a:pt x="502" y="3214"/>
                    <a:pt x="503" y="3217"/>
                    <a:pt x="503" y="3220"/>
                  </a:cubicBezTo>
                  <a:cubicBezTo>
                    <a:pt x="462" y="3191"/>
                    <a:pt x="418" y="3167"/>
                    <a:pt x="378" y="3145"/>
                  </a:cubicBezTo>
                  <a:cubicBezTo>
                    <a:pt x="377" y="3145"/>
                    <a:pt x="377" y="3146"/>
                    <a:pt x="377" y="3146"/>
                  </a:cubicBezTo>
                  <a:cubicBezTo>
                    <a:pt x="425" y="3173"/>
                    <a:pt x="469" y="3205"/>
                    <a:pt x="510" y="3241"/>
                  </a:cubicBezTo>
                  <a:cubicBezTo>
                    <a:pt x="510" y="3241"/>
                    <a:pt x="510" y="3241"/>
                    <a:pt x="510" y="3241"/>
                  </a:cubicBezTo>
                  <a:cubicBezTo>
                    <a:pt x="510" y="3241"/>
                    <a:pt x="510" y="3241"/>
                    <a:pt x="510" y="3242"/>
                  </a:cubicBezTo>
                  <a:cubicBezTo>
                    <a:pt x="511" y="3243"/>
                    <a:pt x="511" y="3243"/>
                    <a:pt x="512" y="3243"/>
                  </a:cubicBezTo>
                  <a:cubicBezTo>
                    <a:pt x="548" y="3275"/>
                    <a:pt x="592" y="3313"/>
                    <a:pt x="607" y="3359"/>
                  </a:cubicBezTo>
                  <a:cubicBezTo>
                    <a:pt x="607" y="3360"/>
                    <a:pt x="607" y="3362"/>
                    <a:pt x="608" y="3363"/>
                  </a:cubicBezTo>
                  <a:cubicBezTo>
                    <a:pt x="595" y="3356"/>
                    <a:pt x="581" y="3350"/>
                    <a:pt x="567" y="3345"/>
                  </a:cubicBezTo>
                  <a:cubicBezTo>
                    <a:pt x="567" y="3345"/>
                    <a:pt x="566" y="3346"/>
                    <a:pt x="567" y="3346"/>
                  </a:cubicBezTo>
                  <a:cubicBezTo>
                    <a:pt x="580" y="3358"/>
                    <a:pt x="598" y="3368"/>
                    <a:pt x="612" y="3381"/>
                  </a:cubicBezTo>
                  <a:cubicBezTo>
                    <a:pt x="617" y="3413"/>
                    <a:pt x="614" y="3448"/>
                    <a:pt x="612" y="3481"/>
                  </a:cubicBezTo>
                  <a:cubicBezTo>
                    <a:pt x="609" y="3477"/>
                    <a:pt x="606" y="3473"/>
                    <a:pt x="603" y="3470"/>
                  </a:cubicBezTo>
                  <a:cubicBezTo>
                    <a:pt x="595" y="3460"/>
                    <a:pt x="584" y="3452"/>
                    <a:pt x="575" y="3444"/>
                  </a:cubicBezTo>
                  <a:cubicBezTo>
                    <a:pt x="553" y="3424"/>
                    <a:pt x="550" y="3406"/>
                    <a:pt x="546" y="3379"/>
                  </a:cubicBezTo>
                  <a:cubicBezTo>
                    <a:pt x="542" y="3355"/>
                    <a:pt x="535" y="3333"/>
                    <a:pt x="518" y="3314"/>
                  </a:cubicBezTo>
                  <a:cubicBezTo>
                    <a:pt x="495" y="3288"/>
                    <a:pt x="462" y="3280"/>
                    <a:pt x="433" y="3264"/>
                  </a:cubicBezTo>
                  <a:cubicBezTo>
                    <a:pt x="432" y="3264"/>
                    <a:pt x="431" y="3265"/>
                    <a:pt x="432" y="3266"/>
                  </a:cubicBezTo>
                  <a:cubicBezTo>
                    <a:pt x="453" y="3284"/>
                    <a:pt x="481" y="3296"/>
                    <a:pt x="500" y="3316"/>
                  </a:cubicBezTo>
                  <a:cubicBezTo>
                    <a:pt x="524" y="3341"/>
                    <a:pt x="525" y="3368"/>
                    <a:pt x="530" y="3399"/>
                  </a:cubicBezTo>
                  <a:cubicBezTo>
                    <a:pt x="524" y="3395"/>
                    <a:pt x="517" y="3391"/>
                    <a:pt x="513" y="3384"/>
                  </a:cubicBezTo>
                  <a:cubicBezTo>
                    <a:pt x="505" y="3371"/>
                    <a:pt x="504" y="3356"/>
                    <a:pt x="495" y="3344"/>
                  </a:cubicBezTo>
                  <a:cubicBezTo>
                    <a:pt x="481" y="3325"/>
                    <a:pt x="454" y="3318"/>
                    <a:pt x="435" y="3305"/>
                  </a:cubicBezTo>
                  <a:cubicBezTo>
                    <a:pt x="434" y="3305"/>
                    <a:pt x="433" y="3306"/>
                    <a:pt x="433" y="3307"/>
                  </a:cubicBezTo>
                  <a:cubicBezTo>
                    <a:pt x="438" y="3318"/>
                    <a:pt x="445" y="3324"/>
                    <a:pt x="455" y="3331"/>
                  </a:cubicBezTo>
                  <a:cubicBezTo>
                    <a:pt x="462" y="3336"/>
                    <a:pt x="471" y="3340"/>
                    <a:pt x="477" y="3347"/>
                  </a:cubicBezTo>
                  <a:cubicBezTo>
                    <a:pt x="486" y="3356"/>
                    <a:pt x="488" y="3368"/>
                    <a:pt x="492" y="3379"/>
                  </a:cubicBezTo>
                  <a:cubicBezTo>
                    <a:pt x="494" y="3383"/>
                    <a:pt x="496" y="3388"/>
                    <a:pt x="499" y="3392"/>
                  </a:cubicBezTo>
                  <a:cubicBezTo>
                    <a:pt x="492" y="3394"/>
                    <a:pt x="486" y="3396"/>
                    <a:pt x="479" y="3398"/>
                  </a:cubicBezTo>
                  <a:cubicBezTo>
                    <a:pt x="474" y="3386"/>
                    <a:pt x="467" y="3375"/>
                    <a:pt x="460" y="3364"/>
                  </a:cubicBezTo>
                  <a:cubicBezTo>
                    <a:pt x="401" y="3275"/>
                    <a:pt x="306" y="3218"/>
                    <a:pt x="208" y="3182"/>
                  </a:cubicBezTo>
                  <a:cubicBezTo>
                    <a:pt x="207" y="3182"/>
                    <a:pt x="207" y="3182"/>
                    <a:pt x="207" y="3182"/>
                  </a:cubicBezTo>
                  <a:cubicBezTo>
                    <a:pt x="308" y="3224"/>
                    <a:pt x="402" y="3283"/>
                    <a:pt x="453" y="3382"/>
                  </a:cubicBezTo>
                  <a:cubicBezTo>
                    <a:pt x="456" y="3389"/>
                    <a:pt x="459" y="3395"/>
                    <a:pt x="462" y="3401"/>
                  </a:cubicBezTo>
                  <a:cubicBezTo>
                    <a:pt x="449" y="3402"/>
                    <a:pt x="435" y="3401"/>
                    <a:pt x="420" y="3399"/>
                  </a:cubicBezTo>
                  <a:cubicBezTo>
                    <a:pt x="419" y="3398"/>
                    <a:pt x="419" y="3400"/>
                    <a:pt x="419" y="3400"/>
                  </a:cubicBezTo>
                  <a:cubicBezTo>
                    <a:pt x="432" y="3412"/>
                    <a:pt x="450" y="3417"/>
                    <a:pt x="467" y="3415"/>
                  </a:cubicBezTo>
                  <a:cubicBezTo>
                    <a:pt x="482" y="3457"/>
                    <a:pt x="485" y="3499"/>
                    <a:pt x="490" y="3545"/>
                  </a:cubicBezTo>
                  <a:cubicBezTo>
                    <a:pt x="494" y="3585"/>
                    <a:pt x="515" y="3608"/>
                    <a:pt x="540" y="3638"/>
                  </a:cubicBezTo>
                  <a:cubicBezTo>
                    <a:pt x="562" y="3664"/>
                    <a:pt x="567" y="3688"/>
                    <a:pt x="564" y="3722"/>
                  </a:cubicBezTo>
                  <a:cubicBezTo>
                    <a:pt x="546" y="3697"/>
                    <a:pt x="517" y="3673"/>
                    <a:pt x="507" y="3665"/>
                  </a:cubicBezTo>
                  <a:cubicBezTo>
                    <a:pt x="506" y="3664"/>
                    <a:pt x="504" y="3666"/>
                    <a:pt x="505" y="3667"/>
                  </a:cubicBezTo>
                  <a:cubicBezTo>
                    <a:pt x="515" y="3686"/>
                    <a:pt x="526" y="3703"/>
                    <a:pt x="540" y="3720"/>
                  </a:cubicBezTo>
                  <a:cubicBezTo>
                    <a:pt x="553" y="3738"/>
                    <a:pt x="559" y="3752"/>
                    <a:pt x="561" y="3773"/>
                  </a:cubicBezTo>
                  <a:cubicBezTo>
                    <a:pt x="561" y="3775"/>
                    <a:pt x="562" y="3777"/>
                    <a:pt x="564" y="3777"/>
                  </a:cubicBezTo>
                  <a:cubicBezTo>
                    <a:pt x="565" y="3782"/>
                    <a:pt x="566" y="3786"/>
                    <a:pt x="568" y="3790"/>
                  </a:cubicBezTo>
                  <a:cubicBezTo>
                    <a:pt x="552" y="3791"/>
                    <a:pt x="536" y="3794"/>
                    <a:pt x="520" y="3798"/>
                  </a:cubicBezTo>
                  <a:cubicBezTo>
                    <a:pt x="503" y="3771"/>
                    <a:pt x="495" y="3737"/>
                    <a:pt x="490" y="3706"/>
                  </a:cubicBezTo>
                  <a:cubicBezTo>
                    <a:pt x="478" y="3623"/>
                    <a:pt x="479" y="3543"/>
                    <a:pt x="434" y="3472"/>
                  </a:cubicBezTo>
                  <a:cubicBezTo>
                    <a:pt x="434" y="3472"/>
                    <a:pt x="434" y="3471"/>
                    <a:pt x="434" y="3470"/>
                  </a:cubicBezTo>
                  <a:cubicBezTo>
                    <a:pt x="431" y="3450"/>
                    <a:pt x="417" y="3433"/>
                    <a:pt x="411" y="3413"/>
                  </a:cubicBezTo>
                  <a:cubicBezTo>
                    <a:pt x="406" y="3395"/>
                    <a:pt x="406" y="3374"/>
                    <a:pt x="398" y="3356"/>
                  </a:cubicBezTo>
                  <a:cubicBezTo>
                    <a:pt x="385" y="3326"/>
                    <a:pt x="353" y="3316"/>
                    <a:pt x="323" y="3311"/>
                  </a:cubicBezTo>
                  <a:cubicBezTo>
                    <a:pt x="322" y="3311"/>
                    <a:pt x="321" y="3313"/>
                    <a:pt x="322" y="3313"/>
                  </a:cubicBezTo>
                  <a:cubicBezTo>
                    <a:pt x="340" y="3320"/>
                    <a:pt x="360" y="3327"/>
                    <a:pt x="373" y="3341"/>
                  </a:cubicBezTo>
                  <a:cubicBezTo>
                    <a:pt x="388" y="3358"/>
                    <a:pt x="388" y="3377"/>
                    <a:pt x="392" y="3398"/>
                  </a:cubicBezTo>
                  <a:cubicBezTo>
                    <a:pt x="394" y="3407"/>
                    <a:pt x="396" y="3418"/>
                    <a:pt x="400" y="3429"/>
                  </a:cubicBezTo>
                  <a:cubicBezTo>
                    <a:pt x="356" y="3385"/>
                    <a:pt x="299" y="3355"/>
                    <a:pt x="237" y="3344"/>
                  </a:cubicBezTo>
                  <a:cubicBezTo>
                    <a:pt x="236" y="3344"/>
                    <a:pt x="236" y="3344"/>
                    <a:pt x="236" y="3345"/>
                  </a:cubicBezTo>
                  <a:cubicBezTo>
                    <a:pt x="315" y="3365"/>
                    <a:pt x="382" y="3418"/>
                    <a:pt x="421" y="3490"/>
                  </a:cubicBezTo>
                  <a:cubicBezTo>
                    <a:pt x="426" y="3500"/>
                    <a:pt x="431" y="3509"/>
                    <a:pt x="434" y="3519"/>
                  </a:cubicBezTo>
                  <a:cubicBezTo>
                    <a:pt x="429" y="3517"/>
                    <a:pt x="424" y="3514"/>
                    <a:pt x="419" y="3510"/>
                  </a:cubicBezTo>
                  <a:cubicBezTo>
                    <a:pt x="412" y="3503"/>
                    <a:pt x="407" y="3494"/>
                    <a:pt x="400" y="3487"/>
                  </a:cubicBezTo>
                  <a:cubicBezTo>
                    <a:pt x="386" y="3473"/>
                    <a:pt x="370" y="3463"/>
                    <a:pt x="351" y="3457"/>
                  </a:cubicBezTo>
                  <a:cubicBezTo>
                    <a:pt x="311" y="3444"/>
                    <a:pt x="271" y="3450"/>
                    <a:pt x="232" y="3460"/>
                  </a:cubicBezTo>
                  <a:cubicBezTo>
                    <a:pt x="237" y="3454"/>
                    <a:pt x="242" y="3449"/>
                    <a:pt x="247" y="3443"/>
                  </a:cubicBezTo>
                  <a:cubicBezTo>
                    <a:pt x="250" y="3439"/>
                    <a:pt x="245" y="3434"/>
                    <a:pt x="241" y="3437"/>
                  </a:cubicBezTo>
                  <a:cubicBezTo>
                    <a:pt x="236" y="3441"/>
                    <a:pt x="232" y="3444"/>
                    <a:pt x="227" y="3448"/>
                  </a:cubicBezTo>
                  <a:cubicBezTo>
                    <a:pt x="227" y="3454"/>
                    <a:pt x="227" y="3460"/>
                    <a:pt x="227" y="3466"/>
                  </a:cubicBezTo>
                  <a:cubicBezTo>
                    <a:pt x="283" y="3459"/>
                    <a:pt x="345" y="3456"/>
                    <a:pt x="386" y="3499"/>
                  </a:cubicBezTo>
                  <a:cubicBezTo>
                    <a:pt x="401" y="3515"/>
                    <a:pt x="419" y="3543"/>
                    <a:pt x="442" y="3543"/>
                  </a:cubicBezTo>
                  <a:cubicBezTo>
                    <a:pt x="454" y="3588"/>
                    <a:pt x="456" y="3634"/>
                    <a:pt x="460" y="3680"/>
                  </a:cubicBezTo>
                  <a:cubicBezTo>
                    <a:pt x="440" y="3643"/>
                    <a:pt x="435" y="3598"/>
                    <a:pt x="397" y="3572"/>
                  </a:cubicBezTo>
                  <a:cubicBezTo>
                    <a:pt x="396" y="3571"/>
                    <a:pt x="396" y="3572"/>
                    <a:pt x="396" y="3572"/>
                  </a:cubicBezTo>
                  <a:cubicBezTo>
                    <a:pt x="438" y="3610"/>
                    <a:pt x="427" y="3678"/>
                    <a:pt x="466" y="3719"/>
                  </a:cubicBezTo>
                  <a:cubicBezTo>
                    <a:pt x="467" y="3726"/>
                    <a:pt x="468" y="3733"/>
                    <a:pt x="470" y="3740"/>
                  </a:cubicBezTo>
                  <a:cubicBezTo>
                    <a:pt x="475" y="3763"/>
                    <a:pt x="483" y="3785"/>
                    <a:pt x="494" y="3806"/>
                  </a:cubicBezTo>
                  <a:cubicBezTo>
                    <a:pt x="480" y="3809"/>
                    <a:pt x="466" y="3813"/>
                    <a:pt x="452" y="3816"/>
                  </a:cubicBezTo>
                  <a:cubicBezTo>
                    <a:pt x="450" y="3813"/>
                    <a:pt x="448" y="3811"/>
                    <a:pt x="446" y="3808"/>
                  </a:cubicBezTo>
                  <a:cubicBezTo>
                    <a:pt x="421" y="3771"/>
                    <a:pt x="413" y="3725"/>
                    <a:pt x="404" y="3683"/>
                  </a:cubicBezTo>
                  <a:cubicBezTo>
                    <a:pt x="391" y="3615"/>
                    <a:pt x="370" y="3540"/>
                    <a:pt x="307" y="3501"/>
                  </a:cubicBezTo>
                  <a:cubicBezTo>
                    <a:pt x="307" y="3501"/>
                    <a:pt x="306" y="3501"/>
                    <a:pt x="307" y="3502"/>
                  </a:cubicBezTo>
                  <a:cubicBezTo>
                    <a:pt x="385" y="3556"/>
                    <a:pt x="376" y="3660"/>
                    <a:pt x="395" y="3743"/>
                  </a:cubicBezTo>
                  <a:cubicBezTo>
                    <a:pt x="398" y="3757"/>
                    <a:pt x="402" y="3771"/>
                    <a:pt x="407" y="3784"/>
                  </a:cubicBezTo>
                  <a:cubicBezTo>
                    <a:pt x="389" y="3776"/>
                    <a:pt x="380" y="3754"/>
                    <a:pt x="369" y="3738"/>
                  </a:cubicBezTo>
                  <a:cubicBezTo>
                    <a:pt x="362" y="3728"/>
                    <a:pt x="355" y="3718"/>
                    <a:pt x="346" y="3710"/>
                  </a:cubicBezTo>
                  <a:cubicBezTo>
                    <a:pt x="340" y="3668"/>
                    <a:pt x="321" y="3625"/>
                    <a:pt x="273" y="3623"/>
                  </a:cubicBezTo>
                  <a:cubicBezTo>
                    <a:pt x="272" y="3622"/>
                    <a:pt x="271" y="3625"/>
                    <a:pt x="272" y="3625"/>
                  </a:cubicBezTo>
                  <a:cubicBezTo>
                    <a:pt x="296" y="3637"/>
                    <a:pt x="316" y="3653"/>
                    <a:pt x="325" y="3679"/>
                  </a:cubicBezTo>
                  <a:cubicBezTo>
                    <a:pt x="326" y="3684"/>
                    <a:pt x="327" y="3689"/>
                    <a:pt x="328" y="3694"/>
                  </a:cubicBezTo>
                  <a:cubicBezTo>
                    <a:pt x="301" y="3676"/>
                    <a:pt x="272" y="3671"/>
                    <a:pt x="243" y="3685"/>
                  </a:cubicBezTo>
                  <a:cubicBezTo>
                    <a:pt x="242" y="3685"/>
                    <a:pt x="242" y="3686"/>
                    <a:pt x="243" y="3686"/>
                  </a:cubicBezTo>
                  <a:cubicBezTo>
                    <a:pt x="281" y="3678"/>
                    <a:pt x="309" y="3695"/>
                    <a:pt x="332" y="3720"/>
                  </a:cubicBezTo>
                  <a:cubicBezTo>
                    <a:pt x="332" y="3721"/>
                    <a:pt x="333" y="3723"/>
                    <a:pt x="334" y="3725"/>
                  </a:cubicBezTo>
                  <a:cubicBezTo>
                    <a:pt x="324" y="3727"/>
                    <a:pt x="316" y="3731"/>
                    <a:pt x="305" y="3735"/>
                  </a:cubicBezTo>
                  <a:cubicBezTo>
                    <a:pt x="296" y="3739"/>
                    <a:pt x="286" y="3741"/>
                    <a:pt x="277" y="3744"/>
                  </a:cubicBezTo>
                  <a:cubicBezTo>
                    <a:pt x="274" y="3742"/>
                    <a:pt x="270" y="3741"/>
                    <a:pt x="268" y="3744"/>
                  </a:cubicBezTo>
                  <a:cubicBezTo>
                    <a:pt x="267" y="3745"/>
                    <a:pt x="266" y="3746"/>
                    <a:pt x="266" y="3747"/>
                  </a:cubicBezTo>
                  <a:cubicBezTo>
                    <a:pt x="256" y="3749"/>
                    <a:pt x="246" y="3751"/>
                    <a:pt x="236" y="3752"/>
                  </a:cubicBezTo>
                  <a:cubicBezTo>
                    <a:pt x="232" y="3752"/>
                    <a:pt x="227" y="3753"/>
                    <a:pt x="222" y="3753"/>
                  </a:cubicBezTo>
                  <a:cubicBezTo>
                    <a:pt x="220" y="3750"/>
                    <a:pt x="218" y="3747"/>
                    <a:pt x="216" y="3743"/>
                  </a:cubicBezTo>
                  <a:cubicBezTo>
                    <a:pt x="213" y="3735"/>
                    <a:pt x="209" y="3728"/>
                    <a:pt x="204" y="3721"/>
                  </a:cubicBezTo>
                  <a:cubicBezTo>
                    <a:pt x="203" y="3719"/>
                    <a:pt x="202" y="3718"/>
                    <a:pt x="202" y="3717"/>
                  </a:cubicBezTo>
                  <a:cubicBezTo>
                    <a:pt x="201" y="3722"/>
                    <a:pt x="200" y="3727"/>
                    <a:pt x="199" y="3732"/>
                  </a:cubicBezTo>
                  <a:cubicBezTo>
                    <a:pt x="201" y="3737"/>
                    <a:pt x="203" y="3742"/>
                    <a:pt x="205" y="3747"/>
                  </a:cubicBezTo>
                  <a:cubicBezTo>
                    <a:pt x="206" y="3749"/>
                    <a:pt x="207" y="3751"/>
                    <a:pt x="207" y="3754"/>
                  </a:cubicBezTo>
                  <a:cubicBezTo>
                    <a:pt x="203" y="3754"/>
                    <a:pt x="199" y="3754"/>
                    <a:pt x="194" y="3754"/>
                  </a:cubicBezTo>
                  <a:cubicBezTo>
                    <a:pt x="194" y="3755"/>
                    <a:pt x="194" y="3757"/>
                    <a:pt x="193" y="3758"/>
                  </a:cubicBezTo>
                  <a:cubicBezTo>
                    <a:pt x="191" y="3762"/>
                    <a:pt x="189" y="3766"/>
                    <a:pt x="187" y="3770"/>
                  </a:cubicBezTo>
                  <a:cubicBezTo>
                    <a:pt x="198" y="3771"/>
                    <a:pt x="208" y="3771"/>
                    <a:pt x="219" y="3771"/>
                  </a:cubicBezTo>
                  <a:cubicBezTo>
                    <a:pt x="221" y="3773"/>
                    <a:pt x="224" y="3774"/>
                    <a:pt x="228" y="3774"/>
                  </a:cubicBezTo>
                  <a:cubicBezTo>
                    <a:pt x="230" y="3774"/>
                    <a:pt x="232" y="3772"/>
                    <a:pt x="232" y="3770"/>
                  </a:cubicBezTo>
                  <a:cubicBezTo>
                    <a:pt x="238" y="3770"/>
                    <a:pt x="243" y="3769"/>
                    <a:pt x="249" y="3768"/>
                  </a:cubicBezTo>
                  <a:cubicBezTo>
                    <a:pt x="236" y="3787"/>
                    <a:pt x="224" y="3806"/>
                    <a:pt x="210" y="3825"/>
                  </a:cubicBezTo>
                  <a:cubicBezTo>
                    <a:pt x="204" y="3827"/>
                    <a:pt x="199" y="3833"/>
                    <a:pt x="192" y="3835"/>
                  </a:cubicBezTo>
                  <a:cubicBezTo>
                    <a:pt x="184" y="3838"/>
                    <a:pt x="176" y="3839"/>
                    <a:pt x="168" y="3841"/>
                  </a:cubicBezTo>
                  <a:cubicBezTo>
                    <a:pt x="159" y="3843"/>
                    <a:pt x="152" y="3846"/>
                    <a:pt x="146" y="3851"/>
                  </a:cubicBezTo>
                  <a:cubicBezTo>
                    <a:pt x="142" y="3854"/>
                    <a:pt x="139" y="3858"/>
                    <a:pt x="137" y="3863"/>
                  </a:cubicBezTo>
                  <a:cubicBezTo>
                    <a:pt x="137" y="3864"/>
                    <a:pt x="138" y="3865"/>
                    <a:pt x="138" y="3864"/>
                  </a:cubicBezTo>
                  <a:cubicBezTo>
                    <a:pt x="139" y="3863"/>
                    <a:pt x="139" y="3863"/>
                    <a:pt x="140" y="3862"/>
                  </a:cubicBezTo>
                  <a:cubicBezTo>
                    <a:pt x="148" y="3855"/>
                    <a:pt x="169" y="3854"/>
                    <a:pt x="188" y="3851"/>
                  </a:cubicBezTo>
                  <a:cubicBezTo>
                    <a:pt x="178" y="3860"/>
                    <a:pt x="167" y="3868"/>
                    <a:pt x="157" y="3876"/>
                  </a:cubicBezTo>
                  <a:cubicBezTo>
                    <a:pt x="146" y="3882"/>
                    <a:pt x="135" y="3888"/>
                    <a:pt x="124" y="3893"/>
                  </a:cubicBezTo>
                  <a:cubicBezTo>
                    <a:pt x="121" y="3900"/>
                    <a:pt x="117" y="3907"/>
                    <a:pt x="113" y="3914"/>
                  </a:cubicBezTo>
                  <a:cubicBezTo>
                    <a:pt x="125" y="3907"/>
                    <a:pt x="136" y="3900"/>
                    <a:pt x="146" y="3891"/>
                  </a:cubicBezTo>
                  <a:cubicBezTo>
                    <a:pt x="203" y="3868"/>
                    <a:pt x="240" y="3818"/>
                    <a:pt x="271" y="3765"/>
                  </a:cubicBezTo>
                  <a:cubicBezTo>
                    <a:pt x="297" y="3760"/>
                    <a:pt x="325" y="3753"/>
                    <a:pt x="341" y="3735"/>
                  </a:cubicBezTo>
                  <a:cubicBezTo>
                    <a:pt x="342" y="3736"/>
                    <a:pt x="343" y="3736"/>
                    <a:pt x="345" y="3736"/>
                  </a:cubicBezTo>
                  <a:cubicBezTo>
                    <a:pt x="351" y="3744"/>
                    <a:pt x="356" y="3752"/>
                    <a:pt x="361" y="3761"/>
                  </a:cubicBezTo>
                  <a:cubicBezTo>
                    <a:pt x="374" y="3782"/>
                    <a:pt x="387" y="3802"/>
                    <a:pt x="413" y="3806"/>
                  </a:cubicBezTo>
                  <a:cubicBezTo>
                    <a:pt x="415" y="3806"/>
                    <a:pt x="416" y="3806"/>
                    <a:pt x="417" y="3805"/>
                  </a:cubicBezTo>
                  <a:cubicBezTo>
                    <a:pt x="419" y="3811"/>
                    <a:pt x="422" y="3815"/>
                    <a:pt x="425" y="3820"/>
                  </a:cubicBezTo>
                  <a:cubicBezTo>
                    <a:pt x="387" y="3825"/>
                    <a:pt x="350" y="3819"/>
                    <a:pt x="320" y="3790"/>
                  </a:cubicBezTo>
                  <a:cubicBezTo>
                    <a:pt x="319" y="3789"/>
                    <a:pt x="317" y="3790"/>
                    <a:pt x="318" y="3792"/>
                  </a:cubicBezTo>
                  <a:cubicBezTo>
                    <a:pt x="346" y="3837"/>
                    <a:pt x="390" y="3843"/>
                    <a:pt x="436" y="3836"/>
                  </a:cubicBezTo>
                  <a:cubicBezTo>
                    <a:pt x="438" y="3838"/>
                    <a:pt x="439" y="3839"/>
                    <a:pt x="440" y="3841"/>
                  </a:cubicBezTo>
                  <a:cubicBezTo>
                    <a:pt x="455" y="3859"/>
                    <a:pt x="475" y="3872"/>
                    <a:pt x="495" y="3883"/>
                  </a:cubicBezTo>
                  <a:cubicBezTo>
                    <a:pt x="487" y="3887"/>
                    <a:pt x="480" y="3891"/>
                    <a:pt x="470" y="3894"/>
                  </a:cubicBezTo>
                  <a:cubicBezTo>
                    <a:pt x="446" y="3901"/>
                    <a:pt x="421" y="3897"/>
                    <a:pt x="398" y="3886"/>
                  </a:cubicBezTo>
                  <a:cubicBezTo>
                    <a:pt x="373" y="3874"/>
                    <a:pt x="354" y="3855"/>
                    <a:pt x="330" y="3841"/>
                  </a:cubicBezTo>
                  <a:cubicBezTo>
                    <a:pt x="295" y="3821"/>
                    <a:pt x="255" y="3820"/>
                    <a:pt x="225" y="3850"/>
                  </a:cubicBezTo>
                  <a:cubicBezTo>
                    <a:pt x="225" y="3851"/>
                    <a:pt x="226" y="3852"/>
                    <a:pt x="226" y="3851"/>
                  </a:cubicBezTo>
                  <a:cubicBezTo>
                    <a:pt x="304" y="3810"/>
                    <a:pt x="343" y="3890"/>
                    <a:pt x="409" y="3912"/>
                  </a:cubicBezTo>
                  <a:cubicBezTo>
                    <a:pt x="410" y="3912"/>
                    <a:pt x="411" y="3913"/>
                    <a:pt x="412" y="3913"/>
                  </a:cubicBezTo>
                  <a:cubicBezTo>
                    <a:pt x="400" y="3919"/>
                    <a:pt x="390" y="3926"/>
                    <a:pt x="376" y="3928"/>
                  </a:cubicBezTo>
                  <a:cubicBezTo>
                    <a:pt x="356" y="3930"/>
                    <a:pt x="336" y="3928"/>
                    <a:pt x="317" y="3934"/>
                  </a:cubicBezTo>
                  <a:cubicBezTo>
                    <a:pt x="307" y="3937"/>
                    <a:pt x="296" y="3944"/>
                    <a:pt x="290" y="3952"/>
                  </a:cubicBezTo>
                  <a:cubicBezTo>
                    <a:pt x="272" y="3952"/>
                    <a:pt x="256" y="3950"/>
                    <a:pt x="239" y="3945"/>
                  </a:cubicBezTo>
                  <a:cubicBezTo>
                    <a:pt x="208" y="3935"/>
                    <a:pt x="179" y="3918"/>
                    <a:pt x="150" y="3903"/>
                  </a:cubicBezTo>
                  <a:cubicBezTo>
                    <a:pt x="150" y="3902"/>
                    <a:pt x="149" y="3903"/>
                    <a:pt x="150" y="3904"/>
                  </a:cubicBezTo>
                  <a:cubicBezTo>
                    <a:pt x="185" y="3935"/>
                    <a:pt x="223" y="3964"/>
                    <a:pt x="272" y="3969"/>
                  </a:cubicBezTo>
                  <a:cubicBezTo>
                    <a:pt x="276" y="3970"/>
                    <a:pt x="279" y="3970"/>
                    <a:pt x="283" y="3970"/>
                  </a:cubicBezTo>
                  <a:cubicBezTo>
                    <a:pt x="282" y="3974"/>
                    <a:pt x="283" y="3978"/>
                    <a:pt x="284" y="3982"/>
                  </a:cubicBezTo>
                  <a:cubicBezTo>
                    <a:pt x="285" y="3983"/>
                    <a:pt x="287" y="3983"/>
                    <a:pt x="288" y="3981"/>
                  </a:cubicBezTo>
                  <a:cubicBezTo>
                    <a:pt x="289" y="3977"/>
                    <a:pt x="291" y="3974"/>
                    <a:pt x="293" y="3971"/>
                  </a:cubicBezTo>
                  <a:cubicBezTo>
                    <a:pt x="314" y="3971"/>
                    <a:pt x="335" y="3970"/>
                    <a:pt x="356" y="3972"/>
                  </a:cubicBezTo>
                  <a:cubicBezTo>
                    <a:pt x="353" y="3989"/>
                    <a:pt x="354" y="4008"/>
                    <a:pt x="358" y="4024"/>
                  </a:cubicBezTo>
                  <a:cubicBezTo>
                    <a:pt x="345" y="4036"/>
                    <a:pt x="334" y="4048"/>
                    <a:pt x="322" y="4062"/>
                  </a:cubicBezTo>
                  <a:cubicBezTo>
                    <a:pt x="294" y="4094"/>
                    <a:pt x="264" y="4113"/>
                    <a:pt x="220" y="4115"/>
                  </a:cubicBezTo>
                  <a:cubicBezTo>
                    <a:pt x="184" y="4117"/>
                    <a:pt x="146" y="4110"/>
                    <a:pt x="111" y="4103"/>
                  </a:cubicBezTo>
                  <a:cubicBezTo>
                    <a:pt x="110" y="4102"/>
                    <a:pt x="110" y="4104"/>
                    <a:pt x="111" y="4104"/>
                  </a:cubicBezTo>
                  <a:cubicBezTo>
                    <a:pt x="161" y="4123"/>
                    <a:pt x="215" y="4143"/>
                    <a:pt x="269" y="4125"/>
                  </a:cubicBezTo>
                  <a:cubicBezTo>
                    <a:pt x="264" y="4136"/>
                    <a:pt x="260" y="4149"/>
                    <a:pt x="258" y="4162"/>
                  </a:cubicBezTo>
                  <a:cubicBezTo>
                    <a:pt x="249" y="4169"/>
                    <a:pt x="241" y="4175"/>
                    <a:pt x="232" y="4182"/>
                  </a:cubicBezTo>
                  <a:cubicBezTo>
                    <a:pt x="215" y="4196"/>
                    <a:pt x="200" y="4194"/>
                    <a:pt x="179" y="4195"/>
                  </a:cubicBezTo>
                  <a:cubicBezTo>
                    <a:pt x="159" y="4195"/>
                    <a:pt x="140" y="4205"/>
                    <a:pt x="131" y="4223"/>
                  </a:cubicBezTo>
                  <a:cubicBezTo>
                    <a:pt x="131" y="4224"/>
                    <a:pt x="132" y="4225"/>
                    <a:pt x="133" y="4224"/>
                  </a:cubicBezTo>
                  <a:cubicBezTo>
                    <a:pt x="152" y="4214"/>
                    <a:pt x="168" y="4208"/>
                    <a:pt x="190" y="4210"/>
                  </a:cubicBezTo>
                  <a:cubicBezTo>
                    <a:pt x="201" y="4211"/>
                    <a:pt x="209" y="4213"/>
                    <a:pt x="220" y="4209"/>
                  </a:cubicBezTo>
                  <a:cubicBezTo>
                    <a:pt x="231" y="4205"/>
                    <a:pt x="242" y="4196"/>
                    <a:pt x="252" y="4187"/>
                  </a:cubicBezTo>
                  <a:cubicBezTo>
                    <a:pt x="239" y="4232"/>
                    <a:pt x="213" y="4269"/>
                    <a:pt x="158" y="4271"/>
                  </a:cubicBezTo>
                  <a:cubicBezTo>
                    <a:pt x="157" y="4271"/>
                    <a:pt x="157" y="4272"/>
                    <a:pt x="158" y="4272"/>
                  </a:cubicBezTo>
                  <a:cubicBezTo>
                    <a:pt x="194" y="4277"/>
                    <a:pt x="228" y="4266"/>
                    <a:pt x="250" y="4237"/>
                  </a:cubicBezTo>
                  <a:cubicBezTo>
                    <a:pt x="262" y="4222"/>
                    <a:pt x="267" y="4205"/>
                    <a:pt x="271" y="4187"/>
                  </a:cubicBezTo>
                  <a:cubicBezTo>
                    <a:pt x="273" y="4177"/>
                    <a:pt x="275" y="4169"/>
                    <a:pt x="277" y="4161"/>
                  </a:cubicBezTo>
                  <a:cubicBezTo>
                    <a:pt x="277" y="4161"/>
                    <a:pt x="277" y="4161"/>
                    <a:pt x="277" y="4161"/>
                  </a:cubicBezTo>
                  <a:cubicBezTo>
                    <a:pt x="279" y="4159"/>
                    <a:pt x="279" y="4158"/>
                    <a:pt x="278" y="4156"/>
                  </a:cubicBezTo>
                  <a:cubicBezTo>
                    <a:pt x="284" y="4137"/>
                    <a:pt x="292" y="4121"/>
                    <a:pt x="307" y="4104"/>
                  </a:cubicBezTo>
                  <a:cubicBezTo>
                    <a:pt x="308" y="4104"/>
                    <a:pt x="308" y="4103"/>
                    <a:pt x="308" y="4103"/>
                  </a:cubicBezTo>
                  <a:cubicBezTo>
                    <a:pt x="345" y="4072"/>
                    <a:pt x="369" y="4026"/>
                    <a:pt x="417" y="4010"/>
                  </a:cubicBezTo>
                  <a:cubicBezTo>
                    <a:pt x="438" y="4004"/>
                    <a:pt x="458" y="4004"/>
                    <a:pt x="477" y="4007"/>
                  </a:cubicBezTo>
                  <a:cubicBezTo>
                    <a:pt x="462" y="4010"/>
                    <a:pt x="448" y="4016"/>
                    <a:pt x="437" y="4022"/>
                  </a:cubicBezTo>
                  <a:cubicBezTo>
                    <a:pt x="425" y="4030"/>
                    <a:pt x="415" y="4039"/>
                    <a:pt x="405" y="4049"/>
                  </a:cubicBezTo>
                  <a:cubicBezTo>
                    <a:pt x="404" y="4050"/>
                    <a:pt x="402" y="4051"/>
                    <a:pt x="400" y="4053"/>
                  </a:cubicBezTo>
                  <a:cubicBezTo>
                    <a:pt x="396" y="4056"/>
                    <a:pt x="394" y="4061"/>
                    <a:pt x="392" y="4065"/>
                  </a:cubicBezTo>
                  <a:cubicBezTo>
                    <a:pt x="384" y="4077"/>
                    <a:pt x="377" y="4089"/>
                    <a:pt x="370" y="4102"/>
                  </a:cubicBezTo>
                  <a:cubicBezTo>
                    <a:pt x="351" y="4143"/>
                    <a:pt x="332" y="4189"/>
                    <a:pt x="323" y="4233"/>
                  </a:cubicBezTo>
                  <a:cubicBezTo>
                    <a:pt x="323" y="4235"/>
                    <a:pt x="325" y="4236"/>
                    <a:pt x="326" y="4234"/>
                  </a:cubicBezTo>
                  <a:cubicBezTo>
                    <a:pt x="353" y="4196"/>
                    <a:pt x="367" y="4149"/>
                    <a:pt x="390" y="4108"/>
                  </a:cubicBezTo>
                  <a:cubicBezTo>
                    <a:pt x="393" y="4139"/>
                    <a:pt x="403" y="4173"/>
                    <a:pt x="417" y="4197"/>
                  </a:cubicBezTo>
                  <a:cubicBezTo>
                    <a:pt x="417" y="4199"/>
                    <a:pt x="420" y="4198"/>
                    <a:pt x="420" y="4196"/>
                  </a:cubicBezTo>
                  <a:cubicBezTo>
                    <a:pt x="418" y="4161"/>
                    <a:pt x="407" y="4126"/>
                    <a:pt x="406" y="4090"/>
                  </a:cubicBezTo>
                  <a:cubicBezTo>
                    <a:pt x="406" y="4086"/>
                    <a:pt x="407" y="4082"/>
                    <a:pt x="408" y="4079"/>
                  </a:cubicBezTo>
                  <a:cubicBezTo>
                    <a:pt x="411" y="4075"/>
                    <a:pt x="414" y="4072"/>
                    <a:pt x="416" y="4068"/>
                  </a:cubicBezTo>
                  <a:cubicBezTo>
                    <a:pt x="418" y="4067"/>
                    <a:pt x="419" y="4065"/>
                    <a:pt x="421" y="4064"/>
                  </a:cubicBezTo>
                  <a:cubicBezTo>
                    <a:pt x="425" y="4060"/>
                    <a:pt x="430" y="4057"/>
                    <a:pt x="434" y="4052"/>
                  </a:cubicBezTo>
                  <a:cubicBezTo>
                    <a:pt x="453" y="4036"/>
                    <a:pt x="476" y="4025"/>
                    <a:pt x="501" y="4024"/>
                  </a:cubicBezTo>
                  <a:cubicBezTo>
                    <a:pt x="512" y="4023"/>
                    <a:pt x="521" y="4025"/>
                    <a:pt x="529" y="4027"/>
                  </a:cubicBezTo>
                  <a:cubicBezTo>
                    <a:pt x="529" y="4027"/>
                    <a:pt x="529" y="4028"/>
                    <a:pt x="529" y="4028"/>
                  </a:cubicBezTo>
                  <a:cubicBezTo>
                    <a:pt x="533" y="4035"/>
                    <a:pt x="540" y="4040"/>
                    <a:pt x="544" y="4047"/>
                  </a:cubicBezTo>
                  <a:cubicBezTo>
                    <a:pt x="550" y="4054"/>
                    <a:pt x="554" y="4062"/>
                    <a:pt x="558" y="4070"/>
                  </a:cubicBezTo>
                  <a:cubicBezTo>
                    <a:pt x="546" y="4062"/>
                    <a:pt x="534" y="4054"/>
                    <a:pt x="522" y="4048"/>
                  </a:cubicBezTo>
                  <a:cubicBezTo>
                    <a:pt x="514" y="4044"/>
                    <a:pt x="503" y="4051"/>
                    <a:pt x="504" y="4060"/>
                  </a:cubicBezTo>
                  <a:cubicBezTo>
                    <a:pt x="505" y="4071"/>
                    <a:pt x="510" y="4080"/>
                    <a:pt x="516" y="4087"/>
                  </a:cubicBezTo>
                  <a:cubicBezTo>
                    <a:pt x="508" y="4085"/>
                    <a:pt x="499" y="4083"/>
                    <a:pt x="490" y="4085"/>
                  </a:cubicBezTo>
                  <a:cubicBezTo>
                    <a:pt x="487" y="4086"/>
                    <a:pt x="484" y="4089"/>
                    <a:pt x="484" y="4092"/>
                  </a:cubicBezTo>
                  <a:cubicBezTo>
                    <a:pt x="483" y="4100"/>
                    <a:pt x="485" y="4107"/>
                    <a:pt x="489" y="4112"/>
                  </a:cubicBezTo>
                  <a:cubicBezTo>
                    <a:pt x="485" y="4110"/>
                    <a:pt x="480" y="4108"/>
                    <a:pt x="475" y="4105"/>
                  </a:cubicBezTo>
                  <a:cubicBezTo>
                    <a:pt x="460" y="4095"/>
                    <a:pt x="445" y="4116"/>
                    <a:pt x="453" y="4129"/>
                  </a:cubicBezTo>
                  <a:cubicBezTo>
                    <a:pt x="457" y="4135"/>
                    <a:pt x="461" y="4140"/>
                    <a:pt x="467" y="4144"/>
                  </a:cubicBezTo>
                  <a:cubicBezTo>
                    <a:pt x="460" y="4154"/>
                    <a:pt x="457" y="4166"/>
                    <a:pt x="459" y="4180"/>
                  </a:cubicBezTo>
                  <a:cubicBezTo>
                    <a:pt x="461" y="4189"/>
                    <a:pt x="471" y="4194"/>
                    <a:pt x="479" y="4194"/>
                  </a:cubicBezTo>
                  <a:cubicBezTo>
                    <a:pt x="475" y="4203"/>
                    <a:pt x="479" y="4214"/>
                    <a:pt x="488" y="4219"/>
                  </a:cubicBezTo>
                  <a:cubicBezTo>
                    <a:pt x="493" y="4222"/>
                    <a:pt x="497" y="4223"/>
                    <a:pt x="501" y="4224"/>
                  </a:cubicBezTo>
                  <a:cubicBezTo>
                    <a:pt x="498" y="4234"/>
                    <a:pt x="495" y="4243"/>
                    <a:pt x="492" y="4252"/>
                  </a:cubicBezTo>
                  <a:cubicBezTo>
                    <a:pt x="490" y="4254"/>
                    <a:pt x="488" y="4256"/>
                    <a:pt x="486" y="4258"/>
                  </a:cubicBezTo>
                  <a:cubicBezTo>
                    <a:pt x="484" y="4261"/>
                    <a:pt x="482" y="4263"/>
                    <a:pt x="480" y="4265"/>
                  </a:cubicBezTo>
                  <a:cubicBezTo>
                    <a:pt x="468" y="4250"/>
                    <a:pt x="447" y="4248"/>
                    <a:pt x="421" y="4247"/>
                  </a:cubicBezTo>
                  <a:cubicBezTo>
                    <a:pt x="399" y="4246"/>
                    <a:pt x="380" y="4245"/>
                    <a:pt x="365" y="4265"/>
                  </a:cubicBezTo>
                  <a:cubicBezTo>
                    <a:pt x="350" y="4287"/>
                    <a:pt x="367" y="4302"/>
                    <a:pt x="363" y="4319"/>
                  </a:cubicBezTo>
                  <a:cubicBezTo>
                    <a:pt x="362" y="4322"/>
                    <a:pt x="351" y="4343"/>
                    <a:pt x="349" y="4350"/>
                  </a:cubicBezTo>
                  <a:cubicBezTo>
                    <a:pt x="349" y="4351"/>
                    <a:pt x="348" y="4351"/>
                    <a:pt x="348" y="4352"/>
                  </a:cubicBezTo>
                  <a:cubicBezTo>
                    <a:pt x="345" y="4351"/>
                    <a:pt x="342" y="4350"/>
                    <a:pt x="337" y="4349"/>
                  </a:cubicBezTo>
                  <a:cubicBezTo>
                    <a:pt x="310" y="4345"/>
                    <a:pt x="297" y="4362"/>
                    <a:pt x="297" y="4382"/>
                  </a:cubicBezTo>
                  <a:cubicBezTo>
                    <a:pt x="276" y="4376"/>
                    <a:pt x="253" y="4376"/>
                    <a:pt x="232" y="4383"/>
                  </a:cubicBezTo>
                  <a:cubicBezTo>
                    <a:pt x="211" y="4390"/>
                    <a:pt x="218" y="4419"/>
                    <a:pt x="238" y="4419"/>
                  </a:cubicBezTo>
                  <a:cubicBezTo>
                    <a:pt x="262" y="4419"/>
                    <a:pt x="282" y="4421"/>
                    <a:pt x="302" y="4430"/>
                  </a:cubicBezTo>
                  <a:cubicBezTo>
                    <a:pt x="292" y="4438"/>
                    <a:pt x="282" y="4443"/>
                    <a:pt x="270" y="4439"/>
                  </a:cubicBezTo>
                  <a:cubicBezTo>
                    <a:pt x="248" y="4432"/>
                    <a:pt x="242" y="4464"/>
                    <a:pt x="258" y="4474"/>
                  </a:cubicBezTo>
                  <a:cubicBezTo>
                    <a:pt x="281" y="4490"/>
                    <a:pt x="309" y="4480"/>
                    <a:pt x="329" y="4465"/>
                  </a:cubicBezTo>
                  <a:cubicBezTo>
                    <a:pt x="334" y="4461"/>
                    <a:pt x="338" y="4457"/>
                    <a:pt x="342" y="4453"/>
                  </a:cubicBezTo>
                  <a:cubicBezTo>
                    <a:pt x="353" y="4459"/>
                    <a:pt x="364" y="4465"/>
                    <a:pt x="377" y="4468"/>
                  </a:cubicBezTo>
                  <a:cubicBezTo>
                    <a:pt x="384" y="4470"/>
                    <a:pt x="393" y="4470"/>
                    <a:pt x="401" y="4470"/>
                  </a:cubicBezTo>
                  <a:cubicBezTo>
                    <a:pt x="402" y="4471"/>
                    <a:pt x="404" y="4471"/>
                    <a:pt x="406" y="4472"/>
                  </a:cubicBezTo>
                  <a:cubicBezTo>
                    <a:pt x="414" y="4473"/>
                    <a:pt x="421" y="4474"/>
                    <a:pt x="429" y="4476"/>
                  </a:cubicBezTo>
                  <a:cubicBezTo>
                    <a:pt x="428" y="4477"/>
                    <a:pt x="427" y="4479"/>
                    <a:pt x="427" y="4480"/>
                  </a:cubicBezTo>
                  <a:cubicBezTo>
                    <a:pt x="427" y="4480"/>
                    <a:pt x="427" y="4480"/>
                    <a:pt x="427" y="4480"/>
                  </a:cubicBezTo>
                  <a:cubicBezTo>
                    <a:pt x="395" y="4496"/>
                    <a:pt x="393" y="4491"/>
                    <a:pt x="363" y="4483"/>
                  </a:cubicBezTo>
                  <a:cubicBezTo>
                    <a:pt x="331" y="4473"/>
                    <a:pt x="295" y="4478"/>
                    <a:pt x="280" y="4509"/>
                  </a:cubicBezTo>
                  <a:cubicBezTo>
                    <a:pt x="279" y="4509"/>
                    <a:pt x="277" y="4510"/>
                    <a:pt x="277" y="4511"/>
                  </a:cubicBezTo>
                  <a:cubicBezTo>
                    <a:pt x="276" y="4511"/>
                    <a:pt x="276" y="4512"/>
                    <a:pt x="276" y="4513"/>
                  </a:cubicBezTo>
                  <a:cubicBezTo>
                    <a:pt x="273" y="4513"/>
                    <a:pt x="270" y="4514"/>
                    <a:pt x="268" y="4515"/>
                  </a:cubicBezTo>
                  <a:cubicBezTo>
                    <a:pt x="259" y="4519"/>
                    <a:pt x="255" y="4525"/>
                    <a:pt x="255" y="4534"/>
                  </a:cubicBezTo>
                  <a:cubicBezTo>
                    <a:pt x="255" y="4541"/>
                    <a:pt x="255" y="4541"/>
                    <a:pt x="255" y="4541"/>
                  </a:cubicBezTo>
                  <a:cubicBezTo>
                    <a:pt x="237" y="4558"/>
                    <a:pt x="215" y="4567"/>
                    <a:pt x="192" y="4570"/>
                  </a:cubicBezTo>
                  <a:cubicBezTo>
                    <a:pt x="203" y="4560"/>
                    <a:pt x="212" y="4547"/>
                    <a:pt x="217" y="4532"/>
                  </a:cubicBezTo>
                  <a:cubicBezTo>
                    <a:pt x="230" y="4490"/>
                    <a:pt x="201" y="4389"/>
                    <a:pt x="147" y="4387"/>
                  </a:cubicBezTo>
                  <a:cubicBezTo>
                    <a:pt x="138" y="4387"/>
                    <a:pt x="132" y="4392"/>
                    <a:pt x="131" y="4401"/>
                  </a:cubicBezTo>
                  <a:cubicBezTo>
                    <a:pt x="130" y="4404"/>
                    <a:pt x="130" y="4404"/>
                    <a:pt x="130" y="4404"/>
                  </a:cubicBezTo>
                  <a:cubicBezTo>
                    <a:pt x="129" y="4410"/>
                    <a:pt x="133" y="4416"/>
                    <a:pt x="138" y="4418"/>
                  </a:cubicBezTo>
                  <a:cubicBezTo>
                    <a:pt x="148" y="4450"/>
                    <a:pt x="171" y="4492"/>
                    <a:pt x="154" y="4518"/>
                  </a:cubicBezTo>
                  <a:cubicBezTo>
                    <a:pt x="148" y="4528"/>
                    <a:pt x="137" y="4535"/>
                    <a:pt x="125" y="4540"/>
                  </a:cubicBezTo>
                  <a:cubicBezTo>
                    <a:pt x="139" y="4492"/>
                    <a:pt x="123" y="4445"/>
                    <a:pt x="81" y="4418"/>
                  </a:cubicBezTo>
                  <a:cubicBezTo>
                    <a:pt x="79" y="4417"/>
                    <a:pt x="77" y="4419"/>
                    <a:pt x="78" y="4421"/>
                  </a:cubicBezTo>
                  <a:cubicBezTo>
                    <a:pt x="87" y="4442"/>
                    <a:pt x="91" y="4466"/>
                    <a:pt x="88" y="4490"/>
                  </a:cubicBezTo>
                  <a:cubicBezTo>
                    <a:pt x="57" y="4515"/>
                    <a:pt x="27" y="4545"/>
                    <a:pt x="0" y="4577"/>
                  </a:cubicBezTo>
                  <a:cubicBezTo>
                    <a:pt x="275" y="4577"/>
                    <a:pt x="275" y="4577"/>
                    <a:pt x="275" y="4577"/>
                  </a:cubicBezTo>
                  <a:cubicBezTo>
                    <a:pt x="280" y="4569"/>
                    <a:pt x="284" y="4561"/>
                    <a:pt x="286" y="4553"/>
                  </a:cubicBezTo>
                  <a:cubicBezTo>
                    <a:pt x="291" y="4553"/>
                    <a:pt x="296" y="4554"/>
                    <a:pt x="302" y="4554"/>
                  </a:cubicBezTo>
                  <a:cubicBezTo>
                    <a:pt x="293" y="4561"/>
                    <a:pt x="285" y="4568"/>
                    <a:pt x="278" y="4577"/>
                  </a:cubicBezTo>
                  <a:cubicBezTo>
                    <a:pt x="354" y="4577"/>
                    <a:pt x="354" y="4577"/>
                    <a:pt x="354" y="4577"/>
                  </a:cubicBezTo>
                  <a:cubicBezTo>
                    <a:pt x="356" y="4576"/>
                    <a:pt x="358" y="4576"/>
                    <a:pt x="360" y="4575"/>
                  </a:cubicBezTo>
                  <a:cubicBezTo>
                    <a:pt x="360" y="4576"/>
                    <a:pt x="359" y="4576"/>
                    <a:pt x="359" y="4577"/>
                  </a:cubicBezTo>
                  <a:cubicBezTo>
                    <a:pt x="8531" y="4577"/>
                    <a:pt x="8531" y="4577"/>
                    <a:pt x="8531" y="4577"/>
                  </a:cubicBezTo>
                  <a:cubicBezTo>
                    <a:pt x="8531" y="903"/>
                    <a:pt x="8531" y="903"/>
                    <a:pt x="8531" y="903"/>
                  </a:cubicBezTo>
                  <a:cubicBezTo>
                    <a:pt x="8495" y="923"/>
                    <a:pt x="8459" y="938"/>
                    <a:pt x="8421" y="946"/>
                  </a:cubicBezTo>
                  <a:close/>
                  <a:moveTo>
                    <a:pt x="3695" y="428"/>
                  </a:moveTo>
                  <a:cubicBezTo>
                    <a:pt x="3703" y="424"/>
                    <a:pt x="3712" y="418"/>
                    <a:pt x="3721" y="412"/>
                  </a:cubicBezTo>
                  <a:cubicBezTo>
                    <a:pt x="3722" y="416"/>
                    <a:pt x="3723" y="419"/>
                    <a:pt x="3724" y="423"/>
                  </a:cubicBezTo>
                  <a:cubicBezTo>
                    <a:pt x="3722" y="422"/>
                    <a:pt x="3720" y="421"/>
                    <a:pt x="3718" y="420"/>
                  </a:cubicBezTo>
                  <a:cubicBezTo>
                    <a:pt x="3716" y="420"/>
                    <a:pt x="3714" y="422"/>
                    <a:pt x="3716" y="423"/>
                  </a:cubicBezTo>
                  <a:cubicBezTo>
                    <a:pt x="3719" y="426"/>
                    <a:pt x="3723" y="428"/>
                    <a:pt x="3726" y="431"/>
                  </a:cubicBezTo>
                  <a:cubicBezTo>
                    <a:pt x="3726" y="433"/>
                    <a:pt x="3727" y="434"/>
                    <a:pt x="3727" y="436"/>
                  </a:cubicBezTo>
                  <a:cubicBezTo>
                    <a:pt x="3706" y="442"/>
                    <a:pt x="3685" y="446"/>
                    <a:pt x="3663" y="446"/>
                  </a:cubicBezTo>
                  <a:cubicBezTo>
                    <a:pt x="3662" y="444"/>
                    <a:pt x="3661" y="442"/>
                    <a:pt x="3661" y="439"/>
                  </a:cubicBezTo>
                  <a:cubicBezTo>
                    <a:pt x="3672" y="437"/>
                    <a:pt x="3684" y="433"/>
                    <a:pt x="3695" y="428"/>
                  </a:cubicBezTo>
                  <a:close/>
                  <a:moveTo>
                    <a:pt x="3651" y="705"/>
                  </a:moveTo>
                  <a:cubicBezTo>
                    <a:pt x="3620" y="693"/>
                    <a:pt x="3591" y="677"/>
                    <a:pt x="3566" y="658"/>
                  </a:cubicBezTo>
                  <a:cubicBezTo>
                    <a:pt x="3569" y="659"/>
                    <a:pt x="3572" y="660"/>
                    <a:pt x="3576" y="661"/>
                  </a:cubicBezTo>
                  <a:cubicBezTo>
                    <a:pt x="3594" y="664"/>
                    <a:pt x="3613" y="665"/>
                    <a:pt x="3632" y="666"/>
                  </a:cubicBezTo>
                  <a:cubicBezTo>
                    <a:pt x="3632" y="667"/>
                    <a:pt x="3633" y="668"/>
                    <a:pt x="3634" y="668"/>
                  </a:cubicBezTo>
                  <a:cubicBezTo>
                    <a:pt x="3641" y="677"/>
                    <a:pt x="3647" y="686"/>
                    <a:pt x="3653" y="695"/>
                  </a:cubicBezTo>
                  <a:cubicBezTo>
                    <a:pt x="3653" y="698"/>
                    <a:pt x="3652" y="702"/>
                    <a:pt x="3651" y="705"/>
                  </a:cubicBezTo>
                  <a:close/>
                  <a:moveTo>
                    <a:pt x="3674" y="627"/>
                  </a:moveTo>
                  <a:cubicBezTo>
                    <a:pt x="3672" y="624"/>
                    <a:pt x="3670" y="620"/>
                    <a:pt x="3668" y="618"/>
                  </a:cubicBezTo>
                  <a:cubicBezTo>
                    <a:pt x="3653" y="600"/>
                    <a:pt x="3632" y="586"/>
                    <a:pt x="3609" y="575"/>
                  </a:cubicBezTo>
                  <a:cubicBezTo>
                    <a:pt x="3621" y="578"/>
                    <a:pt x="3633" y="581"/>
                    <a:pt x="3646" y="582"/>
                  </a:cubicBezTo>
                  <a:cubicBezTo>
                    <a:pt x="3652" y="583"/>
                    <a:pt x="3657" y="583"/>
                    <a:pt x="3663" y="583"/>
                  </a:cubicBezTo>
                  <a:cubicBezTo>
                    <a:pt x="3666" y="588"/>
                    <a:pt x="3668" y="594"/>
                    <a:pt x="3671" y="599"/>
                  </a:cubicBezTo>
                  <a:cubicBezTo>
                    <a:pt x="3675" y="610"/>
                    <a:pt x="3677" y="619"/>
                    <a:pt x="3681" y="628"/>
                  </a:cubicBezTo>
                  <a:cubicBezTo>
                    <a:pt x="3679" y="628"/>
                    <a:pt x="3677" y="627"/>
                    <a:pt x="3674" y="627"/>
                  </a:cubicBezTo>
                  <a:close/>
                  <a:moveTo>
                    <a:pt x="3671" y="853"/>
                  </a:moveTo>
                  <a:cubicBezTo>
                    <a:pt x="3666" y="857"/>
                    <a:pt x="3661" y="859"/>
                    <a:pt x="3655" y="862"/>
                  </a:cubicBezTo>
                  <a:cubicBezTo>
                    <a:pt x="3647" y="856"/>
                    <a:pt x="3638" y="850"/>
                    <a:pt x="3630" y="844"/>
                  </a:cubicBezTo>
                  <a:cubicBezTo>
                    <a:pt x="3672" y="836"/>
                    <a:pt x="3716" y="812"/>
                    <a:pt x="3738" y="776"/>
                  </a:cubicBezTo>
                  <a:cubicBezTo>
                    <a:pt x="3739" y="777"/>
                    <a:pt x="3741" y="777"/>
                    <a:pt x="3742" y="777"/>
                  </a:cubicBezTo>
                  <a:cubicBezTo>
                    <a:pt x="3718" y="800"/>
                    <a:pt x="3702" y="835"/>
                    <a:pt x="3671" y="853"/>
                  </a:cubicBezTo>
                  <a:close/>
                  <a:moveTo>
                    <a:pt x="3833" y="224"/>
                  </a:moveTo>
                  <a:cubicBezTo>
                    <a:pt x="3836" y="225"/>
                    <a:pt x="3839" y="224"/>
                    <a:pt x="3842" y="222"/>
                  </a:cubicBezTo>
                  <a:cubicBezTo>
                    <a:pt x="3843" y="221"/>
                    <a:pt x="3845" y="220"/>
                    <a:pt x="3846" y="220"/>
                  </a:cubicBezTo>
                  <a:cubicBezTo>
                    <a:pt x="3846" y="221"/>
                    <a:pt x="3845" y="222"/>
                    <a:pt x="3844" y="223"/>
                  </a:cubicBezTo>
                  <a:cubicBezTo>
                    <a:pt x="3842" y="227"/>
                    <a:pt x="3840" y="231"/>
                    <a:pt x="3838" y="235"/>
                  </a:cubicBezTo>
                  <a:cubicBezTo>
                    <a:pt x="3835" y="232"/>
                    <a:pt x="3833" y="228"/>
                    <a:pt x="3831" y="225"/>
                  </a:cubicBezTo>
                  <a:cubicBezTo>
                    <a:pt x="3832" y="225"/>
                    <a:pt x="3832" y="224"/>
                    <a:pt x="3833" y="224"/>
                  </a:cubicBezTo>
                  <a:close/>
                  <a:moveTo>
                    <a:pt x="3808" y="288"/>
                  </a:moveTo>
                  <a:cubicBezTo>
                    <a:pt x="3803" y="301"/>
                    <a:pt x="3799" y="314"/>
                    <a:pt x="3800" y="328"/>
                  </a:cubicBezTo>
                  <a:cubicBezTo>
                    <a:pt x="3798" y="328"/>
                    <a:pt x="3797" y="328"/>
                    <a:pt x="3796" y="328"/>
                  </a:cubicBezTo>
                  <a:cubicBezTo>
                    <a:pt x="3791" y="319"/>
                    <a:pt x="3785" y="311"/>
                    <a:pt x="3780" y="303"/>
                  </a:cubicBezTo>
                  <a:cubicBezTo>
                    <a:pt x="3790" y="300"/>
                    <a:pt x="3799" y="295"/>
                    <a:pt x="3808" y="288"/>
                  </a:cubicBezTo>
                  <a:close/>
                  <a:moveTo>
                    <a:pt x="3743" y="1134"/>
                  </a:moveTo>
                  <a:cubicBezTo>
                    <a:pt x="3774" y="1122"/>
                    <a:pt x="3800" y="1105"/>
                    <a:pt x="3822" y="1081"/>
                  </a:cubicBezTo>
                  <a:cubicBezTo>
                    <a:pt x="3843" y="1081"/>
                    <a:pt x="3864" y="1078"/>
                    <a:pt x="3885" y="1071"/>
                  </a:cubicBezTo>
                  <a:cubicBezTo>
                    <a:pt x="3847" y="1111"/>
                    <a:pt x="3799" y="1135"/>
                    <a:pt x="3743" y="1134"/>
                  </a:cubicBezTo>
                  <a:close/>
                  <a:moveTo>
                    <a:pt x="3898" y="286"/>
                  </a:moveTo>
                  <a:cubicBezTo>
                    <a:pt x="3897" y="286"/>
                    <a:pt x="3896" y="286"/>
                    <a:pt x="3895" y="287"/>
                  </a:cubicBezTo>
                  <a:cubicBezTo>
                    <a:pt x="3895" y="278"/>
                    <a:pt x="3894" y="269"/>
                    <a:pt x="3893" y="261"/>
                  </a:cubicBezTo>
                  <a:cubicBezTo>
                    <a:pt x="3896" y="257"/>
                    <a:pt x="3899" y="254"/>
                    <a:pt x="3902" y="250"/>
                  </a:cubicBezTo>
                  <a:cubicBezTo>
                    <a:pt x="3902" y="256"/>
                    <a:pt x="3903" y="261"/>
                    <a:pt x="3903" y="267"/>
                  </a:cubicBezTo>
                  <a:cubicBezTo>
                    <a:pt x="3900" y="273"/>
                    <a:pt x="3899" y="279"/>
                    <a:pt x="3898" y="286"/>
                  </a:cubicBezTo>
                  <a:close/>
                  <a:moveTo>
                    <a:pt x="3979" y="299"/>
                  </a:moveTo>
                  <a:cubicBezTo>
                    <a:pt x="3965" y="308"/>
                    <a:pt x="3950" y="317"/>
                    <a:pt x="3935" y="324"/>
                  </a:cubicBezTo>
                  <a:cubicBezTo>
                    <a:pt x="3936" y="319"/>
                    <a:pt x="3936" y="315"/>
                    <a:pt x="3936" y="310"/>
                  </a:cubicBezTo>
                  <a:cubicBezTo>
                    <a:pt x="3942" y="307"/>
                    <a:pt x="3948" y="305"/>
                    <a:pt x="3954" y="303"/>
                  </a:cubicBezTo>
                  <a:cubicBezTo>
                    <a:pt x="3962" y="299"/>
                    <a:pt x="3971" y="296"/>
                    <a:pt x="3979" y="292"/>
                  </a:cubicBezTo>
                  <a:cubicBezTo>
                    <a:pt x="3979" y="294"/>
                    <a:pt x="3979" y="297"/>
                    <a:pt x="3979" y="299"/>
                  </a:cubicBezTo>
                  <a:close/>
                  <a:moveTo>
                    <a:pt x="4025" y="395"/>
                  </a:moveTo>
                  <a:cubicBezTo>
                    <a:pt x="4017" y="383"/>
                    <a:pt x="4014" y="365"/>
                    <a:pt x="4012" y="346"/>
                  </a:cubicBezTo>
                  <a:cubicBezTo>
                    <a:pt x="4038" y="341"/>
                    <a:pt x="4063" y="337"/>
                    <a:pt x="4086" y="329"/>
                  </a:cubicBezTo>
                  <a:cubicBezTo>
                    <a:pt x="4085" y="332"/>
                    <a:pt x="4083" y="334"/>
                    <a:pt x="4082" y="336"/>
                  </a:cubicBezTo>
                  <a:cubicBezTo>
                    <a:pt x="4066" y="356"/>
                    <a:pt x="4043" y="375"/>
                    <a:pt x="4025" y="395"/>
                  </a:cubicBezTo>
                  <a:close/>
                  <a:moveTo>
                    <a:pt x="4101" y="404"/>
                  </a:moveTo>
                  <a:cubicBezTo>
                    <a:pt x="4096" y="405"/>
                    <a:pt x="4090" y="406"/>
                    <a:pt x="4084" y="407"/>
                  </a:cubicBezTo>
                  <a:cubicBezTo>
                    <a:pt x="4097" y="393"/>
                    <a:pt x="4108" y="378"/>
                    <a:pt x="4117" y="364"/>
                  </a:cubicBezTo>
                  <a:cubicBezTo>
                    <a:pt x="4121" y="360"/>
                    <a:pt x="4124" y="355"/>
                    <a:pt x="4127" y="349"/>
                  </a:cubicBezTo>
                  <a:cubicBezTo>
                    <a:pt x="4117" y="367"/>
                    <a:pt x="4108" y="386"/>
                    <a:pt x="4101" y="404"/>
                  </a:cubicBezTo>
                  <a:close/>
                  <a:moveTo>
                    <a:pt x="4167" y="1146"/>
                  </a:moveTo>
                  <a:cubicBezTo>
                    <a:pt x="4153" y="1137"/>
                    <a:pt x="4137" y="1130"/>
                    <a:pt x="4121" y="1126"/>
                  </a:cubicBezTo>
                  <a:cubicBezTo>
                    <a:pt x="4122" y="1125"/>
                    <a:pt x="4123" y="1124"/>
                    <a:pt x="4124" y="1123"/>
                  </a:cubicBezTo>
                  <a:cubicBezTo>
                    <a:pt x="4139" y="1128"/>
                    <a:pt x="4153" y="1134"/>
                    <a:pt x="4167" y="1141"/>
                  </a:cubicBezTo>
                  <a:cubicBezTo>
                    <a:pt x="4168" y="1142"/>
                    <a:pt x="4169" y="1143"/>
                    <a:pt x="4170" y="1145"/>
                  </a:cubicBezTo>
                  <a:cubicBezTo>
                    <a:pt x="4169" y="1145"/>
                    <a:pt x="4168" y="1145"/>
                    <a:pt x="4167" y="1146"/>
                  </a:cubicBezTo>
                  <a:close/>
                  <a:moveTo>
                    <a:pt x="4165" y="431"/>
                  </a:moveTo>
                  <a:cubicBezTo>
                    <a:pt x="4159" y="448"/>
                    <a:pt x="4155" y="465"/>
                    <a:pt x="4151" y="483"/>
                  </a:cubicBezTo>
                  <a:cubicBezTo>
                    <a:pt x="4140" y="489"/>
                    <a:pt x="4130" y="493"/>
                    <a:pt x="4120" y="497"/>
                  </a:cubicBezTo>
                  <a:cubicBezTo>
                    <a:pt x="4123" y="478"/>
                    <a:pt x="4125" y="459"/>
                    <a:pt x="4129" y="440"/>
                  </a:cubicBezTo>
                  <a:cubicBezTo>
                    <a:pt x="4144" y="434"/>
                    <a:pt x="4158" y="426"/>
                    <a:pt x="4170" y="417"/>
                  </a:cubicBezTo>
                  <a:cubicBezTo>
                    <a:pt x="4168" y="422"/>
                    <a:pt x="4166" y="426"/>
                    <a:pt x="4165" y="431"/>
                  </a:cubicBezTo>
                  <a:close/>
                  <a:moveTo>
                    <a:pt x="4210" y="485"/>
                  </a:moveTo>
                  <a:cubicBezTo>
                    <a:pt x="4199" y="502"/>
                    <a:pt x="4187" y="514"/>
                    <a:pt x="4173" y="523"/>
                  </a:cubicBezTo>
                  <a:cubicBezTo>
                    <a:pt x="4175" y="512"/>
                    <a:pt x="4177" y="501"/>
                    <a:pt x="4178" y="490"/>
                  </a:cubicBezTo>
                  <a:cubicBezTo>
                    <a:pt x="4196" y="477"/>
                    <a:pt x="4212" y="461"/>
                    <a:pt x="4227" y="444"/>
                  </a:cubicBezTo>
                  <a:cubicBezTo>
                    <a:pt x="4227" y="446"/>
                    <a:pt x="4228" y="447"/>
                    <a:pt x="4228" y="449"/>
                  </a:cubicBezTo>
                  <a:cubicBezTo>
                    <a:pt x="4223" y="461"/>
                    <a:pt x="4217" y="473"/>
                    <a:pt x="4210" y="485"/>
                  </a:cubicBezTo>
                  <a:close/>
                  <a:moveTo>
                    <a:pt x="3406" y="1878"/>
                  </a:moveTo>
                  <a:cubicBezTo>
                    <a:pt x="3411" y="1878"/>
                    <a:pt x="3416" y="1879"/>
                    <a:pt x="3421" y="1879"/>
                  </a:cubicBezTo>
                  <a:cubicBezTo>
                    <a:pt x="3438" y="1880"/>
                    <a:pt x="3457" y="1879"/>
                    <a:pt x="3475" y="1876"/>
                  </a:cubicBezTo>
                  <a:cubicBezTo>
                    <a:pt x="3469" y="1882"/>
                    <a:pt x="3463" y="1888"/>
                    <a:pt x="3456" y="1893"/>
                  </a:cubicBezTo>
                  <a:cubicBezTo>
                    <a:pt x="3440" y="1891"/>
                    <a:pt x="3423" y="1885"/>
                    <a:pt x="3406" y="1878"/>
                  </a:cubicBezTo>
                  <a:close/>
                  <a:moveTo>
                    <a:pt x="3239" y="2061"/>
                  </a:moveTo>
                  <a:cubicBezTo>
                    <a:pt x="3325" y="2082"/>
                    <a:pt x="3391" y="2054"/>
                    <a:pt x="3449" y="2008"/>
                  </a:cubicBezTo>
                  <a:cubicBezTo>
                    <a:pt x="3448" y="2008"/>
                    <a:pt x="3448" y="2008"/>
                    <a:pt x="3448" y="2008"/>
                  </a:cubicBezTo>
                  <a:cubicBezTo>
                    <a:pt x="3440" y="2018"/>
                    <a:pt x="3430" y="2027"/>
                    <a:pt x="3420" y="2034"/>
                  </a:cubicBezTo>
                  <a:cubicBezTo>
                    <a:pt x="3418" y="2034"/>
                    <a:pt x="3416" y="2036"/>
                    <a:pt x="3415" y="2038"/>
                  </a:cubicBezTo>
                  <a:cubicBezTo>
                    <a:pt x="3363" y="2076"/>
                    <a:pt x="3299" y="2086"/>
                    <a:pt x="3239" y="2061"/>
                  </a:cubicBezTo>
                  <a:close/>
                  <a:moveTo>
                    <a:pt x="3497" y="2119"/>
                  </a:moveTo>
                  <a:cubicBezTo>
                    <a:pt x="3466" y="2109"/>
                    <a:pt x="3434" y="2100"/>
                    <a:pt x="3401" y="2092"/>
                  </a:cubicBezTo>
                  <a:cubicBezTo>
                    <a:pt x="3417" y="2085"/>
                    <a:pt x="3432" y="2076"/>
                    <a:pt x="3446" y="2066"/>
                  </a:cubicBezTo>
                  <a:cubicBezTo>
                    <a:pt x="3469" y="2083"/>
                    <a:pt x="3495" y="2098"/>
                    <a:pt x="3522" y="2110"/>
                  </a:cubicBezTo>
                  <a:cubicBezTo>
                    <a:pt x="3514" y="2113"/>
                    <a:pt x="3506" y="2116"/>
                    <a:pt x="3497" y="2119"/>
                  </a:cubicBezTo>
                  <a:close/>
                  <a:moveTo>
                    <a:pt x="3626" y="2154"/>
                  </a:moveTo>
                  <a:cubicBezTo>
                    <a:pt x="3609" y="2151"/>
                    <a:pt x="3591" y="2147"/>
                    <a:pt x="3572" y="2142"/>
                  </a:cubicBezTo>
                  <a:cubicBezTo>
                    <a:pt x="3577" y="2139"/>
                    <a:pt x="3581" y="2136"/>
                    <a:pt x="3586" y="2134"/>
                  </a:cubicBezTo>
                  <a:cubicBezTo>
                    <a:pt x="3600" y="2138"/>
                    <a:pt x="3615" y="2141"/>
                    <a:pt x="3630" y="2144"/>
                  </a:cubicBezTo>
                  <a:cubicBezTo>
                    <a:pt x="3629" y="2148"/>
                    <a:pt x="3627" y="2151"/>
                    <a:pt x="3626" y="2154"/>
                  </a:cubicBezTo>
                  <a:close/>
                  <a:moveTo>
                    <a:pt x="3888" y="2342"/>
                  </a:moveTo>
                  <a:cubicBezTo>
                    <a:pt x="3903" y="2331"/>
                    <a:pt x="3918" y="2319"/>
                    <a:pt x="3932" y="2306"/>
                  </a:cubicBezTo>
                  <a:cubicBezTo>
                    <a:pt x="3952" y="2307"/>
                    <a:pt x="3972" y="2305"/>
                    <a:pt x="3991" y="2303"/>
                  </a:cubicBezTo>
                  <a:cubicBezTo>
                    <a:pt x="3959" y="2320"/>
                    <a:pt x="3924" y="2332"/>
                    <a:pt x="3888" y="2342"/>
                  </a:cubicBezTo>
                  <a:close/>
                  <a:moveTo>
                    <a:pt x="4223" y="1430"/>
                  </a:moveTo>
                  <a:cubicBezTo>
                    <a:pt x="4218" y="1448"/>
                    <a:pt x="4212" y="1465"/>
                    <a:pt x="4206" y="1482"/>
                  </a:cubicBezTo>
                  <a:cubicBezTo>
                    <a:pt x="4209" y="1446"/>
                    <a:pt x="4200" y="1410"/>
                    <a:pt x="4185" y="1376"/>
                  </a:cubicBezTo>
                  <a:cubicBezTo>
                    <a:pt x="4190" y="1379"/>
                    <a:pt x="4196" y="1383"/>
                    <a:pt x="4201" y="1387"/>
                  </a:cubicBezTo>
                  <a:cubicBezTo>
                    <a:pt x="4203" y="1390"/>
                    <a:pt x="4205" y="1393"/>
                    <a:pt x="4207" y="1397"/>
                  </a:cubicBezTo>
                  <a:cubicBezTo>
                    <a:pt x="4210" y="1402"/>
                    <a:pt x="4215" y="1404"/>
                    <a:pt x="4221" y="1403"/>
                  </a:cubicBezTo>
                  <a:cubicBezTo>
                    <a:pt x="4223" y="1406"/>
                    <a:pt x="4225" y="1408"/>
                    <a:pt x="4228" y="1410"/>
                  </a:cubicBezTo>
                  <a:cubicBezTo>
                    <a:pt x="4226" y="1417"/>
                    <a:pt x="4225" y="1423"/>
                    <a:pt x="4223" y="1430"/>
                  </a:cubicBezTo>
                  <a:close/>
                  <a:moveTo>
                    <a:pt x="3034" y="2745"/>
                  </a:moveTo>
                  <a:cubicBezTo>
                    <a:pt x="3036" y="2764"/>
                    <a:pt x="3036" y="2782"/>
                    <a:pt x="3033" y="2800"/>
                  </a:cubicBezTo>
                  <a:cubicBezTo>
                    <a:pt x="3033" y="2782"/>
                    <a:pt x="3033" y="2763"/>
                    <a:pt x="3034" y="2745"/>
                  </a:cubicBezTo>
                  <a:close/>
                  <a:moveTo>
                    <a:pt x="795" y="3574"/>
                  </a:moveTo>
                  <a:cubicBezTo>
                    <a:pt x="799" y="3569"/>
                    <a:pt x="803" y="3565"/>
                    <a:pt x="807" y="3560"/>
                  </a:cubicBezTo>
                  <a:cubicBezTo>
                    <a:pt x="828" y="3564"/>
                    <a:pt x="848" y="3570"/>
                    <a:pt x="865" y="3583"/>
                  </a:cubicBezTo>
                  <a:cubicBezTo>
                    <a:pt x="855" y="3591"/>
                    <a:pt x="845" y="3598"/>
                    <a:pt x="835" y="3604"/>
                  </a:cubicBezTo>
                  <a:cubicBezTo>
                    <a:pt x="824" y="3598"/>
                    <a:pt x="815" y="3589"/>
                    <a:pt x="809" y="3574"/>
                  </a:cubicBezTo>
                  <a:cubicBezTo>
                    <a:pt x="808" y="3573"/>
                    <a:pt x="806" y="3572"/>
                    <a:pt x="806" y="3574"/>
                  </a:cubicBezTo>
                  <a:cubicBezTo>
                    <a:pt x="803" y="3589"/>
                    <a:pt x="808" y="3602"/>
                    <a:pt x="817" y="3613"/>
                  </a:cubicBezTo>
                  <a:cubicBezTo>
                    <a:pt x="814" y="3615"/>
                    <a:pt x="810" y="3617"/>
                    <a:pt x="806" y="3619"/>
                  </a:cubicBezTo>
                  <a:cubicBezTo>
                    <a:pt x="793" y="3611"/>
                    <a:pt x="778" y="3606"/>
                    <a:pt x="763" y="3604"/>
                  </a:cubicBezTo>
                  <a:cubicBezTo>
                    <a:pt x="774" y="3595"/>
                    <a:pt x="785" y="3585"/>
                    <a:pt x="795" y="3574"/>
                  </a:cubicBezTo>
                  <a:close/>
                  <a:moveTo>
                    <a:pt x="686" y="3805"/>
                  </a:moveTo>
                  <a:cubicBezTo>
                    <a:pt x="681" y="3806"/>
                    <a:pt x="676" y="3807"/>
                    <a:pt x="672" y="3808"/>
                  </a:cubicBezTo>
                  <a:cubicBezTo>
                    <a:pt x="671" y="3807"/>
                    <a:pt x="671" y="3807"/>
                    <a:pt x="670" y="3807"/>
                  </a:cubicBezTo>
                  <a:cubicBezTo>
                    <a:pt x="664" y="3804"/>
                    <a:pt x="658" y="3801"/>
                    <a:pt x="651" y="3799"/>
                  </a:cubicBezTo>
                  <a:cubicBezTo>
                    <a:pt x="651" y="3797"/>
                    <a:pt x="651" y="3795"/>
                    <a:pt x="651" y="3792"/>
                  </a:cubicBezTo>
                  <a:cubicBezTo>
                    <a:pt x="651" y="3791"/>
                    <a:pt x="649" y="3790"/>
                    <a:pt x="648" y="3792"/>
                  </a:cubicBezTo>
                  <a:cubicBezTo>
                    <a:pt x="648" y="3794"/>
                    <a:pt x="647" y="3796"/>
                    <a:pt x="647" y="3797"/>
                  </a:cubicBezTo>
                  <a:cubicBezTo>
                    <a:pt x="644" y="3796"/>
                    <a:pt x="642" y="3796"/>
                    <a:pt x="639" y="3795"/>
                  </a:cubicBezTo>
                  <a:cubicBezTo>
                    <a:pt x="641" y="3790"/>
                    <a:pt x="643" y="3784"/>
                    <a:pt x="645" y="3778"/>
                  </a:cubicBezTo>
                  <a:cubicBezTo>
                    <a:pt x="648" y="3770"/>
                    <a:pt x="651" y="3761"/>
                    <a:pt x="654" y="3753"/>
                  </a:cubicBezTo>
                  <a:cubicBezTo>
                    <a:pt x="660" y="3769"/>
                    <a:pt x="670" y="3782"/>
                    <a:pt x="683" y="3791"/>
                  </a:cubicBezTo>
                  <a:cubicBezTo>
                    <a:pt x="684" y="3796"/>
                    <a:pt x="685" y="3800"/>
                    <a:pt x="686" y="3805"/>
                  </a:cubicBezTo>
                  <a:close/>
                  <a:moveTo>
                    <a:pt x="658" y="3743"/>
                  </a:moveTo>
                  <a:cubicBezTo>
                    <a:pt x="662" y="3734"/>
                    <a:pt x="666" y="3724"/>
                    <a:pt x="671" y="3715"/>
                  </a:cubicBezTo>
                  <a:cubicBezTo>
                    <a:pt x="672" y="3731"/>
                    <a:pt x="674" y="3747"/>
                    <a:pt x="677" y="3763"/>
                  </a:cubicBezTo>
                  <a:cubicBezTo>
                    <a:pt x="670" y="3758"/>
                    <a:pt x="664" y="3751"/>
                    <a:pt x="658" y="3743"/>
                  </a:cubicBezTo>
                  <a:close/>
                  <a:moveTo>
                    <a:pt x="560" y="3621"/>
                  </a:moveTo>
                  <a:cubicBezTo>
                    <a:pt x="564" y="3608"/>
                    <a:pt x="564" y="3594"/>
                    <a:pt x="563" y="3579"/>
                  </a:cubicBezTo>
                  <a:cubicBezTo>
                    <a:pt x="571" y="3572"/>
                    <a:pt x="574" y="3560"/>
                    <a:pt x="578" y="3551"/>
                  </a:cubicBezTo>
                  <a:cubicBezTo>
                    <a:pt x="583" y="3536"/>
                    <a:pt x="585" y="3520"/>
                    <a:pt x="584" y="3504"/>
                  </a:cubicBezTo>
                  <a:cubicBezTo>
                    <a:pt x="584" y="3503"/>
                    <a:pt x="583" y="3503"/>
                    <a:pt x="582" y="3504"/>
                  </a:cubicBezTo>
                  <a:cubicBezTo>
                    <a:pt x="577" y="3519"/>
                    <a:pt x="571" y="3534"/>
                    <a:pt x="565" y="3548"/>
                  </a:cubicBezTo>
                  <a:cubicBezTo>
                    <a:pt x="564" y="3551"/>
                    <a:pt x="562" y="3554"/>
                    <a:pt x="561" y="3556"/>
                  </a:cubicBezTo>
                  <a:cubicBezTo>
                    <a:pt x="557" y="3532"/>
                    <a:pt x="549" y="3509"/>
                    <a:pt x="542" y="3490"/>
                  </a:cubicBezTo>
                  <a:cubicBezTo>
                    <a:pt x="541" y="3488"/>
                    <a:pt x="537" y="3488"/>
                    <a:pt x="537" y="3491"/>
                  </a:cubicBezTo>
                  <a:cubicBezTo>
                    <a:pt x="539" y="3515"/>
                    <a:pt x="541" y="3540"/>
                    <a:pt x="542" y="3564"/>
                  </a:cubicBezTo>
                  <a:cubicBezTo>
                    <a:pt x="543" y="3577"/>
                    <a:pt x="542" y="3590"/>
                    <a:pt x="543" y="3603"/>
                  </a:cubicBezTo>
                  <a:cubicBezTo>
                    <a:pt x="541" y="3601"/>
                    <a:pt x="539" y="3599"/>
                    <a:pt x="537" y="3597"/>
                  </a:cubicBezTo>
                  <a:cubicBezTo>
                    <a:pt x="513" y="3568"/>
                    <a:pt x="511" y="3537"/>
                    <a:pt x="508" y="3501"/>
                  </a:cubicBezTo>
                  <a:cubicBezTo>
                    <a:pt x="505" y="3470"/>
                    <a:pt x="498" y="3440"/>
                    <a:pt x="485" y="3411"/>
                  </a:cubicBezTo>
                  <a:cubicBezTo>
                    <a:pt x="492" y="3409"/>
                    <a:pt x="499" y="3405"/>
                    <a:pt x="504" y="3400"/>
                  </a:cubicBezTo>
                  <a:cubicBezTo>
                    <a:pt x="512" y="3411"/>
                    <a:pt x="524" y="3421"/>
                    <a:pt x="536" y="3422"/>
                  </a:cubicBezTo>
                  <a:cubicBezTo>
                    <a:pt x="540" y="3434"/>
                    <a:pt x="547" y="3444"/>
                    <a:pt x="558" y="3454"/>
                  </a:cubicBezTo>
                  <a:cubicBezTo>
                    <a:pt x="580" y="3476"/>
                    <a:pt x="598" y="3490"/>
                    <a:pt x="607" y="3522"/>
                  </a:cubicBezTo>
                  <a:cubicBezTo>
                    <a:pt x="607" y="3523"/>
                    <a:pt x="608" y="3524"/>
                    <a:pt x="608" y="3524"/>
                  </a:cubicBezTo>
                  <a:cubicBezTo>
                    <a:pt x="605" y="3574"/>
                    <a:pt x="598" y="3622"/>
                    <a:pt x="589" y="3670"/>
                  </a:cubicBezTo>
                  <a:cubicBezTo>
                    <a:pt x="588" y="3663"/>
                    <a:pt x="585" y="3656"/>
                    <a:pt x="581" y="3649"/>
                  </a:cubicBezTo>
                  <a:cubicBezTo>
                    <a:pt x="575" y="3639"/>
                    <a:pt x="568" y="3630"/>
                    <a:pt x="560" y="3621"/>
                  </a:cubicBezTo>
                  <a:close/>
                  <a:moveTo>
                    <a:pt x="577" y="3807"/>
                  </a:moveTo>
                  <a:cubicBezTo>
                    <a:pt x="577" y="3807"/>
                    <a:pt x="577" y="3807"/>
                    <a:pt x="577" y="3808"/>
                  </a:cubicBezTo>
                  <a:cubicBezTo>
                    <a:pt x="578" y="3823"/>
                    <a:pt x="581" y="3838"/>
                    <a:pt x="584" y="3853"/>
                  </a:cubicBezTo>
                  <a:cubicBezTo>
                    <a:pt x="574" y="3849"/>
                    <a:pt x="564" y="3844"/>
                    <a:pt x="554" y="3837"/>
                  </a:cubicBezTo>
                  <a:cubicBezTo>
                    <a:pt x="545" y="3830"/>
                    <a:pt x="538" y="3823"/>
                    <a:pt x="531" y="3814"/>
                  </a:cubicBezTo>
                  <a:cubicBezTo>
                    <a:pt x="547" y="3811"/>
                    <a:pt x="563" y="3808"/>
                    <a:pt x="577" y="3807"/>
                  </a:cubicBezTo>
                  <a:close/>
                  <a:moveTo>
                    <a:pt x="360" y="3955"/>
                  </a:moveTo>
                  <a:cubicBezTo>
                    <a:pt x="346" y="3953"/>
                    <a:pt x="332" y="3953"/>
                    <a:pt x="318" y="3953"/>
                  </a:cubicBezTo>
                  <a:cubicBezTo>
                    <a:pt x="316" y="3953"/>
                    <a:pt x="314" y="3953"/>
                    <a:pt x="312" y="3953"/>
                  </a:cubicBezTo>
                  <a:cubicBezTo>
                    <a:pt x="327" y="3946"/>
                    <a:pt x="345" y="3946"/>
                    <a:pt x="364" y="3946"/>
                  </a:cubicBezTo>
                  <a:cubicBezTo>
                    <a:pt x="362" y="3949"/>
                    <a:pt x="361" y="3951"/>
                    <a:pt x="360" y="3954"/>
                  </a:cubicBezTo>
                  <a:cubicBezTo>
                    <a:pt x="360" y="3954"/>
                    <a:pt x="360" y="3955"/>
                    <a:pt x="360" y="3955"/>
                  </a:cubicBezTo>
                  <a:close/>
                  <a:moveTo>
                    <a:pt x="361" y="4021"/>
                  </a:moveTo>
                  <a:cubicBezTo>
                    <a:pt x="366" y="4005"/>
                    <a:pt x="366" y="3990"/>
                    <a:pt x="368" y="3974"/>
                  </a:cubicBezTo>
                  <a:cubicBezTo>
                    <a:pt x="387" y="3977"/>
                    <a:pt x="405" y="3981"/>
                    <a:pt x="423" y="3987"/>
                  </a:cubicBezTo>
                  <a:cubicBezTo>
                    <a:pt x="399" y="3993"/>
                    <a:pt x="379" y="4005"/>
                    <a:pt x="361" y="4021"/>
                  </a:cubicBezTo>
                  <a:close/>
                  <a:moveTo>
                    <a:pt x="598" y="4011"/>
                  </a:moveTo>
                  <a:cubicBezTo>
                    <a:pt x="593" y="4017"/>
                    <a:pt x="590" y="4023"/>
                    <a:pt x="588" y="4030"/>
                  </a:cubicBezTo>
                  <a:cubicBezTo>
                    <a:pt x="583" y="4027"/>
                    <a:pt x="579" y="4024"/>
                    <a:pt x="574" y="4022"/>
                  </a:cubicBezTo>
                  <a:cubicBezTo>
                    <a:pt x="574" y="4022"/>
                    <a:pt x="573" y="4022"/>
                    <a:pt x="573" y="4021"/>
                  </a:cubicBezTo>
                  <a:cubicBezTo>
                    <a:pt x="572" y="4016"/>
                    <a:pt x="567" y="4010"/>
                    <a:pt x="563" y="4006"/>
                  </a:cubicBezTo>
                  <a:cubicBezTo>
                    <a:pt x="556" y="3998"/>
                    <a:pt x="547" y="3992"/>
                    <a:pt x="542" y="3983"/>
                  </a:cubicBezTo>
                  <a:cubicBezTo>
                    <a:pt x="536" y="3971"/>
                    <a:pt x="538" y="3957"/>
                    <a:pt x="535" y="3945"/>
                  </a:cubicBezTo>
                  <a:cubicBezTo>
                    <a:pt x="531" y="3926"/>
                    <a:pt x="508" y="3900"/>
                    <a:pt x="489" y="3920"/>
                  </a:cubicBezTo>
                  <a:cubicBezTo>
                    <a:pt x="487" y="3922"/>
                    <a:pt x="489" y="3925"/>
                    <a:pt x="492" y="3924"/>
                  </a:cubicBezTo>
                  <a:cubicBezTo>
                    <a:pt x="515" y="3919"/>
                    <a:pt x="517" y="3941"/>
                    <a:pt x="517" y="3958"/>
                  </a:cubicBezTo>
                  <a:cubicBezTo>
                    <a:pt x="511" y="3954"/>
                    <a:pt x="504" y="3951"/>
                    <a:pt x="499" y="3949"/>
                  </a:cubicBezTo>
                  <a:cubicBezTo>
                    <a:pt x="483" y="3942"/>
                    <a:pt x="465" y="3939"/>
                    <a:pt x="448" y="3945"/>
                  </a:cubicBezTo>
                  <a:cubicBezTo>
                    <a:pt x="447" y="3946"/>
                    <a:pt x="447" y="3948"/>
                    <a:pt x="448" y="3948"/>
                  </a:cubicBezTo>
                  <a:cubicBezTo>
                    <a:pt x="464" y="3952"/>
                    <a:pt x="480" y="3954"/>
                    <a:pt x="495" y="3962"/>
                  </a:cubicBezTo>
                  <a:cubicBezTo>
                    <a:pt x="502" y="3966"/>
                    <a:pt x="511" y="3975"/>
                    <a:pt x="519" y="3979"/>
                  </a:cubicBezTo>
                  <a:cubicBezTo>
                    <a:pt x="521" y="3986"/>
                    <a:pt x="523" y="3993"/>
                    <a:pt x="527" y="3999"/>
                  </a:cubicBezTo>
                  <a:cubicBezTo>
                    <a:pt x="527" y="3999"/>
                    <a:pt x="528" y="3999"/>
                    <a:pt x="528" y="3999"/>
                  </a:cubicBezTo>
                  <a:cubicBezTo>
                    <a:pt x="508" y="3991"/>
                    <a:pt x="487" y="3985"/>
                    <a:pt x="465" y="3983"/>
                  </a:cubicBezTo>
                  <a:cubicBezTo>
                    <a:pt x="435" y="3970"/>
                    <a:pt x="404" y="3961"/>
                    <a:pt x="373" y="3957"/>
                  </a:cubicBezTo>
                  <a:cubicBezTo>
                    <a:pt x="373" y="3955"/>
                    <a:pt x="374" y="3953"/>
                    <a:pt x="376" y="3951"/>
                  </a:cubicBezTo>
                  <a:cubicBezTo>
                    <a:pt x="377" y="3948"/>
                    <a:pt x="380" y="3946"/>
                    <a:pt x="382" y="3944"/>
                  </a:cubicBezTo>
                  <a:cubicBezTo>
                    <a:pt x="386" y="3944"/>
                    <a:pt x="389" y="3943"/>
                    <a:pt x="393" y="3942"/>
                  </a:cubicBezTo>
                  <a:cubicBezTo>
                    <a:pt x="407" y="3939"/>
                    <a:pt x="424" y="3931"/>
                    <a:pt x="426" y="3916"/>
                  </a:cubicBezTo>
                  <a:cubicBezTo>
                    <a:pt x="457" y="3922"/>
                    <a:pt x="497" y="3918"/>
                    <a:pt x="511" y="3892"/>
                  </a:cubicBezTo>
                  <a:cubicBezTo>
                    <a:pt x="515" y="3894"/>
                    <a:pt x="519" y="3896"/>
                    <a:pt x="524" y="3898"/>
                  </a:cubicBezTo>
                  <a:cubicBezTo>
                    <a:pt x="567" y="3920"/>
                    <a:pt x="603" y="3944"/>
                    <a:pt x="606" y="3996"/>
                  </a:cubicBezTo>
                  <a:cubicBezTo>
                    <a:pt x="607" y="3999"/>
                    <a:pt x="607" y="4003"/>
                    <a:pt x="607" y="4006"/>
                  </a:cubicBezTo>
                  <a:cubicBezTo>
                    <a:pt x="604" y="4007"/>
                    <a:pt x="600" y="4008"/>
                    <a:pt x="598" y="4011"/>
                  </a:cubicBezTo>
                  <a:close/>
                  <a:moveTo>
                    <a:pt x="549" y="3882"/>
                  </a:moveTo>
                  <a:cubicBezTo>
                    <a:pt x="519" y="3866"/>
                    <a:pt x="489" y="3853"/>
                    <a:pt x="465" y="3831"/>
                  </a:cubicBezTo>
                  <a:cubicBezTo>
                    <a:pt x="478" y="3828"/>
                    <a:pt x="491" y="3825"/>
                    <a:pt x="504" y="3821"/>
                  </a:cubicBezTo>
                  <a:cubicBezTo>
                    <a:pt x="521" y="3845"/>
                    <a:pt x="543" y="3865"/>
                    <a:pt x="572" y="3877"/>
                  </a:cubicBezTo>
                  <a:cubicBezTo>
                    <a:pt x="580" y="3880"/>
                    <a:pt x="587" y="3883"/>
                    <a:pt x="595" y="3886"/>
                  </a:cubicBezTo>
                  <a:cubicBezTo>
                    <a:pt x="599" y="3896"/>
                    <a:pt x="604" y="3906"/>
                    <a:pt x="609" y="3916"/>
                  </a:cubicBezTo>
                  <a:cubicBezTo>
                    <a:pt x="610" y="3921"/>
                    <a:pt x="612" y="3926"/>
                    <a:pt x="613" y="3931"/>
                  </a:cubicBezTo>
                  <a:cubicBezTo>
                    <a:pt x="597" y="3909"/>
                    <a:pt x="573" y="3894"/>
                    <a:pt x="549" y="3882"/>
                  </a:cubicBezTo>
                  <a:close/>
                  <a:moveTo>
                    <a:pt x="603" y="3789"/>
                  </a:moveTo>
                  <a:cubicBezTo>
                    <a:pt x="603" y="3784"/>
                    <a:pt x="603" y="3778"/>
                    <a:pt x="603" y="3773"/>
                  </a:cubicBezTo>
                  <a:cubicBezTo>
                    <a:pt x="606" y="3717"/>
                    <a:pt x="621" y="3662"/>
                    <a:pt x="628" y="3607"/>
                  </a:cubicBezTo>
                  <a:cubicBezTo>
                    <a:pt x="634" y="3554"/>
                    <a:pt x="635" y="3501"/>
                    <a:pt x="632" y="3447"/>
                  </a:cubicBezTo>
                  <a:cubicBezTo>
                    <a:pt x="632" y="3433"/>
                    <a:pt x="631" y="3419"/>
                    <a:pt x="630" y="3405"/>
                  </a:cubicBezTo>
                  <a:cubicBezTo>
                    <a:pt x="630" y="3406"/>
                    <a:pt x="631" y="3406"/>
                    <a:pt x="631" y="3407"/>
                  </a:cubicBezTo>
                  <a:cubicBezTo>
                    <a:pt x="642" y="3433"/>
                    <a:pt x="635" y="3463"/>
                    <a:pt x="637" y="3490"/>
                  </a:cubicBezTo>
                  <a:cubicBezTo>
                    <a:pt x="640" y="3520"/>
                    <a:pt x="652" y="3548"/>
                    <a:pt x="681" y="3560"/>
                  </a:cubicBezTo>
                  <a:cubicBezTo>
                    <a:pt x="675" y="3588"/>
                    <a:pt x="670" y="3615"/>
                    <a:pt x="668" y="3643"/>
                  </a:cubicBezTo>
                  <a:cubicBezTo>
                    <a:pt x="668" y="3656"/>
                    <a:pt x="668" y="3669"/>
                    <a:pt x="668" y="3682"/>
                  </a:cubicBezTo>
                  <a:cubicBezTo>
                    <a:pt x="648" y="3715"/>
                    <a:pt x="632" y="3751"/>
                    <a:pt x="620" y="3791"/>
                  </a:cubicBezTo>
                  <a:cubicBezTo>
                    <a:pt x="614" y="3790"/>
                    <a:pt x="609" y="3789"/>
                    <a:pt x="603" y="3789"/>
                  </a:cubicBezTo>
                  <a:close/>
                  <a:moveTo>
                    <a:pt x="664" y="3952"/>
                  </a:moveTo>
                  <a:cubicBezTo>
                    <a:pt x="661" y="3947"/>
                    <a:pt x="659" y="3942"/>
                    <a:pt x="656" y="3937"/>
                  </a:cubicBezTo>
                  <a:cubicBezTo>
                    <a:pt x="650" y="3927"/>
                    <a:pt x="644" y="3917"/>
                    <a:pt x="638" y="3908"/>
                  </a:cubicBezTo>
                  <a:cubicBezTo>
                    <a:pt x="651" y="3917"/>
                    <a:pt x="662" y="3928"/>
                    <a:pt x="670" y="3945"/>
                  </a:cubicBezTo>
                  <a:cubicBezTo>
                    <a:pt x="668" y="3947"/>
                    <a:pt x="666" y="3950"/>
                    <a:pt x="664" y="3952"/>
                  </a:cubicBezTo>
                  <a:close/>
                  <a:moveTo>
                    <a:pt x="689" y="3925"/>
                  </a:moveTo>
                  <a:cubicBezTo>
                    <a:pt x="684" y="3914"/>
                    <a:pt x="677" y="3903"/>
                    <a:pt x="667" y="3894"/>
                  </a:cubicBezTo>
                  <a:cubicBezTo>
                    <a:pt x="655" y="3882"/>
                    <a:pt x="641" y="3874"/>
                    <a:pt x="625" y="3868"/>
                  </a:cubicBezTo>
                  <a:cubicBezTo>
                    <a:pt x="626" y="3863"/>
                    <a:pt x="626" y="3858"/>
                    <a:pt x="627" y="3853"/>
                  </a:cubicBezTo>
                  <a:cubicBezTo>
                    <a:pt x="627" y="3853"/>
                    <a:pt x="627" y="3853"/>
                    <a:pt x="627" y="3853"/>
                  </a:cubicBezTo>
                  <a:cubicBezTo>
                    <a:pt x="655" y="3872"/>
                    <a:pt x="679" y="3892"/>
                    <a:pt x="696" y="3918"/>
                  </a:cubicBezTo>
                  <a:cubicBezTo>
                    <a:pt x="694" y="3920"/>
                    <a:pt x="692" y="3922"/>
                    <a:pt x="689" y="3925"/>
                  </a:cubicBezTo>
                  <a:close/>
                  <a:moveTo>
                    <a:pt x="632" y="3823"/>
                  </a:moveTo>
                  <a:cubicBezTo>
                    <a:pt x="632" y="3820"/>
                    <a:pt x="633" y="3817"/>
                    <a:pt x="634" y="3814"/>
                  </a:cubicBezTo>
                  <a:cubicBezTo>
                    <a:pt x="640" y="3816"/>
                    <a:pt x="646" y="3818"/>
                    <a:pt x="652" y="3821"/>
                  </a:cubicBezTo>
                  <a:cubicBezTo>
                    <a:pt x="655" y="3823"/>
                    <a:pt x="658" y="3824"/>
                    <a:pt x="662" y="3825"/>
                  </a:cubicBezTo>
                  <a:cubicBezTo>
                    <a:pt x="675" y="3831"/>
                    <a:pt x="687" y="3838"/>
                    <a:pt x="698" y="3846"/>
                  </a:cubicBezTo>
                  <a:cubicBezTo>
                    <a:pt x="703" y="3860"/>
                    <a:pt x="709" y="3875"/>
                    <a:pt x="713" y="3890"/>
                  </a:cubicBezTo>
                  <a:cubicBezTo>
                    <a:pt x="690" y="3862"/>
                    <a:pt x="659" y="3845"/>
                    <a:pt x="632" y="3823"/>
                  </a:cubicBezTo>
                  <a:close/>
                  <a:moveTo>
                    <a:pt x="749" y="3858"/>
                  </a:moveTo>
                  <a:cubicBezTo>
                    <a:pt x="749" y="3858"/>
                    <a:pt x="749" y="3859"/>
                    <a:pt x="748" y="3860"/>
                  </a:cubicBezTo>
                  <a:cubicBezTo>
                    <a:pt x="741" y="3852"/>
                    <a:pt x="732" y="3846"/>
                    <a:pt x="724" y="3839"/>
                  </a:cubicBezTo>
                  <a:cubicBezTo>
                    <a:pt x="721" y="3832"/>
                    <a:pt x="719" y="3824"/>
                    <a:pt x="716" y="3817"/>
                  </a:cubicBezTo>
                  <a:cubicBezTo>
                    <a:pt x="724" y="3814"/>
                    <a:pt x="730" y="3811"/>
                    <a:pt x="735" y="3809"/>
                  </a:cubicBezTo>
                  <a:cubicBezTo>
                    <a:pt x="739" y="3812"/>
                    <a:pt x="743" y="3816"/>
                    <a:pt x="748" y="3824"/>
                  </a:cubicBezTo>
                  <a:cubicBezTo>
                    <a:pt x="762" y="3847"/>
                    <a:pt x="754" y="3839"/>
                    <a:pt x="749" y="3858"/>
                  </a:cubicBezTo>
                  <a:close/>
                  <a:moveTo>
                    <a:pt x="783" y="3837"/>
                  </a:moveTo>
                  <a:cubicBezTo>
                    <a:pt x="788" y="3822"/>
                    <a:pt x="789" y="3810"/>
                    <a:pt x="770" y="3797"/>
                  </a:cubicBezTo>
                  <a:cubicBezTo>
                    <a:pt x="768" y="3795"/>
                    <a:pt x="766" y="3794"/>
                    <a:pt x="763" y="3793"/>
                  </a:cubicBezTo>
                  <a:cubicBezTo>
                    <a:pt x="774" y="3785"/>
                    <a:pt x="783" y="3777"/>
                    <a:pt x="791" y="3767"/>
                  </a:cubicBezTo>
                  <a:cubicBezTo>
                    <a:pt x="792" y="3787"/>
                    <a:pt x="792" y="3806"/>
                    <a:pt x="797" y="3825"/>
                  </a:cubicBezTo>
                  <a:cubicBezTo>
                    <a:pt x="792" y="3829"/>
                    <a:pt x="788" y="3833"/>
                    <a:pt x="783" y="3837"/>
                  </a:cubicBezTo>
                  <a:close/>
                  <a:moveTo>
                    <a:pt x="791" y="3702"/>
                  </a:moveTo>
                  <a:cubicBezTo>
                    <a:pt x="774" y="3677"/>
                    <a:pt x="746" y="3661"/>
                    <a:pt x="713" y="3663"/>
                  </a:cubicBezTo>
                  <a:cubicBezTo>
                    <a:pt x="710" y="3663"/>
                    <a:pt x="710" y="3666"/>
                    <a:pt x="713" y="3667"/>
                  </a:cubicBezTo>
                  <a:cubicBezTo>
                    <a:pt x="737" y="3674"/>
                    <a:pt x="756" y="3687"/>
                    <a:pt x="770" y="3704"/>
                  </a:cubicBezTo>
                  <a:cubicBezTo>
                    <a:pt x="742" y="3710"/>
                    <a:pt x="718" y="3728"/>
                    <a:pt x="705" y="3754"/>
                  </a:cubicBezTo>
                  <a:cubicBezTo>
                    <a:pt x="704" y="3755"/>
                    <a:pt x="706" y="3756"/>
                    <a:pt x="706" y="3755"/>
                  </a:cubicBezTo>
                  <a:cubicBezTo>
                    <a:pt x="731" y="3730"/>
                    <a:pt x="755" y="3720"/>
                    <a:pt x="779" y="3720"/>
                  </a:cubicBezTo>
                  <a:cubicBezTo>
                    <a:pt x="782" y="3725"/>
                    <a:pt x="784" y="3730"/>
                    <a:pt x="786" y="3736"/>
                  </a:cubicBezTo>
                  <a:cubicBezTo>
                    <a:pt x="774" y="3754"/>
                    <a:pt x="762" y="3770"/>
                    <a:pt x="743" y="3781"/>
                  </a:cubicBezTo>
                  <a:cubicBezTo>
                    <a:pt x="742" y="3782"/>
                    <a:pt x="739" y="3784"/>
                    <a:pt x="734" y="3786"/>
                  </a:cubicBezTo>
                  <a:cubicBezTo>
                    <a:pt x="731" y="3786"/>
                    <a:pt x="728" y="3786"/>
                    <a:pt x="724" y="3785"/>
                  </a:cubicBezTo>
                  <a:cubicBezTo>
                    <a:pt x="718" y="3784"/>
                    <a:pt x="712" y="3782"/>
                    <a:pt x="707" y="3780"/>
                  </a:cubicBezTo>
                  <a:cubicBezTo>
                    <a:pt x="699" y="3746"/>
                    <a:pt x="695" y="3711"/>
                    <a:pt x="694" y="3676"/>
                  </a:cubicBezTo>
                  <a:cubicBezTo>
                    <a:pt x="698" y="3669"/>
                    <a:pt x="703" y="3663"/>
                    <a:pt x="709" y="3656"/>
                  </a:cubicBezTo>
                  <a:cubicBezTo>
                    <a:pt x="724" y="3638"/>
                    <a:pt x="743" y="3622"/>
                    <a:pt x="761" y="3606"/>
                  </a:cubicBezTo>
                  <a:cubicBezTo>
                    <a:pt x="761" y="3606"/>
                    <a:pt x="761" y="3606"/>
                    <a:pt x="761" y="3606"/>
                  </a:cubicBezTo>
                  <a:cubicBezTo>
                    <a:pt x="769" y="3614"/>
                    <a:pt x="777" y="3621"/>
                    <a:pt x="786" y="3627"/>
                  </a:cubicBezTo>
                  <a:cubicBezTo>
                    <a:pt x="770" y="3633"/>
                    <a:pt x="752" y="3638"/>
                    <a:pt x="734" y="3643"/>
                  </a:cubicBezTo>
                  <a:cubicBezTo>
                    <a:pt x="731" y="3644"/>
                    <a:pt x="732" y="3648"/>
                    <a:pt x="735" y="3648"/>
                  </a:cubicBezTo>
                  <a:cubicBezTo>
                    <a:pt x="759" y="3649"/>
                    <a:pt x="781" y="3646"/>
                    <a:pt x="803" y="3638"/>
                  </a:cubicBezTo>
                  <a:cubicBezTo>
                    <a:pt x="815" y="3647"/>
                    <a:pt x="826" y="3656"/>
                    <a:pt x="835" y="3670"/>
                  </a:cubicBezTo>
                  <a:cubicBezTo>
                    <a:pt x="835" y="3670"/>
                    <a:pt x="835" y="3671"/>
                    <a:pt x="836" y="3671"/>
                  </a:cubicBezTo>
                  <a:cubicBezTo>
                    <a:pt x="824" y="3680"/>
                    <a:pt x="815" y="3691"/>
                    <a:pt x="806" y="3703"/>
                  </a:cubicBezTo>
                  <a:cubicBezTo>
                    <a:pt x="801" y="3702"/>
                    <a:pt x="796" y="3702"/>
                    <a:pt x="791" y="3702"/>
                  </a:cubicBezTo>
                  <a:close/>
                  <a:moveTo>
                    <a:pt x="817" y="3808"/>
                  </a:moveTo>
                  <a:cubicBezTo>
                    <a:pt x="817" y="3809"/>
                    <a:pt x="816" y="3809"/>
                    <a:pt x="815" y="3810"/>
                  </a:cubicBezTo>
                  <a:cubicBezTo>
                    <a:pt x="811" y="3788"/>
                    <a:pt x="813" y="3764"/>
                    <a:pt x="808" y="3742"/>
                  </a:cubicBezTo>
                  <a:cubicBezTo>
                    <a:pt x="812" y="3737"/>
                    <a:pt x="815" y="3732"/>
                    <a:pt x="818" y="3727"/>
                  </a:cubicBezTo>
                  <a:cubicBezTo>
                    <a:pt x="826" y="3731"/>
                    <a:pt x="834" y="3734"/>
                    <a:pt x="842" y="3739"/>
                  </a:cubicBezTo>
                  <a:cubicBezTo>
                    <a:pt x="842" y="3744"/>
                    <a:pt x="842" y="3748"/>
                    <a:pt x="844" y="3753"/>
                  </a:cubicBezTo>
                  <a:cubicBezTo>
                    <a:pt x="830" y="3770"/>
                    <a:pt x="819" y="3788"/>
                    <a:pt x="817" y="3808"/>
                  </a:cubicBezTo>
                  <a:close/>
                  <a:moveTo>
                    <a:pt x="845" y="3716"/>
                  </a:moveTo>
                  <a:cubicBezTo>
                    <a:pt x="840" y="3714"/>
                    <a:pt x="836" y="3712"/>
                    <a:pt x="831" y="3710"/>
                  </a:cubicBezTo>
                  <a:cubicBezTo>
                    <a:pt x="835" y="3704"/>
                    <a:pt x="840" y="3700"/>
                    <a:pt x="845" y="3695"/>
                  </a:cubicBezTo>
                  <a:cubicBezTo>
                    <a:pt x="846" y="3702"/>
                    <a:pt x="845" y="3709"/>
                    <a:pt x="845" y="3716"/>
                  </a:cubicBezTo>
                  <a:close/>
                  <a:moveTo>
                    <a:pt x="852" y="3661"/>
                  </a:moveTo>
                  <a:cubicBezTo>
                    <a:pt x="845" y="3649"/>
                    <a:pt x="835" y="3638"/>
                    <a:pt x="824" y="3630"/>
                  </a:cubicBezTo>
                  <a:cubicBezTo>
                    <a:pt x="826" y="3629"/>
                    <a:pt x="828" y="3627"/>
                    <a:pt x="831" y="3626"/>
                  </a:cubicBezTo>
                  <a:cubicBezTo>
                    <a:pt x="840" y="3633"/>
                    <a:pt x="851" y="3637"/>
                    <a:pt x="862" y="3640"/>
                  </a:cubicBezTo>
                  <a:cubicBezTo>
                    <a:pt x="866" y="3642"/>
                    <a:pt x="871" y="3643"/>
                    <a:pt x="875" y="3644"/>
                  </a:cubicBezTo>
                  <a:cubicBezTo>
                    <a:pt x="875" y="3645"/>
                    <a:pt x="876" y="3645"/>
                    <a:pt x="876" y="3646"/>
                  </a:cubicBezTo>
                  <a:cubicBezTo>
                    <a:pt x="878" y="3647"/>
                    <a:pt x="879" y="3648"/>
                    <a:pt x="880" y="3650"/>
                  </a:cubicBezTo>
                  <a:cubicBezTo>
                    <a:pt x="873" y="3652"/>
                    <a:pt x="865" y="3655"/>
                    <a:pt x="858" y="3658"/>
                  </a:cubicBezTo>
                  <a:cubicBezTo>
                    <a:pt x="856" y="3659"/>
                    <a:pt x="854" y="3660"/>
                    <a:pt x="852" y="3661"/>
                  </a:cubicBezTo>
                  <a:close/>
                  <a:moveTo>
                    <a:pt x="887" y="3702"/>
                  </a:moveTo>
                  <a:cubicBezTo>
                    <a:pt x="884" y="3707"/>
                    <a:pt x="879" y="3713"/>
                    <a:pt x="874" y="3719"/>
                  </a:cubicBezTo>
                  <a:cubicBezTo>
                    <a:pt x="871" y="3723"/>
                    <a:pt x="868" y="3726"/>
                    <a:pt x="865" y="3729"/>
                  </a:cubicBezTo>
                  <a:cubicBezTo>
                    <a:pt x="865" y="3729"/>
                    <a:pt x="864" y="3729"/>
                    <a:pt x="864" y="3729"/>
                  </a:cubicBezTo>
                  <a:cubicBezTo>
                    <a:pt x="865" y="3725"/>
                    <a:pt x="866" y="3721"/>
                    <a:pt x="866" y="3717"/>
                  </a:cubicBezTo>
                  <a:cubicBezTo>
                    <a:pt x="866" y="3706"/>
                    <a:pt x="867" y="3697"/>
                    <a:pt x="864" y="3687"/>
                  </a:cubicBezTo>
                  <a:cubicBezTo>
                    <a:pt x="864" y="3685"/>
                    <a:pt x="863" y="3684"/>
                    <a:pt x="862" y="3682"/>
                  </a:cubicBezTo>
                  <a:cubicBezTo>
                    <a:pt x="871" y="3677"/>
                    <a:pt x="881" y="3673"/>
                    <a:pt x="892" y="3670"/>
                  </a:cubicBezTo>
                  <a:cubicBezTo>
                    <a:pt x="893" y="3673"/>
                    <a:pt x="893" y="3676"/>
                    <a:pt x="894" y="3678"/>
                  </a:cubicBezTo>
                  <a:cubicBezTo>
                    <a:pt x="892" y="3686"/>
                    <a:pt x="889" y="3694"/>
                    <a:pt x="887" y="3702"/>
                  </a:cubicBezTo>
                  <a:close/>
                  <a:moveTo>
                    <a:pt x="887" y="3625"/>
                  </a:moveTo>
                  <a:cubicBezTo>
                    <a:pt x="884" y="3621"/>
                    <a:pt x="882" y="3617"/>
                    <a:pt x="882" y="3613"/>
                  </a:cubicBezTo>
                  <a:cubicBezTo>
                    <a:pt x="884" y="3614"/>
                    <a:pt x="886" y="3612"/>
                    <a:pt x="886" y="3610"/>
                  </a:cubicBezTo>
                  <a:cubicBezTo>
                    <a:pt x="886" y="3609"/>
                    <a:pt x="886" y="3608"/>
                    <a:pt x="886" y="3607"/>
                  </a:cubicBezTo>
                  <a:cubicBezTo>
                    <a:pt x="891" y="3614"/>
                    <a:pt x="894" y="3622"/>
                    <a:pt x="898" y="3630"/>
                  </a:cubicBezTo>
                  <a:cubicBezTo>
                    <a:pt x="894" y="3628"/>
                    <a:pt x="890" y="3626"/>
                    <a:pt x="887" y="3625"/>
                  </a:cubicBezTo>
                  <a:close/>
                  <a:moveTo>
                    <a:pt x="892" y="3583"/>
                  </a:moveTo>
                  <a:cubicBezTo>
                    <a:pt x="872" y="3562"/>
                    <a:pt x="844" y="3550"/>
                    <a:pt x="816" y="3549"/>
                  </a:cubicBezTo>
                  <a:cubicBezTo>
                    <a:pt x="833" y="3527"/>
                    <a:pt x="846" y="3502"/>
                    <a:pt x="856" y="3476"/>
                  </a:cubicBezTo>
                  <a:cubicBezTo>
                    <a:pt x="859" y="3478"/>
                    <a:pt x="862" y="3481"/>
                    <a:pt x="865" y="3483"/>
                  </a:cubicBezTo>
                  <a:cubicBezTo>
                    <a:pt x="863" y="3484"/>
                    <a:pt x="861" y="3486"/>
                    <a:pt x="862" y="3489"/>
                  </a:cubicBezTo>
                  <a:cubicBezTo>
                    <a:pt x="878" y="3521"/>
                    <a:pt x="892" y="3551"/>
                    <a:pt x="898" y="3583"/>
                  </a:cubicBezTo>
                  <a:cubicBezTo>
                    <a:pt x="896" y="3583"/>
                    <a:pt x="894" y="3583"/>
                    <a:pt x="892" y="3583"/>
                  </a:cubicBezTo>
                  <a:close/>
                  <a:moveTo>
                    <a:pt x="873" y="3489"/>
                  </a:moveTo>
                  <a:cubicBezTo>
                    <a:pt x="899" y="3508"/>
                    <a:pt x="924" y="3530"/>
                    <a:pt x="928" y="3562"/>
                  </a:cubicBezTo>
                  <a:cubicBezTo>
                    <a:pt x="929" y="3570"/>
                    <a:pt x="928" y="3577"/>
                    <a:pt x="927" y="3584"/>
                  </a:cubicBezTo>
                  <a:cubicBezTo>
                    <a:pt x="924" y="3584"/>
                    <a:pt x="921" y="3584"/>
                    <a:pt x="918" y="3585"/>
                  </a:cubicBezTo>
                  <a:cubicBezTo>
                    <a:pt x="912" y="3550"/>
                    <a:pt x="898" y="3518"/>
                    <a:pt x="873" y="3489"/>
                  </a:cubicBezTo>
                  <a:close/>
                  <a:moveTo>
                    <a:pt x="937" y="3694"/>
                  </a:moveTo>
                  <a:cubicBezTo>
                    <a:pt x="936" y="3696"/>
                    <a:pt x="936" y="3699"/>
                    <a:pt x="935" y="3701"/>
                  </a:cubicBezTo>
                  <a:cubicBezTo>
                    <a:pt x="930" y="3689"/>
                    <a:pt x="926" y="3677"/>
                    <a:pt x="925" y="3664"/>
                  </a:cubicBezTo>
                  <a:cubicBezTo>
                    <a:pt x="930" y="3667"/>
                    <a:pt x="936" y="3669"/>
                    <a:pt x="942" y="3670"/>
                  </a:cubicBezTo>
                  <a:cubicBezTo>
                    <a:pt x="942" y="3672"/>
                    <a:pt x="943" y="3673"/>
                    <a:pt x="944" y="3675"/>
                  </a:cubicBezTo>
                  <a:cubicBezTo>
                    <a:pt x="942" y="3681"/>
                    <a:pt x="939" y="3687"/>
                    <a:pt x="937" y="3694"/>
                  </a:cubicBezTo>
                  <a:close/>
                  <a:moveTo>
                    <a:pt x="943" y="3606"/>
                  </a:moveTo>
                  <a:cubicBezTo>
                    <a:pt x="937" y="3618"/>
                    <a:pt x="935" y="3629"/>
                    <a:pt x="935" y="3640"/>
                  </a:cubicBezTo>
                  <a:cubicBezTo>
                    <a:pt x="933" y="3638"/>
                    <a:pt x="931" y="3636"/>
                    <a:pt x="929" y="3633"/>
                  </a:cubicBezTo>
                  <a:cubicBezTo>
                    <a:pt x="930" y="3631"/>
                    <a:pt x="931" y="3628"/>
                    <a:pt x="932" y="3625"/>
                  </a:cubicBezTo>
                  <a:cubicBezTo>
                    <a:pt x="935" y="3617"/>
                    <a:pt x="938" y="3610"/>
                    <a:pt x="940" y="3603"/>
                  </a:cubicBezTo>
                  <a:cubicBezTo>
                    <a:pt x="942" y="3602"/>
                    <a:pt x="944" y="3601"/>
                    <a:pt x="946" y="3600"/>
                  </a:cubicBezTo>
                  <a:cubicBezTo>
                    <a:pt x="945" y="3602"/>
                    <a:pt x="944" y="3604"/>
                    <a:pt x="943" y="3606"/>
                  </a:cubicBezTo>
                  <a:close/>
                  <a:moveTo>
                    <a:pt x="1000" y="3599"/>
                  </a:moveTo>
                  <a:cubicBezTo>
                    <a:pt x="1004" y="3591"/>
                    <a:pt x="1007" y="3583"/>
                    <a:pt x="1009" y="3576"/>
                  </a:cubicBezTo>
                  <a:cubicBezTo>
                    <a:pt x="1032" y="3565"/>
                    <a:pt x="1060" y="3555"/>
                    <a:pt x="1075" y="3535"/>
                  </a:cubicBezTo>
                  <a:cubicBezTo>
                    <a:pt x="1077" y="3540"/>
                    <a:pt x="1077" y="3545"/>
                    <a:pt x="1076" y="3551"/>
                  </a:cubicBezTo>
                  <a:cubicBezTo>
                    <a:pt x="1081" y="3562"/>
                    <a:pt x="1078" y="3570"/>
                    <a:pt x="1067" y="3576"/>
                  </a:cubicBezTo>
                  <a:cubicBezTo>
                    <a:pt x="1062" y="3582"/>
                    <a:pt x="1055" y="3588"/>
                    <a:pt x="1049" y="3594"/>
                  </a:cubicBezTo>
                  <a:cubicBezTo>
                    <a:pt x="1036" y="3606"/>
                    <a:pt x="1018" y="3619"/>
                    <a:pt x="1008" y="3635"/>
                  </a:cubicBezTo>
                  <a:cubicBezTo>
                    <a:pt x="999" y="3636"/>
                    <a:pt x="990" y="3636"/>
                    <a:pt x="981" y="3637"/>
                  </a:cubicBezTo>
                  <a:cubicBezTo>
                    <a:pt x="987" y="3624"/>
                    <a:pt x="993" y="3612"/>
                    <a:pt x="1000" y="3599"/>
                  </a:cubicBezTo>
                  <a:close/>
                  <a:moveTo>
                    <a:pt x="1075" y="3599"/>
                  </a:moveTo>
                  <a:cubicBezTo>
                    <a:pt x="1074" y="3609"/>
                    <a:pt x="1073" y="3620"/>
                    <a:pt x="1073" y="3631"/>
                  </a:cubicBezTo>
                  <a:cubicBezTo>
                    <a:pt x="1064" y="3631"/>
                    <a:pt x="1055" y="3633"/>
                    <a:pt x="1047" y="3633"/>
                  </a:cubicBezTo>
                  <a:cubicBezTo>
                    <a:pt x="1043" y="3633"/>
                    <a:pt x="1039" y="3634"/>
                    <a:pt x="1035" y="3634"/>
                  </a:cubicBezTo>
                  <a:cubicBezTo>
                    <a:pt x="1042" y="3626"/>
                    <a:pt x="1052" y="3619"/>
                    <a:pt x="1059" y="3612"/>
                  </a:cubicBezTo>
                  <a:cubicBezTo>
                    <a:pt x="1063" y="3608"/>
                    <a:pt x="1069" y="3604"/>
                    <a:pt x="1075" y="3599"/>
                  </a:cubicBezTo>
                  <a:close/>
                  <a:moveTo>
                    <a:pt x="987" y="3588"/>
                  </a:moveTo>
                  <a:cubicBezTo>
                    <a:pt x="979" y="3605"/>
                    <a:pt x="970" y="3621"/>
                    <a:pt x="961" y="3638"/>
                  </a:cubicBezTo>
                  <a:cubicBezTo>
                    <a:pt x="959" y="3638"/>
                    <a:pt x="957" y="3638"/>
                    <a:pt x="955" y="3638"/>
                  </a:cubicBezTo>
                  <a:cubicBezTo>
                    <a:pt x="954" y="3621"/>
                    <a:pt x="963" y="3604"/>
                    <a:pt x="987" y="3588"/>
                  </a:cubicBezTo>
                  <a:close/>
                  <a:moveTo>
                    <a:pt x="979" y="3721"/>
                  </a:moveTo>
                  <a:cubicBezTo>
                    <a:pt x="971" y="3717"/>
                    <a:pt x="964" y="3716"/>
                    <a:pt x="956" y="3716"/>
                  </a:cubicBezTo>
                  <a:cubicBezTo>
                    <a:pt x="961" y="3714"/>
                    <a:pt x="966" y="3712"/>
                    <a:pt x="970" y="3711"/>
                  </a:cubicBezTo>
                  <a:cubicBezTo>
                    <a:pt x="974" y="3714"/>
                    <a:pt x="977" y="3718"/>
                    <a:pt x="980" y="3721"/>
                  </a:cubicBezTo>
                  <a:cubicBezTo>
                    <a:pt x="980" y="3721"/>
                    <a:pt x="980" y="3721"/>
                    <a:pt x="979" y="3721"/>
                  </a:cubicBezTo>
                  <a:close/>
                  <a:moveTo>
                    <a:pt x="971" y="3675"/>
                  </a:moveTo>
                  <a:cubicBezTo>
                    <a:pt x="981" y="3676"/>
                    <a:pt x="991" y="3678"/>
                    <a:pt x="1000" y="3680"/>
                  </a:cubicBezTo>
                  <a:cubicBezTo>
                    <a:pt x="994" y="3683"/>
                    <a:pt x="987" y="3685"/>
                    <a:pt x="980" y="3688"/>
                  </a:cubicBezTo>
                  <a:cubicBezTo>
                    <a:pt x="977" y="3683"/>
                    <a:pt x="974" y="3679"/>
                    <a:pt x="971" y="3675"/>
                  </a:cubicBezTo>
                  <a:close/>
                  <a:moveTo>
                    <a:pt x="993" y="3702"/>
                  </a:moveTo>
                  <a:cubicBezTo>
                    <a:pt x="1000" y="3699"/>
                    <a:pt x="1007" y="3697"/>
                    <a:pt x="1014" y="3694"/>
                  </a:cubicBezTo>
                  <a:cubicBezTo>
                    <a:pt x="1016" y="3698"/>
                    <a:pt x="1018" y="3701"/>
                    <a:pt x="1020" y="3705"/>
                  </a:cubicBezTo>
                  <a:cubicBezTo>
                    <a:pt x="1025" y="3717"/>
                    <a:pt x="1028" y="3729"/>
                    <a:pt x="1028" y="3740"/>
                  </a:cubicBezTo>
                  <a:cubicBezTo>
                    <a:pt x="1018" y="3728"/>
                    <a:pt x="1005" y="3715"/>
                    <a:pt x="993" y="3702"/>
                  </a:cubicBezTo>
                  <a:close/>
                  <a:moveTo>
                    <a:pt x="1025" y="3667"/>
                  </a:moveTo>
                  <a:cubicBezTo>
                    <a:pt x="1024" y="3664"/>
                    <a:pt x="1024" y="3661"/>
                    <a:pt x="1024" y="3657"/>
                  </a:cubicBezTo>
                  <a:cubicBezTo>
                    <a:pt x="1036" y="3656"/>
                    <a:pt x="1058" y="3652"/>
                    <a:pt x="1070" y="3654"/>
                  </a:cubicBezTo>
                  <a:cubicBezTo>
                    <a:pt x="1057" y="3660"/>
                    <a:pt x="1044" y="3665"/>
                    <a:pt x="1031" y="3670"/>
                  </a:cubicBezTo>
                  <a:cubicBezTo>
                    <a:pt x="1029" y="3669"/>
                    <a:pt x="1027" y="3668"/>
                    <a:pt x="1025" y="3667"/>
                  </a:cubicBezTo>
                  <a:close/>
                  <a:moveTo>
                    <a:pt x="1047" y="3771"/>
                  </a:moveTo>
                  <a:cubicBezTo>
                    <a:pt x="1052" y="3750"/>
                    <a:pt x="1052" y="3729"/>
                    <a:pt x="1044" y="3707"/>
                  </a:cubicBezTo>
                  <a:cubicBezTo>
                    <a:pt x="1044" y="3707"/>
                    <a:pt x="1044" y="3708"/>
                    <a:pt x="1045" y="3708"/>
                  </a:cubicBezTo>
                  <a:cubicBezTo>
                    <a:pt x="1061" y="3729"/>
                    <a:pt x="1066" y="3756"/>
                    <a:pt x="1069" y="3783"/>
                  </a:cubicBezTo>
                  <a:cubicBezTo>
                    <a:pt x="1062" y="3779"/>
                    <a:pt x="1054" y="3775"/>
                    <a:pt x="1047" y="3771"/>
                  </a:cubicBezTo>
                  <a:close/>
                  <a:moveTo>
                    <a:pt x="1079" y="3723"/>
                  </a:moveTo>
                  <a:cubicBezTo>
                    <a:pt x="1079" y="3727"/>
                    <a:pt x="1079" y="3730"/>
                    <a:pt x="1080" y="3732"/>
                  </a:cubicBezTo>
                  <a:cubicBezTo>
                    <a:pt x="1074" y="3713"/>
                    <a:pt x="1065" y="3695"/>
                    <a:pt x="1049" y="3681"/>
                  </a:cubicBezTo>
                  <a:cubicBezTo>
                    <a:pt x="1053" y="3680"/>
                    <a:pt x="1057" y="3678"/>
                    <a:pt x="1062" y="3676"/>
                  </a:cubicBezTo>
                  <a:cubicBezTo>
                    <a:pt x="1066" y="3675"/>
                    <a:pt x="1071" y="3673"/>
                    <a:pt x="1077" y="3671"/>
                  </a:cubicBezTo>
                  <a:cubicBezTo>
                    <a:pt x="1078" y="3674"/>
                    <a:pt x="1079" y="3678"/>
                    <a:pt x="1080" y="3681"/>
                  </a:cubicBezTo>
                  <a:cubicBezTo>
                    <a:pt x="1080" y="3682"/>
                    <a:pt x="1081" y="3683"/>
                    <a:pt x="1082" y="3684"/>
                  </a:cubicBezTo>
                  <a:cubicBezTo>
                    <a:pt x="1081" y="3700"/>
                    <a:pt x="1078" y="3716"/>
                    <a:pt x="1079" y="3723"/>
                  </a:cubicBezTo>
                  <a:close/>
                  <a:moveTo>
                    <a:pt x="1100" y="3797"/>
                  </a:moveTo>
                  <a:cubicBezTo>
                    <a:pt x="1099" y="3796"/>
                    <a:pt x="1098" y="3796"/>
                    <a:pt x="1096" y="3795"/>
                  </a:cubicBezTo>
                  <a:cubicBezTo>
                    <a:pt x="1096" y="3788"/>
                    <a:pt x="1096" y="3781"/>
                    <a:pt x="1097" y="3773"/>
                  </a:cubicBezTo>
                  <a:cubicBezTo>
                    <a:pt x="1098" y="3770"/>
                    <a:pt x="1100" y="3766"/>
                    <a:pt x="1102" y="3762"/>
                  </a:cubicBezTo>
                  <a:cubicBezTo>
                    <a:pt x="1108" y="3768"/>
                    <a:pt x="1116" y="3773"/>
                    <a:pt x="1122" y="3780"/>
                  </a:cubicBezTo>
                  <a:cubicBezTo>
                    <a:pt x="1133" y="3789"/>
                    <a:pt x="1143" y="3799"/>
                    <a:pt x="1152" y="3811"/>
                  </a:cubicBezTo>
                  <a:cubicBezTo>
                    <a:pt x="1135" y="3808"/>
                    <a:pt x="1117" y="3803"/>
                    <a:pt x="1100" y="3797"/>
                  </a:cubicBezTo>
                  <a:close/>
                  <a:moveTo>
                    <a:pt x="1151" y="3775"/>
                  </a:moveTo>
                  <a:cubicBezTo>
                    <a:pt x="1140" y="3764"/>
                    <a:pt x="1126" y="3755"/>
                    <a:pt x="1115" y="3743"/>
                  </a:cubicBezTo>
                  <a:cubicBezTo>
                    <a:pt x="1120" y="3738"/>
                    <a:pt x="1125" y="3733"/>
                    <a:pt x="1131" y="3728"/>
                  </a:cubicBezTo>
                  <a:cubicBezTo>
                    <a:pt x="1137" y="3732"/>
                    <a:pt x="1142" y="3737"/>
                    <a:pt x="1146" y="3744"/>
                  </a:cubicBezTo>
                  <a:cubicBezTo>
                    <a:pt x="1157" y="3760"/>
                    <a:pt x="1162" y="3775"/>
                    <a:pt x="1163" y="3789"/>
                  </a:cubicBezTo>
                  <a:cubicBezTo>
                    <a:pt x="1159" y="3784"/>
                    <a:pt x="1155" y="3779"/>
                    <a:pt x="1151" y="3775"/>
                  </a:cubicBezTo>
                  <a:close/>
                  <a:moveTo>
                    <a:pt x="1182" y="3814"/>
                  </a:moveTo>
                  <a:cubicBezTo>
                    <a:pt x="1183" y="3807"/>
                    <a:pt x="1184" y="3801"/>
                    <a:pt x="1184" y="3794"/>
                  </a:cubicBezTo>
                  <a:cubicBezTo>
                    <a:pt x="1184" y="3785"/>
                    <a:pt x="1182" y="3777"/>
                    <a:pt x="1180" y="3769"/>
                  </a:cubicBezTo>
                  <a:cubicBezTo>
                    <a:pt x="1188" y="3777"/>
                    <a:pt x="1198" y="3785"/>
                    <a:pt x="1208" y="3791"/>
                  </a:cubicBezTo>
                  <a:cubicBezTo>
                    <a:pt x="1220" y="3799"/>
                    <a:pt x="1233" y="3805"/>
                    <a:pt x="1246" y="3811"/>
                  </a:cubicBezTo>
                  <a:cubicBezTo>
                    <a:pt x="1224" y="3814"/>
                    <a:pt x="1203" y="3815"/>
                    <a:pt x="1182" y="3814"/>
                  </a:cubicBezTo>
                  <a:close/>
                  <a:moveTo>
                    <a:pt x="1445" y="3282"/>
                  </a:moveTo>
                  <a:cubicBezTo>
                    <a:pt x="1428" y="3275"/>
                    <a:pt x="1410" y="3266"/>
                    <a:pt x="1403" y="3252"/>
                  </a:cubicBezTo>
                  <a:cubicBezTo>
                    <a:pt x="1413" y="3251"/>
                    <a:pt x="1423" y="3250"/>
                    <a:pt x="1434" y="3250"/>
                  </a:cubicBezTo>
                  <a:cubicBezTo>
                    <a:pt x="1440" y="3259"/>
                    <a:pt x="1446" y="3269"/>
                    <a:pt x="1452" y="3279"/>
                  </a:cubicBezTo>
                  <a:cubicBezTo>
                    <a:pt x="1452" y="3280"/>
                    <a:pt x="1452" y="3282"/>
                    <a:pt x="1453" y="3283"/>
                  </a:cubicBezTo>
                  <a:cubicBezTo>
                    <a:pt x="1450" y="3282"/>
                    <a:pt x="1448" y="3282"/>
                    <a:pt x="1445" y="3282"/>
                  </a:cubicBezTo>
                  <a:close/>
                  <a:moveTo>
                    <a:pt x="1467" y="3279"/>
                  </a:moveTo>
                  <a:cubicBezTo>
                    <a:pt x="1460" y="3268"/>
                    <a:pt x="1452" y="3259"/>
                    <a:pt x="1444" y="3251"/>
                  </a:cubicBezTo>
                  <a:cubicBezTo>
                    <a:pt x="1460" y="3253"/>
                    <a:pt x="1477" y="3256"/>
                    <a:pt x="1494" y="3261"/>
                  </a:cubicBezTo>
                  <a:cubicBezTo>
                    <a:pt x="1484" y="3267"/>
                    <a:pt x="1475" y="3273"/>
                    <a:pt x="1467" y="3279"/>
                  </a:cubicBezTo>
                  <a:close/>
                  <a:moveTo>
                    <a:pt x="1491" y="3441"/>
                  </a:moveTo>
                  <a:cubicBezTo>
                    <a:pt x="1490" y="3439"/>
                    <a:pt x="1489" y="3438"/>
                    <a:pt x="1488" y="3436"/>
                  </a:cubicBezTo>
                  <a:cubicBezTo>
                    <a:pt x="1494" y="3433"/>
                    <a:pt x="1499" y="3429"/>
                    <a:pt x="1505" y="3426"/>
                  </a:cubicBezTo>
                  <a:cubicBezTo>
                    <a:pt x="1505" y="3427"/>
                    <a:pt x="1506" y="3429"/>
                    <a:pt x="1506" y="3430"/>
                  </a:cubicBezTo>
                  <a:cubicBezTo>
                    <a:pt x="1507" y="3445"/>
                    <a:pt x="1500" y="3443"/>
                    <a:pt x="1491" y="3441"/>
                  </a:cubicBezTo>
                  <a:close/>
                  <a:moveTo>
                    <a:pt x="1827" y="3065"/>
                  </a:moveTo>
                  <a:cubicBezTo>
                    <a:pt x="1825" y="3066"/>
                    <a:pt x="1822" y="3068"/>
                    <a:pt x="1820" y="3069"/>
                  </a:cubicBezTo>
                  <a:cubicBezTo>
                    <a:pt x="1818" y="3059"/>
                    <a:pt x="1815" y="3049"/>
                    <a:pt x="1811" y="3039"/>
                  </a:cubicBezTo>
                  <a:cubicBezTo>
                    <a:pt x="1819" y="3039"/>
                    <a:pt x="1827" y="3039"/>
                    <a:pt x="1835" y="3039"/>
                  </a:cubicBezTo>
                  <a:cubicBezTo>
                    <a:pt x="1833" y="3048"/>
                    <a:pt x="1830" y="3056"/>
                    <a:pt x="1827" y="3065"/>
                  </a:cubicBezTo>
                  <a:close/>
                  <a:moveTo>
                    <a:pt x="1870" y="2953"/>
                  </a:moveTo>
                  <a:cubicBezTo>
                    <a:pt x="1864" y="2954"/>
                    <a:pt x="1860" y="2953"/>
                    <a:pt x="1856" y="2953"/>
                  </a:cubicBezTo>
                  <a:cubicBezTo>
                    <a:pt x="1848" y="2941"/>
                    <a:pt x="1840" y="2931"/>
                    <a:pt x="1830" y="2921"/>
                  </a:cubicBezTo>
                  <a:cubicBezTo>
                    <a:pt x="1830" y="2921"/>
                    <a:pt x="1830" y="2921"/>
                    <a:pt x="1829" y="2920"/>
                  </a:cubicBezTo>
                  <a:cubicBezTo>
                    <a:pt x="1835" y="2922"/>
                    <a:pt x="1841" y="2923"/>
                    <a:pt x="1845" y="2924"/>
                  </a:cubicBezTo>
                  <a:cubicBezTo>
                    <a:pt x="1853" y="2926"/>
                    <a:pt x="1862" y="2928"/>
                    <a:pt x="1871" y="2930"/>
                  </a:cubicBezTo>
                  <a:cubicBezTo>
                    <a:pt x="1871" y="2930"/>
                    <a:pt x="1871" y="2930"/>
                    <a:pt x="1871" y="2930"/>
                  </a:cubicBezTo>
                  <a:cubicBezTo>
                    <a:pt x="1868" y="2931"/>
                    <a:pt x="1865" y="2933"/>
                    <a:pt x="1862" y="2935"/>
                  </a:cubicBezTo>
                  <a:cubicBezTo>
                    <a:pt x="1860" y="2937"/>
                    <a:pt x="1859" y="2941"/>
                    <a:pt x="1862" y="2943"/>
                  </a:cubicBezTo>
                  <a:cubicBezTo>
                    <a:pt x="1866" y="2946"/>
                    <a:pt x="1870" y="2947"/>
                    <a:pt x="1874" y="2947"/>
                  </a:cubicBezTo>
                  <a:cubicBezTo>
                    <a:pt x="1875" y="2949"/>
                    <a:pt x="1875" y="2950"/>
                    <a:pt x="1876" y="2952"/>
                  </a:cubicBezTo>
                  <a:cubicBezTo>
                    <a:pt x="1874" y="2952"/>
                    <a:pt x="1872" y="2953"/>
                    <a:pt x="1870" y="2953"/>
                  </a:cubicBezTo>
                  <a:close/>
                  <a:moveTo>
                    <a:pt x="1940" y="2962"/>
                  </a:moveTo>
                  <a:cubicBezTo>
                    <a:pt x="1936" y="2965"/>
                    <a:pt x="1933" y="2967"/>
                    <a:pt x="1929" y="2970"/>
                  </a:cubicBezTo>
                  <a:cubicBezTo>
                    <a:pt x="1925" y="2968"/>
                    <a:pt x="1922" y="2966"/>
                    <a:pt x="1918" y="2965"/>
                  </a:cubicBezTo>
                  <a:cubicBezTo>
                    <a:pt x="1917" y="2961"/>
                    <a:pt x="1917" y="2958"/>
                    <a:pt x="1916" y="2955"/>
                  </a:cubicBezTo>
                  <a:cubicBezTo>
                    <a:pt x="1916" y="2954"/>
                    <a:pt x="1917" y="2954"/>
                    <a:pt x="1917" y="2954"/>
                  </a:cubicBezTo>
                  <a:cubicBezTo>
                    <a:pt x="1920" y="2952"/>
                    <a:pt x="1923" y="2951"/>
                    <a:pt x="1926" y="2950"/>
                  </a:cubicBezTo>
                  <a:cubicBezTo>
                    <a:pt x="1930" y="2950"/>
                    <a:pt x="1933" y="2950"/>
                    <a:pt x="1937" y="2951"/>
                  </a:cubicBezTo>
                  <a:cubicBezTo>
                    <a:pt x="1940" y="2953"/>
                    <a:pt x="1943" y="2955"/>
                    <a:pt x="1947" y="2957"/>
                  </a:cubicBezTo>
                  <a:cubicBezTo>
                    <a:pt x="1944" y="2959"/>
                    <a:pt x="1942" y="2961"/>
                    <a:pt x="1940" y="2962"/>
                  </a:cubicBezTo>
                  <a:close/>
                  <a:moveTo>
                    <a:pt x="2189" y="2826"/>
                  </a:moveTo>
                  <a:cubicBezTo>
                    <a:pt x="2191" y="2813"/>
                    <a:pt x="2188" y="2800"/>
                    <a:pt x="2186" y="2787"/>
                  </a:cubicBezTo>
                  <a:cubicBezTo>
                    <a:pt x="2187" y="2786"/>
                    <a:pt x="2188" y="2785"/>
                    <a:pt x="2189" y="2784"/>
                  </a:cubicBezTo>
                  <a:cubicBezTo>
                    <a:pt x="2191" y="2799"/>
                    <a:pt x="2194" y="2812"/>
                    <a:pt x="2189" y="2826"/>
                  </a:cubicBezTo>
                  <a:close/>
                  <a:moveTo>
                    <a:pt x="2249" y="2828"/>
                  </a:moveTo>
                  <a:cubicBezTo>
                    <a:pt x="2242" y="2829"/>
                    <a:pt x="2236" y="2830"/>
                    <a:pt x="2229" y="2831"/>
                  </a:cubicBezTo>
                  <a:cubicBezTo>
                    <a:pt x="2236" y="2825"/>
                    <a:pt x="2242" y="2818"/>
                    <a:pt x="2248" y="2811"/>
                  </a:cubicBezTo>
                  <a:cubicBezTo>
                    <a:pt x="2250" y="2809"/>
                    <a:pt x="2252" y="2806"/>
                    <a:pt x="2254" y="2804"/>
                  </a:cubicBezTo>
                  <a:cubicBezTo>
                    <a:pt x="2260" y="2795"/>
                    <a:pt x="2269" y="2789"/>
                    <a:pt x="2279" y="2786"/>
                  </a:cubicBezTo>
                  <a:cubicBezTo>
                    <a:pt x="2281" y="2785"/>
                    <a:pt x="2282" y="2783"/>
                    <a:pt x="2284" y="2782"/>
                  </a:cubicBezTo>
                  <a:cubicBezTo>
                    <a:pt x="2284" y="2782"/>
                    <a:pt x="2284" y="2782"/>
                    <a:pt x="2284" y="2782"/>
                  </a:cubicBezTo>
                  <a:cubicBezTo>
                    <a:pt x="2279" y="2803"/>
                    <a:pt x="2267" y="2816"/>
                    <a:pt x="2249" y="2828"/>
                  </a:cubicBezTo>
                  <a:close/>
                  <a:moveTo>
                    <a:pt x="2583" y="2752"/>
                  </a:moveTo>
                  <a:cubicBezTo>
                    <a:pt x="2583" y="2750"/>
                    <a:pt x="2583" y="2749"/>
                    <a:pt x="2582" y="2747"/>
                  </a:cubicBezTo>
                  <a:cubicBezTo>
                    <a:pt x="2582" y="2745"/>
                    <a:pt x="2582" y="2743"/>
                    <a:pt x="2581" y="2741"/>
                  </a:cubicBezTo>
                  <a:cubicBezTo>
                    <a:pt x="2584" y="2734"/>
                    <a:pt x="2586" y="2728"/>
                    <a:pt x="2589" y="2722"/>
                  </a:cubicBezTo>
                  <a:cubicBezTo>
                    <a:pt x="2591" y="2727"/>
                    <a:pt x="2594" y="2732"/>
                    <a:pt x="2597" y="2737"/>
                  </a:cubicBezTo>
                  <a:cubicBezTo>
                    <a:pt x="2592" y="2742"/>
                    <a:pt x="2588" y="2747"/>
                    <a:pt x="2583" y="2752"/>
                  </a:cubicBezTo>
                  <a:close/>
                  <a:moveTo>
                    <a:pt x="2698" y="2690"/>
                  </a:moveTo>
                  <a:cubicBezTo>
                    <a:pt x="2697" y="2689"/>
                    <a:pt x="2697" y="2687"/>
                    <a:pt x="2697" y="2686"/>
                  </a:cubicBezTo>
                  <a:cubicBezTo>
                    <a:pt x="2697" y="2683"/>
                    <a:pt x="2696" y="2680"/>
                    <a:pt x="2696" y="2678"/>
                  </a:cubicBezTo>
                  <a:cubicBezTo>
                    <a:pt x="2697" y="2677"/>
                    <a:pt x="2697" y="2676"/>
                    <a:pt x="2697" y="2676"/>
                  </a:cubicBezTo>
                  <a:cubicBezTo>
                    <a:pt x="2701" y="2682"/>
                    <a:pt x="2703" y="2681"/>
                    <a:pt x="2706" y="2689"/>
                  </a:cubicBezTo>
                  <a:cubicBezTo>
                    <a:pt x="2703" y="2689"/>
                    <a:pt x="2701" y="2690"/>
                    <a:pt x="2698" y="2690"/>
                  </a:cubicBezTo>
                  <a:close/>
                  <a:moveTo>
                    <a:pt x="2925" y="2670"/>
                  </a:moveTo>
                  <a:cubicBezTo>
                    <a:pt x="2952" y="2696"/>
                    <a:pt x="2975" y="2721"/>
                    <a:pt x="2972" y="2762"/>
                  </a:cubicBezTo>
                  <a:cubicBezTo>
                    <a:pt x="2967" y="2770"/>
                    <a:pt x="2961" y="2779"/>
                    <a:pt x="2954" y="2787"/>
                  </a:cubicBezTo>
                  <a:cubicBezTo>
                    <a:pt x="2949" y="2793"/>
                    <a:pt x="2946" y="2797"/>
                    <a:pt x="2943" y="2801"/>
                  </a:cubicBezTo>
                  <a:cubicBezTo>
                    <a:pt x="2927" y="2797"/>
                    <a:pt x="2911" y="2795"/>
                    <a:pt x="2895" y="2795"/>
                  </a:cubicBezTo>
                  <a:cubicBezTo>
                    <a:pt x="2903" y="2757"/>
                    <a:pt x="2939" y="2704"/>
                    <a:pt x="2925" y="2670"/>
                  </a:cubicBezTo>
                  <a:close/>
                  <a:moveTo>
                    <a:pt x="2953" y="2819"/>
                  </a:moveTo>
                  <a:cubicBezTo>
                    <a:pt x="2954" y="2819"/>
                    <a:pt x="2955" y="2818"/>
                    <a:pt x="2956" y="2818"/>
                  </a:cubicBezTo>
                  <a:cubicBezTo>
                    <a:pt x="2957" y="2818"/>
                    <a:pt x="2957" y="2818"/>
                    <a:pt x="2957" y="2818"/>
                  </a:cubicBezTo>
                  <a:cubicBezTo>
                    <a:pt x="2955" y="2826"/>
                    <a:pt x="2954" y="2835"/>
                    <a:pt x="2955" y="2844"/>
                  </a:cubicBezTo>
                  <a:cubicBezTo>
                    <a:pt x="2960" y="2878"/>
                    <a:pt x="2984" y="2899"/>
                    <a:pt x="2950" y="2922"/>
                  </a:cubicBezTo>
                  <a:cubicBezTo>
                    <a:pt x="2953" y="2915"/>
                    <a:pt x="2956" y="2906"/>
                    <a:pt x="2956" y="2897"/>
                  </a:cubicBezTo>
                  <a:cubicBezTo>
                    <a:pt x="2956" y="2867"/>
                    <a:pt x="2939" y="2850"/>
                    <a:pt x="2953" y="2819"/>
                  </a:cubicBezTo>
                  <a:close/>
                  <a:moveTo>
                    <a:pt x="2878" y="2918"/>
                  </a:moveTo>
                  <a:cubicBezTo>
                    <a:pt x="2880" y="2881"/>
                    <a:pt x="2896" y="2848"/>
                    <a:pt x="2925" y="2830"/>
                  </a:cubicBezTo>
                  <a:cubicBezTo>
                    <a:pt x="2922" y="2838"/>
                    <a:pt x="2921" y="2847"/>
                    <a:pt x="2919" y="2861"/>
                  </a:cubicBezTo>
                  <a:cubicBezTo>
                    <a:pt x="2918" y="2867"/>
                    <a:pt x="2931" y="2873"/>
                    <a:pt x="2930" y="2878"/>
                  </a:cubicBezTo>
                  <a:cubicBezTo>
                    <a:pt x="2928" y="2916"/>
                    <a:pt x="2904" y="2927"/>
                    <a:pt x="2878" y="2932"/>
                  </a:cubicBezTo>
                  <a:cubicBezTo>
                    <a:pt x="2877" y="2927"/>
                    <a:pt x="2877" y="2922"/>
                    <a:pt x="2878" y="2918"/>
                  </a:cubicBezTo>
                  <a:close/>
                  <a:moveTo>
                    <a:pt x="2902" y="3005"/>
                  </a:moveTo>
                  <a:cubicBezTo>
                    <a:pt x="2902" y="2983"/>
                    <a:pt x="2927" y="2975"/>
                    <a:pt x="2940" y="2966"/>
                  </a:cubicBezTo>
                  <a:cubicBezTo>
                    <a:pt x="2955" y="2956"/>
                    <a:pt x="2969" y="2949"/>
                    <a:pt x="2979" y="2941"/>
                  </a:cubicBezTo>
                  <a:cubicBezTo>
                    <a:pt x="2977" y="2949"/>
                    <a:pt x="2976" y="2958"/>
                    <a:pt x="2976" y="2967"/>
                  </a:cubicBezTo>
                  <a:cubicBezTo>
                    <a:pt x="2976" y="2975"/>
                    <a:pt x="2976" y="2982"/>
                    <a:pt x="2977" y="2989"/>
                  </a:cubicBezTo>
                  <a:cubicBezTo>
                    <a:pt x="2964" y="3007"/>
                    <a:pt x="2949" y="3016"/>
                    <a:pt x="2921" y="3027"/>
                  </a:cubicBezTo>
                  <a:cubicBezTo>
                    <a:pt x="2914" y="3021"/>
                    <a:pt x="2907" y="3013"/>
                    <a:pt x="2902" y="3005"/>
                  </a:cubicBezTo>
                  <a:close/>
                  <a:moveTo>
                    <a:pt x="3017" y="3072"/>
                  </a:moveTo>
                  <a:cubicBezTo>
                    <a:pt x="2991" y="3067"/>
                    <a:pt x="2965" y="3058"/>
                    <a:pt x="2943" y="3044"/>
                  </a:cubicBezTo>
                  <a:cubicBezTo>
                    <a:pt x="2942" y="3043"/>
                    <a:pt x="2941" y="3042"/>
                    <a:pt x="2940" y="3042"/>
                  </a:cubicBezTo>
                  <a:cubicBezTo>
                    <a:pt x="2953" y="3036"/>
                    <a:pt x="2965" y="3029"/>
                    <a:pt x="2977" y="3021"/>
                  </a:cubicBezTo>
                  <a:cubicBezTo>
                    <a:pt x="2979" y="3019"/>
                    <a:pt x="2981" y="3017"/>
                    <a:pt x="2983" y="3015"/>
                  </a:cubicBezTo>
                  <a:cubicBezTo>
                    <a:pt x="2988" y="3030"/>
                    <a:pt x="2996" y="3043"/>
                    <a:pt x="3006" y="3056"/>
                  </a:cubicBezTo>
                  <a:cubicBezTo>
                    <a:pt x="3011" y="3062"/>
                    <a:pt x="3015" y="3067"/>
                    <a:pt x="3018" y="3071"/>
                  </a:cubicBezTo>
                  <a:cubicBezTo>
                    <a:pt x="3018" y="3071"/>
                    <a:pt x="3017" y="3072"/>
                    <a:pt x="3017" y="3072"/>
                  </a:cubicBezTo>
                  <a:close/>
                  <a:moveTo>
                    <a:pt x="3431" y="3057"/>
                  </a:moveTo>
                  <a:cubicBezTo>
                    <a:pt x="3441" y="3058"/>
                    <a:pt x="3453" y="3060"/>
                    <a:pt x="3469" y="3064"/>
                  </a:cubicBezTo>
                  <a:cubicBezTo>
                    <a:pt x="3474" y="3066"/>
                    <a:pt x="3479" y="3070"/>
                    <a:pt x="3485" y="3072"/>
                  </a:cubicBezTo>
                  <a:cubicBezTo>
                    <a:pt x="3473" y="3069"/>
                    <a:pt x="3461" y="3067"/>
                    <a:pt x="3449" y="3066"/>
                  </a:cubicBezTo>
                  <a:cubicBezTo>
                    <a:pt x="3442" y="3065"/>
                    <a:pt x="3437" y="3066"/>
                    <a:pt x="3431" y="3067"/>
                  </a:cubicBezTo>
                  <a:cubicBezTo>
                    <a:pt x="3429" y="3066"/>
                    <a:pt x="3426" y="3066"/>
                    <a:pt x="3424" y="3066"/>
                  </a:cubicBezTo>
                  <a:cubicBezTo>
                    <a:pt x="3426" y="3063"/>
                    <a:pt x="3429" y="3060"/>
                    <a:pt x="3431" y="3057"/>
                  </a:cubicBezTo>
                  <a:close/>
                  <a:moveTo>
                    <a:pt x="3291" y="2813"/>
                  </a:moveTo>
                  <a:cubicBezTo>
                    <a:pt x="3292" y="2810"/>
                    <a:pt x="3293" y="2807"/>
                    <a:pt x="3296" y="2805"/>
                  </a:cubicBezTo>
                  <a:cubicBezTo>
                    <a:pt x="3298" y="2814"/>
                    <a:pt x="3300" y="2823"/>
                    <a:pt x="3305" y="2831"/>
                  </a:cubicBezTo>
                  <a:cubicBezTo>
                    <a:pt x="3302" y="2837"/>
                    <a:pt x="3298" y="2843"/>
                    <a:pt x="3294" y="2849"/>
                  </a:cubicBezTo>
                  <a:cubicBezTo>
                    <a:pt x="3294" y="2849"/>
                    <a:pt x="3294" y="2848"/>
                    <a:pt x="3293" y="2847"/>
                  </a:cubicBezTo>
                  <a:cubicBezTo>
                    <a:pt x="3293" y="2836"/>
                    <a:pt x="3289" y="2824"/>
                    <a:pt x="3291" y="2813"/>
                  </a:cubicBezTo>
                  <a:close/>
                  <a:moveTo>
                    <a:pt x="3286" y="2913"/>
                  </a:moveTo>
                  <a:cubicBezTo>
                    <a:pt x="3288" y="2908"/>
                    <a:pt x="3290" y="2904"/>
                    <a:pt x="3292" y="2899"/>
                  </a:cubicBezTo>
                  <a:cubicBezTo>
                    <a:pt x="3296" y="2901"/>
                    <a:pt x="3300" y="2902"/>
                    <a:pt x="3303" y="2902"/>
                  </a:cubicBezTo>
                  <a:cubicBezTo>
                    <a:pt x="3307" y="2903"/>
                    <a:pt x="3311" y="2904"/>
                    <a:pt x="3315" y="2904"/>
                  </a:cubicBezTo>
                  <a:cubicBezTo>
                    <a:pt x="3308" y="2909"/>
                    <a:pt x="3300" y="2913"/>
                    <a:pt x="3293" y="2919"/>
                  </a:cubicBezTo>
                  <a:cubicBezTo>
                    <a:pt x="3293" y="2919"/>
                    <a:pt x="3292" y="2920"/>
                    <a:pt x="3291" y="2921"/>
                  </a:cubicBezTo>
                  <a:cubicBezTo>
                    <a:pt x="3289" y="2920"/>
                    <a:pt x="3287" y="2920"/>
                    <a:pt x="3285" y="2919"/>
                  </a:cubicBezTo>
                  <a:cubicBezTo>
                    <a:pt x="3285" y="2917"/>
                    <a:pt x="3285" y="2915"/>
                    <a:pt x="3286" y="2913"/>
                  </a:cubicBezTo>
                  <a:close/>
                  <a:moveTo>
                    <a:pt x="3279" y="3493"/>
                  </a:moveTo>
                  <a:cubicBezTo>
                    <a:pt x="3287" y="3492"/>
                    <a:pt x="3283" y="3500"/>
                    <a:pt x="3278" y="3503"/>
                  </a:cubicBezTo>
                  <a:cubicBezTo>
                    <a:pt x="3274" y="3504"/>
                    <a:pt x="3270" y="3506"/>
                    <a:pt x="3266" y="3507"/>
                  </a:cubicBezTo>
                  <a:cubicBezTo>
                    <a:pt x="3263" y="3508"/>
                    <a:pt x="3259" y="3510"/>
                    <a:pt x="3256" y="3511"/>
                  </a:cubicBezTo>
                  <a:cubicBezTo>
                    <a:pt x="3255" y="3511"/>
                    <a:pt x="3254" y="3511"/>
                    <a:pt x="3253" y="3511"/>
                  </a:cubicBezTo>
                  <a:cubicBezTo>
                    <a:pt x="3254" y="3508"/>
                    <a:pt x="3255" y="3504"/>
                    <a:pt x="3255" y="3501"/>
                  </a:cubicBezTo>
                  <a:cubicBezTo>
                    <a:pt x="3256" y="3500"/>
                    <a:pt x="3256" y="3500"/>
                    <a:pt x="3257" y="3499"/>
                  </a:cubicBezTo>
                  <a:cubicBezTo>
                    <a:pt x="3257" y="3499"/>
                    <a:pt x="3257" y="3499"/>
                    <a:pt x="3257" y="3498"/>
                  </a:cubicBezTo>
                  <a:cubicBezTo>
                    <a:pt x="3265" y="3497"/>
                    <a:pt x="3271" y="3493"/>
                    <a:pt x="3279" y="3493"/>
                  </a:cubicBezTo>
                  <a:close/>
                  <a:moveTo>
                    <a:pt x="3299" y="3580"/>
                  </a:moveTo>
                  <a:cubicBezTo>
                    <a:pt x="3302" y="3583"/>
                    <a:pt x="3306" y="3585"/>
                    <a:pt x="3310" y="3587"/>
                  </a:cubicBezTo>
                  <a:cubicBezTo>
                    <a:pt x="3305" y="3586"/>
                    <a:pt x="3300" y="3586"/>
                    <a:pt x="3295" y="3585"/>
                  </a:cubicBezTo>
                  <a:cubicBezTo>
                    <a:pt x="3282" y="3583"/>
                    <a:pt x="3273" y="3581"/>
                    <a:pt x="3263" y="3572"/>
                  </a:cubicBezTo>
                  <a:cubicBezTo>
                    <a:pt x="3261" y="3570"/>
                    <a:pt x="3260" y="3569"/>
                    <a:pt x="3259" y="3568"/>
                  </a:cubicBezTo>
                  <a:cubicBezTo>
                    <a:pt x="3259" y="3568"/>
                    <a:pt x="3260" y="3568"/>
                    <a:pt x="3260" y="3568"/>
                  </a:cubicBezTo>
                  <a:cubicBezTo>
                    <a:pt x="3272" y="3569"/>
                    <a:pt x="3278" y="3571"/>
                    <a:pt x="3288" y="3576"/>
                  </a:cubicBezTo>
                  <a:cubicBezTo>
                    <a:pt x="3292" y="3578"/>
                    <a:pt x="3295" y="3579"/>
                    <a:pt x="3299" y="3580"/>
                  </a:cubicBezTo>
                  <a:close/>
                  <a:moveTo>
                    <a:pt x="3298" y="3547"/>
                  </a:moveTo>
                  <a:cubicBezTo>
                    <a:pt x="3304" y="3546"/>
                    <a:pt x="3310" y="3546"/>
                    <a:pt x="3315" y="3548"/>
                  </a:cubicBezTo>
                  <a:cubicBezTo>
                    <a:pt x="3320" y="3550"/>
                    <a:pt x="3324" y="3551"/>
                    <a:pt x="3328" y="3553"/>
                  </a:cubicBezTo>
                  <a:cubicBezTo>
                    <a:pt x="3329" y="3554"/>
                    <a:pt x="3330" y="3555"/>
                    <a:pt x="3331" y="3556"/>
                  </a:cubicBezTo>
                  <a:cubicBezTo>
                    <a:pt x="3317" y="3557"/>
                    <a:pt x="3318" y="3562"/>
                    <a:pt x="3303" y="3560"/>
                  </a:cubicBezTo>
                  <a:cubicBezTo>
                    <a:pt x="3301" y="3556"/>
                    <a:pt x="3299" y="3551"/>
                    <a:pt x="3298" y="3547"/>
                  </a:cubicBezTo>
                  <a:close/>
                  <a:moveTo>
                    <a:pt x="3274" y="2870"/>
                  </a:moveTo>
                  <a:cubicBezTo>
                    <a:pt x="3269" y="2874"/>
                    <a:pt x="3264" y="2877"/>
                    <a:pt x="3259" y="2881"/>
                  </a:cubicBezTo>
                  <a:cubicBezTo>
                    <a:pt x="3260" y="2880"/>
                    <a:pt x="3260" y="2879"/>
                    <a:pt x="3261" y="2879"/>
                  </a:cubicBezTo>
                  <a:cubicBezTo>
                    <a:pt x="3265" y="2873"/>
                    <a:pt x="3269" y="2868"/>
                    <a:pt x="3273" y="2862"/>
                  </a:cubicBezTo>
                  <a:cubicBezTo>
                    <a:pt x="3273" y="2864"/>
                    <a:pt x="3273" y="2867"/>
                    <a:pt x="3274" y="2870"/>
                  </a:cubicBezTo>
                  <a:close/>
                  <a:moveTo>
                    <a:pt x="3167" y="2768"/>
                  </a:moveTo>
                  <a:cubicBezTo>
                    <a:pt x="3169" y="2768"/>
                    <a:pt x="3171" y="2768"/>
                    <a:pt x="3173" y="2768"/>
                  </a:cubicBezTo>
                  <a:cubicBezTo>
                    <a:pt x="3191" y="2769"/>
                    <a:pt x="3217" y="2778"/>
                    <a:pt x="3230" y="2764"/>
                  </a:cubicBezTo>
                  <a:cubicBezTo>
                    <a:pt x="3236" y="2772"/>
                    <a:pt x="3243" y="2779"/>
                    <a:pt x="3249" y="2787"/>
                  </a:cubicBezTo>
                  <a:cubicBezTo>
                    <a:pt x="3261" y="2804"/>
                    <a:pt x="3265" y="2827"/>
                    <a:pt x="3256" y="2847"/>
                  </a:cubicBezTo>
                  <a:cubicBezTo>
                    <a:pt x="3251" y="2859"/>
                    <a:pt x="3236" y="2871"/>
                    <a:pt x="3231" y="2885"/>
                  </a:cubicBezTo>
                  <a:cubicBezTo>
                    <a:pt x="3231" y="2885"/>
                    <a:pt x="3231" y="2885"/>
                    <a:pt x="3231" y="2885"/>
                  </a:cubicBezTo>
                  <a:cubicBezTo>
                    <a:pt x="3230" y="2883"/>
                    <a:pt x="3229" y="2880"/>
                    <a:pt x="3229" y="2878"/>
                  </a:cubicBezTo>
                  <a:cubicBezTo>
                    <a:pt x="3227" y="2870"/>
                    <a:pt x="3230" y="2863"/>
                    <a:pt x="3233" y="2856"/>
                  </a:cubicBezTo>
                  <a:cubicBezTo>
                    <a:pt x="3235" y="2848"/>
                    <a:pt x="3237" y="2840"/>
                    <a:pt x="3238" y="2832"/>
                  </a:cubicBezTo>
                  <a:cubicBezTo>
                    <a:pt x="3240" y="2813"/>
                    <a:pt x="3230" y="2796"/>
                    <a:pt x="3219" y="2781"/>
                  </a:cubicBezTo>
                  <a:cubicBezTo>
                    <a:pt x="3212" y="2771"/>
                    <a:pt x="3196" y="2781"/>
                    <a:pt x="3203" y="2791"/>
                  </a:cubicBezTo>
                  <a:cubicBezTo>
                    <a:pt x="3209" y="2799"/>
                    <a:pt x="3214" y="2808"/>
                    <a:pt x="3216" y="2817"/>
                  </a:cubicBezTo>
                  <a:cubicBezTo>
                    <a:pt x="3216" y="2817"/>
                    <a:pt x="3215" y="2817"/>
                    <a:pt x="3215" y="2817"/>
                  </a:cubicBezTo>
                  <a:cubicBezTo>
                    <a:pt x="3211" y="2815"/>
                    <a:pt x="3207" y="2812"/>
                    <a:pt x="3203" y="2810"/>
                  </a:cubicBezTo>
                  <a:cubicBezTo>
                    <a:pt x="3199" y="2807"/>
                    <a:pt x="3188" y="2799"/>
                    <a:pt x="3183" y="2805"/>
                  </a:cubicBezTo>
                  <a:cubicBezTo>
                    <a:pt x="3174" y="2817"/>
                    <a:pt x="3196" y="2832"/>
                    <a:pt x="3211" y="2838"/>
                  </a:cubicBezTo>
                  <a:cubicBezTo>
                    <a:pt x="3211" y="2838"/>
                    <a:pt x="3210" y="2839"/>
                    <a:pt x="3210" y="2839"/>
                  </a:cubicBezTo>
                  <a:cubicBezTo>
                    <a:pt x="3201" y="2851"/>
                    <a:pt x="3191" y="2861"/>
                    <a:pt x="3180" y="2869"/>
                  </a:cubicBezTo>
                  <a:cubicBezTo>
                    <a:pt x="3163" y="2862"/>
                    <a:pt x="3156" y="2868"/>
                    <a:pt x="3135" y="2794"/>
                  </a:cubicBezTo>
                  <a:cubicBezTo>
                    <a:pt x="3135" y="2793"/>
                    <a:pt x="3135" y="2792"/>
                    <a:pt x="3134" y="2791"/>
                  </a:cubicBezTo>
                  <a:cubicBezTo>
                    <a:pt x="3134" y="2791"/>
                    <a:pt x="3135" y="2791"/>
                    <a:pt x="3135" y="2791"/>
                  </a:cubicBezTo>
                  <a:cubicBezTo>
                    <a:pt x="3147" y="2794"/>
                    <a:pt x="3167" y="2781"/>
                    <a:pt x="3167" y="2768"/>
                  </a:cubicBezTo>
                  <a:close/>
                  <a:moveTo>
                    <a:pt x="3245" y="3580"/>
                  </a:moveTo>
                  <a:cubicBezTo>
                    <a:pt x="3229" y="3579"/>
                    <a:pt x="3213" y="3580"/>
                    <a:pt x="3200" y="3587"/>
                  </a:cubicBezTo>
                  <a:cubicBezTo>
                    <a:pt x="3197" y="3584"/>
                    <a:pt x="3193" y="3582"/>
                    <a:pt x="3189" y="3580"/>
                  </a:cubicBezTo>
                  <a:cubicBezTo>
                    <a:pt x="3198" y="3576"/>
                    <a:pt x="3206" y="3571"/>
                    <a:pt x="3216" y="3568"/>
                  </a:cubicBezTo>
                  <a:cubicBezTo>
                    <a:pt x="3221" y="3569"/>
                    <a:pt x="3226" y="3569"/>
                    <a:pt x="3231" y="3571"/>
                  </a:cubicBezTo>
                  <a:cubicBezTo>
                    <a:pt x="3237" y="3573"/>
                    <a:pt x="3241" y="3576"/>
                    <a:pt x="3245" y="3580"/>
                  </a:cubicBezTo>
                  <a:close/>
                  <a:moveTo>
                    <a:pt x="3133" y="2761"/>
                  </a:moveTo>
                  <a:cubicBezTo>
                    <a:pt x="3138" y="2763"/>
                    <a:pt x="3142" y="2764"/>
                    <a:pt x="3147" y="2765"/>
                  </a:cubicBezTo>
                  <a:cubicBezTo>
                    <a:pt x="3145" y="2767"/>
                    <a:pt x="3144" y="2768"/>
                    <a:pt x="3143" y="2770"/>
                  </a:cubicBezTo>
                  <a:cubicBezTo>
                    <a:pt x="3139" y="2773"/>
                    <a:pt x="3134" y="2775"/>
                    <a:pt x="3131" y="2778"/>
                  </a:cubicBezTo>
                  <a:cubicBezTo>
                    <a:pt x="3131" y="2778"/>
                    <a:pt x="3131" y="2778"/>
                    <a:pt x="3131" y="2778"/>
                  </a:cubicBezTo>
                  <a:cubicBezTo>
                    <a:pt x="3129" y="2771"/>
                    <a:pt x="3126" y="2764"/>
                    <a:pt x="3124" y="2756"/>
                  </a:cubicBezTo>
                  <a:cubicBezTo>
                    <a:pt x="3127" y="2759"/>
                    <a:pt x="3130" y="2760"/>
                    <a:pt x="3133" y="2761"/>
                  </a:cubicBezTo>
                  <a:close/>
                  <a:moveTo>
                    <a:pt x="3121" y="2879"/>
                  </a:moveTo>
                  <a:cubicBezTo>
                    <a:pt x="3123" y="2883"/>
                    <a:pt x="3125" y="2888"/>
                    <a:pt x="3126" y="2893"/>
                  </a:cubicBezTo>
                  <a:cubicBezTo>
                    <a:pt x="3121" y="2894"/>
                    <a:pt x="3116" y="2895"/>
                    <a:pt x="3111" y="2896"/>
                  </a:cubicBezTo>
                  <a:cubicBezTo>
                    <a:pt x="3116" y="2889"/>
                    <a:pt x="3119" y="2884"/>
                    <a:pt x="3121" y="2879"/>
                  </a:cubicBezTo>
                  <a:close/>
                  <a:moveTo>
                    <a:pt x="3076" y="2931"/>
                  </a:moveTo>
                  <a:cubicBezTo>
                    <a:pt x="3080" y="2925"/>
                    <a:pt x="3086" y="2919"/>
                    <a:pt x="3093" y="2914"/>
                  </a:cubicBezTo>
                  <a:cubicBezTo>
                    <a:pt x="3103" y="2919"/>
                    <a:pt x="3118" y="2926"/>
                    <a:pt x="3130" y="2934"/>
                  </a:cubicBezTo>
                  <a:cubicBezTo>
                    <a:pt x="3130" y="2936"/>
                    <a:pt x="3130" y="2937"/>
                    <a:pt x="3130" y="2938"/>
                  </a:cubicBezTo>
                  <a:cubicBezTo>
                    <a:pt x="3129" y="2938"/>
                    <a:pt x="3129" y="2939"/>
                    <a:pt x="3129" y="2939"/>
                  </a:cubicBezTo>
                  <a:cubicBezTo>
                    <a:pt x="3108" y="2942"/>
                    <a:pt x="3085" y="2947"/>
                    <a:pt x="3068" y="2945"/>
                  </a:cubicBezTo>
                  <a:cubicBezTo>
                    <a:pt x="3071" y="2941"/>
                    <a:pt x="3073" y="2937"/>
                    <a:pt x="3076" y="2931"/>
                  </a:cubicBezTo>
                  <a:close/>
                  <a:moveTo>
                    <a:pt x="3086" y="3041"/>
                  </a:moveTo>
                  <a:cubicBezTo>
                    <a:pt x="3084" y="3044"/>
                    <a:pt x="3082" y="3047"/>
                    <a:pt x="3081" y="3050"/>
                  </a:cubicBezTo>
                  <a:cubicBezTo>
                    <a:pt x="3076" y="3059"/>
                    <a:pt x="3070" y="3068"/>
                    <a:pt x="3066" y="3078"/>
                  </a:cubicBezTo>
                  <a:cubicBezTo>
                    <a:pt x="3065" y="3078"/>
                    <a:pt x="3064" y="3078"/>
                    <a:pt x="3064" y="3078"/>
                  </a:cubicBezTo>
                  <a:cubicBezTo>
                    <a:pt x="3062" y="3076"/>
                    <a:pt x="3061" y="3074"/>
                    <a:pt x="3059" y="3072"/>
                  </a:cubicBezTo>
                  <a:cubicBezTo>
                    <a:pt x="3077" y="3054"/>
                    <a:pt x="3080" y="3036"/>
                    <a:pt x="3074" y="3007"/>
                  </a:cubicBezTo>
                  <a:cubicBezTo>
                    <a:pt x="3069" y="2984"/>
                    <a:pt x="3056" y="2983"/>
                    <a:pt x="3059" y="2967"/>
                  </a:cubicBezTo>
                  <a:cubicBezTo>
                    <a:pt x="3072" y="2970"/>
                    <a:pt x="3086" y="2972"/>
                    <a:pt x="3099" y="2973"/>
                  </a:cubicBezTo>
                  <a:cubicBezTo>
                    <a:pt x="3101" y="2973"/>
                    <a:pt x="3111" y="2972"/>
                    <a:pt x="3123" y="2971"/>
                  </a:cubicBezTo>
                  <a:cubicBezTo>
                    <a:pt x="3117" y="2988"/>
                    <a:pt x="3109" y="3003"/>
                    <a:pt x="3099" y="3018"/>
                  </a:cubicBezTo>
                  <a:cubicBezTo>
                    <a:pt x="3095" y="3023"/>
                    <a:pt x="3090" y="3027"/>
                    <a:pt x="3085" y="3031"/>
                  </a:cubicBezTo>
                  <a:cubicBezTo>
                    <a:pt x="3082" y="3034"/>
                    <a:pt x="3083" y="3038"/>
                    <a:pt x="3086" y="3041"/>
                  </a:cubicBezTo>
                  <a:close/>
                  <a:moveTo>
                    <a:pt x="3123" y="3034"/>
                  </a:moveTo>
                  <a:cubicBezTo>
                    <a:pt x="3160" y="3026"/>
                    <a:pt x="3215" y="3020"/>
                    <a:pt x="3197" y="3053"/>
                  </a:cubicBezTo>
                  <a:cubicBezTo>
                    <a:pt x="3184" y="3077"/>
                    <a:pt x="3130" y="3076"/>
                    <a:pt x="3105" y="3077"/>
                  </a:cubicBezTo>
                  <a:cubicBezTo>
                    <a:pt x="3103" y="3077"/>
                    <a:pt x="3101" y="3077"/>
                    <a:pt x="3100" y="3078"/>
                  </a:cubicBezTo>
                  <a:cubicBezTo>
                    <a:pt x="3102" y="3064"/>
                    <a:pt x="3112" y="3052"/>
                    <a:pt x="3123" y="3034"/>
                  </a:cubicBezTo>
                  <a:close/>
                  <a:moveTo>
                    <a:pt x="3472" y="4041"/>
                  </a:moveTo>
                  <a:cubicBezTo>
                    <a:pt x="3472" y="4043"/>
                    <a:pt x="3472" y="4045"/>
                    <a:pt x="3472" y="4047"/>
                  </a:cubicBezTo>
                  <a:cubicBezTo>
                    <a:pt x="3468" y="4043"/>
                    <a:pt x="3464" y="4040"/>
                    <a:pt x="3460" y="4037"/>
                  </a:cubicBezTo>
                  <a:cubicBezTo>
                    <a:pt x="3454" y="4033"/>
                    <a:pt x="3448" y="4030"/>
                    <a:pt x="3442" y="4027"/>
                  </a:cubicBezTo>
                  <a:cubicBezTo>
                    <a:pt x="3444" y="4025"/>
                    <a:pt x="3447" y="4023"/>
                    <a:pt x="3449" y="4021"/>
                  </a:cubicBezTo>
                  <a:cubicBezTo>
                    <a:pt x="3459" y="4012"/>
                    <a:pt x="3467" y="4002"/>
                    <a:pt x="3473" y="3992"/>
                  </a:cubicBezTo>
                  <a:cubicBezTo>
                    <a:pt x="3473" y="3995"/>
                    <a:pt x="3474" y="3999"/>
                    <a:pt x="3476" y="4002"/>
                  </a:cubicBezTo>
                  <a:cubicBezTo>
                    <a:pt x="3483" y="4013"/>
                    <a:pt x="3493" y="4020"/>
                    <a:pt x="3488" y="4034"/>
                  </a:cubicBezTo>
                  <a:cubicBezTo>
                    <a:pt x="3482" y="4031"/>
                    <a:pt x="3474" y="4034"/>
                    <a:pt x="3472" y="4041"/>
                  </a:cubicBezTo>
                  <a:close/>
                  <a:moveTo>
                    <a:pt x="3475" y="4156"/>
                  </a:moveTo>
                  <a:cubicBezTo>
                    <a:pt x="3482" y="4142"/>
                    <a:pt x="3491" y="4126"/>
                    <a:pt x="3495" y="4111"/>
                  </a:cubicBezTo>
                  <a:cubicBezTo>
                    <a:pt x="3496" y="4116"/>
                    <a:pt x="3497" y="4120"/>
                    <a:pt x="3498" y="4124"/>
                  </a:cubicBezTo>
                  <a:cubicBezTo>
                    <a:pt x="3500" y="4133"/>
                    <a:pt x="3499" y="4142"/>
                    <a:pt x="3502" y="4151"/>
                  </a:cubicBezTo>
                  <a:cubicBezTo>
                    <a:pt x="3503" y="4156"/>
                    <a:pt x="3503" y="4160"/>
                    <a:pt x="3503" y="4164"/>
                  </a:cubicBezTo>
                  <a:cubicBezTo>
                    <a:pt x="3494" y="4160"/>
                    <a:pt x="3485" y="4157"/>
                    <a:pt x="3475" y="4156"/>
                  </a:cubicBezTo>
                  <a:close/>
                  <a:moveTo>
                    <a:pt x="3564" y="4001"/>
                  </a:moveTo>
                  <a:cubicBezTo>
                    <a:pt x="3561" y="4009"/>
                    <a:pt x="3557" y="4017"/>
                    <a:pt x="3555" y="4026"/>
                  </a:cubicBezTo>
                  <a:cubicBezTo>
                    <a:pt x="3552" y="4045"/>
                    <a:pt x="3559" y="4064"/>
                    <a:pt x="3556" y="4084"/>
                  </a:cubicBezTo>
                  <a:cubicBezTo>
                    <a:pt x="3554" y="4101"/>
                    <a:pt x="3546" y="4117"/>
                    <a:pt x="3550" y="4135"/>
                  </a:cubicBezTo>
                  <a:cubicBezTo>
                    <a:pt x="3551" y="4140"/>
                    <a:pt x="3553" y="4145"/>
                    <a:pt x="3555" y="4150"/>
                  </a:cubicBezTo>
                  <a:cubicBezTo>
                    <a:pt x="3554" y="4157"/>
                    <a:pt x="3553" y="4164"/>
                    <a:pt x="3552" y="4171"/>
                  </a:cubicBezTo>
                  <a:cubicBezTo>
                    <a:pt x="3549" y="4164"/>
                    <a:pt x="3547" y="4158"/>
                    <a:pt x="3542" y="4152"/>
                  </a:cubicBezTo>
                  <a:cubicBezTo>
                    <a:pt x="3542" y="4148"/>
                    <a:pt x="3542" y="4144"/>
                    <a:pt x="3541" y="4139"/>
                  </a:cubicBezTo>
                  <a:cubicBezTo>
                    <a:pt x="3539" y="4130"/>
                    <a:pt x="3537" y="4121"/>
                    <a:pt x="3535" y="4111"/>
                  </a:cubicBezTo>
                  <a:cubicBezTo>
                    <a:pt x="3533" y="4098"/>
                    <a:pt x="3538" y="4090"/>
                    <a:pt x="3541" y="4079"/>
                  </a:cubicBezTo>
                  <a:cubicBezTo>
                    <a:pt x="3547" y="4061"/>
                    <a:pt x="3541" y="4043"/>
                    <a:pt x="3546" y="4025"/>
                  </a:cubicBezTo>
                  <a:cubicBezTo>
                    <a:pt x="3549" y="4012"/>
                    <a:pt x="3563" y="3994"/>
                    <a:pt x="3559" y="3980"/>
                  </a:cubicBezTo>
                  <a:cubicBezTo>
                    <a:pt x="3560" y="3981"/>
                    <a:pt x="3562" y="3981"/>
                    <a:pt x="3564" y="3981"/>
                  </a:cubicBezTo>
                  <a:cubicBezTo>
                    <a:pt x="3565" y="3980"/>
                    <a:pt x="3566" y="3980"/>
                    <a:pt x="3567" y="3980"/>
                  </a:cubicBezTo>
                  <a:cubicBezTo>
                    <a:pt x="3567" y="3987"/>
                    <a:pt x="3566" y="3994"/>
                    <a:pt x="3564" y="4001"/>
                  </a:cubicBezTo>
                  <a:close/>
                  <a:moveTo>
                    <a:pt x="3600" y="3988"/>
                  </a:moveTo>
                  <a:cubicBezTo>
                    <a:pt x="3598" y="3991"/>
                    <a:pt x="3597" y="3994"/>
                    <a:pt x="3596" y="3997"/>
                  </a:cubicBezTo>
                  <a:cubicBezTo>
                    <a:pt x="3593" y="3990"/>
                    <a:pt x="3591" y="3982"/>
                    <a:pt x="3591" y="3973"/>
                  </a:cubicBezTo>
                  <a:cubicBezTo>
                    <a:pt x="3591" y="3972"/>
                    <a:pt x="3591" y="3972"/>
                    <a:pt x="3591" y="3971"/>
                  </a:cubicBezTo>
                  <a:cubicBezTo>
                    <a:pt x="3594" y="3969"/>
                    <a:pt x="3598" y="3968"/>
                    <a:pt x="3600" y="3967"/>
                  </a:cubicBezTo>
                  <a:cubicBezTo>
                    <a:pt x="3600" y="3970"/>
                    <a:pt x="3600" y="3973"/>
                    <a:pt x="3599" y="3976"/>
                  </a:cubicBezTo>
                  <a:cubicBezTo>
                    <a:pt x="3599" y="3980"/>
                    <a:pt x="3599" y="3984"/>
                    <a:pt x="3600" y="3988"/>
                  </a:cubicBezTo>
                  <a:close/>
                  <a:moveTo>
                    <a:pt x="3595" y="3918"/>
                  </a:moveTo>
                  <a:cubicBezTo>
                    <a:pt x="3594" y="3917"/>
                    <a:pt x="3594" y="3917"/>
                    <a:pt x="3593" y="3917"/>
                  </a:cubicBezTo>
                  <a:cubicBezTo>
                    <a:pt x="3583" y="3910"/>
                    <a:pt x="3567" y="3915"/>
                    <a:pt x="3561" y="3925"/>
                  </a:cubicBezTo>
                  <a:cubicBezTo>
                    <a:pt x="3558" y="3929"/>
                    <a:pt x="3558" y="3933"/>
                    <a:pt x="3559" y="3938"/>
                  </a:cubicBezTo>
                  <a:cubicBezTo>
                    <a:pt x="3560" y="3945"/>
                    <a:pt x="3563" y="3952"/>
                    <a:pt x="3565" y="3959"/>
                  </a:cubicBezTo>
                  <a:cubicBezTo>
                    <a:pt x="3562" y="3962"/>
                    <a:pt x="3559" y="3964"/>
                    <a:pt x="3557" y="3966"/>
                  </a:cubicBezTo>
                  <a:cubicBezTo>
                    <a:pt x="3554" y="3968"/>
                    <a:pt x="3553" y="3970"/>
                    <a:pt x="3553" y="3972"/>
                  </a:cubicBezTo>
                  <a:cubicBezTo>
                    <a:pt x="3549" y="3969"/>
                    <a:pt x="3543" y="3968"/>
                    <a:pt x="3538" y="3968"/>
                  </a:cubicBezTo>
                  <a:cubicBezTo>
                    <a:pt x="3533" y="3969"/>
                    <a:pt x="3530" y="3970"/>
                    <a:pt x="3526" y="3968"/>
                  </a:cubicBezTo>
                  <a:cubicBezTo>
                    <a:pt x="3525" y="3968"/>
                    <a:pt x="3523" y="3966"/>
                    <a:pt x="3522" y="3965"/>
                  </a:cubicBezTo>
                  <a:cubicBezTo>
                    <a:pt x="3520" y="3965"/>
                    <a:pt x="3519" y="3965"/>
                    <a:pt x="3518" y="3965"/>
                  </a:cubicBezTo>
                  <a:cubicBezTo>
                    <a:pt x="3514" y="3964"/>
                    <a:pt x="3512" y="3965"/>
                    <a:pt x="3508" y="3963"/>
                  </a:cubicBezTo>
                  <a:cubicBezTo>
                    <a:pt x="3502" y="3959"/>
                    <a:pt x="3496" y="3954"/>
                    <a:pt x="3489" y="3956"/>
                  </a:cubicBezTo>
                  <a:cubicBezTo>
                    <a:pt x="3492" y="3948"/>
                    <a:pt x="3494" y="3940"/>
                    <a:pt x="3497" y="3931"/>
                  </a:cubicBezTo>
                  <a:cubicBezTo>
                    <a:pt x="3506" y="3902"/>
                    <a:pt x="3518" y="3875"/>
                    <a:pt x="3528" y="3847"/>
                  </a:cubicBezTo>
                  <a:cubicBezTo>
                    <a:pt x="3528" y="3847"/>
                    <a:pt x="3528" y="3848"/>
                    <a:pt x="3528" y="3849"/>
                  </a:cubicBezTo>
                  <a:cubicBezTo>
                    <a:pt x="3553" y="3894"/>
                    <a:pt x="3587" y="3832"/>
                    <a:pt x="3599" y="3809"/>
                  </a:cubicBezTo>
                  <a:cubicBezTo>
                    <a:pt x="3610" y="3845"/>
                    <a:pt x="3610" y="3884"/>
                    <a:pt x="3595" y="3918"/>
                  </a:cubicBezTo>
                  <a:close/>
                  <a:moveTo>
                    <a:pt x="3659" y="4122"/>
                  </a:moveTo>
                  <a:cubicBezTo>
                    <a:pt x="3653" y="4125"/>
                    <a:pt x="3648" y="4127"/>
                    <a:pt x="3644" y="4130"/>
                  </a:cubicBezTo>
                  <a:cubicBezTo>
                    <a:pt x="3643" y="4131"/>
                    <a:pt x="3642" y="4131"/>
                    <a:pt x="3641" y="4131"/>
                  </a:cubicBezTo>
                  <a:cubicBezTo>
                    <a:pt x="3643" y="4130"/>
                    <a:pt x="3644" y="4129"/>
                    <a:pt x="3646" y="4127"/>
                  </a:cubicBezTo>
                  <a:cubicBezTo>
                    <a:pt x="3650" y="4124"/>
                    <a:pt x="3653" y="4119"/>
                    <a:pt x="3656" y="4114"/>
                  </a:cubicBezTo>
                  <a:cubicBezTo>
                    <a:pt x="3658" y="4115"/>
                    <a:pt x="3661" y="4115"/>
                    <a:pt x="3663" y="4115"/>
                  </a:cubicBezTo>
                  <a:cubicBezTo>
                    <a:pt x="3663" y="4116"/>
                    <a:pt x="3663" y="4116"/>
                    <a:pt x="3664" y="4116"/>
                  </a:cubicBezTo>
                  <a:cubicBezTo>
                    <a:pt x="3662" y="4118"/>
                    <a:pt x="3660" y="4120"/>
                    <a:pt x="3659" y="4122"/>
                  </a:cubicBezTo>
                  <a:close/>
                  <a:moveTo>
                    <a:pt x="3716" y="4097"/>
                  </a:moveTo>
                  <a:cubicBezTo>
                    <a:pt x="3713" y="4098"/>
                    <a:pt x="3709" y="4100"/>
                    <a:pt x="3706" y="4101"/>
                  </a:cubicBezTo>
                  <a:cubicBezTo>
                    <a:pt x="3706" y="4098"/>
                    <a:pt x="3706" y="4094"/>
                    <a:pt x="3706" y="4090"/>
                  </a:cubicBezTo>
                  <a:cubicBezTo>
                    <a:pt x="3705" y="4088"/>
                    <a:pt x="3704" y="4081"/>
                    <a:pt x="3705" y="4079"/>
                  </a:cubicBezTo>
                  <a:cubicBezTo>
                    <a:pt x="3708" y="4080"/>
                    <a:pt x="3711" y="4081"/>
                    <a:pt x="3714" y="4081"/>
                  </a:cubicBezTo>
                  <a:cubicBezTo>
                    <a:pt x="3713" y="4082"/>
                    <a:pt x="3713" y="4083"/>
                    <a:pt x="3713" y="4084"/>
                  </a:cubicBezTo>
                  <a:cubicBezTo>
                    <a:pt x="3714" y="4087"/>
                    <a:pt x="3714" y="4090"/>
                    <a:pt x="3715" y="4093"/>
                  </a:cubicBezTo>
                  <a:cubicBezTo>
                    <a:pt x="3716" y="4094"/>
                    <a:pt x="3716" y="4094"/>
                    <a:pt x="3717" y="4095"/>
                  </a:cubicBezTo>
                  <a:cubicBezTo>
                    <a:pt x="3716" y="4096"/>
                    <a:pt x="3716" y="4096"/>
                    <a:pt x="3716" y="4097"/>
                  </a:cubicBezTo>
                  <a:close/>
                  <a:moveTo>
                    <a:pt x="3739" y="4057"/>
                  </a:moveTo>
                  <a:cubicBezTo>
                    <a:pt x="3735" y="4052"/>
                    <a:pt x="3729" y="4050"/>
                    <a:pt x="3722" y="4051"/>
                  </a:cubicBezTo>
                  <a:cubicBezTo>
                    <a:pt x="3726" y="4044"/>
                    <a:pt x="3731" y="4037"/>
                    <a:pt x="3729" y="4030"/>
                  </a:cubicBezTo>
                  <a:cubicBezTo>
                    <a:pt x="3726" y="4023"/>
                    <a:pt x="3721" y="4022"/>
                    <a:pt x="3715" y="4021"/>
                  </a:cubicBezTo>
                  <a:cubicBezTo>
                    <a:pt x="3722" y="4012"/>
                    <a:pt x="3728" y="3999"/>
                    <a:pt x="3717" y="3991"/>
                  </a:cubicBezTo>
                  <a:cubicBezTo>
                    <a:pt x="3707" y="3983"/>
                    <a:pt x="3697" y="3992"/>
                    <a:pt x="3694" y="4002"/>
                  </a:cubicBezTo>
                  <a:cubicBezTo>
                    <a:pt x="3683" y="3999"/>
                    <a:pt x="3671" y="4006"/>
                    <a:pt x="3681" y="4017"/>
                  </a:cubicBezTo>
                  <a:cubicBezTo>
                    <a:pt x="3682" y="4019"/>
                    <a:pt x="3685" y="4020"/>
                    <a:pt x="3686" y="4022"/>
                  </a:cubicBezTo>
                  <a:cubicBezTo>
                    <a:pt x="3688" y="4027"/>
                    <a:pt x="3687" y="4031"/>
                    <a:pt x="3687" y="4036"/>
                  </a:cubicBezTo>
                  <a:cubicBezTo>
                    <a:pt x="3687" y="4040"/>
                    <a:pt x="3688" y="4043"/>
                    <a:pt x="3689" y="4047"/>
                  </a:cubicBezTo>
                  <a:cubicBezTo>
                    <a:pt x="3691" y="4054"/>
                    <a:pt x="3689" y="4058"/>
                    <a:pt x="3685" y="4063"/>
                  </a:cubicBezTo>
                  <a:cubicBezTo>
                    <a:pt x="3683" y="4066"/>
                    <a:pt x="3683" y="4070"/>
                    <a:pt x="3683" y="4074"/>
                  </a:cubicBezTo>
                  <a:cubicBezTo>
                    <a:pt x="3684" y="4081"/>
                    <a:pt x="3690" y="4089"/>
                    <a:pt x="3684" y="4096"/>
                  </a:cubicBezTo>
                  <a:cubicBezTo>
                    <a:pt x="3683" y="4099"/>
                    <a:pt x="3682" y="4100"/>
                    <a:pt x="3680" y="4100"/>
                  </a:cubicBezTo>
                  <a:cubicBezTo>
                    <a:pt x="3679" y="4100"/>
                    <a:pt x="3678" y="4099"/>
                    <a:pt x="3677" y="4100"/>
                  </a:cubicBezTo>
                  <a:cubicBezTo>
                    <a:pt x="3676" y="4099"/>
                    <a:pt x="3674" y="4098"/>
                    <a:pt x="3673" y="4097"/>
                  </a:cubicBezTo>
                  <a:cubicBezTo>
                    <a:pt x="3672" y="4096"/>
                    <a:pt x="3671" y="4095"/>
                    <a:pt x="3670" y="4094"/>
                  </a:cubicBezTo>
                  <a:cubicBezTo>
                    <a:pt x="3670" y="4093"/>
                    <a:pt x="3669" y="4092"/>
                    <a:pt x="3667" y="4090"/>
                  </a:cubicBezTo>
                  <a:cubicBezTo>
                    <a:pt x="3668" y="4088"/>
                    <a:pt x="3669" y="4086"/>
                    <a:pt x="3669" y="4084"/>
                  </a:cubicBezTo>
                  <a:cubicBezTo>
                    <a:pt x="3670" y="4082"/>
                    <a:pt x="3667" y="4080"/>
                    <a:pt x="3665" y="4082"/>
                  </a:cubicBezTo>
                  <a:cubicBezTo>
                    <a:pt x="3664" y="4082"/>
                    <a:pt x="3664" y="4083"/>
                    <a:pt x="3663" y="4084"/>
                  </a:cubicBezTo>
                  <a:cubicBezTo>
                    <a:pt x="3662" y="4081"/>
                    <a:pt x="3664" y="4079"/>
                    <a:pt x="3666" y="4076"/>
                  </a:cubicBezTo>
                  <a:cubicBezTo>
                    <a:pt x="3667" y="4073"/>
                    <a:pt x="3667" y="4069"/>
                    <a:pt x="3666" y="4065"/>
                  </a:cubicBezTo>
                  <a:cubicBezTo>
                    <a:pt x="3663" y="4051"/>
                    <a:pt x="3645" y="4050"/>
                    <a:pt x="3638" y="4061"/>
                  </a:cubicBezTo>
                  <a:cubicBezTo>
                    <a:pt x="3631" y="4057"/>
                    <a:pt x="3621" y="4055"/>
                    <a:pt x="3619" y="4064"/>
                  </a:cubicBezTo>
                  <a:cubicBezTo>
                    <a:pt x="3616" y="4075"/>
                    <a:pt x="3634" y="4086"/>
                    <a:pt x="3642" y="4093"/>
                  </a:cubicBezTo>
                  <a:cubicBezTo>
                    <a:pt x="3640" y="4095"/>
                    <a:pt x="3640" y="4097"/>
                    <a:pt x="3640" y="4099"/>
                  </a:cubicBezTo>
                  <a:cubicBezTo>
                    <a:pt x="3640" y="4097"/>
                    <a:pt x="3637" y="4095"/>
                    <a:pt x="3634" y="4097"/>
                  </a:cubicBezTo>
                  <a:cubicBezTo>
                    <a:pt x="3633" y="4098"/>
                    <a:pt x="3631" y="4100"/>
                    <a:pt x="3629" y="4101"/>
                  </a:cubicBezTo>
                  <a:cubicBezTo>
                    <a:pt x="3626" y="4098"/>
                    <a:pt x="3621" y="4097"/>
                    <a:pt x="3616" y="4097"/>
                  </a:cubicBezTo>
                  <a:cubicBezTo>
                    <a:pt x="3616" y="4093"/>
                    <a:pt x="3614" y="4090"/>
                    <a:pt x="3613" y="4085"/>
                  </a:cubicBezTo>
                  <a:cubicBezTo>
                    <a:pt x="3611" y="4080"/>
                    <a:pt x="3611" y="4074"/>
                    <a:pt x="3609" y="4069"/>
                  </a:cubicBezTo>
                  <a:cubicBezTo>
                    <a:pt x="3610" y="4069"/>
                    <a:pt x="3611" y="4068"/>
                    <a:pt x="3612" y="4068"/>
                  </a:cubicBezTo>
                  <a:cubicBezTo>
                    <a:pt x="3614" y="4067"/>
                    <a:pt x="3615" y="4063"/>
                    <a:pt x="3616" y="4061"/>
                  </a:cubicBezTo>
                  <a:cubicBezTo>
                    <a:pt x="3619" y="4054"/>
                    <a:pt x="3620" y="4049"/>
                    <a:pt x="3625" y="4043"/>
                  </a:cubicBezTo>
                  <a:cubicBezTo>
                    <a:pt x="3631" y="4035"/>
                    <a:pt x="3637" y="4029"/>
                    <a:pt x="3640" y="4020"/>
                  </a:cubicBezTo>
                  <a:cubicBezTo>
                    <a:pt x="3640" y="4019"/>
                    <a:pt x="3641" y="4018"/>
                    <a:pt x="3641" y="4016"/>
                  </a:cubicBezTo>
                  <a:cubicBezTo>
                    <a:pt x="3641" y="4016"/>
                    <a:pt x="3641" y="4016"/>
                    <a:pt x="3641" y="4016"/>
                  </a:cubicBezTo>
                  <a:cubicBezTo>
                    <a:pt x="3645" y="4015"/>
                    <a:pt x="3646" y="4014"/>
                    <a:pt x="3648" y="4011"/>
                  </a:cubicBezTo>
                  <a:cubicBezTo>
                    <a:pt x="3656" y="4001"/>
                    <a:pt x="3671" y="3998"/>
                    <a:pt x="3677" y="3986"/>
                  </a:cubicBezTo>
                  <a:cubicBezTo>
                    <a:pt x="3684" y="3973"/>
                    <a:pt x="3674" y="3960"/>
                    <a:pt x="3661" y="3956"/>
                  </a:cubicBezTo>
                  <a:cubicBezTo>
                    <a:pt x="3662" y="3954"/>
                    <a:pt x="3662" y="3952"/>
                    <a:pt x="3662" y="3949"/>
                  </a:cubicBezTo>
                  <a:cubicBezTo>
                    <a:pt x="3690" y="3977"/>
                    <a:pt x="3725" y="3995"/>
                    <a:pt x="3765" y="4000"/>
                  </a:cubicBezTo>
                  <a:cubicBezTo>
                    <a:pt x="3756" y="4019"/>
                    <a:pt x="3748" y="4038"/>
                    <a:pt x="3739" y="4057"/>
                  </a:cubicBezTo>
                  <a:close/>
                  <a:moveTo>
                    <a:pt x="3766" y="3470"/>
                  </a:moveTo>
                  <a:cubicBezTo>
                    <a:pt x="3764" y="3472"/>
                    <a:pt x="3761" y="3474"/>
                    <a:pt x="3758" y="3476"/>
                  </a:cubicBezTo>
                  <a:cubicBezTo>
                    <a:pt x="3751" y="3477"/>
                    <a:pt x="3744" y="3477"/>
                    <a:pt x="3737" y="3475"/>
                  </a:cubicBezTo>
                  <a:cubicBezTo>
                    <a:pt x="3745" y="3476"/>
                    <a:pt x="3753" y="3474"/>
                    <a:pt x="3760" y="3468"/>
                  </a:cubicBezTo>
                  <a:cubicBezTo>
                    <a:pt x="3764" y="3468"/>
                    <a:pt x="3769" y="3467"/>
                    <a:pt x="3773" y="3467"/>
                  </a:cubicBezTo>
                  <a:cubicBezTo>
                    <a:pt x="3771" y="3468"/>
                    <a:pt x="3769" y="3469"/>
                    <a:pt x="3766" y="3470"/>
                  </a:cubicBezTo>
                  <a:close/>
                  <a:moveTo>
                    <a:pt x="3749" y="3399"/>
                  </a:moveTo>
                  <a:cubicBezTo>
                    <a:pt x="3729" y="3394"/>
                    <a:pt x="3704" y="3411"/>
                    <a:pt x="3707" y="3433"/>
                  </a:cubicBezTo>
                  <a:cubicBezTo>
                    <a:pt x="3710" y="3457"/>
                    <a:pt x="3722" y="3471"/>
                    <a:pt x="3735" y="3475"/>
                  </a:cubicBezTo>
                  <a:cubicBezTo>
                    <a:pt x="3717" y="3470"/>
                    <a:pt x="3700" y="3458"/>
                    <a:pt x="3687" y="3448"/>
                  </a:cubicBezTo>
                  <a:cubicBezTo>
                    <a:pt x="3648" y="3414"/>
                    <a:pt x="3609" y="3388"/>
                    <a:pt x="3557" y="3405"/>
                  </a:cubicBezTo>
                  <a:cubicBezTo>
                    <a:pt x="3534" y="3413"/>
                    <a:pt x="3539" y="3450"/>
                    <a:pt x="3564" y="3447"/>
                  </a:cubicBezTo>
                  <a:cubicBezTo>
                    <a:pt x="3612" y="3442"/>
                    <a:pt x="3640" y="3487"/>
                    <a:pt x="3674" y="3520"/>
                  </a:cubicBezTo>
                  <a:cubicBezTo>
                    <a:pt x="3645" y="3526"/>
                    <a:pt x="3616" y="3520"/>
                    <a:pt x="3589" y="3490"/>
                  </a:cubicBezTo>
                  <a:cubicBezTo>
                    <a:pt x="3573" y="3472"/>
                    <a:pt x="3560" y="3453"/>
                    <a:pt x="3535" y="3471"/>
                  </a:cubicBezTo>
                  <a:cubicBezTo>
                    <a:pt x="3532" y="3473"/>
                    <a:pt x="3533" y="3478"/>
                    <a:pt x="3537" y="3479"/>
                  </a:cubicBezTo>
                  <a:cubicBezTo>
                    <a:pt x="3547" y="3483"/>
                    <a:pt x="3555" y="3533"/>
                    <a:pt x="3564" y="3545"/>
                  </a:cubicBezTo>
                  <a:cubicBezTo>
                    <a:pt x="3578" y="3563"/>
                    <a:pt x="3600" y="3575"/>
                    <a:pt x="3622" y="3581"/>
                  </a:cubicBezTo>
                  <a:cubicBezTo>
                    <a:pt x="3636" y="3585"/>
                    <a:pt x="3650" y="3587"/>
                    <a:pt x="3664" y="3586"/>
                  </a:cubicBezTo>
                  <a:cubicBezTo>
                    <a:pt x="3657" y="3591"/>
                    <a:pt x="3650" y="3596"/>
                    <a:pt x="3642" y="3600"/>
                  </a:cubicBezTo>
                  <a:cubicBezTo>
                    <a:pt x="3590" y="3626"/>
                    <a:pt x="3513" y="3610"/>
                    <a:pt x="3502" y="3543"/>
                  </a:cubicBezTo>
                  <a:cubicBezTo>
                    <a:pt x="3502" y="3539"/>
                    <a:pt x="3497" y="3539"/>
                    <a:pt x="3495" y="3543"/>
                  </a:cubicBezTo>
                  <a:cubicBezTo>
                    <a:pt x="3473" y="3608"/>
                    <a:pt x="3518" y="3669"/>
                    <a:pt x="3584" y="3677"/>
                  </a:cubicBezTo>
                  <a:cubicBezTo>
                    <a:pt x="3565" y="3678"/>
                    <a:pt x="3545" y="3675"/>
                    <a:pt x="3523" y="3670"/>
                  </a:cubicBezTo>
                  <a:cubicBezTo>
                    <a:pt x="3503" y="3666"/>
                    <a:pt x="3492" y="3690"/>
                    <a:pt x="3506" y="3704"/>
                  </a:cubicBezTo>
                  <a:cubicBezTo>
                    <a:pt x="3523" y="3724"/>
                    <a:pt x="3548" y="3733"/>
                    <a:pt x="3573" y="3735"/>
                  </a:cubicBezTo>
                  <a:cubicBezTo>
                    <a:pt x="3566" y="3746"/>
                    <a:pt x="3560" y="3757"/>
                    <a:pt x="3555" y="3768"/>
                  </a:cubicBezTo>
                  <a:cubicBezTo>
                    <a:pt x="3547" y="3785"/>
                    <a:pt x="3548" y="3816"/>
                    <a:pt x="3538" y="3833"/>
                  </a:cubicBezTo>
                  <a:cubicBezTo>
                    <a:pt x="3535" y="3833"/>
                    <a:pt x="3533" y="3834"/>
                    <a:pt x="3531" y="3836"/>
                  </a:cubicBezTo>
                  <a:cubicBezTo>
                    <a:pt x="3532" y="3829"/>
                    <a:pt x="3534" y="3823"/>
                    <a:pt x="3535" y="3817"/>
                  </a:cubicBezTo>
                  <a:cubicBezTo>
                    <a:pt x="3536" y="3814"/>
                    <a:pt x="3533" y="3811"/>
                    <a:pt x="3530" y="3812"/>
                  </a:cubicBezTo>
                  <a:cubicBezTo>
                    <a:pt x="3490" y="3826"/>
                    <a:pt x="3470" y="3858"/>
                    <a:pt x="3455" y="3893"/>
                  </a:cubicBezTo>
                  <a:cubicBezTo>
                    <a:pt x="3452" y="3883"/>
                    <a:pt x="3449" y="3874"/>
                    <a:pt x="3445" y="3865"/>
                  </a:cubicBezTo>
                  <a:cubicBezTo>
                    <a:pt x="3439" y="3855"/>
                    <a:pt x="3424" y="3856"/>
                    <a:pt x="3417" y="3863"/>
                  </a:cubicBezTo>
                  <a:cubicBezTo>
                    <a:pt x="3394" y="3885"/>
                    <a:pt x="3403" y="3927"/>
                    <a:pt x="3421" y="3949"/>
                  </a:cubicBezTo>
                  <a:cubicBezTo>
                    <a:pt x="3423" y="3951"/>
                    <a:pt x="3425" y="3953"/>
                    <a:pt x="3427" y="3955"/>
                  </a:cubicBezTo>
                  <a:cubicBezTo>
                    <a:pt x="3416" y="3971"/>
                    <a:pt x="3403" y="3984"/>
                    <a:pt x="3388" y="3994"/>
                  </a:cubicBezTo>
                  <a:cubicBezTo>
                    <a:pt x="3387" y="3989"/>
                    <a:pt x="3386" y="3983"/>
                    <a:pt x="3386" y="3978"/>
                  </a:cubicBezTo>
                  <a:cubicBezTo>
                    <a:pt x="3377" y="3906"/>
                    <a:pt x="3393" y="3872"/>
                    <a:pt x="3440" y="3821"/>
                  </a:cubicBezTo>
                  <a:cubicBezTo>
                    <a:pt x="3451" y="3818"/>
                    <a:pt x="3461" y="3812"/>
                    <a:pt x="3470" y="3807"/>
                  </a:cubicBezTo>
                  <a:cubicBezTo>
                    <a:pt x="3486" y="3798"/>
                    <a:pt x="3508" y="3785"/>
                    <a:pt x="3510" y="3764"/>
                  </a:cubicBezTo>
                  <a:cubicBezTo>
                    <a:pt x="3510" y="3759"/>
                    <a:pt x="3508" y="3755"/>
                    <a:pt x="3502" y="3753"/>
                  </a:cubicBezTo>
                  <a:cubicBezTo>
                    <a:pt x="3498" y="3751"/>
                    <a:pt x="3493" y="3751"/>
                    <a:pt x="3488" y="3751"/>
                  </a:cubicBezTo>
                  <a:cubicBezTo>
                    <a:pt x="3489" y="3746"/>
                    <a:pt x="3490" y="3742"/>
                    <a:pt x="3491" y="3736"/>
                  </a:cubicBezTo>
                  <a:cubicBezTo>
                    <a:pt x="3495" y="3706"/>
                    <a:pt x="3450" y="3684"/>
                    <a:pt x="3437" y="3716"/>
                  </a:cubicBezTo>
                  <a:cubicBezTo>
                    <a:pt x="3421" y="3757"/>
                    <a:pt x="3384" y="3774"/>
                    <a:pt x="3357" y="3805"/>
                  </a:cubicBezTo>
                  <a:cubicBezTo>
                    <a:pt x="3348" y="3815"/>
                    <a:pt x="3341" y="3827"/>
                    <a:pt x="3335" y="3838"/>
                  </a:cubicBezTo>
                  <a:cubicBezTo>
                    <a:pt x="3335" y="3837"/>
                    <a:pt x="3334" y="3836"/>
                    <a:pt x="3333" y="3835"/>
                  </a:cubicBezTo>
                  <a:cubicBezTo>
                    <a:pt x="3332" y="3833"/>
                    <a:pt x="3332" y="3832"/>
                    <a:pt x="3331" y="3830"/>
                  </a:cubicBezTo>
                  <a:cubicBezTo>
                    <a:pt x="3332" y="3826"/>
                    <a:pt x="3331" y="3822"/>
                    <a:pt x="3329" y="3818"/>
                  </a:cubicBezTo>
                  <a:cubicBezTo>
                    <a:pt x="3330" y="3809"/>
                    <a:pt x="3336" y="3801"/>
                    <a:pt x="3340" y="3790"/>
                  </a:cubicBezTo>
                  <a:cubicBezTo>
                    <a:pt x="3346" y="3774"/>
                    <a:pt x="3350" y="3757"/>
                    <a:pt x="3342" y="3741"/>
                  </a:cubicBezTo>
                  <a:cubicBezTo>
                    <a:pt x="3339" y="3733"/>
                    <a:pt x="3330" y="3731"/>
                    <a:pt x="3324" y="3737"/>
                  </a:cubicBezTo>
                  <a:cubicBezTo>
                    <a:pt x="3305" y="3755"/>
                    <a:pt x="3284" y="3779"/>
                    <a:pt x="3276" y="3805"/>
                  </a:cubicBezTo>
                  <a:cubicBezTo>
                    <a:pt x="3273" y="3806"/>
                    <a:pt x="3269" y="3806"/>
                    <a:pt x="3265" y="3806"/>
                  </a:cubicBezTo>
                  <a:cubicBezTo>
                    <a:pt x="3254" y="3805"/>
                    <a:pt x="3242" y="3804"/>
                    <a:pt x="3232" y="3807"/>
                  </a:cubicBezTo>
                  <a:cubicBezTo>
                    <a:pt x="3231" y="3807"/>
                    <a:pt x="3230" y="3808"/>
                    <a:pt x="3230" y="3809"/>
                  </a:cubicBezTo>
                  <a:cubicBezTo>
                    <a:pt x="3227" y="3826"/>
                    <a:pt x="3242" y="3841"/>
                    <a:pt x="3256" y="3847"/>
                  </a:cubicBezTo>
                  <a:cubicBezTo>
                    <a:pt x="3263" y="3851"/>
                    <a:pt x="3272" y="3854"/>
                    <a:pt x="3281" y="3855"/>
                  </a:cubicBezTo>
                  <a:cubicBezTo>
                    <a:pt x="3290" y="3871"/>
                    <a:pt x="3305" y="3885"/>
                    <a:pt x="3316" y="3901"/>
                  </a:cubicBezTo>
                  <a:cubicBezTo>
                    <a:pt x="3311" y="3936"/>
                    <a:pt x="3316" y="3970"/>
                    <a:pt x="3319" y="4005"/>
                  </a:cubicBezTo>
                  <a:cubicBezTo>
                    <a:pt x="3305" y="4003"/>
                    <a:pt x="3291" y="4000"/>
                    <a:pt x="3277" y="3995"/>
                  </a:cubicBezTo>
                  <a:cubicBezTo>
                    <a:pt x="3293" y="3963"/>
                    <a:pt x="3281" y="3919"/>
                    <a:pt x="3241" y="3912"/>
                  </a:cubicBezTo>
                  <a:cubicBezTo>
                    <a:pt x="3231" y="3910"/>
                    <a:pt x="3220" y="3912"/>
                    <a:pt x="3211" y="3916"/>
                  </a:cubicBezTo>
                  <a:cubicBezTo>
                    <a:pt x="3220" y="3894"/>
                    <a:pt x="3223" y="3870"/>
                    <a:pt x="3214" y="3849"/>
                  </a:cubicBezTo>
                  <a:cubicBezTo>
                    <a:pt x="3213" y="3848"/>
                    <a:pt x="3212" y="3847"/>
                    <a:pt x="3210" y="3847"/>
                  </a:cubicBezTo>
                  <a:cubicBezTo>
                    <a:pt x="3189" y="3855"/>
                    <a:pt x="3177" y="3872"/>
                    <a:pt x="3165" y="3890"/>
                  </a:cubicBezTo>
                  <a:cubicBezTo>
                    <a:pt x="3152" y="3909"/>
                    <a:pt x="3140" y="3921"/>
                    <a:pt x="3125" y="3930"/>
                  </a:cubicBezTo>
                  <a:cubicBezTo>
                    <a:pt x="3129" y="3923"/>
                    <a:pt x="3132" y="3915"/>
                    <a:pt x="3132" y="3907"/>
                  </a:cubicBezTo>
                  <a:cubicBezTo>
                    <a:pt x="3132" y="3902"/>
                    <a:pt x="3132" y="3888"/>
                    <a:pt x="3124" y="3887"/>
                  </a:cubicBezTo>
                  <a:cubicBezTo>
                    <a:pt x="3117" y="3886"/>
                    <a:pt x="3109" y="3888"/>
                    <a:pt x="3103" y="3890"/>
                  </a:cubicBezTo>
                  <a:cubicBezTo>
                    <a:pt x="3103" y="3887"/>
                    <a:pt x="3103" y="3887"/>
                    <a:pt x="3103" y="3887"/>
                  </a:cubicBezTo>
                  <a:cubicBezTo>
                    <a:pt x="3112" y="3886"/>
                    <a:pt x="3121" y="3882"/>
                    <a:pt x="3129" y="3875"/>
                  </a:cubicBezTo>
                  <a:cubicBezTo>
                    <a:pt x="3136" y="3869"/>
                    <a:pt x="3136" y="3861"/>
                    <a:pt x="3133" y="3854"/>
                  </a:cubicBezTo>
                  <a:cubicBezTo>
                    <a:pt x="3139" y="3855"/>
                    <a:pt x="3146" y="3856"/>
                    <a:pt x="3153" y="3857"/>
                  </a:cubicBezTo>
                  <a:cubicBezTo>
                    <a:pt x="3158" y="3858"/>
                    <a:pt x="3164" y="3854"/>
                    <a:pt x="3164" y="3848"/>
                  </a:cubicBezTo>
                  <a:cubicBezTo>
                    <a:pt x="3163" y="3835"/>
                    <a:pt x="3164" y="3823"/>
                    <a:pt x="3168" y="3811"/>
                  </a:cubicBezTo>
                  <a:cubicBezTo>
                    <a:pt x="3170" y="3812"/>
                    <a:pt x="3173" y="3812"/>
                    <a:pt x="3176" y="3811"/>
                  </a:cubicBezTo>
                  <a:cubicBezTo>
                    <a:pt x="3195" y="3810"/>
                    <a:pt x="3203" y="3791"/>
                    <a:pt x="3195" y="3775"/>
                  </a:cubicBezTo>
                  <a:cubicBezTo>
                    <a:pt x="3193" y="3772"/>
                    <a:pt x="3191" y="3769"/>
                    <a:pt x="3188" y="3766"/>
                  </a:cubicBezTo>
                  <a:cubicBezTo>
                    <a:pt x="3194" y="3757"/>
                    <a:pt x="3200" y="3747"/>
                    <a:pt x="3205" y="3738"/>
                  </a:cubicBezTo>
                  <a:cubicBezTo>
                    <a:pt x="3207" y="3736"/>
                    <a:pt x="3208" y="3735"/>
                    <a:pt x="3209" y="3734"/>
                  </a:cubicBezTo>
                  <a:cubicBezTo>
                    <a:pt x="3211" y="3735"/>
                    <a:pt x="3212" y="3737"/>
                    <a:pt x="3213" y="3738"/>
                  </a:cubicBezTo>
                  <a:cubicBezTo>
                    <a:pt x="3213" y="3740"/>
                    <a:pt x="3213" y="3742"/>
                    <a:pt x="3212" y="3744"/>
                  </a:cubicBezTo>
                  <a:cubicBezTo>
                    <a:pt x="3211" y="3749"/>
                    <a:pt x="3219" y="3753"/>
                    <a:pt x="3223" y="3750"/>
                  </a:cubicBezTo>
                  <a:cubicBezTo>
                    <a:pt x="3226" y="3747"/>
                    <a:pt x="3228" y="3744"/>
                    <a:pt x="3229" y="3740"/>
                  </a:cubicBezTo>
                  <a:cubicBezTo>
                    <a:pt x="3230" y="3741"/>
                    <a:pt x="3231" y="3743"/>
                    <a:pt x="3232" y="3744"/>
                  </a:cubicBezTo>
                  <a:cubicBezTo>
                    <a:pt x="3236" y="3750"/>
                    <a:pt x="3243" y="3757"/>
                    <a:pt x="3250" y="3752"/>
                  </a:cubicBezTo>
                  <a:cubicBezTo>
                    <a:pt x="3251" y="3751"/>
                    <a:pt x="3252" y="3749"/>
                    <a:pt x="3251" y="3748"/>
                  </a:cubicBezTo>
                  <a:cubicBezTo>
                    <a:pt x="3250" y="3745"/>
                    <a:pt x="3248" y="3742"/>
                    <a:pt x="3247" y="3739"/>
                  </a:cubicBezTo>
                  <a:cubicBezTo>
                    <a:pt x="3245" y="3736"/>
                    <a:pt x="3244" y="3733"/>
                    <a:pt x="3243" y="3729"/>
                  </a:cubicBezTo>
                  <a:cubicBezTo>
                    <a:pt x="3247" y="3733"/>
                    <a:pt x="3251" y="3737"/>
                    <a:pt x="3255" y="3740"/>
                  </a:cubicBezTo>
                  <a:cubicBezTo>
                    <a:pt x="3258" y="3742"/>
                    <a:pt x="3263" y="3741"/>
                    <a:pt x="3263" y="3737"/>
                  </a:cubicBezTo>
                  <a:cubicBezTo>
                    <a:pt x="3264" y="3733"/>
                    <a:pt x="3263" y="3729"/>
                    <a:pt x="3260" y="3725"/>
                  </a:cubicBezTo>
                  <a:cubicBezTo>
                    <a:pt x="3264" y="3727"/>
                    <a:pt x="3267" y="3728"/>
                    <a:pt x="3271" y="3728"/>
                  </a:cubicBezTo>
                  <a:cubicBezTo>
                    <a:pt x="3272" y="3728"/>
                    <a:pt x="3273" y="3727"/>
                    <a:pt x="3274" y="3726"/>
                  </a:cubicBezTo>
                  <a:cubicBezTo>
                    <a:pt x="3275" y="3723"/>
                    <a:pt x="3274" y="3720"/>
                    <a:pt x="3273" y="3717"/>
                  </a:cubicBezTo>
                  <a:cubicBezTo>
                    <a:pt x="3275" y="3718"/>
                    <a:pt x="3276" y="3720"/>
                    <a:pt x="3278" y="3721"/>
                  </a:cubicBezTo>
                  <a:cubicBezTo>
                    <a:pt x="3283" y="3726"/>
                    <a:pt x="3291" y="3719"/>
                    <a:pt x="3288" y="3713"/>
                  </a:cubicBezTo>
                  <a:cubicBezTo>
                    <a:pt x="3287" y="3711"/>
                    <a:pt x="3286" y="3708"/>
                    <a:pt x="3284" y="3706"/>
                  </a:cubicBezTo>
                  <a:cubicBezTo>
                    <a:pt x="3287" y="3703"/>
                    <a:pt x="3290" y="3698"/>
                    <a:pt x="3290" y="3692"/>
                  </a:cubicBezTo>
                  <a:cubicBezTo>
                    <a:pt x="3289" y="3689"/>
                    <a:pt x="3286" y="3686"/>
                    <a:pt x="3283" y="3686"/>
                  </a:cubicBezTo>
                  <a:cubicBezTo>
                    <a:pt x="3285" y="3682"/>
                    <a:pt x="3284" y="3678"/>
                    <a:pt x="3281" y="3675"/>
                  </a:cubicBezTo>
                  <a:cubicBezTo>
                    <a:pt x="3275" y="3670"/>
                    <a:pt x="3268" y="3670"/>
                    <a:pt x="3261" y="3670"/>
                  </a:cubicBezTo>
                  <a:cubicBezTo>
                    <a:pt x="3246" y="3670"/>
                    <a:pt x="3233" y="3664"/>
                    <a:pt x="3235" y="3646"/>
                  </a:cubicBezTo>
                  <a:cubicBezTo>
                    <a:pt x="3235" y="3645"/>
                    <a:pt x="3235" y="3644"/>
                    <a:pt x="3234" y="3643"/>
                  </a:cubicBezTo>
                  <a:cubicBezTo>
                    <a:pt x="3238" y="3643"/>
                    <a:pt x="3242" y="3644"/>
                    <a:pt x="3246" y="3644"/>
                  </a:cubicBezTo>
                  <a:cubicBezTo>
                    <a:pt x="3250" y="3644"/>
                    <a:pt x="3254" y="3639"/>
                    <a:pt x="3251" y="3636"/>
                  </a:cubicBezTo>
                  <a:cubicBezTo>
                    <a:pt x="3247" y="3632"/>
                    <a:pt x="3243" y="3630"/>
                    <a:pt x="3239" y="3629"/>
                  </a:cubicBezTo>
                  <a:cubicBezTo>
                    <a:pt x="3240" y="3627"/>
                    <a:pt x="3241" y="3626"/>
                    <a:pt x="3241" y="3625"/>
                  </a:cubicBezTo>
                  <a:cubicBezTo>
                    <a:pt x="3242" y="3623"/>
                    <a:pt x="3243" y="3611"/>
                    <a:pt x="3243" y="3611"/>
                  </a:cubicBezTo>
                  <a:cubicBezTo>
                    <a:pt x="3243" y="3611"/>
                    <a:pt x="3254" y="3615"/>
                    <a:pt x="3258" y="3617"/>
                  </a:cubicBezTo>
                  <a:cubicBezTo>
                    <a:pt x="3273" y="3623"/>
                    <a:pt x="3274" y="3628"/>
                    <a:pt x="3272" y="3641"/>
                  </a:cubicBezTo>
                  <a:cubicBezTo>
                    <a:pt x="3270" y="3649"/>
                    <a:pt x="3268" y="3650"/>
                    <a:pt x="3271" y="3658"/>
                  </a:cubicBezTo>
                  <a:cubicBezTo>
                    <a:pt x="3273" y="3664"/>
                    <a:pt x="3281" y="3664"/>
                    <a:pt x="3284" y="3660"/>
                  </a:cubicBezTo>
                  <a:cubicBezTo>
                    <a:pt x="3285" y="3659"/>
                    <a:pt x="3286" y="3658"/>
                    <a:pt x="3288" y="3658"/>
                  </a:cubicBezTo>
                  <a:cubicBezTo>
                    <a:pt x="3291" y="3664"/>
                    <a:pt x="3299" y="3666"/>
                    <a:pt x="3309" y="3669"/>
                  </a:cubicBezTo>
                  <a:cubicBezTo>
                    <a:pt x="3318" y="3671"/>
                    <a:pt x="3325" y="3672"/>
                    <a:pt x="3333" y="3665"/>
                  </a:cubicBezTo>
                  <a:cubicBezTo>
                    <a:pt x="3340" y="3658"/>
                    <a:pt x="3335" y="3651"/>
                    <a:pt x="3337" y="3644"/>
                  </a:cubicBezTo>
                  <a:cubicBezTo>
                    <a:pt x="3338" y="3643"/>
                    <a:pt x="3344" y="3636"/>
                    <a:pt x="3345" y="3633"/>
                  </a:cubicBezTo>
                  <a:cubicBezTo>
                    <a:pt x="3345" y="3633"/>
                    <a:pt x="3345" y="3633"/>
                    <a:pt x="3345" y="3632"/>
                  </a:cubicBezTo>
                  <a:cubicBezTo>
                    <a:pt x="3347" y="3633"/>
                    <a:pt x="3348" y="3633"/>
                    <a:pt x="3350" y="3634"/>
                  </a:cubicBezTo>
                  <a:cubicBezTo>
                    <a:pt x="3360" y="3638"/>
                    <a:pt x="3366" y="3632"/>
                    <a:pt x="3368" y="3624"/>
                  </a:cubicBezTo>
                  <a:cubicBezTo>
                    <a:pt x="3376" y="3628"/>
                    <a:pt x="3385" y="3629"/>
                    <a:pt x="3394" y="3628"/>
                  </a:cubicBezTo>
                  <a:cubicBezTo>
                    <a:pt x="3402" y="3627"/>
                    <a:pt x="3402" y="3615"/>
                    <a:pt x="3394" y="3614"/>
                  </a:cubicBezTo>
                  <a:cubicBezTo>
                    <a:pt x="3384" y="3612"/>
                    <a:pt x="3377" y="3610"/>
                    <a:pt x="3369" y="3605"/>
                  </a:cubicBezTo>
                  <a:cubicBezTo>
                    <a:pt x="3374" y="3602"/>
                    <a:pt x="3378" y="3601"/>
                    <a:pt x="3382" y="3603"/>
                  </a:cubicBezTo>
                  <a:cubicBezTo>
                    <a:pt x="3391" y="3608"/>
                    <a:pt x="3395" y="3596"/>
                    <a:pt x="3390" y="3590"/>
                  </a:cubicBezTo>
                  <a:cubicBezTo>
                    <a:pt x="3382" y="3583"/>
                    <a:pt x="3370" y="3584"/>
                    <a:pt x="3361" y="3589"/>
                  </a:cubicBezTo>
                  <a:cubicBezTo>
                    <a:pt x="3359" y="3590"/>
                    <a:pt x="3357" y="3591"/>
                    <a:pt x="3355" y="3593"/>
                  </a:cubicBezTo>
                  <a:cubicBezTo>
                    <a:pt x="3351" y="3590"/>
                    <a:pt x="3347" y="3586"/>
                    <a:pt x="3342" y="3585"/>
                  </a:cubicBezTo>
                  <a:cubicBezTo>
                    <a:pt x="3339" y="3583"/>
                    <a:pt x="3336" y="3583"/>
                    <a:pt x="3333" y="3582"/>
                  </a:cubicBezTo>
                  <a:cubicBezTo>
                    <a:pt x="3333" y="3582"/>
                    <a:pt x="3332" y="3581"/>
                    <a:pt x="3331" y="3581"/>
                  </a:cubicBezTo>
                  <a:cubicBezTo>
                    <a:pt x="3328" y="3580"/>
                    <a:pt x="3324" y="3579"/>
                    <a:pt x="3321" y="3577"/>
                  </a:cubicBezTo>
                  <a:cubicBezTo>
                    <a:pt x="3322" y="3577"/>
                    <a:pt x="3323" y="3576"/>
                    <a:pt x="3323" y="3576"/>
                  </a:cubicBezTo>
                  <a:cubicBezTo>
                    <a:pt x="3337" y="3572"/>
                    <a:pt x="3338" y="3574"/>
                    <a:pt x="3349" y="3580"/>
                  </a:cubicBezTo>
                  <a:cubicBezTo>
                    <a:pt x="3361" y="3586"/>
                    <a:pt x="3376" y="3586"/>
                    <a:pt x="3384" y="3575"/>
                  </a:cubicBezTo>
                  <a:cubicBezTo>
                    <a:pt x="3384" y="3575"/>
                    <a:pt x="3384" y="3574"/>
                    <a:pt x="3384" y="3574"/>
                  </a:cubicBezTo>
                  <a:cubicBezTo>
                    <a:pt x="3386" y="3574"/>
                    <a:pt x="3387" y="3574"/>
                    <a:pt x="3389" y="3573"/>
                  </a:cubicBezTo>
                  <a:cubicBezTo>
                    <a:pt x="3392" y="3573"/>
                    <a:pt x="3395" y="3570"/>
                    <a:pt x="3395" y="3567"/>
                  </a:cubicBezTo>
                  <a:cubicBezTo>
                    <a:pt x="3396" y="3563"/>
                    <a:pt x="3396" y="3563"/>
                    <a:pt x="3396" y="3563"/>
                  </a:cubicBezTo>
                  <a:cubicBezTo>
                    <a:pt x="3396" y="3562"/>
                    <a:pt x="3395" y="3562"/>
                    <a:pt x="3395" y="3561"/>
                  </a:cubicBezTo>
                  <a:cubicBezTo>
                    <a:pt x="3389" y="3559"/>
                    <a:pt x="3384" y="3557"/>
                    <a:pt x="3378" y="3556"/>
                  </a:cubicBezTo>
                  <a:cubicBezTo>
                    <a:pt x="3383" y="3553"/>
                    <a:pt x="3388" y="3550"/>
                    <a:pt x="3392" y="3546"/>
                  </a:cubicBezTo>
                  <a:cubicBezTo>
                    <a:pt x="3399" y="3539"/>
                    <a:pt x="3390" y="3526"/>
                    <a:pt x="3382" y="3533"/>
                  </a:cubicBezTo>
                  <a:cubicBezTo>
                    <a:pt x="3374" y="3539"/>
                    <a:pt x="3366" y="3542"/>
                    <a:pt x="3357" y="3543"/>
                  </a:cubicBezTo>
                  <a:cubicBezTo>
                    <a:pt x="3360" y="3536"/>
                    <a:pt x="3365" y="3531"/>
                    <a:pt x="3373" y="3528"/>
                  </a:cubicBezTo>
                  <a:cubicBezTo>
                    <a:pt x="3381" y="3525"/>
                    <a:pt x="3389" y="3526"/>
                    <a:pt x="3397" y="3526"/>
                  </a:cubicBezTo>
                  <a:cubicBezTo>
                    <a:pt x="3400" y="3526"/>
                    <a:pt x="3401" y="3522"/>
                    <a:pt x="3400" y="3519"/>
                  </a:cubicBezTo>
                  <a:cubicBezTo>
                    <a:pt x="3396" y="3514"/>
                    <a:pt x="3391" y="3512"/>
                    <a:pt x="3386" y="3510"/>
                  </a:cubicBezTo>
                  <a:cubicBezTo>
                    <a:pt x="3387" y="3510"/>
                    <a:pt x="3389" y="3509"/>
                    <a:pt x="3390" y="3508"/>
                  </a:cubicBezTo>
                  <a:cubicBezTo>
                    <a:pt x="3398" y="3503"/>
                    <a:pt x="3390" y="3491"/>
                    <a:pt x="3382" y="3495"/>
                  </a:cubicBezTo>
                  <a:cubicBezTo>
                    <a:pt x="3376" y="3497"/>
                    <a:pt x="3370" y="3500"/>
                    <a:pt x="3365" y="3504"/>
                  </a:cubicBezTo>
                  <a:cubicBezTo>
                    <a:pt x="3370" y="3493"/>
                    <a:pt x="3376" y="3484"/>
                    <a:pt x="3388" y="3482"/>
                  </a:cubicBezTo>
                  <a:cubicBezTo>
                    <a:pt x="3395" y="3480"/>
                    <a:pt x="3396" y="3469"/>
                    <a:pt x="3388" y="3468"/>
                  </a:cubicBezTo>
                  <a:cubicBezTo>
                    <a:pt x="3384" y="3468"/>
                    <a:pt x="3379" y="3468"/>
                    <a:pt x="3376" y="3470"/>
                  </a:cubicBezTo>
                  <a:cubicBezTo>
                    <a:pt x="3380" y="3463"/>
                    <a:pt x="3383" y="3454"/>
                    <a:pt x="3372" y="3451"/>
                  </a:cubicBezTo>
                  <a:cubicBezTo>
                    <a:pt x="3370" y="3450"/>
                    <a:pt x="3367" y="3450"/>
                    <a:pt x="3365" y="3453"/>
                  </a:cubicBezTo>
                  <a:cubicBezTo>
                    <a:pt x="3364" y="3454"/>
                    <a:pt x="3364" y="3455"/>
                    <a:pt x="3364" y="3457"/>
                  </a:cubicBezTo>
                  <a:cubicBezTo>
                    <a:pt x="3365" y="3460"/>
                    <a:pt x="3356" y="3467"/>
                    <a:pt x="3353" y="3470"/>
                  </a:cubicBezTo>
                  <a:cubicBezTo>
                    <a:pt x="3355" y="3462"/>
                    <a:pt x="3356" y="3455"/>
                    <a:pt x="3353" y="3447"/>
                  </a:cubicBezTo>
                  <a:cubicBezTo>
                    <a:pt x="3351" y="3441"/>
                    <a:pt x="3339" y="3442"/>
                    <a:pt x="3339" y="3449"/>
                  </a:cubicBezTo>
                  <a:cubicBezTo>
                    <a:pt x="3339" y="3452"/>
                    <a:pt x="3339" y="3455"/>
                    <a:pt x="3338" y="3458"/>
                  </a:cubicBezTo>
                  <a:cubicBezTo>
                    <a:pt x="3337" y="3457"/>
                    <a:pt x="3335" y="3455"/>
                    <a:pt x="3333" y="3454"/>
                  </a:cubicBezTo>
                  <a:cubicBezTo>
                    <a:pt x="3331" y="3453"/>
                    <a:pt x="3328" y="3453"/>
                    <a:pt x="3326" y="3451"/>
                  </a:cubicBezTo>
                  <a:cubicBezTo>
                    <a:pt x="3317" y="3445"/>
                    <a:pt x="3321" y="3438"/>
                    <a:pt x="3328" y="3434"/>
                  </a:cubicBezTo>
                  <a:cubicBezTo>
                    <a:pt x="3333" y="3436"/>
                    <a:pt x="3339" y="3432"/>
                    <a:pt x="3336" y="3427"/>
                  </a:cubicBezTo>
                  <a:cubicBezTo>
                    <a:pt x="3336" y="3426"/>
                    <a:pt x="3335" y="3425"/>
                    <a:pt x="3335" y="3424"/>
                  </a:cubicBezTo>
                  <a:cubicBezTo>
                    <a:pt x="3334" y="3421"/>
                    <a:pt x="3332" y="3420"/>
                    <a:pt x="3329" y="3419"/>
                  </a:cubicBezTo>
                  <a:cubicBezTo>
                    <a:pt x="3323" y="3407"/>
                    <a:pt x="3310" y="3403"/>
                    <a:pt x="3297" y="3412"/>
                  </a:cubicBezTo>
                  <a:cubicBezTo>
                    <a:pt x="3294" y="3415"/>
                    <a:pt x="3295" y="3419"/>
                    <a:pt x="3292" y="3422"/>
                  </a:cubicBezTo>
                  <a:cubicBezTo>
                    <a:pt x="3288" y="3426"/>
                    <a:pt x="3282" y="3427"/>
                    <a:pt x="3277" y="3429"/>
                  </a:cubicBezTo>
                  <a:cubicBezTo>
                    <a:pt x="3279" y="3421"/>
                    <a:pt x="3279" y="3412"/>
                    <a:pt x="3282" y="3404"/>
                  </a:cubicBezTo>
                  <a:cubicBezTo>
                    <a:pt x="3286" y="3396"/>
                    <a:pt x="3291" y="3392"/>
                    <a:pt x="3297" y="3389"/>
                  </a:cubicBezTo>
                  <a:cubicBezTo>
                    <a:pt x="3312" y="3400"/>
                    <a:pt x="3331" y="3408"/>
                    <a:pt x="3348" y="3417"/>
                  </a:cubicBezTo>
                  <a:cubicBezTo>
                    <a:pt x="3353" y="3429"/>
                    <a:pt x="3361" y="3441"/>
                    <a:pt x="3371" y="3448"/>
                  </a:cubicBezTo>
                  <a:cubicBezTo>
                    <a:pt x="3374" y="3450"/>
                    <a:pt x="3379" y="3448"/>
                    <a:pt x="3380" y="3444"/>
                  </a:cubicBezTo>
                  <a:cubicBezTo>
                    <a:pt x="3380" y="3439"/>
                    <a:pt x="3380" y="3435"/>
                    <a:pt x="3379" y="3431"/>
                  </a:cubicBezTo>
                  <a:cubicBezTo>
                    <a:pt x="3384" y="3437"/>
                    <a:pt x="3391" y="3443"/>
                    <a:pt x="3394" y="3443"/>
                  </a:cubicBezTo>
                  <a:cubicBezTo>
                    <a:pt x="3394" y="3443"/>
                    <a:pt x="3395" y="3443"/>
                    <a:pt x="3395" y="3443"/>
                  </a:cubicBezTo>
                  <a:cubicBezTo>
                    <a:pt x="3397" y="3442"/>
                    <a:pt x="3399" y="3440"/>
                    <a:pt x="3399" y="3438"/>
                  </a:cubicBezTo>
                  <a:cubicBezTo>
                    <a:pt x="3399" y="3433"/>
                    <a:pt x="3398" y="3429"/>
                    <a:pt x="3396" y="3425"/>
                  </a:cubicBezTo>
                  <a:cubicBezTo>
                    <a:pt x="3399" y="3425"/>
                    <a:pt x="3401" y="3424"/>
                    <a:pt x="3402" y="3422"/>
                  </a:cubicBezTo>
                  <a:cubicBezTo>
                    <a:pt x="3408" y="3433"/>
                    <a:pt x="3415" y="3443"/>
                    <a:pt x="3427" y="3445"/>
                  </a:cubicBezTo>
                  <a:cubicBezTo>
                    <a:pt x="3430" y="3446"/>
                    <a:pt x="3434" y="3443"/>
                    <a:pt x="3434" y="3440"/>
                  </a:cubicBezTo>
                  <a:cubicBezTo>
                    <a:pt x="3434" y="3430"/>
                    <a:pt x="3430" y="3420"/>
                    <a:pt x="3425" y="3410"/>
                  </a:cubicBezTo>
                  <a:cubicBezTo>
                    <a:pt x="3433" y="3413"/>
                    <a:pt x="3441" y="3415"/>
                    <a:pt x="3449" y="3415"/>
                  </a:cubicBezTo>
                  <a:cubicBezTo>
                    <a:pt x="3453" y="3414"/>
                    <a:pt x="3455" y="3409"/>
                    <a:pt x="3453" y="3406"/>
                  </a:cubicBezTo>
                  <a:cubicBezTo>
                    <a:pt x="3446" y="3397"/>
                    <a:pt x="3436" y="3391"/>
                    <a:pt x="3427" y="3384"/>
                  </a:cubicBezTo>
                  <a:cubicBezTo>
                    <a:pt x="3430" y="3384"/>
                    <a:pt x="3432" y="3383"/>
                    <a:pt x="3435" y="3381"/>
                  </a:cubicBezTo>
                  <a:cubicBezTo>
                    <a:pt x="3436" y="3380"/>
                    <a:pt x="3437" y="3379"/>
                    <a:pt x="3436" y="3377"/>
                  </a:cubicBezTo>
                  <a:cubicBezTo>
                    <a:pt x="3435" y="3371"/>
                    <a:pt x="3429" y="3367"/>
                    <a:pt x="3424" y="3364"/>
                  </a:cubicBezTo>
                  <a:cubicBezTo>
                    <a:pt x="3431" y="3365"/>
                    <a:pt x="3440" y="3367"/>
                    <a:pt x="3443" y="3361"/>
                  </a:cubicBezTo>
                  <a:cubicBezTo>
                    <a:pt x="3444" y="3359"/>
                    <a:pt x="3444" y="3357"/>
                    <a:pt x="3444" y="3356"/>
                  </a:cubicBezTo>
                  <a:cubicBezTo>
                    <a:pt x="3449" y="3358"/>
                    <a:pt x="3454" y="3359"/>
                    <a:pt x="3459" y="3358"/>
                  </a:cubicBezTo>
                  <a:cubicBezTo>
                    <a:pt x="3462" y="3358"/>
                    <a:pt x="3464" y="3355"/>
                    <a:pt x="3464" y="3351"/>
                  </a:cubicBezTo>
                  <a:cubicBezTo>
                    <a:pt x="3463" y="3347"/>
                    <a:pt x="3462" y="3344"/>
                    <a:pt x="3459" y="3340"/>
                  </a:cubicBezTo>
                  <a:cubicBezTo>
                    <a:pt x="3467" y="3341"/>
                    <a:pt x="3476" y="3343"/>
                    <a:pt x="3483" y="3337"/>
                  </a:cubicBezTo>
                  <a:cubicBezTo>
                    <a:pt x="3484" y="3336"/>
                    <a:pt x="3485" y="3333"/>
                    <a:pt x="3484" y="3331"/>
                  </a:cubicBezTo>
                  <a:cubicBezTo>
                    <a:pt x="3482" y="3324"/>
                    <a:pt x="3475" y="3320"/>
                    <a:pt x="3467" y="3318"/>
                  </a:cubicBezTo>
                  <a:cubicBezTo>
                    <a:pt x="3471" y="3316"/>
                    <a:pt x="3475" y="3314"/>
                    <a:pt x="3478" y="3312"/>
                  </a:cubicBezTo>
                  <a:cubicBezTo>
                    <a:pt x="3485" y="3306"/>
                    <a:pt x="3480" y="3295"/>
                    <a:pt x="3472" y="3296"/>
                  </a:cubicBezTo>
                  <a:cubicBezTo>
                    <a:pt x="3461" y="3298"/>
                    <a:pt x="3450" y="3301"/>
                    <a:pt x="3439" y="3303"/>
                  </a:cubicBezTo>
                  <a:cubicBezTo>
                    <a:pt x="3441" y="3300"/>
                    <a:pt x="3442" y="3296"/>
                    <a:pt x="3441" y="3292"/>
                  </a:cubicBezTo>
                  <a:cubicBezTo>
                    <a:pt x="3441" y="3290"/>
                    <a:pt x="3440" y="3289"/>
                    <a:pt x="3438" y="3287"/>
                  </a:cubicBezTo>
                  <a:cubicBezTo>
                    <a:pt x="3441" y="3285"/>
                    <a:pt x="3444" y="3283"/>
                    <a:pt x="3446" y="3281"/>
                  </a:cubicBezTo>
                  <a:cubicBezTo>
                    <a:pt x="3455" y="3273"/>
                    <a:pt x="3447" y="3257"/>
                    <a:pt x="3435" y="3262"/>
                  </a:cubicBezTo>
                  <a:cubicBezTo>
                    <a:pt x="3432" y="3263"/>
                    <a:pt x="3430" y="3264"/>
                    <a:pt x="3427" y="3266"/>
                  </a:cubicBezTo>
                  <a:cubicBezTo>
                    <a:pt x="3426" y="3265"/>
                    <a:pt x="3426" y="3265"/>
                    <a:pt x="3425" y="3265"/>
                  </a:cubicBezTo>
                  <a:cubicBezTo>
                    <a:pt x="3413" y="3265"/>
                    <a:pt x="3401" y="3260"/>
                    <a:pt x="3390" y="3260"/>
                  </a:cubicBezTo>
                  <a:cubicBezTo>
                    <a:pt x="3395" y="3258"/>
                    <a:pt x="3402" y="3255"/>
                    <a:pt x="3406" y="3251"/>
                  </a:cubicBezTo>
                  <a:cubicBezTo>
                    <a:pt x="3407" y="3251"/>
                    <a:pt x="3407" y="3250"/>
                    <a:pt x="3408" y="3249"/>
                  </a:cubicBezTo>
                  <a:cubicBezTo>
                    <a:pt x="3410" y="3249"/>
                    <a:pt x="3413" y="3248"/>
                    <a:pt x="3415" y="3248"/>
                  </a:cubicBezTo>
                  <a:cubicBezTo>
                    <a:pt x="3419" y="3248"/>
                    <a:pt x="3422" y="3245"/>
                    <a:pt x="3423" y="3241"/>
                  </a:cubicBezTo>
                  <a:cubicBezTo>
                    <a:pt x="3427" y="3240"/>
                    <a:pt x="3430" y="3238"/>
                    <a:pt x="3434" y="3234"/>
                  </a:cubicBezTo>
                  <a:cubicBezTo>
                    <a:pt x="3438" y="3230"/>
                    <a:pt x="3434" y="3224"/>
                    <a:pt x="3430" y="3222"/>
                  </a:cubicBezTo>
                  <a:cubicBezTo>
                    <a:pt x="3434" y="3222"/>
                    <a:pt x="3439" y="3221"/>
                    <a:pt x="3444" y="3220"/>
                  </a:cubicBezTo>
                  <a:cubicBezTo>
                    <a:pt x="3448" y="3219"/>
                    <a:pt x="3453" y="3216"/>
                    <a:pt x="3453" y="3211"/>
                  </a:cubicBezTo>
                  <a:cubicBezTo>
                    <a:pt x="3453" y="3210"/>
                    <a:pt x="3453" y="3210"/>
                    <a:pt x="3452" y="3209"/>
                  </a:cubicBezTo>
                  <a:cubicBezTo>
                    <a:pt x="3452" y="3201"/>
                    <a:pt x="3439" y="3199"/>
                    <a:pt x="3426" y="3199"/>
                  </a:cubicBezTo>
                  <a:cubicBezTo>
                    <a:pt x="3427" y="3199"/>
                    <a:pt x="3428" y="3198"/>
                    <a:pt x="3429" y="3197"/>
                  </a:cubicBezTo>
                  <a:cubicBezTo>
                    <a:pt x="3442" y="3187"/>
                    <a:pt x="3469" y="3178"/>
                    <a:pt x="3464" y="3158"/>
                  </a:cubicBezTo>
                  <a:cubicBezTo>
                    <a:pt x="3463" y="3153"/>
                    <a:pt x="3458" y="3150"/>
                    <a:pt x="3454" y="3151"/>
                  </a:cubicBezTo>
                  <a:cubicBezTo>
                    <a:pt x="3458" y="3142"/>
                    <a:pt x="3460" y="3133"/>
                    <a:pt x="3460" y="3124"/>
                  </a:cubicBezTo>
                  <a:cubicBezTo>
                    <a:pt x="3473" y="3117"/>
                    <a:pt x="3488" y="3112"/>
                    <a:pt x="3504" y="3112"/>
                  </a:cubicBezTo>
                  <a:cubicBezTo>
                    <a:pt x="3504" y="3112"/>
                    <a:pt x="3505" y="3111"/>
                    <a:pt x="3505" y="3111"/>
                  </a:cubicBezTo>
                  <a:cubicBezTo>
                    <a:pt x="3529" y="3116"/>
                    <a:pt x="3554" y="3118"/>
                    <a:pt x="3578" y="3116"/>
                  </a:cubicBezTo>
                  <a:cubicBezTo>
                    <a:pt x="3632" y="3112"/>
                    <a:pt x="3663" y="3082"/>
                    <a:pt x="3682" y="3033"/>
                  </a:cubicBezTo>
                  <a:cubicBezTo>
                    <a:pt x="3697" y="3065"/>
                    <a:pt x="3730" y="3082"/>
                    <a:pt x="3768" y="3085"/>
                  </a:cubicBezTo>
                  <a:cubicBezTo>
                    <a:pt x="3774" y="3086"/>
                    <a:pt x="3780" y="3086"/>
                    <a:pt x="3786" y="3085"/>
                  </a:cubicBezTo>
                  <a:cubicBezTo>
                    <a:pt x="3764" y="3109"/>
                    <a:pt x="3726" y="3108"/>
                    <a:pt x="3690" y="3123"/>
                  </a:cubicBezTo>
                  <a:cubicBezTo>
                    <a:pt x="3682" y="3126"/>
                    <a:pt x="3681" y="3136"/>
                    <a:pt x="3688" y="3141"/>
                  </a:cubicBezTo>
                  <a:cubicBezTo>
                    <a:pt x="3714" y="3154"/>
                    <a:pt x="3745" y="3159"/>
                    <a:pt x="3774" y="3154"/>
                  </a:cubicBezTo>
                  <a:cubicBezTo>
                    <a:pt x="3749" y="3182"/>
                    <a:pt x="3714" y="3198"/>
                    <a:pt x="3676" y="3206"/>
                  </a:cubicBezTo>
                  <a:cubicBezTo>
                    <a:pt x="3663" y="3209"/>
                    <a:pt x="3666" y="3229"/>
                    <a:pt x="3678" y="3232"/>
                  </a:cubicBezTo>
                  <a:cubicBezTo>
                    <a:pt x="3705" y="3239"/>
                    <a:pt x="3733" y="3237"/>
                    <a:pt x="3759" y="3230"/>
                  </a:cubicBezTo>
                  <a:cubicBezTo>
                    <a:pt x="3759" y="3230"/>
                    <a:pt x="3759" y="3230"/>
                    <a:pt x="3759" y="3230"/>
                  </a:cubicBezTo>
                  <a:cubicBezTo>
                    <a:pt x="3762" y="3245"/>
                    <a:pt x="3711" y="3274"/>
                    <a:pt x="3701" y="3289"/>
                  </a:cubicBezTo>
                  <a:cubicBezTo>
                    <a:pt x="3690" y="3306"/>
                    <a:pt x="3687" y="3327"/>
                    <a:pt x="3698" y="3345"/>
                  </a:cubicBezTo>
                  <a:cubicBezTo>
                    <a:pt x="3709" y="3363"/>
                    <a:pt x="3728" y="3369"/>
                    <a:pt x="3748" y="3369"/>
                  </a:cubicBezTo>
                  <a:cubicBezTo>
                    <a:pt x="3757" y="3370"/>
                    <a:pt x="3772" y="3364"/>
                    <a:pt x="3780" y="3368"/>
                  </a:cubicBezTo>
                  <a:cubicBezTo>
                    <a:pt x="3813" y="3383"/>
                    <a:pt x="3768" y="3403"/>
                    <a:pt x="3749" y="3399"/>
                  </a:cubicBezTo>
                  <a:close/>
                  <a:moveTo>
                    <a:pt x="7077" y="283"/>
                  </a:moveTo>
                  <a:cubicBezTo>
                    <a:pt x="7086" y="260"/>
                    <a:pt x="7096" y="237"/>
                    <a:pt x="7106" y="215"/>
                  </a:cubicBezTo>
                  <a:cubicBezTo>
                    <a:pt x="7098" y="238"/>
                    <a:pt x="7090" y="261"/>
                    <a:pt x="7077" y="283"/>
                  </a:cubicBezTo>
                  <a:close/>
                  <a:moveTo>
                    <a:pt x="7466" y="505"/>
                  </a:moveTo>
                  <a:cubicBezTo>
                    <a:pt x="7466" y="505"/>
                    <a:pt x="7465" y="506"/>
                    <a:pt x="7465" y="507"/>
                  </a:cubicBezTo>
                  <a:cubicBezTo>
                    <a:pt x="7459" y="509"/>
                    <a:pt x="7452" y="512"/>
                    <a:pt x="7446" y="514"/>
                  </a:cubicBezTo>
                  <a:cubicBezTo>
                    <a:pt x="7455" y="507"/>
                    <a:pt x="7464" y="500"/>
                    <a:pt x="7472" y="493"/>
                  </a:cubicBezTo>
                  <a:cubicBezTo>
                    <a:pt x="7470" y="497"/>
                    <a:pt x="7468" y="501"/>
                    <a:pt x="7466" y="5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7761435" y="365210"/>
              <a:ext cx="1382567" cy="3348483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3265095" y="3337848"/>
              <a:ext cx="5193112" cy="1798555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4752532" y="2615657"/>
              <a:ext cx="4391468" cy="2548051"/>
            </a:xfrm>
            <a:custGeom>
              <a:avLst/>
              <a:gdLst/>
              <a:ahLst/>
              <a:cxnLst/>
              <a:rect l="l" t="t" r="r" b="b"/>
              <a:pathLst>
                <a:path w="6848" h="3968" extrusionOk="0">
                  <a:moveTo>
                    <a:pt x="6819" y="837"/>
                  </a:moveTo>
                  <a:cubicBezTo>
                    <a:pt x="6829" y="787"/>
                    <a:pt x="6821" y="752"/>
                    <a:pt x="6786" y="713"/>
                  </a:cubicBezTo>
                  <a:cubicBezTo>
                    <a:pt x="6786" y="713"/>
                    <a:pt x="6785" y="713"/>
                    <a:pt x="6786" y="713"/>
                  </a:cubicBezTo>
                  <a:cubicBezTo>
                    <a:pt x="6848" y="806"/>
                    <a:pt x="6759" y="837"/>
                    <a:pt x="6780" y="912"/>
                  </a:cubicBezTo>
                  <a:cubicBezTo>
                    <a:pt x="6782" y="920"/>
                    <a:pt x="6787" y="929"/>
                    <a:pt x="6793" y="938"/>
                  </a:cubicBezTo>
                  <a:cubicBezTo>
                    <a:pt x="6790" y="939"/>
                    <a:pt x="6788" y="939"/>
                    <a:pt x="6786" y="940"/>
                  </a:cubicBezTo>
                  <a:cubicBezTo>
                    <a:pt x="6782" y="942"/>
                    <a:pt x="6778" y="945"/>
                    <a:pt x="6775" y="948"/>
                  </a:cubicBezTo>
                  <a:cubicBezTo>
                    <a:pt x="6770" y="952"/>
                    <a:pt x="6764" y="956"/>
                    <a:pt x="6760" y="960"/>
                  </a:cubicBezTo>
                  <a:cubicBezTo>
                    <a:pt x="6761" y="950"/>
                    <a:pt x="6762" y="940"/>
                    <a:pt x="6762" y="929"/>
                  </a:cubicBezTo>
                  <a:cubicBezTo>
                    <a:pt x="6761" y="868"/>
                    <a:pt x="6764" y="816"/>
                    <a:pt x="6786" y="759"/>
                  </a:cubicBezTo>
                  <a:cubicBezTo>
                    <a:pt x="6787" y="758"/>
                    <a:pt x="6785" y="757"/>
                    <a:pt x="6785" y="758"/>
                  </a:cubicBezTo>
                  <a:cubicBezTo>
                    <a:pt x="6765" y="804"/>
                    <a:pt x="6752" y="853"/>
                    <a:pt x="6749" y="903"/>
                  </a:cubicBezTo>
                  <a:cubicBezTo>
                    <a:pt x="6747" y="923"/>
                    <a:pt x="6747" y="941"/>
                    <a:pt x="6743" y="957"/>
                  </a:cubicBezTo>
                  <a:cubicBezTo>
                    <a:pt x="6741" y="911"/>
                    <a:pt x="6749" y="861"/>
                    <a:pt x="6759" y="818"/>
                  </a:cubicBezTo>
                  <a:cubicBezTo>
                    <a:pt x="6759" y="815"/>
                    <a:pt x="6755" y="814"/>
                    <a:pt x="6754" y="817"/>
                  </a:cubicBezTo>
                  <a:cubicBezTo>
                    <a:pt x="6743" y="862"/>
                    <a:pt x="6726" y="928"/>
                    <a:pt x="6732" y="984"/>
                  </a:cubicBezTo>
                  <a:cubicBezTo>
                    <a:pt x="6732" y="984"/>
                    <a:pt x="6732" y="985"/>
                    <a:pt x="6731" y="985"/>
                  </a:cubicBezTo>
                  <a:cubicBezTo>
                    <a:pt x="6728" y="962"/>
                    <a:pt x="6720" y="944"/>
                    <a:pt x="6696" y="929"/>
                  </a:cubicBezTo>
                  <a:cubicBezTo>
                    <a:pt x="6687" y="924"/>
                    <a:pt x="6678" y="921"/>
                    <a:pt x="6668" y="918"/>
                  </a:cubicBezTo>
                  <a:cubicBezTo>
                    <a:pt x="6670" y="915"/>
                    <a:pt x="6672" y="912"/>
                    <a:pt x="6674" y="909"/>
                  </a:cubicBezTo>
                  <a:cubicBezTo>
                    <a:pt x="6684" y="894"/>
                    <a:pt x="6695" y="880"/>
                    <a:pt x="6700" y="862"/>
                  </a:cubicBezTo>
                  <a:cubicBezTo>
                    <a:pt x="6708" y="836"/>
                    <a:pt x="6704" y="812"/>
                    <a:pt x="6684" y="796"/>
                  </a:cubicBezTo>
                  <a:cubicBezTo>
                    <a:pt x="6689" y="768"/>
                    <a:pt x="6689" y="741"/>
                    <a:pt x="6682" y="714"/>
                  </a:cubicBezTo>
                  <a:cubicBezTo>
                    <a:pt x="6668" y="662"/>
                    <a:pt x="6624" y="627"/>
                    <a:pt x="6602" y="580"/>
                  </a:cubicBezTo>
                  <a:cubicBezTo>
                    <a:pt x="6602" y="579"/>
                    <a:pt x="6601" y="580"/>
                    <a:pt x="6601" y="580"/>
                  </a:cubicBezTo>
                  <a:cubicBezTo>
                    <a:pt x="6627" y="641"/>
                    <a:pt x="6680" y="683"/>
                    <a:pt x="6681" y="754"/>
                  </a:cubicBezTo>
                  <a:cubicBezTo>
                    <a:pt x="6681" y="805"/>
                    <a:pt x="6661" y="855"/>
                    <a:pt x="6639" y="900"/>
                  </a:cubicBezTo>
                  <a:cubicBezTo>
                    <a:pt x="6639" y="901"/>
                    <a:pt x="6638" y="901"/>
                    <a:pt x="6638" y="902"/>
                  </a:cubicBezTo>
                  <a:cubicBezTo>
                    <a:pt x="6638" y="898"/>
                    <a:pt x="6637" y="894"/>
                    <a:pt x="6637" y="890"/>
                  </a:cubicBezTo>
                  <a:cubicBezTo>
                    <a:pt x="6659" y="818"/>
                    <a:pt x="6669" y="744"/>
                    <a:pt x="6646" y="677"/>
                  </a:cubicBezTo>
                  <a:cubicBezTo>
                    <a:pt x="6618" y="590"/>
                    <a:pt x="6545" y="528"/>
                    <a:pt x="6516" y="442"/>
                  </a:cubicBezTo>
                  <a:cubicBezTo>
                    <a:pt x="6494" y="374"/>
                    <a:pt x="6496" y="300"/>
                    <a:pt x="6479" y="231"/>
                  </a:cubicBezTo>
                  <a:cubicBezTo>
                    <a:pt x="6468" y="185"/>
                    <a:pt x="6453" y="141"/>
                    <a:pt x="6419" y="107"/>
                  </a:cubicBezTo>
                  <a:cubicBezTo>
                    <a:pt x="6360" y="48"/>
                    <a:pt x="6270" y="50"/>
                    <a:pt x="6205" y="0"/>
                  </a:cubicBezTo>
                  <a:cubicBezTo>
                    <a:pt x="6205" y="0"/>
                    <a:pt x="6204" y="0"/>
                    <a:pt x="6205" y="1"/>
                  </a:cubicBezTo>
                  <a:cubicBezTo>
                    <a:pt x="6242" y="36"/>
                    <a:pt x="6278" y="50"/>
                    <a:pt x="6324" y="72"/>
                  </a:cubicBezTo>
                  <a:cubicBezTo>
                    <a:pt x="6408" y="113"/>
                    <a:pt x="6440" y="159"/>
                    <a:pt x="6452" y="248"/>
                  </a:cubicBezTo>
                  <a:cubicBezTo>
                    <a:pt x="6465" y="350"/>
                    <a:pt x="6463" y="443"/>
                    <a:pt x="6517" y="534"/>
                  </a:cubicBezTo>
                  <a:cubicBezTo>
                    <a:pt x="6557" y="601"/>
                    <a:pt x="6612" y="657"/>
                    <a:pt x="6606" y="741"/>
                  </a:cubicBezTo>
                  <a:cubicBezTo>
                    <a:pt x="6603" y="782"/>
                    <a:pt x="6590" y="823"/>
                    <a:pt x="6575" y="862"/>
                  </a:cubicBezTo>
                  <a:cubicBezTo>
                    <a:pt x="6560" y="841"/>
                    <a:pt x="6551" y="815"/>
                    <a:pt x="6549" y="788"/>
                  </a:cubicBezTo>
                  <a:cubicBezTo>
                    <a:pt x="6549" y="787"/>
                    <a:pt x="6547" y="787"/>
                    <a:pt x="6547" y="788"/>
                  </a:cubicBezTo>
                  <a:cubicBezTo>
                    <a:pt x="6547" y="819"/>
                    <a:pt x="6555" y="847"/>
                    <a:pt x="6572" y="872"/>
                  </a:cubicBezTo>
                  <a:cubicBezTo>
                    <a:pt x="6569" y="877"/>
                    <a:pt x="6567" y="883"/>
                    <a:pt x="6565" y="888"/>
                  </a:cubicBezTo>
                  <a:cubicBezTo>
                    <a:pt x="6546" y="882"/>
                    <a:pt x="6526" y="872"/>
                    <a:pt x="6514" y="854"/>
                  </a:cubicBezTo>
                  <a:cubicBezTo>
                    <a:pt x="6506" y="841"/>
                    <a:pt x="6504" y="811"/>
                    <a:pt x="6502" y="795"/>
                  </a:cubicBezTo>
                  <a:cubicBezTo>
                    <a:pt x="6502" y="794"/>
                    <a:pt x="6500" y="794"/>
                    <a:pt x="6500" y="795"/>
                  </a:cubicBezTo>
                  <a:cubicBezTo>
                    <a:pt x="6499" y="817"/>
                    <a:pt x="6500" y="842"/>
                    <a:pt x="6508" y="864"/>
                  </a:cubicBezTo>
                  <a:cubicBezTo>
                    <a:pt x="6495" y="852"/>
                    <a:pt x="6478" y="845"/>
                    <a:pt x="6457" y="841"/>
                  </a:cubicBezTo>
                  <a:cubicBezTo>
                    <a:pt x="6424" y="837"/>
                    <a:pt x="6396" y="843"/>
                    <a:pt x="6376" y="830"/>
                  </a:cubicBezTo>
                  <a:cubicBezTo>
                    <a:pt x="6376" y="828"/>
                    <a:pt x="6375" y="827"/>
                    <a:pt x="6375" y="825"/>
                  </a:cubicBezTo>
                  <a:cubicBezTo>
                    <a:pt x="6373" y="821"/>
                    <a:pt x="6371" y="817"/>
                    <a:pt x="6369" y="813"/>
                  </a:cubicBezTo>
                  <a:cubicBezTo>
                    <a:pt x="6369" y="810"/>
                    <a:pt x="6370" y="807"/>
                    <a:pt x="6370" y="804"/>
                  </a:cubicBezTo>
                  <a:cubicBezTo>
                    <a:pt x="6379" y="802"/>
                    <a:pt x="6389" y="801"/>
                    <a:pt x="6400" y="800"/>
                  </a:cubicBezTo>
                  <a:cubicBezTo>
                    <a:pt x="6402" y="800"/>
                    <a:pt x="6403" y="797"/>
                    <a:pt x="6401" y="797"/>
                  </a:cubicBezTo>
                  <a:cubicBezTo>
                    <a:pt x="6390" y="796"/>
                    <a:pt x="6380" y="797"/>
                    <a:pt x="6370" y="799"/>
                  </a:cubicBezTo>
                  <a:cubicBezTo>
                    <a:pt x="6371" y="795"/>
                    <a:pt x="6370" y="792"/>
                    <a:pt x="6370" y="789"/>
                  </a:cubicBezTo>
                  <a:cubicBezTo>
                    <a:pt x="6372" y="786"/>
                    <a:pt x="6373" y="783"/>
                    <a:pt x="6375" y="781"/>
                  </a:cubicBezTo>
                  <a:cubicBezTo>
                    <a:pt x="6384" y="765"/>
                    <a:pt x="6390" y="752"/>
                    <a:pt x="6392" y="738"/>
                  </a:cubicBezTo>
                  <a:cubicBezTo>
                    <a:pt x="6398" y="736"/>
                    <a:pt x="6403" y="733"/>
                    <a:pt x="6410" y="730"/>
                  </a:cubicBezTo>
                  <a:cubicBezTo>
                    <a:pt x="6410" y="730"/>
                    <a:pt x="6410" y="729"/>
                    <a:pt x="6409" y="729"/>
                  </a:cubicBezTo>
                  <a:cubicBezTo>
                    <a:pt x="6403" y="730"/>
                    <a:pt x="6398" y="732"/>
                    <a:pt x="6392" y="733"/>
                  </a:cubicBezTo>
                  <a:cubicBezTo>
                    <a:pt x="6391" y="722"/>
                    <a:pt x="6387" y="711"/>
                    <a:pt x="6375" y="699"/>
                  </a:cubicBezTo>
                  <a:cubicBezTo>
                    <a:pt x="6358" y="682"/>
                    <a:pt x="6335" y="672"/>
                    <a:pt x="6313" y="663"/>
                  </a:cubicBezTo>
                  <a:cubicBezTo>
                    <a:pt x="6310" y="661"/>
                    <a:pt x="6308" y="659"/>
                    <a:pt x="6306" y="657"/>
                  </a:cubicBezTo>
                  <a:cubicBezTo>
                    <a:pt x="6279" y="636"/>
                    <a:pt x="6254" y="618"/>
                    <a:pt x="6235" y="596"/>
                  </a:cubicBezTo>
                  <a:cubicBezTo>
                    <a:pt x="6224" y="565"/>
                    <a:pt x="6226" y="528"/>
                    <a:pt x="6206" y="500"/>
                  </a:cubicBezTo>
                  <a:cubicBezTo>
                    <a:pt x="6198" y="489"/>
                    <a:pt x="6184" y="486"/>
                    <a:pt x="6176" y="476"/>
                  </a:cubicBezTo>
                  <a:cubicBezTo>
                    <a:pt x="6140" y="431"/>
                    <a:pt x="6182" y="386"/>
                    <a:pt x="6216" y="355"/>
                  </a:cubicBezTo>
                  <a:cubicBezTo>
                    <a:pt x="6216" y="355"/>
                    <a:pt x="6215" y="354"/>
                    <a:pt x="6215" y="355"/>
                  </a:cubicBezTo>
                  <a:cubicBezTo>
                    <a:pt x="6188" y="373"/>
                    <a:pt x="6149" y="412"/>
                    <a:pt x="6149" y="449"/>
                  </a:cubicBezTo>
                  <a:cubicBezTo>
                    <a:pt x="6149" y="461"/>
                    <a:pt x="6152" y="464"/>
                    <a:pt x="6160" y="474"/>
                  </a:cubicBezTo>
                  <a:cubicBezTo>
                    <a:pt x="6169" y="487"/>
                    <a:pt x="6186" y="492"/>
                    <a:pt x="6195" y="506"/>
                  </a:cubicBezTo>
                  <a:cubicBezTo>
                    <a:pt x="6203" y="519"/>
                    <a:pt x="6205" y="533"/>
                    <a:pt x="6208" y="547"/>
                  </a:cubicBezTo>
                  <a:cubicBezTo>
                    <a:pt x="6209" y="551"/>
                    <a:pt x="6209" y="555"/>
                    <a:pt x="6210" y="560"/>
                  </a:cubicBezTo>
                  <a:cubicBezTo>
                    <a:pt x="6203" y="546"/>
                    <a:pt x="6198" y="530"/>
                    <a:pt x="6196" y="511"/>
                  </a:cubicBezTo>
                  <a:cubicBezTo>
                    <a:pt x="6196" y="509"/>
                    <a:pt x="6194" y="510"/>
                    <a:pt x="6194" y="511"/>
                  </a:cubicBezTo>
                  <a:cubicBezTo>
                    <a:pt x="6197" y="533"/>
                    <a:pt x="6203" y="553"/>
                    <a:pt x="6212" y="572"/>
                  </a:cubicBezTo>
                  <a:cubicBezTo>
                    <a:pt x="6217" y="600"/>
                    <a:pt x="6222" y="627"/>
                    <a:pt x="6244" y="650"/>
                  </a:cubicBezTo>
                  <a:cubicBezTo>
                    <a:pt x="6257" y="664"/>
                    <a:pt x="6274" y="673"/>
                    <a:pt x="6291" y="682"/>
                  </a:cubicBezTo>
                  <a:cubicBezTo>
                    <a:pt x="6303" y="688"/>
                    <a:pt x="6321" y="693"/>
                    <a:pt x="6331" y="702"/>
                  </a:cubicBezTo>
                  <a:cubicBezTo>
                    <a:pt x="6343" y="712"/>
                    <a:pt x="6350" y="728"/>
                    <a:pt x="6351" y="745"/>
                  </a:cubicBezTo>
                  <a:cubicBezTo>
                    <a:pt x="6350" y="745"/>
                    <a:pt x="6349" y="746"/>
                    <a:pt x="6349" y="746"/>
                  </a:cubicBezTo>
                  <a:cubicBezTo>
                    <a:pt x="6348" y="743"/>
                    <a:pt x="6346" y="740"/>
                    <a:pt x="6336" y="733"/>
                  </a:cubicBezTo>
                  <a:cubicBezTo>
                    <a:pt x="6312" y="716"/>
                    <a:pt x="6276" y="711"/>
                    <a:pt x="6237" y="713"/>
                  </a:cubicBezTo>
                  <a:cubicBezTo>
                    <a:pt x="6209" y="696"/>
                    <a:pt x="6182" y="678"/>
                    <a:pt x="6155" y="651"/>
                  </a:cubicBezTo>
                  <a:cubicBezTo>
                    <a:pt x="6143" y="640"/>
                    <a:pt x="6133" y="623"/>
                    <a:pt x="6121" y="611"/>
                  </a:cubicBezTo>
                  <a:cubicBezTo>
                    <a:pt x="6110" y="577"/>
                    <a:pt x="6094" y="544"/>
                    <a:pt x="6067" y="521"/>
                  </a:cubicBezTo>
                  <a:cubicBezTo>
                    <a:pt x="6015" y="474"/>
                    <a:pt x="5958" y="490"/>
                    <a:pt x="5896" y="503"/>
                  </a:cubicBezTo>
                  <a:cubicBezTo>
                    <a:pt x="5895" y="503"/>
                    <a:pt x="5895" y="503"/>
                    <a:pt x="5894" y="503"/>
                  </a:cubicBezTo>
                  <a:cubicBezTo>
                    <a:pt x="5885" y="477"/>
                    <a:pt x="5879" y="451"/>
                    <a:pt x="5875" y="423"/>
                  </a:cubicBezTo>
                  <a:cubicBezTo>
                    <a:pt x="5875" y="423"/>
                    <a:pt x="5874" y="423"/>
                    <a:pt x="5874" y="424"/>
                  </a:cubicBezTo>
                  <a:cubicBezTo>
                    <a:pt x="5878" y="451"/>
                    <a:pt x="5884" y="477"/>
                    <a:pt x="5892" y="503"/>
                  </a:cubicBezTo>
                  <a:cubicBezTo>
                    <a:pt x="5709" y="539"/>
                    <a:pt x="5523" y="519"/>
                    <a:pt x="5341" y="488"/>
                  </a:cubicBezTo>
                  <a:cubicBezTo>
                    <a:pt x="5336" y="487"/>
                    <a:pt x="5334" y="495"/>
                    <a:pt x="5339" y="497"/>
                  </a:cubicBezTo>
                  <a:cubicBezTo>
                    <a:pt x="5485" y="543"/>
                    <a:pt x="5635" y="556"/>
                    <a:pt x="5787" y="547"/>
                  </a:cubicBezTo>
                  <a:cubicBezTo>
                    <a:pt x="5823" y="546"/>
                    <a:pt x="5866" y="536"/>
                    <a:pt x="5903" y="539"/>
                  </a:cubicBezTo>
                  <a:cubicBezTo>
                    <a:pt x="5903" y="539"/>
                    <a:pt x="5904" y="539"/>
                    <a:pt x="5905" y="539"/>
                  </a:cubicBezTo>
                  <a:cubicBezTo>
                    <a:pt x="5915" y="565"/>
                    <a:pt x="5928" y="590"/>
                    <a:pt x="5942" y="613"/>
                  </a:cubicBezTo>
                  <a:cubicBezTo>
                    <a:pt x="5885" y="633"/>
                    <a:pt x="5829" y="657"/>
                    <a:pt x="5775" y="680"/>
                  </a:cubicBezTo>
                  <a:cubicBezTo>
                    <a:pt x="5775" y="680"/>
                    <a:pt x="5775" y="681"/>
                    <a:pt x="5775" y="681"/>
                  </a:cubicBezTo>
                  <a:cubicBezTo>
                    <a:pt x="5835" y="665"/>
                    <a:pt x="5894" y="648"/>
                    <a:pt x="5954" y="631"/>
                  </a:cubicBezTo>
                  <a:cubicBezTo>
                    <a:pt x="5968" y="652"/>
                    <a:pt x="5984" y="672"/>
                    <a:pt x="6001" y="691"/>
                  </a:cubicBezTo>
                  <a:cubicBezTo>
                    <a:pt x="6020" y="713"/>
                    <a:pt x="6042" y="733"/>
                    <a:pt x="6065" y="752"/>
                  </a:cubicBezTo>
                  <a:cubicBezTo>
                    <a:pt x="6060" y="754"/>
                    <a:pt x="6054" y="756"/>
                    <a:pt x="6050" y="757"/>
                  </a:cubicBezTo>
                  <a:cubicBezTo>
                    <a:pt x="6049" y="758"/>
                    <a:pt x="6050" y="759"/>
                    <a:pt x="6050" y="759"/>
                  </a:cubicBezTo>
                  <a:cubicBezTo>
                    <a:pt x="6056" y="757"/>
                    <a:pt x="6062" y="756"/>
                    <a:pt x="6068" y="755"/>
                  </a:cubicBezTo>
                  <a:cubicBezTo>
                    <a:pt x="6079" y="764"/>
                    <a:pt x="6090" y="772"/>
                    <a:pt x="6101" y="780"/>
                  </a:cubicBezTo>
                  <a:cubicBezTo>
                    <a:pt x="6107" y="809"/>
                    <a:pt x="6115" y="837"/>
                    <a:pt x="6131" y="864"/>
                  </a:cubicBezTo>
                  <a:cubicBezTo>
                    <a:pt x="6144" y="887"/>
                    <a:pt x="6162" y="907"/>
                    <a:pt x="6181" y="927"/>
                  </a:cubicBezTo>
                  <a:cubicBezTo>
                    <a:pt x="6175" y="926"/>
                    <a:pt x="6169" y="926"/>
                    <a:pt x="6163" y="925"/>
                  </a:cubicBezTo>
                  <a:cubicBezTo>
                    <a:pt x="6157" y="903"/>
                    <a:pt x="6143" y="884"/>
                    <a:pt x="6123" y="866"/>
                  </a:cubicBezTo>
                  <a:cubicBezTo>
                    <a:pt x="6105" y="849"/>
                    <a:pt x="6085" y="831"/>
                    <a:pt x="6063" y="818"/>
                  </a:cubicBezTo>
                  <a:cubicBezTo>
                    <a:pt x="6054" y="813"/>
                    <a:pt x="6046" y="809"/>
                    <a:pt x="6039" y="806"/>
                  </a:cubicBezTo>
                  <a:cubicBezTo>
                    <a:pt x="6041" y="805"/>
                    <a:pt x="6042" y="804"/>
                    <a:pt x="6044" y="803"/>
                  </a:cubicBezTo>
                  <a:cubicBezTo>
                    <a:pt x="6045" y="803"/>
                    <a:pt x="6044" y="801"/>
                    <a:pt x="6043" y="802"/>
                  </a:cubicBezTo>
                  <a:cubicBezTo>
                    <a:pt x="6040" y="803"/>
                    <a:pt x="6038" y="804"/>
                    <a:pt x="6035" y="805"/>
                  </a:cubicBezTo>
                  <a:cubicBezTo>
                    <a:pt x="6017" y="797"/>
                    <a:pt x="6001" y="791"/>
                    <a:pt x="5985" y="772"/>
                  </a:cubicBezTo>
                  <a:cubicBezTo>
                    <a:pt x="5928" y="703"/>
                    <a:pt x="5848" y="724"/>
                    <a:pt x="5783" y="774"/>
                  </a:cubicBezTo>
                  <a:cubicBezTo>
                    <a:pt x="5782" y="775"/>
                    <a:pt x="5783" y="777"/>
                    <a:pt x="5784" y="776"/>
                  </a:cubicBezTo>
                  <a:cubicBezTo>
                    <a:pt x="5848" y="750"/>
                    <a:pt x="5917" y="715"/>
                    <a:pt x="5964" y="788"/>
                  </a:cubicBezTo>
                  <a:cubicBezTo>
                    <a:pt x="5976" y="806"/>
                    <a:pt x="5988" y="815"/>
                    <a:pt x="6001" y="822"/>
                  </a:cubicBezTo>
                  <a:cubicBezTo>
                    <a:pt x="5977" y="838"/>
                    <a:pt x="5960" y="858"/>
                    <a:pt x="5941" y="886"/>
                  </a:cubicBezTo>
                  <a:cubicBezTo>
                    <a:pt x="5937" y="892"/>
                    <a:pt x="5939" y="899"/>
                    <a:pt x="5945" y="901"/>
                  </a:cubicBezTo>
                  <a:cubicBezTo>
                    <a:pt x="5959" y="907"/>
                    <a:pt x="5969" y="915"/>
                    <a:pt x="5978" y="925"/>
                  </a:cubicBezTo>
                  <a:cubicBezTo>
                    <a:pt x="5948" y="926"/>
                    <a:pt x="5918" y="926"/>
                    <a:pt x="5888" y="923"/>
                  </a:cubicBezTo>
                  <a:cubicBezTo>
                    <a:pt x="5835" y="918"/>
                    <a:pt x="5784" y="909"/>
                    <a:pt x="5734" y="896"/>
                  </a:cubicBezTo>
                  <a:cubicBezTo>
                    <a:pt x="5734" y="892"/>
                    <a:pt x="5734" y="888"/>
                    <a:pt x="5733" y="884"/>
                  </a:cubicBezTo>
                  <a:cubicBezTo>
                    <a:pt x="5735" y="880"/>
                    <a:pt x="5737" y="876"/>
                    <a:pt x="5739" y="872"/>
                  </a:cubicBezTo>
                  <a:cubicBezTo>
                    <a:pt x="5739" y="872"/>
                    <a:pt x="5739" y="871"/>
                    <a:pt x="5738" y="872"/>
                  </a:cubicBezTo>
                  <a:cubicBezTo>
                    <a:pt x="5737" y="875"/>
                    <a:pt x="5735" y="878"/>
                    <a:pt x="5733" y="881"/>
                  </a:cubicBezTo>
                  <a:cubicBezTo>
                    <a:pt x="5731" y="861"/>
                    <a:pt x="5720" y="841"/>
                    <a:pt x="5696" y="824"/>
                  </a:cubicBezTo>
                  <a:cubicBezTo>
                    <a:pt x="5696" y="823"/>
                    <a:pt x="5694" y="825"/>
                    <a:pt x="5695" y="825"/>
                  </a:cubicBezTo>
                  <a:cubicBezTo>
                    <a:pt x="5706" y="835"/>
                    <a:pt x="5707" y="859"/>
                    <a:pt x="5703" y="888"/>
                  </a:cubicBezTo>
                  <a:cubicBezTo>
                    <a:pt x="5665" y="878"/>
                    <a:pt x="5629" y="866"/>
                    <a:pt x="5592" y="854"/>
                  </a:cubicBezTo>
                  <a:cubicBezTo>
                    <a:pt x="5585" y="845"/>
                    <a:pt x="5578" y="837"/>
                    <a:pt x="5572" y="828"/>
                  </a:cubicBezTo>
                  <a:cubicBezTo>
                    <a:pt x="5571" y="828"/>
                    <a:pt x="5571" y="828"/>
                    <a:pt x="5571" y="828"/>
                  </a:cubicBezTo>
                  <a:cubicBezTo>
                    <a:pt x="5578" y="837"/>
                    <a:pt x="5584" y="845"/>
                    <a:pt x="5591" y="853"/>
                  </a:cubicBezTo>
                  <a:cubicBezTo>
                    <a:pt x="5550" y="839"/>
                    <a:pt x="5510" y="823"/>
                    <a:pt x="5470" y="807"/>
                  </a:cubicBezTo>
                  <a:cubicBezTo>
                    <a:pt x="5469" y="807"/>
                    <a:pt x="5468" y="808"/>
                    <a:pt x="5469" y="808"/>
                  </a:cubicBezTo>
                  <a:cubicBezTo>
                    <a:pt x="5518" y="841"/>
                    <a:pt x="5570" y="867"/>
                    <a:pt x="5625" y="888"/>
                  </a:cubicBezTo>
                  <a:cubicBezTo>
                    <a:pt x="5645" y="906"/>
                    <a:pt x="5668" y="919"/>
                    <a:pt x="5694" y="927"/>
                  </a:cubicBezTo>
                  <a:cubicBezTo>
                    <a:pt x="5684" y="968"/>
                    <a:pt x="5669" y="1015"/>
                    <a:pt x="5654" y="1057"/>
                  </a:cubicBezTo>
                  <a:cubicBezTo>
                    <a:pt x="5575" y="998"/>
                    <a:pt x="5504" y="943"/>
                    <a:pt x="5451" y="852"/>
                  </a:cubicBezTo>
                  <a:cubicBezTo>
                    <a:pt x="5450" y="851"/>
                    <a:pt x="5448" y="852"/>
                    <a:pt x="5449" y="853"/>
                  </a:cubicBezTo>
                  <a:cubicBezTo>
                    <a:pt x="5488" y="940"/>
                    <a:pt x="5540" y="1004"/>
                    <a:pt x="5616" y="1059"/>
                  </a:cubicBezTo>
                  <a:cubicBezTo>
                    <a:pt x="5620" y="1073"/>
                    <a:pt x="5626" y="1085"/>
                    <a:pt x="5633" y="1097"/>
                  </a:cubicBezTo>
                  <a:cubicBezTo>
                    <a:pt x="5635" y="1102"/>
                    <a:pt x="5636" y="1106"/>
                    <a:pt x="5637" y="1111"/>
                  </a:cubicBezTo>
                  <a:cubicBezTo>
                    <a:pt x="5632" y="1127"/>
                    <a:pt x="5628" y="1141"/>
                    <a:pt x="5626" y="1151"/>
                  </a:cubicBezTo>
                  <a:cubicBezTo>
                    <a:pt x="5620" y="1185"/>
                    <a:pt x="5615" y="1220"/>
                    <a:pt x="5615" y="1255"/>
                  </a:cubicBezTo>
                  <a:cubicBezTo>
                    <a:pt x="5604" y="1258"/>
                    <a:pt x="5592" y="1260"/>
                    <a:pt x="5580" y="1262"/>
                  </a:cubicBezTo>
                  <a:cubicBezTo>
                    <a:pt x="5566" y="1265"/>
                    <a:pt x="5552" y="1268"/>
                    <a:pt x="5538" y="1270"/>
                  </a:cubicBezTo>
                  <a:cubicBezTo>
                    <a:pt x="5499" y="1223"/>
                    <a:pt x="5448" y="1189"/>
                    <a:pt x="5391" y="1170"/>
                  </a:cubicBezTo>
                  <a:cubicBezTo>
                    <a:pt x="5387" y="1165"/>
                    <a:pt x="5382" y="1161"/>
                    <a:pt x="5378" y="1156"/>
                  </a:cubicBezTo>
                  <a:cubicBezTo>
                    <a:pt x="5372" y="1140"/>
                    <a:pt x="5371" y="1123"/>
                    <a:pt x="5374" y="1104"/>
                  </a:cubicBezTo>
                  <a:cubicBezTo>
                    <a:pt x="5375" y="1094"/>
                    <a:pt x="5379" y="1083"/>
                    <a:pt x="5377" y="1073"/>
                  </a:cubicBezTo>
                  <a:cubicBezTo>
                    <a:pt x="5375" y="1057"/>
                    <a:pt x="5368" y="1050"/>
                    <a:pt x="5356" y="1041"/>
                  </a:cubicBezTo>
                  <a:cubicBezTo>
                    <a:pt x="5302" y="997"/>
                    <a:pt x="5215" y="954"/>
                    <a:pt x="5191" y="885"/>
                  </a:cubicBezTo>
                  <a:cubicBezTo>
                    <a:pt x="5190" y="884"/>
                    <a:pt x="5189" y="885"/>
                    <a:pt x="5189" y="885"/>
                  </a:cubicBezTo>
                  <a:cubicBezTo>
                    <a:pt x="5196" y="957"/>
                    <a:pt x="5281" y="1004"/>
                    <a:pt x="5328" y="1049"/>
                  </a:cubicBezTo>
                  <a:cubicBezTo>
                    <a:pt x="5352" y="1071"/>
                    <a:pt x="5353" y="1078"/>
                    <a:pt x="5350" y="1110"/>
                  </a:cubicBezTo>
                  <a:cubicBezTo>
                    <a:pt x="5349" y="1115"/>
                    <a:pt x="5349" y="1121"/>
                    <a:pt x="5349" y="1126"/>
                  </a:cubicBezTo>
                  <a:cubicBezTo>
                    <a:pt x="5320" y="1099"/>
                    <a:pt x="5289" y="1075"/>
                    <a:pt x="5254" y="1055"/>
                  </a:cubicBezTo>
                  <a:cubicBezTo>
                    <a:pt x="5130" y="984"/>
                    <a:pt x="4990" y="926"/>
                    <a:pt x="4956" y="772"/>
                  </a:cubicBezTo>
                  <a:cubicBezTo>
                    <a:pt x="4955" y="772"/>
                    <a:pt x="4955" y="772"/>
                    <a:pt x="4955" y="773"/>
                  </a:cubicBezTo>
                  <a:cubicBezTo>
                    <a:pt x="4964" y="877"/>
                    <a:pt x="5032" y="945"/>
                    <a:pt x="5115" y="1003"/>
                  </a:cubicBezTo>
                  <a:cubicBezTo>
                    <a:pt x="5184" y="1051"/>
                    <a:pt x="5252" y="1098"/>
                    <a:pt x="5308" y="1154"/>
                  </a:cubicBezTo>
                  <a:cubicBezTo>
                    <a:pt x="5302" y="1154"/>
                    <a:pt x="5295" y="1153"/>
                    <a:pt x="5289" y="1153"/>
                  </a:cubicBezTo>
                  <a:cubicBezTo>
                    <a:pt x="5269" y="1154"/>
                    <a:pt x="5250" y="1155"/>
                    <a:pt x="5230" y="1156"/>
                  </a:cubicBezTo>
                  <a:cubicBezTo>
                    <a:pt x="5194" y="1149"/>
                    <a:pt x="5161" y="1136"/>
                    <a:pt x="5130" y="1118"/>
                  </a:cubicBezTo>
                  <a:cubicBezTo>
                    <a:pt x="5120" y="1115"/>
                    <a:pt x="5111" y="1110"/>
                    <a:pt x="5101" y="1107"/>
                  </a:cubicBezTo>
                  <a:cubicBezTo>
                    <a:pt x="5053" y="1050"/>
                    <a:pt x="4991" y="1009"/>
                    <a:pt x="4917" y="986"/>
                  </a:cubicBezTo>
                  <a:cubicBezTo>
                    <a:pt x="4912" y="984"/>
                    <a:pt x="4909" y="991"/>
                    <a:pt x="4913" y="993"/>
                  </a:cubicBezTo>
                  <a:cubicBezTo>
                    <a:pt x="4968" y="1027"/>
                    <a:pt x="5010" y="1064"/>
                    <a:pt x="5046" y="1106"/>
                  </a:cubicBezTo>
                  <a:cubicBezTo>
                    <a:pt x="5043" y="1106"/>
                    <a:pt x="5041" y="1107"/>
                    <a:pt x="5039" y="1107"/>
                  </a:cubicBezTo>
                  <a:cubicBezTo>
                    <a:pt x="4947" y="1112"/>
                    <a:pt x="4866" y="1066"/>
                    <a:pt x="4882" y="962"/>
                  </a:cubicBezTo>
                  <a:cubicBezTo>
                    <a:pt x="4882" y="961"/>
                    <a:pt x="4880" y="961"/>
                    <a:pt x="4880" y="961"/>
                  </a:cubicBezTo>
                  <a:cubicBezTo>
                    <a:pt x="4859" y="1043"/>
                    <a:pt x="4900" y="1100"/>
                    <a:pt x="4968" y="1123"/>
                  </a:cubicBezTo>
                  <a:cubicBezTo>
                    <a:pt x="4974" y="1128"/>
                    <a:pt x="4979" y="1133"/>
                    <a:pt x="4985" y="1138"/>
                  </a:cubicBezTo>
                  <a:cubicBezTo>
                    <a:pt x="4975" y="1132"/>
                    <a:pt x="4966" y="1127"/>
                    <a:pt x="4955" y="1123"/>
                  </a:cubicBezTo>
                  <a:cubicBezTo>
                    <a:pt x="4947" y="1119"/>
                    <a:pt x="4933" y="1119"/>
                    <a:pt x="4926" y="1116"/>
                  </a:cubicBezTo>
                  <a:cubicBezTo>
                    <a:pt x="4918" y="1116"/>
                    <a:pt x="4911" y="1116"/>
                    <a:pt x="4904" y="1115"/>
                  </a:cubicBezTo>
                  <a:cubicBezTo>
                    <a:pt x="4905" y="1118"/>
                    <a:pt x="4907" y="1120"/>
                    <a:pt x="4908" y="1123"/>
                  </a:cubicBezTo>
                  <a:cubicBezTo>
                    <a:pt x="4912" y="1131"/>
                    <a:pt x="4910" y="1139"/>
                    <a:pt x="4905" y="1146"/>
                  </a:cubicBezTo>
                  <a:cubicBezTo>
                    <a:pt x="4916" y="1149"/>
                    <a:pt x="4927" y="1153"/>
                    <a:pt x="4941" y="1159"/>
                  </a:cubicBezTo>
                  <a:cubicBezTo>
                    <a:pt x="4976" y="1176"/>
                    <a:pt x="4977" y="1186"/>
                    <a:pt x="5004" y="1202"/>
                  </a:cubicBezTo>
                  <a:cubicBezTo>
                    <a:pt x="5026" y="1216"/>
                    <a:pt x="5046" y="1227"/>
                    <a:pt x="5067" y="1240"/>
                  </a:cubicBezTo>
                  <a:cubicBezTo>
                    <a:pt x="5084" y="1268"/>
                    <a:pt x="5099" y="1297"/>
                    <a:pt x="5114" y="1327"/>
                  </a:cubicBezTo>
                  <a:cubicBezTo>
                    <a:pt x="5116" y="1330"/>
                    <a:pt x="5117" y="1334"/>
                    <a:pt x="5119" y="1337"/>
                  </a:cubicBezTo>
                  <a:cubicBezTo>
                    <a:pt x="5116" y="1347"/>
                    <a:pt x="5112" y="1359"/>
                    <a:pt x="5109" y="1373"/>
                  </a:cubicBezTo>
                  <a:cubicBezTo>
                    <a:pt x="5109" y="1375"/>
                    <a:pt x="5108" y="1377"/>
                    <a:pt x="5108" y="1379"/>
                  </a:cubicBezTo>
                  <a:cubicBezTo>
                    <a:pt x="5094" y="1370"/>
                    <a:pt x="5081" y="1361"/>
                    <a:pt x="5067" y="1351"/>
                  </a:cubicBezTo>
                  <a:cubicBezTo>
                    <a:pt x="5069" y="1350"/>
                    <a:pt x="5071" y="1349"/>
                    <a:pt x="5073" y="1348"/>
                  </a:cubicBezTo>
                  <a:cubicBezTo>
                    <a:pt x="5073" y="1348"/>
                    <a:pt x="5073" y="1347"/>
                    <a:pt x="5073" y="1347"/>
                  </a:cubicBezTo>
                  <a:cubicBezTo>
                    <a:pt x="5071" y="1348"/>
                    <a:pt x="5069" y="1349"/>
                    <a:pt x="5067" y="1350"/>
                  </a:cubicBezTo>
                  <a:cubicBezTo>
                    <a:pt x="5055" y="1342"/>
                    <a:pt x="5044" y="1333"/>
                    <a:pt x="5033" y="1324"/>
                  </a:cubicBezTo>
                  <a:cubicBezTo>
                    <a:pt x="5036" y="1322"/>
                    <a:pt x="5040" y="1320"/>
                    <a:pt x="5044" y="1318"/>
                  </a:cubicBezTo>
                  <a:cubicBezTo>
                    <a:pt x="5046" y="1316"/>
                    <a:pt x="5044" y="1312"/>
                    <a:pt x="5042" y="1313"/>
                  </a:cubicBezTo>
                  <a:cubicBezTo>
                    <a:pt x="5037" y="1316"/>
                    <a:pt x="5033" y="1319"/>
                    <a:pt x="5028" y="1321"/>
                  </a:cubicBezTo>
                  <a:cubicBezTo>
                    <a:pt x="5005" y="1303"/>
                    <a:pt x="4982" y="1286"/>
                    <a:pt x="4958" y="1269"/>
                  </a:cubicBezTo>
                  <a:cubicBezTo>
                    <a:pt x="4957" y="1283"/>
                    <a:pt x="4951" y="1296"/>
                    <a:pt x="4935" y="1307"/>
                  </a:cubicBezTo>
                  <a:cubicBezTo>
                    <a:pt x="4936" y="1307"/>
                    <a:pt x="4936" y="1308"/>
                    <a:pt x="4937" y="1308"/>
                  </a:cubicBezTo>
                  <a:cubicBezTo>
                    <a:pt x="4929" y="1331"/>
                    <a:pt x="4922" y="1354"/>
                    <a:pt x="4915" y="1378"/>
                  </a:cubicBezTo>
                  <a:cubicBezTo>
                    <a:pt x="4911" y="1373"/>
                    <a:pt x="4907" y="1369"/>
                    <a:pt x="4903" y="1365"/>
                  </a:cubicBezTo>
                  <a:cubicBezTo>
                    <a:pt x="4902" y="1355"/>
                    <a:pt x="4900" y="1346"/>
                    <a:pt x="4899" y="1336"/>
                  </a:cubicBezTo>
                  <a:cubicBezTo>
                    <a:pt x="4898" y="1334"/>
                    <a:pt x="4896" y="1335"/>
                    <a:pt x="4896" y="1336"/>
                  </a:cubicBezTo>
                  <a:cubicBezTo>
                    <a:pt x="4897" y="1344"/>
                    <a:pt x="4898" y="1352"/>
                    <a:pt x="4899" y="1359"/>
                  </a:cubicBezTo>
                  <a:cubicBezTo>
                    <a:pt x="4888" y="1346"/>
                    <a:pt x="4879" y="1332"/>
                    <a:pt x="4871" y="1317"/>
                  </a:cubicBezTo>
                  <a:cubicBezTo>
                    <a:pt x="4846" y="1309"/>
                    <a:pt x="4823" y="1291"/>
                    <a:pt x="4798" y="1278"/>
                  </a:cubicBezTo>
                  <a:cubicBezTo>
                    <a:pt x="4804" y="1301"/>
                    <a:pt x="4810" y="1324"/>
                    <a:pt x="4819" y="1346"/>
                  </a:cubicBezTo>
                  <a:cubicBezTo>
                    <a:pt x="4809" y="1354"/>
                    <a:pt x="4800" y="1362"/>
                    <a:pt x="4791" y="1371"/>
                  </a:cubicBezTo>
                  <a:cubicBezTo>
                    <a:pt x="4787" y="1363"/>
                    <a:pt x="4784" y="1356"/>
                    <a:pt x="4779" y="1349"/>
                  </a:cubicBezTo>
                  <a:cubicBezTo>
                    <a:pt x="4779" y="1349"/>
                    <a:pt x="4778" y="1349"/>
                    <a:pt x="4778" y="1350"/>
                  </a:cubicBezTo>
                  <a:cubicBezTo>
                    <a:pt x="4782" y="1358"/>
                    <a:pt x="4785" y="1365"/>
                    <a:pt x="4789" y="1373"/>
                  </a:cubicBezTo>
                  <a:cubicBezTo>
                    <a:pt x="4779" y="1382"/>
                    <a:pt x="4770" y="1391"/>
                    <a:pt x="4760" y="1400"/>
                  </a:cubicBezTo>
                  <a:cubicBezTo>
                    <a:pt x="4756" y="1399"/>
                    <a:pt x="4751" y="1397"/>
                    <a:pt x="4747" y="1396"/>
                  </a:cubicBezTo>
                  <a:cubicBezTo>
                    <a:pt x="4746" y="1395"/>
                    <a:pt x="4745" y="1395"/>
                    <a:pt x="4745" y="1395"/>
                  </a:cubicBezTo>
                  <a:cubicBezTo>
                    <a:pt x="4722" y="1388"/>
                    <a:pt x="4700" y="1381"/>
                    <a:pt x="4677" y="1375"/>
                  </a:cubicBezTo>
                  <a:cubicBezTo>
                    <a:pt x="4671" y="1337"/>
                    <a:pt x="4665" y="1300"/>
                    <a:pt x="4659" y="1262"/>
                  </a:cubicBezTo>
                  <a:cubicBezTo>
                    <a:pt x="4658" y="1259"/>
                    <a:pt x="4655" y="1260"/>
                    <a:pt x="4655" y="1262"/>
                  </a:cubicBezTo>
                  <a:cubicBezTo>
                    <a:pt x="4659" y="1299"/>
                    <a:pt x="4662" y="1336"/>
                    <a:pt x="4666" y="1372"/>
                  </a:cubicBezTo>
                  <a:cubicBezTo>
                    <a:pt x="4645" y="1367"/>
                    <a:pt x="4624" y="1363"/>
                    <a:pt x="4602" y="1360"/>
                  </a:cubicBezTo>
                  <a:cubicBezTo>
                    <a:pt x="4610" y="1350"/>
                    <a:pt x="4618" y="1339"/>
                    <a:pt x="4627" y="1329"/>
                  </a:cubicBezTo>
                  <a:cubicBezTo>
                    <a:pt x="4629" y="1326"/>
                    <a:pt x="4625" y="1323"/>
                    <a:pt x="4623" y="1326"/>
                  </a:cubicBezTo>
                  <a:cubicBezTo>
                    <a:pt x="4613" y="1337"/>
                    <a:pt x="4603" y="1348"/>
                    <a:pt x="4594" y="1359"/>
                  </a:cubicBezTo>
                  <a:cubicBezTo>
                    <a:pt x="4583" y="1358"/>
                    <a:pt x="4572" y="1356"/>
                    <a:pt x="4560" y="1356"/>
                  </a:cubicBezTo>
                  <a:cubicBezTo>
                    <a:pt x="4560" y="1356"/>
                    <a:pt x="4560" y="1356"/>
                    <a:pt x="4560" y="1355"/>
                  </a:cubicBezTo>
                  <a:cubicBezTo>
                    <a:pt x="4559" y="1353"/>
                    <a:pt x="4557" y="1354"/>
                    <a:pt x="4556" y="1355"/>
                  </a:cubicBezTo>
                  <a:cubicBezTo>
                    <a:pt x="4543" y="1355"/>
                    <a:pt x="4530" y="1355"/>
                    <a:pt x="4517" y="1356"/>
                  </a:cubicBezTo>
                  <a:cubicBezTo>
                    <a:pt x="4515" y="1351"/>
                    <a:pt x="4512" y="1347"/>
                    <a:pt x="4510" y="1343"/>
                  </a:cubicBezTo>
                  <a:cubicBezTo>
                    <a:pt x="4498" y="1350"/>
                    <a:pt x="4481" y="1353"/>
                    <a:pt x="4466" y="1349"/>
                  </a:cubicBezTo>
                  <a:cubicBezTo>
                    <a:pt x="4473" y="1358"/>
                    <a:pt x="4478" y="1369"/>
                    <a:pt x="4481" y="1382"/>
                  </a:cubicBezTo>
                  <a:cubicBezTo>
                    <a:pt x="4484" y="1395"/>
                    <a:pt x="4494" y="1401"/>
                    <a:pt x="4506" y="1400"/>
                  </a:cubicBezTo>
                  <a:cubicBezTo>
                    <a:pt x="4525" y="1399"/>
                    <a:pt x="4544" y="1400"/>
                    <a:pt x="4562" y="1402"/>
                  </a:cubicBezTo>
                  <a:cubicBezTo>
                    <a:pt x="4556" y="1412"/>
                    <a:pt x="4550" y="1422"/>
                    <a:pt x="4544" y="1431"/>
                  </a:cubicBezTo>
                  <a:cubicBezTo>
                    <a:pt x="4545" y="1425"/>
                    <a:pt x="4546" y="1419"/>
                    <a:pt x="4547" y="1413"/>
                  </a:cubicBezTo>
                  <a:cubicBezTo>
                    <a:pt x="4547" y="1411"/>
                    <a:pt x="4544" y="1411"/>
                    <a:pt x="4544" y="1413"/>
                  </a:cubicBezTo>
                  <a:cubicBezTo>
                    <a:pt x="4542" y="1422"/>
                    <a:pt x="4540" y="1431"/>
                    <a:pt x="4538" y="1440"/>
                  </a:cubicBezTo>
                  <a:cubicBezTo>
                    <a:pt x="4537" y="1442"/>
                    <a:pt x="4536" y="1444"/>
                    <a:pt x="4534" y="1446"/>
                  </a:cubicBezTo>
                  <a:cubicBezTo>
                    <a:pt x="4526" y="1431"/>
                    <a:pt x="4518" y="1417"/>
                    <a:pt x="4509" y="1403"/>
                  </a:cubicBezTo>
                  <a:cubicBezTo>
                    <a:pt x="4508" y="1402"/>
                    <a:pt x="4506" y="1403"/>
                    <a:pt x="4507" y="1404"/>
                  </a:cubicBezTo>
                  <a:cubicBezTo>
                    <a:pt x="4515" y="1421"/>
                    <a:pt x="4522" y="1438"/>
                    <a:pt x="4529" y="1456"/>
                  </a:cubicBezTo>
                  <a:cubicBezTo>
                    <a:pt x="4525" y="1462"/>
                    <a:pt x="4522" y="1468"/>
                    <a:pt x="4519" y="1474"/>
                  </a:cubicBezTo>
                  <a:cubicBezTo>
                    <a:pt x="4499" y="1437"/>
                    <a:pt x="4478" y="1402"/>
                    <a:pt x="4452" y="1371"/>
                  </a:cubicBezTo>
                  <a:cubicBezTo>
                    <a:pt x="4451" y="1370"/>
                    <a:pt x="4449" y="1371"/>
                    <a:pt x="4450" y="1372"/>
                  </a:cubicBezTo>
                  <a:cubicBezTo>
                    <a:pt x="4476" y="1410"/>
                    <a:pt x="4494" y="1451"/>
                    <a:pt x="4509" y="1493"/>
                  </a:cubicBezTo>
                  <a:cubicBezTo>
                    <a:pt x="4507" y="1496"/>
                    <a:pt x="4506" y="1499"/>
                    <a:pt x="4505" y="1502"/>
                  </a:cubicBezTo>
                  <a:cubicBezTo>
                    <a:pt x="4505" y="1500"/>
                    <a:pt x="4504" y="1498"/>
                    <a:pt x="4504" y="1497"/>
                  </a:cubicBezTo>
                  <a:cubicBezTo>
                    <a:pt x="4504" y="1495"/>
                    <a:pt x="4501" y="1495"/>
                    <a:pt x="4502" y="1496"/>
                  </a:cubicBezTo>
                  <a:cubicBezTo>
                    <a:pt x="4502" y="1500"/>
                    <a:pt x="4502" y="1504"/>
                    <a:pt x="4502" y="1508"/>
                  </a:cubicBezTo>
                  <a:cubicBezTo>
                    <a:pt x="4494" y="1523"/>
                    <a:pt x="4487" y="1539"/>
                    <a:pt x="4480" y="1556"/>
                  </a:cubicBezTo>
                  <a:cubicBezTo>
                    <a:pt x="4464" y="1523"/>
                    <a:pt x="4447" y="1490"/>
                    <a:pt x="4431" y="1457"/>
                  </a:cubicBezTo>
                  <a:cubicBezTo>
                    <a:pt x="4430" y="1449"/>
                    <a:pt x="4430" y="1440"/>
                    <a:pt x="4429" y="1431"/>
                  </a:cubicBezTo>
                  <a:cubicBezTo>
                    <a:pt x="4429" y="1428"/>
                    <a:pt x="4424" y="1429"/>
                    <a:pt x="4424" y="1432"/>
                  </a:cubicBezTo>
                  <a:cubicBezTo>
                    <a:pt x="4425" y="1437"/>
                    <a:pt x="4425" y="1441"/>
                    <a:pt x="4425" y="1446"/>
                  </a:cubicBezTo>
                  <a:cubicBezTo>
                    <a:pt x="4424" y="1444"/>
                    <a:pt x="4423" y="1442"/>
                    <a:pt x="4422" y="1440"/>
                  </a:cubicBezTo>
                  <a:cubicBezTo>
                    <a:pt x="4420" y="1436"/>
                    <a:pt x="4414" y="1439"/>
                    <a:pt x="4416" y="1443"/>
                  </a:cubicBezTo>
                  <a:cubicBezTo>
                    <a:pt x="4419" y="1451"/>
                    <a:pt x="4423" y="1458"/>
                    <a:pt x="4426" y="1466"/>
                  </a:cubicBezTo>
                  <a:cubicBezTo>
                    <a:pt x="4428" y="1504"/>
                    <a:pt x="4430" y="1544"/>
                    <a:pt x="4432" y="1584"/>
                  </a:cubicBezTo>
                  <a:cubicBezTo>
                    <a:pt x="4410" y="1552"/>
                    <a:pt x="4389" y="1521"/>
                    <a:pt x="4368" y="1489"/>
                  </a:cubicBezTo>
                  <a:cubicBezTo>
                    <a:pt x="4367" y="1487"/>
                    <a:pt x="4364" y="1489"/>
                    <a:pt x="4365" y="1491"/>
                  </a:cubicBezTo>
                  <a:cubicBezTo>
                    <a:pt x="4388" y="1528"/>
                    <a:pt x="4410" y="1566"/>
                    <a:pt x="4433" y="1605"/>
                  </a:cubicBezTo>
                  <a:cubicBezTo>
                    <a:pt x="4434" y="1627"/>
                    <a:pt x="4435" y="1649"/>
                    <a:pt x="4437" y="1671"/>
                  </a:cubicBezTo>
                  <a:cubicBezTo>
                    <a:pt x="4423" y="1666"/>
                    <a:pt x="4408" y="1661"/>
                    <a:pt x="4392" y="1658"/>
                  </a:cubicBezTo>
                  <a:cubicBezTo>
                    <a:pt x="4384" y="1646"/>
                    <a:pt x="4377" y="1634"/>
                    <a:pt x="4370" y="1622"/>
                  </a:cubicBezTo>
                  <a:cubicBezTo>
                    <a:pt x="4344" y="1547"/>
                    <a:pt x="4320" y="1472"/>
                    <a:pt x="4297" y="1397"/>
                  </a:cubicBezTo>
                  <a:cubicBezTo>
                    <a:pt x="4296" y="1393"/>
                    <a:pt x="4289" y="1394"/>
                    <a:pt x="4291" y="1398"/>
                  </a:cubicBezTo>
                  <a:cubicBezTo>
                    <a:pt x="4305" y="1454"/>
                    <a:pt x="4321" y="1509"/>
                    <a:pt x="4337" y="1564"/>
                  </a:cubicBezTo>
                  <a:cubicBezTo>
                    <a:pt x="4323" y="1539"/>
                    <a:pt x="4308" y="1514"/>
                    <a:pt x="4294" y="1488"/>
                  </a:cubicBezTo>
                  <a:cubicBezTo>
                    <a:pt x="4293" y="1486"/>
                    <a:pt x="4290" y="1488"/>
                    <a:pt x="4291" y="1490"/>
                  </a:cubicBezTo>
                  <a:cubicBezTo>
                    <a:pt x="4310" y="1529"/>
                    <a:pt x="4330" y="1569"/>
                    <a:pt x="4351" y="1608"/>
                  </a:cubicBezTo>
                  <a:cubicBezTo>
                    <a:pt x="4356" y="1624"/>
                    <a:pt x="4361" y="1639"/>
                    <a:pt x="4366" y="1654"/>
                  </a:cubicBezTo>
                  <a:cubicBezTo>
                    <a:pt x="4354" y="1653"/>
                    <a:pt x="4343" y="1652"/>
                    <a:pt x="4331" y="1652"/>
                  </a:cubicBezTo>
                  <a:cubicBezTo>
                    <a:pt x="4316" y="1612"/>
                    <a:pt x="4301" y="1572"/>
                    <a:pt x="4286" y="1531"/>
                  </a:cubicBezTo>
                  <a:cubicBezTo>
                    <a:pt x="4284" y="1527"/>
                    <a:pt x="4278" y="1530"/>
                    <a:pt x="4280" y="1534"/>
                  </a:cubicBezTo>
                  <a:cubicBezTo>
                    <a:pt x="4294" y="1573"/>
                    <a:pt x="4307" y="1613"/>
                    <a:pt x="4321" y="1652"/>
                  </a:cubicBezTo>
                  <a:cubicBezTo>
                    <a:pt x="4316" y="1652"/>
                    <a:pt x="4311" y="1652"/>
                    <a:pt x="4307" y="1652"/>
                  </a:cubicBezTo>
                  <a:cubicBezTo>
                    <a:pt x="4291" y="1620"/>
                    <a:pt x="4276" y="1588"/>
                    <a:pt x="4261" y="1555"/>
                  </a:cubicBezTo>
                  <a:cubicBezTo>
                    <a:pt x="4251" y="1524"/>
                    <a:pt x="4240" y="1492"/>
                    <a:pt x="4229" y="1461"/>
                  </a:cubicBezTo>
                  <a:cubicBezTo>
                    <a:pt x="4228" y="1457"/>
                    <a:pt x="4222" y="1459"/>
                    <a:pt x="4223" y="1463"/>
                  </a:cubicBezTo>
                  <a:cubicBezTo>
                    <a:pt x="4223" y="1464"/>
                    <a:pt x="4224" y="1465"/>
                    <a:pt x="4224" y="1466"/>
                  </a:cubicBezTo>
                  <a:cubicBezTo>
                    <a:pt x="4223" y="1463"/>
                    <a:pt x="4221" y="1460"/>
                    <a:pt x="4220" y="1457"/>
                  </a:cubicBezTo>
                  <a:cubicBezTo>
                    <a:pt x="4219" y="1455"/>
                    <a:pt x="4217" y="1456"/>
                    <a:pt x="4217" y="1458"/>
                  </a:cubicBezTo>
                  <a:cubicBezTo>
                    <a:pt x="4225" y="1480"/>
                    <a:pt x="4233" y="1503"/>
                    <a:pt x="4242" y="1525"/>
                  </a:cubicBezTo>
                  <a:cubicBezTo>
                    <a:pt x="4255" y="1568"/>
                    <a:pt x="4268" y="1610"/>
                    <a:pt x="4282" y="1653"/>
                  </a:cubicBezTo>
                  <a:cubicBezTo>
                    <a:pt x="4265" y="1654"/>
                    <a:pt x="4248" y="1656"/>
                    <a:pt x="4231" y="1658"/>
                  </a:cubicBezTo>
                  <a:cubicBezTo>
                    <a:pt x="4206" y="1587"/>
                    <a:pt x="4182" y="1515"/>
                    <a:pt x="4160" y="1443"/>
                  </a:cubicBezTo>
                  <a:cubicBezTo>
                    <a:pt x="4159" y="1442"/>
                    <a:pt x="4156" y="1443"/>
                    <a:pt x="4157" y="1444"/>
                  </a:cubicBezTo>
                  <a:cubicBezTo>
                    <a:pt x="4176" y="1508"/>
                    <a:pt x="4196" y="1572"/>
                    <a:pt x="4217" y="1637"/>
                  </a:cubicBezTo>
                  <a:cubicBezTo>
                    <a:pt x="4195" y="1600"/>
                    <a:pt x="4175" y="1563"/>
                    <a:pt x="4155" y="1525"/>
                  </a:cubicBezTo>
                  <a:cubicBezTo>
                    <a:pt x="4153" y="1521"/>
                    <a:pt x="4147" y="1524"/>
                    <a:pt x="4149" y="1528"/>
                  </a:cubicBezTo>
                  <a:cubicBezTo>
                    <a:pt x="4169" y="1573"/>
                    <a:pt x="4192" y="1617"/>
                    <a:pt x="4216" y="1660"/>
                  </a:cubicBezTo>
                  <a:cubicBezTo>
                    <a:pt x="4192" y="1663"/>
                    <a:pt x="4168" y="1667"/>
                    <a:pt x="4145" y="1672"/>
                  </a:cubicBezTo>
                  <a:cubicBezTo>
                    <a:pt x="4116" y="1601"/>
                    <a:pt x="4090" y="1529"/>
                    <a:pt x="4066" y="1455"/>
                  </a:cubicBezTo>
                  <a:cubicBezTo>
                    <a:pt x="4065" y="1453"/>
                    <a:pt x="4061" y="1454"/>
                    <a:pt x="4061" y="1457"/>
                  </a:cubicBezTo>
                  <a:cubicBezTo>
                    <a:pt x="4082" y="1530"/>
                    <a:pt x="4104" y="1602"/>
                    <a:pt x="4130" y="1675"/>
                  </a:cubicBezTo>
                  <a:cubicBezTo>
                    <a:pt x="4125" y="1676"/>
                    <a:pt x="4120" y="1677"/>
                    <a:pt x="4116" y="1678"/>
                  </a:cubicBezTo>
                  <a:cubicBezTo>
                    <a:pt x="4097" y="1636"/>
                    <a:pt x="4077" y="1595"/>
                    <a:pt x="4055" y="1554"/>
                  </a:cubicBezTo>
                  <a:cubicBezTo>
                    <a:pt x="4053" y="1549"/>
                    <a:pt x="4046" y="1553"/>
                    <a:pt x="4049" y="1557"/>
                  </a:cubicBezTo>
                  <a:cubicBezTo>
                    <a:pt x="4069" y="1596"/>
                    <a:pt x="4087" y="1637"/>
                    <a:pt x="4104" y="1680"/>
                  </a:cubicBezTo>
                  <a:cubicBezTo>
                    <a:pt x="4096" y="1682"/>
                    <a:pt x="4088" y="1683"/>
                    <a:pt x="4081" y="1685"/>
                  </a:cubicBezTo>
                  <a:cubicBezTo>
                    <a:pt x="4030" y="1648"/>
                    <a:pt x="3979" y="1611"/>
                    <a:pt x="3927" y="1575"/>
                  </a:cubicBezTo>
                  <a:cubicBezTo>
                    <a:pt x="3925" y="1574"/>
                    <a:pt x="3924" y="1576"/>
                    <a:pt x="3925" y="1576"/>
                  </a:cubicBezTo>
                  <a:cubicBezTo>
                    <a:pt x="3974" y="1613"/>
                    <a:pt x="4022" y="1650"/>
                    <a:pt x="4070" y="1688"/>
                  </a:cubicBezTo>
                  <a:cubicBezTo>
                    <a:pt x="4067" y="1690"/>
                    <a:pt x="4068" y="1694"/>
                    <a:pt x="4072" y="1694"/>
                  </a:cubicBezTo>
                  <a:cubicBezTo>
                    <a:pt x="4073" y="1693"/>
                    <a:pt x="4075" y="1693"/>
                    <a:pt x="4076" y="1693"/>
                  </a:cubicBezTo>
                  <a:cubicBezTo>
                    <a:pt x="4092" y="1705"/>
                    <a:pt x="4107" y="1718"/>
                    <a:pt x="4123" y="1730"/>
                  </a:cubicBezTo>
                  <a:cubicBezTo>
                    <a:pt x="4131" y="1750"/>
                    <a:pt x="4138" y="1771"/>
                    <a:pt x="4145" y="1792"/>
                  </a:cubicBezTo>
                  <a:cubicBezTo>
                    <a:pt x="4144" y="1800"/>
                    <a:pt x="4142" y="1808"/>
                    <a:pt x="4141" y="1816"/>
                  </a:cubicBezTo>
                  <a:cubicBezTo>
                    <a:pt x="4074" y="1780"/>
                    <a:pt x="4006" y="1745"/>
                    <a:pt x="3939" y="1710"/>
                  </a:cubicBezTo>
                  <a:cubicBezTo>
                    <a:pt x="3937" y="1709"/>
                    <a:pt x="3936" y="1711"/>
                    <a:pt x="3937" y="1712"/>
                  </a:cubicBezTo>
                  <a:cubicBezTo>
                    <a:pt x="4004" y="1748"/>
                    <a:pt x="4070" y="1786"/>
                    <a:pt x="4136" y="1824"/>
                  </a:cubicBezTo>
                  <a:cubicBezTo>
                    <a:pt x="4131" y="1825"/>
                    <a:pt x="4126" y="1826"/>
                    <a:pt x="4121" y="1828"/>
                  </a:cubicBezTo>
                  <a:cubicBezTo>
                    <a:pt x="4070" y="1818"/>
                    <a:pt x="4018" y="1809"/>
                    <a:pt x="3967" y="1802"/>
                  </a:cubicBezTo>
                  <a:cubicBezTo>
                    <a:pt x="3964" y="1801"/>
                    <a:pt x="3961" y="1800"/>
                    <a:pt x="3958" y="1799"/>
                  </a:cubicBezTo>
                  <a:cubicBezTo>
                    <a:pt x="3957" y="1798"/>
                    <a:pt x="3956" y="1800"/>
                    <a:pt x="3956" y="1801"/>
                  </a:cubicBezTo>
                  <a:cubicBezTo>
                    <a:pt x="3953" y="1801"/>
                    <a:pt x="3951" y="1800"/>
                    <a:pt x="3948" y="1800"/>
                  </a:cubicBezTo>
                  <a:cubicBezTo>
                    <a:pt x="3915" y="1778"/>
                    <a:pt x="3881" y="1755"/>
                    <a:pt x="3848" y="1733"/>
                  </a:cubicBezTo>
                  <a:cubicBezTo>
                    <a:pt x="3845" y="1730"/>
                    <a:pt x="3842" y="1735"/>
                    <a:pt x="3845" y="1737"/>
                  </a:cubicBezTo>
                  <a:cubicBezTo>
                    <a:pt x="3873" y="1757"/>
                    <a:pt x="3901" y="1778"/>
                    <a:pt x="3930" y="1798"/>
                  </a:cubicBezTo>
                  <a:cubicBezTo>
                    <a:pt x="3912" y="1796"/>
                    <a:pt x="3895" y="1794"/>
                    <a:pt x="3877" y="1792"/>
                  </a:cubicBezTo>
                  <a:cubicBezTo>
                    <a:pt x="3842" y="1773"/>
                    <a:pt x="3808" y="1753"/>
                    <a:pt x="3773" y="1734"/>
                  </a:cubicBezTo>
                  <a:cubicBezTo>
                    <a:pt x="3771" y="1734"/>
                    <a:pt x="3770" y="1736"/>
                    <a:pt x="3771" y="1736"/>
                  </a:cubicBezTo>
                  <a:cubicBezTo>
                    <a:pt x="3803" y="1754"/>
                    <a:pt x="3834" y="1772"/>
                    <a:pt x="3865" y="1791"/>
                  </a:cubicBezTo>
                  <a:cubicBezTo>
                    <a:pt x="3856" y="1790"/>
                    <a:pt x="3847" y="1789"/>
                    <a:pt x="3838" y="1788"/>
                  </a:cubicBezTo>
                  <a:cubicBezTo>
                    <a:pt x="3837" y="1788"/>
                    <a:pt x="3837" y="1790"/>
                    <a:pt x="3838" y="1790"/>
                  </a:cubicBezTo>
                  <a:cubicBezTo>
                    <a:pt x="3849" y="1792"/>
                    <a:pt x="3861" y="1794"/>
                    <a:pt x="3872" y="1796"/>
                  </a:cubicBezTo>
                  <a:cubicBezTo>
                    <a:pt x="3901" y="1813"/>
                    <a:pt x="3929" y="1830"/>
                    <a:pt x="3957" y="1848"/>
                  </a:cubicBezTo>
                  <a:cubicBezTo>
                    <a:pt x="3960" y="1850"/>
                    <a:pt x="3963" y="1853"/>
                    <a:pt x="3966" y="1855"/>
                  </a:cubicBezTo>
                  <a:cubicBezTo>
                    <a:pt x="3944" y="1854"/>
                    <a:pt x="3922" y="1854"/>
                    <a:pt x="3901" y="1856"/>
                  </a:cubicBezTo>
                  <a:cubicBezTo>
                    <a:pt x="3873" y="1838"/>
                    <a:pt x="3844" y="1819"/>
                    <a:pt x="3816" y="1800"/>
                  </a:cubicBezTo>
                  <a:cubicBezTo>
                    <a:pt x="3815" y="1799"/>
                    <a:pt x="3813" y="1802"/>
                    <a:pt x="3815" y="1803"/>
                  </a:cubicBezTo>
                  <a:cubicBezTo>
                    <a:pt x="3848" y="1827"/>
                    <a:pt x="3882" y="1852"/>
                    <a:pt x="3915" y="1876"/>
                  </a:cubicBezTo>
                  <a:cubicBezTo>
                    <a:pt x="3875" y="1867"/>
                    <a:pt x="3835" y="1858"/>
                    <a:pt x="3795" y="1850"/>
                  </a:cubicBezTo>
                  <a:cubicBezTo>
                    <a:pt x="3793" y="1849"/>
                    <a:pt x="3793" y="1853"/>
                    <a:pt x="3795" y="1854"/>
                  </a:cubicBezTo>
                  <a:cubicBezTo>
                    <a:pt x="3838" y="1863"/>
                    <a:pt x="3881" y="1872"/>
                    <a:pt x="3924" y="1882"/>
                  </a:cubicBezTo>
                  <a:cubicBezTo>
                    <a:pt x="3944" y="1897"/>
                    <a:pt x="3965" y="1911"/>
                    <a:pt x="3985" y="1926"/>
                  </a:cubicBezTo>
                  <a:cubicBezTo>
                    <a:pt x="3980" y="1930"/>
                    <a:pt x="3975" y="1935"/>
                    <a:pt x="3971" y="1940"/>
                  </a:cubicBezTo>
                  <a:cubicBezTo>
                    <a:pt x="3877" y="1918"/>
                    <a:pt x="3783" y="1898"/>
                    <a:pt x="3687" y="1878"/>
                  </a:cubicBezTo>
                  <a:cubicBezTo>
                    <a:pt x="3686" y="1878"/>
                    <a:pt x="3686" y="1880"/>
                    <a:pt x="3687" y="1880"/>
                  </a:cubicBezTo>
                  <a:cubicBezTo>
                    <a:pt x="3695" y="1882"/>
                    <a:pt x="3703" y="1883"/>
                    <a:pt x="3711" y="1885"/>
                  </a:cubicBezTo>
                  <a:cubicBezTo>
                    <a:pt x="3736" y="1892"/>
                    <a:pt x="3761" y="1900"/>
                    <a:pt x="3786" y="1908"/>
                  </a:cubicBezTo>
                  <a:cubicBezTo>
                    <a:pt x="3743" y="1900"/>
                    <a:pt x="3701" y="1893"/>
                    <a:pt x="3658" y="1887"/>
                  </a:cubicBezTo>
                  <a:cubicBezTo>
                    <a:pt x="3656" y="1887"/>
                    <a:pt x="3656" y="1890"/>
                    <a:pt x="3658" y="1891"/>
                  </a:cubicBezTo>
                  <a:cubicBezTo>
                    <a:pt x="3724" y="1902"/>
                    <a:pt x="3788" y="1916"/>
                    <a:pt x="3852" y="1932"/>
                  </a:cubicBezTo>
                  <a:cubicBezTo>
                    <a:pt x="3884" y="1944"/>
                    <a:pt x="3917" y="1958"/>
                    <a:pt x="3949" y="1972"/>
                  </a:cubicBezTo>
                  <a:cubicBezTo>
                    <a:pt x="3948" y="1973"/>
                    <a:pt x="3947" y="1975"/>
                    <a:pt x="3947" y="1976"/>
                  </a:cubicBezTo>
                  <a:cubicBezTo>
                    <a:pt x="3937" y="1974"/>
                    <a:pt x="3928" y="1971"/>
                    <a:pt x="3918" y="1969"/>
                  </a:cubicBezTo>
                  <a:cubicBezTo>
                    <a:pt x="3917" y="1969"/>
                    <a:pt x="3916" y="1971"/>
                    <a:pt x="3917" y="1972"/>
                  </a:cubicBezTo>
                  <a:cubicBezTo>
                    <a:pt x="3927" y="1974"/>
                    <a:pt x="3936" y="1977"/>
                    <a:pt x="3945" y="1979"/>
                  </a:cubicBezTo>
                  <a:cubicBezTo>
                    <a:pt x="3938" y="1998"/>
                    <a:pt x="3937" y="2019"/>
                    <a:pt x="3945" y="2042"/>
                  </a:cubicBezTo>
                  <a:cubicBezTo>
                    <a:pt x="3886" y="2008"/>
                    <a:pt x="3827" y="1972"/>
                    <a:pt x="3771" y="1934"/>
                  </a:cubicBezTo>
                  <a:cubicBezTo>
                    <a:pt x="3770" y="1933"/>
                    <a:pt x="3769" y="1935"/>
                    <a:pt x="3770" y="1936"/>
                  </a:cubicBezTo>
                  <a:cubicBezTo>
                    <a:pt x="3828" y="1972"/>
                    <a:pt x="3887" y="2008"/>
                    <a:pt x="3946" y="2044"/>
                  </a:cubicBezTo>
                  <a:cubicBezTo>
                    <a:pt x="3947" y="2045"/>
                    <a:pt x="3947" y="2046"/>
                    <a:pt x="3948" y="2048"/>
                  </a:cubicBezTo>
                  <a:cubicBezTo>
                    <a:pt x="3847" y="2018"/>
                    <a:pt x="3746" y="1988"/>
                    <a:pt x="3645" y="1959"/>
                  </a:cubicBezTo>
                  <a:cubicBezTo>
                    <a:pt x="3642" y="1958"/>
                    <a:pt x="3641" y="1963"/>
                    <a:pt x="3643" y="1964"/>
                  </a:cubicBezTo>
                  <a:cubicBezTo>
                    <a:pt x="3746" y="1995"/>
                    <a:pt x="3848" y="2028"/>
                    <a:pt x="3950" y="2061"/>
                  </a:cubicBezTo>
                  <a:cubicBezTo>
                    <a:pt x="3950" y="2061"/>
                    <a:pt x="3950" y="2062"/>
                    <a:pt x="3950" y="2063"/>
                  </a:cubicBezTo>
                  <a:cubicBezTo>
                    <a:pt x="3938" y="2064"/>
                    <a:pt x="3926" y="2065"/>
                    <a:pt x="3914" y="2067"/>
                  </a:cubicBezTo>
                  <a:cubicBezTo>
                    <a:pt x="3840" y="2055"/>
                    <a:pt x="3767" y="2045"/>
                    <a:pt x="3693" y="2037"/>
                  </a:cubicBezTo>
                  <a:cubicBezTo>
                    <a:pt x="3693" y="2037"/>
                    <a:pt x="3693" y="2037"/>
                    <a:pt x="3693" y="2037"/>
                  </a:cubicBezTo>
                  <a:cubicBezTo>
                    <a:pt x="3763" y="2045"/>
                    <a:pt x="3832" y="2056"/>
                    <a:pt x="3900" y="2068"/>
                  </a:cubicBezTo>
                  <a:cubicBezTo>
                    <a:pt x="3868" y="2072"/>
                    <a:pt x="3836" y="2076"/>
                    <a:pt x="3804" y="2080"/>
                  </a:cubicBezTo>
                  <a:cubicBezTo>
                    <a:pt x="3803" y="2080"/>
                    <a:pt x="3802" y="2080"/>
                    <a:pt x="3801" y="2081"/>
                  </a:cubicBezTo>
                  <a:cubicBezTo>
                    <a:pt x="3792" y="2082"/>
                    <a:pt x="3784" y="2083"/>
                    <a:pt x="3775" y="2084"/>
                  </a:cubicBezTo>
                  <a:cubicBezTo>
                    <a:pt x="3685" y="2076"/>
                    <a:pt x="3595" y="2070"/>
                    <a:pt x="3506" y="2066"/>
                  </a:cubicBezTo>
                  <a:cubicBezTo>
                    <a:pt x="3503" y="2066"/>
                    <a:pt x="3502" y="2071"/>
                    <a:pt x="3505" y="2071"/>
                  </a:cubicBezTo>
                  <a:cubicBezTo>
                    <a:pt x="3573" y="2079"/>
                    <a:pt x="3641" y="2086"/>
                    <a:pt x="3709" y="2093"/>
                  </a:cubicBezTo>
                  <a:cubicBezTo>
                    <a:pt x="3706" y="2093"/>
                    <a:pt x="3703" y="2094"/>
                    <a:pt x="3700" y="2094"/>
                  </a:cubicBezTo>
                  <a:cubicBezTo>
                    <a:pt x="3700" y="2094"/>
                    <a:pt x="3700" y="2095"/>
                    <a:pt x="3701" y="2095"/>
                  </a:cubicBezTo>
                  <a:cubicBezTo>
                    <a:pt x="3704" y="2094"/>
                    <a:pt x="3708" y="2094"/>
                    <a:pt x="3712" y="2093"/>
                  </a:cubicBezTo>
                  <a:cubicBezTo>
                    <a:pt x="3734" y="2096"/>
                    <a:pt x="3757" y="2098"/>
                    <a:pt x="3780" y="2100"/>
                  </a:cubicBezTo>
                  <a:cubicBezTo>
                    <a:pt x="3778" y="2109"/>
                    <a:pt x="3782" y="2116"/>
                    <a:pt x="3789" y="2121"/>
                  </a:cubicBezTo>
                  <a:cubicBezTo>
                    <a:pt x="3790" y="2123"/>
                    <a:pt x="3792" y="2124"/>
                    <a:pt x="3794" y="2125"/>
                  </a:cubicBezTo>
                  <a:cubicBezTo>
                    <a:pt x="3792" y="2128"/>
                    <a:pt x="3792" y="2132"/>
                    <a:pt x="3791" y="2136"/>
                  </a:cubicBezTo>
                  <a:cubicBezTo>
                    <a:pt x="3789" y="2137"/>
                    <a:pt x="3787" y="2137"/>
                    <a:pt x="3785" y="2137"/>
                  </a:cubicBezTo>
                  <a:cubicBezTo>
                    <a:pt x="3785" y="2136"/>
                    <a:pt x="3785" y="2135"/>
                    <a:pt x="3785" y="2134"/>
                  </a:cubicBezTo>
                  <a:cubicBezTo>
                    <a:pt x="3786" y="2123"/>
                    <a:pt x="3782" y="2111"/>
                    <a:pt x="3770" y="2109"/>
                  </a:cubicBezTo>
                  <a:cubicBezTo>
                    <a:pt x="3770" y="2108"/>
                    <a:pt x="3770" y="2109"/>
                    <a:pt x="3769" y="2109"/>
                  </a:cubicBezTo>
                  <a:cubicBezTo>
                    <a:pt x="3769" y="2107"/>
                    <a:pt x="3768" y="2106"/>
                    <a:pt x="3767" y="2105"/>
                  </a:cubicBezTo>
                  <a:cubicBezTo>
                    <a:pt x="3766" y="2103"/>
                    <a:pt x="3763" y="2102"/>
                    <a:pt x="3760" y="2102"/>
                  </a:cubicBezTo>
                  <a:cubicBezTo>
                    <a:pt x="3757" y="2103"/>
                    <a:pt x="3757" y="2103"/>
                    <a:pt x="3757" y="2103"/>
                  </a:cubicBezTo>
                  <a:cubicBezTo>
                    <a:pt x="3756" y="2103"/>
                    <a:pt x="3756" y="2104"/>
                    <a:pt x="3756" y="2105"/>
                  </a:cubicBezTo>
                  <a:cubicBezTo>
                    <a:pt x="3756" y="2110"/>
                    <a:pt x="3756" y="2114"/>
                    <a:pt x="3757" y="2119"/>
                  </a:cubicBezTo>
                  <a:cubicBezTo>
                    <a:pt x="3753" y="2116"/>
                    <a:pt x="3749" y="2114"/>
                    <a:pt x="3745" y="2112"/>
                  </a:cubicBezTo>
                  <a:cubicBezTo>
                    <a:pt x="3737" y="2109"/>
                    <a:pt x="3730" y="2120"/>
                    <a:pt x="3738" y="2124"/>
                  </a:cubicBezTo>
                  <a:cubicBezTo>
                    <a:pt x="3745" y="2128"/>
                    <a:pt x="3750" y="2133"/>
                    <a:pt x="3754" y="2139"/>
                  </a:cubicBezTo>
                  <a:cubicBezTo>
                    <a:pt x="3751" y="2139"/>
                    <a:pt x="3749" y="2139"/>
                    <a:pt x="3746" y="2139"/>
                  </a:cubicBezTo>
                  <a:cubicBezTo>
                    <a:pt x="3743" y="2137"/>
                    <a:pt x="3740" y="2136"/>
                    <a:pt x="3737" y="2133"/>
                  </a:cubicBezTo>
                  <a:cubicBezTo>
                    <a:pt x="3732" y="2127"/>
                    <a:pt x="3731" y="2121"/>
                    <a:pt x="3727" y="2114"/>
                  </a:cubicBezTo>
                  <a:cubicBezTo>
                    <a:pt x="3726" y="2112"/>
                    <a:pt x="3723" y="2112"/>
                    <a:pt x="3721" y="2115"/>
                  </a:cubicBezTo>
                  <a:cubicBezTo>
                    <a:pt x="3719" y="2119"/>
                    <a:pt x="3718" y="2124"/>
                    <a:pt x="3719" y="2128"/>
                  </a:cubicBezTo>
                  <a:cubicBezTo>
                    <a:pt x="3718" y="2127"/>
                    <a:pt x="3717" y="2126"/>
                    <a:pt x="3716" y="2126"/>
                  </a:cubicBezTo>
                  <a:cubicBezTo>
                    <a:pt x="3710" y="2122"/>
                    <a:pt x="3705" y="2129"/>
                    <a:pt x="3706" y="2134"/>
                  </a:cubicBezTo>
                  <a:cubicBezTo>
                    <a:pt x="3689" y="2132"/>
                    <a:pt x="3672" y="2130"/>
                    <a:pt x="3654" y="2127"/>
                  </a:cubicBezTo>
                  <a:cubicBezTo>
                    <a:pt x="3655" y="2124"/>
                    <a:pt x="3655" y="2121"/>
                    <a:pt x="3654" y="2118"/>
                  </a:cubicBezTo>
                  <a:cubicBezTo>
                    <a:pt x="3654" y="2115"/>
                    <a:pt x="3651" y="2113"/>
                    <a:pt x="3648" y="2114"/>
                  </a:cubicBezTo>
                  <a:cubicBezTo>
                    <a:pt x="3643" y="2116"/>
                    <a:pt x="3638" y="2120"/>
                    <a:pt x="3633" y="2125"/>
                  </a:cubicBezTo>
                  <a:cubicBezTo>
                    <a:pt x="3631" y="2125"/>
                    <a:pt x="3629" y="2124"/>
                    <a:pt x="3627" y="2124"/>
                  </a:cubicBezTo>
                  <a:cubicBezTo>
                    <a:pt x="3627" y="2120"/>
                    <a:pt x="3626" y="2115"/>
                    <a:pt x="3623" y="2111"/>
                  </a:cubicBezTo>
                  <a:cubicBezTo>
                    <a:pt x="3622" y="2108"/>
                    <a:pt x="3617" y="2108"/>
                    <a:pt x="3615" y="2111"/>
                  </a:cubicBezTo>
                  <a:cubicBezTo>
                    <a:pt x="3613" y="2115"/>
                    <a:pt x="3612" y="2118"/>
                    <a:pt x="3611" y="2122"/>
                  </a:cubicBezTo>
                  <a:cubicBezTo>
                    <a:pt x="3609" y="2122"/>
                    <a:pt x="3607" y="2122"/>
                    <a:pt x="3605" y="2122"/>
                  </a:cubicBezTo>
                  <a:cubicBezTo>
                    <a:pt x="3605" y="2121"/>
                    <a:pt x="3605" y="2122"/>
                    <a:pt x="3605" y="2122"/>
                  </a:cubicBezTo>
                  <a:cubicBezTo>
                    <a:pt x="3607" y="2122"/>
                    <a:pt x="3609" y="2123"/>
                    <a:pt x="3611" y="2123"/>
                  </a:cubicBezTo>
                  <a:cubicBezTo>
                    <a:pt x="3609" y="2128"/>
                    <a:pt x="3608" y="2133"/>
                    <a:pt x="3607" y="2138"/>
                  </a:cubicBezTo>
                  <a:cubicBezTo>
                    <a:pt x="3606" y="2136"/>
                    <a:pt x="3604" y="2134"/>
                    <a:pt x="3602" y="2133"/>
                  </a:cubicBezTo>
                  <a:cubicBezTo>
                    <a:pt x="3601" y="2132"/>
                    <a:pt x="3599" y="2132"/>
                    <a:pt x="3598" y="2133"/>
                  </a:cubicBezTo>
                  <a:cubicBezTo>
                    <a:pt x="3594" y="2137"/>
                    <a:pt x="3593" y="2142"/>
                    <a:pt x="3592" y="2147"/>
                  </a:cubicBezTo>
                  <a:cubicBezTo>
                    <a:pt x="3591" y="2141"/>
                    <a:pt x="3589" y="2133"/>
                    <a:pt x="3583" y="2133"/>
                  </a:cubicBezTo>
                  <a:cubicBezTo>
                    <a:pt x="3582" y="2133"/>
                    <a:pt x="3580" y="2133"/>
                    <a:pt x="3579" y="2134"/>
                  </a:cubicBezTo>
                  <a:cubicBezTo>
                    <a:pt x="3579" y="2130"/>
                    <a:pt x="3578" y="2126"/>
                    <a:pt x="3576" y="2122"/>
                  </a:cubicBezTo>
                  <a:cubicBezTo>
                    <a:pt x="3575" y="2120"/>
                    <a:pt x="3571" y="2119"/>
                    <a:pt x="3569" y="2120"/>
                  </a:cubicBezTo>
                  <a:cubicBezTo>
                    <a:pt x="3566" y="2122"/>
                    <a:pt x="3564" y="2125"/>
                    <a:pt x="3562" y="2128"/>
                  </a:cubicBezTo>
                  <a:cubicBezTo>
                    <a:pt x="3560" y="2121"/>
                    <a:pt x="3559" y="2114"/>
                    <a:pt x="3552" y="2110"/>
                  </a:cubicBezTo>
                  <a:cubicBezTo>
                    <a:pt x="3550" y="2109"/>
                    <a:pt x="3548" y="2110"/>
                    <a:pt x="3546" y="2111"/>
                  </a:cubicBezTo>
                  <a:cubicBezTo>
                    <a:pt x="3542" y="2115"/>
                    <a:pt x="3541" y="2122"/>
                    <a:pt x="3542" y="2129"/>
                  </a:cubicBezTo>
                  <a:cubicBezTo>
                    <a:pt x="3539" y="2126"/>
                    <a:pt x="3536" y="2124"/>
                    <a:pt x="3533" y="2122"/>
                  </a:cubicBezTo>
                  <a:cubicBezTo>
                    <a:pt x="3527" y="2119"/>
                    <a:pt x="3520" y="2126"/>
                    <a:pt x="3523" y="2133"/>
                  </a:cubicBezTo>
                  <a:cubicBezTo>
                    <a:pt x="3528" y="2141"/>
                    <a:pt x="3534" y="2148"/>
                    <a:pt x="3539" y="2155"/>
                  </a:cubicBezTo>
                  <a:cubicBezTo>
                    <a:pt x="3536" y="2155"/>
                    <a:pt x="3533" y="2156"/>
                    <a:pt x="3530" y="2157"/>
                  </a:cubicBezTo>
                  <a:cubicBezTo>
                    <a:pt x="3529" y="2158"/>
                    <a:pt x="3528" y="2160"/>
                    <a:pt x="3527" y="2161"/>
                  </a:cubicBezTo>
                  <a:cubicBezTo>
                    <a:pt x="3525" y="2160"/>
                    <a:pt x="3523" y="2159"/>
                    <a:pt x="3520" y="2157"/>
                  </a:cubicBezTo>
                  <a:cubicBezTo>
                    <a:pt x="3511" y="2153"/>
                    <a:pt x="3501" y="2165"/>
                    <a:pt x="3509" y="2172"/>
                  </a:cubicBezTo>
                  <a:cubicBezTo>
                    <a:pt x="3511" y="2174"/>
                    <a:pt x="3512" y="2176"/>
                    <a:pt x="3514" y="2177"/>
                  </a:cubicBezTo>
                  <a:cubicBezTo>
                    <a:pt x="3514" y="2178"/>
                    <a:pt x="3514" y="2178"/>
                    <a:pt x="3515" y="2179"/>
                  </a:cubicBezTo>
                  <a:cubicBezTo>
                    <a:pt x="3519" y="2189"/>
                    <a:pt x="3518" y="2199"/>
                    <a:pt x="3522" y="2208"/>
                  </a:cubicBezTo>
                  <a:cubicBezTo>
                    <a:pt x="3518" y="2204"/>
                    <a:pt x="3515" y="2200"/>
                    <a:pt x="3510" y="2198"/>
                  </a:cubicBezTo>
                  <a:cubicBezTo>
                    <a:pt x="3507" y="2197"/>
                    <a:pt x="3504" y="2198"/>
                    <a:pt x="3502" y="2200"/>
                  </a:cubicBezTo>
                  <a:cubicBezTo>
                    <a:pt x="3500" y="2192"/>
                    <a:pt x="3496" y="2186"/>
                    <a:pt x="3488" y="2182"/>
                  </a:cubicBezTo>
                  <a:cubicBezTo>
                    <a:pt x="3483" y="2180"/>
                    <a:pt x="3479" y="2185"/>
                    <a:pt x="3480" y="2190"/>
                  </a:cubicBezTo>
                  <a:cubicBezTo>
                    <a:pt x="3477" y="2186"/>
                    <a:pt x="3475" y="2183"/>
                    <a:pt x="3473" y="2179"/>
                  </a:cubicBezTo>
                  <a:cubicBezTo>
                    <a:pt x="3472" y="2178"/>
                    <a:pt x="3471" y="2178"/>
                    <a:pt x="3470" y="2177"/>
                  </a:cubicBezTo>
                  <a:cubicBezTo>
                    <a:pt x="3469" y="2165"/>
                    <a:pt x="3467" y="2153"/>
                    <a:pt x="3464" y="2142"/>
                  </a:cubicBezTo>
                  <a:cubicBezTo>
                    <a:pt x="3462" y="2135"/>
                    <a:pt x="3453" y="2136"/>
                    <a:pt x="3451" y="2142"/>
                  </a:cubicBezTo>
                  <a:cubicBezTo>
                    <a:pt x="3447" y="2157"/>
                    <a:pt x="3446" y="2173"/>
                    <a:pt x="3446" y="2189"/>
                  </a:cubicBezTo>
                  <a:cubicBezTo>
                    <a:pt x="3437" y="2182"/>
                    <a:pt x="3427" y="2177"/>
                    <a:pt x="3418" y="2184"/>
                  </a:cubicBezTo>
                  <a:cubicBezTo>
                    <a:pt x="3415" y="2186"/>
                    <a:pt x="3414" y="2189"/>
                    <a:pt x="3415" y="2192"/>
                  </a:cubicBezTo>
                  <a:cubicBezTo>
                    <a:pt x="3415" y="2192"/>
                    <a:pt x="3415" y="2193"/>
                    <a:pt x="3414" y="2193"/>
                  </a:cubicBezTo>
                  <a:cubicBezTo>
                    <a:pt x="3406" y="2154"/>
                    <a:pt x="3371" y="2120"/>
                    <a:pt x="3333" y="2109"/>
                  </a:cubicBezTo>
                  <a:cubicBezTo>
                    <a:pt x="3328" y="2108"/>
                    <a:pt x="3324" y="2114"/>
                    <a:pt x="3327" y="2118"/>
                  </a:cubicBezTo>
                  <a:cubicBezTo>
                    <a:pt x="3346" y="2143"/>
                    <a:pt x="3383" y="2171"/>
                    <a:pt x="3388" y="2201"/>
                  </a:cubicBezTo>
                  <a:cubicBezTo>
                    <a:pt x="3388" y="2202"/>
                    <a:pt x="3387" y="2202"/>
                    <a:pt x="3387" y="2203"/>
                  </a:cubicBezTo>
                  <a:cubicBezTo>
                    <a:pt x="3381" y="2200"/>
                    <a:pt x="3375" y="2196"/>
                    <a:pt x="3368" y="2193"/>
                  </a:cubicBezTo>
                  <a:cubicBezTo>
                    <a:pt x="3364" y="2176"/>
                    <a:pt x="3355" y="2160"/>
                    <a:pt x="3340" y="2150"/>
                  </a:cubicBezTo>
                  <a:cubicBezTo>
                    <a:pt x="3335" y="2147"/>
                    <a:pt x="3330" y="2153"/>
                    <a:pt x="3331" y="2158"/>
                  </a:cubicBezTo>
                  <a:cubicBezTo>
                    <a:pt x="3334" y="2167"/>
                    <a:pt x="3336" y="2176"/>
                    <a:pt x="3338" y="2185"/>
                  </a:cubicBezTo>
                  <a:cubicBezTo>
                    <a:pt x="3336" y="2185"/>
                    <a:pt x="3334" y="2185"/>
                    <a:pt x="3331" y="2185"/>
                  </a:cubicBezTo>
                  <a:cubicBezTo>
                    <a:pt x="3321" y="2161"/>
                    <a:pt x="3306" y="2139"/>
                    <a:pt x="3289" y="2134"/>
                  </a:cubicBezTo>
                  <a:cubicBezTo>
                    <a:pt x="3289" y="2133"/>
                    <a:pt x="3288" y="2134"/>
                    <a:pt x="3288" y="2134"/>
                  </a:cubicBezTo>
                  <a:cubicBezTo>
                    <a:pt x="3282" y="2153"/>
                    <a:pt x="3292" y="2171"/>
                    <a:pt x="3302" y="2190"/>
                  </a:cubicBezTo>
                  <a:cubicBezTo>
                    <a:pt x="3296" y="2191"/>
                    <a:pt x="3291" y="2193"/>
                    <a:pt x="3287" y="2194"/>
                  </a:cubicBezTo>
                  <a:cubicBezTo>
                    <a:pt x="3286" y="2193"/>
                    <a:pt x="3285" y="2192"/>
                    <a:pt x="3283" y="2191"/>
                  </a:cubicBezTo>
                  <a:cubicBezTo>
                    <a:pt x="3281" y="2188"/>
                    <a:pt x="3276" y="2190"/>
                    <a:pt x="3275" y="2193"/>
                  </a:cubicBezTo>
                  <a:cubicBezTo>
                    <a:pt x="3275" y="2194"/>
                    <a:pt x="3275" y="2195"/>
                    <a:pt x="3275" y="2197"/>
                  </a:cubicBezTo>
                  <a:cubicBezTo>
                    <a:pt x="3233" y="2205"/>
                    <a:pt x="3233" y="2205"/>
                    <a:pt x="3233" y="2205"/>
                  </a:cubicBezTo>
                  <a:cubicBezTo>
                    <a:pt x="3225" y="2196"/>
                    <a:pt x="3216" y="2187"/>
                    <a:pt x="3207" y="2180"/>
                  </a:cubicBezTo>
                  <a:cubicBezTo>
                    <a:pt x="3203" y="2177"/>
                    <a:pt x="3196" y="2180"/>
                    <a:pt x="3197" y="2186"/>
                  </a:cubicBezTo>
                  <a:cubicBezTo>
                    <a:pt x="3200" y="2195"/>
                    <a:pt x="3204" y="2203"/>
                    <a:pt x="3208" y="2210"/>
                  </a:cubicBezTo>
                  <a:cubicBezTo>
                    <a:pt x="3187" y="2215"/>
                    <a:pt x="3187" y="2215"/>
                    <a:pt x="3187" y="2215"/>
                  </a:cubicBezTo>
                  <a:cubicBezTo>
                    <a:pt x="3179" y="2207"/>
                    <a:pt x="3170" y="2200"/>
                    <a:pt x="3161" y="2195"/>
                  </a:cubicBezTo>
                  <a:cubicBezTo>
                    <a:pt x="3152" y="2189"/>
                    <a:pt x="3145" y="2201"/>
                    <a:pt x="3149" y="2208"/>
                  </a:cubicBezTo>
                  <a:cubicBezTo>
                    <a:pt x="3151" y="2213"/>
                    <a:pt x="3154" y="2217"/>
                    <a:pt x="3157" y="2221"/>
                  </a:cubicBezTo>
                  <a:cubicBezTo>
                    <a:pt x="3141" y="2224"/>
                    <a:pt x="3141" y="2224"/>
                    <a:pt x="3141" y="2224"/>
                  </a:cubicBezTo>
                  <a:cubicBezTo>
                    <a:pt x="3134" y="2226"/>
                    <a:pt x="3133" y="2235"/>
                    <a:pt x="3137" y="2240"/>
                  </a:cubicBezTo>
                  <a:cubicBezTo>
                    <a:pt x="3144" y="2248"/>
                    <a:pt x="3151" y="2257"/>
                    <a:pt x="3158" y="2265"/>
                  </a:cubicBezTo>
                  <a:cubicBezTo>
                    <a:pt x="3128" y="2263"/>
                    <a:pt x="3101" y="2304"/>
                    <a:pt x="3081" y="2322"/>
                  </a:cubicBezTo>
                  <a:cubicBezTo>
                    <a:pt x="3075" y="2327"/>
                    <a:pt x="3069" y="2332"/>
                    <a:pt x="3062" y="2337"/>
                  </a:cubicBezTo>
                  <a:cubicBezTo>
                    <a:pt x="3069" y="2311"/>
                    <a:pt x="3064" y="2287"/>
                    <a:pt x="3055" y="2263"/>
                  </a:cubicBezTo>
                  <a:cubicBezTo>
                    <a:pt x="3075" y="2244"/>
                    <a:pt x="3092" y="2222"/>
                    <a:pt x="3093" y="2198"/>
                  </a:cubicBezTo>
                  <a:cubicBezTo>
                    <a:pt x="3093" y="2196"/>
                    <a:pt x="3090" y="2194"/>
                    <a:pt x="3088" y="2195"/>
                  </a:cubicBezTo>
                  <a:cubicBezTo>
                    <a:pt x="3066" y="2203"/>
                    <a:pt x="3048" y="2224"/>
                    <a:pt x="3029" y="2244"/>
                  </a:cubicBezTo>
                  <a:cubicBezTo>
                    <a:pt x="3029" y="2238"/>
                    <a:pt x="3029" y="2232"/>
                    <a:pt x="3028" y="2226"/>
                  </a:cubicBezTo>
                  <a:cubicBezTo>
                    <a:pt x="3048" y="2194"/>
                    <a:pt x="3035" y="2153"/>
                    <a:pt x="3039" y="2117"/>
                  </a:cubicBezTo>
                  <a:cubicBezTo>
                    <a:pt x="3040" y="2111"/>
                    <a:pt x="3032" y="2105"/>
                    <a:pt x="3027" y="2111"/>
                  </a:cubicBezTo>
                  <a:cubicBezTo>
                    <a:pt x="3003" y="2140"/>
                    <a:pt x="3022" y="2179"/>
                    <a:pt x="3004" y="2210"/>
                  </a:cubicBezTo>
                  <a:cubicBezTo>
                    <a:pt x="3001" y="2217"/>
                    <a:pt x="2996" y="2222"/>
                    <a:pt x="2991" y="2227"/>
                  </a:cubicBezTo>
                  <a:cubicBezTo>
                    <a:pt x="3001" y="2213"/>
                    <a:pt x="3007" y="2197"/>
                    <a:pt x="3004" y="2182"/>
                  </a:cubicBezTo>
                  <a:cubicBezTo>
                    <a:pt x="3004" y="2180"/>
                    <a:pt x="3002" y="2179"/>
                    <a:pt x="3001" y="2180"/>
                  </a:cubicBezTo>
                  <a:cubicBezTo>
                    <a:pt x="2993" y="2183"/>
                    <a:pt x="2987" y="2188"/>
                    <a:pt x="2981" y="2194"/>
                  </a:cubicBezTo>
                  <a:cubicBezTo>
                    <a:pt x="2980" y="2183"/>
                    <a:pt x="2978" y="2172"/>
                    <a:pt x="2977" y="2161"/>
                  </a:cubicBezTo>
                  <a:cubicBezTo>
                    <a:pt x="2974" y="2137"/>
                    <a:pt x="2975" y="2112"/>
                    <a:pt x="2961" y="2091"/>
                  </a:cubicBezTo>
                  <a:cubicBezTo>
                    <a:pt x="2960" y="2089"/>
                    <a:pt x="2957" y="2089"/>
                    <a:pt x="2956" y="2091"/>
                  </a:cubicBezTo>
                  <a:cubicBezTo>
                    <a:pt x="2939" y="2132"/>
                    <a:pt x="2967" y="2180"/>
                    <a:pt x="2950" y="2220"/>
                  </a:cubicBezTo>
                  <a:cubicBezTo>
                    <a:pt x="2948" y="2226"/>
                    <a:pt x="2944" y="2231"/>
                    <a:pt x="2940" y="2236"/>
                  </a:cubicBezTo>
                  <a:cubicBezTo>
                    <a:pt x="2938" y="2238"/>
                    <a:pt x="2936" y="2239"/>
                    <a:pt x="2934" y="2241"/>
                  </a:cubicBezTo>
                  <a:cubicBezTo>
                    <a:pt x="2941" y="2218"/>
                    <a:pt x="2937" y="2182"/>
                    <a:pt x="2920" y="2165"/>
                  </a:cubicBezTo>
                  <a:cubicBezTo>
                    <a:pt x="2918" y="2164"/>
                    <a:pt x="2916" y="2164"/>
                    <a:pt x="2916" y="2166"/>
                  </a:cubicBezTo>
                  <a:cubicBezTo>
                    <a:pt x="2908" y="2179"/>
                    <a:pt x="2911" y="2193"/>
                    <a:pt x="2912" y="2207"/>
                  </a:cubicBezTo>
                  <a:cubicBezTo>
                    <a:pt x="2913" y="2222"/>
                    <a:pt x="2910" y="2233"/>
                    <a:pt x="2903" y="2243"/>
                  </a:cubicBezTo>
                  <a:cubicBezTo>
                    <a:pt x="2903" y="2239"/>
                    <a:pt x="2903" y="2234"/>
                    <a:pt x="2903" y="2230"/>
                  </a:cubicBezTo>
                  <a:cubicBezTo>
                    <a:pt x="2904" y="2223"/>
                    <a:pt x="2904" y="2217"/>
                    <a:pt x="2903" y="2210"/>
                  </a:cubicBezTo>
                  <a:cubicBezTo>
                    <a:pt x="2903" y="2196"/>
                    <a:pt x="2904" y="2181"/>
                    <a:pt x="2900" y="2167"/>
                  </a:cubicBezTo>
                  <a:cubicBezTo>
                    <a:pt x="2897" y="2158"/>
                    <a:pt x="2885" y="2159"/>
                    <a:pt x="2883" y="2167"/>
                  </a:cubicBezTo>
                  <a:cubicBezTo>
                    <a:pt x="2879" y="2179"/>
                    <a:pt x="2879" y="2192"/>
                    <a:pt x="2879" y="2205"/>
                  </a:cubicBezTo>
                  <a:cubicBezTo>
                    <a:pt x="2878" y="2212"/>
                    <a:pt x="2877" y="2220"/>
                    <a:pt x="2876" y="2227"/>
                  </a:cubicBezTo>
                  <a:cubicBezTo>
                    <a:pt x="2874" y="2216"/>
                    <a:pt x="2870" y="2206"/>
                    <a:pt x="2865" y="2195"/>
                  </a:cubicBezTo>
                  <a:cubicBezTo>
                    <a:pt x="2863" y="2190"/>
                    <a:pt x="2853" y="2169"/>
                    <a:pt x="2846" y="2168"/>
                  </a:cubicBezTo>
                  <a:cubicBezTo>
                    <a:pt x="2845" y="2168"/>
                    <a:pt x="2844" y="2168"/>
                    <a:pt x="2843" y="2168"/>
                  </a:cubicBezTo>
                  <a:cubicBezTo>
                    <a:pt x="2839" y="2168"/>
                    <a:pt x="2836" y="2172"/>
                    <a:pt x="2836" y="2175"/>
                  </a:cubicBezTo>
                  <a:cubicBezTo>
                    <a:pt x="2836" y="2179"/>
                    <a:pt x="2836" y="2183"/>
                    <a:pt x="2837" y="2187"/>
                  </a:cubicBezTo>
                  <a:cubicBezTo>
                    <a:pt x="2832" y="2179"/>
                    <a:pt x="2826" y="2171"/>
                    <a:pt x="2820" y="2164"/>
                  </a:cubicBezTo>
                  <a:cubicBezTo>
                    <a:pt x="2818" y="2162"/>
                    <a:pt x="2813" y="2164"/>
                    <a:pt x="2813" y="2167"/>
                  </a:cubicBezTo>
                  <a:cubicBezTo>
                    <a:pt x="2814" y="2205"/>
                    <a:pt x="2844" y="2235"/>
                    <a:pt x="2845" y="2274"/>
                  </a:cubicBezTo>
                  <a:cubicBezTo>
                    <a:pt x="2846" y="2280"/>
                    <a:pt x="2845" y="2285"/>
                    <a:pt x="2845" y="2289"/>
                  </a:cubicBezTo>
                  <a:cubicBezTo>
                    <a:pt x="2839" y="2269"/>
                    <a:pt x="2830" y="2242"/>
                    <a:pt x="2816" y="2229"/>
                  </a:cubicBezTo>
                  <a:cubicBezTo>
                    <a:pt x="2813" y="2227"/>
                    <a:pt x="2810" y="2228"/>
                    <a:pt x="2809" y="2231"/>
                  </a:cubicBezTo>
                  <a:cubicBezTo>
                    <a:pt x="2801" y="2251"/>
                    <a:pt x="2813" y="2273"/>
                    <a:pt x="2819" y="2292"/>
                  </a:cubicBezTo>
                  <a:cubicBezTo>
                    <a:pt x="2816" y="2287"/>
                    <a:pt x="2812" y="2281"/>
                    <a:pt x="2809" y="2276"/>
                  </a:cubicBezTo>
                  <a:cubicBezTo>
                    <a:pt x="2775" y="2218"/>
                    <a:pt x="2807" y="2166"/>
                    <a:pt x="2804" y="2106"/>
                  </a:cubicBezTo>
                  <a:cubicBezTo>
                    <a:pt x="2804" y="2103"/>
                    <a:pt x="2800" y="2101"/>
                    <a:pt x="2799" y="2104"/>
                  </a:cubicBezTo>
                  <a:cubicBezTo>
                    <a:pt x="2776" y="2134"/>
                    <a:pt x="2766" y="2177"/>
                    <a:pt x="2767" y="2215"/>
                  </a:cubicBezTo>
                  <a:cubicBezTo>
                    <a:pt x="2766" y="2206"/>
                    <a:pt x="2766" y="2197"/>
                    <a:pt x="2765" y="2187"/>
                  </a:cubicBezTo>
                  <a:cubicBezTo>
                    <a:pt x="2764" y="2184"/>
                    <a:pt x="2761" y="2182"/>
                    <a:pt x="2758" y="2185"/>
                  </a:cubicBezTo>
                  <a:cubicBezTo>
                    <a:pt x="2740" y="2202"/>
                    <a:pt x="2740" y="2228"/>
                    <a:pt x="2746" y="2253"/>
                  </a:cubicBezTo>
                  <a:cubicBezTo>
                    <a:pt x="2743" y="2245"/>
                    <a:pt x="2740" y="2238"/>
                    <a:pt x="2736" y="2231"/>
                  </a:cubicBezTo>
                  <a:cubicBezTo>
                    <a:pt x="2736" y="2224"/>
                    <a:pt x="2737" y="2217"/>
                    <a:pt x="2739" y="2209"/>
                  </a:cubicBezTo>
                  <a:cubicBezTo>
                    <a:pt x="2744" y="2185"/>
                    <a:pt x="2760" y="2152"/>
                    <a:pt x="2749" y="2129"/>
                  </a:cubicBezTo>
                  <a:cubicBezTo>
                    <a:pt x="2748" y="2128"/>
                    <a:pt x="2748" y="2128"/>
                    <a:pt x="2747" y="2128"/>
                  </a:cubicBezTo>
                  <a:cubicBezTo>
                    <a:pt x="2725" y="2144"/>
                    <a:pt x="2717" y="2192"/>
                    <a:pt x="2712" y="2217"/>
                  </a:cubicBezTo>
                  <a:cubicBezTo>
                    <a:pt x="2711" y="2221"/>
                    <a:pt x="2711" y="2226"/>
                    <a:pt x="2711" y="2230"/>
                  </a:cubicBezTo>
                  <a:cubicBezTo>
                    <a:pt x="2702" y="2221"/>
                    <a:pt x="2695" y="2211"/>
                    <a:pt x="2687" y="2201"/>
                  </a:cubicBezTo>
                  <a:cubicBezTo>
                    <a:pt x="2663" y="2168"/>
                    <a:pt x="2648" y="2130"/>
                    <a:pt x="2624" y="2096"/>
                  </a:cubicBezTo>
                  <a:cubicBezTo>
                    <a:pt x="2621" y="2092"/>
                    <a:pt x="2611" y="2093"/>
                    <a:pt x="2612" y="2100"/>
                  </a:cubicBezTo>
                  <a:cubicBezTo>
                    <a:pt x="2621" y="2154"/>
                    <a:pt x="2656" y="2206"/>
                    <a:pt x="2691" y="2248"/>
                  </a:cubicBezTo>
                  <a:cubicBezTo>
                    <a:pt x="2676" y="2235"/>
                    <a:pt x="2663" y="2220"/>
                    <a:pt x="2651" y="2200"/>
                  </a:cubicBezTo>
                  <a:cubicBezTo>
                    <a:pt x="2637" y="2179"/>
                    <a:pt x="2626" y="2161"/>
                    <a:pt x="2605" y="2148"/>
                  </a:cubicBezTo>
                  <a:cubicBezTo>
                    <a:pt x="2598" y="2143"/>
                    <a:pt x="2589" y="2153"/>
                    <a:pt x="2594" y="2160"/>
                  </a:cubicBezTo>
                  <a:cubicBezTo>
                    <a:pt x="2621" y="2198"/>
                    <a:pt x="2642" y="2246"/>
                    <a:pt x="2681" y="2276"/>
                  </a:cubicBezTo>
                  <a:cubicBezTo>
                    <a:pt x="2692" y="2284"/>
                    <a:pt x="2704" y="2292"/>
                    <a:pt x="2716" y="2299"/>
                  </a:cubicBezTo>
                  <a:cubicBezTo>
                    <a:pt x="2711" y="2298"/>
                    <a:pt x="2705" y="2297"/>
                    <a:pt x="2699" y="2296"/>
                  </a:cubicBezTo>
                  <a:cubicBezTo>
                    <a:pt x="2675" y="2292"/>
                    <a:pt x="2656" y="2282"/>
                    <a:pt x="2635" y="2270"/>
                  </a:cubicBezTo>
                  <a:cubicBezTo>
                    <a:pt x="2633" y="2269"/>
                    <a:pt x="2631" y="2270"/>
                    <a:pt x="2631" y="2272"/>
                  </a:cubicBezTo>
                  <a:cubicBezTo>
                    <a:pt x="2632" y="2299"/>
                    <a:pt x="2657" y="2312"/>
                    <a:pt x="2681" y="2318"/>
                  </a:cubicBezTo>
                  <a:cubicBezTo>
                    <a:pt x="2682" y="2322"/>
                    <a:pt x="2684" y="2325"/>
                    <a:pt x="2685" y="2329"/>
                  </a:cubicBezTo>
                  <a:cubicBezTo>
                    <a:pt x="2678" y="2324"/>
                    <a:pt x="2670" y="2321"/>
                    <a:pt x="2662" y="2319"/>
                  </a:cubicBezTo>
                  <a:cubicBezTo>
                    <a:pt x="2659" y="2318"/>
                    <a:pt x="2656" y="2321"/>
                    <a:pt x="2657" y="2324"/>
                  </a:cubicBezTo>
                  <a:cubicBezTo>
                    <a:pt x="2664" y="2340"/>
                    <a:pt x="2677" y="2347"/>
                    <a:pt x="2687" y="2360"/>
                  </a:cubicBezTo>
                  <a:cubicBezTo>
                    <a:pt x="2692" y="2367"/>
                    <a:pt x="2695" y="2373"/>
                    <a:pt x="2697" y="2378"/>
                  </a:cubicBezTo>
                  <a:cubicBezTo>
                    <a:pt x="2696" y="2380"/>
                    <a:pt x="2694" y="2382"/>
                    <a:pt x="2693" y="2383"/>
                  </a:cubicBezTo>
                  <a:cubicBezTo>
                    <a:pt x="2689" y="2359"/>
                    <a:pt x="2665" y="2337"/>
                    <a:pt x="2646" y="2324"/>
                  </a:cubicBezTo>
                  <a:cubicBezTo>
                    <a:pt x="2642" y="2321"/>
                    <a:pt x="2634" y="2324"/>
                    <a:pt x="2636" y="2329"/>
                  </a:cubicBezTo>
                  <a:cubicBezTo>
                    <a:pt x="2648" y="2356"/>
                    <a:pt x="2670" y="2372"/>
                    <a:pt x="2667" y="2403"/>
                  </a:cubicBezTo>
                  <a:cubicBezTo>
                    <a:pt x="2667" y="2407"/>
                    <a:pt x="2667" y="2411"/>
                    <a:pt x="2666" y="2414"/>
                  </a:cubicBezTo>
                  <a:cubicBezTo>
                    <a:pt x="2665" y="2411"/>
                    <a:pt x="2665" y="2407"/>
                    <a:pt x="2663" y="2403"/>
                  </a:cubicBezTo>
                  <a:cubicBezTo>
                    <a:pt x="2651" y="2376"/>
                    <a:pt x="2627" y="2345"/>
                    <a:pt x="2602" y="2329"/>
                  </a:cubicBezTo>
                  <a:cubicBezTo>
                    <a:pt x="2598" y="2327"/>
                    <a:pt x="2594" y="2331"/>
                    <a:pt x="2595" y="2335"/>
                  </a:cubicBezTo>
                  <a:cubicBezTo>
                    <a:pt x="2602" y="2358"/>
                    <a:pt x="2618" y="2373"/>
                    <a:pt x="2630" y="2394"/>
                  </a:cubicBezTo>
                  <a:cubicBezTo>
                    <a:pt x="2637" y="2406"/>
                    <a:pt x="2639" y="2418"/>
                    <a:pt x="2641" y="2430"/>
                  </a:cubicBezTo>
                  <a:cubicBezTo>
                    <a:pt x="2632" y="2417"/>
                    <a:pt x="2623" y="2404"/>
                    <a:pt x="2610" y="2394"/>
                  </a:cubicBezTo>
                  <a:cubicBezTo>
                    <a:pt x="2605" y="2390"/>
                    <a:pt x="2597" y="2395"/>
                    <a:pt x="2599" y="2401"/>
                  </a:cubicBezTo>
                  <a:cubicBezTo>
                    <a:pt x="2604" y="2415"/>
                    <a:pt x="2611" y="2432"/>
                    <a:pt x="2621" y="2449"/>
                  </a:cubicBezTo>
                  <a:cubicBezTo>
                    <a:pt x="2619" y="2449"/>
                    <a:pt x="2617" y="2448"/>
                    <a:pt x="2614" y="2448"/>
                  </a:cubicBezTo>
                  <a:cubicBezTo>
                    <a:pt x="2608" y="2435"/>
                    <a:pt x="2601" y="2422"/>
                    <a:pt x="2590" y="2414"/>
                  </a:cubicBezTo>
                  <a:cubicBezTo>
                    <a:pt x="2585" y="2411"/>
                    <a:pt x="2579" y="2413"/>
                    <a:pt x="2576" y="2418"/>
                  </a:cubicBezTo>
                  <a:cubicBezTo>
                    <a:pt x="2572" y="2425"/>
                    <a:pt x="2570" y="2433"/>
                    <a:pt x="2569" y="2441"/>
                  </a:cubicBezTo>
                  <a:cubicBezTo>
                    <a:pt x="2562" y="2440"/>
                    <a:pt x="2555" y="2439"/>
                    <a:pt x="2549" y="2437"/>
                  </a:cubicBezTo>
                  <a:cubicBezTo>
                    <a:pt x="2529" y="2433"/>
                    <a:pt x="2510" y="2427"/>
                    <a:pt x="2491" y="2417"/>
                  </a:cubicBezTo>
                  <a:cubicBezTo>
                    <a:pt x="2479" y="2411"/>
                    <a:pt x="2474" y="2405"/>
                    <a:pt x="2461" y="2409"/>
                  </a:cubicBezTo>
                  <a:cubicBezTo>
                    <a:pt x="2460" y="2409"/>
                    <a:pt x="2460" y="2410"/>
                    <a:pt x="2460" y="2410"/>
                  </a:cubicBezTo>
                  <a:cubicBezTo>
                    <a:pt x="2453" y="2406"/>
                    <a:pt x="2446" y="2404"/>
                    <a:pt x="2438" y="2404"/>
                  </a:cubicBezTo>
                  <a:cubicBezTo>
                    <a:pt x="2434" y="2404"/>
                    <a:pt x="2432" y="2406"/>
                    <a:pt x="2432" y="2411"/>
                  </a:cubicBezTo>
                  <a:cubicBezTo>
                    <a:pt x="2432" y="2437"/>
                    <a:pt x="2457" y="2462"/>
                    <a:pt x="2471" y="2483"/>
                  </a:cubicBezTo>
                  <a:cubicBezTo>
                    <a:pt x="2489" y="2510"/>
                    <a:pt x="2506" y="2538"/>
                    <a:pt x="2513" y="2570"/>
                  </a:cubicBezTo>
                  <a:cubicBezTo>
                    <a:pt x="2514" y="2577"/>
                    <a:pt x="2514" y="2583"/>
                    <a:pt x="2514" y="2589"/>
                  </a:cubicBezTo>
                  <a:cubicBezTo>
                    <a:pt x="2500" y="2594"/>
                    <a:pt x="2486" y="2599"/>
                    <a:pt x="2472" y="2603"/>
                  </a:cubicBezTo>
                  <a:cubicBezTo>
                    <a:pt x="2472" y="2603"/>
                    <a:pt x="2472" y="2604"/>
                    <a:pt x="2471" y="2604"/>
                  </a:cubicBezTo>
                  <a:cubicBezTo>
                    <a:pt x="2471" y="2603"/>
                    <a:pt x="2471" y="2603"/>
                    <a:pt x="2471" y="2602"/>
                  </a:cubicBezTo>
                  <a:cubicBezTo>
                    <a:pt x="2459" y="2575"/>
                    <a:pt x="2441" y="2553"/>
                    <a:pt x="2420" y="2533"/>
                  </a:cubicBezTo>
                  <a:cubicBezTo>
                    <a:pt x="2415" y="2528"/>
                    <a:pt x="2410" y="2524"/>
                    <a:pt x="2405" y="2520"/>
                  </a:cubicBezTo>
                  <a:cubicBezTo>
                    <a:pt x="2407" y="2518"/>
                    <a:pt x="2408" y="2517"/>
                    <a:pt x="2408" y="2515"/>
                  </a:cubicBezTo>
                  <a:cubicBezTo>
                    <a:pt x="2421" y="2489"/>
                    <a:pt x="2414" y="2447"/>
                    <a:pt x="2398" y="2424"/>
                  </a:cubicBezTo>
                  <a:cubicBezTo>
                    <a:pt x="2381" y="2401"/>
                    <a:pt x="2350" y="2381"/>
                    <a:pt x="2321" y="2382"/>
                  </a:cubicBezTo>
                  <a:cubicBezTo>
                    <a:pt x="2309" y="2382"/>
                    <a:pt x="2301" y="2397"/>
                    <a:pt x="2306" y="2407"/>
                  </a:cubicBezTo>
                  <a:cubicBezTo>
                    <a:pt x="2316" y="2429"/>
                    <a:pt x="2342" y="2436"/>
                    <a:pt x="2353" y="2457"/>
                  </a:cubicBezTo>
                  <a:cubicBezTo>
                    <a:pt x="2356" y="2464"/>
                    <a:pt x="2356" y="2472"/>
                    <a:pt x="2357" y="2481"/>
                  </a:cubicBezTo>
                  <a:cubicBezTo>
                    <a:pt x="2356" y="2480"/>
                    <a:pt x="2355" y="2479"/>
                    <a:pt x="2355" y="2479"/>
                  </a:cubicBezTo>
                  <a:cubicBezTo>
                    <a:pt x="2344" y="2470"/>
                    <a:pt x="2333" y="2462"/>
                    <a:pt x="2324" y="2452"/>
                  </a:cubicBezTo>
                  <a:cubicBezTo>
                    <a:pt x="2313" y="2442"/>
                    <a:pt x="2305" y="2428"/>
                    <a:pt x="2290" y="2423"/>
                  </a:cubicBezTo>
                  <a:cubicBezTo>
                    <a:pt x="2278" y="2418"/>
                    <a:pt x="2260" y="2425"/>
                    <a:pt x="2259" y="2440"/>
                  </a:cubicBezTo>
                  <a:cubicBezTo>
                    <a:pt x="2257" y="2470"/>
                    <a:pt x="2285" y="2494"/>
                    <a:pt x="2305" y="2513"/>
                  </a:cubicBezTo>
                  <a:cubicBezTo>
                    <a:pt x="2325" y="2531"/>
                    <a:pt x="2348" y="2547"/>
                    <a:pt x="2368" y="2564"/>
                  </a:cubicBezTo>
                  <a:cubicBezTo>
                    <a:pt x="2390" y="2583"/>
                    <a:pt x="2409" y="2603"/>
                    <a:pt x="2420" y="2630"/>
                  </a:cubicBezTo>
                  <a:cubicBezTo>
                    <a:pt x="2428" y="2651"/>
                    <a:pt x="2430" y="2672"/>
                    <a:pt x="2433" y="2694"/>
                  </a:cubicBezTo>
                  <a:cubicBezTo>
                    <a:pt x="2428" y="2697"/>
                    <a:pt x="2424" y="2699"/>
                    <a:pt x="2419" y="2702"/>
                  </a:cubicBezTo>
                  <a:cubicBezTo>
                    <a:pt x="2411" y="2682"/>
                    <a:pt x="2403" y="2663"/>
                    <a:pt x="2392" y="2645"/>
                  </a:cubicBezTo>
                  <a:cubicBezTo>
                    <a:pt x="2364" y="2596"/>
                    <a:pt x="2321" y="2559"/>
                    <a:pt x="2278" y="2523"/>
                  </a:cubicBezTo>
                  <a:cubicBezTo>
                    <a:pt x="2254" y="2503"/>
                    <a:pt x="2225" y="2540"/>
                    <a:pt x="2248" y="2561"/>
                  </a:cubicBezTo>
                  <a:cubicBezTo>
                    <a:pt x="2289" y="2598"/>
                    <a:pt x="2331" y="2636"/>
                    <a:pt x="2356" y="2686"/>
                  </a:cubicBezTo>
                  <a:cubicBezTo>
                    <a:pt x="2363" y="2699"/>
                    <a:pt x="2368" y="2713"/>
                    <a:pt x="2374" y="2726"/>
                  </a:cubicBezTo>
                  <a:cubicBezTo>
                    <a:pt x="2371" y="2728"/>
                    <a:pt x="2368" y="2730"/>
                    <a:pt x="2365" y="2731"/>
                  </a:cubicBezTo>
                  <a:cubicBezTo>
                    <a:pt x="2361" y="2728"/>
                    <a:pt x="2358" y="2726"/>
                    <a:pt x="2355" y="2723"/>
                  </a:cubicBezTo>
                  <a:cubicBezTo>
                    <a:pt x="2333" y="2703"/>
                    <a:pt x="2325" y="2643"/>
                    <a:pt x="2285" y="2650"/>
                  </a:cubicBezTo>
                  <a:cubicBezTo>
                    <a:pt x="2281" y="2651"/>
                    <a:pt x="2277" y="2654"/>
                    <a:pt x="2277" y="2658"/>
                  </a:cubicBezTo>
                  <a:cubicBezTo>
                    <a:pt x="2277" y="2651"/>
                    <a:pt x="2277" y="2661"/>
                    <a:pt x="2277" y="2661"/>
                  </a:cubicBezTo>
                  <a:cubicBezTo>
                    <a:pt x="2277" y="2665"/>
                    <a:pt x="2277" y="2668"/>
                    <a:pt x="2278" y="2672"/>
                  </a:cubicBezTo>
                  <a:cubicBezTo>
                    <a:pt x="2280" y="2682"/>
                    <a:pt x="2282" y="2691"/>
                    <a:pt x="2285" y="2700"/>
                  </a:cubicBezTo>
                  <a:cubicBezTo>
                    <a:pt x="2292" y="2719"/>
                    <a:pt x="2300" y="2739"/>
                    <a:pt x="2313" y="2755"/>
                  </a:cubicBezTo>
                  <a:cubicBezTo>
                    <a:pt x="2314" y="2756"/>
                    <a:pt x="2315" y="2757"/>
                    <a:pt x="2315" y="2758"/>
                  </a:cubicBezTo>
                  <a:cubicBezTo>
                    <a:pt x="2314" y="2759"/>
                    <a:pt x="2312" y="2760"/>
                    <a:pt x="2310" y="2761"/>
                  </a:cubicBezTo>
                  <a:cubicBezTo>
                    <a:pt x="2289" y="2742"/>
                    <a:pt x="2266" y="2726"/>
                    <a:pt x="2242" y="2711"/>
                  </a:cubicBezTo>
                  <a:cubicBezTo>
                    <a:pt x="2246" y="2708"/>
                    <a:pt x="2248" y="2703"/>
                    <a:pt x="2249" y="2697"/>
                  </a:cubicBezTo>
                  <a:cubicBezTo>
                    <a:pt x="2260" y="2641"/>
                    <a:pt x="2225" y="2591"/>
                    <a:pt x="2189" y="2552"/>
                  </a:cubicBezTo>
                  <a:cubicBezTo>
                    <a:pt x="2170" y="2532"/>
                    <a:pt x="2150" y="2512"/>
                    <a:pt x="2137" y="2488"/>
                  </a:cubicBezTo>
                  <a:cubicBezTo>
                    <a:pt x="2123" y="2461"/>
                    <a:pt x="2121" y="2430"/>
                    <a:pt x="2121" y="2400"/>
                  </a:cubicBezTo>
                  <a:cubicBezTo>
                    <a:pt x="2120" y="2390"/>
                    <a:pt x="2110" y="2382"/>
                    <a:pt x="2101" y="2380"/>
                  </a:cubicBezTo>
                  <a:cubicBezTo>
                    <a:pt x="2099" y="2380"/>
                    <a:pt x="2097" y="2379"/>
                    <a:pt x="2096" y="2380"/>
                  </a:cubicBezTo>
                  <a:cubicBezTo>
                    <a:pt x="2095" y="2380"/>
                    <a:pt x="2095" y="2380"/>
                    <a:pt x="2095" y="2380"/>
                  </a:cubicBezTo>
                  <a:cubicBezTo>
                    <a:pt x="2081" y="2382"/>
                    <a:pt x="2075" y="2393"/>
                    <a:pt x="2075" y="2406"/>
                  </a:cubicBezTo>
                  <a:cubicBezTo>
                    <a:pt x="2074" y="2435"/>
                    <a:pt x="2076" y="2464"/>
                    <a:pt x="2086" y="2491"/>
                  </a:cubicBezTo>
                  <a:cubicBezTo>
                    <a:pt x="2089" y="2498"/>
                    <a:pt x="2092" y="2505"/>
                    <a:pt x="2096" y="2512"/>
                  </a:cubicBezTo>
                  <a:cubicBezTo>
                    <a:pt x="2082" y="2512"/>
                    <a:pt x="2067" y="2514"/>
                    <a:pt x="2055" y="2507"/>
                  </a:cubicBezTo>
                  <a:cubicBezTo>
                    <a:pt x="2034" y="2496"/>
                    <a:pt x="2034" y="2474"/>
                    <a:pt x="2021" y="2456"/>
                  </a:cubicBezTo>
                  <a:cubicBezTo>
                    <a:pt x="2016" y="2449"/>
                    <a:pt x="2002" y="2447"/>
                    <a:pt x="1996" y="2456"/>
                  </a:cubicBezTo>
                  <a:cubicBezTo>
                    <a:pt x="1978" y="2484"/>
                    <a:pt x="2000" y="2522"/>
                    <a:pt x="2025" y="2539"/>
                  </a:cubicBezTo>
                  <a:cubicBezTo>
                    <a:pt x="2042" y="2550"/>
                    <a:pt x="2061" y="2554"/>
                    <a:pt x="2080" y="2555"/>
                  </a:cubicBezTo>
                  <a:cubicBezTo>
                    <a:pt x="2094" y="2555"/>
                    <a:pt x="2110" y="2556"/>
                    <a:pt x="2122" y="2550"/>
                  </a:cubicBezTo>
                  <a:cubicBezTo>
                    <a:pt x="2124" y="2552"/>
                    <a:pt x="2127" y="2554"/>
                    <a:pt x="2129" y="2557"/>
                  </a:cubicBezTo>
                  <a:cubicBezTo>
                    <a:pt x="2160" y="2592"/>
                    <a:pt x="2209" y="2633"/>
                    <a:pt x="2203" y="2685"/>
                  </a:cubicBezTo>
                  <a:cubicBezTo>
                    <a:pt x="2188" y="2674"/>
                    <a:pt x="2174" y="2661"/>
                    <a:pt x="2162" y="2646"/>
                  </a:cubicBezTo>
                  <a:cubicBezTo>
                    <a:pt x="2147" y="2628"/>
                    <a:pt x="2136" y="2595"/>
                    <a:pt x="2114" y="2585"/>
                  </a:cubicBezTo>
                  <a:cubicBezTo>
                    <a:pt x="2107" y="2582"/>
                    <a:pt x="2099" y="2585"/>
                    <a:pt x="2096" y="2592"/>
                  </a:cubicBezTo>
                  <a:cubicBezTo>
                    <a:pt x="2086" y="2614"/>
                    <a:pt x="2101" y="2641"/>
                    <a:pt x="2112" y="2659"/>
                  </a:cubicBezTo>
                  <a:cubicBezTo>
                    <a:pt x="2125" y="2680"/>
                    <a:pt x="2142" y="2699"/>
                    <a:pt x="2161" y="2715"/>
                  </a:cubicBezTo>
                  <a:cubicBezTo>
                    <a:pt x="2193" y="2742"/>
                    <a:pt x="2232" y="2760"/>
                    <a:pt x="2264" y="2785"/>
                  </a:cubicBezTo>
                  <a:cubicBezTo>
                    <a:pt x="2251" y="2793"/>
                    <a:pt x="2237" y="2800"/>
                    <a:pt x="2224" y="2807"/>
                  </a:cubicBezTo>
                  <a:cubicBezTo>
                    <a:pt x="2216" y="2802"/>
                    <a:pt x="2209" y="2795"/>
                    <a:pt x="2203" y="2787"/>
                  </a:cubicBezTo>
                  <a:cubicBezTo>
                    <a:pt x="2183" y="2760"/>
                    <a:pt x="2144" y="2790"/>
                    <a:pt x="2162" y="2817"/>
                  </a:cubicBezTo>
                  <a:cubicBezTo>
                    <a:pt x="2166" y="2823"/>
                    <a:pt x="2171" y="2828"/>
                    <a:pt x="2175" y="2833"/>
                  </a:cubicBezTo>
                  <a:cubicBezTo>
                    <a:pt x="2167" y="2838"/>
                    <a:pt x="2159" y="2842"/>
                    <a:pt x="2151" y="2847"/>
                  </a:cubicBezTo>
                  <a:cubicBezTo>
                    <a:pt x="2133" y="2829"/>
                    <a:pt x="2140" y="2803"/>
                    <a:pt x="2140" y="2780"/>
                  </a:cubicBezTo>
                  <a:cubicBezTo>
                    <a:pt x="2140" y="2759"/>
                    <a:pt x="2135" y="2739"/>
                    <a:pt x="2125" y="2721"/>
                  </a:cubicBezTo>
                  <a:cubicBezTo>
                    <a:pt x="2105" y="2686"/>
                    <a:pt x="2071" y="2663"/>
                    <a:pt x="2032" y="2656"/>
                  </a:cubicBezTo>
                  <a:cubicBezTo>
                    <a:pt x="2003" y="2652"/>
                    <a:pt x="1997" y="2695"/>
                    <a:pt x="2025" y="2701"/>
                  </a:cubicBezTo>
                  <a:cubicBezTo>
                    <a:pt x="2061" y="2708"/>
                    <a:pt x="2089" y="2737"/>
                    <a:pt x="2094" y="2772"/>
                  </a:cubicBezTo>
                  <a:cubicBezTo>
                    <a:pt x="2096" y="2786"/>
                    <a:pt x="2097" y="2801"/>
                    <a:pt x="2099" y="2815"/>
                  </a:cubicBezTo>
                  <a:cubicBezTo>
                    <a:pt x="2095" y="2812"/>
                    <a:pt x="2092" y="2809"/>
                    <a:pt x="2088" y="2805"/>
                  </a:cubicBezTo>
                  <a:cubicBezTo>
                    <a:pt x="2071" y="2787"/>
                    <a:pt x="2061" y="2761"/>
                    <a:pt x="2037" y="2749"/>
                  </a:cubicBezTo>
                  <a:cubicBezTo>
                    <a:pt x="2019" y="2741"/>
                    <a:pt x="2002" y="2744"/>
                    <a:pt x="1984" y="2747"/>
                  </a:cubicBezTo>
                  <a:cubicBezTo>
                    <a:pt x="1980" y="2739"/>
                    <a:pt x="1973" y="2730"/>
                    <a:pt x="1970" y="2722"/>
                  </a:cubicBezTo>
                  <a:cubicBezTo>
                    <a:pt x="1965" y="2705"/>
                    <a:pt x="1964" y="2690"/>
                    <a:pt x="1955" y="2674"/>
                  </a:cubicBezTo>
                  <a:cubicBezTo>
                    <a:pt x="1938" y="2646"/>
                    <a:pt x="1910" y="2628"/>
                    <a:pt x="1878" y="2622"/>
                  </a:cubicBezTo>
                  <a:cubicBezTo>
                    <a:pt x="1848" y="2616"/>
                    <a:pt x="1842" y="2662"/>
                    <a:pt x="1871" y="2669"/>
                  </a:cubicBezTo>
                  <a:cubicBezTo>
                    <a:pt x="1886" y="2673"/>
                    <a:pt x="1899" y="2682"/>
                    <a:pt x="1909" y="2694"/>
                  </a:cubicBezTo>
                  <a:cubicBezTo>
                    <a:pt x="1920" y="2707"/>
                    <a:pt x="1921" y="2724"/>
                    <a:pt x="1928" y="2740"/>
                  </a:cubicBezTo>
                  <a:cubicBezTo>
                    <a:pt x="1929" y="2743"/>
                    <a:pt x="1930" y="2746"/>
                    <a:pt x="1931" y="2748"/>
                  </a:cubicBezTo>
                  <a:cubicBezTo>
                    <a:pt x="1921" y="2746"/>
                    <a:pt x="1911" y="2743"/>
                    <a:pt x="1901" y="2739"/>
                  </a:cubicBezTo>
                  <a:cubicBezTo>
                    <a:pt x="1887" y="2733"/>
                    <a:pt x="1875" y="2722"/>
                    <a:pt x="1860" y="2717"/>
                  </a:cubicBezTo>
                  <a:cubicBezTo>
                    <a:pt x="1853" y="2715"/>
                    <a:pt x="1844" y="2719"/>
                    <a:pt x="1846" y="2727"/>
                  </a:cubicBezTo>
                  <a:cubicBezTo>
                    <a:pt x="1856" y="2776"/>
                    <a:pt x="1928" y="2794"/>
                    <a:pt x="1971" y="2791"/>
                  </a:cubicBezTo>
                  <a:cubicBezTo>
                    <a:pt x="1984" y="2790"/>
                    <a:pt x="1998" y="2783"/>
                    <a:pt x="2011" y="2784"/>
                  </a:cubicBezTo>
                  <a:cubicBezTo>
                    <a:pt x="2026" y="2785"/>
                    <a:pt x="2033" y="2801"/>
                    <a:pt x="2041" y="2812"/>
                  </a:cubicBezTo>
                  <a:cubicBezTo>
                    <a:pt x="2056" y="2833"/>
                    <a:pt x="2074" y="2850"/>
                    <a:pt x="2095" y="2864"/>
                  </a:cubicBezTo>
                  <a:cubicBezTo>
                    <a:pt x="2099" y="2866"/>
                    <a:pt x="2103" y="2869"/>
                    <a:pt x="2106" y="2871"/>
                  </a:cubicBezTo>
                  <a:cubicBezTo>
                    <a:pt x="2101" y="2873"/>
                    <a:pt x="2096" y="2876"/>
                    <a:pt x="2091" y="2879"/>
                  </a:cubicBezTo>
                  <a:cubicBezTo>
                    <a:pt x="2088" y="2880"/>
                    <a:pt x="2085" y="2882"/>
                    <a:pt x="2081" y="2884"/>
                  </a:cubicBezTo>
                  <a:cubicBezTo>
                    <a:pt x="2060" y="2843"/>
                    <a:pt x="2017" y="2802"/>
                    <a:pt x="1970" y="2811"/>
                  </a:cubicBezTo>
                  <a:cubicBezTo>
                    <a:pt x="1953" y="2814"/>
                    <a:pt x="1943" y="2837"/>
                    <a:pt x="1959" y="2849"/>
                  </a:cubicBezTo>
                  <a:cubicBezTo>
                    <a:pt x="1971" y="2857"/>
                    <a:pt x="1983" y="2864"/>
                    <a:pt x="1994" y="2871"/>
                  </a:cubicBezTo>
                  <a:cubicBezTo>
                    <a:pt x="1979" y="2866"/>
                    <a:pt x="1963" y="2863"/>
                    <a:pt x="1947" y="2859"/>
                  </a:cubicBezTo>
                  <a:cubicBezTo>
                    <a:pt x="1941" y="2858"/>
                    <a:pt x="1934" y="2857"/>
                    <a:pt x="1927" y="2856"/>
                  </a:cubicBezTo>
                  <a:cubicBezTo>
                    <a:pt x="1907" y="2838"/>
                    <a:pt x="1889" y="2817"/>
                    <a:pt x="1865" y="2802"/>
                  </a:cubicBezTo>
                  <a:cubicBezTo>
                    <a:pt x="1837" y="2785"/>
                    <a:pt x="1805" y="2775"/>
                    <a:pt x="1773" y="2767"/>
                  </a:cubicBezTo>
                  <a:cubicBezTo>
                    <a:pt x="1754" y="2762"/>
                    <a:pt x="1746" y="2792"/>
                    <a:pt x="1764" y="2800"/>
                  </a:cubicBezTo>
                  <a:cubicBezTo>
                    <a:pt x="1796" y="2813"/>
                    <a:pt x="1830" y="2824"/>
                    <a:pt x="1857" y="2847"/>
                  </a:cubicBezTo>
                  <a:cubicBezTo>
                    <a:pt x="1860" y="2849"/>
                    <a:pt x="1862" y="2851"/>
                    <a:pt x="1865" y="2854"/>
                  </a:cubicBezTo>
                  <a:cubicBezTo>
                    <a:pt x="1857" y="2854"/>
                    <a:pt x="1849" y="2855"/>
                    <a:pt x="1841" y="2855"/>
                  </a:cubicBezTo>
                  <a:cubicBezTo>
                    <a:pt x="1821" y="2857"/>
                    <a:pt x="1803" y="2858"/>
                    <a:pt x="1783" y="2854"/>
                  </a:cubicBezTo>
                  <a:cubicBezTo>
                    <a:pt x="1764" y="2850"/>
                    <a:pt x="1745" y="2845"/>
                    <a:pt x="1726" y="2841"/>
                  </a:cubicBezTo>
                  <a:cubicBezTo>
                    <a:pt x="1695" y="2836"/>
                    <a:pt x="1689" y="2882"/>
                    <a:pt x="1719" y="2889"/>
                  </a:cubicBezTo>
                  <a:cubicBezTo>
                    <a:pt x="1752" y="2895"/>
                    <a:pt x="1783" y="2908"/>
                    <a:pt x="1817" y="2907"/>
                  </a:cubicBezTo>
                  <a:cubicBezTo>
                    <a:pt x="1834" y="2907"/>
                    <a:pt x="1851" y="2904"/>
                    <a:pt x="1867" y="2902"/>
                  </a:cubicBezTo>
                  <a:cubicBezTo>
                    <a:pt x="1864" y="2919"/>
                    <a:pt x="1878" y="2935"/>
                    <a:pt x="1893" y="2946"/>
                  </a:cubicBezTo>
                  <a:cubicBezTo>
                    <a:pt x="1878" y="2947"/>
                    <a:pt x="1863" y="2948"/>
                    <a:pt x="1848" y="2951"/>
                  </a:cubicBezTo>
                  <a:cubicBezTo>
                    <a:pt x="1843" y="2947"/>
                    <a:pt x="1838" y="2943"/>
                    <a:pt x="1834" y="2939"/>
                  </a:cubicBezTo>
                  <a:cubicBezTo>
                    <a:pt x="1833" y="2938"/>
                    <a:pt x="1831" y="2939"/>
                    <a:pt x="1831" y="2940"/>
                  </a:cubicBezTo>
                  <a:cubicBezTo>
                    <a:pt x="1832" y="2945"/>
                    <a:pt x="1834" y="2949"/>
                    <a:pt x="1835" y="2953"/>
                  </a:cubicBezTo>
                  <a:cubicBezTo>
                    <a:pt x="1832" y="2954"/>
                    <a:pt x="1829" y="2954"/>
                    <a:pt x="1826" y="2955"/>
                  </a:cubicBezTo>
                  <a:cubicBezTo>
                    <a:pt x="1797" y="2961"/>
                    <a:pt x="1802" y="3001"/>
                    <a:pt x="1832" y="3000"/>
                  </a:cubicBezTo>
                  <a:cubicBezTo>
                    <a:pt x="1836" y="3000"/>
                    <a:pt x="1841" y="2999"/>
                    <a:pt x="1846" y="2999"/>
                  </a:cubicBezTo>
                  <a:cubicBezTo>
                    <a:pt x="1842" y="3002"/>
                    <a:pt x="1839" y="3006"/>
                    <a:pt x="1836" y="3011"/>
                  </a:cubicBezTo>
                  <a:cubicBezTo>
                    <a:pt x="1836" y="3011"/>
                    <a:pt x="1836" y="3012"/>
                    <a:pt x="1837" y="3012"/>
                  </a:cubicBezTo>
                  <a:cubicBezTo>
                    <a:pt x="1857" y="3001"/>
                    <a:pt x="1879" y="3010"/>
                    <a:pt x="1900" y="3012"/>
                  </a:cubicBezTo>
                  <a:cubicBezTo>
                    <a:pt x="1900" y="3012"/>
                    <a:pt x="1901" y="3012"/>
                    <a:pt x="1901" y="3012"/>
                  </a:cubicBezTo>
                  <a:cubicBezTo>
                    <a:pt x="1896" y="3022"/>
                    <a:pt x="1892" y="3033"/>
                    <a:pt x="1887" y="3042"/>
                  </a:cubicBezTo>
                  <a:cubicBezTo>
                    <a:pt x="1880" y="3056"/>
                    <a:pt x="1870" y="3056"/>
                    <a:pt x="1856" y="3057"/>
                  </a:cubicBezTo>
                  <a:cubicBezTo>
                    <a:pt x="1837" y="3057"/>
                    <a:pt x="1818" y="3055"/>
                    <a:pt x="1800" y="3051"/>
                  </a:cubicBezTo>
                  <a:cubicBezTo>
                    <a:pt x="1783" y="3048"/>
                    <a:pt x="1771" y="3042"/>
                    <a:pt x="1756" y="3053"/>
                  </a:cubicBezTo>
                  <a:cubicBezTo>
                    <a:pt x="1749" y="3058"/>
                    <a:pt x="1747" y="3067"/>
                    <a:pt x="1750" y="3074"/>
                  </a:cubicBezTo>
                  <a:cubicBezTo>
                    <a:pt x="1760" y="3104"/>
                    <a:pt x="1813" y="3105"/>
                    <a:pt x="1840" y="3106"/>
                  </a:cubicBezTo>
                  <a:cubicBezTo>
                    <a:pt x="1867" y="3107"/>
                    <a:pt x="1896" y="3107"/>
                    <a:pt x="1917" y="3086"/>
                  </a:cubicBezTo>
                  <a:cubicBezTo>
                    <a:pt x="1926" y="3076"/>
                    <a:pt x="1930" y="3063"/>
                    <a:pt x="1936" y="3050"/>
                  </a:cubicBezTo>
                  <a:cubicBezTo>
                    <a:pt x="1945" y="3070"/>
                    <a:pt x="1964" y="3091"/>
                    <a:pt x="1981" y="3111"/>
                  </a:cubicBezTo>
                  <a:cubicBezTo>
                    <a:pt x="1956" y="3125"/>
                    <a:pt x="1932" y="3140"/>
                    <a:pt x="1907" y="3152"/>
                  </a:cubicBezTo>
                  <a:cubicBezTo>
                    <a:pt x="1880" y="3165"/>
                    <a:pt x="1851" y="3178"/>
                    <a:pt x="1821" y="3183"/>
                  </a:cubicBezTo>
                  <a:cubicBezTo>
                    <a:pt x="1805" y="3186"/>
                    <a:pt x="1788" y="3186"/>
                    <a:pt x="1772" y="3183"/>
                  </a:cubicBezTo>
                  <a:cubicBezTo>
                    <a:pt x="1755" y="3181"/>
                    <a:pt x="1743" y="3172"/>
                    <a:pt x="1727" y="3166"/>
                  </a:cubicBezTo>
                  <a:cubicBezTo>
                    <a:pt x="1707" y="3159"/>
                    <a:pt x="1688" y="3180"/>
                    <a:pt x="1701" y="3199"/>
                  </a:cubicBezTo>
                  <a:cubicBezTo>
                    <a:pt x="1719" y="3223"/>
                    <a:pt x="1757" y="3234"/>
                    <a:pt x="1786" y="3236"/>
                  </a:cubicBezTo>
                  <a:cubicBezTo>
                    <a:pt x="1795" y="3236"/>
                    <a:pt x="1805" y="3236"/>
                    <a:pt x="1815" y="3235"/>
                  </a:cubicBezTo>
                  <a:cubicBezTo>
                    <a:pt x="1814" y="3236"/>
                    <a:pt x="1814" y="3236"/>
                    <a:pt x="1814" y="3237"/>
                  </a:cubicBezTo>
                  <a:cubicBezTo>
                    <a:pt x="1805" y="3257"/>
                    <a:pt x="1802" y="3283"/>
                    <a:pt x="1780" y="3293"/>
                  </a:cubicBezTo>
                  <a:cubicBezTo>
                    <a:pt x="1754" y="3306"/>
                    <a:pt x="1723" y="3296"/>
                    <a:pt x="1697" y="3290"/>
                  </a:cubicBezTo>
                  <a:cubicBezTo>
                    <a:pt x="1672" y="3283"/>
                    <a:pt x="1661" y="3325"/>
                    <a:pt x="1685" y="3333"/>
                  </a:cubicBezTo>
                  <a:cubicBezTo>
                    <a:pt x="1738" y="3351"/>
                    <a:pt x="1806" y="3365"/>
                    <a:pt x="1842" y="3309"/>
                  </a:cubicBezTo>
                  <a:cubicBezTo>
                    <a:pt x="1844" y="3306"/>
                    <a:pt x="1845" y="3303"/>
                    <a:pt x="1846" y="3301"/>
                  </a:cubicBezTo>
                  <a:cubicBezTo>
                    <a:pt x="1842" y="3334"/>
                    <a:pt x="1846" y="3368"/>
                    <a:pt x="1836" y="3401"/>
                  </a:cubicBezTo>
                  <a:cubicBezTo>
                    <a:pt x="1813" y="3482"/>
                    <a:pt x="1727" y="3430"/>
                    <a:pt x="1675" y="3464"/>
                  </a:cubicBezTo>
                  <a:cubicBezTo>
                    <a:pt x="1606" y="3507"/>
                    <a:pt x="1606" y="3588"/>
                    <a:pt x="1620" y="3660"/>
                  </a:cubicBezTo>
                  <a:cubicBezTo>
                    <a:pt x="1574" y="3633"/>
                    <a:pt x="1528" y="3609"/>
                    <a:pt x="1506" y="3550"/>
                  </a:cubicBezTo>
                  <a:cubicBezTo>
                    <a:pt x="1505" y="3546"/>
                    <a:pt x="1498" y="3545"/>
                    <a:pt x="1497" y="3550"/>
                  </a:cubicBezTo>
                  <a:cubicBezTo>
                    <a:pt x="1496" y="3556"/>
                    <a:pt x="1495" y="3562"/>
                    <a:pt x="1496" y="3567"/>
                  </a:cubicBezTo>
                  <a:cubicBezTo>
                    <a:pt x="1491" y="3560"/>
                    <a:pt x="1485" y="3554"/>
                    <a:pt x="1479" y="3548"/>
                  </a:cubicBezTo>
                  <a:cubicBezTo>
                    <a:pt x="1501" y="3532"/>
                    <a:pt x="1522" y="3516"/>
                    <a:pt x="1537" y="3497"/>
                  </a:cubicBezTo>
                  <a:cubicBezTo>
                    <a:pt x="1591" y="3431"/>
                    <a:pt x="1608" y="3315"/>
                    <a:pt x="1520" y="3269"/>
                  </a:cubicBezTo>
                  <a:cubicBezTo>
                    <a:pt x="1518" y="3268"/>
                    <a:pt x="1515" y="3270"/>
                    <a:pt x="1517" y="3272"/>
                  </a:cubicBezTo>
                  <a:cubicBezTo>
                    <a:pt x="1557" y="3308"/>
                    <a:pt x="1568" y="3353"/>
                    <a:pt x="1559" y="3397"/>
                  </a:cubicBezTo>
                  <a:cubicBezTo>
                    <a:pt x="1552" y="3369"/>
                    <a:pt x="1536" y="3342"/>
                    <a:pt x="1518" y="3321"/>
                  </a:cubicBezTo>
                  <a:cubicBezTo>
                    <a:pt x="1515" y="3317"/>
                    <a:pt x="1509" y="3321"/>
                    <a:pt x="1511" y="3325"/>
                  </a:cubicBezTo>
                  <a:cubicBezTo>
                    <a:pt x="1530" y="3380"/>
                    <a:pt x="1561" y="3442"/>
                    <a:pt x="1502" y="3485"/>
                  </a:cubicBezTo>
                  <a:cubicBezTo>
                    <a:pt x="1483" y="3498"/>
                    <a:pt x="1461" y="3507"/>
                    <a:pt x="1442" y="3519"/>
                  </a:cubicBezTo>
                  <a:cubicBezTo>
                    <a:pt x="1441" y="3519"/>
                    <a:pt x="1441" y="3518"/>
                    <a:pt x="1440" y="3518"/>
                  </a:cubicBezTo>
                  <a:cubicBezTo>
                    <a:pt x="1430" y="3510"/>
                    <a:pt x="1424" y="3501"/>
                    <a:pt x="1419" y="3491"/>
                  </a:cubicBezTo>
                  <a:cubicBezTo>
                    <a:pt x="1420" y="3484"/>
                    <a:pt x="1421" y="3477"/>
                    <a:pt x="1421" y="3471"/>
                  </a:cubicBezTo>
                  <a:cubicBezTo>
                    <a:pt x="1452" y="3461"/>
                    <a:pt x="1483" y="3446"/>
                    <a:pt x="1492" y="3421"/>
                  </a:cubicBezTo>
                  <a:cubicBezTo>
                    <a:pt x="1501" y="3395"/>
                    <a:pt x="1485" y="3364"/>
                    <a:pt x="1478" y="3339"/>
                  </a:cubicBezTo>
                  <a:cubicBezTo>
                    <a:pt x="1467" y="3299"/>
                    <a:pt x="1457" y="3257"/>
                    <a:pt x="1438" y="3220"/>
                  </a:cubicBezTo>
                  <a:cubicBezTo>
                    <a:pt x="1437" y="3217"/>
                    <a:pt x="1433" y="3218"/>
                    <a:pt x="1433" y="3221"/>
                  </a:cubicBezTo>
                  <a:cubicBezTo>
                    <a:pt x="1434" y="3253"/>
                    <a:pt x="1441" y="3284"/>
                    <a:pt x="1448" y="3315"/>
                  </a:cubicBezTo>
                  <a:cubicBezTo>
                    <a:pt x="1452" y="3331"/>
                    <a:pt x="1459" y="3350"/>
                    <a:pt x="1460" y="3366"/>
                  </a:cubicBezTo>
                  <a:cubicBezTo>
                    <a:pt x="1469" y="3383"/>
                    <a:pt x="1465" y="3397"/>
                    <a:pt x="1450" y="3409"/>
                  </a:cubicBezTo>
                  <a:cubicBezTo>
                    <a:pt x="1446" y="3427"/>
                    <a:pt x="1435" y="3437"/>
                    <a:pt x="1417" y="3438"/>
                  </a:cubicBezTo>
                  <a:cubicBezTo>
                    <a:pt x="1416" y="3439"/>
                    <a:pt x="1414" y="3440"/>
                    <a:pt x="1413" y="3440"/>
                  </a:cubicBezTo>
                  <a:cubicBezTo>
                    <a:pt x="1411" y="3437"/>
                    <a:pt x="1408" y="3434"/>
                    <a:pt x="1405" y="3432"/>
                  </a:cubicBezTo>
                  <a:cubicBezTo>
                    <a:pt x="1402" y="3410"/>
                    <a:pt x="1400" y="3387"/>
                    <a:pt x="1398" y="3365"/>
                  </a:cubicBezTo>
                  <a:cubicBezTo>
                    <a:pt x="1411" y="3354"/>
                    <a:pt x="1422" y="3342"/>
                    <a:pt x="1426" y="3329"/>
                  </a:cubicBezTo>
                  <a:cubicBezTo>
                    <a:pt x="1433" y="3306"/>
                    <a:pt x="1420" y="3278"/>
                    <a:pt x="1403" y="3253"/>
                  </a:cubicBezTo>
                  <a:cubicBezTo>
                    <a:pt x="1403" y="3250"/>
                    <a:pt x="1404" y="3246"/>
                    <a:pt x="1404" y="3242"/>
                  </a:cubicBezTo>
                  <a:cubicBezTo>
                    <a:pt x="1409" y="3187"/>
                    <a:pt x="1345" y="3161"/>
                    <a:pt x="1315" y="3124"/>
                  </a:cubicBezTo>
                  <a:cubicBezTo>
                    <a:pt x="1313" y="3123"/>
                    <a:pt x="1311" y="3124"/>
                    <a:pt x="1311" y="3126"/>
                  </a:cubicBezTo>
                  <a:cubicBezTo>
                    <a:pt x="1309" y="3166"/>
                    <a:pt x="1365" y="3191"/>
                    <a:pt x="1378" y="3223"/>
                  </a:cubicBezTo>
                  <a:cubicBezTo>
                    <a:pt x="1368" y="3211"/>
                    <a:pt x="1357" y="3200"/>
                    <a:pt x="1349" y="3192"/>
                  </a:cubicBezTo>
                  <a:cubicBezTo>
                    <a:pt x="1341" y="3184"/>
                    <a:pt x="1325" y="3195"/>
                    <a:pt x="1333" y="3205"/>
                  </a:cubicBezTo>
                  <a:cubicBezTo>
                    <a:pt x="1345" y="3222"/>
                    <a:pt x="1361" y="3240"/>
                    <a:pt x="1372" y="3259"/>
                  </a:cubicBezTo>
                  <a:cubicBezTo>
                    <a:pt x="1366" y="3267"/>
                    <a:pt x="1356" y="3276"/>
                    <a:pt x="1340" y="3287"/>
                  </a:cubicBezTo>
                  <a:cubicBezTo>
                    <a:pt x="1327" y="3296"/>
                    <a:pt x="1312" y="3302"/>
                    <a:pt x="1298" y="3308"/>
                  </a:cubicBezTo>
                  <a:cubicBezTo>
                    <a:pt x="1307" y="3240"/>
                    <a:pt x="1265" y="3185"/>
                    <a:pt x="1201" y="3136"/>
                  </a:cubicBezTo>
                  <a:cubicBezTo>
                    <a:pt x="1198" y="3134"/>
                    <a:pt x="1195" y="3139"/>
                    <a:pt x="1197" y="3141"/>
                  </a:cubicBezTo>
                  <a:cubicBezTo>
                    <a:pt x="1248" y="3196"/>
                    <a:pt x="1293" y="3248"/>
                    <a:pt x="1274" y="3317"/>
                  </a:cubicBezTo>
                  <a:cubicBezTo>
                    <a:pt x="1262" y="3322"/>
                    <a:pt x="1250" y="3327"/>
                    <a:pt x="1239" y="3333"/>
                  </a:cubicBezTo>
                  <a:cubicBezTo>
                    <a:pt x="1268" y="3278"/>
                    <a:pt x="1222" y="3209"/>
                    <a:pt x="1180" y="3171"/>
                  </a:cubicBezTo>
                  <a:cubicBezTo>
                    <a:pt x="1175" y="3167"/>
                    <a:pt x="1168" y="3172"/>
                    <a:pt x="1171" y="3177"/>
                  </a:cubicBezTo>
                  <a:cubicBezTo>
                    <a:pt x="1196" y="3217"/>
                    <a:pt x="1242" y="3278"/>
                    <a:pt x="1208" y="3325"/>
                  </a:cubicBezTo>
                  <a:cubicBezTo>
                    <a:pt x="1205" y="3329"/>
                    <a:pt x="1203" y="3332"/>
                    <a:pt x="1200" y="3334"/>
                  </a:cubicBezTo>
                  <a:cubicBezTo>
                    <a:pt x="1202" y="3317"/>
                    <a:pt x="1201" y="3300"/>
                    <a:pt x="1194" y="3280"/>
                  </a:cubicBezTo>
                  <a:cubicBezTo>
                    <a:pt x="1175" y="3231"/>
                    <a:pt x="1130" y="3191"/>
                    <a:pt x="1084" y="3166"/>
                  </a:cubicBezTo>
                  <a:cubicBezTo>
                    <a:pt x="1095" y="3132"/>
                    <a:pt x="1101" y="3096"/>
                    <a:pt x="1099" y="3061"/>
                  </a:cubicBezTo>
                  <a:cubicBezTo>
                    <a:pt x="1098" y="3057"/>
                    <a:pt x="1093" y="3056"/>
                    <a:pt x="1093" y="3060"/>
                  </a:cubicBezTo>
                  <a:cubicBezTo>
                    <a:pt x="1075" y="3121"/>
                    <a:pt x="1059" y="3180"/>
                    <a:pt x="1023" y="3234"/>
                  </a:cubicBezTo>
                  <a:cubicBezTo>
                    <a:pt x="988" y="3286"/>
                    <a:pt x="942" y="3324"/>
                    <a:pt x="894" y="3363"/>
                  </a:cubicBezTo>
                  <a:cubicBezTo>
                    <a:pt x="871" y="3381"/>
                    <a:pt x="850" y="3401"/>
                    <a:pt x="832" y="3422"/>
                  </a:cubicBezTo>
                  <a:cubicBezTo>
                    <a:pt x="833" y="3409"/>
                    <a:pt x="834" y="3396"/>
                    <a:pt x="836" y="3382"/>
                  </a:cubicBezTo>
                  <a:cubicBezTo>
                    <a:pt x="852" y="3346"/>
                    <a:pt x="871" y="3316"/>
                    <a:pt x="909" y="3292"/>
                  </a:cubicBezTo>
                  <a:cubicBezTo>
                    <a:pt x="945" y="3270"/>
                    <a:pt x="974" y="3251"/>
                    <a:pt x="995" y="3213"/>
                  </a:cubicBezTo>
                  <a:cubicBezTo>
                    <a:pt x="1047" y="3120"/>
                    <a:pt x="1037" y="3006"/>
                    <a:pt x="1086" y="2911"/>
                  </a:cubicBezTo>
                  <a:cubicBezTo>
                    <a:pt x="1087" y="2909"/>
                    <a:pt x="1083" y="2907"/>
                    <a:pt x="1082" y="2909"/>
                  </a:cubicBezTo>
                  <a:cubicBezTo>
                    <a:pt x="1051" y="2958"/>
                    <a:pt x="1029" y="3005"/>
                    <a:pt x="1015" y="3062"/>
                  </a:cubicBezTo>
                  <a:cubicBezTo>
                    <a:pt x="999" y="3123"/>
                    <a:pt x="990" y="3193"/>
                    <a:pt x="939" y="3237"/>
                  </a:cubicBezTo>
                  <a:cubicBezTo>
                    <a:pt x="938" y="3238"/>
                    <a:pt x="936" y="3240"/>
                    <a:pt x="934" y="3241"/>
                  </a:cubicBezTo>
                  <a:cubicBezTo>
                    <a:pt x="938" y="3226"/>
                    <a:pt x="940" y="3211"/>
                    <a:pt x="942" y="3198"/>
                  </a:cubicBezTo>
                  <a:cubicBezTo>
                    <a:pt x="949" y="3164"/>
                    <a:pt x="956" y="3129"/>
                    <a:pt x="958" y="3094"/>
                  </a:cubicBezTo>
                  <a:cubicBezTo>
                    <a:pt x="958" y="3093"/>
                    <a:pt x="956" y="3093"/>
                    <a:pt x="956" y="3093"/>
                  </a:cubicBezTo>
                  <a:cubicBezTo>
                    <a:pt x="943" y="3121"/>
                    <a:pt x="934" y="3150"/>
                    <a:pt x="925" y="3179"/>
                  </a:cubicBezTo>
                  <a:cubicBezTo>
                    <a:pt x="917" y="3204"/>
                    <a:pt x="916" y="3245"/>
                    <a:pt x="897" y="3264"/>
                  </a:cubicBezTo>
                  <a:cubicBezTo>
                    <a:pt x="897" y="3265"/>
                    <a:pt x="897" y="3266"/>
                    <a:pt x="896" y="3267"/>
                  </a:cubicBezTo>
                  <a:cubicBezTo>
                    <a:pt x="882" y="3276"/>
                    <a:pt x="867" y="3286"/>
                    <a:pt x="854" y="3298"/>
                  </a:cubicBezTo>
                  <a:cubicBezTo>
                    <a:pt x="868" y="3240"/>
                    <a:pt x="884" y="3183"/>
                    <a:pt x="889" y="3125"/>
                  </a:cubicBezTo>
                  <a:cubicBezTo>
                    <a:pt x="912" y="3080"/>
                    <a:pt x="965" y="3053"/>
                    <a:pt x="968" y="2997"/>
                  </a:cubicBezTo>
                  <a:cubicBezTo>
                    <a:pt x="972" y="2941"/>
                    <a:pt x="934" y="2897"/>
                    <a:pt x="897" y="2861"/>
                  </a:cubicBezTo>
                  <a:cubicBezTo>
                    <a:pt x="896" y="2860"/>
                    <a:pt x="894" y="2861"/>
                    <a:pt x="894" y="2862"/>
                  </a:cubicBezTo>
                  <a:cubicBezTo>
                    <a:pt x="912" y="2886"/>
                    <a:pt x="930" y="2910"/>
                    <a:pt x="940" y="2938"/>
                  </a:cubicBezTo>
                  <a:cubicBezTo>
                    <a:pt x="960" y="2992"/>
                    <a:pt x="942" y="3027"/>
                    <a:pt x="906" y="3066"/>
                  </a:cubicBezTo>
                  <a:cubicBezTo>
                    <a:pt x="900" y="3071"/>
                    <a:pt x="895" y="3077"/>
                    <a:pt x="890" y="3082"/>
                  </a:cubicBezTo>
                  <a:cubicBezTo>
                    <a:pt x="890" y="3079"/>
                    <a:pt x="890" y="3076"/>
                    <a:pt x="890" y="3072"/>
                  </a:cubicBezTo>
                  <a:cubicBezTo>
                    <a:pt x="885" y="2967"/>
                    <a:pt x="827" y="2876"/>
                    <a:pt x="762" y="2797"/>
                  </a:cubicBezTo>
                  <a:cubicBezTo>
                    <a:pt x="760" y="2795"/>
                    <a:pt x="758" y="2797"/>
                    <a:pt x="759" y="2799"/>
                  </a:cubicBezTo>
                  <a:cubicBezTo>
                    <a:pt x="806" y="2894"/>
                    <a:pt x="869" y="2991"/>
                    <a:pt x="861" y="3101"/>
                  </a:cubicBezTo>
                  <a:cubicBezTo>
                    <a:pt x="857" y="3159"/>
                    <a:pt x="841" y="3214"/>
                    <a:pt x="826" y="3270"/>
                  </a:cubicBezTo>
                  <a:cubicBezTo>
                    <a:pt x="798" y="3251"/>
                    <a:pt x="790" y="3222"/>
                    <a:pt x="789" y="3191"/>
                  </a:cubicBezTo>
                  <a:cubicBezTo>
                    <a:pt x="846" y="3124"/>
                    <a:pt x="807" y="3013"/>
                    <a:pt x="758" y="2955"/>
                  </a:cubicBezTo>
                  <a:cubicBezTo>
                    <a:pt x="757" y="2954"/>
                    <a:pt x="755" y="2956"/>
                    <a:pt x="756" y="2957"/>
                  </a:cubicBezTo>
                  <a:cubicBezTo>
                    <a:pt x="778" y="2994"/>
                    <a:pt x="790" y="3038"/>
                    <a:pt x="791" y="3081"/>
                  </a:cubicBezTo>
                  <a:cubicBezTo>
                    <a:pt x="792" y="3093"/>
                    <a:pt x="791" y="3104"/>
                    <a:pt x="789" y="3116"/>
                  </a:cubicBezTo>
                  <a:cubicBezTo>
                    <a:pt x="789" y="3101"/>
                    <a:pt x="787" y="3087"/>
                    <a:pt x="783" y="3074"/>
                  </a:cubicBezTo>
                  <a:cubicBezTo>
                    <a:pt x="777" y="3055"/>
                    <a:pt x="766" y="3040"/>
                    <a:pt x="752" y="3027"/>
                  </a:cubicBezTo>
                  <a:cubicBezTo>
                    <a:pt x="748" y="3003"/>
                    <a:pt x="742" y="2979"/>
                    <a:pt x="730" y="2957"/>
                  </a:cubicBezTo>
                  <a:cubicBezTo>
                    <a:pt x="728" y="2953"/>
                    <a:pt x="725" y="2949"/>
                    <a:pt x="723" y="2945"/>
                  </a:cubicBezTo>
                  <a:cubicBezTo>
                    <a:pt x="725" y="2943"/>
                    <a:pt x="726" y="2941"/>
                    <a:pt x="725" y="2939"/>
                  </a:cubicBezTo>
                  <a:cubicBezTo>
                    <a:pt x="707" y="2894"/>
                    <a:pt x="723" y="2843"/>
                    <a:pt x="694" y="2803"/>
                  </a:cubicBezTo>
                  <a:cubicBezTo>
                    <a:pt x="663" y="2762"/>
                    <a:pt x="611" y="2732"/>
                    <a:pt x="574" y="2696"/>
                  </a:cubicBezTo>
                  <a:cubicBezTo>
                    <a:pt x="574" y="2695"/>
                    <a:pt x="573" y="2696"/>
                    <a:pt x="574" y="2696"/>
                  </a:cubicBezTo>
                  <a:cubicBezTo>
                    <a:pt x="608" y="2742"/>
                    <a:pt x="684" y="2789"/>
                    <a:pt x="691" y="2847"/>
                  </a:cubicBezTo>
                  <a:cubicBezTo>
                    <a:pt x="693" y="2863"/>
                    <a:pt x="690" y="2881"/>
                    <a:pt x="690" y="2898"/>
                  </a:cubicBezTo>
                  <a:cubicBezTo>
                    <a:pt x="667" y="2868"/>
                    <a:pt x="639" y="2841"/>
                    <a:pt x="608" y="2816"/>
                  </a:cubicBezTo>
                  <a:cubicBezTo>
                    <a:pt x="620" y="2733"/>
                    <a:pt x="515" y="2680"/>
                    <a:pt x="461" y="2638"/>
                  </a:cubicBezTo>
                  <a:cubicBezTo>
                    <a:pt x="461" y="2638"/>
                    <a:pt x="460" y="2638"/>
                    <a:pt x="461" y="2639"/>
                  </a:cubicBezTo>
                  <a:cubicBezTo>
                    <a:pt x="491" y="2667"/>
                    <a:pt x="520" y="2696"/>
                    <a:pt x="549" y="2725"/>
                  </a:cubicBezTo>
                  <a:cubicBezTo>
                    <a:pt x="565" y="2742"/>
                    <a:pt x="577" y="2760"/>
                    <a:pt x="583" y="2783"/>
                  </a:cubicBezTo>
                  <a:cubicBezTo>
                    <a:pt x="584" y="2788"/>
                    <a:pt x="585" y="2792"/>
                    <a:pt x="586" y="2797"/>
                  </a:cubicBezTo>
                  <a:cubicBezTo>
                    <a:pt x="529" y="2753"/>
                    <a:pt x="467" y="2715"/>
                    <a:pt x="410" y="2682"/>
                  </a:cubicBezTo>
                  <a:cubicBezTo>
                    <a:pt x="410" y="2681"/>
                    <a:pt x="409" y="2682"/>
                    <a:pt x="410" y="2682"/>
                  </a:cubicBezTo>
                  <a:cubicBezTo>
                    <a:pt x="476" y="2724"/>
                    <a:pt x="538" y="2773"/>
                    <a:pt x="594" y="2828"/>
                  </a:cubicBezTo>
                  <a:cubicBezTo>
                    <a:pt x="594" y="2828"/>
                    <a:pt x="594" y="2828"/>
                    <a:pt x="594" y="2828"/>
                  </a:cubicBezTo>
                  <a:cubicBezTo>
                    <a:pt x="594" y="2828"/>
                    <a:pt x="594" y="2828"/>
                    <a:pt x="594" y="2828"/>
                  </a:cubicBezTo>
                  <a:cubicBezTo>
                    <a:pt x="595" y="2830"/>
                    <a:pt x="596" y="2831"/>
                    <a:pt x="597" y="2831"/>
                  </a:cubicBezTo>
                  <a:cubicBezTo>
                    <a:pt x="647" y="2879"/>
                    <a:pt x="708" y="2936"/>
                    <a:pt x="726" y="3004"/>
                  </a:cubicBezTo>
                  <a:cubicBezTo>
                    <a:pt x="726" y="3005"/>
                    <a:pt x="726" y="3007"/>
                    <a:pt x="727" y="3009"/>
                  </a:cubicBezTo>
                  <a:cubicBezTo>
                    <a:pt x="709" y="2998"/>
                    <a:pt x="689" y="2989"/>
                    <a:pt x="670" y="2981"/>
                  </a:cubicBezTo>
                  <a:cubicBezTo>
                    <a:pt x="669" y="2980"/>
                    <a:pt x="668" y="2982"/>
                    <a:pt x="669" y="2983"/>
                  </a:cubicBezTo>
                  <a:cubicBezTo>
                    <a:pt x="687" y="3001"/>
                    <a:pt x="712" y="3016"/>
                    <a:pt x="731" y="3036"/>
                  </a:cubicBezTo>
                  <a:cubicBezTo>
                    <a:pt x="736" y="3081"/>
                    <a:pt x="731" y="3131"/>
                    <a:pt x="725" y="3178"/>
                  </a:cubicBezTo>
                  <a:cubicBezTo>
                    <a:pt x="721" y="3173"/>
                    <a:pt x="718" y="3167"/>
                    <a:pt x="713" y="3162"/>
                  </a:cubicBezTo>
                  <a:cubicBezTo>
                    <a:pt x="702" y="3147"/>
                    <a:pt x="687" y="3136"/>
                    <a:pt x="674" y="3123"/>
                  </a:cubicBezTo>
                  <a:cubicBezTo>
                    <a:pt x="645" y="3094"/>
                    <a:pt x="641" y="3067"/>
                    <a:pt x="637" y="3028"/>
                  </a:cubicBezTo>
                  <a:cubicBezTo>
                    <a:pt x="632" y="2993"/>
                    <a:pt x="624" y="2961"/>
                    <a:pt x="601" y="2933"/>
                  </a:cubicBezTo>
                  <a:cubicBezTo>
                    <a:pt x="570" y="2895"/>
                    <a:pt x="523" y="2881"/>
                    <a:pt x="482" y="2856"/>
                  </a:cubicBezTo>
                  <a:cubicBezTo>
                    <a:pt x="481" y="2855"/>
                    <a:pt x="480" y="2857"/>
                    <a:pt x="481" y="2858"/>
                  </a:cubicBezTo>
                  <a:cubicBezTo>
                    <a:pt x="510" y="2886"/>
                    <a:pt x="548" y="2905"/>
                    <a:pt x="575" y="2935"/>
                  </a:cubicBezTo>
                  <a:cubicBezTo>
                    <a:pt x="608" y="2973"/>
                    <a:pt x="607" y="3011"/>
                    <a:pt x="612" y="3055"/>
                  </a:cubicBezTo>
                  <a:cubicBezTo>
                    <a:pt x="604" y="3050"/>
                    <a:pt x="595" y="3043"/>
                    <a:pt x="589" y="3032"/>
                  </a:cubicBezTo>
                  <a:cubicBezTo>
                    <a:pt x="579" y="3014"/>
                    <a:pt x="579" y="2992"/>
                    <a:pt x="566" y="2974"/>
                  </a:cubicBezTo>
                  <a:cubicBezTo>
                    <a:pt x="547" y="2947"/>
                    <a:pt x="509" y="2935"/>
                    <a:pt x="483" y="2915"/>
                  </a:cubicBezTo>
                  <a:cubicBezTo>
                    <a:pt x="481" y="2914"/>
                    <a:pt x="479" y="2916"/>
                    <a:pt x="480" y="2917"/>
                  </a:cubicBezTo>
                  <a:cubicBezTo>
                    <a:pt x="485" y="2933"/>
                    <a:pt x="496" y="2942"/>
                    <a:pt x="509" y="2953"/>
                  </a:cubicBezTo>
                  <a:cubicBezTo>
                    <a:pt x="519" y="2961"/>
                    <a:pt x="532" y="2968"/>
                    <a:pt x="541" y="2978"/>
                  </a:cubicBezTo>
                  <a:cubicBezTo>
                    <a:pt x="553" y="2992"/>
                    <a:pt x="554" y="3008"/>
                    <a:pt x="560" y="3025"/>
                  </a:cubicBezTo>
                  <a:cubicBezTo>
                    <a:pt x="561" y="3031"/>
                    <a:pt x="564" y="3037"/>
                    <a:pt x="568" y="3044"/>
                  </a:cubicBezTo>
                  <a:cubicBezTo>
                    <a:pt x="558" y="3047"/>
                    <a:pt x="549" y="3049"/>
                    <a:pt x="540" y="3051"/>
                  </a:cubicBezTo>
                  <a:cubicBezTo>
                    <a:pt x="533" y="3034"/>
                    <a:pt x="524" y="3017"/>
                    <a:pt x="514" y="3001"/>
                  </a:cubicBezTo>
                  <a:cubicBezTo>
                    <a:pt x="435" y="2870"/>
                    <a:pt x="302" y="2782"/>
                    <a:pt x="164" y="2723"/>
                  </a:cubicBezTo>
                  <a:cubicBezTo>
                    <a:pt x="163" y="2723"/>
                    <a:pt x="163" y="2724"/>
                    <a:pt x="163" y="2724"/>
                  </a:cubicBezTo>
                  <a:cubicBezTo>
                    <a:pt x="306" y="2790"/>
                    <a:pt x="436" y="2881"/>
                    <a:pt x="504" y="3027"/>
                  </a:cubicBezTo>
                  <a:cubicBezTo>
                    <a:pt x="508" y="3036"/>
                    <a:pt x="511" y="3045"/>
                    <a:pt x="515" y="3054"/>
                  </a:cubicBezTo>
                  <a:cubicBezTo>
                    <a:pt x="496" y="3055"/>
                    <a:pt x="477" y="3053"/>
                    <a:pt x="455" y="3048"/>
                  </a:cubicBezTo>
                  <a:cubicBezTo>
                    <a:pt x="454" y="3048"/>
                    <a:pt x="453" y="3050"/>
                    <a:pt x="454" y="3051"/>
                  </a:cubicBezTo>
                  <a:cubicBezTo>
                    <a:pt x="471" y="3068"/>
                    <a:pt x="497" y="3076"/>
                    <a:pt x="522" y="3075"/>
                  </a:cubicBezTo>
                  <a:cubicBezTo>
                    <a:pt x="540" y="3136"/>
                    <a:pt x="541" y="3196"/>
                    <a:pt x="545" y="3263"/>
                  </a:cubicBezTo>
                  <a:cubicBezTo>
                    <a:pt x="549" y="3321"/>
                    <a:pt x="577" y="3356"/>
                    <a:pt x="611" y="3399"/>
                  </a:cubicBezTo>
                  <a:cubicBezTo>
                    <a:pt x="642" y="3438"/>
                    <a:pt x="647" y="3474"/>
                    <a:pt x="641" y="3522"/>
                  </a:cubicBezTo>
                  <a:cubicBezTo>
                    <a:pt x="616" y="3485"/>
                    <a:pt x="576" y="3449"/>
                    <a:pt x="562" y="3437"/>
                  </a:cubicBezTo>
                  <a:cubicBezTo>
                    <a:pt x="561" y="3436"/>
                    <a:pt x="559" y="3437"/>
                    <a:pt x="559" y="3439"/>
                  </a:cubicBezTo>
                  <a:cubicBezTo>
                    <a:pt x="573" y="3467"/>
                    <a:pt x="588" y="3493"/>
                    <a:pt x="606" y="3518"/>
                  </a:cubicBezTo>
                  <a:cubicBezTo>
                    <a:pt x="624" y="3544"/>
                    <a:pt x="631" y="3564"/>
                    <a:pt x="633" y="3596"/>
                  </a:cubicBezTo>
                  <a:cubicBezTo>
                    <a:pt x="633" y="3599"/>
                    <a:pt x="635" y="3601"/>
                    <a:pt x="637" y="3601"/>
                  </a:cubicBezTo>
                  <a:cubicBezTo>
                    <a:pt x="638" y="3608"/>
                    <a:pt x="640" y="3614"/>
                    <a:pt x="642" y="3619"/>
                  </a:cubicBezTo>
                  <a:cubicBezTo>
                    <a:pt x="619" y="3621"/>
                    <a:pt x="596" y="3624"/>
                    <a:pt x="573" y="3629"/>
                  </a:cubicBezTo>
                  <a:cubicBezTo>
                    <a:pt x="550" y="3588"/>
                    <a:pt x="540" y="3540"/>
                    <a:pt x="535" y="3494"/>
                  </a:cubicBezTo>
                  <a:cubicBezTo>
                    <a:pt x="523" y="3374"/>
                    <a:pt x="530" y="3259"/>
                    <a:pt x="470" y="3155"/>
                  </a:cubicBezTo>
                  <a:cubicBezTo>
                    <a:pt x="470" y="3154"/>
                    <a:pt x="470" y="3153"/>
                    <a:pt x="470" y="3152"/>
                  </a:cubicBezTo>
                  <a:cubicBezTo>
                    <a:pt x="467" y="3123"/>
                    <a:pt x="448" y="3098"/>
                    <a:pt x="441" y="3068"/>
                  </a:cubicBezTo>
                  <a:cubicBezTo>
                    <a:pt x="435" y="3041"/>
                    <a:pt x="436" y="3011"/>
                    <a:pt x="426" y="2986"/>
                  </a:cubicBezTo>
                  <a:cubicBezTo>
                    <a:pt x="409" y="2942"/>
                    <a:pt x="364" y="2925"/>
                    <a:pt x="321" y="2916"/>
                  </a:cubicBezTo>
                  <a:cubicBezTo>
                    <a:pt x="320" y="2916"/>
                    <a:pt x="319" y="2918"/>
                    <a:pt x="320" y="2919"/>
                  </a:cubicBezTo>
                  <a:cubicBezTo>
                    <a:pt x="345" y="2931"/>
                    <a:pt x="373" y="2941"/>
                    <a:pt x="391" y="2963"/>
                  </a:cubicBezTo>
                  <a:cubicBezTo>
                    <a:pt x="412" y="2987"/>
                    <a:pt x="410" y="3015"/>
                    <a:pt x="414" y="3045"/>
                  </a:cubicBezTo>
                  <a:cubicBezTo>
                    <a:pt x="416" y="3059"/>
                    <a:pt x="419" y="3075"/>
                    <a:pt x="423" y="3091"/>
                  </a:cubicBezTo>
                  <a:cubicBezTo>
                    <a:pt x="363" y="3024"/>
                    <a:pt x="283" y="2978"/>
                    <a:pt x="195" y="2958"/>
                  </a:cubicBezTo>
                  <a:cubicBezTo>
                    <a:pt x="194" y="2957"/>
                    <a:pt x="194" y="2958"/>
                    <a:pt x="194" y="2959"/>
                  </a:cubicBezTo>
                  <a:cubicBezTo>
                    <a:pt x="307" y="2993"/>
                    <a:pt x="399" y="3074"/>
                    <a:pt x="450" y="3179"/>
                  </a:cubicBezTo>
                  <a:cubicBezTo>
                    <a:pt x="457" y="3194"/>
                    <a:pt x="463" y="3208"/>
                    <a:pt x="467" y="3223"/>
                  </a:cubicBezTo>
                  <a:cubicBezTo>
                    <a:pt x="460" y="3219"/>
                    <a:pt x="453" y="3214"/>
                    <a:pt x="447" y="3207"/>
                  </a:cubicBezTo>
                  <a:cubicBezTo>
                    <a:pt x="437" y="3197"/>
                    <a:pt x="430" y="3184"/>
                    <a:pt x="420" y="3173"/>
                  </a:cubicBezTo>
                  <a:cubicBezTo>
                    <a:pt x="401" y="3153"/>
                    <a:pt x="378" y="3138"/>
                    <a:pt x="352" y="3128"/>
                  </a:cubicBezTo>
                  <a:cubicBezTo>
                    <a:pt x="284" y="3102"/>
                    <a:pt x="214" y="3116"/>
                    <a:pt x="146" y="3132"/>
                  </a:cubicBezTo>
                  <a:cubicBezTo>
                    <a:pt x="144" y="3132"/>
                    <a:pt x="145" y="3134"/>
                    <a:pt x="146" y="3134"/>
                  </a:cubicBezTo>
                  <a:cubicBezTo>
                    <a:pt x="233" y="3128"/>
                    <a:pt x="336" y="3118"/>
                    <a:pt x="400" y="3190"/>
                  </a:cubicBezTo>
                  <a:cubicBezTo>
                    <a:pt x="420" y="3214"/>
                    <a:pt x="443" y="3255"/>
                    <a:pt x="477" y="3258"/>
                  </a:cubicBezTo>
                  <a:cubicBezTo>
                    <a:pt x="491" y="3322"/>
                    <a:pt x="491" y="3389"/>
                    <a:pt x="494" y="3455"/>
                  </a:cubicBezTo>
                  <a:cubicBezTo>
                    <a:pt x="468" y="3401"/>
                    <a:pt x="463" y="3336"/>
                    <a:pt x="410" y="3295"/>
                  </a:cubicBezTo>
                  <a:cubicBezTo>
                    <a:pt x="409" y="3295"/>
                    <a:pt x="409" y="3296"/>
                    <a:pt x="409" y="3296"/>
                  </a:cubicBezTo>
                  <a:cubicBezTo>
                    <a:pt x="467" y="3353"/>
                    <a:pt x="447" y="3450"/>
                    <a:pt x="499" y="3512"/>
                  </a:cubicBezTo>
                  <a:cubicBezTo>
                    <a:pt x="501" y="3522"/>
                    <a:pt x="502" y="3532"/>
                    <a:pt x="504" y="3542"/>
                  </a:cubicBezTo>
                  <a:cubicBezTo>
                    <a:pt x="510" y="3575"/>
                    <a:pt x="520" y="3608"/>
                    <a:pt x="535" y="3637"/>
                  </a:cubicBezTo>
                  <a:cubicBezTo>
                    <a:pt x="515" y="3642"/>
                    <a:pt x="494" y="3647"/>
                    <a:pt x="474" y="3650"/>
                  </a:cubicBezTo>
                  <a:cubicBezTo>
                    <a:pt x="471" y="3646"/>
                    <a:pt x="468" y="3642"/>
                    <a:pt x="465" y="3638"/>
                  </a:cubicBezTo>
                  <a:cubicBezTo>
                    <a:pt x="432" y="3584"/>
                    <a:pt x="423" y="3517"/>
                    <a:pt x="414" y="3455"/>
                  </a:cubicBezTo>
                  <a:cubicBezTo>
                    <a:pt x="399" y="3356"/>
                    <a:pt x="374" y="3248"/>
                    <a:pt x="286" y="3188"/>
                  </a:cubicBezTo>
                  <a:cubicBezTo>
                    <a:pt x="285" y="3187"/>
                    <a:pt x="285" y="3189"/>
                    <a:pt x="285" y="3189"/>
                  </a:cubicBezTo>
                  <a:cubicBezTo>
                    <a:pt x="395" y="3272"/>
                    <a:pt x="374" y="3421"/>
                    <a:pt x="397" y="3542"/>
                  </a:cubicBezTo>
                  <a:cubicBezTo>
                    <a:pt x="401" y="3562"/>
                    <a:pt x="405" y="3581"/>
                    <a:pt x="412" y="3601"/>
                  </a:cubicBezTo>
                  <a:cubicBezTo>
                    <a:pt x="385" y="3588"/>
                    <a:pt x="374" y="3557"/>
                    <a:pt x="359" y="3532"/>
                  </a:cubicBezTo>
                  <a:cubicBezTo>
                    <a:pt x="350" y="3517"/>
                    <a:pt x="340" y="3503"/>
                    <a:pt x="329" y="3490"/>
                  </a:cubicBezTo>
                  <a:cubicBezTo>
                    <a:pt x="323" y="3430"/>
                    <a:pt x="298" y="3368"/>
                    <a:pt x="229" y="3360"/>
                  </a:cubicBezTo>
                  <a:cubicBezTo>
                    <a:pt x="227" y="3360"/>
                    <a:pt x="226" y="3363"/>
                    <a:pt x="228" y="3364"/>
                  </a:cubicBezTo>
                  <a:cubicBezTo>
                    <a:pt x="261" y="3383"/>
                    <a:pt x="289" y="3408"/>
                    <a:pt x="300" y="3446"/>
                  </a:cubicBezTo>
                  <a:cubicBezTo>
                    <a:pt x="302" y="3452"/>
                    <a:pt x="302" y="3459"/>
                    <a:pt x="303" y="3466"/>
                  </a:cubicBezTo>
                  <a:cubicBezTo>
                    <a:pt x="266" y="3440"/>
                    <a:pt x="224" y="3430"/>
                    <a:pt x="181" y="3448"/>
                  </a:cubicBezTo>
                  <a:cubicBezTo>
                    <a:pt x="180" y="3448"/>
                    <a:pt x="181" y="3450"/>
                    <a:pt x="182" y="3450"/>
                  </a:cubicBezTo>
                  <a:cubicBezTo>
                    <a:pt x="237" y="3441"/>
                    <a:pt x="276" y="3467"/>
                    <a:pt x="307" y="3504"/>
                  </a:cubicBezTo>
                  <a:cubicBezTo>
                    <a:pt x="308" y="3506"/>
                    <a:pt x="309" y="3509"/>
                    <a:pt x="310" y="3512"/>
                  </a:cubicBezTo>
                  <a:cubicBezTo>
                    <a:pt x="296" y="3513"/>
                    <a:pt x="284" y="3519"/>
                    <a:pt x="268" y="3524"/>
                  </a:cubicBezTo>
                  <a:cubicBezTo>
                    <a:pt x="254" y="3529"/>
                    <a:pt x="241" y="3532"/>
                    <a:pt x="227" y="3535"/>
                  </a:cubicBezTo>
                  <a:cubicBezTo>
                    <a:pt x="223" y="3532"/>
                    <a:pt x="217" y="3531"/>
                    <a:pt x="213" y="3535"/>
                  </a:cubicBezTo>
                  <a:cubicBezTo>
                    <a:pt x="212" y="3536"/>
                    <a:pt x="212" y="3537"/>
                    <a:pt x="211" y="3538"/>
                  </a:cubicBezTo>
                  <a:cubicBezTo>
                    <a:pt x="196" y="3541"/>
                    <a:pt x="182" y="3543"/>
                    <a:pt x="168" y="3544"/>
                  </a:cubicBezTo>
                  <a:cubicBezTo>
                    <a:pt x="161" y="3544"/>
                    <a:pt x="154" y="3545"/>
                    <a:pt x="147" y="3545"/>
                  </a:cubicBezTo>
                  <a:cubicBezTo>
                    <a:pt x="144" y="3540"/>
                    <a:pt x="142" y="3536"/>
                    <a:pt x="140" y="3530"/>
                  </a:cubicBezTo>
                  <a:cubicBezTo>
                    <a:pt x="135" y="3519"/>
                    <a:pt x="131" y="3507"/>
                    <a:pt x="124" y="3497"/>
                  </a:cubicBezTo>
                  <a:cubicBezTo>
                    <a:pt x="110" y="3476"/>
                    <a:pt x="93" y="3462"/>
                    <a:pt x="70" y="3454"/>
                  </a:cubicBezTo>
                  <a:cubicBezTo>
                    <a:pt x="69" y="3453"/>
                    <a:pt x="69" y="3455"/>
                    <a:pt x="69" y="3455"/>
                  </a:cubicBezTo>
                  <a:cubicBezTo>
                    <a:pt x="97" y="3476"/>
                    <a:pt x="114" y="3502"/>
                    <a:pt x="123" y="3535"/>
                  </a:cubicBezTo>
                  <a:cubicBezTo>
                    <a:pt x="124" y="3538"/>
                    <a:pt x="125" y="3541"/>
                    <a:pt x="126" y="3544"/>
                  </a:cubicBezTo>
                  <a:cubicBezTo>
                    <a:pt x="84" y="3543"/>
                    <a:pt x="43" y="3538"/>
                    <a:pt x="1" y="3541"/>
                  </a:cubicBezTo>
                  <a:cubicBezTo>
                    <a:pt x="0" y="3541"/>
                    <a:pt x="0" y="3542"/>
                    <a:pt x="0" y="3542"/>
                  </a:cubicBezTo>
                  <a:cubicBezTo>
                    <a:pt x="44" y="3561"/>
                    <a:pt x="93" y="3569"/>
                    <a:pt x="141" y="3570"/>
                  </a:cubicBezTo>
                  <a:cubicBezTo>
                    <a:pt x="145" y="3573"/>
                    <a:pt x="149" y="3575"/>
                    <a:pt x="154" y="3575"/>
                  </a:cubicBezTo>
                  <a:cubicBezTo>
                    <a:pt x="158" y="3576"/>
                    <a:pt x="160" y="3573"/>
                    <a:pt x="161" y="3570"/>
                  </a:cubicBezTo>
                  <a:cubicBezTo>
                    <a:pt x="169" y="3570"/>
                    <a:pt x="177" y="3569"/>
                    <a:pt x="185" y="3568"/>
                  </a:cubicBezTo>
                  <a:cubicBezTo>
                    <a:pt x="165" y="3594"/>
                    <a:pt x="146" y="3622"/>
                    <a:pt x="126" y="3647"/>
                  </a:cubicBezTo>
                  <a:cubicBezTo>
                    <a:pt x="117" y="3650"/>
                    <a:pt x="109" y="3658"/>
                    <a:pt x="99" y="3661"/>
                  </a:cubicBezTo>
                  <a:cubicBezTo>
                    <a:pt x="88" y="3664"/>
                    <a:pt x="76" y="3666"/>
                    <a:pt x="64" y="3668"/>
                  </a:cubicBezTo>
                  <a:cubicBezTo>
                    <a:pt x="43" y="3671"/>
                    <a:pt x="28" y="3678"/>
                    <a:pt x="18" y="3698"/>
                  </a:cubicBezTo>
                  <a:cubicBezTo>
                    <a:pt x="18" y="3699"/>
                    <a:pt x="19" y="3700"/>
                    <a:pt x="20" y="3699"/>
                  </a:cubicBezTo>
                  <a:cubicBezTo>
                    <a:pt x="29" y="3686"/>
                    <a:pt x="62" y="3686"/>
                    <a:pt x="91" y="3683"/>
                  </a:cubicBezTo>
                  <a:cubicBezTo>
                    <a:pt x="65" y="3706"/>
                    <a:pt x="34" y="3724"/>
                    <a:pt x="3" y="3743"/>
                  </a:cubicBezTo>
                  <a:cubicBezTo>
                    <a:pt x="2" y="3744"/>
                    <a:pt x="3" y="3746"/>
                    <a:pt x="5" y="3746"/>
                  </a:cubicBezTo>
                  <a:cubicBezTo>
                    <a:pt x="101" y="3722"/>
                    <a:pt x="165" y="3646"/>
                    <a:pt x="217" y="3565"/>
                  </a:cubicBezTo>
                  <a:cubicBezTo>
                    <a:pt x="254" y="3560"/>
                    <a:pt x="295" y="3551"/>
                    <a:pt x="320" y="3526"/>
                  </a:cubicBezTo>
                  <a:cubicBezTo>
                    <a:pt x="321" y="3527"/>
                    <a:pt x="323" y="3527"/>
                    <a:pt x="325" y="3527"/>
                  </a:cubicBezTo>
                  <a:cubicBezTo>
                    <a:pt x="333" y="3539"/>
                    <a:pt x="340" y="3552"/>
                    <a:pt x="347" y="3565"/>
                  </a:cubicBezTo>
                  <a:cubicBezTo>
                    <a:pt x="363" y="3596"/>
                    <a:pt x="382" y="3626"/>
                    <a:pt x="419" y="3632"/>
                  </a:cubicBezTo>
                  <a:cubicBezTo>
                    <a:pt x="421" y="3633"/>
                    <a:pt x="422" y="3633"/>
                    <a:pt x="424" y="3632"/>
                  </a:cubicBezTo>
                  <a:cubicBezTo>
                    <a:pt x="427" y="3640"/>
                    <a:pt x="431" y="3647"/>
                    <a:pt x="435" y="3654"/>
                  </a:cubicBezTo>
                  <a:cubicBezTo>
                    <a:pt x="380" y="3658"/>
                    <a:pt x="327" y="3648"/>
                    <a:pt x="285" y="3604"/>
                  </a:cubicBezTo>
                  <a:cubicBezTo>
                    <a:pt x="284" y="3602"/>
                    <a:pt x="282" y="3604"/>
                    <a:pt x="283" y="3606"/>
                  </a:cubicBezTo>
                  <a:cubicBezTo>
                    <a:pt x="320" y="3673"/>
                    <a:pt x="382" y="3684"/>
                    <a:pt x="450" y="3678"/>
                  </a:cubicBezTo>
                  <a:cubicBezTo>
                    <a:pt x="452" y="3680"/>
                    <a:pt x="453" y="3682"/>
                    <a:pt x="454" y="3684"/>
                  </a:cubicBezTo>
                  <a:cubicBezTo>
                    <a:pt x="476" y="3712"/>
                    <a:pt x="503" y="3732"/>
                    <a:pt x="531" y="3749"/>
                  </a:cubicBezTo>
                  <a:cubicBezTo>
                    <a:pt x="520" y="3754"/>
                    <a:pt x="508" y="3760"/>
                    <a:pt x="495" y="3763"/>
                  </a:cubicBezTo>
                  <a:cubicBezTo>
                    <a:pt x="460" y="3772"/>
                    <a:pt x="423" y="3764"/>
                    <a:pt x="392" y="3747"/>
                  </a:cubicBezTo>
                  <a:cubicBezTo>
                    <a:pt x="357" y="3729"/>
                    <a:pt x="330" y="3699"/>
                    <a:pt x="297" y="3678"/>
                  </a:cubicBezTo>
                  <a:cubicBezTo>
                    <a:pt x="247" y="3646"/>
                    <a:pt x="191" y="3643"/>
                    <a:pt x="146" y="3684"/>
                  </a:cubicBezTo>
                  <a:cubicBezTo>
                    <a:pt x="145" y="3685"/>
                    <a:pt x="146" y="3687"/>
                    <a:pt x="147" y="3686"/>
                  </a:cubicBezTo>
                  <a:cubicBezTo>
                    <a:pt x="261" y="3631"/>
                    <a:pt x="312" y="3750"/>
                    <a:pt x="405" y="3785"/>
                  </a:cubicBezTo>
                  <a:cubicBezTo>
                    <a:pt x="407" y="3786"/>
                    <a:pt x="408" y="3786"/>
                    <a:pt x="410" y="3787"/>
                  </a:cubicBezTo>
                  <a:cubicBezTo>
                    <a:pt x="393" y="3794"/>
                    <a:pt x="378" y="3804"/>
                    <a:pt x="357" y="3806"/>
                  </a:cubicBezTo>
                  <a:cubicBezTo>
                    <a:pt x="329" y="3808"/>
                    <a:pt x="300" y="3803"/>
                    <a:pt x="272" y="3811"/>
                  </a:cubicBezTo>
                  <a:cubicBezTo>
                    <a:pt x="257" y="3815"/>
                    <a:pt x="242" y="3824"/>
                    <a:pt x="231" y="3835"/>
                  </a:cubicBezTo>
                  <a:cubicBezTo>
                    <a:pt x="207" y="3834"/>
                    <a:pt x="183" y="3830"/>
                    <a:pt x="159" y="3821"/>
                  </a:cubicBezTo>
                  <a:cubicBezTo>
                    <a:pt x="115" y="3805"/>
                    <a:pt x="75" y="3779"/>
                    <a:pt x="35" y="3755"/>
                  </a:cubicBezTo>
                  <a:cubicBezTo>
                    <a:pt x="34" y="3754"/>
                    <a:pt x="33" y="3756"/>
                    <a:pt x="34" y="3757"/>
                  </a:cubicBezTo>
                  <a:cubicBezTo>
                    <a:pt x="83" y="3804"/>
                    <a:pt x="136" y="3847"/>
                    <a:pt x="206" y="3859"/>
                  </a:cubicBezTo>
                  <a:cubicBezTo>
                    <a:pt x="210" y="3859"/>
                    <a:pt x="215" y="3860"/>
                    <a:pt x="220" y="3860"/>
                  </a:cubicBezTo>
                  <a:cubicBezTo>
                    <a:pt x="220" y="3866"/>
                    <a:pt x="220" y="3871"/>
                    <a:pt x="222" y="3877"/>
                  </a:cubicBezTo>
                  <a:cubicBezTo>
                    <a:pt x="223" y="3879"/>
                    <a:pt x="226" y="3879"/>
                    <a:pt x="227" y="3877"/>
                  </a:cubicBezTo>
                  <a:cubicBezTo>
                    <a:pt x="229" y="3871"/>
                    <a:pt x="232" y="3866"/>
                    <a:pt x="235" y="3862"/>
                  </a:cubicBezTo>
                  <a:cubicBezTo>
                    <a:pt x="265" y="3864"/>
                    <a:pt x="295" y="3863"/>
                    <a:pt x="325" y="3868"/>
                  </a:cubicBezTo>
                  <a:cubicBezTo>
                    <a:pt x="320" y="3893"/>
                    <a:pt x="321" y="3920"/>
                    <a:pt x="325" y="3943"/>
                  </a:cubicBezTo>
                  <a:cubicBezTo>
                    <a:pt x="315" y="3951"/>
                    <a:pt x="306" y="3959"/>
                    <a:pt x="297" y="3968"/>
                  </a:cubicBezTo>
                  <a:cubicBezTo>
                    <a:pt x="338" y="3968"/>
                    <a:pt x="338" y="3968"/>
                    <a:pt x="338" y="3968"/>
                  </a:cubicBezTo>
                  <a:cubicBezTo>
                    <a:pt x="360" y="3950"/>
                    <a:pt x="383" y="3935"/>
                    <a:pt x="411" y="3927"/>
                  </a:cubicBezTo>
                  <a:cubicBezTo>
                    <a:pt x="441" y="3919"/>
                    <a:pt x="469" y="3920"/>
                    <a:pt x="497" y="3925"/>
                  </a:cubicBezTo>
                  <a:cubicBezTo>
                    <a:pt x="475" y="3929"/>
                    <a:pt x="455" y="3936"/>
                    <a:pt x="439" y="3945"/>
                  </a:cubicBezTo>
                  <a:cubicBezTo>
                    <a:pt x="428" y="3952"/>
                    <a:pt x="417" y="3960"/>
                    <a:pt x="407" y="3968"/>
                  </a:cubicBezTo>
                  <a:cubicBezTo>
                    <a:pt x="463" y="3968"/>
                    <a:pt x="463" y="3968"/>
                    <a:pt x="463" y="3968"/>
                  </a:cubicBezTo>
                  <a:cubicBezTo>
                    <a:pt x="484" y="3958"/>
                    <a:pt x="507" y="3951"/>
                    <a:pt x="531" y="3951"/>
                  </a:cubicBezTo>
                  <a:cubicBezTo>
                    <a:pt x="546" y="3951"/>
                    <a:pt x="559" y="3954"/>
                    <a:pt x="571" y="3958"/>
                  </a:cubicBezTo>
                  <a:cubicBezTo>
                    <a:pt x="571" y="3959"/>
                    <a:pt x="571" y="3959"/>
                    <a:pt x="571" y="3959"/>
                  </a:cubicBezTo>
                  <a:cubicBezTo>
                    <a:pt x="572" y="3962"/>
                    <a:pt x="574" y="3965"/>
                    <a:pt x="576" y="3968"/>
                  </a:cubicBezTo>
                  <a:cubicBezTo>
                    <a:pt x="6835" y="3968"/>
                    <a:pt x="6835" y="3968"/>
                    <a:pt x="6835" y="3968"/>
                  </a:cubicBezTo>
                  <a:cubicBezTo>
                    <a:pt x="6835" y="943"/>
                    <a:pt x="6835" y="943"/>
                    <a:pt x="6835" y="943"/>
                  </a:cubicBezTo>
                  <a:cubicBezTo>
                    <a:pt x="6831" y="940"/>
                    <a:pt x="6828" y="936"/>
                    <a:pt x="6825" y="931"/>
                  </a:cubicBezTo>
                  <a:cubicBezTo>
                    <a:pt x="6828" y="930"/>
                    <a:pt x="6832" y="928"/>
                    <a:pt x="6835" y="926"/>
                  </a:cubicBezTo>
                  <a:cubicBezTo>
                    <a:pt x="6835" y="918"/>
                    <a:pt x="6835" y="918"/>
                    <a:pt x="6835" y="918"/>
                  </a:cubicBezTo>
                  <a:cubicBezTo>
                    <a:pt x="6831" y="921"/>
                    <a:pt x="6827" y="924"/>
                    <a:pt x="6822" y="927"/>
                  </a:cubicBezTo>
                  <a:cubicBezTo>
                    <a:pt x="6801" y="892"/>
                    <a:pt x="6811" y="873"/>
                    <a:pt x="6819" y="837"/>
                  </a:cubicBezTo>
                  <a:close/>
                  <a:moveTo>
                    <a:pt x="6244" y="615"/>
                  </a:moveTo>
                  <a:cubicBezTo>
                    <a:pt x="6246" y="616"/>
                    <a:pt x="6247" y="618"/>
                    <a:pt x="6249" y="620"/>
                  </a:cubicBezTo>
                  <a:cubicBezTo>
                    <a:pt x="6261" y="630"/>
                    <a:pt x="6272" y="640"/>
                    <a:pt x="6284" y="650"/>
                  </a:cubicBezTo>
                  <a:cubicBezTo>
                    <a:pt x="6268" y="641"/>
                    <a:pt x="6254" y="631"/>
                    <a:pt x="6244" y="615"/>
                  </a:cubicBezTo>
                  <a:close/>
                  <a:moveTo>
                    <a:pt x="5947" y="612"/>
                  </a:moveTo>
                  <a:cubicBezTo>
                    <a:pt x="5932" y="589"/>
                    <a:pt x="5919" y="565"/>
                    <a:pt x="5908" y="540"/>
                  </a:cubicBezTo>
                  <a:cubicBezTo>
                    <a:pt x="5965" y="545"/>
                    <a:pt x="6007" y="559"/>
                    <a:pt x="6037" y="587"/>
                  </a:cubicBezTo>
                  <a:cubicBezTo>
                    <a:pt x="6033" y="588"/>
                    <a:pt x="6028" y="589"/>
                    <a:pt x="6023" y="590"/>
                  </a:cubicBezTo>
                  <a:cubicBezTo>
                    <a:pt x="5998" y="596"/>
                    <a:pt x="5972" y="603"/>
                    <a:pt x="5947" y="612"/>
                  </a:cubicBezTo>
                  <a:close/>
                  <a:moveTo>
                    <a:pt x="6040" y="721"/>
                  </a:moveTo>
                  <a:cubicBezTo>
                    <a:pt x="6009" y="693"/>
                    <a:pt x="5982" y="662"/>
                    <a:pt x="5959" y="630"/>
                  </a:cubicBezTo>
                  <a:cubicBezTo>
                    <a:pt x="5964" y="628"/>
                    <a:pt x="5969" y="626"/>
                    <a:pt x="5975" y="625"/>
                  </a:cubicBezTo>
                  <a:cubicBezTo>
                    <a:pt x="6012" y="615"/>
                    <a:pt x="6040" y="616"/>
                    <a:pt x="6065" y="625"/>
                  </a:cubicBezTo>
                  <a:cubicBezTo>
                    <a:pt x="6073" y="641"/>
                    <a:pt x="6080" y="659"/>
                    <a:pt x="6084" y="680"/>
                  </a:cubicBezTo>
                  <a:cubicBezTo>
                    <a:pt x="6088" y="701"/>
                    <a:pt x="6091" y="722"/>
                    <a:pt x="6094" y="742"/>
                  </a:cubicBezTo>
                  <a:cubicBezTo>
                    <a:pt x="6087" y="744"/>
                    <a:pt x="6080" y="746"/>
                    <a:pt x="6074" y="748"/>
                  </a:cubicBezTo>
                  <a:cubicBezTo>
                    <a:pt x="6062" y="740"/>
                    <a:pt x="6050" y="730"/>
                    <a:pt x="6040" y="721"/>
                  </a:cubicBezTo>
                  <a:close/>
                  <a:moveTo>
                    <a:pt x="6079" y="752"/>
                  </a:moveTo>
                  <a:cubicBezTo>
                    <a:pt x="6085" y="751"/>
                    <a:pt x="6090" y="750"/>
                    <a:pt x="6095" y="749"/>
                  </a:cubicBezTo>
                  <a:cubicBezTo>
                    <a:pt x="6096" y="755"/>
                    <a:pt x="6097" y="760"/>
                    <a:pt x="6098" y="766"/>
                  </a:cubicBezTo>
                  <a:cubicBezTo>
                    <a:pt x="6092" y="761"/>
                    <a:pt x="6086" y="757"/>
                    <a:pt x="6079" y="752"/>
                  </a:cubicBezTo>
                  <a:close/>
                  <a:moveTo>
                    <a:pt x="4088" y="1690"/>
                  </a:moveTo>
                  <a:cubicBezTo>
                    <a:pt x="4094" y="1689"/>
                    <a:pt x="4100" y="1687"/>
                    <a:pt x="4106" y="1686"/>
                  </a:cubicBezTo>
                  <a:cubicBezTo>
                    <a:pt x="4109" y="1694"/>
                    <a:pt x="4113" y="1702"/>
                    <a:pt x="4116" y="1710"/>
                  </a:cubicBezTo>
                  <a:cubicBezTo>
                    <a:pt x="4106" y="1704"/>
                    <a:pt x="4097" y="1697"/>
                    <a:pt x="4088" y="1690"/>
                  </a:cubicBezTo>
                  <a:close/>
                  <a:moveTo>
                    <a:pt x="983" y="3324"/>
                  </a:moveTo>
                  <a:cubicBezTo>
                    <a:pt x="989" y="3318"/>
                    <a:pt x="995" y="3311"/>
                    <a:pt x="1001" y="3305"/>
                  </a:cubicBezTo>
                  <a:cubicBezTo>
                    <a:pt x="1030" y="3311"/>
                    <a:pt x="1058" y="3322"/>
                    <a:pt x="1081" y="3341"/>
                  </a:cubicBezTo>
                  <a:cubicBezTo>
                    <a:pt x="1067" y="3352"/>
                    <a:pt x="1052" y="3362"/>
                    <a:pt x="1037" y="3370"/>
                  </a:cubicBezTo>
                  <a:cubicBezTo>
                    <a:pt x="1023" y="3360"/>
                    <a:pt x="1011" y="3347"/>
                    <a:pt x="1002" y="3325"/>
                  </a:cubicBezTo>
                  <a:cubicBezTo>
                    <a:pt x="1001" y="3323"/>
                    <a:pt x="998" y="3323"/>
                    <a:pt x="998" y="3325"/>
                  </a:cubicBezTo>
                  <a:cubicBezTo>
                    <a:pt x="992" y="3346"/>
                    <a:pt x="999" y="3366"/>
                    <a:pt x="1012" y="3382"/>
                  </a:cubicBezTo>
                  <a:cubicBezTo>
                    <a:pt x="1006" y="3385"/>
                    <a:pt x="1001" y="3387"/>
                    <a:pt x="996" y="3389"/>
                  </a:cubicBezTo>
                  <a:cubicBezTo>
                    <a:pt x="976" y="3377"/>
                    <a:pt x="955" y="3369"/>
                    <a:pt x="934" y="3366"/>
                  </a:cubicBezTo>
                  <a:cubicBezTo>
                    <a:pt x="951" y="3352"/>
                    <a:pt x="967" y="3339"/>
                    <a:pt x="983" y="3324"/>
                  </a:cubicBezTo>
                  <a:close/>
                  <a:moveTo>
                    <a:pt x="641" y="3377"/>
                  </a:moveTo>
                  <a:cubicBezTo>
                    <a:pt x="648" y="3359"/>
                    <a:pt x="650" y="3338"/>
                    <a:pt x="649" y="3316"/>
                  </a:cubicBezTo>
                  <a:cubicBezTo>
                    <a:pt x="660" y="3306"/>
                    <a:pt x="666" y="3290"/>
                    <a:pt x="671" y="3277"/>
                  </a:cubicBezTo>
                  <a:cubicBezTo>
                    <a:pt x="680" y="3255"/>
                    <a:pt x="684" y="3233"/>
                    <a:pt x="683" y="3210"/>
                  </a:cubicBezTo>
                  <a:cubicBezTo>
                    <a:pt x="683" y="3209"/>
                    <a:pt x="682" y="3209"/>
                    <a:pt x="681" y="3210"/>
                  </a:cubicBezTo>
                  <a:cubicBezTo>
                    <a:pt x="672" y="3231"/>
                    <a:pt x="663" y="3252"/>
                    <a:pt x="653" y="3272"/>
                  </a:cubicBezTo>
                  <a:cubicBezTo>
                    <a:pt x="651" y="3276"/>
                    <a:pt x="649" y="3280"/>
                    <a:pt x="647" y="3284"/>
                  </a:cubicBezTo>
                  <a:cubicBezTo>
                    <a:pt x="642" y="3249"/>
                    <a:pt x="633" y="3215"/>
                    <a:pt x="623" y="3188"/>
                  </a:cubicBezTo>
                  <a:cubicBezTo>
                    <a:pt x="622" y="3184"/>
                    <a:pt x="617" y="3185"/>
                    <a:pt x="617" y="3188"/>
                  </a:cubicBezTo>
                  <a:cubicBezTo>
                    <a:pt x="618" y="3224"/>
                    <a:pt x="620" y="3259"/>
                    <a:pt x="620" y="3294"/>
                  </a:cubicBezTo>
                  <a:cubicBezTo>
                    <a:pt x="620" y="3312"/>
                    <a:pt x="618" y="3331"/>
                    <a:pt x="618" y="3350"/>
                  </a:cubicBezTo>
                  <a:cubicBezTo>
                    <a:pt x="616" y="3347"/>
                    <a:pt x="613" y="3344"/>
                    <a:pt x="611" y="3341"/>
                  </a:cubicBezTo>
                  <a:cubicBezTo>
                    <a:pt x="578" y="3298"/>
                    <a:pt x="577" y="3253"/>
                    <a:pt x="574" y="3201"/>
                  </a:cubicBezTo>
                  <a:cubicBezTo>
                    <a:pt x="572" y="3156"/>
                    <a:pt x="563" y="3112"/>
                    <a:pt x="548" y="3071"/>
                  </a:cubicBezTo>
                  <a:cubicBezTo>
                    <a:pt x="558" y="3068"/>
                    <a:pt x="567" y="3063"/>
                    <a:pt x="575" y="3056"/>
                  </a:cubicBezTo>
                  <a:cubicBezTo>
                    <a:pt x="587" y="3073"/>
                    <a:pt x="602" y="3087"/>
                    <a:pt x="620" y="3089"/>
                  </a:cubicBezTo>
                  <a:cubicBezTo>
                    <a:pt x="625" y="3106"/>
                    <a:pt x="635" y="3121"/>
                    <a:pt x="649" y="3137"/>
                  </a:cubicBezTo>
                  <a:cubicBezTo>
                    <a:pt x="680" y="3170"/>
                    <a:pt x="705" y="3191"/>
                    <a:pt x="715" y="3238"/>
                  </a:cubicBezTo>
                  <a:cubicBezTo>
                    <a:pt x="715" y="3239"/>
                    <a:pt x="716" y="3240"/>
                    <a:pt x="717" y="3241"/>
                  </a:cubicBezTo>
                  <a:cubicBezTo>
                    <a:pt x="710" y="3311"/>
                    <a:pt x="696" y="3380"/>
                    <a:pt x="680" y="3449"/>
                  </a:cubicBezTo>
                  <a:cubicBezTo>
                    <a:pt x="678" y="3439"/>
                    <a:pt x="675" y="3428"/>
                    <a:pt x="670" y="3418"/>
                  </a:cubicBezTo>
                  <a:cubicBezTo>
                    <a:pt x="662" y="3403"/>
                    <a:pt x="652" y="3390"/>
                    <a:pt x="641" y="3377"/>
                  </a:cubicBezTo>
                  <a:close/>
                  <a:moveTo>
                    <a:pt x="653" y="3645"/>
                  </a:moveTo>
                  <a:cubicBezTo>
                    <a:pt x="654" y="3645"/>
                    <a:pt x="654" y="3646"/>
                    <a:pt x="654" y="3646"/>
                  </a:cubicBezTo>
                  <a:cubicBezTo>
                    <a:pt x="655" y="3668"/>
                    <a:pt x="657" y="3690"/>
                    <a:pt x="661" y="3712"/>
                  </a:cubicBezTo>
                  <a:cubicBezTo>
                    <a:pt x="647" y="3705"/>
                    <a:pt x="632" y="3697"/>
                    <a:pt x="619" y="3687"/>
                  </a:cubicBezTo>
                  <a:cubicBezTo>
                    <a:pt x="607" y="3677"/>
                    <a:pt x="597" y="3665"/>
                    <a:pt x="588" y="3653"/>
                  </a:cubicBezTo>
                  <a:cubicBezTo>
                    <a:pt x="611" y="3648"/>
                    <a:pt x="633" y="3645"/>
                    <a:pt x="653" y="3645"/>
                  </a:cubicBezTo>
                  <a:close/>
                  <a:moveTo>
                    <a:pt x="272" y="3837"/>
                  </a:moveTo>
                  <a:cubicBezTo>
                    <a:pt x="269" y="3837"/>
                    <a:pt x="266" y="3837"/>
                    <a:pt x="263" y="3837"/>
                  </a:cubicBezTo>
                  <a:cubicBezTo>
                    <a:pt x="285" y="3828"/>
                    <a:pt x="311" y="3830"/>
                    <a:pt x="338" y="3831"/>
                  </a:cubicBezTo>
                  <a:cubicBezTo>
                    <a:pt x="336" y="3835"/>
                    <a:pt x="334" y="3839"/>
                    <a:pt x="332" y="3842"/>
                  </a:cubicBezTo>
                  <a:cubicBezTo>
                    <a:pt x="332" y="3843"/>
                    <a:pt x="332" y="3843"/>
                    <a:pt x="332" y="3844"/>
                  </a:cubicBezTo>
                  <a:cubicBezTo>
                    <a:pt x="312" y="3840"/>
                    <a:pt x="292" y="3838"/>
                    <a:pt x="272" y="3837"/>
                  </a:cubicBezTo>
                  <a:close/>
                  <a:moveTo>
                    <a:pt x="330" y="3938"/>
                  </a:moveTo>
                  <a:cubicBezTo>
                    <a:pt x="337" y="3916"/>
                    <a:pt x="339" y="3894"/>
                    <a:pt x="343" y="3871"/>
                  </a:cubicBezTo>
                  <a:cubicBezTo>
                    <a:pt x="370" y="3877"/>
                    <a:pt x="396" y="3884"/>
                    <a:pt x="421" y="3894"/>
                  </a:cubicBezTo>
                  <a:cubicBezTo>
                    <a:pt x="386" y="3901"/>
                    <a:pt x="357" y="3917"/>
                    <a:pt x="330" y="3938"/>
                  </a:cubicBezTo>
                  <a:close/>
                  <a:moveTo>
                    <a:pt x="684" y="3933"/>
                  </a:moveTo>
                  <a:cubicBezTo>
                    <a:pt x="679" y="3934"/>
                    <a:pt x="674" y="3936"/>
                    <a:pt x="670" y="3939"/>
                  </a:cubicBezTo>
                  <a:cubicBezTo>
                    <a:pt x="663" y="3947"/>
                    <a:pt x="658" y="3956"/>
                    <a:pt x="655" y="3965"/>
                  </a:cubicBezTo>
                  <a:cubicBezTo>
                    <a:pt x="648" y="3961"/>
                    <a:pt x="642" y="3957"/>
                    <a:pt x="635" y="3953"/>
                  </a:cubicBezTo>
                  <a:cubicBezTo>
                    <a:pt x="635" y="3953"/>
                    <a:pt x="635" y="3953"/>
                    <a:pt x="634" y="3953"/>
                  </a:cubicBezTo>
                  <a:cubicBezTo>
                    <a:pt x="632" y="3944"/>
                    <a:pt x="626" y="3936"/>
                    <a:pt x="620" y="3929"/>
                  </a:cubicBezTo>
                  <a:cubicBezTo>
                    <a:pt x="611" y="3918"/>
                    <a:pt x="598" y="3909"/>
                    <a:pt x="592" y="3896"/>
                  </a:cubicBezTo>
                  <a:cubicBezTo>
                    <a:pt x="584" y="3878"/>
                    <a:pt x="588" y="3858"/>
                    <a:pt x="584" y="3840"/>
                  </a:cubicBezTo>
                  <a:cubicBezTo>
                    <a:pt x="580" y="3812"/>
                    <a:pt x="548" y="3774"/>
                    <a:pt x="520" y="3802"/>
                  </a:cubicBezTo>
                  <a:cubicBezTo>
                    <a:pt x="517" y="3805"/>
                    <a:pt x="520" y="3809"/>
                    <a:pt x="524" y="3808"/>
                  </a:cubicBezTo>
                  <a:cubicBezTo>
                    <a:pt x="557" y="3802"/>
                    <a:pt x="559" y="3833"/>
                    <a:pt x="558" y="3858"/>
                  </a:cubicBezTo>
                  <a:cubicBezTo>
                    <a:pt x="550" y="3852"/>
                    <a:pt x="540" y="3847"/>
                    <a:pt x="533" y="3843"/>
                  </a:cubicBezTo>
                  <a:cubicBezTo>
                    <a:pt x="510" y="3833"/>
                    <a:pt x="484" y="3828"/>
                    <a:pt x="459" y="3835"/>
                  </a:cubicBezTo>
                  <a:cubicBezTo>
                    <a:pt x="458" y="3836"/>
                    <a:pt x="457" y="3839"/>
                    <a:pt x="459" y="3839"/>
                  </a:cubicBezTo>
                  <a:cubicBezTo>
                    <a:pt x="482" y="3845"/>
                    <a:pt x="505" y="3850"/>
                    <a:pt x="525" y="3862"/>
                  </a:cubicBezTo>
                  <a:cubicBezTo>
                    <a:pt x="536" y="3869"/>
                    <a:pt x="547" y="3883"/>
                    <a:pt x="560" y="3889"/>
                  </a:cubicBezTo>
                  <a:cubicBezTo>
                    <a:pt x="561" y="3899"/>
                    <a:pt x="564" y="3909"/>
                    <a:pt x="570" y="3918"/>
                  </a:cubicBezTo>
                  <a:cubicBezTo>
                    <a:pt x="570" y="3918"/>
                    <a:pt x="570" y="3918"/>
                    <a:pt x="570" y="3918"/>
                  </a:cubicBezTo>
                  <a:cubicBezTo>
                    <a:pt x="542" y="3905"/>
                    <a:pt x="512" y="3895"/>
                    <a:pt x="481" y="3891"/>
                  </a:cubicBezTo>
                  <a:cubicBezTo>
                    <a:pt x="440" y="3870"/>
                    <a:pt x="396" y="3856"/>
                    <a:pt x="350" y="3847"/>
                  </a:cubicBezTo>
                  <a:cubicBezTo>
                    <a:pt x="352" y="3844"/>
                    <a:pt x="353" y="3841"/>
                    <a:pt x="355" y="3839"/>
                  </a:cubicBezTo>
                  <a:cubicBezTo>
                    <a:pt x="358" y="3835"/>
                    <a:pt x="361" y="3832"/>
                    <a:pt x="365" y="3830"/>
                  </a:cubicBezTo>
                  <a:cubicBezTo>
                    <a:pt x="370" y="3829"/>
                    <a:pt x="376" y="3829"/>
                    <a:pt x="381" y="3828"/>
                  </a:cubicBezTo>
                  <a:cubicBezTo>
                    <a:pt x="401" y="3823"/>
                    <a:pt x="426" y="3813"/>
                    <a:pt x="430" y="3792"/>
                  </a:cubicBezTo>
                  <a:cubicBezTo>
                    <a:pt x="473" y="3802"/>
                    <a:pt x="531" y="3800"/>
                    <a:pt x="553" y="3762"/>
                  </a:cubicBezTo>
                  <a:cubicBezTo>
                    <a:pt x="559" y="3766"/>
                    <a:pt x="565" y="3769"/>
                    <a:pt x="571" y="3773"/>
                  </a:cubicBezTo>
                  <a:cubicBezTo>
                    <a:pt x="632" y="3807"/>
                    <a:pt x="682" y="3843"/>
                    <a:pt x="684" y="3918"/>
                  </a:cubicBezTo>
                  <a:cubicBezTo>
                    <a:pt x="684" y="3923"/>
                    <a:pt x="684" y="3928"/>
                    <a:pt x="684" y="3933"/>
                  </a:cubicBezTo>
                  <a:close/>
                  <a:moveTo>
                    <a:pt x="609" y="3750"/>
                  </a:moveTo>
                  <a:cubicBezTo>
                    <a:pt x="567" y="3726"/>
                    <a:pt x="525" y="3706"/>
                    <a:pt x="492" y="3672"/>
                  </a:cubicBezTo>
                  <a:cubicBezTo>
                    <a:pt x="511" y="3669"/>
                    <a:pt x="529" y="3665"/>
                    <a:pt x="548" y="3661"/>
                  </a:cubicBezTo>
                  <a:cubicBezTo>
                    <a:pt x="571" y="3697"/>
                    <a:pt x="601" y="3726"/>
                    <a:pt x="642" y="3745"/>
                  </a:cubicBezTo>
                  <a:cubicBezTo>
                    <a:pt x="653" y="3750"/>
                    <a:pt x="664" y="3754"/>
                    <a:pt x="674" y="3759"/>
                  </a:cubicBezTo>
                  <a:cubicBezTo>
                    <a:pt x="679" y="3774"/>
                    <a:pt x="686" y="3788"/>
                    <a:pt x="693" y="3803"/>
                  </a:cubicBezTo>
                  <a:cubicBezTo>
                    <a:pt x="694" y="3810"/>
                    <a:pt x="696" y="3818"/>
                    <a:pt x="697" y="3825"/>
                  </a:cubicBezTo>
                  <a:cubicBezTo>
                    <a:pt x="676" y="3792"/>
                    <a:pt x="643" y="3770"/>
                    <a:pt x="609" y="3750"/>
                  </a:cubicBezTo>
                  <a:close/>
                  <a:moveTo>
                    <a:pt x="693" y="3621"/>
                  </a:moveTo>
                  <a:cubicBezTo>
                    <a:pt x="693" y="3613"/>
                    <a:pt x="693" y="3605"/>
                    <a:pt x="694" y="3597"/>
                  </a:cubicBezTo>
                  <a:cubicBezTo>
                    <a:pt x="701" y="3517"/>
                    <a:pt x="726" y="3440"/>
                    <a:pt x="740" y="3361"/>
                  </a:cubicBezTo>
                  <a:cubicBezTo>
                    <a:pt x="753" y="3285"/>
                    <a:pt x="756" y="3208"/>
                    <a:pt x="756" y="3132"/>
                  </a:cubicBezTo>
                  <a:cubicBezTo>
                    <a:pt x="756" y="3111"/>
                    <a:pt x="757" y="3091"/>
                    <a:pt x="756" y="3071"/>
                  </a:cubicBezTo>
                  <a:cubicBezTo>
                    <a:pt x="756" y="3072"/>
                    <a:pt x="757" y="3073"/>
                    <a:pt x="757" y="3074"/>
                  </a:cubicBezTo>
                  <a:cubicBezTo>
                    <a:pt x="771" y="3111"/>
                    <a:pt x="760" y="3154"/>
                    <a:pt x="761" y="3193"/>
                  </a:cubicBezTo>
                  <a:cubicBezTo>
                    <a:pt x="762" y="3237"/>
                    <a:pt x="778" y="3277"/>
                    <a:pt x="819" y="3297"/>
                  </a:cubicBezTo>
                  <a:cubicBezTo>
                    <a:pt x="808" y="3336"/>
                    <a:pt x="799" y="3375"/>
                    <a:pt x="796" y="3416"/>
                  </a:cubicBezTo>
                  <a:cubicBezTo>
                    <a:pt x="794" y="3434"/>
                    <a:pt x="793" y="3453"/>
                    <a:pt x="793" y="3471"/>
                  </a:cubicBezTo>
                  <a:cubicBezTo>
                    <a:pt x="761" y="3518"/>
                    <a:pt x="736" y="3569"/>
                    <a:pt x="716" y="3625"/>
                  </a:cubicBezTo>
                  <a:cubicBezTo>
                    <a:pt x="708" y="3623"/>
                    <a:pt x="701" y="3621"/>
                    <a:pt x="693" y="3621"/>
                  </a:cubicBezTo>
                  <a:close/>
                  <a:moveTo>
                    <a:pt x="757" y="3628"/>
                  </a:moveTo>
                  <a:cubicBezTo>
                    <a:pt x="756" y="3630"/>
                    <a:pt x="756" y="3633"/>
                    <a:pt x="755" y="3636"/>
                  </a:cubicBezTo>
                  <a:cubicBezTo>
                    <a:pt x="751" y="3634"/>
                    <a:pt x="748" y="3633"/>
                    <a:pt x="744" y="3632"/>
                  </a:cubicBezTo>
                  <a:cubicBezTo>
                    <a:pt x="747" y="3624"/>
                    <a:pt x="750" y="3616"/>
                    <a:pt x="753" y="3608"/>
                  </a:cubicBezTo>
                  <a:cubicBezTo>
                    <a:pt x="758" y="3596"/>
                    <a:pt x="763" y="3584"/>
                    <a:pt x="768" y="3572"/>
                  </a:cubicBezTo>
                  <a:cubicBezTo>
                    <a:pt x="775" y="3595"/>
                    <a:pt x="788" y="3615"/>
                    <a:pt x="807" y="3629"/>
                  </a:cubicBezTo>
                  <a:cubicBezTo>
                    <a:pt x="808" y="3635"/>
                    <a:pt x="810" y="3642"/>
                    <a:pt x="811" y="3649"/>
                  </a:cubicBezTo>
                  <a:cubicBezTo>
                    <a:pt x="804" y="3650"/>
                    <a:pt x="797" y="3651"/>
                    <a:pt x="790" y="3652"/>
                  </a:cubicBezTo>
                  <a:cubicBezTo>
                    <a:pt x="789" y="3651"/>
                    <a:pt x="788" y="3651"/>
                    <a:pt x="787" y="3650"/>
                  </a:cubicBezTo>
                  <a:cubicBezTo>
                    <a:pt x="779" y="3646"/>
                    <a:pt x="770" y="3642"/>
                    <a:pt x="761" y="3638"/>
                  </a:cubicBezTo>
                  <a:cubicBezTo>
                    <a:pt x="761" y="3635"/>
                    <a:pt x="761" y="3632"/>
                    <a:pt x="761" y="3629"/>
                  </a:cubicBezTo>
                  <a:cubicBezTo>
                    <a:pt x="762" y="3626"/>
                    <a:pt x="758" y="3625"/>
                    <a:pt x="757" y="3628"/>
                  </a:cubicBezTo>
                  <a:close/>
                  <a:moveTo>
                    <a:pt x="774" y="3559"/>
                  </a:moveTo>
                  <a:cubicBezTo>
                    <a:pt x="780" y="3545"/>
                    <a:pt x="787" y="3532"/>
                    <a:pt x="794" y="3519"/>
                  </a:cubicBezTo>
                  <a:cubicBezTo>
                    <a:pt x="795" y="3542"/>
                    <a:pt x="797" y="3566"/>
                    <a:pt x="801" y="3589"/>
                  </a:cubicBezTo>
                  <a:cubicBezTo>
                    <a:pt x="791" y="3580"/>
                    <a:pt x="783" y="3570"/>
                    <a:pt x="774" y="3559"/>
                  </a:cubicBezTo>
                  <a:close/>
                  <a:moveTo>
                    <a:pt x="769" y="3858"/>
                  </a:moveTo>
                  <a:cubicBezTo>
                    <a:pt x="766" y="3851"/>
                    <a:pt x="762" y="3844"/>
                    <a:pt x="759" y="3837"/>
                  </a:cubicBezTo>
                  <a:cubicBezTo>
                    <a:pt x="750" y="3822"/>
                    <a:pt x="743" y="3808"/>
                    <a:pt x="736" y="3793"/>
                  </a:cubicBezTo>
                  <a:cubicBezTo>
                    <a:pt x="754" y="3807"/>
                    <a:pt x="768" y="3825"/>
                    <a:pt x="778" y="3850"/>
                  </a:cubicBezTo>
                  <a:cubicBezTo>
                    <a:pt x="775" y="3852"/>
                    <a:pt x="772" y="3855"/>
                    <a:pt x="769" y="3858"/>
                  </a:cubicBezTo>
                  <a:close/>
                  <a:moveTo>
                    <a:pt x="808" y="3821"/>
                  </a:moveTo>
                  <a:cubicBezTo>
                    <a:pt x="800" y="3805"/>
                    <a:pt x="791" y="3790"/>
                    <a:pt x="778" y="3776"/>
                  </a:cubicBezTo>
                  <a:cubicBezTo>
                    <a:pt x="761" y="3757"/>
                    <a:pt x="741" y="3746"/>
                    <a:pt x="719" y="3736"/>
                  </a:cubicBezTo>
                  <a:cubicBezTo>
                    <a:pt x="720" y="3729"/>
                    <a:pt x="721" y="3721"/>
                    <a:pt x="722" y="3714"/>
                  </a:cubicBezTo>
                  <a:cubicBezTo>
                    <a:pt x="722" y="3714"/>
                    <a:pt x="723" y="3714"/>
                    <a:pt x="723" y="3715"/>
                  </a:cubicBezTo>
                  <a:cubicBezTo>
                    <a:pt x="761" y="3744"/>
                    <a:pt x="795" y="3774"/>
                    <a:pt x="818" y="3812"/>
                  </a:cubicBezTo>
                  <a:cubicBezTo>
                    <a:pt x="815" y="3815"/>
                    <a:pt x="811" y="3818"/>
                    <a:pt x="808" y="3821"/>
                  </a:cubicBezTo>
                  <a:close/>
                  <a:moveTo>
                    <a:pt x="731" y="3672"/>
                  </a:moveTo>
                  <a:cubicBezTo>
                    <a:pt x="733" y="3668"/>
                    <a:pt x="734" y="3663"/>
                    <a:pt x="735" y="3659"/>
                  </a:cubicBezTo>
                  <a:cubicBezTo>
                    <a:pt x="744" y="3662"/>
                    <a:pt x="752" y="3665"/>
                    <a:pt x="761" y="3669"/>
                  </a:cubicBezTo>
                  <a:cubicBezTo>
                    <a:pt x="765" y="3672"/>
                    <a:pt x="769" y="3675"/>
                    <a:pt x="775" y="3676"/>
                  </a:cubicBezTo>
                  <a:cubicBezTo>
                    <a:pt x="793" y="3685"/>
                    <a:pt x="810" y="3696"/>
                    <a:pt x="826" y="3708"/>
                  </a:cubicBezTo>
                  <a:cubicBezTo>
                    <a:pt x="832" y="3730"/>
                    <a:pt x="838" y="3752"/>
                    <a:pt x="843" y="3773"/>
                  </a:cubicBezTo>
                  <a:cubicBezTo>
                    <a:pt x="812" y="3731"/>
                    <a:pt x="770" y="3705"/>
                    <a:pt x="731" y="3672"/>
                  </a:cubicBezTo>
                  <a:close/>
                  <a:moveTo>
                    <a:pt x="897" y="3729"/>
                  </a:moveTo>
                  <a:cubicBezTo>
                    <a:pt x="897" y="3730"/>
                    <a:pt x="897" y="3731"/>
                    <a:pt x="897" y="3732"/>
                  </a:cubicBezTo>
                  <a:cubicBezTo>
                    <a:pt x="886" y="3721"/>
                    <a:pt x="875" y="3710"/>
                    <a:pt x="863" y="3701"/>
                  </a:cubicBezTo>
                  <a:cubicBezTo>
                    <a:pt x="859" y="3690"/>
                    <a:pt x="856" y="3679"/>
                    <a:pt x="853" y="3668"/>
                  </a:cubicBezTo>
                  <a:cubicBezTo>
                    <a:pt x="864" y="3665"/>
                    <a:pt x="874" y="3661"/>
                    <a:pt x="880" y="3659"/>
                  </a:cubicBezTo>
                  <a:cubicBezTo>
                    <a:pt x="886" y="3662"/>
                    <a:pt x="892" y="3668"/>
                    <a:pt x="899" y="3681"/>
                  </a:cubicBezTo>
                  <a:cubicBezTo>
                    <a:pt x="917" y="3714"/>
                    <a:pt x="906" y="3702"/>
                    <a:pt x="897" y="3729"/>
                  </a:cubicBezTo>
                  <a:close/>
                  <a:moveTo>
                    <a:pt x="948" y="3702"/>
                  </a:moveTo>
                  <a:cubicBezTo>
                    <a:pt x="955" y="3680"/>
                    <a:pt x="958" y="3663"/>
                    <a:pt x="932" y="3642"/>
                  </a:cubicBezTo>
                  <a:cubicBezTo>
                    <a:pt x="929" y="3640"/>
                    <a:pt x="926" y="3638"/>
                    <a:pt x="923" y="3636"/>
                  </a:cubicBezTo>
                  <a:cubicBezTo>
                    <a:pt x="938" y="3626"/>
                    <a:pt x="952" y="3615"/>
                    <a:pt x="964" y="3601"/>
                  </a:cubicBezTo>
                  <a:cubicBezTo>
                    <a:pt x="965" y="3630"/>
                    <a:pt x="963" y="3658"/>
                    <a:pt x="969" y="3685"/>
                  </a:cubicBezTo>
                  <a:cubicBezTo>
                    <a:pt x="962" y="3691"/>
                    <a:pt x="955" y="3696"/>
                    <a:pt x="948" y="3702"/>
                  </a:cubicBezTo>
                  <a:close/>
                  <a:moveTo>
                    <a:pt x="969" y="3508"/>
                  </a:moveTo>
                  <a:cubicBezTo>
                    <a:pt x="945" y="3471"/>
                    <a:pt x="906" y="3447"/>
                    <a:pt x="859" y="3446"/>
                  </a:cubicBezTo>
                  <a:cubicBezTo>
                    <a:pt x="855" y="3446"/>
                    <a:pt x="854" y="3452"/>
                    <a:pt x="858" y="3453"/>
                  </a:cubicBezTo>
                  <a:cubicBezTo>
                    <a:pt x="893" y="3465"/>
                    <a:pt x="919" y="3484"/>
                    <a:pt x="937" y="3510"/>
                  </a:cubicBezTo>
                  <a:cubicBezTo>
                    <a:pt x="898" y="3517"/>
                    <a:pt x="862" y="3540"/>
                    <a:pt x="841" y="3577"/>
                  </a:cubicBezTo>
                  <a:cubicBezTo>
                    <a:pt x="840" y="3578"/>
                    <a:pt x="842" y="3579"/>
                    <a:pt x="843" y="3578"/>
                  </a:cubicBezTo>
                  <a:cubicBezTo>
                    <a:pt x="879" y="3544"/>
                    <a:pt x="915" y="3531"/>
                    <a:pt x="950" y="3533"/>
                  </a:cubicBezTo>
                  <a:cubicBezTo>
                    <a:pt x="953" y="3540"/>
                    <a:pt x="956" y="3548"/>
                    <a:pt x="958" y="3556"/>
                  </a:cubicBezTo>
                  <a:cubicBezTo>
                    <a:pt x="941" y="3581"/>
                    <a:pt x="922" y="3603"/>
                    <a:pt x="894" y="3619"/>
                  </a:cubicBezTo>
                  <a:cubicBezTo>
                    <a:pt x="892" y="3620"/>
                    <a:pt x="887" y="3622"/>
                    <a:pt x="881" y="3625"/>
                  </a:cubicBezTo>
                  <a:cubicBezTo>
                    <a:pt x="876" y="3625"/>
                    <a:pt x="871" y="3624"/>
                    <a:pt x="867" y="3623"/>
                  </a:cubicBezTo>
                  <a:cubicBezTo>
                    <a:pt x="858" y="3621"/>
                    <a:pt x="850" y="3618"/>
                    <a:pt x="842" y="3615"/>
                  </a:cubicBezTo>
                  <a:cubicBezTo>
                    <a:pt x="833" y="3566"/>
                    <a:pt x="829" y="3515"/>
                    <a:pt x="830" y="3465"/>
                  </a:cubicBezTo>
                  <a:cubicBezTo>
                    <a:pt x="837" y="3455"/>
                    <a:pt x="844" y="3446"/>
                    <a:pt x="853" y="3437"/>
                  </a:cubicBezTo>
                  <a:cubicBezTo>
                    <a:pt x="876" y="3412"/>
                    <a:pt x="904" y="3390"/>
                    <a:pt x="931" y="3368"/>
                  </a:cubicBezTo>
                  <a:cubicBezTo>
                    <a:pt x="931" y="3368"/>
                    <a:pt x="931" y="3368"/>
                    <a:pt x="931" y="3369"/>
                  </a:cubicBezTo>
                  <a:cubicBezTo>
                    <a:pt x="941" y="3380"/>
                    <a:pt x="954" y="3390"/>
                    <a:pt x="966" y="3400"/>
                  </a:cubicBezTo>
                  <a:cubicBezTo>
                    <a:pt x="942" y="3408"/>
                    <a:pt x="916" y="3414"/>
                    <a:pt x="890" y="3420"/>
                  </a:cubicBezTo>
                  <a:cubicBezTo>
                    <a:pt x="886" y="3420"/>
                    <a:pt x="887" y="3426"/>
                    <a:pt x="891" y="3427"/>
                  </a:cubicBezTo>
                  <a:cubicBezTo>
                    <a:pt x="925" y="3430"/>
                    <a:pt x="958" y="3426"/>
                    <a:pt x="989" y="3417"/>
                  </a:cubicBezTo>
                  <a:cubicBezTo>
                    <a:pt x="1006" y="3430"/>
                    <a:pt x="1022" y="3444"/>
                    <a:pt x="1033" y="3464"/>
                  </a:cubicBezTo>
                  <a:cubicBezTo>
                    <a:pt x="1034" y="3465"/>
                    <a:pt x="1034" y="3466"/>
                    <a:pt x="1034" y="3467"/>
                  </a:cubicBezTo>
                  <a:cubicBezTo>
                    <a:pt x="1017" y="3479"/>
                    <a:pt x="1003" y="3493"/>
                    <a:pt x="990" y="3510"/>
                  </a:cubicBezTo>
                  <a:cubicBezTo>
                    <a:pt x="983" y="3509"/>
                    <a:pt x="976" y="3508"/>
                    <a:pt x="969" y="3508"/>
                  </a:cubicBezTo>
                  <a:close/>
                  <a:moveTo>
                    <a:pt x="999" y="3662"/>
                  </a:moveTo>
                  <a:cubicBezTo>
                    <a:pt x="998" y="3663"/>
                    <a:pt x="997" y="3663"/>
                    <a:pt x="996" y="3664"/>
                  </a:cubicBezTo>
                  <a:cubicBezTo>
                    <a:pt x="992" y="3632"/>
                    <a:pt x="995" y="3599"/>
                    <a:pt x="991" y="3566"/>
                  </a:cubicBezTo>
                  <a:cubicBezTo>
                    <a:pt x="995" y="3559"/>
                    <a:pt x="1000" y="3552"/>
                    <a:pt x="1005" y="3546"/>
                  </a:cubicBezTo>
                  <a:cubicBezTo>
                    <a:pt x="1016" y="3551"/>
                    <a:pt x="1028" y="3557"/>
                    <a:pt x="1039" y="3564"/>
                  </a:cubicBezTo>
                  <a:cubicBezTo>
                    <a:pt x="1038" y="3571"/>
                    <a:pt x="1039" y="3578"/>
                    <a:pt x="1041" y="3585"/>
                  </a:cubicBezTo>
                  <a:cubicBezTo>
                    <a:pt x="1020" y="3608"/>
                    <a:pt x="1003" y="3633"/>
                    <a:pt x="999" y="3662"/>
                  </a:cubicBezTo>
                  <a:close/>
                  <a:moveTo>
                    <a:pt x="1044" y="3532"/>
                  </a:moveTo>
                  <a:cubicBezTo>
                    <a:pt x="1038" y="3528"/>
                    <a:pt x="1031" y="3525"/>
                    <a:pt x="1025" y="3522"/>
                  </a:cubicBezTo>
                  <a:cubicBezTo>
                    <a:pt x="1031" y="3514"/>
                    <a:pt x="1038" y="3508"/>
                    <a:pt x="1046" y="3502"/>
                  </a:cubicBezTo>
                  <a:cubicBezTo>
                    <a:pt x="1047" y="3511"/>
                    <a:pt x="1046" y="3521"/>
                    <a:pt x="1044" y="3532"/>
                  </a:cubicBezTo>
                  <a:close/>
                  <a:moveTo>
                    <a:pt x="1059" y="3453"/>
                  </a:moveTo>
                  <a:cubicBezTo>
                    <a:pt x="1049" y="3435"/>
                    <a:pt x="1035" y="3419"/>
                    <a:pt x="1019" y="3406"/>
                  </a:cubicBezTo>
                  <a:cubicBezTo>
                    <a:pt x="1023" y="3405"/>
                    <a:pt x="1027" y="3403"/>
                    <a:pt x="1030" y="3401"/>
                  </a:cubicBezTo>
                  <a:cubicBezTo>
                    <a:pt x="1044" y="3412"/>
                    <a:pt x="1058" y="3418"/>
                    <a:pt x="1074" y="3424"/>
                  </a:cubicBezTo>
                  <a:cubicBezTo>
                    <a:pt x="1080" y="3426"/>
                    <a:pt x="1086" y="3428"/>
                    <a:pt x="1092" y="3430"/>
                  </a:cubicBezTo>
                  <a:cubicBezTo>
                    <a:pt x="1093" y="3431"/>
                    <a:pt x="1093" y="3431"/>
                    <a:pt x="1094" y="3432"/>
                  </a:cubicBezTo>
                  <a:cubicBezTo>
                    <a:pt x="1096" y="3435"/>
                    <a:pt x="1097" y="3437"/>
                    <a:pt x="1099" y="3439"/>
                  </a:cubicBezTo>
                  <a:cubicBezTo>
                    <a:pt x="1088" y="3441"/>
                    <a:pt x="1078" y="3445"/>
                    <a:pt x="1068" y="3449"/>
                  </a:cubicBezTo>
                  <a:cubicBezTo>
                    <a:pt x="1065" y="3450"/>
                    <a:pt x="1062" y="3451"/>
                    <a:pt x="1059" y="3453"/>
                  </a:cubicBezTo>
                  <a:close/>
                  <a:moveTo>
                    <a:pt x="1106" y="3514"/>
                  </a:moveTo>
                  <a:cubicBezTo>
                    <a:pt x="1101" y="3522"/>
                    <a:pt x="1094" y="3529"/>
                    <a:pt x="1086" y="3538"/>
                  </a:cubicBezTo>
                  <a:cubicBezTo>
                    <a:pt x="1082" y="3543"/>
                    <a:pt x="1077" y="3547"/>
                    <a:pt x="1072" y="3552"/>
                  </a:cubicBezTo>
                  <a:cubicBezTo>
                    <a:pt x="1072" y="3552"/>
                    <a:pt x="1072" y="3552"/>
                    <a:pt x="1072" y="3551"/>
                  </a:cubicBezTo>
                  <a:cubicBezTo>
                    <a:pt x="1073" y="3546"/>
                    <a:pt x="1075" y="3540"/>
                    <a:pt x="1075" y="3534"/>
                  </a:cubicBezTo>
                  <a:cubicBezTo>
                    <a:pt x="1075" y="3519"/>
                    <a:pt x="1077" y="3506"/>
                    <a:pt x="1074" y="3491"/>
                  </a:cubicBezTo>
                  <a:cubicBezTo>
                    <a:pt x="1073" y="3488"/>
                    <a:pt x="1073" y="3486"/>
                    <a:pt x="1072" y="3484"/>
                  </a:cubicBezTo>
                  <a:cubicBezTo>
                    <a:pt x="1085" y="3477"/>
                    <a:pt x="1099" y="3472"/>
                    <a:pt x="1115" y="3468"/>
                  </a:cubicBezTo>
                  <a:cubicBezTo>
                    <a:pt x="1116" y="3473"/>
                    <a:pt x="1117" y="3477"/>
                    <a:pt x="1117" y="3481"/>
                  </a:cubicBezTo>
                  <a:cubicBezTo>
                    <a:pt x="1113" y="3492"/>
                    <a:pt x="1110" y="3503"/>
                    <a:pt x="1106" y="3514"/>
                  </a:cubicBezTo>
                  <a:close/>
                  <a:moveTo>
                    <a:pt x="1110" y="3403"/>
                  </a:moveTo>
                  <a:cubicBezTo>
                    <a:pt x="1106" y="3397"/>
                    <a:pt x="1104" y="3392"/>
                    <a:pt x="1104" y="3386"/>
                  </a:cubicBezTo>
                  <a:cubicBezTo>
                    <a:pt x="1107" y="3387"/>
                    <a:pt x="1110" y="3385"/>
                    <a:pt x="1111" y="3381"/>
                  </a:cubicBezTo>
                  <a:cubicBezTo>
                    <a:pt x="1111" y="3380"/>
                    <a:pt x="1111" y="3378"/>
                    <a:pt x="1111" y="3377"/>
                  </a:cubicBezTo>
                  <a:cubicBezTo>
                    <a:pt x="1117" y="3388"/>
                    <a:pt x="1122" y="3400"/>
                    <a:pt x="1126" y="3411"/>
                  </a:cubicBezTo>
                  <a:cubicBezTo>
                    <a:pt x="1121" y="3408"/>
                    <a:pt x="1116" y="3405"/>
                    <a:pt x="1110" y="3403"/>
                  </a:cubicBezTo>
                  <a:close/>
                  <a:moveTo>
                    <a:pt x="1122" y="3343"/>
                  </a:moveTo>
                  <a:cubicBezTo>
                    <a:pt x="1093" y="3312"/>
                    <a:pt x="1055" y="3293"/>
                    <a:pt x="1014" y="3290"/>
                  </a:cubicBezTo>
                  <a:cubicBezTo>
                    <a:pt x="1039" y="3259"/>
                    <a:pt x="1061" y="3224"/>
                    <a:pt x="1076" y="3187"/>
                  </a:cubicBezTo>
                  <a:cubicBezTo>
                    <a:pt x="1080" y="3191"/>
                    <a:pt x="1084" y="3194"/>
                    <a:pt x="1088" y="3198"/>
                  </a:cubicBezTo>
                  <a:cubicBezTo>
                    <a:pt x="1085" y="3199"/>
                    <a:pt x="1083" y="3203"/>
                    <a:pt x="1084" y="3206"/>
                  </a:cubicBezTo>
                  <a:cubicBezTo>
                    <a:pt x="1105" y="3254"/>
                    <a:pt x="1123" y="3298"/>
                    <a:pt x="1130" y="3344"/>
                  </a:cubicBezTo>
                  <a:cubicBezTo>
                    <a:pt x="1127" y="3344"/>
                    <a:pt x="1124" y="3343"/>
                    <a:pt x="1122" y="3343"/>
                  </a:cubicBezTo>
                  <a:close/>
                  <a:moveTo>
                    <a:pt x="1100" y="3207"/>
                  </a:moveTo>
                  <a:cubicBezTo>
                    <a:pt x="1135" y="3237"/>
                    <a:pt x="1170" y="3269"/>
                    <a:pt x="1173" y="3316"/>
                  </a:cubicBezTo>
                  <a:cubicBezTo>
                    <a:pt x="1174" y="3327"/>
                    <a:pt x="1173" y="3337"/>
                    <a:pt x="1171" y="3347"/>
                  </a:cubicBezTo>
                  <a:cubicBezTo>
                    <a:pt x="1167" y="3347"/>
                    <a:pt x="1163" y="3347"/>
                    <a:pt x="1158" y="3347"/>
                  </a:cubicBezTo>
                  <a:cubicBezTo>
                    <a:pt x="1152" y="3297"/>
                    <a:pt x="1134" y="3250"/>
                    <a:pt x="1100" y="3207"/>
                  </a:cubicBezTo>
                  <a:close/>
                  <a:moveTo>
                    <a:pt x="1178" y="3505"/>
                  </a:moveTo>
                  <a:cubicBezTo>
                    <a:pt x="1177" y="3509"/>
                    <a:pt x="1176" y="3512"/>
                    <a:pt x="1175" y="3516"/>
                  </a:cubicBezTo>
                  <a:cubicBezTo>
                    <a:pt x="1168" y="3498"/>
                    <a:pt x="1164" y="3481"/>
                    <a:pt x="1164" y="3462"/>
                  </a:cubicBezTo>
                  <a:cubicBezTo>
                    <a:pt x="1171" y="3466"/>
                    <a:pt x="1178" y="3469"/>
                    <a:pt x="1186" y="3471"/>
                  </a:cubicBezTo>
                  <a:cubicBezTo>
                    <a:pt x="1187" y="3474"/>
                    <a:pt x="1189" y="3476"/>
                    <a:pt x="1190" y="3479"/>
                  </a:cubicBezTo>
                  <a:cubicBezTo>
                    <a:pt x="1186" y="3487"/>
                    <a:pt x="1182" y="3496"/>
                    <a:pt x="1178" y="3505"/>
                  </a:cubicBezTo>
                  <a:close/>
                  <a:moveTo>
                    <a:pt x="1192" y="3380"/>
                  </a:moveTo>
                  <a:cubicBezTo>
                    <a:pt x="1184" y="3397"/>
                    <a:pt x="1180" y="3413"/>
                    <a:pt x="1179" y="3427"/>
                  </a:cubicBezTo>
                  <a:cubicBezTo>
                    <a:pt x="1176" y="3424"/>
                    <a:pt x="1173" y="3421"/>
                    <a:pt x="1171" y="3418"/>
                  </a:cubicBezTo>
                  <a:cubicBezTo>
                    <a:pt x="1172" y="3414"/>
                    <a:pt x="1174" y="3410"/>
                    <a:pt x="1176" y="3406"/>
                  </a:cubicBezTo>
                  <a:cubicBezTo>
                    <a:pt x="1180" y="3395"/>
                    <a:pt x="1185" y="3385"/>
                    <a:pt x="1189" y="3375"/>
                  </a:cubicBezTo>
                  <a:cubicBezTo>
                    <a:pt x="1192" y="3374"/>
                    <a:pt x="1195" y="3373"/>
                    <a:pt x="1198" y="3372"/>
                  </a:cubicBezTo>
                  <a:cubicBezTo>
                    <a:pt x="1196" y="3374"/>
                    <a:pt x="1194" y="3377"/>
                    <a:pt x="1192" y="3380"/>
                  </a:cubicBezTo>
                  <a:close/>
                  <a:moveTo>
                    <a:pt x="1257" y="3356"/>
                  </a:moveTo>
                  <a:cubicBezTo>
                    <a:pt x="1244" y="3380"/>
                    <a:pt x="1230" y="3403"/>
                    <a:pt x="1217" y="3427"/>
                  </a:cubicBezTo>
                  <a:cubicBezTo>
                    <a:pt x="1214" y="3427"/>
                    <a:pt x="1211" y="3427"/>
                    <a:pt x="1208" y="3427"/>
                  </a:cubicBezTo>
                  <a:cubicBezTo>
                    <a:pt x="1208" y="3403"/>
                    <a:pt x="1221" y="3379"/>
                    <a:pt x="1257" y="3356"/>
                  </a:cubicBezTo>
                  <a:close/>
                  <a:moveTo>
                    <a:pt x="1238" y="3547"/>
                  </a:moveTo>
                  <a:cubicBezTo>
                    <a:pt x="1226" y="3542"/>
                    <a:pt x="1215" y="3539"/>
                    <a:pt x="1204" y="3539"/>
                  </a:cubicBezTo>
                  <a:cubicBezTo>
                    <a:pt x="1211" y="3536"/>
                    <a:pt x="1218" y="3534"/>
                    <a:pt x="1225" y="3532"/>
                  </a:cubicBezTo>
                  <a:cubicBezTo>
                    <a:pt x="1230" y="3537"/>
                    <a:pt x="1234" y="3542"/>
                    <a:pt x="1239" y="3548"/>
                  </a:cubicBezTo>
                  <a:cubicBezTo>
                    <a:pt x="1238" y="3548"/>
                    <a:pt x="1238" y="3547"/>
                    <a:pt x="1238" y="3547"/>
                  </a:cubicBezTo>
                  <a:close/>
                  <a:moveTo>
                    <a:pt x="1228" y="3480"/>
                  </a:moveTo>
                  <a:cubicBezTo>
                    <a:pt x="1242" y="3483"/>
                    <a:pt x="1257" y="3486"/>
                    <a:pt x="1270" y="3490"/>
                  </a:cubicBezTo>
                  <a:cubicBezTo>
                    <a:pt x="1260" y="3493"/>
                    <a:pt x="1251" y="3496"/>
                    <a:pt x="1241" y="3499"/>
                  </a:cubicBezTo>
                  <a:cubicBezTo>
                    <a:pt x="1236" y="3493"/>
                    <a:pt x="1232" y="3487"/>
                    <a:pt x="1228" y="3480"/>
                  </a:cubicBezTo>
                  <a:close/>
                  <a:moveTo>
                    <a:pt x="1258" y="3521"/>
                  </a:moveTo>
                  <a:cubicBezTo>
                    <a:pt x="1268" y="3517"/>
                    <a:pt x="1279" y="3514"/>
                    <a:pt x="1289" y="3511"/>
                  </a:cubicBezTo>
                  <a:cubicBezTo>
                    <a:pt x="1292" y="3516"/>
                    <a:pt x="1294" y="3521"/>
                    <a:pt x="1296" y="3527"/>
                  </a:cubicBezTo>
                  <a:cubicBezTo>
                    <a:pt x="1303" y="3544"/>
                    <a:pt x="1306" y="3561"/>
                    <a:pt x="1306" y="3578"/>
                  </a:cubicBezTo>
                  <a:cubicBezTo>
                    <a:pt x="1293" y="3560"/>
                    <a:pt x="1275" y="3541"/>
                    <a:pt x="1258" y="3521"/>
                  </a:cubicBezTo>
                  <a:close/>
                  <a:moveTo>
                    <a:pt x="1306" y="3472"/>
                  </a:moveTo>
                  <a:cubicBezTo>
                    <a:pt x="1305" y="3468"/>
                    <a:pt x="1305" y="3463"/>
                    <a:pt x="1306" y="3458"/>
                  </a:cubicBezTo>
                  <a:cubicBezTo>
                    <a:pt x="1324" y="3457"/>
                    <a:pt x="1354" y="3453"/>
                    <a:pt x="1372" y="3457"/>
                  </a:cubicBezTo>
                  <a:cubicBezTo>
                    <a:pt x="1353" y="3464"/>
                    <a:pt x="1334" y="3471"/>
                    <a:pt x="1314" y="3477"/>
                  </a:cubicBezTo>
                  <a:cubicBezTo>
                    <a:pt x="1312" y="3475"/>
                    <a:pt x="1309" y="3474"/>
                    <a:pt x="1306" y="3472"/>
                  </a:cubicBezTo>
                  <a:close/>
                  <a:moveTo>
                    <a:pt x="1323" y="3426"/>
                  </a:moveTo>
                  <a:cubicBezTo>
                    <a:pt x="1333" y="3415"/>
                    <a:pt x="1349" y="3405"/>
                    <a:pt x="1359" y="3396"/>
                  </a:cubicBezTo>
                  <a:cubicBezTo>
                    <a:pt x="1366" y="3390"/>
                    <a:pt x="1374" y="3384"/>
                    <a:pt x="1382" y="3378"/>
                  </a:cubicBezTo>
                  <a:cubicBezTo>
                    <a:pt x="1380" y="3393"/>
                    <a:pt x="1379" y="3408"/>
                    <a:pt x="1378" y="3423"/>
                  </a:cubicBezTo>
                  <a:cubicBezTo>
                    <a:pt x="1365" y="3423"/>
                    <a:pt x="1352" y="3425"/>
                    <a:pt x="1341" y="3425"/>
                  </a:cubicBezTo>
                  <a:cubicBezTo>
                    <a:pt x="1335" y="3425"/>
                    <a:pt x="1329" y="3426"/>
                    <a:pt x="1323" y="3426"/>
                  </a:cubicBezTo>
                  <a:close/>
                  <a:moveTo>
                    <a:pt x="1332" y="3623"/>
                  </a:moveTo>
                  <a:cubicBezTo>
                    <a:pt x="1340" y="3594"/>
                    <a:pt x="1341" y="3564"/>
                    <a:pt x="1331" y="3532"/>
                  </a:cubicBezTo>
                  <a:cubicBezTo>
                    <a:pt x="1332" y="3532"/>
                    <a:pt x="1332" y="3532"/>
                    <a:pt x="1332" y="3532"/>
                  </a:cubicBezTo>
                  <a:cubicBezTo>
                    <a:pt x="1354" y="3565"/>
                    <a:pt x="1360" y="3603"/>
                    <a:pt x="1362" y="3642"/>
                  </a:cubicBezTo>
                  <a:cubicBezTo>
                    <a:pt x="1352" y="3636"/>
                    <a:pt x="1342" y="3630"/>
                    <a:pt x="1332" y="3623"/>
                  </a:cubicBezTo>
                  <a:close/>
                  <a:moveTo>
                    <a:pt x="1381" y="3570"/>
                  </a:moveTo>
                  <a:cubicBezTo>
                    <a:pt x="1375" y="3542"/>
                    <a:pt x="1362" y="3516"/>
                    <a:pt x="1339" y="3495"/>
                  </a:cubicBezTo>
                  <a:cubicBezTo>
                    <a:pt x="1346" y="3493"/>
                    <a:pt x="1352" y="3491"/>
                    <a:pt x="1359" y="3488"/>
                  </a:cubicBezTo>
                  <a:cubicBezTo>
                    <a:pt x="1365" y="3486"/>
                    <a:pt x="1373" y="3484"/>
                    <a:pt x="1381" y="3482"/>
                  </a:cubicBezTo>
                  <a:cubicBezTo>
                    <a:pt x="1382" y="3486"/>
                    <a:pt x="1383" y="3491"/>
                    <a:pt x="1384" y="3496"/>
                  </a:cubicBezTo>
                  <a:cubicBezTo>
                    <a:pt x="1385" y="3498"/>
                    <a:pt x="1386" y="3499"/>
                    <a:pt x="1387" y="3501"/>
                  </a:cubicBezTo>
                  <a:cubicBezTo>
                    <a:pt x="1384" y="3523"/>
                    <a:pt x="1380" y="3547"/>
                    <a:pt x="1380" y="3557"/>
                  </a:cubicBezTo>
                  <a:cubicBezTo>
                    <a:pt x="1380" y="3562"/>
                    <a:pt x="1381" y="3566"/>
                    <a:pt x="1381" y="3570"/>
                  </a:cubicBezTo>
                  <a:close/>
                  <a:moveTo>
                    <a:pt x="1373" y="3344"/>
                  </a:moveTo>
                  <a:cubicBezTo>
                    <a:pt x="1366" y="3353"/>
                    <a:pt x="1354" y="3361"/>
                    <a:pt x="1345" y="3369"/>
                  </a:cubicBezTo>
                  <a:cubicBezTo>
                    <a:pt x="1326" y="3386"/>
                    <a:pt x="1299" y="3403"/>
                    <a:pt x="1284" y="3426"/>
                  </a:cubicBezTo>
                  <a:cubicBezTo>
                    <a:pt x="1271" y="3426"/>
                    <a:pt x="1258" y="3426"/>
                    <a:pt x="1245" y="3426"/>
                  </a:cubicBezTo>
                  <a:cubicBezTo>
                    <a:pt x="1255" y="3409"/>
                    <a:pt x="1265" y="3391"/>
                    <a:pt x="1275" y="3373"/>
                  </a:cubicBezTo>
                  <a:cubicBezTo>
                    <a:pt x="1281" y="3362"/>
                    <a:pt x="1286" y="3351"/>
                    <a:pt x="1289" y="3340"/>
                  </a:cubicBezTo>
                  <a:cubicBezTo>
                    <a:pt x="1324" y="3326"/>
                    <a:pt x="1364" y="3313"/>
                    <a:pt x="1387" y="3286"/>
                  </a:cubicBezTo>
                  <a:cubicBezTo>
                    <a:pt x="1389" y="3293"/>
                    <a:pt x="1390" y="3301"/>
                    <a:pt x="1387" y="3309"/>
                  </a:cubicBezTo>
                  <a:cubicBezTo>
                    <a:pt x="1393" y="3326"/>
                    <a:pt x="1388" y="3337"/>
                    <a:pt x="1373" y="3344"/>
                  </a:cubicBezTo>
                  <a:close/>
                  <a:moveTo>
                    <a:pt x="1406" y="3664"/>
                  </a:moveTo>
                  <a:cubicBezTo>
                    <a:pt x="1404" y="3663"/>
                    <a:pt x="1403" y="3662"/>
                    <a:pt x="1401" y="3662"/>
                  </a:cubicBezTo>
                  <a:cubicBezTo>
                    <a:pt x="1401" y="3651"/>
                    <a:pt x="1401" y="3641"/>
                    <a:pt x="1403" y="3630"/>
                  </a:cubicBezTo>
                  <a:cubicBezTo>
                    <a:pt x="1405" y="3625"/>
                    <a:pt x="1407" y="3620"/>
                    <a:pt x="1410" y="3615"/>
                  </a:cubicBezTo>
                  <a:cubicBezTo>
                    <a:pt x="1420" y="3623"/>
                    <a:pt x="1430" y="3631"/>
                    <a:pt x="1439" y="3641"/>
                  </a:cubicBezTo>
                  <a:cubicBezTo>
                    <a:pt x="1454" y="3655"/>
                    <a:pt x="1468" y="3670"/>
                    <a:pt x="1480" y="3687"/>
                  </a:cubicBezTo>
                  <a:cubicBezTo>
                    <a:pt x="1455" y="3682"/>
                    <a:pt x="1430" y="3674"/>
                    <a:pt x="1406" y="3664"/>
                  </a:cubicBezTo>
                  <a:close/>
                  <a:moveTo>
                    <a:pt x="1480" y="3635"/>
                  </a:moveTo>
                  <a:cubicBezTo>
                    <a:pt x="1465" y="3619"/>
                    <a:pt x="1445" y="3605"/>
                    <a:pt x="1431" y="3588"/>
                  </a:cubicBezTo>
                  <a:cubicBezTo>
                    <a:pt x="1438" y="3581"/>
                    <a:pt x="1446" y="3574"/>
                    <a:pt x="1455" y="3567"/>
                  </a:cubicBezTo>
                  <a:cubicBezTo>
                    <a:pt x="1463" y="3574"/>
                    <a:pt x="1470" y="3581"/>
                    <a:pt x="1476" y="3590"/>
                  </a:cubicBezTo>
                  <a:cubicBezTo>
                    <a:pt x="1490" y="3614"/>
                    <a:pt x="1497" y="3636"/>
                    <a:pt x="1497" y="3656"/>
                  </a:cubicBezTo>
                  <a:cubicBezTo>
                    <a:pt x="1492" y="3649"/>
                    <a:pt x="1486" y="3642"/>
                    <a:pt x="1480" y="3635"/>
                  </a:cubicBezTo>
                  <a:close/>
                  <a:moveTo>
                    <a:pt x="1523" y="3694"/>
                  </a:moveTo>
                  <a:cubicBezTo>
                    <a:pt x="1525" y="3684"/>
                    <a:pt x="1526" y="3675"/>
                    <a:pt x="1526" y="3665"/>
                  </a:cubicBezTo>
                  <a:cubicBezTo>
                    <a:pt x="1527" y="3653"/>
                    <a:pt x="1525" y="3641"/>
                    <a:pt x="1523" y="3629"/>
                  </a:cubicBezTo>
                  <a:cubicBezTo>
                    <a:pt x="1534" y="3642"/>
                    <a:pt x="1548" y="3653"/>
                    <a:pt x="1562" y="3663"/>
                  </a:cubicBezTo>
                  <a:cubicBezTo>
                    <a:pt x="1578" y="3674"/>
                    <a:pt x="1596" y="3684"/>
                    <a:pt x="1614" y="3694"/>
                  </a:cubicBezTo>
                  <a:cubicBezTo>
                    <a:pt x="1583" y="3697"/>
                    <a:pt x="1553" y="3697"/>
                    <a:pt x="1523" y="3694"/>
                  </a:cubicBezTo>
                  <a:close/>
                  <a:moveTo>
                    <a:pt x="1935" y="2947"/>
                  </a:moveTo>
                  <a:cubicBezTo>
                    <a:pt x="1911" y="2935"/>
                    <a:pt x="1885" y="2921"/>
                    <a:pt x="1877" y="2901"/>
                  </a:cubicBezTo>
                  <a:cubicBezTo>
                    <a:pt x="1891" y="2899"/>
                    <a:pt x="1906" y="2898"/>
                    <a:pt x="1921" y="2900"/>
                  </a:cubicBezTo>
                  <a:cubicBezTo>
                    <a:pt x="1930" y="2914"/>
                    <a:pt x="1938" y="2929"/>
                    <a:pt x="1944" y="2943"/>
                  </a:cubicBezTo>
                  <a:cubicBezTo>
                    <a:pt x="1945" y="2945"/>
                    <a:pt x="1946" y="2946"/>
                    <a:pt x="1946" y="2948"/>
                  </a:cubicBezTo>
                  <a:cubicBezTo>
                    <a:pt x="1942" y="2947"/>
                    <a:pt x="1938" y="2947"/>
                    <a:pt x="1935" y="2947"/>
                  </a:cubicBezTo>
                  <a:close/>
                  <a:moveTo>
                    <a:pt x="1967" y="2944"/>
                  </a:moveTo>
                  <a:cubicBezTo>
                    <a:pt x="1958" y="2928"/>
                    <a:pt x="1947" y="2914"/>
                    <a:pt x="1935" y="2902"/>
                  </a:cubicBezTo>
                  <a:cubicBezTo>
                    <a:pt x="1959" y="2905"/>
                    <a:pt x="1983" y="2912"/>
                    <a:pt x="2006" y="2920"/>
                  </a:cubicBezTo>
                  <a:cubicBezTo>
                    <a:pt x="1992" y="2927"/>
                    <a:pt x="1979" y="2935"/>
                    <a:pt x="1967" y="2944"/>
                  </a:cubicBezTo>
                  <a:close/>
                  <a:moveTo>
                    <a:pt x="1991" y="3178"/>
                  </a:moveTo>
                  <a:cubicBezTo>
                    <a:pt x="1990" y="3176"/>
                    <a:pt x="1988" y="3173"/>
                    <a:pt x="1986" y="3171"/>
                  </a:cubicBezTo>
                  <a:cubicBezTo>
                    <a:pt x="1995" y="3166"/>
                    <a:pt x="2003" y="3162"/>
                    <a:pt x="2012" y="3157"/>
                  </a:cubicBezTo>
                  <a:cubicBezTo>
                    <a:pt x="2012" y="3159"/>
                    <a:pt x="2013" y="3161"/>
                    <a:pt x="2013" y="3163"/>
                  </a:cubicBezTo>
                  <a:cubicBezTo>
                    <a:pt x="2013" y="3185"/>
                    <a:pt x="2003" y="3182"/>
                    <a:pt x="1991" y="3178"/>
                  </a:cubicBezTo>
                  <a:close/>
                  <a:moveTo>
                    <a:pt x="2498" y="2659"/>
                  </a:moveTo>
                  <a:cubicBezTo>
                    <a:pt x="2494" y="2661"/>
                    <a:pt x="2491" y="2663"/>
                    <a:pt x="2487" y="2665"/>
                  </a:cubicBezTo>
                  <a:cubicBezTo>
                    <a:pt x="2484" y="2650"/>
                    <a:pt x="2482" y="2635"/>
                    <a:pt x="2477" y="2620"/>
                  </a:cubicBezTo>
                  <a:cubicBezTo>
                    <a:pt x="2488" y="2621"/>
                    <a:pt x="2499" y="2622"/>
                    <a:pt x="2510" y="2623"/>
                  </a:cubicBezTo>
                  <a:cubicBezTo>
                    <a:pt x="2507" y="2635"/>
                    <a:pt x="2503" y="2646"/>
                    <a:pt x="2498" y="2659"/>
                  </a:cubicBezTo>
                  <a:close/>
                  <a:moveTo>
                    <a:pt x="2566" y="2501"/>
                  </a:moveTo>
                  <a:cubicBezTo>
                    <a:pt x="2559" y="2502"/>
                    <a:pt x="2552" y="2501"/>
                    <a:pt x="2546" y="2500"/>
                  </a:cubicBezTo>
                  <a:cubicBezTo>
                    <a:pt x="2536" y="2483"/>
                    <a:pt x="2525" y="2467"/>
                    <a:pt x="2512" y="2453"/>
                  </a:cubicBezTo>
                  <a:cubicBezTo>
                    <a:pt x="2511" y="2453"/>
                    <a:pt x="2511" y="2452"/>
                    <a:pt x="2510" y="2452"/>
                  </a:cubicBezTo>
                  <a:cubicBezTo>
                    <a:pt x="2519" y="2455"/>
                    <a:pt x="2527" y="2457"/>
                    <a:pt x="2533" y="2458"/>
                  </a:cubicBezTo>
                  <a:cubicBezTo>
                    <a:pt x="2544" y="2461"/>
                    <a:pt x="2557" y="2465"/>
                    <a:pt x="2570" y="2468"/>
                  </a:cubicBezTo>
                  <a:cubicBezTo>
                    <a:pt x="2570" y="2468"/>
                    <a:pt x="2570" y="2469"/>
                    <a:pt x="2570" y="2469"/>
                  </a:cubicBezTo>
                  <a:cubicBezTo>
                    <a:pt x="2565" y="2470"/>
                    <a:pt x="2561" y="2472"/>
                    <a:pt x="2557" y="2475"/>
                  </a:cubicBezTo>
                  <a:cubicBezTo>
                    <a:pt x="2554" y="2478"/>
                    <a:pt x="2552" y="2483"/>
                    <a:pt x="2556" y="2487"/>
                  </a:cubicBezTo>
                  <a:cubicBezTo>
                    <a:pt x="2562" y="2491"/>
                    <a:pt x="2567" y="2492"/>
                    <a:pt x="2573" y="2493"/>
                  </a:cubicBezTo>
                  <a:cubicBezTo>
                    <a:pt x="2574" y="2495"/>
                    <a:pt x="2574" y="2498"/>
                    <a:pt x="2575" y="2500"/>
                  </a:cubicBezTo>
                  <a:cubicBezTo>
                    <a:pt x="2572" y="2500"/>
                    <a:pt x="2569" y="2501"/>
                    <a:pt x="2566" y="2501"/>
                  </a:cubicBezTo>
                  <a:close/>
                  <a:moveTo>
                    <a:pt x="2666" y="2519"/>
                  </a:moveTo>
                  <a:cubicBezTo>
                    <a:pt x="2661" y="2523"/>
                    <a:pt x="2656" y="2526"/>
                    <a:pt x="2650" y="2529"/>
                  </a:cubicBezTo>
                  <a:cubicBezTo>
                    <a:pt x="2645" y="2526"/>
                    <a:pt x="2640" y="2524"/>
                    <a:pt x="2635" y="2521"/>
                  </a:cubicBezTo>
                  <a:cubicBezTo>
                    <a:pt x="2634" y="2516"/>
                    <a:pt x="2633" y="2511"/>
                    <a:pt x="2632" y="2507"/>
                  </a:cubicBezTo>
                  <a:cubicBezTo>
                    <a:pt x="2633" y="2506"/>
                    <a:pt x="2634" y="2506"/>
                    <a:pt x="2635" y="2505"/>
                  </a:cubicBezTo>
                  <a:cubicBezTo>
                    <a:pt x="2639" y="2503"/>
                    <a:pt x="2643" y="2501"/>
                    <a:pt x="2647" y="2500"/>
                  </a:cubicBezTo>
                  <a:cubicBezTo>
                    <a:pt x="2653" y="2501"/>
                    <a:pt x="2658" y="2502"/>
                    <a:pt x="2663" y="2502"/>
                  </a:cubicBezTo>
                  <a:cubicBezTo>
                    <a:pt x="2667" y="2506"/>
                    <a:pt x="2672" y="2509"/>
                    <a:pt x="2676" y="2512"/>
                  </a:cubicBezTo>
                  <a:cubicBezTo>
                    <a:pt x="2673" y="2514"/>
                    <a:pt x="2670" y="2517"/>
                    <a:pt x="2666" y="2519"/>
                  </a:cubicBezTo>
                  <a:close/>
                  <a:moveTo>
                    <a:pt x="3033" y="2340"/>
                  </a:moveTo>
                  <a:cubicBezTo>
                    <a:pt x="3036" y="2321"/>
                    <a:pt x="3034" y="2302"/>
                    <a:pt x="3032" y="2282"/>
                  </a:cubicBezTo>
                  <a:cubicBezTo>
                    <a:pt x="3033" y="2281"/>
                    <a:pt x="3035" y="2280"/>
                    <a:pt x="3036" y="2279"/>
                  </a:cubicBezTo>
                  <a:cubicBezTo>
                    <a:pt x="3038" y="2301"/>
                    <a:pt x="3041" y="2319"/>
                    <a:pt x="3033" y="2340"/>
                  </a:cubicBezTo>
                  <a:close/>
                  <a:moveTo>
                    <a:pt x="3119" y="2346"/>
                  </a:moveTo>
                  <a:cubicBezTo>
                    <a:pt x="3090" y="2349"/>
                    <a:pt x="3090" y="2349"/>
                    <a:pt x="3090" y="2349"/>
                  </a:cubicBezTo>
                  <a:cubicBezTo>
                    <a:pt x="3100" y="2341"/>
                    <a:pt x="3109" y="2332"/>
                    <a:pt x="3119" y="2322"/>
                  </a:cubicBezTo>
                  <a:cubicBezTo>
                    <a:pt x="3122" y="2318"/>
                    <a:pt x="3125" y="2315"/>
                    <a:pt x="3127" y="2311"/>
                  </a:cubicBezTo>
                  <a:cubicBezTo>
                    <a:pt x="3137" y="2299"/>
                    <a:pt x="3150" y="2292"/>
                    <a:pt x="3165" y="2288"/>
                  </a:cubicBezTo>
                  <a:cubicBezTo>
                    <a:pt x="3168" y="2286"/>
                    <a:pt x="3170" y="2284"/>
                    <a:pt x="3172" y="2282"/>
                  </a:cubicBezTo>
                  <a:cubicBezTo>
                    <a:pt x="3173" y="2282"/>
                    <a:pt x="3173" y="2282"/>
                    <a:pt x="3173" y="2282"/>
                  </a:cubicBezTo>
                  <a:cubicBezTo>
                    <a:pt x="3165" y="2312"/>
                    <a:pt x="3146" y="2331"/>
                    <a:pt x="3119" y="2346"/>
                  </a:cubicBezTo>
                  <a:close/>
                  <a:moveTo>
                    <a:pt x="3603" y="2242"/>
                  </a:moveTo>
                  <a:cubicBezTo>
                    <a:pt x="3607" y="2233"/>
                    <a:pt x="3609" y="2224"/>
                    <a:pt x="3614" y="2215"/>
                  </a:cubicBezTo>
                  <a:cubicBezTo>
                    <a:pt x="3617" y="2221"/>
                    <a:pt x="3620" y="2227"/>
                    <a:pt x="3623" y="2233"/>
                  </a:cubicBezTo>
                  <a:cubicBezTo>
                    <a:pt x="3616" y="2236"/>
                    <a:pt x="3609" y="2239"/>
                    <a:pt x="3603" y="2242"/>
                  </a:cubicBezTo>
                  <a:close/>
                  <a:moveTo>
                    <a:pt x="3645" y="2145"/>
                  </a:moveTo>
                  <a:cubicBezTo>
                    <a:pt x="3649" y="2140"/>
                    <a:pt x="3652" y="2135"/>
                    <a:pt x="3654" y="2130"/>
                  </a:cubicBezTo>
                  <a:cubicBezTo>
                    <a:pt x="3664" y="2132"/>
                    <a:pt x="3675" y="2134"/>
                    <a:pt x="3686" y="2135"/>
                  </a:cubicBezTo>
                  <a:cubicBezTo>
                    <a:pt x="3685" y="2137"/>
                    <a:pt x="3685" y="2138"/>
                    <a:pt x="3685" y="2140"/>
                  </a:cubicBezTo>
                  <a:cubicBezTo>
                    <a:pt x="3686" y="2144"/>
                    <a:pt x="3688" y="2147"/>
                    <a:pt x="3691" y="2150"/>
                  </a:cubicBezTo>
                  <a:cubicBezTo>
                    <a:pt x="3684" y="2148"/>
                    <a:pt x="3678" y="2149"/>
                    <a:pt x="3677" y="2156"/>
                  </a:cubicBezTo>
                  <a:cubicBezTo>
                    <a:pt x="3676" y="2156"/>
                    <a:pt x="3674" y="2156"/>
                    <a:pt x="3673" y="2156"/>
                  </a:cubicBezTo>
                  <a:cubicBezTo>
                    <a:pt x="3672" y="2155"/>
                    <a:pt x="3670" y="2155"/>
                    <a:pt x="3669" y="2155"/>
                  </a:cubicBezTo>
                  <a:cubicBezTo>
                    <a:pt x="3665" y="2156"/>
                    <a:pt x="3662" y="2158"/>
                    <a:pt x="3659" y="2160"/>
                  </a:cubicBezTo>
                  <a:cubicBezTo>
                    <a:pt x="3662" y="2154"/>
                    <a:pt x="3665" y="2147"/>
                    <a:pt x="3663" y="2144"/>
                  </a:cubicBezTo>
                  <a:cubicBezTo>
                    <a:pt x="3663" y="2144"/>
                    <a:pt x="3663" y="2144"/>
                    <a:pt x="3663" y="2144"/>
                  </a:cubicBezTo>
                  <a:cubicBezTo>
                    <a:pt x="3662" y="2142"/>
                    <a:pt x="3660" y="2141"/>
                    <a:pt x="3658" y="2142"/>
                  </a:cubicBezTo>
                  <a:cubicBezTo>
                    <a:pt x="3654" y="2143"/>
                    <a:pt x="3652" y="2146"/>
                    <a:pt x="3649" y="2148"/>
                  </a:cubicBezTo>
                  <a:cubicBezTo>
                    <a:pt x="3648" y="2147"/>
                    <a:pt x="3647" y="2145"/>
                    <a:pt x="3645" y="2145"/>
                  </a:cubicBezTo>
                  <a:close/>
                  <a:moveTo>
                    <a:pt x="3686" y="2184"/>
                  </a:moveTo>
                  <a:cubicBezTo>
                    <a:pt x="3689" y="2183"/>
                    <a:pt x="3692" y="2183"/>
                    <a:pt x="3694" y="2182"/>
                  </a:cubicBezTo>
                  <a:cubicBezTo>
                    <a:pt x="3693" y="2184"/>
                    <a:pt x="3693" y="2185"/>
                    <a:pt x="3693" y="2187"/>
                  </a:cubicBezTo>
                  <a:cubicBezTo>
                    <a:pt x="3692" y="2190"/>
                    <a:pt x="3693" y="2192"/>
                    <a:pt x="3693" y="2195"/>
                  </a:cubicBezTo>
                  <a:cubicBezTo>
                    <a:pt x="3691" y="2203"/>
                    <a:pt x="3684" y="2202"/>
                    <a:pt x="3679" y="2198"/>
                  </a:cubicBezTo>
                  <a:cubicBezTo>
                    <a:pt x="3679" y="2194"/>
                    <a:pt x="3674" y="2190"/>
                    <a:pt x="3670" y="2194"/>
                  </a:cubicBezTo>
                  <a:cubicBezTo>
                    <a:pt x="3670" y="2195"/>
                    <a:pt x="3669" y="2196"/>
                    <a:pt x="3668" y="2196"/>
                  </a:cubicBezTo>
                  <a:cubicBezTo>
                    <a:pt x="3667" y="2198"/>
                    <a:pt x="3666" y="2200"/>
                    <a:pt x="3667" y="2202"/>
                  </a:cubicBezTo>
                  <a:cubicBezTo>
                    <a:pt x="3664" y="2206"/>
                    <a:pt x="3662" y="2210"/>
                    <a:pt x="3662" y="2214"/>
                  </a:cubicBezTo>
                  <a:cubicBezTo>
                    <a:pt x="3660" y="2215"/>
                    <a:pt x="3659" y="2216"/>
                    <a:pt x="3657" y="2217"/>
                  </a:cubicBezTo>
                  <a:cubicBezTo>
                    <a:pt x="3658" y="2207"/>
                    <a:pt x="3658" y="2198"/>
                    <a:pt x="3658" y="2189"/>
                  </a:cubicBezTo>
                  <a:cubicBezTo>
                    <a:pt x="3666" y="2180"/>
                    <a:pt x="3673" y="2170"/>
                    <a:pt x="3675" y="2161"/>
                  </a:cubicBezTo>
                  <a:cubicBezTo>
                    <a:pt x="3675" y="2160"/>
                    <a:pt x="3675" y="2160"/>
                    <a:pt x="3675" y="2160"/>
                  </a:cubicBezTo>
                  <a:cubicBezTo>
                    <a:pt x="3676" y="2160"/>
                    <a:pt x="3676" y="2160"/>
                    <a:pt x="3677" y="2159"/>
                  </a:cubicBezTo>
                  <a:cubicBezTo>
                    <a:pt x="3678" y="2161"/>
                    <a:pt x="3679" y="2163"/>
                    <a:pt x="3681" y="2163"/>
                  </a:cubicBezTo>
                  <a:cubicBezTo>
                    <a:pt x="3682" y="2164"/>
                    <a:pt x="3683" y="2164"/>
                    <a:pt x="3685" y="2163"/>
                  </a:cubicBezTo>
                  <a:cubicBezTo>
                    <a:pt x="3687" y="2161"/>
                    <a:pt x="3695" y="2165"/>
                    <a:pt x="3698" y="2167"/>
                  </a:cubicBezTo>
                  <a:cubicBezTo>
                    <a:pt x="3692" y="2168"/>
                    <a:pt x="3686" y="2170"/>
                    <a:pt x="3680" y="2175"/>
                  </a:cubicBezTo>
                  <a:cubicBezTo>
                    <a:pt x="3676" y="2178"/>
                    <a:pt x="3681" y="2187"/>
                    <a:pt x="3686" y="2184"/>
                  </a:cubicBezTo>
                  <a:close/>
                  <a:moveTo>
                    <a:pt x="3697" y="2137"/>
                  </a:moveTo>
                  <a:cubicBezTo>
                    <a:pt x="3702" y="2138"/>
                    <a:pt x="3707" y="2139"/>
                    <a:pt x="3712" y="2140"/>
                  </a:cubicBezTo>
                  <a:cubicBezTo>
                    <a:pt x="3715" y="2142"/>
                    <a:pt x="3718" y="2145"/>
                    <a:pt x="3721" y="2147"/>
                  </a:cubicBezTo>
                  <a:cubicBezTo>
                    <a:pt x="3712" y="2146"/>
                    <a:pt x="3703" y="2145"/>
                    <a:pt x="3697" y="2137"/>
                  </a:cubicBezTo>
                  <a:close/>
                  <a:moveTo>
                    <a:pt x="3773" y="2177"/>
                  </a:moveTo>
                  <a:cubicBezTo>
                    <a:pt x="3772" y="2175"/>
                    <a:pt x="3772" y="2173"/>
                    <a:pt x="3772" y="2170"/>
                  </a:cubicBezTo>
                  <a:cubicBezTo>
                    <a:pt x="3772" y="2167"/>
                    <a:pt x="3772" y="2163"/>
                    <a:pt x="3772" y="2159"/>
                  </a:cubicBezTo>
                  <a:cubicBezTo>
                    <a:pt x="3772" y="2158"/>
                    <a:pt x="3772" y="2157"/>
                    <a:pt x="3773" y="2156"/>
                  </a:cubicBezTo>
                  <a:cubicBezTo>
                    <a:pt x="3778" y="2166"/>
                    <a:pt x="3781" y="2164"/>
                    <a:pt x="3785" y="2175"/>
                  </a:cubicBezTo>
                  <a:cubicBezTo>
                    <a:pt x="3781" y="2176"/>
                    <a:pt x="3777" y="2176"/>
                    <a:pt x="3773" y="2177"/>
                  </a:cubicBezTo>
                  <a:close/>
                  <a:moveTo>
                    <a:pt x="6334" y="867"/>
                  </a:moveTo>
                  <a:cubicBezTo>
                    <a:pt x="6335" y="872"/>
                    <a:pt x="6335" y="877"/>
                    <a:pt x="6336" y="882"/>
                  </a:cubicBezTo>
                  <a:cubicBezTo>
                    <a:pt x="6334" y="886"/>
                    <a:pt x="6331" y="891"/>
                    <a:pt x="6329" y="895"/>
                  </a:cubicBezTo>
                  <a:cubicBezTo>
                    <a:pt x="6329" y="886"/>
                    <a:pt x="6331" y="877"/>
                    <a:pt x="6334" y="867"/>
                  </a:cubicBezTo>
                  <a:close/>
                  <a:moveTo>
                    <a:pt x="6308" y="833"/>
                  </a:moveTo>
                  <a:cubicBezTo>
                    <a:pt x="6309" y="826"/>
                    <a:pt x="6311" y="820"/>
                    <a:pt x="6313" y="813"/>
                  </a:cubicBezTo>
                  <a:cubicBezTo>
                    <a:pt x="6315" y="817"/>
                    <a:pt x="6317" y="820"/>
                    <a:pt x="6319" y="823"/>
                  </a:cubicBezTo>
                  <a:cubicBezTo>
                    <a:pt x="6315" y="827"/>
                    <a:pt x="6311" y="830"/>
                    <a:pt x="6307" y="834"/>
                  </a:cubicBezTo>
                  <a:cubicBezTo>
                    <a:pt x="6307" y="834"/>
                    <a:pt x="6307" y="834"/>
                    <a:pt x="6308" y="833"/>
                  </a:cubicBezTo>
                  <a:close/>
                  <a:moveTo>
                    <a:pt x="6137" y="674"/>
                  </a:moveTo>
                  <a:cubicBezTo>
                    <a:pt x="6152" y="688"/>
                    <a:pt x="6167" y="703"/>
                    <a:pt x="6184" y="718"/>
                  </a:cubicBezTo>
                  <a:cubicBezTo>
                    <a:pt x="6184" y="719"/>
                    <a:pt x="6185" y="719"/>
                    <a:pt x="6185" y="719"/>
                  </a:cubicBezTo>
                  <a:cubicBezTo>
                    <a:pt x="6174" y="721"/>
                    <a:pt x="6162" y="724"/>
                    <a:pt x="6151" y="726"/>
                  </a:cubicBezTo>
                  <a:cubicBezTo>
                    <a:pt x="6146" y="709"/>
                    <a:pt x="6141" y="692"/>
                    <a:pt x="6137" y="674"/>
                  </a:cubicBezTo>
                  <a:close/>
                  <a:moveTo>
                    <a:pt x="6160" y="971"/>
                  </a:moveTo>
                  <a:cubicBezTo>
                    <a:pt x="6169" y="974"/>
                    <a:pt x="6179" y="976"/>
                    <a:pt x="6188" y="978"/>
                  </a:cubicBezTo>
                  <a:cubicBezTo>
                    <a:pt x="6199" y="981"/>
                    <a:pt x="6209" y="985"/>
                    <a:pt x="6219" y="989"/>
                  </a:cubicBezTo>
                  <a:cubicBezTo>
                    <a:pt x="6210" y="1001"/>
                    <a:pt x="6202" y="1013"/>
                    <a:pt x="6194" y="1026"/>
                  </a:cubicBezTo>
                  <a:cubicBezTo>
                    <a:pt x="6179" y="1037"/>
                    <a:pt x="6164" y="1047"/>
                    <a:pt x="6149" y="1057"/>
                  </a:cubicBezTo>
                  <a:cubicBezTo>
                    <a:pt x="6143" y="1053"/>
                    <a:pt x="6138" y="1047"/>
                    <a:pt x="6137" y="1038"/>
                  </a:cubicBezTo>
                  <a:cubicBezTo>
                    <a:pt x="6133" y="1018"/>
                    <a:pt x="6152" y="992"/>
                    <a:pt x="6160" y="971"/>
                  </a:cubicBezTo>
                  <a:close/>
                  <a:moveTo>
                    <a:pt x="6242" y="1007"/>
                  </a:moveTo>
                  <a:cubicBezTo>
                    <a:pt x="6240" y="1017"/>
                    <a:pt x="6237" y="1028"/>
                    <a:pt x="6234" y="1038"/>
                  </a:cubicBezTo>
                  <a:cubicBezTo>
                    <a:pt x="6218" y="1048"/>
                    <a:pt x="6205" y="1060"/>
                    <a:pt x="6193" y="1075"/>
                  </a:cubicBezTo>
                  <a:cubicBezTo>
                    <a:pt x="6191" y="1074"/>
                    <a:pt x="6188" y="1073"/>
                    <a:pt x="6186" y="1072"/>
                  </a:cubicBezTo>
                  <a:cubicBezTo>
                    <a:pt x="6193" y="1058"/>
                    <a:pt x="6202" y="1044"/>
                    <a:pt x="6211" y="1030"/>
                  </a:cubicBezTo>
                  <a:cubicBezTo>
                    <a:pt x="6221" y="1023"/>
                    <a:pt x="6232" y="1015"/>
                    <a:pt x="6242" y="1007"/>
                  </a:cubicBezTo>
                  <a:close/>
                  <a:moveTo>
                    <a:pt x="6177" y="1053"/>
                  </a:moveTo>
                  <a:cubicBezTo>
                    <a:pt x="6175" y="1058"/>
                    <a:pt x="6173" y="1062"/>
                    <a:pt x="6170" y="1067"/>
                  </a:cubicBezTo>
                  <a:cubicBezTo>
                    <a:pt x="6167" y="1066"/>
                    <a:pt x="6165" y="1065"/>
                    <a:pt x="6162" y="1064"/>
                  </a:cubicBezTo>
                  <a:cubicBezTo>
                    <a:pt x="6167" y="1060"/>
                    <a:pt x="6172" y="1057"/>
                    <a:pt x="6177" y="1053"/>
                  </a:cubicBezTo>
                  <a:close/>
                  <a:moveTo>
                    <a:pt x="6102" y="1070"/>
                  </a:moveTo>
                  <a:cubicBezTo>
                    <a:pt x="6104" y="1076"/>
                    <a:pt x="6107" y="1080"/>
                    <a:pt x="6110" y="1084"/>
                  </a:cubicBezTo>
                  <a:cubicBezTo>
                    <a:pt x="6094" y="1096"/>
                    <a:pt x="6077" y="1109"/>
                    <a:pt x="6061" y="1122"/>
                  </a:cubicBezTo>
                  <a:cubicBezTo>
                    <a:pt x="6058" y="1121"/>
                    <a:pt x="6054" y="1120"/>
                    <a:pt x="6050" y="1119"/>
                  </a:cubicBezTo>
                  <a:cubicBezTo>
                    <a:pt x="6049" y="1083"/>
                    <a:pt x="6058" y="1046"/>
                    <a:pt x="6049" y="1011"/>
                  </a:cubicBezTo>
                  <a:cubicBezTo>
                    <a:pt x="6045" y="996"/>
                    <a:pt x="6037" y="985"/>
                    <a:pt x="6028" y="975"/>
                  </a:cubicBezTo>
                  <a:cubicBezTo>
                    <a:pt x="6028" y="973"/>
                    <a:pt x="6028" y="971"/>
                    <a:pt x="6028" y="970"/>
                  </a:cubicBezTo>
                  <a:cubicBezTo>
                    <a:pt x="6026" y="964"/>
                    <a:pt x="6025" y="958"/>
                    <a:pt x="6023" y="953"/>
                  </a:cubicBezTo>
                  <a:cubicBezTo>
                    <a:pt x="6056" y="955"/>
                    <a:pt x="6088" y="958"/>
                    <a:pt x="6120" y="963"/>
                  </a:cubicBezTo>
                  <a:cubicBezTo>
                    <a:pt x="6118" y="970"/>
                    <a:pt x="6115" y="976"/>
                    <a:pt x="6112" y="983"/>
                  </a:cubicBezTo>
                  <a:cubicBezTo>
                    <a:pt x="6100" y="1010"/>
                    <a:pt x="6090" y="1040"/>
                    <a:pt x="6102" y="1070"/>
                  </a:cubicBezTo>
                  <a:close/>
                  <a:moveTo>
                    <a:pt x="6064" y="1138"/>
                  </a:moveTo>
                  <a:cubicBezTo>
                    <a:pt x="6080" y="1143"/>
                    <a:pt x="6096" y="1149"/>
                    <a:pt x="6111" y="1157"/>
                  </a:cubicBezTo>
                  <a:cubicBezTo>
                    <a:pt x="6095" y="1160"/>
                    <a:pt x="6078" y="1161"/>
                    <a:pt x="6060" y="1156"/>
                  </a:cubicBezTo>
                  <a:cubicBezTo>
                    <a:pt x="6058" y="1155"/>
                    <a:pt x="6056" y="1154"/>
                    <a:pt x="6054" y="1153"/>
                  </a:cubicBezTo>
                  <a:cubicBezTo>
                    <a:pt x="6054" y="1152"/>
                    <a:pt x="6053" y="1150"/>
                    <a:pt x="6053" y="1148"/>
                  </a:cubicBezTo>
                  <a:cubicBezTo>
                    <a:pt x="6055" y="1147"/>
                    <a:pt x="6056" y="1145"/>
                    <a:pt x="6058" y="1144"/>
                  </a:cubicBezTo>
                  <a:cubicBezTo>
                    <a:pt x="6060" y="1141"/>
                    <a:pt x="6062" y="1140"/>
                    <a:pt x="6064" y="1138"/>
                  </a:cubicBezTo>
                  <a:close/>
                  <a:moveTo>
                    <a:pt x="6043" y="1118"/>
                  </a:moveTo>
                  <a:cubicBezTo>
                    <a:pt x="6037" y="1117"/>
                    <a:pt x="6030" y="1116"/>
                    <a:pt x="6023" y="1115"/>
                  </a:cubicBezTo>
                  <a:cubicBezTo>
                    <a:pt x="6016" y="1080"/>
                    <a:pt x="6029" y="1032"/>
                    <a:pt x="6029" y="994"/>
                  </a:cubicBezTo>
                  <a:cubicBezTo>
                    <a:pt x="6041" y="1014"/>
                    <a:pt x="6045" y="1038"/>
                    <a:pt x="6044" y="1065"/>
                  </a:cubicBezTo>
                  <a:cubicBezTo>
                    <a:pt x="6043" y="1084"/>
                    <a:pt x="6042" y="1102"/>
                    <a:pt x="6043" y="1118"/>
                  </a:cubicBezTo>
                  <a:close/>
                  <a:moveTo>
                    <a:pt x="6044" y="1132"/>
                  </a:moveTo>
                  <a:cubicBezTo>
                    <a:pt x="6044" y="1134"/>
                    <a:pt x="6045" y="1135"/>
                    <a:pt x="6045" y="1137"/>
                  </a:cubicBezTo>
                  <a:cubicBezTo>
                    <a:pt x="6043" y="1140"/>
                    <a:pt x="6041" y="1142"/>
                    <a:pt x="6038" y="1144"/>
                  </a:cubicBezTo>
                  <a:cubicBezTo>
                    <a:pt x="6034" y="1140"/>
                    <a:pt x="6031" y="1134"/>
                    <a:pt x="6028" y="1128"/>
                  </a:cubicBezTo>
                  <a:cubicBezTo>
                    <a:pt x="6033" y="1130"/>
                    <a:pt x="6039" y="1130"/>
                    <a:pt x="6044" y="1132"/>
                  </a:cubicBezTo>
                  <a:close/>
                  <a:moveTo>
                    <a:pt x="5976" y="890"/>
                  </a:moveTo>
                  <a:cubicBezTo>
                    <a:pt x="5965" y="865"/>
                    <a:pt x="5985" y="843"/>
                    <a:pt x="6008" y="826"/>
                  </a:cubicBezTo>
                  <a:cubicBezTo>
                    <a:pt x="6018" y="831"/>
                    <a:pt x="6029" y="837"/>
                    <a:pt x="6043" y="845"/>
                  </a:cubicBezTo>
                  <a:cubicBezTo>
                    <a:pt x="6066" y="861"/>
                    <a:pt x="6091" y="882"/>
                    <a:pt x="6108" y="904"/>
                  </a:cubicBezTo>
                  <a:cubicBezTo>
                    <a:pt x="6113" y="910"/>
                    <a:pt x="6116" y="917"/>
                    <a:pt x="6119" y="923"/>
                  </a:cubicBezTo>
                  <a:cubicBezTo>
                    <a:pt x="6082" y="921"/>
                    <a:pt x="6046" y="923"/>
                    <a:pt x="6009" y="924"/>
                  </a:cubicBezTo>
                  <a:cubicBezTo>
                    <a:pt x="6006" y="919"/>
                    <a:pt x="6002" y="913"/>
                    <a:pt x="5998" y="907"/>
                  </a:cubicBezTo>
                  <a:cubicBezTo>
                    <a:pt x="5994" y="900"/>
                    <a:pt x="5979" y="897"/>
                    <a:pt x="5976" y="890"/>
                  </a:cubicBezTo>
                  <a:close/>
                  <a:moveTo>
                    <a:pt x="5963" y="950"/>
                  </a:moveTo>
                  <a:cubicBezTo>
                    <a:pt x="5971" y="952"/>
                    <a:pt x="5978" y="954"/>
                    <a:pt x="5986" y="957"/>
                  </a:cubicBezTo>
                  <a:cubicBezTo>
                    <a:pt x="5990" y="959"/>
                    <a:pt x="5994" y="962"/>
                    <a:pt x="5998" y="964"/>
                  </a:cubicBezTo>
                  <a:cubicBezTo>
                    <a:pt x="6013" y="1012"/>
                    <a:pt x="6004" y="1073"/>
                    <a:pt x="5986" y="1112"/>
                  </a:cubicBezTo>
                  <a:cubicBezTo>
                    <a:pt x="5940" y="1110"/>
                    <a:pt x="5894" y="1117"/>
                    <a:pt x="5850" y="1129"/>
                  </a:cubicBezTo>
                  <a:cubicBezTo>
                    <a:pt x="5832" y="1134"/>
                    <a:pt x="5815" y="1139"/>
                    <a:pt x="5797" y="1144"/>
                  </a:cubicBezTo>
                  <a:cubicBezTo>
                    <a:pt x="5794" y="1124"/>
                    <a:pt x="5790" y="1109"/>
                    <a:pt x="5775" y="1095"/>
                  </a:cubicBezTo>
                  <a:cubicBezTo>
                    <a:pt x="5773" y="1094"/>
                    <a:pt x="5772" y="1093"/>
                    <a:pt x="5771" y="1092"/>
                  </a:cubicBezTo>
                  <a:cubicBezTo>
                    <a:pt x="5774" y="1082"/>
                    <a:pt x="5777" y="1070"/>
                    <a:pt x="5782" y="1055"/>
                  </a:cubicBezTo>
                  <a:cubicBezTo>
                    <a:pt x="5796" y="1017"/>
                    <a:pt x="5838" y="978"/>
                    <a:pt x="5869" y="945"/>
                  </a:cubicBezTo>
                  <a:cubicBezTo>
                    <a:pt x="5900" y="947"/>
                    <a:pt x="5931" y="949"/>
                    <a:pt x="5963" y="950"/>
                  </a:cubicBezTo>
                  <a:close/>
                  <a:moveTo>
                    <a:pt x="5777" y="1142"/>
                  </a:moveTo>
                  <a:cubicBezTo>
                    <a:pt x="5774" y="1141"/>
                    <a:pt x="5771" y="1139"/>
                    <a:pt x="5768" y="1137"/>
                  </a:cubicBezTo>
                  <a:cubicBezTo>
                    <a:pt x="5767" y="1133"/>
                    <a:pt x="5766" y="1127"/>
                    <a:pt x="5767" y="1120"/>
                  </a:cubicBezTo>
                  <a:cubicBezTo>
                    <a:pt x="5771" y="1126"/>
                    <a:pt x="5775" y="1134"/>
                    <a:pt x="5777" y="1142"/>
                  </a:cubicBezTo>
                  <a:close/>
                  <a:moveTo>
                    <a:pt x="5730" y="921"/>
                  </a:moveTo>
                  <a:cubicBezTo>
                    <a:pt x="5745" y="925"/>
                    <a:pt x="5760" y="928"/>
                    <a:pt x="5775" y="932"/>
                  </a:cubicBezTo>
                  <a:cubicBezTo>
                    <a:pt x="5759" y="932"/>
                    <a:pt x="5743" y="932"/>
                    <a:pt x="5726" y="930"/>
                  </a:cubicBezTo>
                  <a:cubicBezTo>
                    <a:pt x="5727" y="927"/>
                    <a:pt x="5729" y="924"/>
                    <a:pt x="5730" y="921"/>
                  </a:cubicBezTo>
                  <a:close/>
                  <a:moveTo>
                    <a:pt x="5708" y="977"/>
                  </a:moveTo>
                  <a:cubicBezTo>
                    <a:pt x="5715" y="963"/>
                    <a:pt x="5721" y="948"/>
                    <a:pt x="5725" y="934"/>
                  </a:cubicBezTo>
                  <a:cubicBezTo>
                    <a:pt x="5737" y="936"/>
                    <a:pt x="5750" y="937"/>
                    <a:pt x="5764" y="937"/>
                  </a:cubicBezTo>
                  <a:cubicBezTo>
                    <a:pt x="5776" y="936"/>
                    <a:pt x="5788" y="936"/>
                    <a:pt x="5801" y="936"/>
                  </a:cubicBezTo>
                  <a:cubicBezTo>
                    <a:pt x="5820" y="940"/>
                    <a:pt x="5840" y="942"/>
                    <a:pt x="5860" y="944"/>
                  </a:cubicBezTo>
                  <a:cubicBezTo>
                    <a:pt x="5820" y="975"/>
                    <a:pt x="5768" y="1023"/>
                    <a:pt x="5747" y="1073"/>
                  </a:cubicBezTo>
                  <a:cubicBezTo>
                    <a:pt x="5726" y="1056"/>
                    <a:pt x="5709" y="1038"/>
                    <a:pt x="5704" y="1004"/>
                  </a:cubicBezTo>
                  <a:cubicBezTo>
                    <a:pt x="5704" y="999"/>
                    <a:pt x="5703" y="994"/>
                    <a:pt x="5703" y="989"/>
                  </a:cubicBezTo>
                  <a:cubicBezTo>
                    <a:pt x="5705" y="985"/>
                    <a:pt x="5706" y="981"/>
                    <a:pt x="5708" y="977"/>
                  </a:cubicBezTo>
                  <a:close/>
                  <a:moveTo>
                    <a:pt x="5629" y="889"/>
                  </a:moveTo>
                  <a:cubicBezTo>
                    <a:pt x="5651" y="898"/>
                    <a:pt x="5674" y="906"/>
                    <a:pt x="5698" y="913"/>
                  </a:cubicBezTo>
                  <a:cubicBezTo>
                    <a:pt x="5697" y="916"/>
                    <a:pt x="5696" y="920"/>
                    <a:pt x="5695" y="924"/>
                  </a:cubicBezTo>
                  <a:cubicBezTo>
                    <a:pt x="5670" y="917"/>
                    <a:pt x="5648" y="905"/>
                    <a:pt x="5629" y="889"/>
                  </a:cubicBezTo>
                  <a:close/>
                  <a:moveTo>
                    <a:pt x="5692" y="1016"/>
                  </a:moveTo>
                  <a:cubicBezTo>
                    <a:pt x="5693" y="1027"/>
                    <a:pt x="5696" y="1038"/>
                    <a:pt x="5701" y="1049"/>
                  </a:cubicBezTo>
                  <a:cubicBezTo>
                    <a:pt x="5709" y="1069"/>
                    <a:pt x="5725" y="1081"/>
                    <a:pt x="5741" y="1094"/>
                  </a:cubicBezTo>
                  <a:cubicBezTo>
                    <a:pt x="5739" y="1103"/>
                    <a:pt x="5738" y="1111"/>
                    <a:pt x="5739" y="1120"/>
                  </a:cubicBezTo>
                  <a:cubicBezTo>
                    <a:pt x="5721" y="1107"/>
                    <a:pt x="5703" y="1093"/>
                    <a:pt x="5683" y="1079"/>
                  </a:cubicBezTo>
                  <a:cubicBezTo>
                    <a:pt x="5680" y="1076"/>
                    <a:pt x="5677" y="1074"/>
                    <a:pt x="5673" y="1071"/>
                  </a:cubicBezTo>
                  <a:cubicBezTo>
                    <a:pt x="5679" y="1052"/>
                    <a:pt x="5685" y="1034"/>
                    <a:pt x="5692" y="1016"/>
                  </a:cubicBezTo>
                  <a:close/>
                  <a:moveTo>
                    <a:pt x="5666" y="1101"/>
                  </a:moveTo>
                  <a:cubicBezTo>
                    <a:pt x="5679" y="1116"/>
                    <a:pt x="5692" y="1131"/>
                    <a:pt x="5705" y="1146"/>
                  </a:cubicBezTo>
                  <a:cubicBezTo>
                    <a:pt x="5689" y="1141"/>
                    <a:pt x="5674" y="1133"/>
                    <a:pt x="5661" y="1122"/>
                  </a:cubicBezTo>
                  <a:cubicBezTo>
                    <a:pt x="5663" y="1115"/>
                    <a:pt x="5664" y="1108"/>
                    <a:pt x="5666" y="1101"/>
                  </a:cubicBezTo>
                  <a:close/>
                  <a:moveTo>
                    <a:pt x="5660" y="1127"/>
                  </a:moveTo>
                  <a:cubicBezTo>
                    <a:pt x="5675" y="1139"/>
                    <a:pt x="5692" y="1148"/>
                    <a:pt x="5711" y="1153"/>
                  </a:cubicBezTo>
                  <a:cubicBezTo>
                    <a:pt x="5718" y="1159"/>
                    <a:pt x="5725" y="1166"/>
                    <a:pt x="5732" y="1172"/>
                  </a:cubicBezTo>
                  <a:cubicBezTo>
                    <a:pt x="5749" y="1187"/>
                    <a:pt x="5769" y="1196"/>
                    <a:pt x="5789" y="1204"/>
                  </a:cubicBezTo>
                  <a:cubicBezTo>
                    <a:pt x="5789" y="1207"/>
                    <a:pt x="5790" y="1210"/>
                    <a:pt x="5791" y="1213"/>
                  </a:cubicBezTo>
                  <a:cubicBezTo>
                    <a:pt x="5763" y="1216"/>
                    <a:pt x="5734" y="1228"/>
                    <a:pt x="5709" y="1235"/>
                  </a:cubicBezTo>
                  <a:cubicBezTo>
                    <a:pt x="5691" y="1239"/>
                    <a:pt x="5672" y="1243"/>
                    <a:pt x="5654" y="1247"/>
                  </a:cubicBezTo>
                  <a:cubicBezTo>
                    <a:pt x="5650" y="1208"/>
                    <a:pt x="5653" y="1167"/>
                    <a:pt x="5660" y="1127"/>
                  </a:cubicBezTo>
                  <a:close/>
                  <a:moveTo>
                    <a:pt x="5633" y="1092"/>
                  </a:moveTo>
                  <a:cubicBezTo>
                    <a:pt x="5633" y="1092"/>
                    <a:pt x="5633" y="1092"/>
                    <a:pt x="5633" y="1092"/>
                  </a:cubicBezTo>
                  <a:cubicBezTo>
                    <a:pt x="5633" y="1092"/>
                    <a:pt x="5633" y="1092"/>
                    <a:pt x="5633" y="1092"/>
                  </a:cubicBezTo>
                  <a:cubicBezTo>
                    <a:pt x="5626" y="1082"/>
                    <a:pt x="5621" y="1071"/>
                    <a:pt x="5617" y="1060"/>
                  </a:cubicBezTo>
                  <a:cubicBezTo>
                    <a:pt x="5621" y="1063"/>
                    <a:pt x="5625" y="1066"/>
                    <a:pt x="5629" y="1069"/>
                  </a:cubicBezTo>
                  <a:cubicBezTo>
                    <a:pt x="5635" y="1073"/>
                    <a:pt x="5641" y="1078"/>
                    <a:pt x="5646" y="1082"/>
                  </a:cubicBezTo>
                  <a:cubicBezTo>
                    <a:pt x="5644" y="1089"/>
                    <a:pt x="5642" y="1095"/>
                    <a:pt x="5640" y="1101"/>
                  </a:cubicBezTo>
                  <a:cubicBezTo>
                    <a:pt x="5638" y="1098"/>
                    <a:pt x="5635" y="1095"/>
                    <a:pt x="5633" y="1092"/>
                  </a:cubicBezTo>
                  <a:close/>
                  <a:moveTo>
                    <a:pt x="5628" y="1340"/>
                  </a:moveTo>
                  <a:cubicBezTo>
                    <a:pt x="5629" y="1342"/>
                    <a:pt x="5629" y="1343"/>
                    <a:pt x="5630" y="1345"/>
                  </a:cubicBezTo>
                  <a:cubicBezTo>
                    <a:pt x="5640" y="1374"/>
                    <a:pt x="5659" y="1399"/>
                    <a:pt x="5683" y="1421"/>
                  </a:cubicBezTo>
                  <a:cubicBezTo>
                    <a:pt x="5655" y="1415"/>
                    <a:pt x="5634" y="1410"/>
                    <a:pt x="5610" y="1382"/>
                  </a:cubicBezTo>
                  <a:cubicBezTo>
                    <a:pt x="5619" y="1370"/>
                    <a:pt x="5624" y="1355"/>
                    <a:pt x="5628" y="1340"/>
                  </a:cubicBezTo>
                  <a:close/>
                  <a:moveTo>
                    <a:pt x="5563" y="1276"/>
                  </a:moveTo>
                  <a:cubicBezTo>
                    <a:pt x="5581" y="1273"/>
                    <a:pt x="5598" y="1270"/>
                    <a:pt x="5616" y="1266"/>
                  </a:cubicBezTo>
                  <a:cubicBezTo>
                    <a:pt x="5616" y="1282"/>
                    <a:pt x="5618" y="1298"/>
                    <a:pt x="5621" y="1313"/>
                  </a:cubicBezTo>
                  <a:cubicBezTo>
                    <a:pt x="5620" y="1317"/>
                    <a:pt x="5620" y="1320"/>
                    <a:pt x="5619" y="1324"/>
                  </a:cubicBezTo>
                  <a:cubicBezTo>
                    <a:pt x="5614" y="1343"/>
                    <a:pt x="5610" y="1357"/>
                    <a:pt x="5600" y="1371"/>
                  </a:cubicBezTo>
                  <a:cubicBezTo>
                    <a:pt x="5597" y="1367"/>
                    <a:pt x="5594" y="1363"/>
                    <a:pt x="5591" y="1359"/>
                  </a:cubicBezTo>
                  <a:cubicBezTo>
                    <a:pt x="5579" y="1341"/>
                    <a:pt x="5573" y="1318"/>
                    <a:pt x="5561" y="1300"/>
                  </a:cubicBezTo>
                  <a:cubicBezTo>
                    <a:pt x="5556" y="1293"/>
                    <a:pt x="5551" y="1286"/>
                    <a:pt x="5546" y="1279"/>
                  </a:cubicBezTo>
                  <a:cubicBezTo>
                    <a:pt x="5552" y="1278"/>
                    <a:pt x="5558" y="1277"/>
                    <a:pt x="5563" y="1276"/>
                  </a:cubicBezTo>
                  <a:close/>
                  <a:moveTo>
                    <a:pt x="5484" y="1277"/>
                  </a:moveTo>
                  <a:cubicBezTo>
                    <a:pt x="5475" y="1278"/>
                    <a:pt x="5466" y="1277"/>
                    <a:pt x="5458" y="1276"/>
                  </a:cubicBezTo>
                  <a:cubicBezTo>
                    <a:pt x="5458" y="1276"/>
                    <a:pt x="5458" y="1275"/>
                    <a:pt x="5458" y="1275"/>
                  </a:cubicBezTo>
                  <a:cubicBezTo>
                    <a:pt x="5453" y="1264"/>
                    <a:pt x="5447" y="1253"/>
                    <a:pt x="5441" y="1242"/>
                  </a:cubicBezTo>
                  <a:cubicBezTo>
                    <a:pt x="5457" y="1252"/>
                    <a:pt x="5471" y="1264"/>
                    <a:pt x="5484" y="1277"/>
                  </a:cubicBezTo>
                  <a:close/>
                  <a:moveTo>
                    <a:pt x="5353" y="1205"/>
                  </a:moveTo>
                  <a:cubicBezTo>
                    <a:pt x="5388" y="1250"/>
                    <a:pt x="5415" y="1303"/>
                    <a:pt x="5430" y="1367"/>
                  </a:cubicBezTo>
                  <a:cubicBezTo>
                    <a:pt x="5424" y="1365"/>
                    <a:pt x="5417" y="1363"/>
                    <a:pt x="5411" y="1359"/>
                  </a:cubicBezTo>
                  <a:cubicBezTo>
                    <a:pt x="5354" y="1329"/>
                    <a:pt x="5351" y="1259"/>
                    <a:pt x="5333" y="1200"/>
                  </a:cubicBezTo>
                  <a:cubicBezTo>
                    <a:pt x="5339" y="1201"/>
                    <a:pt x="5346" y="1203"/>
                    <a:pt x="5353" y="1205"/>
                  </a:cubicBezTo>
                  <a:close/>
                  <a:moveTo>
                    <a:pt x="5256" y="1190"/>
                  </a:moveTo>
                  <a:cubicBezTo>
                    <a:pt x="5280" y="1192"/>
                    <a:pt x="5303" y="1194"/>
                    <a:pt x="5324" y="1198"/>
                  </a:cubicBezTo>
                  <a:cubicBezTo>
                    <a:pt x="5338" y="1263"/>
                    <a:pt x="5333" y="1338"/>
                    <a:pt x="5394" y="1374"/>
                  </a:cubicBezTo>
                  <a:cubicBezTo>
                    <a:pt x="5409" y="1382"/>
                    <a:pt x="5423" y="1389"/>
                    <a:pt x="5435" y="1397"/>
                  </a:cubicBezTo>
                  <a:cubicBezTo>
                    <a:pt x="5440" y="1423"/>
                    <a:pt x="5443" y="1448"/>
                    <a:pt x="5445" y="1473"/>
                  </a:cubicBezTo>
                  <a:cubicBezTo>
                    <a:pt x="5431" y="1463"/>
                    <a:pt x="5417" y="1451"/>
                    <a:pt x="5400" y="1435"/>
                  </a:cubicBezTo>
                  <a:cubicBezTo>
                    <a:pt x="5355" y="1390"/>
                    <a:pt x="5316" y="1364"/>
                    <a:pt x="5260" y="1331"/>
                  </a:cubicBezTo>
                  <a:cubicBezTo>
                    <a:pt x="5188" y="1288"/>
                    <a:pt x="5180" y="1234"/>
                    <a:pt x="5142" y="1167"/>
                  </a:cubicBezTo>
                  <a:cubicBezTo>
                    <a:pt x="5142" y="1166"/>
                    <a:pt x="5141" y="1165"/>
                    <a:pt x="5140" y="1164"/>
                  </a:cubicBezTo>
                  <a:cubicBezTo>
                    <a:pt x="5178" y="1176"/>
                    <a:pt x="5215" y="1188"/>
                    <a:pt x="5256" y="1190"/>
                  </a:cubicBezTo>
                  <a:close/>
                  <a:moveTo>
                    <a:pt x="5232" y="1437"/>
                  </a:moveTo>
                  <a:cubicBezTo>
                    <a:pt x="5230" y="1413"/>
                    <a:pt x="5225" y="1384"/>
                    <a:pt x="5217" y="1357"/>
                  </a:cubicBezTo>
                  <a:cubicBezTo>
                    <a:pt x="5247" y="1386"/>
                    <a:pt x="5280" y="1412"/>
                    <a:pt x="5311" y="1439"/>
                  </a:cubicBezTo>
                  <a:cubicBezTo>
                    <a:pt x="5304" y="1446"/>
                    <a:pt x="5296" y="1453"/>
                    <a:pt x="5289" y="1459"/>
                  </a:cubicBezTo>
                  <a:cubicBezTo>
                    <a:pt x="5269" y="1453"/>
                    <a:pt x="5250" y="1446"/>
                    <a:pt x="5232" y="1437"/>
                  </a:cubicBezTo>
                  <a:close/>
                  <a:moveTo>
                    <a:pt x="5269" y="1477"/>
                  </a:moveTo>
                  <a:cubicBezTo>
                    <a:pt x="5267" y="1479"/>
                    <a:pt x="5266" y="1481"/>
                    <a:pt x="5264" y="1482"/>
                  </a:cubicBezTo>
                  <a:cubicBezTo>
                    <a:pt x="5260" y="1479"/>
                    <a:pt x="5257" y="1475"/>
                    <a:pt x="5253" y="1471"/>
                  </a:cubicBezTo>
                  <a:cubicBezTo>
                    <a:pt x="5258" y="1473"/>
                    <a:pt x="5264" y="1476"/>
                    <a:pt x="5269" y="1477"/>
                  </a:cubicBezTo>
                  <a:close/>
                  <a:moveTo>
                    <a:pt x="5225" y="1555"/>
                  </a:moveTo>
                  <a:cubicBezTo>
                    <a:pt x="5217" y="1560"/>
                    <a:pt x="5210" y="1565"/>
                    <a:pt x="5203" y="1569"/>
                  </a:cubicBezTo>
                  <a:cubicBezTo>
                    <a:pt x="5204" y="1564"/>
                    <a:pt x="5205" y="1558"/>
                    <a:pt x="5205" y="1552"/>
                  </a:cubicBezTo>
                  <a:cubicBezTo>
                    <a:pt x="5209" y="1549"/>
                    <a:pt x="5213" y="1545"/>
                    <a:pt x="5216" y="1541"/>
                  </a:cubicBezTo>
                  <a:cubicBezTo>
                    <a:pt x="5219" y="1546"/>
                    <a:pt x="5222" y="1550"/>
                    <a:pt x="5225" y="1555"/>
                  </a:cubicBezTo>
                  <a:close/>
                  <a:moveTo>
                    <a:pt x="5314" y="1442"/>
                  </a:moveTo>
                  <a:cubicBezTo>
                    <a:pt x="5327" y="1453"/>
                    <a:pt x="5339" y="1465"/>
                    <a:pt x="5351" y="1478"/>
                  </a:cubicBezTo>
                  <a:cubicBezTo>
                    <a:pt x="5348" y="1477"/>
                    <a:pt x="5346" y="1476"/>
                    <a:pt x="5343" y="1475"/>
                  </a:cubicBezTo>
                  <a:cubicBezTo>
                    <a:pt x="5327" y="1470"/>
                    <a:pt x="5311" y="1466"/>
                    <a:pt x="5295" y="1461"/>
                  </a:cubicBezTo>
                  <a:cubicBezTo>
                    <a:pt x="5301" y="1455"/>
                    <a:pt x="5308" y="1448"/>
                    <a:pt x="5314" y="1442"/>
                  </a:cubicBezTo>
                  <a:close/>
                  <a:moveTo>
                    <a:pt x="5156" y="1362"/>
                  </a:moveTo>
                  <a:cubicBezTo>
                    <a:pt x="5157" y="1355"/>
                    <a:pt x="5159" y="1347"/>
                    <a:pt x="5161" y="1339"/>
                  </a:cubicBezTo>
                  <a:cubicBezTo>
                    <a:pt x="5163" y="1329"/>
                    <a:pt x="5165" y="1319"/>
                    <a:pt x="5167" y="1309"/>
                  </a:cubicBezTo>
                  <a:cubicBezTo>
                    <a:pt x="5168" y="1310"/>
                    <a:pt x="5169" y="1311"/>
                    <a:pt x="5169" y="1312"/>
                  </a:cubicBezTo>
                  <a:cubicBezTo>
                    <a:pt x="5179" y="1326"/>
                    <a:pt x="5184" y="1344"/>
                    <a:pt x="5188" y="1362"/>
                  </a:cubicBezTo>
                  <a:cubicBezTo>
                    <a:pt x="5180" y="1366"/>
                    <a:pt x="5173" y="1371"/>
                    <a:pt x="5165" y="1376"/>
                  </a:cubicBezTo>
                  <a:cubicBezTo>
                    <a:pt x="5162" y="1371"/>
                    <a:pt x="5159" y="1366"/>
                    <a:pt x="5156" y="1362"/>
                  </a:cubicBezTo>
                  <a:close/>
                  <a:moveTo>
                    <a:pt x="5171" y="1415"/>
                  </a:moveTo>
                  <a:cubicBezTo>
                    <a:pt x="5166" y="1413"/>
                    <a:pt x="5160" y="1410"/>
                    <a:pt x="5155" y="1407"/>
                  </a:cubicBezTo>
                  <a:cubicBezTo>
                    <a:pt x="5155" y="1407"/>
                    <a:pt x="5155" y="1407"/>
                    <a:pt x="5155" y="1407"/>
                  </a:cubicBezTo>
                  <a:cubicBezTo>
                    <a:pt x="5154" y="1403"/>
                    <a:pt x="5154" y="1399"/>
                    <a:pt x="5154" y="1395"/>
                  </a:cubicBezTo>
                  <a:cubicBezTo>
                    <a:pt x="5159" y="1402"/>
                    <a:pt x="5165" y="1409"/>
                    <a:pt x="5171" y="1415"/>
                  </a:cubicBezTo>
                  <a:close/>
                  <a:moveTo>
                    <a:pt x="5039" y="1150"/>
                  </a:moveTo>
                  <a:cubicBezTo>
                    <a:pt x="5038" y="1150"/>
                    <a:pt x="5037" y="1150"/>
                    <a:pt x="5038" y="1151"/>
                  </a:cubicBezTo>
                  <a:cubicBezTo>
                    <a:pt x="5047" y="1165"/>
                    <a:pt x="5056" y="1179"/>
                    <a:pt x="5066" y="1192"/>
                  </a:cubicBezTo>
                  <a:cubicBezTo>
                    <a:pt x="5050" y="1183"/>
                    <a:pt x="5035" y="1172"/>
                    <a:pt x="5020" y="1162"/>
                  </a:cubicBezTo>
                  <a:cubicBezTo>
                    <a:pt x="5006" y="1149"/>
                    <a:pt x="4991" y="1137"/>
                    <a:pt x="4975" y="1125"/>
                  </a:cubicBezTo>
                  <a:cubicBezTo>
                    <a:pt x="4988" y="1129"/>
                    <a:pt x="5001" y="1131"/>
                    <a:pt x="5015" y="1132"/>
                  </a:cubicBezTo>
                  <a:cubicBezTo>
                    <a:pt x="5036" y="1134"/>
                    <a:pt x="5055" y="1138"/>
                    <a:pt x="5075" y="1144"/>
                  </a:cubicBezTo>
                  <a:cubicBezTo>
                    <a:pt x="5090" y="1165"/>
                    <a:pt x="5104" y="1187"/>
                    <a:pt x="5118" y="1211"/>
                  </a:cubicBezTo>
                  <a:cubicBezTo>
                    <a:pt x="5112" y="1208"/>
                    <a:pt x="5104" y="1208"/>
                    <a:pt x="5097" y="1207"/>
                  </a:cubicBezTo>
                  <a:cubicBezTo>
                    <a:pt x="5076" y="1189"/>
                    <a:pt x="5056" y="1171"/>
                    <a:pt x="5039" y="1150"/>
                  </a:cubicBezTo>
                  <a:close/>
                  <a:moveTo>
                    <a:pt x="5114" y="1280"/>
                  </a:moveTo>
                  <a:cubicBezTo>
                    <a:pt x="5112" y="1278"/>
                    <a:pt x="5111" y="1276"/>
                    <a:pt x="5110" y="1274"/>
                  </a:cubicBezTo>
                  <a:cubicBezTo>
                    <a:pt x="5120" y="1285"/>
                    <a:pt x="5125" y="1294"/>
                    <a:pt x="5126" y="1303"/>
                  </a:cubicBezTo>
                  <a:cubicBezTo>
                    <a:pt x="5122" y="1296"/>
                    <a:pt x="5118" y="1288"/>
                    <a:pt x="5114" y="1280"/>
                  </a:cubicBezTo>
                  <a:close/>
                  <a:moveTo>
                    <a:pt x="5110" y="1444"/>
                  </a:moveTo>
                  <a:cubicBezTo>
                    <a:pt x="5113" y="1446"/>
                    <a:pt x="5117" y="1448"/>
                    <a:pt x="5120" y="1451"/>
                  </a:cubicBezTo>
                  <a:cubicBezTo>
                    <a:pt x="5133" y="1482"/>
                    <a:pt x="5151" y="1512"/>
                    <a:pt x="5156" y="1544"/>
                  </a:cubicBezTo>
                  <a:cubicBezTo>
                    <a:pt x="5141" y="1531"/>
                    <a:pt x="5124" y="1520"/>
                    <a:pt x="5105" y="1510"/>
                  </a:cubicBezTo>
                  <a:cubicBezTo>
                    <a:pt x="5107" y="1503"/>
                    <a:pt x="5108" y="1496"/>
                    <a:pt x="5110" y="1489"/>
                  </a:cubicBezTo>
                  <a:cubicBezTo>
                    <a:pt x="5111" y="1485"/>
                    <a:pt x="5105" y="1483"/>
                    <a:pt x="5104" y="1487"/>
                  </a:cubicBezTo>
                  <a:cubicBezTo>
                    <a:pt x="5102" y="1494"/>
                    <a:pt x="5100" y="1500"/>
                    <a:pt x="5098" y="1507"/>
                  </a:cubicBezTo>
                  <a:cubicBezTo>
                    <a:pt x="5095" y="1505"/>
                    <a:pt x="5092" y="1503"/>
                    <a:pt x="5088" y="1501"/>
                  </a:cubicBezTo>
                  <a:cubicBezTo>
                    <a:pt x="5096" y="1482"/>
                    <a:pt x="5103" y="1463"/>
                    <a:pt x="5110" y="1444"/>
                  </a:cubicBezTo>
                  <a:close/>
                  <a:moveTo>
                    <a:pt x="5119" y="1785"/>
                  </a:moveTo>
                  <a:cubicBezTo>
                    <a:pt x="5105" y="1785"/>
                    <a:pt x="5090" y="1785"/>
                    <a:pt x="5076" y="1786"/>
                  </a:cubicBezTo>
                  <a:cubicBezTo>
                    <a:pt x="5077" y="1782"/>
                    <a:pt x="5077" y="1777"/>
                    <a:pt x="5078" y="1773"/>
                  </a:cubicBezTo>
                  <a:cubicBezTo>
                    <a:pt x="5087" y="1767"/>
                    <a:pt x="5096" y="1760"/>
                    <a:pt x="5105" y="1754"/>
                  </a:cubicBezTo>
                  <a:cubicBezTo>
                    <a:pt x="5109" y="1765"/>
                    <a:pt x="5114" y="1775"/>
                    <a:pt x="5119" y="1785"/>
                  </a:cubicBezTo>
                  <a:close/>
                  <a:moveTo>
                    <a:pt x="5104" y="1440"/>
                  </a:moveTo>
                  <a:cubicBezTo>
                    <a:pt x="5096" y="1459"/>
                    <a:pt x="5088" y="1478"/>
                    <a:pt x="5080" y="1498"/>
                  </a:cubicBezTo>
                  <a:cubicBezTo>
                    <a:pt x="5069" y="1493"/>
                    <a:pt x="5058" y="1489"/>
                    <a:pt x="5047" y="1484"/>
                  </a:cubicBezTo>
                  <a:cubicBezTo>
                    <a:pt x="5063" y="1467"/>
                    <a:pt x="5080" y="1451"/>
                    <a:pt x="5098" y="1435"/>
                  </a:cubicBezTo>
                  <a:cubicBezTo>
                    <a:pt x="5100" y="1437"/>
                    <a:pt x="5102" y="1438"/>
                    <a:pt x="5104" y="1440"/>
                  </a:cubicBezTo>
                  <a:close/>
                  <a:moveTo>
                    <a:pt x="4944" y="1605"/>
                  </a:moveTo>
                  <a:cubicBezTo>
                    <a:pt x="4960" y="1584"/>
                    <a:pt x="4977" y="1562"/>
                    <a:pt x="4995" y="1542"/>
                  </a:cubicBezTo>
                  <a:cubicBezTo>
                    <a:pt x="4995" y="1542"/>
                    <a:pt x="4996" y="1542"/>
                    <a:pt x="4996" y="1542"/>
                  </a:cubicBezTo>
                  <a:cubicBezTo>
                    <a:pt x="4996" y="1565"/>
                    <a:pt x="4997" y="1588"/>
                    <a:pt x="4998" y="1611"/>
                  </a:cubicBezTo>
                  <a:cubicBezTo>
                    <a:pt x="4987" y="1622"/>
                    <a:pt x="4976" y="1632"/>
                    <a:pt x="4965" y="1642"/>
                  </a:cubicBezTo>
                  <a:cubicBezTo>
                    <a:pt x="4958" y="1630"/>
                    <a:pt x="4951" y="1618"/>
                    <a:pt x="4944" y="1605"/>
                  </a:cubicBezTo>
                  <a:close/>
                  <a:moveTo>
                    <a:pt x="4961" y="1646"/>
                  </a:moveTo>
                  <a:cubicBezTo>
                    <a:pt x="4939" y="1667"/>
                    <a:pt x="4918" y="1689"/>
                    <a:pt x="4897" y="1711"/>
                  </a:cubicBezTo>
                  <a:cubicBezTo>
                    <a:pt x="4896" y="1701"/>
                    <a:pt x="4895" y="1691"/>
                    <a:pt x="4893" y="1681"/>
                  </a:cubicBezTo>
                  <a:cubicBezTo>
                    <a:pt x="4899" y="1671"/>
                    <a:pt x="4904" y="1661"/>
                    <a:pt x="4909" y="1652"/>
                  </a:cubicBezTo>
                  <a:cubicBezTo>
                    <a:pt x="4919" y="1637"/>
                    <a:pt x="4930" y="1623"/>
                    <a:pt x="4941" y="1610"/>
                  </a:cubicBezTo>
                  <a:cubicBezTo>
                    <a:pt x="4948" y="1621"/>
                    <a:pt x="4954" y="1634"/>
                    <a:pt x="4961" y="1646"/>
                  </a:cubicBezTo>
                  <a:close/>
                  <a:moveTo>
                    <a:pt x="4999" y="1621"/>
                  </a:moveTo>
                  <a:cubicBezTo>
                    <a:pt x="5000" y="1637"/>
                    <a:pt x="5001" y="1653"/>
                    <a:pt x="5002" y="1669"/>
                  </a:cubicBezTo>
                  <a:cubicBezTo>
                    <a:pt x="4998" y="1677"/>
                    <a:pt x="4994" y="1684"/>
                    <a:pt x="4991" y="1691"/>
                  </a:cubicBezTo>
                  <a:cubicBezTo>
                    <a:pt x="4984" y="1678"/>
                    <a:pt x="4977" y="1664"/>
                    <a:pt x="4969" y="1651"/>
                  </a:cubicBezTo>
                  <a:cubicBezTo>
                    <a:pt x="4979" y="1641"/>
                    <a:pt x="4989" y="1631"/>
                    <a:pt x="4999" y="1621"/>
                  </a:cubicBezTo>
                  <a:close/>
                  <a:moveTo>
                    <a:pt x="5007" y="1828"/>
                  </a:moveTo>
                  <a:cubicBezTo>
                    <a:pt x="5002" y="1845"/>
                    <a:pt x="4997" y="1862"/>
                    <a:pt x="4992" y="1879"/>
                  </a:cubicBezTo>
                  <a:cubicBezTo>
                    <a:pt x="4984" y="1885"/>
                    <a:pt x="4975" y="1891"/>
                    <a:pt x="4967" y="1897"/>
                  </a:cubicBezTo>
                  <a:cubicBezTo>
                    <a:pt x="4955" y="1897"/>
                    <a:pt x="4943" y="1898"/>
                    <a:pt x="4931" y="1899"/>
                  </a:cubicBezTo>
                  <a:cubicBezTo>
                    <a:pt x="4930" y="1897"/>
                    <a:pt x="4930" y="1896"/>
                    <a:pt x="4929" y="1894"/>
                  </a:cubicBezTo>
                  <a:cubicBezTo>
                    <a:pt x="4954" y="1871"/>
                    <a:pt x="4981" y="1849"/>
                    <a:pt x="5007" y="1828"/>
                  </a:cubicBezTo>
                  <a:close/>
                  <a:moveTo>
                    <a:pt x="5003" y="1546"/>
                  </a:moveTo>
                  <a:cubicBezTo>
                    <a:pt x="5010" y="1555"/>
                    <a:pt x="5017" y="1564"/>
                    <a:pt x="5022" y="1575"/>
                  </a:cubicBezTo>
                  <a:cubicBezTo>
                    <a:pt x="5025" y="1578"/>
                    <a:pt x="5026" y="1582"/>
                    <a:pt x="5028" y="1585"/>
                  </a:cubicBezTo>
                  <a:cubicBezTo>
                    <a:pt x="5021" y="1592"/>
                    <a:pt x="5014" y="1598"/>
                    <a:pt x="5006" y="1604"/>
                  </a:cubicBezTo>
                  <a:cubicBezTo>
                    <a:pt x="5005" y="1585"/>
                    <a:pt x="5004" y="1566"/>
                    <a:pt x="5003" y="1546"/>
                  </a:cubicBezTo>
                  <a:close/>
                  <a:moveTo>
                    <a:pt x="5007" y="1614"/>
                  </a:moveTo>
                  <a:cubicBezTo>
                    <a:pt x="5015" y="1606"/>
                    <a:pt x="5023" y="1599"/>
                    <a:pt x="5032" y="1591"/>
                  </a:cubicBezTo>
                  <a:cubicBezTo>
                    <a:pt x="5033" y="1593"/>
                    <a:pt x="5034" y="1596"/>
                    <a:pt x="5035" y="1598"/>
                  </a:cubicBezTo>
                  <a:cubicBezTo>
                    <a:pt x="5027" y="1616"/>
                    <a:pt x="5019" y="1634"/>
                    <a:pt x="5010" y="1652"/>
                  </a:cubicBezTo>
                  <a:cubicBezTo>
                    <a:pt x="5009" y="1639"/>
                    <a:pt x="5008" y="1627"/>
                    <a:pt x="5007" y="1614"/>
                  </a:cubicBezTo>
                  <a:close/>
                  <a:moveTo>
                    <a:pt x="5043" y="1614"/>
                  </a:moveTo>
                  <a:cubicBezTo>
                    <a:pt x="5049" y="1625"/>
                    <a:pt x="5054" y="1636"/>
                    <a:pt x="5059" y="1648"/>
                  </a:cubicBezTo>
                  <a:cubicBezTo>
                    <a:pt x="5056" y="1656"/>
                    <a:pt x="5054" y="1665"/>
                    <a:pt x="5051" y="1674"/>
                  </a:cubicBezTo>
                  <a:cubicBezTo>
                    <a:pt x="5039" y="1683"/>
                    <a:pt x="5027" y="1692"/>
                    <a:pt x="5015" y="1701"/>
                  </a:cubicBezTo>
                  <a:cubicBezTo>
                    <a:pt x="5014" y="1695"/>
                    <a:pt x="5014" y="1689"/>
                    <a:pt x="5013" y="1684"/>
                  </a:cubicBezTo>
                  <a:cubicBezTo>
                    <a:pt x="5023" y="1661"/>
                    <a:pt x="5034" y="1637"/>
                    <a:pt x="5043" y="1614"/>
                  </a:cubicBezTo>
                  <a:close/>
                  <a:moveTo>
                    <a:pt x="5091" y="1430"/>
                  </a:moveTo>
                  <a:cubicBezTo>
                    <a:pt x="5072" y="1446"/>
                    <a:pt x="5053" y="1463"/>
                    <a:pt x="5035" y="1480"/>
                  </a:cubicBezTo>
                  <a:cubicBezTo>
                    <a:pt x="5034" y="1480"/>
                    <a:pt x="5033" y="1479"/>
                    <a:pt x="5031" y="1479"/>
                  </a:cubicBezTo>
                  <a:cubicBezTo>
                    <a:pt x="5049" y="1460"/>
                    <a:pt x="5068" y="1443"/>
                    <a:pt x="5088" y="1428"/>
                  </a:cubicBezTo>
                  <a:cubicBezTo>
                    <a:pt x="5089" y="1429"/>
                    <a:pt x="5090" y="1430"/>
                    <a:pt x="5091" y="1430"/>
                  </a:cubicBezTo>
                  <a:close/>
                  <a:moveTo>
                    <a:pt x="5078" y="1421"/>
                  </a:moveTo>
                  <a:cubicBezTo>
                    <a:pt x="5057" y="1435"/>
                    <a:pt x="5038" y="1451"/>
                    <a:pt x="5019" y="1469"/>
                  </a:cubicBezTo>
                  <a:cubicBezTo>
                    <a:pt x="5004" y="1454"/>
                    <a:pt x="4987" y="1440"/>
                    <a:pt x="4970" y="1425"/>
                  </a:cubicBezTo>
                  <a:cubicBezTo>
                    <a:pt x="4986" y="1408"/>
                    <a:pt x="5003" y="1392"/>
                    <a:pt x="5022" y="1378"/>
                  </a:cubicBezTo>
                  <a:cubicBezTo>
                    <a:pt x="5041" y="1393"/>
                    <a:pt x="5059" y="1407"/>
                    <a:pt x="5078" y="1421"/>
                  </a:cubicBezTo>
                  <a:close/>
                  <a:moveTo>
                    <a:pt x="5021" y="1376"/>
                  </a:moveTo>
                  <a:cubicBezTo>
                    <a:pt x="5001" y="1390"/>
                    <a:pt x="4983" y="1405"/>
                    <a:pt x="4966" y="1422"/>
                  </a:cubicBezTo>
                  <a:cubicBezTo>
                    <a:pt x="4955" y="1413"/>
                    <a:pt x="4945" y="1405"/>
                    <a:pt x="4934" y="1396"/>
                  </a:cubicBezTo>
                  <a:cubicBezTo>
                    <a:pt x="4932" y="1395"/>
                    <a:pt x="4931" y="1393"/>
                    <a:pt x="4930" y="1392"/>
                  </a:cubicBezTo>
                  <a:cubicBezTo>
                    <a:pt x="4949" y="1378"/>
                    <a:pt x="4969" y="1364"/>
                    <a:pt x="4990" y="1351"/>
                  </a:cubicBezTo>
                  <a:cubicBezTo>
                    <a:pt x="5000" y="1360"/>
                    <a:pt x="5010" y="1368"/>
                    <a:pt x="5021" y="1376"/>
                  </a:cubicBezTo>
                  <a:close/>
                  <a:moveTo>
                    <a:pt x="4938" y="1309"/>
                  </a:moveTo>
                  <a:cubicBezTo>
                    <a:pt x="4945" y="1315"/>
                    <a:pt x="4953" y="1321"/>
                    <a:pt x="4961" y="1327"/>
                  </a:cubicBezTo>
                  <a:cubicBezTo>
                    <a:pt x="4969" y="1334"/>
                    <a:pt x="4977" y="1341"/>
                    <a:pt x="4985" y="1347"/>
                  </a:cubicBezTo>
                  <a:cubicBezTo>
                    <a:pt x="4964" y="1360"/>
                    <a:pt x="4944" y="1373"/>
                    <a:pt x="4924" y="1387"/>
                  </a:cubicBezTo>
                  <a:cubicBezTo>
                    <a:pt x="4922" y="1384"/>
                    <a:pt x="4919" y="1382"/>
                    <a:pt x="4917" y="1379"/>
                  </a:cubicBezTo>
                  <a:cubicBezTo>
                    <a:pt x="4924" y="1356"/>
                    <a:pt x="4931" y="1332"/>
                    <a:pt x="4938" y="1309"/>
                  </a:cubicBezTo>
                  <a:close/>
                  <a:moveTo>
                    <a:pt x="4906" y="1513"/>
                  </a:moveTo>
                  <a:cubicBezTo>
                    <a:pt x="4908" y="1514"/>
                    <a:pt x="4910" y="1515"/>
                    <a:pt x="4912" y="1516"/>
                  </a:cubicBezTo>
                  <a:cubicBezTo>
                    <a:pt x="4929" y="1521"/>
                    <a:pt x="4946" y="1527"/>
                    <a:pt x="4963" y="1532"/>
                  </a:cubicBezTo>
                  <a:cubicBezTo>
                    <a:pt x="4951" y="1548"/>
                    <a:pt x="4940" y="1564"/>
                    <a:pt x="4928" y="1581"/>
                  </a:cubicBezTo>
                  <a:cubicBezTo>
                    <a:pt x="4920" y="1568"/>
                    <a:pt x="4912" y="1555"/>
                    <a:pt x="4903" y="1542"/>
                  </a:cubicBezTo>
                  <a:cubicBezTo>
                    <a:pt x="4904" y="1532"/>
                    <a:pt x="4905" y="1523"/>
                    <a:pt x="4906" y="1513"/>
                  </a:cubicBezTo>
                  <a:close/>
                  <a:moveTo>
                    <a:pt x="4907" y="1596"/>
                  </a:moveTo>
                  <a:cubicBezTo>
                    <a:pt x="4903" y="1596"/>
                    <a:pt x="4899" y="1597"/>
                    <a:pt x="4895" y="1597"/>
                  </a:cubicBezTo>
                  <a:cubicBezTo>
                    <a:pt x="4898" y="1581"/>
                    <a:pt x="4900" y="1565"/>
                    <a:pt x="4902" y="1548"/>
                  </a:cubicBezTo>
                  <a:cubicBezTo>
                    <a:pt x="4910" y="1560"/>
                    <a:pt x="4918" y="1573"/>
                    <a:pt x="4925" y="1585"/>
                  </a:cubicBezTo>
                  <a:cubicBezTo>
                    <a:pt x="4912" y="1605"/>
                    <a:pt x="4899" y="1626"/>
                    <a:pt x="4887" y="1647"/>
                  </a:cubicBezTo>
                  <a:cubicBezTo>
                    <a:pt x="4890" y="1631"/>
                    <a:pt x="4893" y="1615"/>
                    <a:pt x="4895" y="1599"/>
                  </a:cubicBezTo>
                  <a:cubicBezTo>
                    <a:pt x="4899" y="1599"/>
                    <a:pt x="4903" y="1598"/>
                    <a:pt x="4907" y="1597"/>
                  </a:cubicBezTo>
                  <a:cubicBezTo>
                    <a:pt x="4908" y="1597"/>
                    <a:pt x="4908" y="1595"/>
                    <a:pt x="4907" y="1596"/>
                  </a:cubicBezTo>
                  <a:close/>
                  <a:moveTo>
                    <a:pt x="4891" y="1717"/>
                  </a:moveTo>
                  <a:cubicBezTo>
                    <a:pt x="4887" y="1722"/>
                    <a:pt x="4883" y="1727"/>
                    <a:pt x="4878" y="1732"/>
                  </a:cubicBezTo>
                  <a:cubicBezTo>
                    <a:pt x="4878" y="1725"/>
                    <a:pt x="4878" y="1717"/>
                    <a:pt x="4878" y="1710"/>
                  </a:cubicBezTo>
                  <a:cubicBezTo>
                    <a:pt x="4881" y="1704"/>
                    <a:pt x="4885" y="1697"/>
                    <a:pt x="4888" y="1691"/>
                  </a:cubicBezTo>
                  <a:cubicBezTo>
                    <a:pt x="4889" y="1699"/>
                    <a:pt x="4891" y="1708"/>
                    <a:pt x="4891" y="1717"/>
                  </a:cubicBezTo>
                  <a:close/>
                  <a:moveTo>
                    <a:pt x="4883" y="1505"/>
                  </a:moveTo>
                  <a:cubicBezTo>
                    <a:pt x="4887" y="1506"/>
                    <a:pt x="4891" y="1508"/>
                    <a:pt x="4895" y="1509"/>
                  </a:cubicBezTo>
                  <a:cubicBezTo>
                    <a:pt x="4892" y="1513"/>
                    <a:pt x="4890" y="1517"/>
                    <a:pt x="4888" y="1520"/>
                  </a:cubicBezTo>
                  <a:cubicBezTo>
                    <a:pt x="4886" y="1517"/>
                    <a:pt x="4883" y="1514"/>
                    <a:pt x="4881" y="1511"/>
                  </a:cubicBezTo>
                  <a:cubicBezTo>
                    <a:pt x="4882" y="1509"/>
                    <a:pt x="4882" y="1507"/>
                    <a:pt x="4883" y="1505"/>
                  </a:cubicBezTo>
                  <a:close/>
                  <a:moveTo>
                    <a:pt x="4876" y="1530"/>
                  </a:moveTo>
                  <a:cubicBezTo>
                    <a:pt x="4877" y="1525"/>
                    <a:pt x="4878" y="1520"/>
                    <a:pt x="4880" y="1516"/>
                  </a:cubicBezTo>
                  <a:cubicBezTo>
                    <a:pt x="4882" y="1519"/>
                    <a:pt x="4884" y="1521"/>
                    <a:pt x="4885" y="1524"/>
                  </a:cubicBezTo>
                  <a:cubicBezTo>
                    <a:pt x="4882" y="1529"/>
                    <a:pt x="4879" y="1534"/>
                    <a:pt x="4876" y="1540"/>
                  </a:cubicBezTo>
                  <a:cubicBezTo>
                    <a:pt x="4876" y="1536"/>
                    <a:pt x="4876" y="1533"/>
                    <a:pt x="4876" y="1530"/>
                  </a:cubicBezTo>
                  <a:close/>
                  <a:moveTo>
                    <a:pt x="4892" y="1534"/>
                  </a:moveTo>
                  <a:cubicBezTo>
                    <a:pt x="4892" y="1534"/>
                    <a:pt x="4892" y="1534"/>
                    <a:pt x="4892" y="1534"/>
                  </a:cubicBezTo>
                  <a:cubicBezTo>
                    <a:pt x="4889" y="1556"/>
                    <a:pt x="4885" y="1577"/>
                    <a:pt x="4881" y="1599"/>
                  </a:cubicBezTo>
                  <a:cubicBezTo>
                    <a:pt x="4879" y="1599"/>
                    <a:pt x="4878" y="1599"/>
                    <a:pt x="4876" y="1600"/>
                  </a:cubicBezTo>
                  <a:cubicBezTo>
                    <a:pt x="4876" y="1588"/>
                    <a:pt x="4876" y="1576"/>
                    <a:pt x="4876" y="1564"/>
                  </a:cubicBezTo>
                  <a:cubicBezTo>
                    <a:pt x="4881" y="1554"/>
                    <a:pt x="4886" y="1544"/>
                    <a:pt x="4892" y="1534"/>
                  </a:cubicBezTo>
                  <a:close/>
                  <a:moveTo>
                    <a:pt x="4873" y="1507"/>
                  </a:moveTo>
                  <a:cubicBezTo>
                    <a:pt x="4873" y="1511"/>
                    <a:pt x="4873" y="1514"/>
                    <a:pt x="4873" y="1518"/>
                  </a:cubicBezTo>
                  <a:cubicBezTo>
                    <a:pt x="4868" y="1536"/>
                    <a:pt x="4862" y="1555"/>
                    <a:pt x="4857" y="1573"/>
                  </a:cubicBezTo>
                  <a:cubicBezTo>
                    <a:pt x="4852" y="1584"/>
                    <a:pt x="4846" y="1594"/>
                    <a:pt x="4841" y="1604"/>
                  </a:cubicBezTo>
                  <a:cubicBezTo>
                    <a:pt x="4840" y="1605"/>
                    <a:pt x="4839" y="1605"/>
                    <a:pt x="4838" y="1605"/>
                  </a:cubicBezTo>
                  <a:cubicBezTo>
                    <a:pt x="4836" y="1594"/>
                    <a:pt x="4833" y="1583"/>
                    <a:pt x="4831" y="1573"/>
                  </a:cubicBezTo>
                  <a:cubicBezTo>
                    <a:pt x="4832" y="1543"/>
                    <a:pt x="4832" y="1513"/>
                    <a:pt x="4828" y="1483"/>
                  </a:cubicBezTo>
                  <a:cubicBezTo>
                    <a:pt x="4841" y="1489"/>
                    <a:pt x="4854" y="1494"/>
                    <a:pt x="4866" y="1498"/>
                  </a:cubicBezTo>
                  <a:cubicBezTo>
                    <a:pt x="4869" y="1501"/>
                    <a:pt x="4871" y="1504"/>
                    <a:pt x="4873" y="1507"/>
                  </a:cubicBezTo>
                  <a:close/>
                  <a:moveTo>
                    <a:pt x="4788" y="1527"/>
                  </a:moveTo>
                  <a:cubicBezTo>
                    <a:pt x="4792" y="1516"/>
                    <a:pt x="4797" y="1504"/>
                    <a:pt x="4801" y="1493"/>
                  </a:cubicBezTo>
                  <a:cubicBezTo>
                    <a:pt x="4806" y="1488"/>
                    <a:pt x="4812" y="1484"/>
                    <a:pt x="4817" y="1479"/>
                  </a:cubicBezTo>
                  <a:cubicBezTo>
                    <a:pt x="4819" y="1498"/>
                    <a:pt x="4820" y="1518"/>
                    <a:pt x="4819" y="1537"/>
                  </a:cubicBezTo>
                  <a:cubicBezTo>
                    <a:pt x="4819" y="1537"/>
                    <a:pt x="4817" y="1537"/>
                    <a:pt x="4818" y="1538"/>
                  </a:cubicBezTo>
                  <a:cubicBezTo>
                    <a:pt x="4818" y="1540"/>
                    <a:pt x="4818" y="1543"/>
                    <a:pt x="4819" y="1546"/>
                  </a:cubicBezTo>
                  <a:cubicBezTo>
                    <a:pt x="4818" y="1546"/>
                    <a:pt x="4818" y="1547"/>
                    <a:pt x="4818" y="1548"/>
                  </a:cubicBezTo>
                  <a:cubicBezTo>
                    <a:pt x="4818" y="1549"/>
                    <a:pt x="4819" y="1550"/>
                    <a:pt x="4819" y="1551"/>
                  </a:cubicBezTo>
                  <a:cubicBezTo>
                    <a:pt x="4818" y="1570"/>
                    <a:pt x="4816" y="1589"/>
                    <a:pt x="4814" y="1608"/>
                  </a:cubicBezTo>
                  <a:cubicBezTo>
                    <a:pt x="4800" y="1610"/>
                    <a:pt x="4786" y="1613"/>
                    <a:pt x="4772" y="1615"/>
                  </a:cubicBezTo>
                  <a:cubicBezTo>
                    <a:pt x="4777" y="1586"/>
                    <a:pt x="4782" y="1556"/>
                    <a:pt x="4788" y="1527"/>
                  </a:cubicBezTo>
                  <a:close/>
                  <a:moveTo>
                    <a:pt x="4764" y="1616"/>
                  </a:moveTo>
                  <a:cubicBezTo>
                    <a:pt x="4760" y="1617"/>
                    <a:pt x="4756" y="1618"/>
                    <a:pt x="4752" y="1618"/>
                  </a:cubicBezTo>
                  <a:cubicBezTo>
                    <a:pt x="4760" y="1597"/>
                    <a:pt x="4769" y="1575"/>
                    <a:pt x="4777" y="1554"/>
                  </a:cubicBezTo>
                  <a:cubicBezTo>
                    <a:pt x="4773" y="1575"/>
                    <a:pt x="4769" y="1595"/>
                    <a:pt x="4764" y="1616"/>
                  </a:cubicBezTo>
                  <a:close/>
                  <a:moveTo>
                    <a:pt x="4814" y="1708"/>
                  </a:moveTo>
                  <a:cubicBezTo>
                    <a:pt x="4820" y="1691"/>
                    <a:pt x="4827" y="1674"/>
                    <a:pt x="4834" y="1656"/>
                  </a:cubicBezTo>
                  <a:cubicBezTo>
                    <a:pt x="4825" y="1689"/>
                    <a:pt x="4817" y="1723"/>
                    <a:pt x="4809" y="1756"/>
                  </a:cubicBezTo>
                  <a:cubicBezTo>
                    <a:pt x="4808" y="1759"/>
                    <a:pt x="4806" y="1761"/>
                    <a:pt x="4804" y="1764"/>
                  </a:cubicBezTo>
                  <a:cubicBezTo>
                    <a:pt x="4807" y="1746"/>
                    <a:pt x="4811" y="1727"/>
                    <a:pt x="4814" y="1708"/>
                  </a:cubicBezTo>
                  <a:close/>
                  <a:moveTo>
                    <a:pt x="4840" y="1681"/>
                  </a:moveTo>
                  <a:cubicBezTo>
                    <a:pt x="4841" y="1674"/>
                    <a:pt x="4843" y="1667"/>
                    <a:pt x="4844" y="1661"/>
                  </a:cubicBezTo>
                  <a:cubicBezTo>
                    <a:pt x="4847" y="1672"/>
                    <a:pt x="4850" y="1683"/>
                    <a:pt x="4853" y="1694"/>
                  </a:cubicBezTo>
                  <a:cubicBezTo>
                    <a:pt x="4850" y="1698"/>
                    <a:pt x="4848" y="1702"/>
                    <a:pt x="4845" y="1706"/>
                  </a:cubicBezTo>
                  <a:cubicBezTo>
                    <a:pt x="4844" y="1702"/>
                    <a:pt x="4843" y="1697"/>
                    <a:pt x="4842" y="1693"/>
                  </a:cubicBezTo>
                  <a:cubicBezTo>
                    <a:pt x="4843" y="1698"/>
                    <a:pt x="4844" y="1702"/>
                    <a:pt x="4845" y="1706"/>
                  </a:cubicBezTo>
                  <a:cubicBezTo>
                    <a:pt x="4839" y="1713"/>
                    <a:pt x="4834" y="1721"/>
                    <a:pt x="4829" y="1728"/>
                  </a:cubicBezTo>
                  <a:cubicBezTo>
                    <a:pt x="4833" y="1712"/>
                    <a:pt x="4836" y="1696"/>
                    <a:pt x="4840" y="1681"/>
                  </a:cubicBezTo>
                  <a:cubicBezTo>
                    <a:pt x="4840" y="1682"/>
                    <a:pt x="4840" y="1684"/>
                    <a:pt x="4841" y="1686"/>
                  </a:cubicBezTo>
                  <a:cubicBezTo>
                    <a:pt x="4840" y="1684"/>
                    <a:pt x="4840" y="1682"/>
                    <a:pt x="4840" y="1681"/>
                  </a:cubicBezTo>
                  <a:close/>
                  <a:moveTo>
                    <a:pt x="4864" y="1806"/>
                  </a:moveTo>
                  <a:cubicBezTo>
                    <a:pt x="4858" y="1807"/>
                    <a:pt x="4853" y="1807"/>
                    <a:pt x="4848" y="1808"/>
                  </a:cubicBezTo>
                  <a:cubicBezTo>
                    <a:pt x="4851" y="1799"/>
                    <a:pt x="4853" y="1790"/>
                    <a:pt x="4855" y="1780"/>
                  </a:cubicBezTo>
                  <a:cubicBezTo>
                    <a:pt x="4856" y="1779"/>
                    <a:pt x="4857" y="1778"/>
                    <a:pt x="4858" y="1777"/>
                  </a:cubicBezTo>
                  <a:cubicBezTo>
                    <a:pt x="4860" y="1787"/>
                    <a:pt x="4862" y="1796"/>
                    <a:pt x="4864" y="1806"/>
                  </a:cubicBezTo>
                  <a:close/>
                  <a:moveTo>
                    <a:pt x="4860" y="1774"/>
                  </a:moveTo>
                  <a:cubicBezTo>
                    <a:pt x="4863" y="1770"/>
                    <a:pt x="4867" y="1766"/>
                    <a:pt x="4870" y="1762"/>
                  </a:cubicBezTo>
                  <a:cubicBezTo>
                    <a:pt x="4870" y="1777"/>
                    <a:pt x="4870" y="1791"/>
                    <a:pt x="4870" y="1805"/>
                  </a:cubicBezTo>
                  <a:cubicBezTo>
                    <a:pt x="4869" y="1805"/>
                    <a:pt x="4868" y="1805"/>
                    <a:pt x="4868" y="1805"/>
                  </a:cubicBezTo>
                  <a:cubicBezTo>
                    <a:pt x="4865" y="1795"/>
                    <a:pt x="4863" y="1785"/>
                    <a:pt x="4860" y="1774"/>
                  </a:cubicBezTo>
                  <a:close/>
                  <a:moveTo>
                    <a:pt x="4825" y="1895"/>
                  </a:moveTo>
                  <a:cubicBezTo>
                    <a:pt x="4836" y="1885"/>
                    <a:pt x="4848" y="1875"/>
                    <a:pt x="4859" y="1865"/>
                  </a:cubicBezTo>
                  <a:cubicBezTo>
                    <a:pt x="4859" y="1866"/>
                    <a:pt x="4859" y="1866"/>
                    <a:pt x="4860" y="1866"/>
                  </a:cubicBezTo>
                  <a:cubicBezTo>
                    <a:pt x="4863" y="1870"/>
                    <a:pt x="4867" y="1874"/>
                    <a:pt x="4871" y="1878"/>
                  </a:cubicBezTo>
                  <a:cubicBezTo>
                    <a:pt x="4871" y="1881"/>
                    <a:pt x="4871" y="1884"/>
                    <a:pt x="4871" y="1887"/>
                  </a:cubicBezTo>
                  <a:cubicBezTo>
                    <a:pt x="4866" y="1893"/>
                    <a:pt x="4860" y="1899"/>
                    <a:pt x="4855" y="1905"/>
                  </a:cubicBezTo>
                  <a:cubicBezTo>
                    <a:pt x="4844" y="1906"/>
                    <a:pt x="4833" y="1907"/>
                    <a:pt x="4822" y="1909"/>
                  </a:cubicBezTo>
                  <a:cubicBezTo>
                    <a:pt x="4823" y="1904"/>
                    <a:pt x="4824" y="1900"/>
                    <a:pt x="4825" y="1895"/>
                  </a:cubicBezTo>
                  <a:close/>
                  <a:moveTo>
                    <a:pt x="4871" y="1646"/>
                  </a:moveTo>
                  <a:cubicBezTo>
                    <a:pt x="4868" y="1658"/>
                    <a:pt x="4865" y="1670"/>
                    <a:pt x="4861" y="1682"/>
                  </a:cubicBezTo>
                  <a:cubicBezTo>
                    <a:pt x="4861" y="1683"/>
                    <a:pt x="4861" y="1684"/>
                    <a:pt x="4860" y="1684"/>
                  </a:cubicBezTo>
                  <a:cubicBezTo>
                    <a:pt x="4856" y="1671"/>
                    <a:pt x="4852" y="1657"/>
                    <a:pt x="4848" y="1643"/>
                  </a:cubicBezTo>
                  <a:cubicBezTo>
                    <a:pt x="4851" y="1630"/>
                    <a:pt x="4854" y="1618"/>
                    <a:pt x="4857" y="1605"/>
                  </a:cubicBezTo>
                  <a:cubicBezTo>
                    <a:pt x="4862" y="1604"/>
                    <a:pt x="4867" y="1604"/>
                    <a:pt x="4871" y="1603"/>
                  </a:cubicBezTo>
                  <a:cubicBezTo>
                    <a:pt x="4871" y="1617"/>
                    <a:pt x="4871" y="1631"/>
                    <a:pt x="4871" y="1646"/>
                  </a:cubicBezTo>
                  <a:close/>
                  <a:moveTo>
                    <a:pt x="4858" y="1602"/>
                  </a:moveTo>
                  <a:cubicBezTo>
                    <a:pt x="4858" y="1602"/>
                    <a:pt x="4858" y="1602"/>
                    <a:pt x="4858" y="1601"/>
                  </a:cubicBezTo>
                  <a:cubicBezTo>
                    <a:pt x="4863" y="1592"/>
                    <a:pt x="4867" y="1582"/>
                    <a:pt x="4872" y="1572"/>
                  </a:cubicBezTo>
                  <a:cubicBezTo>
                    <a:pt x="4872" y="1582"/>
                    <a:pt x="4872" y="1591"/>
                    <a:pt x="4871" y="1600"/>
                  </a:cubicBezTo>
                  <a:cubicBezTo>
                    <a:pt x="4867" y="1601"/>
                    <a:pt x="4862" y="1601"/>
                    <a:pt x="4858" y="1602"/>
                  </a:cubicBezTo>
                  <a:close/>
                  <a:moveTo>
                    <a:pt x="4820" y="1349"/>
                  </a:moveTo>
                  <a:cubicBezTo>
                    <a:pt x="4824" y="1358"/>
                    <a:pt x="4828" y="1367"/>
                    <a:pt x="4833" y="1376"/>
                  </a:cubicBezTo>
                  <a:cubicBezTo>
                    <a:pt x="4844" y="1394"/>
                    <a:pt x="4857" y="1410"/>
                    <a:pt x="4871" y="1424"/>
                  </a:cubicBezTo>
                  <a:cubicBezTo>
                    <a:pt x="4868" y="1427"/>
                    <a:pt x="4864" y="1429"/>
                    <a:pt x="4861" y="1432"/>
                  </a:cubicBezTo>
                  <a:cubicBezTo>
                    <a:pt x="4850" y="1429"/>
                    <a:pt x="4839" y="1426"/>
                    <a:pt x="4828" y="1422"/>
                  </a:cubicBezTo>
                  <a:cubicBezTo>
                    <a:pt x="4823" y="1421"/>
                    <a:pt x="4817" y="1419"/>
                    <a:pt x="4812" y="1417"/>
                  </a:cubicBezTo>
                  <a:cubicBezTo>
                    <a:pt x="4811" y="1416"/>
                    <a:pt x="4811" y="1414"/>
                    <a:pt x="4810" y="1413"/>
                  </a:cubicBezTo>
                  <a:cubicBezTo>
                    <a:pt x="4812" y="1402"/>
                    <a:pt x="4814" y="1392"/>
                    <a:pt x="4816" y="1382"/>
                  </a:cubicBezTo>
                  <a:cubicBezTo>
                    <a:pt x="4817" y="1380"/>
                    <a:pt x="4814" y="1380"/>
                    <a:pt x="4814" y="1381"/>
                  </a:cubicBezTo>
                  <a:cubicBezTo>
                    <a:pt x="4812" y="1390"/>
                    <a:pt x="4810" y="1399"/>
                    <a:pt x="4808" y="1407"/>
                  </a:cubicBezTo>
                  <a:cubicBezTo>
                    <a:pt x="4804" y="1396"/>
                    <a:pt x="4799" y="1386"/>
                    <a:pt x="4794" y="1375"/>
                  </a:cubicBezTo>
                  <a:cubicBezTo>
                    <a:pt x="4802" y="1366"/>
                    <a:pt x="4811" y="1358"/>
                    <a:pt x="4820" y="1349"/>
                  </a:cubicBezTo>
                  <a:close/>
                  <a:moveTo>
                    <a:pt x="4791" y="1377"/>
                  </a:moveTo>
                  <a:cubicBezTo>
                    <a:pt x="4796" y="1390"/>
                    <a:pt x="4801" y="1402"/>
                    <a:pt x="4805" y="1415"/>
                  </a:cubicBezTo>
                  <a:cubicBezTo>
                    <a:pt x="4792" y="1411"/>
                    <a:pt x="4779" y="1406"/>
                    <a:pt x="4766" y="1402"/>
                  </a:cubicBezTo>
                  <a:cubicBezTo>
                    <a:pt x="4774" y="1394"/>
                    <a:pt x="4783" y="1386"/>
                    <a:pt x="4791" y="1377"/>
                  </a:cubicBezTo>
                  <a:close/>
                  <a:moveTo>
                    <a:pt x="4795" y="1470"/>
                  </a:moveTo>
                  <a:cubicBezTo>
                    <a:pt x="4794" y="1476"/>
                    <a:pt x="4792" y="1481"/>
                    <a:pt x="4791" y="1486"/>
                  </a:cubicBezTo>
                  <a:cubicBezTo>
                    <a:pt x="4770" y="1504"/>
                    <a:pt x="4750" y="1521"/>
                    <a:pt x="4730" y="1540"/>
                  </a:cubicBezTo>
                  <a:cubicBezTo>
                    <a:pt x="4727" y="1524"/>
                    <a:pt x="4724" y="1508"/>
                    <a:pt x="4722" y="1492"/>
                  </a:cubicBezTo>
                  <a:cubicBezTo>
                    <a:pt x="4726" y="1477"/>
                    <a:pt x="4730" y="1462"/>
                    <a:pt x="4735" y="1447"/>
                  </a:cubicBezTo>
                  <a:cubicBezTo>
                    <a:pt x="4755" y="1455"/>
                    <a:pt x="4775" y="1462"/>
                    <a:pt x="4795" y="1470"/>
                  </a:cubicBezTo>
                  <a:close/>
                  <a:moveTo>
                    <a:pt x="4729" y="1711"/>
                  </a:moveTo>
                  <a:cubicBezTo>
                    <a:pt x="4726" y="1708"/>
                    <a:pt x="4723" y="1706"/>
                    <a:pt x="4720" y="1704"/>
                  </a:cubicBezTo>
                  <a:cubicBezTo>
                    <a:pt x="4723" y="1696"/>
                    <a:pt x="4726" y="1689"/>
                    <a:pt x="4728" y="1681"/>
                  </a:cubicBezTo>
                  <a:cubicBezTo>
                    <a:pt x="4729" y="1691"/>
                    <a:pt x="4729" y="1701"/>
                    <a:pt x="4729" y="1711"/>
                  </a:cubicBezTo>
                  <a:close/>
                  <a:moveTo>
                    <a:pt x="4727" y="1444"/>
                  </a:moveTo>
                  <a:cubicBezTo>
                    <a:pt x="4728" y="1444"/>
                    <a:pt x="4728" y="1445"/>
                    <a:pt x="4729" y="1445"/>
                  </a:cubicBezTo>
                  <a:cubicBezTo>
                    <a:pt x="4726" y="1456"/>
                    <a:pt x="4723" y="1466"/>
                    <a:pt x="4719" y="1477"/>
                  </a:cubicBezTo>
                  <a:cubicBezTo>
                    <a:pt x="4718" y="1470"/>
                    <a:pt x="4717" y="1463"/>
                    <a:pt x="4716" y="1456"/>
                  </a:cubicBezTo>
                  <a:cubicBezTo>
                    <a:pt x="4719" y="1452"/>
                    <a:pt x="4723" y="1448"/>
                    <a:pt x="4727" y="1444"/>
                  </a:cubicBezTo>
                  <a:close/>
                  <a:moveTo>
                    <a:pt x="4715" y="1515"/>
                  </a:moveTo>
                  <a:cubicBezTo>
                    <a:pt x="4716" y="1526"/>
                    <a:pt x="4718" y="1538"/>
                    <a:pt x="4719" y="1550"/>
                  </a:cubicBezTo>
                  <a:cubicBezTo>
                    <a:pt x="4716" y="1552"/>
                    <a:pt x="4713" y="1555"/>
                    <a:pt x="4710" y="1558"/>
                  </a:cubicBezTo>
                  <a:cubicBezTo>
                    <a:pt x="4711" y="1547"/>
                    <a:pt x="4712" y="1535"/>
                    <a:pt x="4712" y="1523"/>
                  </a:cubicBezTo>
                  <a:cubicBezTo>
                    <a:pt x="4713" y="1520"/>
                    <a:pt x="4714" y="1518"/>
                    <a:pt x="4715" y="1515"/>
                  </a:cubicBezTo>
                  <a:close/>
                  <a:moveTo>
                    <a:pt x="4705" y="1436"/>
                  </a:moveTo>
                  <a:cubicBezTo>
                    <a:pt x="4706" y="1442"/>
                    <a:pt x="4707" y="1448"/>
                    <a:pt x="4708" y="1453"/>
                  </a:cubicBezTo>
                  <a:cubicBezTo>
                    <a:pt x="4704" y="1457"/>
                    <a:pt x="4700" y="1461"/>
                    <a:pt x="4696" y="1465"/>
                  </a:cubicBezTo>
                  <a:cubicBezTo>
                    <a:pt x="4699" y="1456"/>
                    <a:pt x="4702" y="1446"/>
                    <a:pt x="4705" y="1436"/>
                  </a:cubicBezTo>
                  <a:cubicBezTo>
                    <a:pt x="4705" y="1436"/>
                    <a:pt x="4705" y="1436"/>
                    <a:pt x="4705" y="1436"/>
                  </a:cubicBezTo>
                  <a:close/>
                  <a:moveTo>
                    <a:pt x="4700" y="1435"/>
                  </a:moveTo>
                  <a:cubicBezTo>
                    <a:pt x="4697" y="1446"/>
                    <a:pt x="4693" y="1457"/>
                    <a:pt x="4690" y="1469"/>
                  </a:cubicBezTo>
                  <a:cubicBezTo>
                    <a:pt x="4688" y="1456"/>
                    <a:pt x="4686" y="1443"/>
                    <a:pt x="4685" y="1429"/>
                  </a:cubicBezTo>
                  <a:cubicBezTo>
                    <a:pt x="4690" y="1431"/>
                    <a:pt x="4695" y="1433"/>
                    <a:pt x="4700" y="1435"/>
                  </a:cubicBezTo>
                  <a:close/>
                  <a:moveTo>
                    <a:pt x="4688" y="1680"/>
                  </a:moveTo>
                  <a:cubicBezTo>
                    <a:pt x="4681" y="1675"/>
                    <a:pt x="4674" y="1671"/>
                    <a:pt x="4666" y="1667"/>
                  </a:cubicBezTo>
                  <a:cubicBezTo>
                    <a:pt x="4669" y="1657"/>
                    <a:pt x="4672" y="1648"/>
                    <a:pt x="4675" y="1639"/>
                  </a:cubicBezTo>
                  <a:cubicBezTo>
                    <a:pt x="4679" y="1638"/>
                    <a:pt x="4682" y="1638"/>
                    <a:pt x="4686" y="1637"/>
                  </a:cubicBezTo>
                  <a:cubicBezTo>
                    <a:pt x="4686" y="1651"/>
                    <a:pt x="4687" y="1666"/>
                    <a:pt x="4688" y="1680"/>
                  </a:cubicBezTo>
                  <a:close/>
                  <a:moveTo>
                    <a:pt x="4682" y="1584"/>
                  </a:moveTo>
                  <a:cubicBezTo>
                    <a:pt x="4682" y="1584"/>
                    <a:pt x="4682" y="1585"/>
                    <a:pt x="4682" y="1585"/>
                  </a:cubicBezTo>
                  <a:cubicBezTo>
                    <a:pt x="4674" y="1593"/>
                    <a:pt x="4666" y="1601"/>
                    <a:pt x="4658" y="1609"/>
                  </a:cubicBezTo>
                  <a:cubicBezTo>
                    <a:pt x="4664" y="1583"/>
                    <a:pt x="4671" y="1556"/>
                    <a:pt x="4679" y="1529"/>
                  </a:cubicBezTo>
                  <a:cubicBezTo>
                    <a:pt x="4680" y="1547"/>
                    <a:pt x="4681" y="1566"/>
                    <a:pt x="4682" y="1584"/>
                  </a:cubicBezTo>
                  <a:close/>
                  <a:moveTo>
                    <a:pt x="4671" y="1425"/>
                  </a:moveTo>
                  <a:cubicBezTo>
                    <a:pt x="4673" y="1446"/>
                    <a:pt x="4674" y="1467"/>
                    <a:pt x="4676" y="1488"/>
                  </a:cubicBezTo>
                  <a:cubicBezTo>
                    <a:pt x="4656" y="1509"/>
                    <a:pt x="4637" y="1531"/>
                    <a:pt x="4619" y="1554"/>
                  </a:cubicBezTo>
                  <a:cubicBezTo>
                    <a:pt x="4607" y="1503"/>
                    <a:pt x="4593" y="1453"/>
                    <a:pt x="4577" y="1404"/>
                  </a:cubicBezTo>
                  <a:cubicBezTo>
                    <a:pt x="4608" y="1408"/>
                    <a:pt x="4639" y="1415"/>
                    <a:pt x="4671" y="1425"/>
                  </a:cubicBezTo>
                  <a:close/>
                  <a:moveTo>
                    <a:pt x="4573" y="1492"/>
                  </a:moveTo>
                  <a:cubicBezTo>
                    <a:pt x="4577" y="1483"/>
                    <a:pt x="4580" y="1473"/>
                    <a:pt x="4584" y="1464"/>
                  </a:cubicBezTo>
                  <a:cubicBezTo>
                    <a:pt x="4592" y="1499"/>
                    <a:pt x="4599" y="1534"/>
                    <a:pt x="4606" y="1570"/>
                  </a:cubicBezTo>
                  <a:cubicBezTo>
                    <a:pt x="4603" y="1574"/>
                    <a:pt x="4599" y="1578"/>
                    <a:pt x="4596" y="1582"/>
                  </a:cubicBezTo>
                  <a:cubicBezTo>
                    <a:pt x="4592" y="1572"/>
                    <a:pt x="4588" y="1561"/>
                    <a:pt x="4584" y="1551"/>
                  </a:cubicBezTo>
                  <a:cubicBezTo>
                    <a:pt x="4584" y="1549"/>
                    <a:pt x="4584" y="1548"/>
                    <a:pt x="4583" y="1547"/>
                  </a:cubicBezTo>
                  <a:cubicBezTo>
                    <a:pt x="4584" y="1548"/>
                    <a:pt x="4584" y="1549"/>
                    <a:pt x="4584" y="1550"/>
                  </a:cubicBezTo>
                  <a:cubicBezTo>
                    <a:pt x="4579" y="1538"/>
                    <a:pt x="4573" y="1525"/>
                    <a:pt x="4568" y="1512"/>
                  </a:cubicBezTo>
                  <a:cubicBezTo>
                    <a:pt x="4569" y="1507"/>
                    <a:pt x="4571" y="1501"/>
                    <a:pt x="4573" y="1495"/>
                  </a:cubicBezTo>
                  <a:cubicBezTo>
                    <a:pt x="4576" y="1511"/>
                    <a:pt x="4580" y="1527"/>
                    <a:pt x="4583" y="1543"/>
                  </a:cubicBezTo>
                  <a:cubicBezTo>
                    <a:pt x="4580" y="1526"/>
                    <a:pt x="4577" y="1509"/>
                    <a:pt x="4573" y="1492"/>
                  </a:cubicBezTo>
                  <a:close/>
                  <a:moveTo>
                    <a:pt x="4578" y="1606"/>
                  </a:moveTo>
                  <a:cubicBezTo>
                    <a:pt x="4577" y="1607"/>
                    <a:pt x="4577" y="1608"/>
                    <a:pt x="4576" y="1609"/>
                  </a:cubicBezTo>
                  <a:cubicBezTo>
                    <a:pt x="4570" y="1592"/>
                    <a:pt x="4563" y="1575"/>
                    <a:pt x="4557" y="1558"/>
                  </a:cubicBezTo>
                  <a:cubicBezTo>
                    <a:pt x="4558" y="1553"/>
                    <a:pt x="4559" y="1549"/>
                    <a:pt x="4560" y="1544"/>
                  </a:cubicBezTo>
                  <a:cubicBezTo>
                    <a:pt x="4566" y="1565"/>
                    <a:pt x="4572" y="1585"/>
                    <a:pt x="4578" y="1606"/>
                  </a:cubicBezTo>
                  <a:close/>
                  <a:moveTo>
                    <a:pt x="4567" y="1669"/>
                  </a:moveTo>
                  <a:cubicBezTo>
                    <a:pt x="4570" y="1679"/>
                    <a:pt x="4573" y="1689"/>
                    <a:pt x="4577" y="1699"/>
                  </a:cubicBezTo>
                  <a:cubicBezTo>
                    <a:pt x="4572" y="1706"/>
                    <a:pt x="4566" y="1712"/>
                    <a:pt x="4561" y="1718"/>
                  </a:cubicBezTo>
                  <a:cubicBezTo>
                    <a:pt x="4557" y="1709"/>
                    <a:pt x="4552" y="1700"/>
                    <a:pt x="4548" y="1691"/>
                  </a:cubicBezTo>
                  <a:cubicBezTo>
                    <a:pt x="4548" y="1687"/>
                    <a:pt x="4548" y="1682"/>
                    <a:pt x="4547" y="1677"/>
                  </a:cubicBezTo>
                  <a:cubicBezTo>
                    <a:pt x="4548" y="1677"/>
                    <a:pt x="4548" y="1676"/>
                    <a:pt x="4549" y="1676"/>
                  </a:cubicBezTo>
                  <a:cubicBezTo>
                    <a:pt x="4555" y="1674"/>
                    <a:pt x="4561" y="1671"/>
                    <a:pt x="4567" y="1669"/>
                  </a:cubicBezTo>
                  <a:close/>
                  <a:moveTo>
                    <a:pt x="4585" y="1722"/>
                  </a:moveTo>
                  <a:cubicBezTo>
                    <a:pt x="4591" y="1742"/>
                    <a:pt x="4598" y="1763"/>
                    <a:pt x="4605" y="1783"/>
                  </a:cubicBezTo>
                  <a:cubicBezTo>
                    <a:pt x="4604" y="1788"/>
                    <a:pt x="4603" y="1793"/>
                    <a:pt x="4602" y="1799"/>
                  </a:cubicBezTo>
                  <a:cubicBezTo>
                    <a:pt x="4602" y="1799"/>
                    <a:pt x="4602" y="1799"/>
                    <a:pt x="4602" y="1799"/>
                  </a:cubicBezTo>
                  <a:cubicBezTo>
                    <a:pt x="4592" y="1779"/>
                    <a:pt x="4582" y="1759"/>
                    <a:pt x="4572" y="1739"/>
                  </a:cubicBezTo>
                  <a:cubicBezTo>
                    <a:pt x="4576" y="1733"/>
                    <a:pt x="4580" y="1728"/>
                    <a:pt x="4585" y="1722"/>
                  </a:cubicBezTo>
                  <a:close/>
                  <a:moveTo>
                    <a:pt x="4602" y="1598"/>
                  </a:moveTo>
                  <a:cubicBezTo>
                    <a:pt x="4604" y="1595"/>
                    <a:pt x="4607" y="1591"/>
                    <a:pt x="4609" y="1588"/>
                  </a:cubicBezTo>
                  <a:cubicBezTo>
                    <a:pt x="4612" y="1607"/>
                    <a:pt x="4616" y="1626"/>
                    <a:pt x="4619" y="1645"/>
                  </a:cubicBezTo>
                  <a:cubicBezTo>
                    <a:pt x="4618" y="1645"/>
                    <a:pt x="4617" y="1645"/>
                    <a:pt x="4617" y="1644"/>
                  </a:cubicBezTo>
                  <a:cubicBezTo>
                    <a:pt x="4612" y="1629"/>
                    <a:pt x="4607" y="1613"/>
                    <a:pt x="4602" y="1598"/>
                  </a:cubicBezTo>
                  <a:close/>
                  <a:moveTo>
                    <a:pt x="4570" y="1407"/>
                  </a:moveTo>
                  <a:cubicBezTo>
                    <a:pt x="4575" y="1425"/>
                    <a:pt x="4580" y="1443"/>
                    <a:pt x="4584" y="1462"/>
                  </a:cubicBezTo>
                  <a:cubicBezTo>
                    <a:pt x="4580" y="1471"/>
                    <a:pt x="4576" y="1480"/>
                    <a:pt x="4573" y="1489"/>
                  </a:cubicBezTo>
                  <a:cubicBezTo>
                    <a:pt x="4572" y="1483"/>
                    <a:pt x="4571" y="1477"/>
                    <a:pt x="4569" y="1470"/>
                  </a:cubicBezTo>
                  <a:cubicBezTo>
                    <a:pt x="4569" y="1469"/>
                    <a:pt x="4567" y="1469"/>
                    <a:pt x="4567" y="1471"/>
                  </a:cubicBezTo>
                  <a:cubicBezTo>
                    <a:pt x="4569" y="1478"/>
                    <a:pt x="4570" y="1485"/>
                    <a:pt x="4572" y="1492"/>
                  </a:cubicBezTo>
                  <a:cubicBezTo>
                    <a:pt x="4570" y="1497"/>
                    <a:pt x="4568" y="1503"/>
                    <a:pt x="4566" y="1509"/>
                  </a:cubicBezTo>
                  <a:cubicBezTo>
                    <a:pt x="4558" y="1492"/>
                    <a:pt x="4550" y="1474"/>
                    <a:pt x="4541" y="1457"/>
                  </a:cubicBezTo>
                  <a:cubicBezTo>
                    <a:pt x="4550" y="1440"/>
                    <a:pt x="4560" y="1424"/>
                    <a:pt x="4570" y="1407"/>
                  </a:cubicBezTo>
                  <a:close/>
                  <a:moveTo>
                    <a:pt x="4536" y="1476"/>
                  </a:moveTo>
                  <a:cubicBezTo>
                    <a:pt x="4544" y="1496"/>
                    <a:pt x="4551" y="1517"/>
                    <a:pt x="4558" y="1538"/>
                  </a:cubicBezTo>
                  <a:cubicBezTo>
                    <a:pt x="4557" y="1543"/>
                    <a:pt x="4555" y="1548"/>
                    <a:pt x="4554" y="1552"/>
                  </a:cubicBezTo>
                  <a:cubicBezTo>
                    <a:pt x="4547" y="1535"/>
                    <a:pt x="4540" y="1518"/>
                    <a:pt x="4532" y="1502"/>
                  </a:cubicBezTo>
                  <a:cubicBezTo>
                    <a:pt x="4534" y="1493"/>
                    <a:pt x="4535" y="1484"/>
                    <a:pt x="4536" y="1476"/>
                  </a:cubicBezTo>
                  <a:close/>
                  <a:moveTo>
                    <a:pt x="4545" y="1604"/>
                  </a:moveTo>
                  <a:cubicBezTo>
                    <a:pt x="4544" y="1613"/>
                    <a:pt x="4544" y="1622"/>
                    <a:pt x="4543" y="1631"/>
                  </a:cubicBezTo>
                  <a:cubicBezTo>
                    <a:pt x="4539" y="1631"/>
                    <a:pt x="4535" y="1631"/>
                    <a:pt x="4532" y="1631"/>
                  </a:cubicBezTo>
                  <a:cubicBezTo>
                    <a:pt x="4527" y="1631"/>
                    <a:pt x="4526" y="1638"/>
                    <a:pt x="4531" y="1638"/>
                  </a:cubicBezTo>
                  <a:cubicBezTo>
                    <a:pt x="4535" y="1639"/>
                    <a:pt x="4538" y="1639"/>
                    <a:pt x="4542" y="1639"/>
                  </a:cubicBezTo>
                  <a:cubicBezTo>
                    <a:pt x="4541" y="1645"/>
                    <a:pt x="4541" y="1651"/>
                    <a:pt x="4540" y="1657"/>
                  </a:cubicBezTo>
                  <a:cubicBezTo>
                    <a:pt x="4538" y="1660"/>
                    <a:pt x="4537" y="1662"/>
                    <a:pt x="4535" y="1665"/>
                  </a:cubicBezTo>
                  <a:cubicBezTo>
                    <a:pt x="4528" y="1652"/>
                    <a:pt x="4522" y="1639"/>
                    <a:pt x="4515" y="1626"/>
                  </a:cubicBezTo>
                  <a:cubicBezTo>
                    <a:pt x="4518" y="1598"/>
                    <a:pt x="4522" y="1571"/>
                    <a:pt x="4526" y="1544"/>
                  </a:cubicBezTo>
                  <a:cubicBezTo>
                    <a:pt x="4532" y="1564"/>
                    <a:pt x="4539" y="1584"/>
                    <a:pt x="4545" y="1604"/>
                  </a:cubicBezTo>
                  <a:close/>
                  <a:moveTo>
                    <a:pt x="4523" y="1676"/>
                  </a:moveTo>
                  <a:cubicBezTo>
                    <a:pt x="4520" y="1677"/>
                    <a:pt x="4516" y="1678"/>
                    <a:pt x="4513" y="1680"/>
                  </a:cubicBezTo>
                  <a:cubicBezTo>
                    <a:pt x="4513" y="1673"/>
                    <a:pt x="4512" y="1666"/>
                    <a:pt x="4512" y="1659"/>
                  </a:cubicBezTo>
                  <a:cubicBezTo>
                    <a:pt x="4512" y="1657"/>
                    <a:pt x="4512" y="1655"/>
                    <a:pt x="4512" y="1653"/>
                  </a:cubicBezTo>
                  <a:cubicBezTo>
                    <a:pt x="4516" y="1661"/>
                    <a:pt x="4519" y="1669"/>
                    <a:pt x="4523" y="1676"/>
                  </a:cubicBezTo>
                  <a:close/>
                  <a:moveTo>
                    <a:pt x="4515" y="1511"/>
                  </a:moveTo>
                  <a:cubicBezTo>
                    <a:pt x="4517" y="1517"/>
                    <a:pt x="4519" y="1524"/>
                    <a:pt x="4522" y="1530"/>
                  </a:cubicBezTo>
                  <a:cubicBezTo>
                    <a:pt x="4517" y="1556"/>
                    <a:pt x="4513" y="1582"/>
                    <a:pt x="4509" y="1608"/>
                  </a:cubicBezTo>
                  <a:cubicBezTo>
                    <a:pt x="4508" y="1583"/>
                    <a:pt x="4507" y="1558"/>
                    <a:pt x="4506" y="1533"/>
                  </a:cubicBezTo>
                  <a:cubicBezTo>
                    <a:pt x="4509" y="1526"/>
                    <a:pt x="4512" y="1518"/>
                    <a:pt x="4515" y="1511"/>
                  </a:cubicBezTo>
                  <a:close/>
                  <a:moveTo>
                    <a:pt x="4502" y="1541"/>
                  </a:moveTo>
                  <a:cubicBezTo>
                    <a:pt x="4503" y="1561"/>
                    <a:pt x="4503" y="1582"/>
                    <a:pt x="4503" y="1602"/>
                  </a:cubicBezTo>
                  <a:cubicBezTo>
                    <a:pt x="4499" y="1593"/>
                    <a:pt x="4494" y="1584"/>
                    <a:pt x="4490" y="1575"/>
                  </a:cubicBezTo>
                  <a:cubicBezTo>
                    <a:pt x="4494" y="1564"/>
                    <a:pt x="4498" y="1552"/>
                    <a:pt x="4502" y="1541"/>
                  </a:cubicBezTo>
                  <a:close/>
                  <a:moveTo>
                    <a:pt x="4432" y="1479"/>
                  </a:moveTo>
                  <a:cubicBezTo>
                    <a:pt x="4446" y="1510"/>
                    <a:pt x="4460" y="1540"/>
                    <a:pt x="4474" y="1571"/>
                  </a:cubicBezTo>
                  <a:cubicBezTo>
                    <a:pt x="4468" y="1587"/>
                    <a:pt x="4462" y="1604"/>
                    <a:pt x="4456" y="1621"/>
                  </a:cubicBezTo>
                  <a:cubicBezTo>
                    <a:pt x="4451" y="1613"/>
                    <a:pt x="4446" y="1606"/>
                    <a:pt x="4441" y="1598"/>
                  </a:cubicBezTo>
                  <a:cubicBezTo>
                    <a:pt x="4438" y="1559"/>
                    <a:pt x="4435" y="1519"/>
                    <a:pt x="4432" y="1479"/>
                  </a:cubicBezTo>
                  <a:close/>
                  <a:moveTo>
                    <a:pt x="4464" y="1659"/>
                  </a:moveTo>
                  <a:cubicBezTo>
                    <a:pt x="4470" y="1670"/>
                    <a:pt x="4477" y="1681"/>
                    <a:pt x="4483" y="1692"/>
                  </a:cubicBezTo>
                  <a:cubicBezTo>
                    <a:pt x="4481" y="1693"/>
                    <a:pt x="4479" y="1694"/>
                    <a:pt x="4477" y="1694"/>
                  </a:cubicBezTo>
                  <a:cubicBezTo>
                    <a:pt x="4471" y="1690"/>
                    <a:pt x="4465" y="1686"/>
                    <a:pt x="4458" y="1682"/>
                  </a:cubicBezTo>
                  <a:cubicBezTo>
                    <a:pt x="4460" y="1674"/>
                    <a:pt x="4462" y="1667"/>
                    <a:pt x="4464" y="1659"/>
                  </a:cubicBezTo>
                  <a:close/>
                  <a:moveTo>
                    <a:pt x="4451" y="1636"/>
                  </a:moveTo>
                  <a:cubicBezTo>
                    <a:pt x="4449" y="1642"/>
                    <a:pt x="4447" y="1648"/>
                    <a:pt x="4446" y="1653"/>
                  </a:cubicBezTo>
                  <a:cubicBezTo>
                    <a:pt x="4445" y="1643"/>
                    <a:pt x="4444" y="1633"/>
                    <a:pt x="4443" y="1622"/>
                  </a:cubicBezTo>
                  <a:cubicBezTo>
                    <a:pt x="4446" y="1627"/>
                    <a:pt x="4448" y="1632"/>
                    <a:pt x="4451" y="1636"/>
                  </a:cubicBezTo>
                  <a:close/>
                  <a:moveTo>
                    <a:pt x="4417" y="1678"/>
                  </a:moveTo>
                  <a:cubicBezTo>
                    <a:pt x="4418" y="1687"/>
                    <a:pt x="4419" y="1696"/>
                    <a:pt x="4420" y="1705"/>
                  </a:cubicBezTo>
                  <a:cubicBezTo>
                    <a:pt x="4414" y="1695"/>
                    <a:pt x="4407" y="1684"/>
                    <a:pt x="4401" y="1673"/>
                  </a:cubicBezTo>
                  <a:cubicBezTo>
                    <a:pt x="4407" y="1675"/>
                    <a:pt x="4412" y="1676"/>
                    <a:pt x="4417" y="1678"/>
                  </a:cubicBezTo>
                  <a:close/>
                  <a:moveTo>
                    <a:pt x="4414" y="1725"/>
                  </a:moveTo>
                  <a:cubicBezTo>
                    <a:pt x="4412" y="1726"/>
                    <a:pt x="4410" y="1727"/>
                    <a:pt x="4408" y="1728"/>
                  </a:cubicBezTo>
                  <a:cubicBezTo>
                    <a:pt x="4403" y="1715"/>
                    <a:pt x="4398" y="1702"/>
                    <a:pt x="4393" y="1688"/>
                  </a:cubicBezTo>
                  <a:cubicBezTo>
                    <a:pt x="4400" y="1701"/>
                    <a:pt x="4407" y="1713"/>
                    <a:pt x="4414" y="1725"/>
                  </a:cubicBezTo>
                  <a:close/>
                  <a:moveTo>
                    <a:pt x="4366" y="1667"/>
                  </a:moveTo>
                  <a:cubicBezTo>
                    <a:pt x="4367" y="1667"/>
                    <a:pt x="4369" y="1668"/>
                    <a:pt x="4370" y="1668"/>
                  </a:cubicBezTo>
                  <a:cubicBezTo>
                    <a:pt x="4377" y="1691"/>
                    <a:pt x="4385" y="1714"/>
                    <a:pt x="4393" y="1737"/>
                  </a:cubicBezTo>
                  <a:cubicBezTo>
                    <a:pt x="4387" y="1741"/>
                    <a:pt x="4380" y="1745"/>
                    <a:pt x="4374" y="1749"/>
                  </a:cubicBezTo>
                  <a:cubicBezTo>
                    <a:pt x="4365" y="1731"/>
                    <a:pt x="4357" y="1712"/>
                    <a:pt x="4348" y="1694"/>
                  </a:cubicBezTo>
                  <a:cubicBezTo>
                    <a:pt x="4354" y="1685"/>
                    <a:pt x="4360" y="1676"/>
                    <a:pt x="4366" y="1667"/>
                  </a:cubicBezTo>
                  <a:close/>
                  <a:moveTo>
                    <a:pt x="4349" y="1766"/>
                  </a:moveTo>
                  <a:cubicBezTo>
                    <a:pt x="4346" y="1768"/>
                    <a:pt x="4343" y="1771"/>
                    <a:pt x="4339" y="1773"/>
                  </a:cubicBezTo>
                  <a:cubicBezTo>
                    <a:pt x="4335" y="1760"/>
                    <a:pt x="4330" y="1748"/>
                    <a:pt x="4325" y="1735"/>
                  </a:cubicBezTo>
                  <a:cubicBezTo>
                    <a:pt x="4327" y="1732"/>
                    <a:pt x="4328" y="1729"/>
                    <a:pt x="4329" y="1727"/>
                  </a:cubicBezTo>
                  <a:cubicBezTo>
                    <a:pt x="4336" y="1740"/>
                    <a:pt x="4342" y="1753"/>
                    <a:pt x="4349" y="1766"/>
                  </a:cubicBezTo>
                  <a:close/>
                  <a:moveTo>
                    <a:pt x="4337" y="1713"/>
                  </a:moveTo>
                  <a:cubicBezTo>
                    <a:pt x="4338" y="1711"/>
                    <a:pt x="4339" y="1709"/>
                    <a:pt x="4340" y="1707"/>
                  </a:cubicBezTo>
                  <a:cubicBezTo>
                    <a:pt x="4345" y="1721"/>
                    <a:pt x="4350" y="1734"/>
                    <a:pt x="4355" y="1748"/>
                  </a:cubicBezTo>
                  <a:cubicBezTo>
                    <a:pt x="4348" y="1736"/>
                    <a:pt x="4343" y="1725"/>
                    <a:pt x="4337" y="1713"/>
                  </a:cubicBezTo>
                  <a:close/>
                  <a:moveTo>
                    <a:pt x="4363" y="1794"/>
                  </a:moveTo>
                  <a:cubicBezTo>
                    <a:pt x="4369" y="1805"/>
                    <a:pt x="4374" y="1816"/>
                    <a:pt x="4380" y="1826"/>
                  </a:cubicBezTo>
                  <a:cubicBezTo>
                    <a:pt x="4372" y="1823"/>
                    <a:pt x="4363" y="1819"/>
                    <a:pt x="4355" y="1816"/>
                  </a:cubicBezTo>
                  <a:cubicBezTo>
                    <a:pt x="4352" y="1807"/>
                    <a:pt x="4349" y="1799"/>
                    <a:pt x="4345" y="1790"/>
                  </a:cubicBezTo>
                  <a:cubicBezTo>
                    <a:pt x="4351" y="1791"/>
                    <a:pt x="4357" y="1793"/>
                    <a:pt x="4363" y="1794"/>
                  </a:cubicBezTo>
                  <a:close/>
                  <a:moveTo>
                    <a:pt x="4362" y="1667"/>
                  </a:moveTo>
                  <a:cubicBezTo>
                    <a:pt x="4356" y="1674"/>
                    <a:pt x="4351" y="1682"/>
                    <a:pt x="4346" y="1689"/>
                  </a:cubicBezTo>
                  <a:cubicBezTo>
                    <a:pt x="4345" y="1686"/>
                    <a:pt x="4343" y="1683"/>
                    <a:pt x="4342" y="1680"/>
                  </a:cubicBezTo>
                  <a:cubicBezTo>
                    <a:pt x="4340" y="1675"/>
                    <a:pt x="4338" y="1670"/>
                    <a:pt x="4336" y="1665"/>
                  </a:cubicBezTo>
                  <a:cubicBezTo>
                    <a:pt x="4345" y="1666"/>
                    <a:pt x="4353" y="1666"/>
                    <a:pt x="4362" y="1667"/>
                  </a:cubicBezTo>
                  <a:close/>
                  <a:moveTo>
                    <a:pt x="4326" y="1665"/>
                  </a:moveTo>
                  <a:cubicBezTo>
                    <a:pt x="4330" y="1677"/>
                    <a:pt x="4334" y="1689"/>
                    <a:pt x="4338" y="1701"/>
                  </a:cubicBezTo>
                  <a:cubicBezTo>
                    <a:pt x="4337" y="1703"/>
                    <a:pt x="4336" y="1706"/>
                    <a:pt x="4334" y="1708"/>
                  </a:cubicBezTo>
                  <a:cubicBezTo>
                    <a:pt x="4327" y="1694"/>
                    <a:pt x="4320" y="1679"/>
                    <a:pt x="4313" y="1665"/>
                  </a:cubicBezTo>
                  <a:cubicBezTo>
                    <a:pt x="4317" y="1665"/>
                    <a:pt x="4321" y="1665"/>
                    <a:pt x="4326" y="1665"/>
                  </a:cubicBezTo>
                  <a:close/>
                  <a:moveTo>
                    <a:pt x="4300" y="1665"/>
                  </a:moveTo>
                  <a:cubicBezTo>
                    <a:pt x="4309" y="1684"/>
                    <a:pt x="4318" y="1702"/>
                    <a:pt x="4326" y="1721"/>
                  </a:cubicBezTo>
                  <a:cubicBezTo>
                    <a:pt x="4325" y="1723"/>
                    <a:pt x="4324" y="1725"/>
                    <a:pt x="4323" y="1728"/>
                  </a:cubicBezTo>
                  <a:cubicBezTo>
                    <a:pt x="4315" y="1707"/>
                    <a:pt x="4307" y="1686"/>
                    <a:pt x="4300" y="1665"/>
                  </a:cubicBezTo>
                  <a:cubicBezTo>
                    <a:pt x="4300" y="1665"/>
                    <a:pt x="4300" y="1665"/>
                    <a:pt x="4300" y="1665"/>
                  </a:cubicBezTo>
                  <a:close/>
                  <a:moveTo>
                    <a:pt x="4233" y="1821"/>
                  </a:moveTo>
                  <a:cubicBezTo>
                    <a:pt x="4233" y="1822"/>
                    <a:pt x="4233" y="1822"/>
                    <a:pt x="4233" y="1823"/>
                  </a:cubicBezTo>
                  <a:cubicBezTo>
                    <a:pt x="4225" y="1821"/>
                    <a:pt x="4218" y="1820"/>
                    <a:pt x="4210" y="1819"/>
                  </a:cubicBezTo>
                  <a:cubicBezTo>
                    <a:pt x="4205" y="1809"/>
                    <a:pt x="4201" y="1800"/>
                    <a:pt x="4196" y="1790"/>
                  </a:cubicBezTo>
                  <a:cubicBezTo>
                    <a:pt x="4209" y="1800"/>
                    <a:pt x="4221" y="1811"/>
                    <a:pt x="4233" y="1821"/>
                  </a:cubicBezTo>
                  <a:close/>
                  <a:moveTo>
                    <a:pt x="4210" y="1783"/>
                  </a:moveTo>
                  <a:cubicBezTo>
                    <a:pt x="4216" y="1782"/>
                    <a:pt x="4221" y="1781"/>
                    <a:pt x="4227" y="1781"/>
                  </a:cubicBezTo>
                  <a:cubicBezTo>
                    <a:pt x="4228" y="1787"/>
                    <a:pt x="4228" y="1792"/>
                    <a:pt x="4229" y="1798"/>
                  </a:cubicBezTo>
                  <a:cubicBezTo>
                    <a:pt x="4223" y="1793"/>
                    <a:pt x="4216" y="1788"/>
                    <a:pt x="4210" y="1783"/>
                  </a:cubicBezTo>
                  <a:close/>
                  <a:moveTo>
                    <a:pt x="4236" y="1839"/>
                  </a:moveTo>
                  <a:cubicBezTo>
                    <a:pt x="4237" y="1844"/>
                    <a:pt x="4238" y="1849"/>
                    <a:pt x="4239" y="1853"/>
                  </a:cubicBezTo>
                  <a:cubicBezTo>
                    <a:pt x="4234" y="1852"/>
                    <a:pt x="4229" y="1851"/>
                    <a:pt x="4224" y="1850"/>
                  </a:cubicBezTo>
                  <a:cubicBezTo>
                    <a:pt x="4221" y="1844"/>
                    <a:pt x="4219" y="1839"/>
                    <a:pt x="4216" y="1833"/>
                  </a:cubicBezTo>
                  <a:cubicBezTo>
                    <a:pt x="4223" y="1835"/>
                    <a:pt x="4230" y="1837"/>
                    <a:pt x="4236" y="1839"/>
                  </a:cubicBezTo>
                  <a:close/>
                  <a:moveTo>
                    <a:pt x="4237" y="1945"/>
                  </a:moveTo>
                  <a:cubicBezTo>
                    <a:pt x="4239" y="1949"/>
                    <a:pt x="4241" y="1952"/>
                    <a:pt x="4243" y="1956"/>
                  </a:cubicBezTo>
                  <a:cubicBezTo>
                    <a:pt x="4243" y="1956"/>
                    <a:pt x="4243" y="1956"/>
                    <a:pt x="4242" y="1957"/>
                  </a:cubicBezTo>
                  <a:cubicBezTo>
                    <a:pt x="4239" y="1956"/>
                    <a:pt x="4235" y="1955"/>
                    <a:pt x="4232" y="1954"/>
                  </a:cubicBezTo>
                  <a:cubicBezTo>
                    <a:pt x="4230" y="1949"/>
                    <a:pt x="4228" y="1944"/>
                    <a:pt x="4225" y="1938"/>
                  </a:cubicBezTo>
                  <a:cubicBezTo>
                    <a:pt x="4229" y="1941"/>
                    <a:pt x="4233" y="1943"/>
                    <a:pt x="4237" y="1945"/>
                  </a:cubicBezTo>
                  <a:close/>
                  <a:moveTo>
                    <a:pt x="4237" y="1804"/>
                  </a:moveTo>
                  <a:cubicBezTo>
                    <a:pt x="4236" y="1796"/>
                    <a:pt x="4234" y="1789"/>
                    <a:pt x="4233" y="1781"/>
                  </a:cubicBezTo>
                  <a:cubicBezTo>
                    <a:pt x="4244" y="1780"/>
                    <a:pt x="4255" y="1780"/>
                    <a:pt x="4266" y="1780"/>
                  </a:cubicBezTo>
                  <a:cubicBezTo>
                    <a:pt x="4271" y="1794"/>
                    <a:pt x="4276" y="1808"/>
                    <a:pt x="4281" y="1822"/>
                  </a:cubicBezTo>
                  <a:cubicBezTo>
                    <a:pt x="4280" y="1823"/>
                    <a:pt x="4280" y="1825"/>
                    <a:pt x="4279" y="1826"/>
                  </a:cubicBezTo>
                  <a:cubicBezTo>
                    <a:pt x="4277" y="1828"/>
                    <a:pt x="4275" y="1830"/>
                    <a:pt x="4273" y="1832"/>
                  </a:cubicBezTo>
                  <a:cubicBezTo>
                    <a:pt x="4261" y="1823"/>
                    <a:pt x="4249" y="1813"/>
                    <a:pt x="4237" y="1804"/>
                  </a:cubicBezTo>
                  <a:close/>
                  <a:moveTo>
                    <a:pt x="4273" y="1774"/>
                  </a:moveTo>
                  <a:cubicBezTo>
                    <a:pt x="4268" y="1759"/>
                    <a:pt x="4262" y="1744"/>
                    <a:pt x="4256" y="1728"/>
                  </a:cubicBezTo>
                  <a:cubicBezTo>
                    <a:pt x="4266" y="1744"/>
                    <a:pt x="4276" y="1759"/>
                    <a:pt x="4286" y="1774"/>
                  </a:cubicBezTo>
                  <a:cubicBezTo>
                    <a:pt x="4282" y="1774"/>
                    <a:pt x="4278" y="1774"/>
                    <a:pt x="4273" y="1774"/>
                  </a:cubicBezTo>
                  <a:close/>
                  <a:moveTo>
                    <a:pt x="4291" y="1782"/>
                  </a:moveTo>
                  <a:cubicBezTo>
                    <a:pt x="4292" y="1783"/>
                    <a:pt x="4292" y="1784"/>
                    <a:pt x="4293" y="1784"/>
                  </a:cubicBezTo>
                  <a:cubicBezTo>
                    <a:pt x="4293" y="1785"/>
                    <a:pt x="4293" y="1787"/>
                    <a:pt x="4294" y="1788"/>
                  </a:cubicBezTo>
                  <a:cubicBezTo>
                    <a:pt x="4293" y="1789"/>
                    <a:pt x="4293" y="1790"/>
                    <a:pt x="4292" y="1791"/>
                  </a:cubicBezTo>
                  <a:cubicBezTo>
                    <a:pt x="4288" y="1789"/>
                    <a:pt x="4283" y="1788"/>
                    <a:pt x="4278" y="1786"/>
                  </a:cubicBezTo>
                  <a:cubicBezTo>
                    <a:pt x="4277" y="1784"/>
                    <a:pt x="4277" y="1782"/>
                    <a:pt x="4276" y="1781"/>
                  </a:cubicBezTo>
                  <a:cubicBezTo>
                    <a:pt x="4281" y="1781"/>
                    <a:pt x="4286" y="1781"/>
                    <a:pt x="4291" y="1782"/>
                  </a:cubicBezTo>
                  <a:close/>
                  <a:moveTo>
                    <a:pt x="4271" y="1879"/>
                  </a:moveTo>
                  <a:cubicBezTo>
                    <a:pt x="4279" y="1882"/>
                    <a:pt x="4287" y="1884"/>
                    <a:pt x="4295" y="1886"/>
                  </a:cubicBezTo>
                  <a:cubicBezTo>
                    <a:pt x="4300" y="1893"/>
                    <a:pt x="4303" y="1900"/>
                    <a:pt x="4306" y="1908"/>
                  </a:cubicBezTo>
                  <a:cubicBezTo>
                    <a:pt x="4294" y="1901"/>
                    <a:pt x="4281" y="1894"/>
                    <a:pt x="4269" y="1887"/>
                  </a:cubicBezTo>
                  <a:cubicBezTo>
                    <a:pt x="4270" y="1884"/>
                    <a:pt x="4270" y="1882"/>
                    <a:pt x="4271" y="1879"/>
                  </a:cubicBezTo>
                  <a:close/>
                  <a:moveTo>
                    <a:pt x="4295" y="1829"/>
                  </a:moveTo>
                  <a:cubicBezTo>
                    <a:pt x="4298" y="1826"/>
                    <a:pt x="4301" y="1823"/>
                    <a:pt x="4304" y="1821"/>
                  </a:cubicBezTo>
                  <a:cubicBezTo>
                    <a:pt x="4309" y="1836"/>
                    <a:pt x="4314" y="1852"/>
                    <a:pt x="4319" y="1868"/>
                  </a:cubicBezTo>
                  <a:cubicBezTo>
                    <a:pt x="4315" y="1865"/>
                    <a:pt x="4311" y="1862"/>
                    <a:pt x="4307" y="1859"/>
                  </a:cubicBezTo>
                  <a:cubicBezTo>
                    <a:pt x="4303" y="1849"/>
                    <a:pt x="4299" y="1839"/>
                    <a:pt x="4295" y="1829"/>
                  </a:cubicBezTo>
                  <a:close/>
                  <a:moveTo>
                    <a:pt x="4307" y="1776"/>
                  </a:moveTo>
                  <a:cubicBezTo>
                    <a:pt x="4307" y="1776"/>
                    <a:pt x="4307" y="1775"/>
                    <a:pt x="4307" y="1775"/>
                  </a:cubicBezTo>
                  <a:cubicBezTo>
                    <a:pt x="4309" y="1768"/>
                    <a:pt x="4312" y="1762"/>
                    <a:pt x="4315" y="1755"/>
                  </a:cubicBezTo>
                  <a:cubicBezTo>
                    <a:pt x="4318" y="1763"/>
                    <a:pt x="4321" y="1770"/>
                    <a:pt x="4323" y="1778"/>
                  </a:cubicBezTo>
                  <a:cubicBezTo>
                    <a:pt x="4318" y="1777"/>
                    <a:pt x="4313" y="1776"/>
                    <a:pt x="4307" y="1776"/>
                  </a:cubicBezTo>
                  <a:close/>
                  <a:moveTo>
                    <a:pt x="4246" y="1669"/>
                  </a:moveTo>
                  <a:cubicBezTo>
                    <a:pt x="4259" y="1668"/>
                    <a:pt x="4272" y="1667"/>
                    <a:pt x="4286" y="1666"/>
                  </a:cubicBezTo>
                  <a:cubicBezTo>
                    <a:pt x="4295" y="1693"/>
                    <a:pt x="4304" y="1720"/>
                    <a:pt x="4313" y="1747"/>
                  </a:cubicBezTo>
                  <a:cubicBezTo>
                    <a:pt x="4309" y="1754"/>
                    <a:pt x="4306" y="1761"/>
                    <a:pt x="4302" y="1768"/>
                  </a:cubicBezTo>
                  <a:cubicBezTo>
                    <a:pt x="4300" y="1761"/>
                    <a:pt x="4297" y="1754"/>
                    <a:pt x="4295" y="1747"/>
                  </a:cubicBezTo>
                  <a:cubicBezTo>
                    <a:pt x="4293" y="1743"/>
                    <a:pt x="4289" y="1745"/>
                    <a:pt x="4287" y="1748"/>
                  </a:cubicBezTo>
                  <a:cubicBezTo>
                    <a:pt x="4286" y="1745"/>
                    <a:pt x="4284" y="1743"/>
                    <a:pt x="4282" y="1740"/>
                  </a:cubicBezTo>
                  <a:cubicBezTo>
                    <a:pt x="4281" y="1737"/>
                    <a:pt x="4280" y="1735"/>
                    <a:pt x="4279" y="1732"/>
                  </a:cubicBezTo>
                  <a:cubicBezTo>
                    <a:pt x="4279" y="1730"/>
                    <a:pt x="4277" y="1731"/>
                    <a:pt x="4277" y="1732"/>
                  </a:cubicBezTo>
                  <a:cubicBezTo>
                    <a:pt x="4277" y="1732"/>
                    <a:pt x="4277" y="1732"/>
                    <a:pt x="4277" y="1733"/>
                  </a:cubicBezTo>
                  <a:cubicBezTo>
                    <a:pt x="4263" y="1712"/>
                    <a:pt x="4249" y="1691"/>
                    <a:pt x="4236" y="1669"/>
                  </a:cubicBezTo>
                  <a:cubicBezTo>
                    <a:pt x="4240" y="1669"/>
                    <a:pt x="4243" y="1669"/>
                    <a:pt x="4246" y="1669"/>
                  </a:cubicBezTo>
                  <a:close/>
                  <a:moveTo>
                    <a:pt x="4224" y="1674"/>
                  </a:moveTo>
                  <a:cubicBezTo>
                    <a:pt x="4228" y="1681"/>
                    <a:pt x="4232" y="1688"/>
                    <a:pt x="4236" y="1695"/>
                  </a:cubicBezTo>
                  <a:cubicBezTo>
                    <a:pt x="4245" y="1722"/>
                    <a:pt x="4254" y="1748"/>
                    <a:pt x="4264" y="1774"/>
                  </a:cubicBezTo>
                  <a:cubicBezTo>
                    <a:pt x="4253" y="1774"/>
                    <a:pt x="4242" y="1774"/>
                    <a:pt x="4232" y="1775"/>
                  </a:cubicBezTo>
                  <a:cubicBezTo>
                    <a:pt x="4226" y="1741"/>
                    <a:pt x="4223" y="1708"/>
                    <a:pt x="4224" y="1674"/>
                  </a:cubicBezTo>
                  <a:close/>
                  <a:moveTo>
                    <a:pt x="4222" y="1671"/>
                  </a:moveTo>
                  <a:cubicBezTo>
                    <a:pt x="4222" y="1671"/>
                    <a:pt x="4222" y="1671"/>
                    <a:pt x="4222" y="1671"/>
                  </a:cubicBezTo>
                  <a:cubicBezTo>
                    <a:pt x="4221" y="1706"/>
                    <a:pt x="4222" y="1741"/>
                    <a:pt x="4226" y="1776"/>
                  </a:cubicBezTo>
                  <a:cubicBezTo>
                    <a:pt x="4219" y="1776"/>
                    <a:pt x="4212" y="1777"/>
                    <a:pt x="4205" y="1779"/>
                  </a:cubicBezTo>
                  <a:cubicBezTo>
                    <a:pt x="4198" y="1773"/>
                    <a:pt x="4191" y="1768"/>
                    <a:pt x="4184" y="1762"/>
                  </a:cubicBezTo>
                  <a:cubicBezTo>
                    <a:pt x="4172" y="1735"/>
                    <a:pt x="4160" y="1707"/>
                    <a:pt x="4148" y="1679"/>
                  </a:cubicBezTo>
                  <a:cubicBezTo>
                    <a:pt x="4173" y="1675"/>
                    <a:pt x="4197" y="1673"/>
                    <a:pt x="4222" y="1671"/>
                  </a:cubicBezTo>
                  <a:close/>
                  <a:moveTo>
                    <a:pt x="4167" y="1791"/>
                  </a:moveTo>
                  <a:cubicBezTo>
                    <a:pt x="4169" y="1791"/>
                    <a:pt x="4171" y="1790"/>
                    <a:pt x="4172" y="1790"/>
                  </a:cubicBezTo>
                  <a:cubicBezTo>
                    <a:pt x="4176" y="1799"/>
                    <a:pt x="4180" y="1809"/>
                    <a:pt x="4183" y="1818"/>
                  </a:cubicBezTo>
                  <a:cubicBezTo>
                    <a:pt x="4181" y="1818"/>
                    <a:pt x="4179" y="1818"/>
                    <a:pt x="4176" y="1818"/>
                  </a:cubicBezTo>
                  <a:cubicBezTo>
                    <a:pt x="4170" y="1804"/>
                    <a:pt x="4164" y="1790"/>
                    <a:pt x="4158" y="1775"/>
                  </a:cubicBezTo>
                  <a:cubicBezTo>
                    <a:pt x="4159" y="1771"/>
                    <a:pt x="4160" y="1766"/>
                    <a:pt x="4161" y="1761"/>
                  </a:cubicBezTo>
                  <a:cubicBezTo>
                    <a:pt x="4164" y="1769"/>
                    <a:pt x="4168" y="1778"/>
                    <a:pt x="4171" y="1786"/>
                  </a:cubicBezTo>
                  <a:cubicBezTo>
                    <a:pt x="4169" y="1786"/>
                    <a:pt x="4168" y="1787"/>
                    <a:pt x="4166" y="1787"/>
                  </a:cubicBezTo>
                  <a:cubicBezTo>
                    <a:pt x="4164" y="1788"/>
                    <a:pt x="4165" y="1792"/>
                    <a:pt x="4167" y="1791"/>
                  </a:cubicBezTo>
                  <a:close/>
                  <a:moveTo>
                    <a:pt x="4138" y="1727"/>
                  </a:moveTo>
                  <a:cubicBezTo>
                    <a:pt x="4132" y="1713"/>
                    <a:pt x="4125" y="1698"/>
                    <a:pt x="4118" y="1684"/>
                  </a:cubicBezTo>
                  <a:cubicBezTo>
                    <a:pt x="4123" y="1683"/>
                    <a:pt x="4127" y="1682"/>
                    <a:pt x="4132" y="1682"/>
                  </a:cubicBezTo>
                  <a:cubicBezTo>
                    <a:pt x="4139" y="1701"/>
                    <a:pt x="4145" y="1719"/>
                    <a:pt x="4152" y="1738"/>
                  </a:cubicBezTo>
                  <a:cubicBezTo>
                    <a:pt x="4147" y="1734"/>
                    <a:pt x="4143" y="1731"/>
                    <a:pt x="4138" y="1727"/>
                  </a:cubicBezTo>
                  <a:close/>
                  <a:moveTo>
                    <a:pt x="4145" y="1847"/>
                  </a:moveTo>
                  <a:cubicBezTo>
                    <a:pt x="4152" y="1849"/>
                    <a:pt x="4159" y="1850"/>
                    <a:pt x="4166" y="1852"/>
                  </a:cubicBezTo>
                  <a:cubicBezTo>
                    <a:pt x="4172" y="1867"/>
                    <a:pt x="4177" y="1881"/>
                    <a:pt x="4182" y="1896"/>
                  </a:cubicBezTo>
                  <a:cubicBezTo>
                    <a:pt x="4174" y="1894"/>
                    <a:pt x="4167" y="1892"/>
                    <a:pt x="4159" y="1889"/>
                  </a:cubicBezTo>
                  <a:cubicBezTo>
                    <a:pt x="4152" y="1886"/>
                    <a:pt x="4146" y="1883"/>
                    <a:pt x="4139" y="1880"/>
                  </a:cubicBezTo>
                  <a:cubicBezTo>
                    <a:pt x="4141" y="1869"/>
                    <a:pt x="4143" y="1858"/>
                    <a:pt x="4145" y="1847"/>
                  </a:cubicBezTo>
                  <a:close/>
                  <a:moveTo>
                    <a:pt x="4137" y="1895"/>
                  </a:moveTo>
                  <a:cubicBezTo>
                    <a:pt x="4141" y="1896"/>
                    <a:pt x="4145" y="1897"/>
                    <a:pt x="4149" y="1898"/>
                  </a:cubicBezTo>
                  <a:cubicBezTo>
                    <a:pt x="4163" y="1906"/>
                    <a:pt x="4176" y="1912"/>
                    <a:pt x="4190" y="1920"/>
                  </a:cubicBezTo>
                  <a:cubicBezTo>
                    <a:pt x="4192" y="1926"/>
                    <a:pt x="4195" y="1933"/>
                    <a:pt x="4197" y="1939"/>
                  </a:cubicBezTo>
                  <a:cubicBezTo>
                    <a:pt x="4196" y="1941"/>
                    <a:pt x="4196" y="1942"/>
                    <a:pt x="4195" y="1944"/>
                  </a:cubicBezTo>
                  <a:cubicBezTo>
                    <a:pt x="4177" y="1939"/>
                    <a:pt x="4158" y="1934"/>
                    <a:pt x="4140" y="1929"/>
                  </a:cubicBezTo>
                  <a:cubicBezTo>
                    <a:pt x="4137" y="1928"/>
                    <a:pt x="4135" y="1926"/>
                    <a:pt x="4132" y="1924"/>
                  </a:cubicBezTo>
                  <a:cubicBezTo>
                    <a:pt x="4134" y="1914"/>
                    <a:pt x="4135" y="1904"/>
                    <a:pt x="4137" y="1895"/>
                  </a:cubicBezTo>
                  <a:close/>
                  <a:moveTo>
                    <a:pt x="4149" y="1936"/>
                  </a:moveTo>
                  <a:cubicBezTo>
                    <a:pt x="4164" y="1939"/>
                    <a:pt x="4179" y="1943"/>
                    <a:pt x="4193" y="1947"/>
                  </a:cubicBezTo>
                  <a:cubicBezTo>
                    <a:pt x="4191" y="1952"/>
                    <a:pt x="4189" y="1956"/>
                    <a:pt x="4187" y="1961"/>
                  </a:cubicBezTo>
                  <a:cubicBezTo>
                    <a:pt x="4174" y="1953"/>
                    <a:pt x="4162" y="1944"/>
                    <a:pt x="4149" y="1936"/>
                  </a:cubicBezTo>
                  <a:close/>
                  <a:moveTo>
                    <a:pt x="4171" y="1992"/>
                  </a:moveTo>
                  <a:cubicBezTo>
                    <a:pt x="4164" y="1990"/>
                    <a:pt x="4157" y="1989"/>
                    <a:pt x="4151" y="1987"/>
                  </a:cubicBezTo>
                  <a:cubicBezTo>
                    <a:pt x="4146" y="1983"/>
                    <a:pt x="4141" y="1979"/>
                    <a:pt x="4136" y="1976"/>
                  </a:cubicBezTo>
                  <a:cubicBezTo>
                    <a:pt x="4140" y="1976"/>
                    <a:pt x="4145" y="1976"/>
                    <a:pt x="4149" y="1977"/>
                  </a:cubicBezTo>
                  <a:cubicBezTo>
                    <a:pt x="4156" y="1982"/>
                    <a:pt x="4164" y="1987"/>
                    <a:pt x="4171" y="1992"/>
                  </a:cubicBezTo>
                  <a:close/>
                  <a:moveTo>
                    <a:pt x="4135" y="1845"/>
                  </a:moveTo>
                  <a:cubicBezTo>
                    <a:pt x="4133" y="1855"/>
                    <a:pt x="4131" y="1865"/>
                    <a:pt x="4129" y="1875"/>
                  </a:cubicBezTo>
                  <a:cubicBezTo>
                    <a:pt x="4109" y="1866"/>
                    <a:pt x="4089" y="1857"/>
                    <a:pt x="4069" y="1847"/>
                  </a:cubicBezTo>
                  <a:cubicBezTo>
                    <a:pt x="4082" y="1844"/>
                    <a:pt x="4094" y="1841"/>
                    <a:pt x="4107" y="1839"/>
                  </a:cubicBezTo>
                  <a:cubicBezTo>
                    <a:pt x="4116" y="1841"/>
                    <a:pt x="4126" y="1843"/>
                    <a:pt x="4135" y="1845"/>
                  </a:cubicBezTo>
                  <a:close/>
                  <a:moveTo>
                    <a:pt x="4104" y="2018"/>
                  </a:moveTo>
                  <a:cubicBezTo>
                    <a:pt x="4082" y="2011"/>
                    <a:pt x="4059" y="2005"/>
                    <a:pt x="4037" y="1999"/>
                  </a:cubicBezTo>
                  <a:cubicBezTo>
                    <a:pt x="4033" y="1997"/>
                    <a:pt x="4029" y="1996"/>
                    <a:pt x="4025" y="1994"/>
                  </a:cubicBezTo>
                  <a:cubicBezTo>
                    <a:pt x="4025" y="1991"/>
                    <a:pt x="4026" y="1987"/>
                    <a:pt x="4027" y="1984"/>
                  </a:cubicBezTo>
                  <a:cubicBezTo>
                    <a:pt x="4027" y="1984"/>
                    <a:pt x="4028" y="1984"/>
                    <a:pt x="4029" y="1983"/>
                  </a:cubicBezTo>
                  <a:cubicBezTo>
                    <a:pt x="4054" y="1992"/>
                    <a:pt x="4080" y="2001"/>
                    <a:pt x="4105" y="2010"/>
                  </a:cubicBezTo>
                  <a:cubicBezTo>
                    <a:pt x="4105" y="2013"/>
                    <a:pt x="4104" y="2015"/>
                    <a:pt x="4104" y="2018"/>
                  </a:cubicBezTo>
                  <a:close/>
                  <a:moveTo>
                    <a:pt x="4116" y="2185"/>
                  </a:moveTo>
                  <a:cubicBezTo>
                    <a:pt x="4112" y="2184"/>
                    <a:pt x="4108" y="2184"/>
                    <a:pt x="4104" y="2183"/>
                  </a:cubicBezTo>
                  <a:cubicBezTo>
                    <a:pt x="4104" y="2180"/>
                    <a:pt x="4104" y="2177"/>
                    <a:pt x="4103" y="2173"/>
                  </a:cubicBezTo>
                  <a:cubicBezTo>
                    <a:pt x="4107" y="2177"/>
                    <a:pt x="4112" y="2181"/>
                    <a:pt x="4116" y="2185"/>
                  </a:cubicBezTo>
                  <a:close/>
                  <a:moveTo>
                    <a:pt x="4032" y="2073"/>
                  </a:moveTo>
                  <a:cubicBezTo>
                    <a:pt x="4030" y="2071"/>
                    <a:pt x="4028" y="2069"/>
                    <a:pt x="4025" y="2068"/>
                  </a:cubicBezTo>
                  <a:cubicBezTo>
                    <a:pt x="4049" y="2067"/>
                    <a:pt x="4072" y="2067"/>
                    <a:pt x="4096" y="2067"/>
                  </a:cubicBezTo>
                  <a:cubicBezTo>
                    <a:pt x="4095" y="2073"/>
                    <a:pt x="4094" y="2078"/>
                    <a:pt x="4093" y="2084"/>
                  </a:cubicBezTo>
                  <a:cubicBezTo>
                    <a:pt x="4080" y="2082"/>
                    <a:pt x="4066" y="2081"/>
                    <a:pt x="4053" y="2079"/>
                  </a:cubicBezTo>
                  <a:cubicBezTo>
                    <a:pt x="4046" y="2077"/>
                    <a:pt x="4039" y="2075"/>
                    <a:pt x="4032" y="2073"/>
                  </a:cubicBezTo>
                  <a:close/>
                  <a:moveTo>
                    <a:pt x="4037" y="2174"/>
                  </a:moveTo>
                  <a:cubicBezTo>
                    <a:pt x="4025" y="2173"/>
                    <a:pt x="4012" y="2171"/>
                    <a:pt x="4000" y="2170"/>
                  </a:cubicBezTo>
                  <a:cubicBezTo>
                    <a:pt x="4000" y="2162"/>
                    <a:pt x="4001" y="2155"/>
                    <a:pt x="4002" y="2147"/>
                  </a:cubicBezTo>
                  <a:cubicBezTo>
                    <a:pt x="4008" y="2147"/>
                    <a:pt x="4014" y="2147"/>
                    <a:pt x="4021" y="2147"/>
                  </a:cubicBezTo>
                  <a:cubicBezTo>
                    <a:pt x="4027" y="2156"/>
                    <a:pt x="4033" y="2165"/>
                    <a:pt x="4037" y="2174"/>
                  </a:cubicBezTo>
                  <a:close/>
                  <a:moveTo>
                    <a:pt x="4014" y="2057"/>
                  </a:moveTo>
                  <a:cubicBezTo>
                    <a:pt x="4016" y="2040"/>
                    <a:pt x="4019" y="2023"/>
                    <a:pt x="4022" y="2006"/>
                  </a:cubicBezTo>
                  <a:cubicBezTo>
                    <a:pt x="4048" y="2019"/>
                    <a:pt x="4074" y="2032"/>
                    <a:pt x="4099" y="2046"/>
                  </a:cubicBezTo>
                  <a:cubicBezTo>
                    <a:pt x="4098" y="2048"/>
                    <a:pt x="4098" y="2050"/>
                    <a:pt x="4098" y="2052"/>
                  </a:cubicBezTo>
                  <a:cubicBezTo>
                    <a:pt x="4070" y="2053"/>
                    <a:pt x="4042" y="2055"/>
                    <a:pt x="4014" y="2057"/>
                  </a:cubicBezTo>
                  <a:close/>
                  <a:moveTo>
                    <a:pt x="4040" y="1862"/>
                  </a:moveTo>
                  <a:cubicBezTo>
                    <a:pt x="4037" y="1860"/>
                    <a:pt x="4034" y="1858"/>
                    <a:pt x="4031" y="1856"/>
                  </a:cubicBezTo>
                  <a:cubicBezTo>
                    <a:pt x="4039" y="1854"/>
                    <a:pt x="4047" y="1852"/>
                    <a:pt x="4055" y="1851"/>
                  </a:cubicBezTo>
                  <a:cubicBezTo>
                    <a:pt x="4071" y="1858"/>
                    <a:pt x="4086" y="1866"/>
                    <a:pt x="4102" y="1874"/>
                  </a:cubicBezTo>
                  <a:cubicBezTo>
                    <a:pt x="4081" y="1869"/>
                    <a:pt x="4061" y="1865"/>
                    <a:pt x="4040" y="1862"/>
                  </a:cubicBezTo>
                  <a:close/>
                  <a:moveTo>
                    <a:pt x="4050" y="1884"/>
                  </a:moveTo>
                  <a:cubicBezTo>
                    <a:pt x="4066" y="1896"/>
                    <a:pt x="4082" y="1907"/>
                    <a:pt x="4098" y="1919"/>
                  </a:cubicBezTo>
                  <a:cubicBezTo>
                    <a:pt x="4092" y="1917"/>
                    <a:pt x="4086" y="1916"/>
                    <a:pt x="4080" y="1915"/>
                  </a:cubicBezTo>
                  <a:cubicBezTo>
                    <a:pt x="4069" y="1908"/>
                    <a:pt x="4058" y="1901"/>
                    <a:pt x="4047" y="1894"/>
                  </a:cubicBezTo>
                  <a:cubicBezTo>
                    <a:pt x="4048" y="1891"/>
                    <a:pt x="4049" y="1887"/>
                    <a:pt x="4050" y="1884"/>
                  </a:cubicBezTo>
                  <a:close/>
                  <a:moveTo>
                    <a:pt x="4099" y="1961"/>
                  </a:moveTo>
                  <a:cubicBezTo>
                    <a:pt x="4088" y="1961"/>
                    <a:pt x="4078" y="1962"/>
                    <a:pt x="4067" y="1964"/>
                  </a:cubicBezTo>
                  <a:cubicBezTo>
                    <a:pt x="4065" y="1963"/>
                    <a:pt x="4063" y="1963"/>
                    <a:pt x="4062" y="1962"/>
                  </a:cubicBezTo>
                  <a:cubicBezTo>
                    <a:pt x="4053" y="1956"/>
                    <a:pt x="4044" y="1951"/>
                    <a:pt x="4035" y="1945"/>
                  </a:cubicBezTo>
                  <a:cubicBezTo>
                    <a:pt x="4037" y="1935"/>
                    <a:pt x="4040" y="1925"/>
                    <a:pt x="4042" y="1915"/>
                  </a:cubicBezTo>
                  <a:cubicBezTo>
                    <a:pt x="4061" y="1930"/>
                    <a:pt x="4080" y="1945"/>
                    <a:pt x="4099" y="1961"/>
                  </a:cubicBezTo>
                  <a:close/>
                  <a:moveTo>
                    <a:pt x="4041" y="1878"/>
                  </a:moveTo>
                  <a:cubicBezTo>
                    <a:pt x="4041" y="1878"/>
                    <a:pt x="4040" y="1878"/>
                    <a:pt x="4040" y="1879"/>
                  </a:cubicBezTo>
                  <a:cubicBezTo>
                    <a:pt x="4039" y="1882"/>
                    <a:pt x="4039" y="1885"/>
                    <a:pt x="4038" y="1888"/>
                  </a:cubicBezTo>
                  <a:cubicBezTo>
                    <a:pt x="4024" y="1880"/>
                    <a:pt x="4011" y="1871"/>
                    <a:pt x="3997" y="1863"/>
                  </a:cubicBezTo>
                  <a:cubicBezTo>
                    <a:pt x="4007" y="1864"/>
                    <a:pt x="4017" y="1866"/>
                    <a:pt x="4026" y="1867"/>
                  </a:cubicBezTo>
                  <a:cubicBezTo>
                    <a:pt x="4031" y="1871"/>
                    <a:pt x="4036" y="1874"/>
                    <a:pt x="4041" y="1878"/>
                  </a:cubicBezTo>
                  <a:close/>
                  <a:moveTo>
                    <a:pt x="4033" y="1907"/>
                  </a:moveTo>
                  <a:cubicBezTo>
                    <a:pt x="4033" y="1907"/>
                    <a:pt x="4033" y="1907"/>
                    <a:pt x="4033" y="1907"/>
                  </a:cubicBezTo>
                  <a:cubicBezTo>
                    <a:pt x="4030" y="1918"/>
                    <a:pt x="4027" y="1928"/>
                    <a:pt x="4025" y="1938"/>
                  </a:cubicBezTo>
                  <a:cubicBezTo>
                    <a:pt x="4019" y="1934"/>
                    <a:pt x="4012" y="1930"/>
                    <a:pt x="4006" y="1926"/>
                  </a:cubicBezTo>
                  <a:cubicBezTo>
                    <a:pt x="4011" y="1919"/>
                    <a:pt x="4017" y="1912"/>
                    <a:pt x="4023" y="1905"/>
                  </a:cubicBezTo>
                  <a:cubicBezTo>
                    <a:pt x="4026" y="1906"/>
                    <a:pt x="4030" y="1906"/>
                    <a:pt x="4033" y="1907"/>
                  </a:cubicBezTo>
                  <a:close/>
                  <a:moveTo>
                    <a:pt x="4022" y="1952"/>
                  </a:moveTo>
                  <a:cubicBezTo>
                    <a:pt x="4022" y="1952"/>
                    <a:pt x="4022" y="1952"/>
                    <a:pt x="4022" y="1952"/>
                  </a:cubicBezTo>
                  <a:cubicBezTo>
                    <a:pt x="4012" y="1950"/>
                    <a:pt x="4003" y="1948"/>
                    <a:pt x="3993" y="1946"/>
                  </a:cubicBezTo>
                  <a:cubicBezTo>
                    <a:pt x="3995" y="1942"/>
                    <a:pt x="3997" y="1939"/>
                    <a:pt x="3999" y="1936"/>
                  </a:cubicBezTo>
                  <a:cubicBezTo>
                    <a:pt x="4007" y="1941"/>
                    <a:pt x="4014" y="1946"/>
                    <a:pt x="4022" y="1952"/>
                  </a:cubicBezTo>
                  <a:close/>
                  <a:moveTo>
                    <a:pt x="4020" y="1961"/>
                  </a:moveTo>
                  <a:cubicBezTo>
                    <a:pt x="4020" y="1961"/>
                    <a:pt x="4019" y="1962"/>
                    <a:pt x="4019" y="1963"/>
                  </a:cubicBezTo>
                  <a:cubicBezTo>
                    <a:pt x="4009" y="1960"/>
                    <a:pt x="3999" y="1957"/>
                    <a:pt x="3989" y="1954"/>
                  </a:cubicBezTo>
                  <a:cubicBezTo>
                    <a:pt x="3989" y="1954"/>
                    <a:pt x="3990" y="1953"/>
                    <a:pt x="3990" y="1952"/>
                  </a:cubicBezTo>
                  <a:cubicBezTo>
                    <a:pt x="4000" y="1955"/>
                    <a:pt x="4010" y="1958"/>
                    <a:pt x="4020" y="1961"/>
                  </a:cubicBezTo>
                  <a:close/>
                  <a:moveTo>
                    <a:pt x="4064" y="2012"/>
                  </a:moveTo>
                  <a:cubicBezTo>
                    <a:pt x="4077" y="2016"/>
                    <a:pt x="4090" y="2020"/>
                    <a:pt x="4103" y="2023"/>
                  </a:cubicBezTo>
                  <a:cubicBezTo>
                    <a:pt x="4102" y="2026"/>
                    <a:pt x="4102" y="2028"/>
                    <a:pt x="4101" y="2030"/>
                  </a:cubicBezTo>
                  <a:cubicBezTo>
                    <a:pt x="4089" y="2024"/>
                    <a:pt x="4077" y="2018"/>
                    <a:pt x="4064" y="2012"/>
                  </a:cubicBezTo>
                  <a:close/>
                  <a:moveTo>
                    <a:pt x="4049" y="1911"/>
                  </a:moveTo>
                  <a:cubicBezTo>
                    <a:pt x="4051" y="1911"/>
                    <a:pt x="4053" y="1912"/>
                    <a:pt x="4055" y="1912"/>
                  </a:cubicBezTo>
                  <a:cubicBezTo>
                    <a:pt x="4075" y="1926"/>
                    <a:pt x="4095" y="1939"/>
                    <a:pt x="4115" y="1953"/>
                  </a:cubicBezTo>
                  <a:cubicBezTo>
                    <a:pt x="4115" y="1955"/>
                    <a:pt x="4114" y="1957"/>
                    <a:pt x="4114" y="1959"/>
                  </a:cubicBezTo>
                  <a:cubicBezTo>
                    <a:pt x="4092" y="1943"/>
                    <a:pt x="4071" y="1927"/>
                    <a:pt x="4049" y="1911"/>
                  </a:cubicBezTo>
                  <a:close/>
                  <a:moveTo>
                    <a:pt x="4091" y="1921"/>
                  </a:moveTo>
                  <a:cubicBezTo>
                    <a:pt x="4096" y="1922"/>
                    <a:pt x="4101" y="1924"/>
                    <a:pt x="4106" y="1925"/>
                  </a:cubicBezTo>
                  <a:cubicBezTo>
                    <a:pt x="4110" y="1928"/>
                    <a:pt x="4114" y="1931"/>
                    <a:pt x="4118" y="1934"/>
                  </a:cubicBezTo>
                  <a:cubicBezTo>
                    <a:pt x="4118" y="1935"/>
                    <a:pt x="4118" y="1937"/>
                    <a:pt x="4117" y="1938"/>
                  </a:cubicBezTo>
                  <a:cubicBezTo>
                    <a:pt x="4109" y="1932"/>
                    <a:pt x="4100" y="1927"/>
                    <a:pt x="4091" y="1921"/>
                  </a:cubicBezTo>
                  <a:close/>
                  <a:moveTo>
                    <a:pt x="4057" y="1873"/>
                  </a:moveTo>
                  <a:cubicBezTo>
                    <a:pt x="4080" y="1878"/>
                    <a:pt x="4103" y="1885"/>
                    <a:pt x="4126" y="1891"/>
                  </a:cubicBezTo>
                  <a:cubicBezTo>
                    <a:pt x="4124" y="1900"/>
                    <a:pt x="4123" y="1908"/>
                    <a:pt x="4121" y="1917"/>
                  </a:cubicBezTo>
                  <a:cubicBezTo>
                    <a:pt x="4100" y="1902"/>
                    <a:pt x="4078" y="1888"/>
                    <a:pt x="4057" y="1873"/>
                  </a:cubicBezTo>
                  <a:close/>
                  <a:moveTo>
                    <a:pt x="4091" y="1835"/>
                  </a:moveTo>
                  <a:cubicBezTo>
                    <a:pt x="4081" y="1838"/>
                    <a:pt x="4071" y="1841"/>
                    <a:pt x="4060" y="1843"/>
                  </a:cubicBezTo>
                  <a:cubicBezTo>
                    <a:pt x="4040" y="1834"/>
                    <a:pt x="4020" y="1826"/>
                    <a:pt x="4000" y="1817"/>
                  </a:cubicBezTo>
                  <a:cubicBezTo>
                    <a:pt x="4030" y="1822"/>
                    <a:pt x="4060" y="1829"/>
                    <a:pt x="4091" y="1835"/>
                  </a:cubicBezTo>
                  <a:close/>
                  <a:moveTo>
                    <a:pt x="3980" y="1813"/>
                  </a:moveTo>
                  <a:cubicBezTo>
                    <a:pt x="4002" y="1824"/>
                    <a:pt x="4025" y="1836"/>
                    <a:pt x="4047" y="1847"/>
                  </a:cubicBezTo>
                  <a:cubicBezTo>
                    <a:pt x="4040" y="1849"/>
                    <a:pt x="4032" y="1850"/>
                    <a:pt x="4025" y="1852"/>
                  </a:cubicBezTo>
                  <a:cubicBezTo>
                    <a:pt x="4004" y="1838"/>
                    <a:pt x="3984" y="1824"/>
                    <a:pt x="3964" y="1810"/>
                  </a:cubicBezTo>
                  <a:cubicBezTo>
                    <a:pt x="3969" y="1811"/>
                    <a:pt x="3975" y="1812"/>
                    <a:pt x="3980" y="1813"/>
                  </a:cubicBezTo>
                  <a:close/>
                  <a:moveTo>
                    <a:pt x="3887" y="1798"/>
                  </a:moveTo>
                  <a:cubicBezTo>
                    <a:pt x="3905" y="1801"/>
                    <a:pt x="3924" y="1804"/>
                    <a:pt x="3943" y="1807"/>
                  </a:cubicBezTo>
                  <a:cubicBezTo>
                    <a:pt x="3965" y="1823"/>
                    <a:pt x="3987" y="1839"/>
                    <a:pt x="4009" y="1854"/>
                  </a:cubicBezTo>
                  <a:cubicBezTo>
                    <a:pt x="4003" y="1855"/>
                    <a:pt x="3997" y="1856"/>
                    <a:pt x="3991" y="1856"/>
                  </a:cubicBezTo>
                  <a:cubicBezTo>
                    <a:pt x="3989" y="1856"/>
                    <a:pt x="3987" y="1856"/>
                    <a:pt x="3986" y="1856"/>
                  </a:cubicBezTo>
                  <a:cubicBezTo>
                    <a:pt x="3953" y="1836"/>
                    <a:pt x="3920" y="1817"/>
                    <a:pt x="3887" y="1798"/>
                  </a:cubicBezTo>
                  <a:close/>
                  <a:moveTo>
                    <a:pt x="3906" y="1859"/>
                  </a:moveTo>
                  <a:cubicBezTo>
                    <a:pt x="3928" y="1858"/>
                    <a:pt x="3950" y="1859"/>
                    <a:pt x="3973" y="1860"/>
                  </a:cubicBezTo>
                  <a:cubicBezTo>
                    <a:pt x="3989" y="1873"/>
                    <a:pt x="4005" y="1885"/>
                    <a:pt x="4020" y="1897"/>
                  </a:cubicBezTo>
                  <a:cubicBezTo>
                    <a:pt x="4020" y="1898"/>
                    <a:pt x="4019" y="1899"/>
                    <a:pt x="4018" y="1899"/>
                  </a:cubicBezTo>
                  <a:cubicBezTo>
                    <a:pt x="3991" y="1893"/>
                    <a:pt x="3965" y="1887"/>
                    <a:pt x="3939" y="1881"/>
                  </a:cubicBezTo>
                  <a:cubicBezTo>
                    <a:pt x="3928" y="1874"/>
                    <a:pt x="3917" y="1867"/>
                    <a:pt x="3906" y="1859"/>
                  </a:cubicBezTo>
                  <a:close/>
                  <a:moveTo>
                    <a:pt x="3949" y="1888"/>
                  </a:moveTo>
                  <a:cubicBezTo>
                    <a:pt x="3970" y="1893"/>
                    <a:pt x="3992" y="1898"/>
                    <a:pt x="4013" y="1903"/>
                  </a:cubicBezTo>
                  <a:cubicBezTo>
                    <a:pt x="4007" y="1908"/>
                    <a:pt x="4000" y="1913"/>
                    <a:pt x="3994" y="1918"/>
                  </a:cubicBezTo>
                  <a:cubicBezTo>
                    <a:pt x="3979" y="1908"/>
                    <a:pt x="3964" y="1898"/>
                    <a:pt x="3949" y="1888"/>
                  </a:cubicBezTo>
                  <a:close/>
                  <a:moveTo>
                    <a:pt x="3983" y="1969"/>
                  </a:moveTo>
                  <a:cubicBezTo>
                    <a:pt x="3992" y="1972"/>
                    <a:pt x="4000" y="1974"/>
                    <a:pt x="4009" y="1977"/>
                  </a:cubicBezTo>
                  <a:cubicBezTo>
                    <a:pt x="4005" y="1978"/>
                    <a:pt x="4001" y="1980"/>
                    <a:pt x="3996" y="1982"/>
                  </a:cubicBezTo>
                  <a:cubicBezTo>
                    <a:pt x="3991" y="1980"/>
                    <a:pt x="3986" y="1978"/>
                    <a:pt x="3981" y="1976"/>
                  </a:cubicBezTo>
                  <a:cubicBezTo>
                    <a:pt x="3982" y="1973"/>
                    <a:pt x="3982" y="1971"/>
                    <a:pt x="3983" y="1969"/>
                  </a:cubicBezTo>
                  <a:close/>
                  <a:moveTo>
                    <a:pt x="3806" y="1912"/>
                  </a:moveTo>
                  <a:cubicBezTo>
                    <a:pt x="3777" y="1903"/>
                    <a:pt x="3748" y="1894"/>
                    <a:pt x="3719" y="1886"/>
                  </a:cubicBezTo>
                  <a:cubicBezTo>
                    <a:pt x="3802" y="1901"/>
                    <a:pt x="3885" y="1922"/>
                    <a:pt x="3967" y="1945"/>
                  </a:cubicBezTo>
                  <a:cubicBezTo>
                    <a:pt x="3966" y="1946"/>
                    <a:pt x="3965" y="1947"/>
                    <a:pt x="3964" y="1948"/>
                  </a:cubicBezTo>
                  <a:cubicBezTo>
                    <a:pt x="3912" y="1934"/>
                    <a:pt x="3859" y="1922"/>
                    <a:pt x="3806" y="1912"/>
                  </a:cubicBezTo>
                  <a:close/>
                  <a:moveTo>
                    <a:pt x="3904" y="1945"/>
                  </a:moveTo>
                  <a:cubicBezTo>
                    <a:pt x="3921" y="1950"/>
                    <a:pt x="3938" y="1955"/>
                    <a:pt x="3955" y="1960"/>
                  </a:cubicBezTo>
                  <a:cubicBezTo>
                    <a:pt x="3954" y="1961"/>
                    <a:pt x="3954" y="1963"/>
                    <a:pt x="3953" y="1964"/>
                  </a:cubicBezTo>
                  <a:cubicBezTo>
                    <a:pt x="3937" y="1958"/>
                    <a:pt x="3921" y="1951"/>
                    <a:pt x="3904" y="1945"/>
                  </a:cubicBezTo>
                  <a:close/>
                  <a:moveTo>
                    <a:pt x="3908" y="2138"/>
                  </a:moveTo>
                  <a:cubicBezTo>
                    <a:pt x="3895" y="2139"/>
                    <a:pt x="3882" y="2140"/>
                    <a:pt x="3869" y="2141"/>
                  </a:cubicBezTo>
                  <a:cubicBezTo>
                    <a:pt x="3869" y="2139"/>
                    <a:pt x="3868" y="2138"/>
                    <a:pt x="3868" y="2136"/>
                  </a:cubicBezTo>
                  <a:cubicBezTo>
                    <a:pt x="3882" y="2136"/>
                    <a:pt x="3896" y="2136"/>
                    <a:pt x="3910" y="2137"/>
                  </a:cubicBezTo>
                  <a:cubicBezTo>
                    <a:pt x="3909" y="2137"/>
                    <a:pt x="3909" y="2138"/>
                    <a:pt x="3908" y="2138"/>
                  </a:cubicBezTo>
                  <a:close/>
                  <a:moveTo>
                    <a:pt x="3923" y="2121"/>
                  </a:moveTo>
                  <a:cubicBezTo>
                    <a:pt x="3917" y="2113"/>
                    <a:pt x="3905" y="2123"/>
                    <a:pt x="3910" y="2131"/>
                  </a:cubicBezTo>
                  <a:cubicBezTo>
                    <a:pt x="3896" y="2131"/>
                    <a:pt x="3882" y="2131"/>
                    <a:pt x="3867" y="2131"/>
                  </a:cubicBezTo>
                  <a:cubicBezTo>
                    <a:pt x="3866" y="2125"/>
                    <a:pt x="3864" y="2121"/>
                    <a:pt x="3858" y="2118"/>
                  </a:cubicBezTo>
                  <a:cubicBezTo>
                    <a:pt x="3849" y="2115"/>
                    <a:pt x="3846" y="2121"/>
                    <a:pt x="3840" y="2121"/>
                  </a:cubicBezTo>
                  <a:cubicBezTo>
                    <a:pt x="3839" y="2121"/>
                    <a:pt x="3831" y="2119"/>
                    <a:pt x="3828" y="2119"/>
                  </a:cubicBezTo>
                  <a:cubicBezTo>
                    <a:pt x="3828" y="2119"/>
                    <a:pt x="3828" y="2119"/>
                    <a:pt x="3828" y="2119"/>
                  </a:cubicBezTo>
                  <a:cubicBezTo>
                    <a:pt x="3828" y="2118"/>
                    <a:pt x="3828" y="2117"/>
                    <a:pt x="3828" y="2115"/>
                  </a:cubicBezTo>
                  <a:cubicBezTo>
                    <a:pt x="3827" y="2109"/>
                    <a:pt x="3824" y="2106"/>
                    <a:pt x="3820" y="2105"/>
                  </a:cubicBezTo>
                  <a:cubicBezTo>
                    <a:pt x="3876" y="2111"/>
                    <a:pt x="3932" y="2118"/>
                    <a:pt x="3987" y="2125"/>
                  </a:cubicBezTo>
                  <a:cubicBezTo>
                    <a:pt x="3975" y="2128"/>
                    <a:pt x="3964" y="2130"/>
                    <a:pt x="3952" y="2133"/>
                  </a:cubicBezTo>
                  <a:cubicBezTo>
                    <a:pt x="3945" y="2132"/>
                    <a:pt x="3938" y="2132"/>
                    <a:pt x="3931" y="2132"/>
                  </a:cubicBezTo>
                  <a:cubicBezTo>
                    <a:pt x="3928" y="2128"/>
                    <a:pt x="3926" y="2125"/>
                    <a:pt x="3923" y="2121"/>
                  </a:cubicBezTo>
                  <a:close/>
                  <a:moveTo>
                    <a:pt x="3986" y="2168"/>
                  </a:moveTo>
                  <a:cubicBezTo>
                    <a:pt x="3976" y="2167"/>
                    <a:pt x="3966" y="2165"/>
                    <a:pt x="3957" y="2164"/>
                  </a:cubicBezTo>
                  <a:cubicBezTo>
                    <a:pt x="3957" y="2164"/>
                    <a:pt x="3956" y="2163"/>
                    <a:pt x="3956" y="2163"/>
                  </a:cubicBezTo>
                  <a:cubicBezTo>
                    <a:pt x="3957" y="2159"/>
                    <a:pt x="3956" y="2156"/>
                    <a:pt x="3952" y="2153"/>
                  </a:cubicBezTo>
                  <a:cubicBezTo>
                    <a:pt x="3951" y="2153"/>
                    <a:pt x="3950" y="2153"/>
                    <a:pt x="3949" y="2154"/>
                  </a:cubicBezTo>
                  <a:cubicBezTo>
                    <a:pt x="3949" y="2154"/>
                    <a:pt x="3949" y="2154"/>
                    <a:pt x="3949" y="2154"/>
                  </a:cubicBezTo>
                  <a:cubicBezTo>
                    <a:pt x="3949" y="2154"/>
                    <a:pt x="3948" y="2154"/>
                    <a:pt x="3948" y="2154"/>
                  </a:cubicBezTo>
                  <a:cubicBezTo>
                    <a:pt x="3959" y="2151"/>
                    <a:pt x="3970" y="2149"/>
                    <a:pt x="3980" y="2147"/>
                  </a:cubicBezTo>
                  <a:cubicBezTo>
                    <a:pt x="3983" y="2147"/>
                    <a:pt x="3985" y="2147"/>
                    <a:pt x="3988" y="2147"/>
                  </a:cubicBezTo>
                  <a:cubicBezTo>
                    <a:pt x="3987" y="2154"/>
                    <a:pt x="3986" y="2161"/>
                    <a:pt x="3986" y="2168"/>
                  </a:cubicBezTo>
                  <a:close/>
                  <a:moveTo>
                    <a:pt x="3810" y="2087"/>
                  </a:moveTo>
                  <a:cubicBezTo>
                    <a:pt x="3810" y="2086"/>
                    <a:pt x="3809" y="2084"/>
                    <a:pt x="3808" y="2083"/>
                  </a:cubicBezTo>
                  <a:cubicBezTo>
                    <a:pt x="3808" y="2083"/>
                    <a:pt x="3808" y="2083"/>
                    <a:pt x="3808" y="2082"/>
                  </a:cubicBezTo>
                  <a:cubicBezTo>
                    <a:pt x="3833" y="2080"/>
                    <a:pt x="3857" y="2078"/>
                    <a:pt x="3882" y="2076"/>
                  </a:cubicBezTo>
                  <a:cubicBezTo>
                    <a:pt x="3882" y="2078"/>
                    <a:pt x="3883" y="2080"/>
                    <a:pt x="3886" y="2080"/>
                  </a:cubicBezTo>
                  <a:cubicBezTo>
                    <a:pt x="3914" y="2080"/>
                    <a:pt x="3941" y="2081"/>
                    <a:pt x="3968" y="2083"/>
                  </a:cubicBezTo>
                  <a:cubicBezTo>
                    <a:pt x="3969" y="2083"/>
                    <a:pt x="3969" y="2083"/>
                    <a:pt x="3969" y="2083"/>
                  </a:cubicBezTo>
                  <a:cubicBezTo>
                    <a:pt x="3976" y="2092"/>
                    <a:pt x="3982" y="2100"/>
                    <a:pt x="3989" y="2108"/>
                  </a:cubicBezTo>
                  <a:cubicBezTo>
                    <a:pt x="3930" y="2100"/>
                    <a:pt x="3870" y="2093"/>
                    <a:pt x="3810" y="2087"/>
                  </a:cubicBezTo>
                  <a:close/>
                  <a:moveTo>
                    <a:pt x="3978" y="1999"/>
                  </a:moveTo>
                  <a:cubicBezTo>
                    <a:pt x="3983" y="1997"/>
                    <a:pt x="3989" y="1995"/>
                    <a:pt x="3995" y="1993"/>
                  </a:cubicBezTo>
                  <a:cubicBezTo>
                    <a:pt x="4001" y="1995"/>
                    <a:pt x="4006" y="1998"/>
                    <a:pt x="4011" y="2000"/>
                  </a:cubicBezTo>
                  <a:cubicBezTo>
                    <a:pt x="4008" y="2018"/>
                    <a:pt x="4004" y="2036"/>
                    <a:pt x="4001" y="2053"/>
                  </a:cubicBezTo>
                  <a:cubicBezTo>
                    <a:pt x="3997" y="2051"/>
                    <a:pt x="3993" y="2050"/>
                    <a:pt x="3989" y="2048"/>
                  </a:cubicBezTo>
                  <a:cubicBezTo>
                    <a:pt x="3981" y="2032"/>
                    <a:pt x="3977" y="2016"/>
                    <a:pt x="3978" y="1999"/>
                  </a:cubicBezTo>
                  <a:close/>
                  <a:moveTo>
                    <a:pt x="4015" y="2339"/>
                  </a:moveTo>
                  <a:cubicBezTo>
                    <a:pt x="4008" y="2340"/>
                    <a:pt x="4000" y="2340"/>
                    <a:pt x="3993" y="2341"/>
                  </a:cubicBezTo>
                  <a:cubicBezTo>
                    <a:pt x="3993" y="2337"/>
                    <a:pt x="3993" y="2334"/>
                    <a:pt x="3993" y="2330"/>
                  </a:cubicBezTo>
                  <a:cubicBezTo>
                    <a:pt x="3993" y="2326"/>
                    <a:pt x="3993" y="2321"/>
                    <a:pt x="3993" y="2316"/>
                  </a:cubicBezTo>
                  <a:cubicBezTo>
                    <a:pt x="3995" y="2311"/>
                    <a:pt x="3997" y="2307"/>
                    <a:pt x="3998" y="2301"/>
                  </a:cubicBezTo>
                  <a:cubicBezTo>
                    <a:pt x="4009" y="2299"/>
                    <a:pt x="4020" y="2297"/>
                    <a:pt x="4031" y="2295"/>
                  </a:cubicBezTo>
                  <a:cubicBezTo>
                    <a:pt x="4025" y="2310"/>
                    <a:pt x="4018" y="2325"/>
                    <a:pt x="4015" y="2339"/>
                  </a:cubicBezTo>
                  <a:close/>
                  <a:moveTo>
                    <a:pt x="4002" y="2287"/>
                  </a:moveTo>
                  <a:cubicBezTo>
                    <a:pt x="4002" y="2286"/>
                    <a:pt x="4002" y="2285"/>
                    <a:pt x="4002" y="2284"/>
                  </a:cubicBezTo>
                  <a:cubicBezTo>
                    <a:pt x="4003" y="2281"/>
                    <a:pt x="4002" y="2278"/>
                    <a:pt x="4000" y="2275"/>
                  </a:cubicBezTo>
                  <a:cubicBezTo>
                    <a:pt x="4010" y="2275"/>
                    <a:pt x="4019" y="2276"/>
                    <a:pt x="4028" y="2276"/>
                  </a:cubicBezTo>
                  <a:cubicBezTo>
                    <a:pt x="4029" y="2276"/>
                    <a:pt x="4030" y="2277"/>
                    <a:pt x="4031" y="2278"/>
                  </a:cubicBezTo>
                  <a:cubicBezTo>
                    <a:pt x="4032" y="2279"/>
                    <a:pt x="4032" y="2280"/>
                    <a:pt x="4033" y="2280"/>
                  </a:cubicBezTo>
                  <a:cubicBezTo>
                    <a:pt x="4023" y="2282"/>
                    <a:pt x="4012" y="2285"/>
                    <a:pt x="4002" y="2287"/>
                  </a:cubicBezTo>
                  <a:close/>
                  <a:moveTo>
                    <a:pt x="4045" y="2256"/>
                  </a:moveTo>
                  <a:cubicBezTo>
                    <a:pt x="4044" y="2256"/>
                    <a:pt x="4043" y="2256"/>
                    <a:pt x="4041" y="2256"/>
                  </a:cubicBezTo>
                  <a:cubicBezTo>
                    <a:pt x="4039" y="2254"/>
                    <a:pt x="4037" y="2251"/>
                    <a:pt x="4034" y="2249"/>
                  </a:cubicBezTo>
                  <a:cubicBezTo>
                    <a:pt x="4039" y="2248"/>
                    <a:pt x="4043" y="2248"/>
                    <a:pt x="4047" y="2247"/>
                  </a:cubicBezTo>
                  <a:cubicBezTo>
                    <a:pt x="4046" y="2250"/>
                    <a:pt x="4046" y="2253"/>
                    <a:pt x="4045" y="2256"/>
                  </a:cubicBezTo>
                  <a:close/>
                  <a:moveTo>
                    <a:pt x="4005" y="2218"/>
                  </a:moveTo>
                  <a:cubicBezTo>
                    <a:pt x="4002" y="2215"/>
                    <a:pt x="3999" y="2212"/>
                    <a:pt x="3997" y="2209"/>
                  </a:cubicBezTo>
                  <a:cubicBezTo>
                    <a:pt x="3997" y="2202"/>
                    <a:pt x="3998" y="2194"/>
                    <a:pt x="3998" y="2186"/>
                  </a:cubicBezTo>
                  <a:cubicBezTo>
                    <a:pt x="4014" y="2189"/>
                    <a:pt x="4030" y="2191"/>
                    <a:pt x="4045" y="2194"/>
                  </a:cubicBezTo>
                  <a:cubicBezTo>
                    <a:pt x="4047" y="2202"/>
                    <a:pt x="4049" y="2209"/>
                    <a:pt x="4049" y="2218"/>
                  </a:cubicBezTo>
                  <a:cubicBezTo>
                    <a:pt x="4035" y="2218"/>
                    <a:pt x="4020" y="2218"/>
                    <a:pt x="4005" y="2218"/>
                  </a:cubicBezTo>
                  <a:close/>
                  <a:moveTo>
                    <a:pt x="4050" y="2340"/>
                  </a:moveTo>
                  <a:cubicBezTo>
                    <a:pt x="4052" y="2330"/>
                    <a:pt x="4056" y="2320"/>
                    <a:pt x="4061" y="2309"/>
                  </a:cubicBezTo>
                  <a:cubicBezTo>
                    <a:pt x="4061" y="2310"/>
                    <a:pt x="4062" y="2310"/>
                    <a:pt x="4062" y="2311"/>
                  </a:cubicBezTo>
                  <a:cubicBezTo>
                    <a:pt x="4062" y="2316"/>
                    <a:pt x="4061" y="2322"/>
                    <a:pt x="4060" y="2327"/>
                  </a:cubicBezTo>
                  <a:cubicBezTo>
                    <a:pt x="4059" y="2332"/>
                    <a:pt x="4057" y="2336"/>
                    <a:pt x="4056" y="2341"/>
                  </a:cubicBezTo>
                  <a:cubicBezTo>
                    <a:pt x="4054" y="2340"/>
                    <a:pt x="4052" y="2340"/>
                    <a:pt x="4050" y="2340"/>
                  </a:cubicBezTo>
                  <a:close/>
                  <a:moveTo>
                    <a:pt x="4091" y="2632"/>
                  </a:moveTo>
                  <a:cubicBezTo>
                    <a:pt x="4081" y="2629"/>
                    <a:pt x="4071" y="2625"/>
                    <a:pt x="4061" y="2621"/>
                  </a:cubicBezTo>
                  <a:cubicBezTo>
                    <a:pt x="4061" y="2618"/>
                    <a:pt x="4061" y="2616"/>
                    <a:pt x="4060" y="2614"/>
                  </a:cubicBezTo>
                  <a:cubicBezTo>
                    <a:pt x="4061" y="2613"/>
                    <a:pt x="4062" y="2613"/>
                    <a:pt x="4062" y="2612"/>
                  </a:cubicBezTo>
                  <a:cubicBezTo>
                    <a:pt x="4071" y="2615"/>
                    <a:pt x="4080" y="2622"/>
                    <a:pt x="4093" y="2630"/>
                  </a:cubicBezTo>
                  <a:cubicBezTo>
                    <a:pt x="4092" y="2631"/>
                    <a:pt x="4092" y="2632"/>
                    <a:pt x="4091" y="2632"/>
                  </a:cubicBezTo>
                  <a:close/>
                  <a:moveTo>
                    <a:pt x="4092" y="2477"/>
                  </a:moveTo>
                  <a:cubicBezTo>
                    <a:pt x="4089" y="2483"/>
                    <a:pt x="4085" y="2489"/>
                    <a:pt x="4081" y="2495"/>
                  </a:cubicBezTo>
                  <a:cubicBezTo>
                    <a:pt x="4078" y="2499"/>
                    <a:pt x="4076" y="2505"/>
                    <a:pt x="4075" y="2511"/>
                  </a:cubicBezTo>
                  <a:cubicBezTo>
                    <a:pt x="4070" y="2516"/>
                    <a:pt x="4064" y="2520"/>
                    <a:pt x="4058" y="2523"/>
                  </a:cubicBezTo>
                  <a:cubicBezTo>
                    <a:pt x="4059" y="2504"/>
                    <a:pt x="4060" y="2485"/>
                    <a:pt x="4061" y="2465"/>
                  </a:cubicBezTo>
                  <a:cubicBezTo>
                    <a:pt x="4063" y="2462"/>
                    <a:pt x="4064" y="2459"/>
                    <a:pt x="4065" y="2455"/>
                  </a:cubicBezTo>
                  <a:cubicBezTo>
                    <a:pt x="4066" y="2452"/>
                    <a:pt x="4066" y="2449"/>
                    <a:pt x="4067" y="2447"/>
                  </a:cubicBezTo>
                  <a:cubicBezTo>
                    <a:pt x="4071" y="2444"/>
                    <a:pt x="4075" y="2442"/>
                    <a:pt x="4080" y="2440"/>
                  </a:cubicBezTo>
                  <a:cubicBezTo>
                    <a:pt x="4082" y="2447"/>
                    <a:pt x="4095" y="2455"/>
                    <a:pt x="4095" y="2462"/>
                  </a:cubicBezTo>
                  <a:cubicBezTo>
                    <a:pt x="4094" y="2467"/>
                    <a:pt x="4093" y="2472"/>
                    <a:pt x="4092" y="2477"/>
                  </a:cubicBezTo>
                  <a:close/>
                  <a:moveTo>
                    <a:pt x="4105" y="2256"/>
                  </a:moveTo>
                  <a:cubicBezTo>
                    <a:pt x="4098" y="2256"/>
                    <a:pt x="4092" y="2256"/>
                    <a:pt x="4085" y="2256"/>
                  </a:cubicBezTo>
                  <a:cubicBezTo>
                    <a:pt x="4086" y="2255"/>
                    <a:pt x="4086" y="2253"/>
                    <a:pt x="4086" y="2252"/>
                  </a:cubicBezTo>
                  <a:cubicBezTo>
                    <a:pt x="4088" y="2248"/>
                    <a:pt x="4089" y="2244"/>
                    <a:pt x="4091" y="2240"/>
                  </a:cubicBezTo>
                  <a:cubicBezTo>
                    <a:pt x="4103" y="2239"/>
                    <a:pt x="4116" y="2236"/>
                    <a:pt x="4128" y="2235"/>
                  </a:cubicBezTo>
                  <a:cubicBezTo>
                    <a:pt x="4120" y="2241"/>
                    <a:pt x="4112" y="2248"/>
                    <a:pt x="4105" y="2256"/>
                  </a:cubicBezTo>
                  <a:close/>
                  <a:moveTo>
                    <a:pt x="4104" y="2218"/>
                  </a:moveTo>
                  <a:cubicBezTo>
                    <a:pt x="4102" y="2218"/>
                    <a:pt x="4101" y="2218"/>
                    <a:pt x="4099" y="2218"/>
                  </a:cubicBezTo>
                  <a:cubicBezTo>
                    <a:pt x="4100" y="2213"/>
                    <a:pt x="4101" y="2208"/>
                    <a:pt x="4102" y="2203"/>
                  </a:cubicBezTo>
                  <a:cubicBezTo>
                    <a:pt x="4115" y="2205"/>
                    <a:pt x="4127" y="2207"/>
                    <a:pt x="4140" y="2209"/>
                  </a:cubicBezTo>
                  <a:cubicBezTo>
                    <a:pt x="4140" y="2210"/>
                    <a:pt x="4141" y="2211"/>
                    <a:pt x="4142" y="2212"/>
                  </a:cubicBezTo>
                  <a:cubicBezTo>
                    <a:pt x="4129" y="2214"/>
                    <a:pt x="4117" y="2216"/>
                    <a:pt x="4104" y="2218"/>
                  </a:cubicBezTo>
                  <a:close/>
                  <a:moveTo>
                    <a:pt x="4150" y="2133"/>
                  </a:moveTo>
                  <a:cubicBezTo>
                    <a:pt x="4138" y="2131"/>
                    <a:pt x="4126" y="2129"/>
                    <a:pt x="4114" y="2127"/>
                  </a:cubicBezTo>
                  <a:cubicBezTo>
                    <a:pt x="4124" y="2126"/>
                    <a:pt x="4134" y="2124"/>
                    <a:pt x="4144" y="2123"/>
                  </a:cubicBezTo>
                  <a:cubicBezTo>
                    <a:pt x="4146" y="2124"/>
                    <a:pt x="4148" y="2125"/>
                    <a:pt x="4151" y="2125"/>
                  </a:cubicBezTo>
                  <a:cubicBezTo>
                    <a:pt x="4150" y="2128"/>
                    <a:pt x="4150" y="2130"/>
                    <a:pt x="4150" y="2133"/>
                  </a:cubicBezTo>
                  <a:close/>
                  <a:moveTo>
                    <a:pt x="4152" y="2095"/>
                  </a:moveTo>
                  <a:cubicBezTo>
                    <a:pt x="4137" y="2092"/>
                    <a:pt x="4122" y="2089"/>
                    <a:pt x="4107" y="2086"/>
                  </a:cubicBezTo>
                  <a:cubicBezTo>
                    <a:pt x="4108" y="2080"/>
                    <a:pt x="4109" y="2074"/>
                    <a:pt x="4110" y="2067"/>
                  </a:cubicBezTo>
                  <a:cubicBezTo>
                    <a:pt x="4119" y="2067"/>
                    <a:pt x="4129" y="2067"/>
                    <a:pt x="4138" y="2068"/>
                  </a:cubicBezTo>
                  <a:cubicBezTo>
                    <a:pt x="4144" y="2071"/>
                    <a:pt x="4149" y="2074"/>
                    <a:pt x="4155" y="2077"/>
                  </a:cubicBezTo>
                  <a:cubicBezTo>
                    <a:pt x="4154" y="2083"/>
                    <a:pt x="4153" y="2089"/>
                    <a:pt x="4152" y="2095"/>
                  </a:cubicBezTo>
                  <a:close/>
                  <a:moveTo>
                    <a:pt x="4159" y="2051"/>
                  </a:moveTo>
                  <a:cubicBezTo>
                    <a:pt x="4154" y="2051"/>
                    <a:pt x="4148" y="2051"/>
                    <a:pt x="4143" y="2051"/>
                  </a:cubicBezTo>
                  <a:cubicBezTo>
                    <a:pt x="4133" y="2046"/>
                    <a:pt x="4124" y="2041"/>
                    <a:pt x="4114" y="2037"/>
                  </a:cubicBezTo>
                  <a:cubicBezTo>
                    <a:pt x="4115" y="2034"/>
                    <a:pt x="4115" y="2030"/>
                    <a:pt x="4116" y="2027"/>
                  </a:cubicBezTo>
                  <a:cubicBezTo>
                    <a:pt x="4124" y="2030"/>
                    <a:pt x="4133" y="2033"/>
                    <a:pt x="4142" y="2035"/>
                  </a:cubicBezTo>
                  <a:cubicBezTo>
                    <a:pt x="4148" y="2039"/>
                    <a:pt x="4154" y="2043"/>
                    <a:pt x="4160" y="2047"/>
                  </a:cubicBezTo>
                  <a:cubicBezTo>
                    <a:pt x="4160" y="2048"/>
                    <a:pt x="4159" y="2050"/>
                    <a:pt x="4159" y="2051"/>
                  </a:cubicBezTo>
                  <a:close/>
                  <a:moveTo>
                    <a:pt x="4171" y="2156"/>
                  </a:moveTo>
                  <a:cubicBezTo>
                    <a:pt x="4179" y="2158"/>
                    <a:pt x="4188" y="2160"/>
                    <a:pt x="4197" y="2162"/>
                  </a:cubicBezTo>
                  <a:cubicBezTo>
                    <a:pt x="4197" y="2165"/>
                    <a:pt x="4197" y="2167"/>
                    <a:pt x="4197" y="2170"/>
                  </a:cubicBezTo>
                  <a:cubicBezTo>
                    <a:pt x="4188" y="2166"/>
                    <a:pt x="4180" y="2162"/>
                    <a:pt x="4171" y="2158"/>
                  </a:cubicBezTo>
                  <a:cubicBezTo>
                    <a:pt x="4171" y="2157"/>
                    <a:pt x="4171" y="2157"/>
                    <a:pt x="4171" y="2156"/>
                  </a:cubicBezTo>
                  <a:close/>
                  <a:moveTo>
                    <a:pt x="4198" y="2196"/>
                  </a:moveTo>
                  <a:cubicBezTo>
                    <a:pt x="4195" y="2196"/>
                    <a:pt x="4193" y="2195"/>
                    <a:pt x="4191" y="2195"/>
                  </a:cubicBezTo>
                  <a:cubicBezTo>
                    <a:pt x="4187" y="2189"/>
                    <a:pt x="4183" y="2184"/>
                    <a:pt x="4178" y="2179"/>
                  </a:cubicBezTo>
                  <a:cubicBezTo>
                    <a:pt x="4180" y="2179"/>
                    <a:pt x="4182" y="2179"/>
                    <a:pt x="4184" y="2180"/>
                  </a:cubicBezTo>
                  <a:cubicBezTo>
                    <a:pt x="4188" y="2182"/>
                    <a:pt x="4193" y="2185"/>
                    <a:pt x="4198" y="2187"/>
                  </a:cubicBezTo>
                  <a:cubicBezTo>
                    <a:pt x="4198" y="2190"/>
                    <a:pt x="4198" y="2193"/>
                    <a:pt x="4198" y="2196"/>
                  </a:cubicBezTo>
                  <a:close/>
                  <a:moveTo>
                    <a:pt x="4215" y="1907"/>
                  </a:moveTo>
                  <a:cubicBezTo>
                    <a:pt x="4214" y="1907"/>
                    <a:pt x="4213" y="1907"/>
                    <a:pt x="4212" y="1906"/>
                  </a:cubicBezTo>
                  <a:cubicBezTo>
                    <a:pt x="4206" y="1890"/>
                    <a:pt x="4199" y="1874"/>
                    <a:pt x="4193" y="1858"/>
                  </a:cubicBezTo>
                  <a:cubicBezTo>
                    <a:pt x="4193" y="1858"/>
                    <a:pt x="4194" y="1858"/>
                    <a:pt x="4194" y="1858"/>
                  </a:cubicBezTo>
                  <a:cubicBezTo>
                    <a:pt x="4197" y="1860"/>
                    <a:pt x="4199" y="1862"/>
                    <a:pt x="4202" y="1863"/>
                  </a:cubicBezTo>
                  <a:cubicBezTo>
                    <a:pt x="4207" y="1876"/>
                    <a:pt x="4213" y="1889"/>
                    <a:pt x="4218" y="1901"/>
                  </a:cubicBezTo>
                  <a:cubicBezTo>
                    <a:pt x="4217" y="1903"/>
                    <a:pt x="4216" y="1905"/>
                    <a:pt x="4215" y="1907"/>
                  </a:cubicBezTo>
                  <a:close/>
                  <a:moveTo>
                    <a:pt x="4254" y="2185"/>
                  </a:moveTo>
                  <a:cubicBezTo>
                    <a:pt x="4252" y="2185"/>
                    <a:pt x="4250" y="2185"/>
                    <a:pt x="4248" y="2186"/>
                  </a:cubicBezTo>
                  <a:cubicBezTo>
                    <a:pt x="4246" y="2185"/>
                    <a:pt x="4243" y="2184"/>
                    <a:pt x="4240" y="2184"/>
                  </a:cubicBezTo>
                  <a:cubicBezTo>
                    <a:pt x="4234" y="2182"/>
                    <a:pt x="4227" y="2181"/>
                    <a:pt x="4221" y="2179"/>
                  </a:cubicBezTo>
                  <a:cubicBezTo>
                    <a:pt x="4221" y="2175"/>
                    <a:pt x="4220" y="2171"/>
                    <a:pt x="4220" y="2167"/>
                  </a:cubicBezTo>
                  <a:cubicBezTo>
                    <a:pt x="4233" y="2170"/>
                    <a:pt x="4245" y="2173"/>
                    <a:pt x="4257" y="2176"/>
                  </a:cubicBezTo>
                  <a:cubicBezTo>
                    <a:pt x="4256" y="2179"/>
                    <a:pt x="4255" y="2182"/>
                    <a:pt x="4254" y="2185"/>
                  </a:cubicBezTo>
                  <a:close/>
                  <a:moveTo>
                    <a:pt x="4265" y="2014"/>
                  </a:moveTo>
                  <a:cubicBezTo>
                    <a:pt x="4262" y="2012"/>
                    <a:pt x="4258" y="2009"/>
                    <a:pt x="4254" y="2007"/>
                  </a:cubicBezTo>
                  <a:cubicBezTo>
                    <a:pt x="4252" y="2001"/>
                    <a:pt x="4249" y="1994"/>
                    <a:pt x="4246" y="1988"/>
                  </a:cubicBezTo>
                  <a:cubicBezTo>
                    <a:pt x="4246" y="1988"/>
                    <a:pt x="4246" y="1987"/>
                    <a:pt x="4246" y="1987"/>
                  </a:cubicBezTo>
                  <a:cubicBezTo>
                    <a:pt x="4250" y="1988"/>
                    <a:pt x="4254" y="1988"/>
                    <a:pt x="4258" y="1989"/>
                  </a:cubicBezTo>
                  <a:cubicBezTo>
                    <a:pt x="4262" y="1996"/>
                    <a:pt x="4265" y="2004"/>
                    <a:pt x="4269" y="2011"/>
                  </a:cubicBezTo>
                  <a:cubicBezTo>
                    <a:pt x="4268" y="2012"/>
                    <a:pt x="4266" y="2013"/>
                    <a:pt x="4265" y="2014"/>
                  </a:cubicBezTo>
                  <a:close/>
                  <a:moveTo>
                    <a:pt x="4264" y="1906"/>
                  </a:moveTo>
                  <a:cubicBezTo>
                    <a:pt x="4264" y="1905"/>
                    <a:pt x="4265" y="1903"/>
                    <a:pt x="4265" y="1902"/>
                  </a:cubicBezTo>
                  <a:cubicBezTo>
                    <a:pt x="4281" y="1912"/>
                    <a:pt x="4298" y="1922"/>
                    <a:pt x="4314" y="1933"/>
                  </a:cubicBezTo>
                  <a:cubicBezTo>
                    <a:pt x="4315" y="1937"/>
                    <a:pt x="4316" y="1942"/>
                    <a:pt x="4317" y="1947"/>
                  </a:cubicBezTo>
                  <a:cubicBezTo>
                    <a:pt x="4302" y="1941"/>
                    <a:pt x="4287" y="1934"/>
                    <a:pt x="4271" y="1928"/>
                  </a:cubicBezTo>
                  <a:cubicBezTo>
                    <a:pt x="4269" y="1921"/>
                    <a:pt x="4266" y="1913"/>
                    <a:pt x="4264" y="1906"/>
                  </a:cubicBezTo>
                  <a:close/>
                  <a:moveTo>
                    <a:pt x="4278" y="1948"/>
                  </a:moveTo>
                  <a:cubicBezTo>
                    <a:pt x="4290" y="1953"/>
                    <a:pt x="4301" y="1958"/>
                    <a:pt x="4313" y="1963"/>
                  </a:cubicBezTo>
                  <a:cubicBezTo>
                    <a:pt x="4312" y="1964"/>
                    <a:pt x="4311" y="1966"/>
                    <a:pt x="4309" y="1967"/>
                  </a:cubicBezTo>
                  <a:cubicBezTo>
                    <a:pt x="4299" y="1961"/>
                    <a:pt x="4289" y="1955"/>
                    <a:pt x="4278" y="1950"/>
                  </a:cubicBezTo>
                  <a:cubicBezTo>
                    <a:pt x="4278" y="1949"/>
                    <a:pt x="4278" y="1948"/>
                    <a:pt x="4278" y="1948"/>
                  </a:cubicBezTo>
                  <a:close/>
                  <a:moveTo>
                    <a:pt x="4322" y="2041"/>
                  </a:moveTo>
                  <a:cubicBezTo>
                    <a:pt x="4315" y="2027"/>
                    <a:pt x="4308" y="2014"/>
                    <a:pt x="4301" y="2001"/>
                  </a:cubicBezTo>
                  <a:cubicBezTo>
                    <a:pt x="4302" y="2000"/>
                    <a:pt x="4302" y="2000"/>
                    <a:pt x="4303" y="1999"/>
                  </a:cubicBezTo>
                  <a:cubicBezTo>
                    <a:pt x="4303" y="1998"/>
                    <a:pt x="4304" y="1998"/>
                    <a:pt x="4304" y="1998"/>
                  </a:cubicBezTo>
                  <a:cubicBezTo>
                    <a:pt x="4311" y="1999"/>
                    <a:pt x="4317" y="2000"/>
                    <a:pt x="4324" y="2002"/>
                  </a:cubicBezTo>
                  <a:cubicBezTo>
                    <a:pt x="4325" y="2015"/>
                    <a:pt x="4326" y="2029"/>
                    <a:pt x="4327" y="2042"/>
                  </a:cubicBezTo>
                  <a:cubicBezTo>
                    <a:pt x="4325" y="2042"/>
                    <a:pt x="4324" y="2041"/>
                    <a:pt x="4322" y="2041"/>
                  </a:cubicBezTo>
                  <a:close/>
                  <a:moveTo>
                    <a:pt x="4340" y="1882"/>
                  </a:moveTo>
                  <a:cubicBezTo>
                    <a:pt x="4334" y="1863"/>
                    <a:pt x="4328" y="1845"/>
                    <a:pt x="4322" y="1826"/>
                  </a:cubicBezTo>
                  <a:cubicBezTo>
                    <a:pt x="4333" y="1841"/>
                    <a:pt x="4344" y="1857"/>
                    <a:pt x="4355" y="1871"/>
                  </a:cubicBezTo>
                  <a:cubicBezTo>
                    <a:pt x="4357" y="1877"/>
                    <a:pt x="4359" y="1883"/>
                    <a:pt x="4361" y="1888"/>
                  </a:cubicBezTo>
                  <a:cubicBezTo>
                    <a:pt x="4354" y="1886"/>
                    <a:pt x="4347" y="1884"/>
                    <a:pt x="4340" y="1882"/>
                  </a:cubicBezTo>
                  <a:close/>
                  <a:moveTo>
                    <a:pt x="4374" y="1948"/>
                  </a:moveTo>
                  <a:cubicBezTo>
                    <a:pt x="4370" y="1946"/>
                    <a:pt x="4366" y="1943"/>
                    <a:pt x="4362" y="1941"/>
                  </a:cubicBezTo>
                  <a:cubicBezTo>
                    <a:pt x="4364" y="1939"/>
                    <a:pt x="4366" y="1938"/>
                    <a:pt x="4367" y="1936"/>
                  </a:cubicBezTo>
                  <a:cubicBezTo>
                    <a:pt x="4370" y="1939"/>
                    <a:pt x="4373" y="1941"/>
                    <a:pt x="4376" y="1944"/>
                  </a:cubicBezTo>
                  <a:cubicBezTo>
                    <a:pt x="4375" y="1945"/>
                    <a:pt x="4375" y="1947"/>
                    <a:pt x="4374" y="1948"/>
                  </a:cubicBezTo>
                  <a:close/>
                  <a:moveTo>
                    <a:pt x="4396" y="1884"/>
                  </a:moveTo>
                  <a:cubicBezTo>
                    <a:pt x="4396" y="1886"/>
                    <a:pt x="4395" y="1888"/>
                    <a:pt x="4395" y="1890"/>
                  </a:cubicBezTo>
                  <a:cubicBezTo>
                    <a:pt x="4388" y="1881"/>
                    <a:pt x="4380" y="1872"/>
                    <a:pt x="4373" y="1863"/>
                  </a:cubicBezTo>
                  <a:cubicBezTo>
                    <a:pt x="4368" y="1851"/>
                    <a:pt x="4363" y="1838"/>
                    <a:pt x="4359" y="1826"/>
                  </a:cubicBezTo>
                  <a:cubicBezTo>
                    <a:pt x="4368" y="1830"/>
                    <a:pt x="4377" y="1834"/>
                    <a:pt x="4386" y="1838"/>
                  </a:cubicBezTo>
                  <a:cubicBezTo>
                    <a:pt x="4386" y="1838"/>
                    <a:pt x="4386" y="1838"/>
                    <a:pt x="4386" y="1838"/>
                  </a:cubicBezTo>
                  <a:cubicBezTo>
                    <a:pt x="4390" y="1849"/>
                    <a:pt x="4394" y="1860"/>
                    <a:pt x="4398" y="1872"/>
                  </a:cubicBezTo>
                  <a:cubicBezTo>
                    <a:pt x="4397" y="1876"/>
                    <a:pt x="4397" y="1880"/>
                    <a:pt x="4396" y="1884"/>
                  </a:cubicBezTo>
                  <a:close/>
                  <a:moveTo>
                    <a:pt x="4411" y="1797"/>
                  </a:moveTo>
                  <a:cubicBezTo>
                    <a:pt x="4406" y="1795"/>
                    <a:pt x="4400" y="1794"/>
                    <a:pt x="4394" y="1792"/>
                  </a:cubicBezTo>
                  <a:cubicBezTo>
                    <a:pt x="4389" y="1781"/>
                    <a:pt x="4384" y="1770"/>
                    <a:pt x="4379" y="1759"/>
                  </a:cubicBezTo>
                  <a:cubicBezTo>
                    <a:pt x="4385" y="1755"/>
                    <a:pt x="4391" y="1752"/>
                    <a:pt x="4397" y="1748"/>
                  </a:cubicBezTo>
                  <a:cubicBezTo>
                    <a:pt x="4402" y="1763"/>
                    <a:pt x="4407" y="1778"/>
                    <a:pt x="4412" y="1793"/>
                  </a:cubicBezTo>
                  <a:cubicBezTo>
                    <a:pt x="4412" y="1794"/>
                    <a:pt x="4411" y="1795"/>
                    <a:pt x="4411" y="1797"/>
                  </a:cubicBezTo>
                  <a:close/>
                  <a:moveTo>
                    <a:pt x="4419" y="1758"/>
                  </a:moveTo>
                  <a:cubicBezTo>
                    <a:pt x="4417" y="1752"/>
                    <a:pt x="4414" y="1745"/>
                    <a:pt x="4412" y="1739"/>
                  </a:cubicBezTo>
                  <a:cubicBezTo>
                    <a:pt x="4414" y="1737"/>
                    <a:pt x="4416" y="1736"/>
                    <a:pt x="4419" y="1734"/>
                  </a:cubicBezTo>
                  <a:cubicBezTo>
                    <a:pt x="4420" y="1737"/>
                    <a:pt x="4421" y="1739"/>
                    <a:pt x="4422" y="1741"/>
                  </a:cubicBezTo>
                  <a:cubicBezTo>
                    <a:pt x="4422" y="1742"/>
                    <a:pt x="4422" y="1742"/>
                    <a:pt x="4422" y="1743"/>
                  </a:cubicBezTo>
                  <a:cubicBezTo>
                    <a:pt x="4421" y="1748"/>
                    <a:pt x="4420" y="1753"/>
                    <a:pt x="4419" y="1758"/>
                  </a:cubicBezTo>
                  <a:close/>
                  <a:moveTo>
                    <a:pt x="4428" y="1682"/>
                  </a:moveTo>
                  <a:cubicBezTo>
                    <a:pt x="4431" y="1684"/>
                    <a:pt x="4434" y="1685"/>
                    <a:pt x="4436" y="1686"/>
                  </a:cubicBezTo>
                  <a:cubicBezTo>
                    <a:pt x="4435" y="1694"/>
                    <a:pt x="4433" y="1701"/>
                    <a:pt x="4431" y="1708"/>
                  </a:cubicBezTo>
                  <a:cubicBezTo>
                    <a:pt x="4430" y="1700"/>
                    <a:pt x="4429" y="1691"/>
                    <a:pt x="4428" y="1682"/>
                  </a:cubicBezTo>
                  <a:close/>
                  <a:moveTo>
                    <a:pt x="4435" y="1801"/>
                  </a:moveTo>
                  <a:cubicBezTo>
                    <a:pt x="4435" y="1798"/>
                    <a:pt x="4435" y="1795"/>
                    <a:pt x="4435" y="1793"/>
                  </a:cubicBezTo>
                  <a:cubicBezTo>
                    <a:pt x="4437" y="1786"/>
                    <a:pt x="4438" y="1779"/>
                    <a:pt x="4439" y="1772"/>
                  </a:cubicBezTo>
                  <a:cubicBezTo>
                    <a:pt x="4441" y="1775"/>
                    <a:pt x="4443" y="1778"/>
                    <a:pt x="4445" y="1782"/>
                  </a:cubicBezTo>
                  <a:cubicBezTo>
                    <a:pt x="4445" y="1789"/>
                    <a:pt x="4446" y="1797"/>
                    <a:pt x="4447" y="1804"/>
                  </a:cubicBezTo>
                  <a:cubicBezTo>
                    <a:pt x="4446" y="1805"/>
                    <a:pt x="4446" y="1806"/>
                    <a:pt x="4445" y="1807"/>
                  </a:cubicBezTo>
                  <a:cubicBezTo>
                    <a:pt x="4442" y="1806"/>
                    <a:pt x="4440" y="1805"/>
                    <a:pt x="4437" y="1804"/>
                  </a:cubicBezTo>
                  <a:cubicBezTo>
                    <a:pt x="4436" y="1803"/>
                    <a:pt x="4436" y="1802"/>
                    <a:pt x="4435" y="1801"/>
                  </a:cubicBezTo>
                  <a:close/>
                  <a:moveTo>
                    <a:pt x="4454" y="2133"/>
                  </a:moveTo>
                  <a:cubicBezTo>
                    <a:pt x="4454" y="2132"/>
                    <a:pt x="4453" y="2132"/>
                    <a:pt x="4453" y="2132"/>
                  </a:cubicBezTo>
                  <a:cubicBezTo>
                    <a:pt x="4449" y="2130"/>
                    <a:pt x="4445" y="2128"/>
                    <a:pt x="4441" y="2126"/>
                  </a:cubicBezTo>
                  <a:cubicBezTo>
                    <a:pt x="4440" y="2124"/>
                    <a:pt x="4439" y="2122"/>
                    <a:pt x="4438" y="2120"/>
                  </a:cubicBezTo>
                  <a:cubicBezTo>
                    <a:pt x="4439" y="2117"/>
                    <a:pt x="4441" y="2115"/>
                    <a:pt x="4442" y="2112"/>
                  </a:cubicBezTo>
                  <a:cubicBezTo>
                    <a:pt x="4443" y="2112"/>
                    <a:pt x="4445" y="2112"/>
                    <a:pt x="4446" y="2113"/>
                  </a:cubicBezTo>
                  <a:cubicBezTo>
                    <a:pt x="4449" y="2119"/>
                    <a:pt x="4452" y="2126"/>
                    <a:pt x="4455" y="2133"/>
                  </a:cubicBezTo>
                  <a:cubicBezTo>
                    <a:pt x="4455" y="2133"/>
                    <a:pt x="4454" y="2133"/>
                    <a:pt x="4454" y="2133"/>
                  </a:cubicBezTo>
                  <a:close/>
                  <a:moveTo>
                    <a:pt x="4444" y="2043"/>
                  </a:moveTo>
                  <a:cubicBezTo>
                    <a:pt x="4442" y="2038"/>
                    <a:pt x="4439" y="2033"/>
                    <a:pt x="4437" y="2028"/>
                  </a:cubicBezTo>
                  <a:cubicBezTo>
                    <a:pt x="4443" y="2029"/>
                    <a:pt x="4449" y="2031"/>
                    <a:pt x="4455" y="2032"/>
                  </a:cubicBezTo>
                  <a:cubicBezTo>
                    <a:pt x="4457" y="2039"/>
                    <a:pt x="4460" y="2047"/>
                    <a:pt x="4462" y="2054"/>
                  </a:cubicBezTo>
                  <a:cubicBezTo>
                    <a:pt x="4456" y="2050"/>
                    <a:pt x="4450" y="2046"/>
                    <a:pt x="4444" y="2043"/>
                  </a:cubicBezTo>
                  <a:close/>
                  <a:moveTo>
                    <a:pt x="4458" y="1767"/>
                  </a:moveTo>
                  <a:cubicBezTo>
                    <a:pt x="4456" y="1750"/>
                    <a:pt x="4454" y="1733"/>
                    <a:pt x="4452" y="1716"/>
                  </a:cubicBezTo>
                  <a:cubicBezTo>
                    <a:pt x="4458" y="1713"/>
                    <a:pt x="4464" y="1711"/>
                    <a:pt x="4469" y="1708"/>
                  </a:cubicBezTo>
                  <a:cubicBezTo>
                    <a:pt x="4477" y="1716"/>
                    <a:pt x="4484" y="1724"/>
                    <a:pt x="4490" y="1732"/>
                  </a:cubicBezTo>
                  <a:cubicBezTo>
                    <a:pt x="4481" y="1747"/>
                    <a:pt x="4472" y="1761"/>
                    <a:pt x="4463" y="1776"/>
                  </a:cubicBezTo>
                  <a:cubicBezTo>
                    <a:pt x="4462" y="1773"/>
                    <a:pt x="4460" y="1770"/>
                    <a:pt x="4458" y="1767"/>
                  </a:cubicBezTo>
                  <a:close/>
                  <a:moveTo>
                    <a:pt x="4491" y="1771"/>
                  </a:moveTo>
                  <a:cubicBezTo>
                    <a:pt x="4490" y="1785"/>
                    <a:pt x="4489" y="1800"/>
                    <a:pt x="4488" y="1814"/>
                  </a:cubicBezTo>
                  <a:cubicBezTo>
                    <a:pt x="4484" y="1808"/>
                    <a:pt x="4481" y="1803"/>
                    <a:pt x="4477" y="1797"/>
                  </a:cubicBezTo>
                  <a:cubicBezTo>
                    <a:pt x="4482" y="1788"/>
                    <a:pt x="4486" y="1780"/>
                    <a:pt x="4491" y="1771"/>
                  </a:cubicBezTo>
                  <a:close/>
                  <a:moveTo>
                    <a:pt x="4486" y="1888"/>
                  </a:moveTo>
                  <a:cubicBezTo>
                    <a:pt x="4486" y="1900"/>
                    <a:pt x="4485" y="1913"/>
                    <a:pt x="4485" y="1926"/>
                  </a:cubicBezTo>
                  <a:cubicBezTo>
                    <a:pt x="4485" y="1925"/>
                    <a:pt x="4485" y="1924"/>
                    <a:pt x="4484" y="1923"/>
                  </a:cubicBezTo>
                  <a:cubicBezTo>
                    <a:pt x="4483" y="1920"/>
                    <a:pt x="4482" y="1918"/>
                    <a:pt x="4481" y="1915"/>
                  </a:cubicBezTo>
                  <a:cubicBezTo>
                    <a:pt x="4479" y="1904"/>
                    <a:pt x="4477" y="1893"/>
                    <a:pt x="4476" y="1882"/>
                  </a:cubicBezTo>
                  <a:cubicBezTo>
                    <a:pt x="4479" y="1884"/>
                    <a:pt x="4482" y="1886"/>
                    <a:pt x="4486" y="1888"/>
                  </a:cubicBezTo>
                  <a:close/>
                  <a:moveTo>
                    <a:pt x="4488" y="2141"/>
                  </a:moveTo>
                  <a:cubicBezTo>
                    <a:pt x="4485" y="2135"/>
                    <a:pt x="4482" y="2129"/>
                    <a:pt x="4479" y="2123"/>
                  </a:cubicBezTo>
                  <a:cubicBezTo>
                    <a:pt x="4483" y="2124"/>
                    <a:pt x="4486" y="2126"/>
                    <a:pt x="4489" y="2127"/>
                  </a:cubicBezTo>
                  <a:cubicBezTo>
                    <a:pt x="4491" y="2131"/>
                    <a:pt x="4492" y="2135"/>
                    <a:pt x="4494" y="2138"/>
                  </a:cubicBezTo>
                  <a:cubicBezTo>
                    <a:pt x="4492" y="2139"/>
                    <a:pt x="4490" y="2140"/>
                    <a:pt x="4488" y="2141"/>
                  </a:cubicBezTo>
                  <a:close/>
                  <a:moveTo>
                    <a:pt x="4469" y="1640"/>
                  </a:moveTo>
                  <a:cubicBezTo>
                    <a:pt x="4474" y="1624"/>
                    <a:pt x="4479" y="1608"/>
                    <a:pt x="4484" y="1592"/>
                  </a:cubicBezTo>
                  <a:cubicBezTo>
                    <a:pt x="4491" y="1606"/>
                    <a:pt x="4497" y="1621"/>
                    <a:pt x="4504" y="1635"/>
                  </a:cubicBezTo>
                  <a:cubicBezTo>
                    <a:pt x="4504" y="1638"/>
                    <a:pt x="4504" y="1641"/>
                    <a:pt x="4504" y="1644"/>
                  </a:cubicBezTo>
                  <a:cubicBezTo>
                    <a:pt x="4502" y="1658"/>
                    <a:pt x="4500" y="1671"/>
                    <a:pt x="4499" y="1685"/>
                  </a:cubicBezTo>
                  <a:cubicBezTo>
                    <a:pt x="4489" y="1670"/>
                    <a:pt x="4479" y="1655"/>
                    <a:pt x="4469" y="1640"/>
                  </a:cubicBezTo>
                  <a:close/>
                  <a:moveTo>
                    <a:pt x="4504" y="1760"/>
                  </a:moveTo>
                  <a:cubicBezTo>
                    <a:pt x="4505" y="1763"/>
                    <a:pt x="4506" y="1765"/>
                    <a:pt x="4507" y="1768"/>
                  </a:cubicBezTo>
                  <a:cubicBezTo>
                    <a:pt x="4507" y="1775"/>
                    <a:pt x="4507" y="1782"/>
                    <a:pt x="4508" y="1789"/>
                  </a:cubicBezTo>
                  <a:cubicBezTo>
                    <a:pt x="4506" y="1791"/>
                    <a:pt x="4504" y="1794"/>
                    <a:pt x="4502" y="1796"/>
                  </a:cubicBezTo>
                  <a:cubicBezTo>
                    <a:pt x="4503" y="1784"/>
                    <a:pt x="4504" y="1772"/>
                    <a:pt x="4504" y="1760"/>
                  </a:cubicBezTo>
                  <a:close/>
                  <a:moveTo>
                    <a:pt x="4512" y="1989"/>
                  </a:moveTo>
                  <a:cubicBezTo>
                    <a:pt x="4510" y="1984"/>
                    <a:pt x="4508" y="1979"/>
                    <a:pt x="4506" y="1975"/>
                  </a:cubicBezTo>
                  <a:cubicBezTo>
                    <a:pt x="4506" y="1971"/>
                    <a:pt x="4506" y="1966"/>
                    <a:pt x="4506" y="1962"/>
                  </a:cubicBezTo>
                  <a:cubicBezTo>
                    <a:pt x="4508" y="1963"/>
                    <a:pt x="4510" y="1964"/>
                    <a:pt x="4512" y="1965"/>
                  </a:cubicBezTo>
                  <a:cubicBezTo>
                    <a:pt x="4512" y="1973"/>
                    <a:pt x="4512" y="1981"/>
                    <a:pt x="4512" y="1989"/>
                  </a:cubicBezTo>
                  <a:cubicBezTo>
                    <a:pt x="4512" y="1989"/>
                    <a:pt x="4512" y="1989"/>
                    <a:pt x="4512" y="1989"/>
                  </a:cubicBezTo>
                  <a:close/>
                  <a:moveTo>
                    <a:pt x="4512" y="1946"/>
                  </a:moveTo>
                  <a:cubicBezTo>
                    <a:pt x="4510" y="1945"/>
                    <a:pt x="4507" y="1944"/>
                    <a:pt x="4504" y="1943"/>
                  </a:cubicBezTo>
                  <a:cubicBezTo>
                    <a:pt x="4503" y="1928"/>
                    <a:pt x="4503" y="1912"/>
                    <a:pt x="4503" y="1897"/>
                  </a:cubicBezTo>
                  <a:cubicBezTo>
                    <a:pt x="4506" y="1899"/>
                    <a:pt x="4510" y="1901"/>
                    <a:pt x="4514" y="1903"/>
                  </a:cubicBezTo>
                  <a:cubicBezTo>
                    <a:pt x="4514" y="1904"/>
                    <a:pt x="4514" y="1905"/>
                    <a:pt x="4514" y="1906"/>
                  </a:cubicBezTo>
                  <a:cubicBezTo>
                    <a:pt x="4513" y="1920"/>
                    <a:pt x="4513" y="1933"/>
                    <a:pt x="4512" y="1946"/>
                  </a:cubicBezTo>
                  <a:close/>
                  <a:moveTo>
                    <a:pt x="4534" y="1699"/>
                  </a:moveTo>
                  <a:cubicBezTo>
                    <a:pt x="4535" y="1703"/>
                    <a:pt x="4537" y="1707"/>
                    <a:pt x="4539" y="1711"/>
                  </a:cubicBezTo>
                  <a:cubicBezTo>
                    <a:pt x="4539" y="1723"/>
                    <a:pt x="4540" y="1734"/>
                    <a:pt x="4540" y="1745"/>
                  </a:cubicBezTo>
                  <a:cubicBezTo>
                    <a:pt x="4540" y="1745"/>
                    <a:pt x="4540" y="1746"/>
                    <a:pt x="4540" y="1746"/>
                  </a:cubicBezTo>
                  <a:cubicBezTo>
                    <a:pt x="4534" y="1737"/>
                    <a:pt x="4528" y="1728"/>
                    <a:pt x="4522" y="1719"/>
                  </a:cubicBezTo>
                  <a:cubicBezTo>
                    <a:pt x="4526" y="1712"/>
                    <a:pt x="4530" y="1706"/>
                    <a:pt x="4534" y="1699"/>
                  </a:cubicBezTo>
                  <a:close/>
                  <a:moveTo>
                    <a:pt x="4534" y="1807"/>
                  </a:moveTo>
                  <a:cubicBezTo>
                    <a:pt x="4533" y="1802"/>
                    <a:pt x="4533" y="1798"/>
                    <a:pt x="4532" y="1793"/>
                  </a:cubicBezTo>
                  <a:cubicBezTo>
                    <a:pt x="4534" y="1791"/>
                    <a:pt x="4535" y="1788"/>
                    <a:pt x="4537" y="1786"/>
                  </a:cubicBezTo>
                  <a:cubicBezTo>
                    <a:pt x="4539" y="1790"/>
                    <a:pt x="4542" y="1794"/>
                    <a:pt x="4544" y="1798"/>
                  </a:cubicBezTo>
                  <a:cubicBezTo>
                    <a:pt x="4545" y="1814"/>
                    <a:pt x="4547" y="1830"/>
                    <a:pt x="4550" y="1846"/>
                  </a:cubicBezTo>
                  <a:cubicBezTo>
                    <a:pt x="4545" y="1845"/>
                    <a:pt x="4541" y="1843"/>
                    <a:pt x="4536" y="1841"/>
                  </a:cubicBezTo>
                  <a:cubicBezTo>
                    <a:pt x="4536" y="1830"/>
                    <a:pt x="4535" y="1818"/>
                    <a:pt x="4534" y="1807"/>
                  </a:cubicBezTo>
                  <a:close/>
                  <a:moveTo>
                    <a:pt x="4536" y="1889"/>
                  </a:moveTo>
                  <a:cubicBezTo>
                    <a:pt x="4536" y="1878"/>
                    <a:pt x="4536" y="1867"/>
                    <a:pt x="4536" y="1856"/>
                  </a:cubicBezTo>
                  <a:cubicBezTo>
                    <a:pt x="4541" y="1858"/>
                    <a:pt x="4547" y="1860"/>
                    <a:pt x="4552" y="1863"/>
                  </a:cubicBezTo>
                  <a:cubicBezTo>
                    <a:pt x="4554" y="1880"/>
                    <a:pt x="4557" y="1897"/>
                    <a:pt x="4560" y="1914"/>
                  </a:cubicBezTo>
                  <a:cubicBezTo>
                    <a:pt x="4556" y="1912"/>
                    <a:pt x="4552" y="1910"/>
                    <a:pt x="4549" y="1908"/>
                  </a:cubicBezTo>
                  <a:cubicBezTo>
                    <a:pt x="4544" y="1902"/>
                    <a:pt x="4540" y="1895"/>
                    <a:pt x="4536" y="1889"/>
                  </a:cubicBezTo>
                  <a:close/>
                  <a:moveTo>
                    <a:pt x="4573" y="2040"/>
                  </a:moveTo>
                  <a:cubicBezTo>
                    <a:pt x="4567" y="2037"/>
                    <a:pt x="4560" y="2035"/>
                    <a:pt x="4554" y="2033"/>
                  </a:cubicBezTo>
                  <a:cubicBezTo>
                    <a:pt x="4553" y="2032"/>
                    <a:pt x="4553" y="2030"/>
                    <a:pt x="4552" y="2028"/>
                  </a:cubicBezTo>
                  <a:cubicBezTo>
                    <a:pt x="4555" y="2017"/>
                    <a:pt x="4558" y="2005"/>
                    <a:pt x="4562" y="1994"/>
                  </a:cubicBezTo>
                  <a:cubicBezTo>
                    <a:pt x="4564" y="1993"/>
                    <a:pt x="4567" y="1993"/>
                    <a:pt x="4570" y="1992"/>
                  </a:cubicBezTo>
                  <a:cubicBezTo>
                    <a:pt x="4571" y="1992"/>
                    <a:pt x="4571" y="1993"/>
                    <a:pt x="4571" y="1993"/>
                  </a:cubicBezTo>
                  <a:cubicBezTo>
                    <a:pt x="4572" y="1994"/>
                    <a:pt x="4573" y="1996"/>
                    <a:pt x="4574" y="1998"/>
                  </a:cubicBezTo>
                  <a:cubicBezTo>
                    <a:pt x="4574" y="2012"/>
                    <a:pt x="4573" y="2026"/>
                    <a:pt x="4573" y="2040"/>
                  </a:cubicBezTo>
                  <a:close/>
                  <a:moveTo>
                    <a:pt x="4567" y="1854"/>
                  </a:moveTo>
                  <a:cubicBezTo>
                    <a:pt x="4565" y="1846"/>
                    <a:pt x="4564" y="1838"/>
                    <a:pt x="4562" y="1830"/>
                  </a:cubicBezTo>
                  <a:cubicBezTo>
                    <a:pt x="4568" y="1839"/>
                    <a:pt x="4573" y="1849"/>
                    <a:pt x="4579" y="1859"/>
                  </a:cubicBezTo>
                  <a:cubicBezTo>
                    <a:pt x="4575" y="1857"/>
                    <a:pt x="4571" y="1855"/>
                    <a:pt x="4567" y="1854"/>
                  </a:cubicBezTo>
                  <a:close/>
                  <a:moveTo>
                    <a:pt x="4553" y="1767"/>
                  </a:moveTo>
                  <a:cubicBezTo>
                    <a:pt x="4553" y="1766"/>
                    <a:pt x="4553" y="1765"/>
                    <a:pt x="4553" y="1764"/>
                  </a:cubicBezTo>
                  <a:cubicBezTo>
                    <a:pt x="4555" y="1761"/>
                    <a:pt x="4557" y="1758"/>
                    <a:pt x="4559" y="1755"/>
                  </a:cubicBezTo>
                  <a:cubicBezTo>
                    <a:pt x="4569" y="1777"/>
                    <a:pt x="4579" y="1799"/>
                    <a:pt x="4589" y="1820"/>
                  </a:cubicBezTo>
                  <a:cubicBezTo>
                    <a:pt x="4577" y="1802"/>
                    <a:pt x="4565" y="1784"/>
                    <a:pt x="4553" y="1767"/>
                  </a:cubicBezTo>
                  <a:close/>
                  <a:moveTo>
                    <a:pt x="4622" y="1950"/>
                  </a:moveTo>
                  <a:cubicBezTo>
                    <a:pt x="4622" y="1950"/>
                    <a:pt x="4621" y="1950"/>
                    <a:pt x="4621" y="1950"/>
                  </a:cubicBezTo>
                  <a:cubicBezTo>
                    <a:pt x="4614" y="1946"/>
                    <a:pt x="4607" y="1941"/>
                    <a:pt x="4600" y="1937"/>
                  </a:cubicBezTo>
                  <a:cubicBezTo>
                    <a:pt x="4601" y="1925"/>
                    <a:pt x="4602" y="1912"/>
                    <a:pt x="4603" y="1900"/>
                  </a:cubicBezTo>
                  <a:cubicBezTo>
                    <a:pt x="4610" y="1913"/>
                    <a:pt x="4618" y="1926"/>
                    <a:pt x="4625" y="1939"/>
                  </a:cubicBezTo>
                  <a:cubicBezTo>
                    <a:pt x="4624" y="1943"/>
                    <a:pt x="4623" y="1946"/>
                    <a:pt x="4622" y="1950"/>
                  </a:cubicBezTo>
                  <a:close/>
                  <a:moveTo>
                    <a:pt x="4625" y="2002"/>
                  </a:moveTo>
                  <a:cubicBezTo>
                    <a:pt x="4627" y="1995"/>
                    <a:pt x="4630" y="1987"/>
                    <a:pt x="4632" y="1980"/>
                  </a:cubicBezTo>
                  <a:cubicBezTo>
                    <a:pt x="4633" y="1980"/>
                    <a:pt x="4634" y="1979"/>
                    <a:pt x="4636" y="1979"/>
                  </a:cubicBezTo>
                  <a:cubicBezTo>
                    <a:pt x="4637" y="1980"/>
                    <a:pt x="4638" y="1981"/>
                    <a:pt x="4639" y="1981"/>
                  </a:cubicBezTo>
                  <a:cubicBezTo>
                    <a:pt x="4640" y="1992"/>
                    <a:pt x="4641" y="2002"/>
                    <a:pt x="4642" y="2012"/>
                  </a:cubicBezTo>
                  <a:cubicBezTo>
                    <a:pt x="4636" y="2009"/>
                    <a:pt x="4631" y="2005"/>
                    <a:pt x="4625" y="2002"/>
                  </a:cubicBezTo>
                  <a:close/>
                  <a:moveTo>
                    <a:pt x="4637" y="1631"/>
                  </a:moveTo>
                  <a:cubicBezTo>
                    <a:pt x="4633" y="1610"/>
                    <a:pt x="4628" y="1590"/>
                    <a:pt x="4623" y="1569"/>
                  </a:cubicBezTo>
                  <a:cubicBezTo>
                    <a:pt x="4640" y="1546"/>
                    <a:pt x="4658" y="1524"/>
                    <a:pt x="4677" y="1502"/>
                  </a:cubicBezTo>
                  <a:cubicBezTo>
                    <a:pt x="4677" y="1504"/>
                    <a:pt x="4677" y="1507"/>
                    <a:pt x="4677" y="1509"/>
                  </a:cubicBezTo>
                  <a:cubicBezTo>
                    <a:pt x="4666" y="1547"/>
                    <a:pt x="4655" y="1585"/>
                    <a:pt x="4644" y="1624"/>
                  </a:cubicBezTo>
                  <a:cubicBezTo>
                    <a:pt x="4642" y="1626"/>
                    <a:pt x="4639" y="1629"/>
                    <a:pt x="4637" y="1631"/>
                  </a:cubicBezTo>
                  <a:close/>
                  <a:moveTo>
                    <a:pt x="4649" y="1646"/>
                  </a:moveTo>
                  <a:cubicBezTo>
                    <a:pt x="4653" y="1645"/>
                    <a:pt x="4657" y="1644"/>
                    <a:pt x="4661" y="1643"/>
                  </a:cubicBezTo>
                  <a:cubicBezTo>
                    <a:pt x="4659" y="1648"/>
                    <a:pt x="4656" y="1654"/>
                    <a:pt x="4654" y="1660"/>
                  </a:cubicBezTo>
                  <a:cubicBezTo>
                    <a:pt x="4651" y="1659"/>
                    <a:pt x="4649" y="1658"/>
                    <a:pt x="4646" y="1656"/>
                  </a:cubicBezTo>
                  <a:cubicBezTo>
                    <a:pt x="4647" y="1653"/>
                    <a:pt x="4648" y="1649"/>
                    <a:pt x="4649" y="1646"/>
                  </a:cubicBezTo>
                  <a:close/>
                  <a:moveTo>
                    <a:pt x="4653" y="1706"/>
                  </a:moveTo>
                  <a:cubicBezTo>
                    <a:pt x="4656" y="1697"/>
                    <a:pt x="4659" y="1688"/>
                    <a:pt x="4662" y="1679"/>
                  </a:cubicBezTo>
                  <a:cubicBezTo>
                    <a:pt x="4671" y="1684"/>
                    <a:pt x="4680" y="1690"/>
                    <a:pt x="4689" y="1697"/>
                  </a:cubicBezTo>
                  <a:cubicBezTo>
                    <a:pt x="4689" y="1706"/>
                    <a:pt x="4690" y="1715"/>
                    <a:pt x="4691" y="1725"/>
                  </a:cubicBezTo>
                  <a:cubicBezTo>
                    <a:pt x="4690" y="1735"/>
                    <a:pt x="4689" y="1745"/>
                    <a:pt x="4688" y="1755"/>
                  </a:cubicBezTo>
                  <a:cubicBezTo>
                    <a:pt x="4683" y="1770"/>
                    <a:pt x="4677" y="1785"/>
                    <a:pt x="4672" y="1799"/>
                  </a:cubicBezTo>
                  <a:cubicBezTo>
                    <a:pt x="4666" y="1768"/>
                    <a:pt x="4659" y="1737"/>
                    <a:pt x="4653" y="1706"/>
                  </a:cubicBezTo>
                  <a:close/>
                  <a:moveTo>
                    <a:pt x="4692" y="1785"/>
                  </a:moveTo>
                  <a:cubicBezTo>
                    <a:pt x="4692" y="1783"/>
                    <a:pt x="4693" y="1782"/>
                    <a:pt x="4693" y="1780"/>
                  </a:cubicBezTo>
                  <a:cubicBezTo>
                    <a:pt x="4694" y="1801"/>
                    <a:pt x="4695" y="1822"/>
                    <a:pt x="4695" y="1843"/>
                  </a:cubicBezTo>
                  <a:cubicBezTo>
                    <a:pt x="4693" y="1844"/>
                    <a:pt x="4691" y="1844"/>
                    <a:pt x="4688" y="1845"/>
                  </a:cubicBezTo>
                  <a:cubicBezTo>
                    <a:pt x="4689" y="1825"/>
                    <a:pt x="4690" y="1805"/>
                    <a:pt x="4692" y="1785"/>
                  </a:cubicBezTo>
                  <a:close/>
                  <a:moveTo>
                    <a:pt x="4683" y="1846"/>
                  </a:moveTo>
                  <a:cubicBezTo>
                    <a:pt x="4683" y="1847"/>
                    <a:pt x="4682" y="1847"/>
                    <a:pt x="4682" y="1847"/>
                  </a:cubicBezTo>
                  <a:cubicBezTo>
                    <a:pt x="4680" y="1840"/>
                    <a:pt x="4679" y="1833"/>
                    <a:pt x="4678" y="1827"/>
                  </a:cubicBezTo>
                  <a:cubicBezTo>
                    <a:pt x="4680" y="1819"/>
                    <a:pt x="4683" y="1811"/>
                    <a:pt x="4685" y="1803"/>
                  </a:cubicBezTo>
                  <a:cubicBezTo>
                    <a:pt x="4685" y="1818"/>
                    <a:pt x="4684" y="1832"/>
                    <a:pt x="4683" y="1846"/>
                  </a:cubicBezTo>
                  <a:close/>
                  <a:moveTo>
                    <a:pt x="4696" y="1911"/>
                  </a:moveTo>
                  <a:cubicBezTo>
                    <a:pt x="4693" y="1897"/>
                    <a:pt x="4690" y="1884"/>
                    <a:pt x="4687" y="1870"/>
                  </a:cubicBezTo>
                  <a:cubicBezTo>
                    <a:pt x="4687" y="1866"/>
                    <a:pt x="4687" y="1863"/>
                    <a:pt x="4687" y="1859"/>
                  </a:cubicBezTo>
                  <a:cubicBezTo>
                    <a:pt x="4690" y="1858"/>
                    <a:pt x="4693" y="1858"/>
                    <a:pt x="4696" y="1857"/>
                  </a:cubicBezTo>
                  <a:cubicBezTo>
                    <a:pt x="4696" y="1863"/>
                    <a:pt x="4696" y="1869"/>
                    <a:pt x="4696" y="1875"/>
                  </a:cubicBezTo>
                  <a:cubicBezTo>
                    <a:pt x="4696" y="1887"/>
                    <a:pt x="4696" y="1899"/>
                    <a:pt x="4696" y="1911"/>
                  </a:cubicBezTo>
                  <a:cubicBezTo>
                    <a:pt x="4696" y="1911"/>
                    <a:pt x="4696" y="1911"/>
                    <a:pt x="4696" y="1911"/>
                  </a:cubicBezTo>
                  <a:close/>
                  <a:moveTo>
                    <a:pt x="4691" y="1484"/>
                  </a:moveTo>
                  <a:cubicBezTo>
                    <a:pt x="4697" y="1477"/>
                    <a:pt x="4703" y="1471"/>
                    <a:pt x="4709" y="1464"/>
                  </a:cubicBezTo>
                  <a:cubicBezTo>
                    <a:pt x="4709" y="1469"/>
                    <a:pt x="4710" y="1473"/>
                    <a:pt x="4710" y="1478"/>
                  </a:cubicBezTo>
                  <a:cubicBezTo>
                    <a:pt x="4710" y="1478"/>
                    <a:pt x="4710" y="1478"/>
                    <a:pt x="4710" y="1479"/>
                  </a:cubicBezTo>
                  <a:cubicBezTo>
                    <a:pt x="4709" y="1490"/>
                    <a:pt x="4708" y="1502"/>
                    <a:pt x="4707" y="1514"/>
                  </a:cubicBezTo>
                  <a:cubicBezTo>
                    <a:pt x="4704" y="1523"/>
                    <a:pt x="4701" y="1531"/>
                    <a:pt x="4698" y="1540"/>
                  </a:cubicBezTo>
                  <a:cubicBezTo>
                    <a:pt x="4696" y="1522"/>
                    <a:pt x="4694" y="1503"/>
                    <a:pt x="4691" y="1484"/>
                  </a:cubicBezTo>
                  <a:close/>
                  <a:moveTo>
                    <a:pt x="4705" y="1608"/>
                  </a:moveTo>
                  <a:cubicBezTo>
                    <a:pt x="4706" y="1599"/>
                    <a:pt x="4707" y="1590"/>
                    <a:pt x="4708" y="1582"/>
                  </a:cubicBezTo>
                  <a:cubicBezTo>
                    <a:pt x="4712" y="1577"/>
                    <a:pt x="4716" y="1573"/>
                    <a:pt x="4721" y="1569"/>
                  </a:cubicBezTo>
                  <a:cubicBezTo>
                    <a:pt x="4722" y="1587"/>
                    <a:pt x="4723" y="1605"/>
                    <a:pt x="4725" y="1623"/>
                  </a:cubicBezTo>
                  <a:cubicBezTo>
                    <a:pt x="4719" y="1624"/>
                    <a:pt x="4713" y="1625"/>
                    <a:pt x="4707" y="1627"/>
                  </a:cubicBezTo>
                  <a:cubicBezTo>
                    <a:pt x="4707" y="1620"/>
                    <a:pt x="4706" y="1614"/>
                    <a:pt x="4705" y="1608"/>
                  </a:cubicBezTo>
                  <a:close/>
                  <a:moveTo>
                    <a:pt x="4708" y="1632"/>
                  </a:moveTo>
                  <a:cubicBezTo>
                    <a:pt x="4714" y="1631"/>
                    <a:pt x="4719" y="1629"/>
                    <a:pt x="4725" y="1628"/>
                  </a:cubicBezTo>
                  <a:cubicBezTo>
                    <a:pt x="4726" y="1638"/>
                    <a:pt x="4727" y="1647"/>
                    <a:pt x="4727" y="1657"/>
                  </a:cubicBezTo>
                  <a:cubicBezTo>
                    <a:pt x="4723" y="1668"/>
                    <a:pt x="4718" y="1680"/>
                    <a:pt x="4713" y="1691"/>
                  </a:cubicBezTo>
                  <a:cubicBezTo>
                    <a:pt x="4712" y="1672"/>
                    <a:pt x="4710" y="1652"/>
                    <a:pt x="4708" y="1632"/>
                  </a:cubicBezTo>
                  <a:close/>
                  <a:moveTo>
                    <a:pt x="4723" y="1830"/>
                  </a:moveTo>
                  <a:cubicBezTo>
                    <a:pt x="4721" y="1792"/>
                    <a:pt x="4718" y="1755"/>
                    <a:pt x="4716" y="1718"/>
                  </a:cubicBezTo>
                  <a:cubicBezTo>
                    <a:pt x="4720" y="1722"/>
                    <a:pt x="4725" y="1726"/>
                    <a:pt x="4730" y="1730"/>
                  </a:cubicBezTo>
                  <a:cubicBezTo>
                    <a:pt x="4730" y="1748"/>
                    <a:pt x="4731" y="1766"/>
                    <a:pt x="4731" y="1784"/>
                  </a:cubicBezTo>
                  <a:cubicBezTo>
                    <a:pt x="4728" y="1799"/>
                    <a:pt x="4725" y="1815"/>
                    <a:pt x="4723" y="1830"/>
                  </a:cubicBezTo>
                  <a:close/>
                  <a:moveTo>
                    <a:pt x="4732" y="1557"/>
                  </a:moveTo>
                  <a:cubicBezTo>
                    <a:pt x="4750" y="1540"/>
                    <a:pt x="4768" y="1523"/>
                    <a:pt x="4787" y="1506"/>
                  </a:cubicBezTo>
                  <a:cubicBezTo>
                    <a:pt x="4786" y="1512"/>
                    <a:pt x="4784" y="1518"/>
                    <a:pt x="4783" y="1525"/>
                  </a:cubicBezTo>
                  <a:cubicBezTo>
                    <a:pt x="4770" y="1556"/>
                    <a:pt x="4756" y="1588"/>
                    <a:pt x="4743" y="1620"/>
                  </a:cubicBezTo>
                  <a:cubicBezTo>
                    <a:pt x="4742" y="1620"/>
                    <a:pt x="4741" y="1620"/>
                    <a:pt x="4740" y="1620"/>
                  </a:cubicBezTo>
                  <a:cubicBezTo>
                    <a:pt x="4738" y="1599"/>
                    <a:pt x="4735" y="1578"/>
                    <a:pt x="4732" y="1557"/>
                  </a:cubicBezTo>
                  <a:close/>
                  <a:moveTo>
                    <a:pt x="4742" y="1643"/>
                  </a:moveTo>
                  <a:cubicBezTo>
                    <a:pt x="4745" y="1637"/>
                    <a:pt x="4748" y="1630"/>
                    <a:pt x="4750" y="1623"/>
                  </a:cubicBezTo>
                  <a:cubicBezTo>
                    <a:pt x="4755" y="1623"/>
                    <a:pt x="4759" y="1622"/>
                    <a:pt x="4763" y="1621"/>
                  </a:cubicBezTo>
                  <a:cubicBezTo>
                    <a:pt x="4758" y="1647"/>
                    <a:pt x="4753" y="1674"/>
                    <a:pt x="4747" y="1700"/>
                  </a:cubicBezTo>
                  <a:cubicBezTo>
                    <a:pt x="4746" y="1681"/>
                    <a:pt x="4744" y="1662"/>
                    <a:pt x="4742" y="1643"/>
                  </a:cubicBezTo>
                  <a:close/>
                  <a:moveTo>
                    <a:pt x="4754" y="1816"/>
                  </a:moveTo>
                  <a:cubicBezTo>
                    <a:pt x="4753" y="1794"/>
                    <a:pt x="4752" y="1772"/>
                    <a:pt x="4751" y="1750"/>
                  </a:cubicBezTo>
                  <a:cubicBezTo>
                    <a:pt x="4758" y="1757"/>
                    <a:pt x="4765" y="1763"/>
                    <a:pt x="4771" y="1770"/>
                  </a:cubicBezTo>
                  <a:cubicBezTo>
                    <a:pt x="4766" y="1786"/>
                    <a:pt x="4760" y="1801"/>
                    <a:pt x="4754" y="1816"/>
                  </a:cubicBezTo>
                  <a:close/>
                  <a:moveTo>
                    <a:pt x="4782" y="1743"/>
                  </a:moveTo>
                  <a:cubicBezTo>
                    <a:pt x="4780" y="1747"/>
                    <a:pt x="4779" y="1751"/>
                    <a:pt x="4777" y="1755"/>
                  </a:cubicBezTo>
                  <a:cubicBezTo>
                    <a:pt x="4769" y="1746"/>
                    <a:pt x="4760" y="1738"/>
                    <a:pt x="4751" y="1730"/>
                  </a:cubicBezTo>
                  <a:cubicBezTo>
                    <a:pt x="4758" y="1693"/>
                    <a:pt x="4764" y="1656"/>
                    <a:pt x="4771" y="1620"/>
                  </a:cubicBezTo>
                  <a:cubicBezTo>
                    <a:pt x="4785" y="1617"/>
                    <a:pt x="4799" y="1615"/>
                    <a:pt x="4813" y="1612"/>
                  </a:cubicBezTo>
                  <a:cubicBezTo>
                    <a:pt x="4809" y="1643"/>
                    <a:pt x="4804" y="1674"/>
                    <a:pt x="4797" y="1704"/>
                  </a:cubicBezTo>
                  <a:cubicBezTo>
                    <a:pt x="4793" y="1715"/>
                    <a:pt x="4789" y="1726"/>
                    <a:pt x="4784" y="1737"/>
                  </a:cubicBezTo>
                  <a:cubicBezTo>
                    <a:pt x="4781" y="1718"/>
                    <a:pt x="4778" y="1699"/>
                    <a:pt x="4776" y="1680"/>
                  </a:cubicBezTo>
                  <a:cubicBezTo>
                    <a:pt x="4776" y="1679"/>
                    <a:pt x="4775" y="1679"/>
                    <a:pt x="4775" y="1680"/>
                  </a:cubicBezTo>
                  <a:cubicBezTo>
                    <a:pt x="4777" y="1701"/>
                    <a:pt x="4779" y="1722"/>
                    <a:pt x="4782" y="1743"/>
                  </a:cubicBezTo>
                  <a:close/>
                  <a:moveTo>
                    <a:pt x="4813" y="2129"/>
                  </a:moveTo>
                  <a:cubicBezTo>
                    <a:pt x="4806" y="2124"/>
                    <a:pt x="4799" y="2118"/>
                    <a:pt x="4792" y="2113"/>
                  </a:cubicBezTo>
                  <a:cubicBezTo>
                    <a:pt x="4793" y="2111"/>
                    <a:pt x="4794" y="2110"/>
                    <a:pt x="4795" y="2109"/>
                  </a:cubicBezTo>
                  <a:cubicBezTo>
                    <a:pt x="4797" y="2108"/>
                    <a:pt x="4799" y="2107"/>
                    <a:pt x="4801" y="2106"/>
                  </a:cubicBezTo>
                  <a:cubicBezTo>
                    <a:pt x="4807" y="2111"/>
                    <a:pt x="4813" y="2116"/>
                    <a:pt x="4819" y="2121"/>
                  </a:cubicBezTo>
                  <a:cubicBezTo>
                    <a:pt x="4817" y="2124"/>
                    <a:pt x="4815" y="2127"/>
                    <a:pt x="4813" y="2129"/>
                  </a:cubicBezTo>
                  <a:close/>
                  <a:moveTo>
                    <a:pt x="4819" y="2066"/>
                  </a:moveTo>
                  <a:cubicBezTo>
                    <a:pt x="4822" y="2061"/>
                    <a:pt x="4825" y="2056"/>
                    <a:pt x="4828" y="2051"/>
                  </a:cubicBezTo>
                  <a:cubicBezTo>
                    <a:pt x="4829" y="2050"/>
                    <a:pt x="4830" y="2049"/>
                    <a:pt x="4831" y="2048"/>
                  </a:cubicBezTo>
                  <a:cubicBezTo>
                    <a:pt x="4832" y="2052"/>
                    <a:pt x="4832" y="2057"/>
                    <a:pt x="4833" y="2061"/>
                  </a:cubicBezTo>
                  <a:cubicBezTo>
                    <a:pt x="4829" y="2063"/>
                    <a:pt x="4824" y="2065"/>
                    <a:pt x="4819" y="2066"/>
                  </a:cubicBezTo>
                  <a:close/>
                  <a:moveTo>
                    <a:pt x="4849" y="2030"/>
                  </a:moveTo>
                  <a:cubicBezTo>
                    <a:pt x="4850" y="2028"/>
                    <a:pt x="4851" y="2027"/>
                    <a:pt x="4853" y="2026"/>
                  </a:cubicBezTo>
                  <a:cubicBezTo>
                    <a:pt x="4860" y="2031"/>
                    <a:pt x="4868" y="2036"/>
                    <a:pt x="4876" y="2041"/>
                  </a:cubicBezTo>
                  <a:cubicBezTo>
                    <a:pt x="4876" y="2043"/>
                    <a:pt x="4876" y="2045"/>
                    <a:pt x="4876" y="2047"/>
                  </a:cubicBezTo>
                  <a:cubicBezTo>
                    <a:pt x="4869" y="2050"/>
                    <a:pt x="4862" y="2052"/>
                    <a:pt x="4855" y="2054"/>
                  </a:cubicBezTo>
                  <a:cubicBezTo>
                    <a:pt x="4853" y="2046"/>
                    <a:pt x="4851" y="2038"/>
                    <a:pt x="4849" y="2030"/>
                  </a:cubicBezTo>
                  <a:close/>
                  <a:moveTo>
                    <a:pt x="4869" y="2117"/>
                  </a:moveTo>
                  <a:cubicBezTo>
                    <a:pt x="4868" y="2109"/>
                    <a:pt x="4866" y="2101"/>
                    <a:pt x="4864" y="2094"/>
                  </a:cubicBezTo>
                  <a:cubicBezTo>
                    <a:pt x="4867" y="2089"/>
                    <a:pt x="4871" y="2085"/>
                    <a:pt x="4874" y="2081"/>
                  </a:cubicBezTo>
                  <a:cubicBezTo>
                    <a:pt x="4875" y="2080"/>
                    <a:pt x="4877" y="2080"/>
                    <a:pt x="4878" y="2079"/>
                  </a:cubicBezTo>
                  <a:cubicBezTo>
                    <a:pt x="4878" y="2090"/>
                    <a:pt x="4879" y="2100"/>
                    <a:pt x="4880" y="2110"/>
                  </a:cubicBezTo>
                  <a:cubicBezTo>
                    <a:pt x="4876" y="2112"/>
                    <a:pt x="4873" y="2115"/>
                    <a:pt x="4869" y="2117"/>
                  </a:cubicBezTo>
                  <a:close/>
                  <a:moveTo>
                    <a:pt x="4893" y="1734"/>
                  </a:moveTo>
                  <a:cubicBezTo>
                    <a:pt x="4895" y="1754"/>
                    <a:pt x="4897" y="1774"/>
                    <a:pt x="4899" y="1794"/>
                  </a:cubicBezTo>
                  <a:cubicBezTo>
                    <a:pt x="4898" y="1794"/>
                    <a:pt x="4897" y="1795"/>
                    <a:pt x="4896" y="1796"/>
                  </a:cubicBezTo>
                  <a:cubicBezTo>
                    <a:pt x="4891" y="1780"/>
                    <a:pt x="4886" y="1765"/>
                    <a:pt x="4880" y="1749"/>
                  </a:cubicBezTo>
                  <a:cubicBezTo>
                    <a:pt x="4885" y="1744"/>
                    <a:pt x="4889" y="1739"/>
                    <a:pt x="4893" y="1734"/>
                  </a:cubicBezTo>
                  <a:close/>
                  <a:moveTo>
                    <a:pt x="4883" y="1862"/>
                  </a:moveTo>
                  <a:cubicBezTo>
                    <a:pt x="4883" y="1856"/>
                    <a:pt x="4882" y="1850"/>
                    <a:pt x="4882" y="1844"/>
                  </a:cubicBezTo>
                  <a:cubicBezTo>
                    <a:pt x="4886" y="1840"/>
                    <a:pt x="4890" y="1837"/>
                    <a:pt x="4895" y="1833"/>
                  </a:cubicBezTo>
                  <a:cubicBezTo>
                    <a:pt x="4897" y="1839"/>
                    <a:pt x="4899" y="1846"/>
                    <a:pt x="4901" y="1853"/>
                  </a:cubicBezTo>
                  <a:cubicBezTo>
                    <a:pt x="4896" y="1858"/>
                    <a:pt x="4892" y="1862"/>
                    <a:pt x="4888" y="1867"/>
                  </a:cubicBezTo>
                  <a:cubicBezTo>
                    <a:pt x="4886" y="1866"/>
                    <a:pt x="4885" y="1864"/>
                    <a:pt x="4883" y="1862"/>
                  </a:cubicBezTo>
                  <a:close/>
                  <a:moveTo>
                    <a:pt x="4901" y="2095"/>
                  </a:moveTo>
                  <a:cubicBezTo>
                    <a:pt x="4900" y="2096"/>
                    <a:pt x="4899" y="2097"/>
                    <a:pt x="4898" y="2097"/>
                  </a:cubicBezTo>
                  <a:cubicBezTo>
                    <a:pt x="4897" y="2089"/>
                    <a:pt x="4897" y="2081"/>
                    <a:pt x="4896" y="2073"/>
                  </a:cubicBezTo>
                  <a:cubicBezTo>
                    <a:pt x="4898" y="2072"/>
                    <a:pt x="4900" y="2072"/>
                    <a:pt x="4903" y="2071"/>
                  </a:cubicBezTo>
                  <a:cubicBezTo>
                    <a:pt x="4902" y="2079"/>
                    <a:pt x="4902" y="2087"/>
                    <a:pt x="4901" y="2095"/>
                  </a:cubicBezTo>
                  <a:close/>
                  <a:moveTo>
                    <a:pt x="4898" y="2024"/>
                  </a:moveTo>
                  <a:cubicBezTo>
                    <a:pt x="4896" y="2022"/>
                    <a:pt x="4894" y="2021"/>
                    <a:pt x="4892" y="2019"/>
                  </a:cubicBezTo>
                  <a:cubicBezTo>
                    <a:pt x="4891" y="2010"/>
                    <a:pt x="4891" y="2000"/>
                    <a:pt x="4890" y="1990"/>
                  </a:cubicBezTo>
                  <a:cubicBezTo>
                    <a:pt x="4893" y="1988"/>
                    <a:pt x="4895" y="1985"/>
                    <a:pt x="4898" y="1983"/>
                  </a:cubicBezTo>
                  <a:cubicBezTo>
                    <a:pt x="4900" y="1994"/>
                    <a:pt x="4902" y="2005"/>
                    <a:pt x="4904" y="2017"/>
                  </a:cubicBezTo>
                  <a:cubicBezTo>
                    <a:pt x="4902" y="2019"/>
                    <a:pt x="4900" y="2021"/>
                    <a:pt x="4898" y="2024"/>
                  </a:cubicBezTo>
                  <a:close/>
                  <a:moveTo>
                    <a:pt x="4899" y="1727"/>
                  </a:moveTo>
                  <a:cubicBezTo>
                    <a:pt x="4921" y="1702"/>
                    <a:pt x="4943" y="1678"/>
                    <a:pt x="4966" y="1654"/>
                  </a:cubicBezTo>
                  <a:cubicBezTo>
                    <a:pt x="4973" y="1669"/>
                    <a:pt x="4981" y="1683"/>
                    <a:pt x="4988" y="1697"/>
                  </a:cubicBezTo>
                  <a:cubicBezTo>
                    <a:pt x="4981" y="1710"/>
                    <a:pt x="4975" y="1723"/>
                    <a:pt x="4968" y="1737"/>
                  </a:cubicBezTo>
                  <a:cubicBezTo>
                    <a:pt x="4947" y="1753"/>
                    <a:pt x="4927" y="1770"/>
                    <a:pt x="4906" y="1788"/>
                  </a:cubicBezTo>
                  <a:cubicBezTo>
                    <a:pt x="4904" y="1768"/>
                    <a:pt x="4902" y="1747"/>
                    <a:pt x="4899" y="1727"/>
                  </a:cubicBezTo>
                  <a:close/>
                  <a:moveTo>
                    <a:pt x="4911" y="1839"/>
                  </a:moveTo>
                  <a:cubicBezTo>
                    <a:pt x="4910" y="1833"/>
                    <a:pt x="4909" y="1826"/>
                    <a:pt x="4909" y="1820"/>
                  </a:cubicBezTo>
                  <a:cubicBezTo>
                    <a:pt x="4910" y="1819"/>
                    <a:pt x="4911" y="1818"/>
                    <a:pt x="4912" y="1818"/>
                  </a:cubicBezTo>
                  <a:cubicBezTo>
                    <a:pt x="4917" y="1817"/>
                    <a:pt x="4923" y="1816"/>
                    <a:pt x="4928" y="1815"/>
                  </a:cubicBezTo>
                  <a:cubicBezTo>
                    <a:pt x="4925" y="1820"/>
                    <a:pt x="4923" y="1825"/>
                    <a:pt x="4920" y="1831"/>
                  </a:cubicBezTo>
                  <a:cubicBezTo>
                    <a:pt x="4917" y="1834"/>
                    <a:pt x="4914" y="1837"/>
                    <a:pt x="4911" y="1841"/>
                  </a:cubicBezTo>
                  <a:lnTo>
                    <a:pt x="4911" y="1839"/>
                  </a:lnTo>
                  <a:close/>
                  <a:moveTo>
                    <a:pt x="4918" y="1965"/>
                  </a:moveTo>
                  <a:cubicBezTo>
                    <a:pt x="4923" y="1961"/>
                    <a:pt x="4927" y="1957"/>
                    <a:pt x="4932" y="1953"/>
                  </a:cubicBezTo>
                  <a:cubicBezTo>
                    <a:pt x="4934" y="1962"/>
                    <a:pt x="4937" y="1970"/>
                    <a:pt x="4939" y="1979"/>
                  </a:cubicBezTo>
                  <a:cubicBezTo>
                    <a:pt x="4932" y="1986"/>
                    <a:pt x="4926" y="1993"/>
                    <a:pt x="4919" y="2000"/>
                  </a:cubicBezTo>
                  <a:cubicBezTo>
                    <a:pt x="4919" y="1989"/>
                    <a:pt x="4919" y="1977"/>
                    <a:pt x="4918" y="1965"/>
                  </a:cubicBezTo>
                  <a:close/>
                  <a:moveTo>
                    <a:pt x="4951" y="2025"/>
                  </a:moveTo>
                  <a:cubicBezTo>
                    <a:pt x="4942" y="2027"/>
                    <a:pt x="4933" y="2030"/>
                    <a:pt x="4924" y="2033"/>
                  </a:cubicBezTo>
                  <a:cubicBezTo>
                    <a:pt x="4923" y="2029"/>
                    <a:pt x="4922" y="2026"/>
                    <a:pt x="4922" y="2022"/>
                  </a:cubicBezTo>
                  <a:cubicBezTo>
                    <a:pt x="4929" y="2013"/>
                    <a:pt x="4936" y="2004"/>
                    <a:pt x="4944" y="1996"/>
                  </a:cubicBezTo>
                  <a:cubicBezTo>
                    <a:pt x="4946" y="2005"/>
                    <a:pt x="4949" y="2014"/>
                    <a:pt x="4951" y="2023"/>
                  </a:cubicBezTo>
                  <a:cubicBezTo>
                    <a:pt x="4951" y="2023"/>
                    <a:pt x="4951" y="2024"/>
                    <a:pt x="4951" y="2025"/>
                  </a:cubicBezTo>
                  <a:close/>
                  <a:moveTo>
                    <a:pt x="4955" y="1940"/>
                  </a:moveTo>
                  <a:cubicBezTo>
                    <a:pt x="4959" y="1938"/>
                    <a:pt x="4964" y="1936"/>
                    <a:pt x="4968" y="1934"/>
                  </a:cubicBezTo>
                  <a:cubicBezTo>
                    <a:pt x="4971" y="1934"/>
                    <a:pt x="4974" y="1934"/>
                    <a:pt x="4977" y="1933"/>
                  </a:cubicBezTo>
                  <a:cubicBezTo>
                    <a:pt x="4976" y="1936"/>
                    <a:pt x="4975" y="1939"/>
                    <a:pt x="4974" y="1942"/>
                  </a:cubicBezTo>
                  <a:cubicBezTo>
                    <a:pt x="4971" y="1945"/>
                    <a:pt x="4968" y="1948"/>
                    <a:pt x="4965" y="1952"/>
                  </a:cubicBezTo>
                  <a:cubicBezTo>
                    <a:pt x="4962" y="1948"/>
                    <a:pt x="4958" y="1944"/>
                    <a:pt x="4955" y="1940"/>
                  </a:cubicBezTo>
                  <a:close/>
                  <a:moveTo>
                    <a:pt x="4983" y="2015"/>
                  </a:moveTo>
                  <a:cubicBezTo>
                    <a:pt x="4979" y="2016"/>
                    <a:pt x="4975" y="2017"/>
                    <a:pt x="4971" y="2018"/>
                  </a:cubicBezTo>
                  <a:cubicBezTo>
                    <a:pt x="4973" y="2012"/>
                    <a:pt x="4975" y="2005"/>
                    <a:pt x="4976" y="1998"/>
                  </a:cubicBezTo>
                  <a:cubicBezTo>
                    <a:pt x="4980" y="2002"/>
                    <a:pt x="4983" y="2006"/>
                    <a:pt x="4986" y="2010"/>
                  </a:cubicBezTo>
                  <a:cubicBezTo>
                    <a:pt x="4985" y="2012"/>
                    <a:pt x="4984" y="2013"/>
                    <a:pt x="4983" y="2015"/>
                  </a:cubicBezTo>
                  <a:close/>
                  <a:moveTo>
                    <a:pt x="5001" y="1994"/>
                  </a:moveTo>
                  <a:cubicBezTo>
                    <a:pt x="4995" y="1986"/>
                    <a:pt x="4989" y="1979"/>
                    <a:pt x="4983" y="1972"/>
                  </a:cubicBezTo>
                  <a:cubicBezTo>
                    <a:pt x="4985" y="1963"/>
                    <a:pt x="4987" y="1954"/>
                    <a:pt x="4990" y="1945"/>
                  </a:cubicBezTo>
                  <a:cubicBezTo>
                    <a:pt x="4994" y="1941"/>
                    <a:pt x="4998" y="1936"/>
                    <a:pt x="5002" y="1932"/>
                  </a:cubicBezTo>
                  <a:cubicBezTo>
                    <a:pt x="5009" y="1932"/>
                    <a:pt x="5017" y="1931"/>
                    <a:pt x="5025" y="1931"/>
                  </a:cubicBezTo>
                  <a:cubicBezTo>
                    <a:pt x="5026" y="1941"/>
                    <a:pt x="5027" y="1951"/>
                    <a:pt x="5028" y="1961"/>
                  </a:cubicBezTo>
                  <a:cubicBezTo>
                    <a:pt x="5019" y="1972"/>
                    <a:pt x="5010" y="1983"/>
                    <a:pt x="5001" y="1994"/>
                  </a:cubicBezTo>
                  <a:close/>
                  <a:moveTo>
                    <a:pt x="5051" y="1978"/>
                  </a:moveTo>
                  <a:cubicBezTo>
                    <a:pt x="5051" y="1976"/>
                    <a:pt x="5050" y="1973"/>
                    <a:pt x="5050" y="1970"/>
                  </a:cubicBezTo>
                  <a:cubicBezTo>
                    <a:pt x="5055" y="1963"/>
                    <a:pt x="5060" y="1957"/>
                    <a:pt x="5065" y="1950"/>
                  </a:cubicBezTo>
                  <a:cubicBezTo>
                    <a:pt x="5066" y="1951"/>
                    <a:pt x="5066" y="1952"/>
                    <a:pt x="5067" y="1952"/>
                  </a:cubicBezTo>
                  <a:cubicBezTo>
                    <a:pt x="5068" y="1954"/>
                    <a:pt x="5069" y="1956"/>
                    <a:pt x="5070" y="1957"/>
                  </a:cubicBezTo>
                  <a:cubicBezTo>
                    <a:pt x="5064" y="1965"/>
                    <a:pt x="5058" y="1972"/>
                    <a:pt x="5051" y="1978"/>
                  </a:cubicBezTo>
                  <a:close/>
                  <a:moveTo>
                    <a:pt x="5074" y="1804"/>
                  </a:moveTo>
                  <a:cubicBezTo>
                    <a:pt x="5089" y="1804"/>
                    <a:pt x="5104" y="1803"/>
                    <a:pt x="5120" y="1802"/>
                  </a:cubicBezTo>
                  <a:cubicBezTo>
                    <a:pt x="5104" y="1810"/>
                    <a:pt x="5089" y="1819"/>
                    <a:pt x="5074" y="1828"/>
                  </a:cubicBezTo>
                  <a:cubicBezTo>
                    <a:pt x="5074" y="1820"/>
                    <a:pt x="5074" y="1812"/>
                    <a:pt x="5074" y="1804"/>
                  </a:cubicBezTo>
                  <a:close/>
                  <a:moveTo>
                    <a:pt x="5117" y="1855"/>
                  </a:moveTo>
                  <a:cubicBezTo>
                    <a:pt x="5105" y="1859"/>
                    <a:pt x="5092" y="1864"/>
                    <a:pt x="5080" y="1868"/>
                  </a:cubicBezTo>
                  <a:cubicBezTo>
                    <a:pt x="5079" y="1864"/>
                    <a:pt x="5078" y="1860"/>
                    <a:pt x="5078" y="1856"/>
                  </a:cubicBezTo>
                  <a:cubicBezTo>
                    <a:pt x="5088" y="1846"/>
                    <a:pt x="5098" y="1836"/>
                    <a:pt x="5109" y="1826"/>
                  </a:cubicBezTo>
                  <a:cubicBezTo>
                    <a:pt x="5117" y="1821"/>
                    <a:pt x="5125" y="1817"/>
                    <a:pt x="5133" y="1812"/>
                  </a:cubicBezTo>
                  <a:cubicBezTo>
                    <a:pt x="5133" y="1813"/>
                    <a:pt x="5133" y="1813"/>
                    <a:pt x="5134" y="1814"/>
                  </a:cubicBezTo>
                  <a:cubicBezTo>
                    <a:pt x="5127" y="1827"/>
                    <a:pt x="5122" y="1841"/>
                    <a:pt x="5117" y="1855"/>
                  </a:cubicBezTo>
                  <a:close/>
                  <a:moveTo>
                    <a:pt x="5144" y="1671"/>
                  </a:moveTo>
                  <a:cubicBezTo>
                    <a:pt x="5148" y="1668"/>
                    <a:pt x="5151" y="1665"/>
                    <a:pt x="5154" y="1662"/>
                  </a:cubicBezTo>
                  <a:cubicBezTo>
                    <a:pt x="5157" y="1671"/>
                    <a:pt x="5161" y="1680"/>
                    <a:pt x="5164" y="1689"/>
                  </a:cubicBezTo>
                  <a:cubicBezTo>
                    <a:pt x="5161" y="1691"/>
                    <a:pt x="5158" y="1693"/>
                    <a:pt x="5155" y="1695"/>
                  </a:cubicBezTo>
                  <a:cubicBezTo>
                    <a:pt x="5151" y="1687"/>
                    <a:pt x="5148" y="1679"/>
                    <a:pt x="5144" y="1671"/>
                  </a:cubicBezTo>
                  <a:close/>
                  <a:moveTo>
                    <a:pt x="5181" y="1753"/>
                  </a:moveTo>
                  <a:cubicBezTo>
                    <a:pt x="5175" y="1740"/>
                    <a:pt x="5169" y="1727"/>
                    <a:pt x="5163" y="1714"/>
                  </a:cubicBezTo>
                  <a:cubicBezTo>
                    <a:pt x="5165" y="1712"/>
                    <a:pt x="5168" y="1710"/>
                    <a:pt x="5171" y="1708"/>
                  </a:cubicBezTo>
                  <a:cubicBezTo>
                    <a:pt x="5173" y="1716"/>
                    <a:pt x="5176" y="1724"/>
                    <a:pt x="5179" y="1732"/>
                  </a:cubicBezTo>
                  <a:cubicBezTo>
                    <a:pt x="5181" y="1738"/>
                    <a:pt x="5183" y="1743"/>
                    <a:pt x="5185" y="1748"/>
                  </a:cubicBezTo>
                  <a:cubicBezTo>
                    <a:pt x="5184" y="1750"/>
                    <a:pt x="5182" y="1751"/>
                    <a:pt x="5181" y="1753"/>
                  </a:cubicBezTo>
                  <a:close/>
                  <a:moveTo>
                    <a:pt x="5168" y="1380"/>
                  </a:moveTo>
                  <a:cubicBezTo>
                    <a:pt x="5175" y="1375"/>
                    <a:pt x="5182" y="1370"/>
                    <a:pt x="5189" y="1366"/>
                  </a:cubicBezTo>
                  <a:cubicBezTo>
                    <a:pt x="5192" y="1383"/>
                    <a:pt x="5195" y="1401"/>
                    <a:pt x="5201" y="1417"/>
                  </a:cubicBezTo>
                  <a:cubicBezTo>
                    <a:pt x="5188" y="1406"/>
                    <a:pt x="5178" y="1393"/>
                    <a:pt x="5168" y="1380"/>
                  </a:cubicBezTo>
                  <a:close/>
                  <a:moveTo>
                    <a:pt x="5196" y="1590"/>
                  </a:moveTo>
                  <a:cubicBezTo>
                    <a:pt x="5207" y="1582"/>
                    <a:pt x="5219" y="1574"/>
                    <a:pt x="5230" y="1566"/>
                  </a:cubicBezTo>
                  <a:cubicBezTo>
                    <a:pt x="5233" y="1572"/>
                    <a:pt x="5236" y="1578"/>
                    <a:pt x="5238" y="1583"/>
                  </a:cubicBezTo>
                  <a:cubicBezTo>
                    <a:pt x="5227" y="1592"/>
                    <a:pt x="5216" y="1600"/>
                    <a:pt x="5206" y="1608"/>
                  </a:cubicBezTo>
                  <a:cubicBezTo>
                    <a:pt x="5203" y="1602"/>
                    <a:pt x="5199" y="1596"/>
                    <a:pt x="5196" y="1590"/>
                  </a:cubicBezTo>
                  <a:close/>
                  <a:moveTo>
                    <a:pt x="5209" y="1615"/>
                  </a:moveTo>
                  <a:cubicBezTo>
                    <a:pt x="5219" y="1606"/>
                    <a:pt x="5230" y="1597"/>
                    <a:pt x="5240" y="1588"/>
                  </a:cubicBezTo>
                  <a:cubicBezTo>
                    <a:pt x="5246" y="1604"/>
                    <a:pt x="5252" y="1620"/>
                    <a:pt x="5257" y="1636"/>
                  </a:cubicBezTo>
                  <a:cubicBezTo>
                    <a:pt x="5247" y="1642"/>
                    <a:pt x="5236" y="1648"/>
                    <a:pt x="5225" y="1654"/>
                  </a:cubicBezTo>
                  <a:cubicBezTo>
                    <a:pt x="5220" y="1641"/>
                    <a:pt x="5215" y="1627"/>
                    <a:pt x="5209" y="1615"/>
                  </a:cubicBezTo>
                  <a:close/>
                  <a:moveTo>
                    <a:pt x="5245" y="1706"/>
                  </a:moveTo>
                  <a:cubicBezTo>
                    <a:pt x="5240" y="1694"/>
                    <a:pt x="5235" y="1682"/>
                    <a:pt x="5230" y="1669"/>
                  </a:cubicBezTo>
                  <a:cubicBezTo>
                    <a:pt x="5241" y="1662"/>
                    <a:pt x="5251" y="1655"/>
                    <a:pt x="5262" y="1649"/>
                  </a:cubicBezTo>
                  <a:cubicBezTo>
                    <a:pt x="5266" y="1661"/>
                    <a:pt x="5270" y="1673"/>
                    <a:pt x="5274" y="1685"/>
                  </a:cubicBezTo>
                  <a:cubicBezTo>
                    <a:pt x="5264" y="1692"/>
                    <a:pt x="5255" y="1699"/>
                    <a:pt x="5245" y="1706"/>
                  </a:cubicBezTo>
                  <a:close/>
                  <a:moveTo>
                    <a:pt x="5280" y="1503"/>
                  </a:moveTo>
                  <a:cubicBezTo>
                    <a:pt x="5276" y="1498"/>
                    <a:pt x="5272" y="1492"/>
                    <a:pt x="5268" y="1487"/>
                  </a:cubicBezTo>
                  <a:cubicBezTo>
                    <a:pt x="5271" y="1485"/>
                    <a:pt x="5273" y="1482"/>
                    <a:pt x="5276" y="1480"/>
                  </a:cubicBezTo>
                  <a:cubicBezTo>
                    <a:pt x="5292" y="1485"/>
                    <a:pt x="5308" y="1490"/>
                    <a:pt x="5324" y="1495"/>
                  </a:cubicBezTo>
                  <a:cubicBezTo>
                    <a:pt x="5312" y="1502"/>
                    <a:pt x="5300" y="1509"/>
                    <a:pt x="5288" y="1516"/>
                  </a:cubicBezTo>
                  <a:cubicBezTo>
                    <a:pt x="5286" y="1512"/>
                    <a:pt x="5283" y="1507"/>
                    <a:pt x="5280" y="1503"/>
                  </a:cubicBezTo>
                  <a:close/>
                  <a:moveTo>
                    <a:pt x="5351" y="1666"/>
                  </a:moveTo>
                  <a:cubicBezTo>
                    <a:pt x="5348" y="1657"/>
                    <a:pt x="5345" y="1648"/>
                    <a:pt x="5342" y="1639"/>
                  </a:cubicBezTo>
                  <a:cubicBezTo>
                    <a:pt x="5343" y="1638"/>
                    <a:pt x="5345" y="1637"/>
                    <a:pt x="5346" y="1636"/>
                  </a:cubicBezTo>
                  <a:cubicBezTo>
                    <a:pt x="5347" y="1636"/>
                    <a:pt x="5346" y="1635"/>
                    <a:pt x="5345" y="1636"/>
                  </a:cubicBezTo>
                  <a:cubicBezTo>
                    <a:pt x="5344" y="1636"/>
                    <a:pt x="5343" y="1638"/>
                    <a:pt x="5341" y="1638"/>
                  </a:cubicBezTo>
                  <a:cubicBezTo>
                    <a:pt x="5340" y="1636"/>
                    <a:pt x="5340" y="1634"/>
                    <a:pt x="5339" y="1632"/>
                  </a:cubicBezTo>
                  <a:cubicBezTo>
                    <a:pt x="5351" y="1618"/>
                    <a:pt x="5364" y="1605"/>
                    <a:pt x="5377" y="1592"/>
                  </a:cubicBezTo>
                  <a:cubicBezTo>
                    <a:pt x="5377" y="1591"/>
                    <a:pt x="5377" y="1590"/>
                    <a:pt x="5376" y="1591"/>
                  </a:cubicBezTo>
                  <a:cubicBezTo>
                    <a:pt x="5363" y="1603"/>
                    <a:pt x="5351" y="1616"/>
                    <a:pt x="5338" y="1629"/>
                  </a:cubicBezTo>
                  <a:cubicBezTo>
                    <a:pt x="5335" y="1621"/>
                    <a:pt x="5332" y="1613"/>
                    <a:pt x="5329" y="1605"/>
                  </a:cubicBezTo>
                  <a:cubicBezTo>
                    <a:pt x="5338" y="1599"/>
                    <a:pt x="5347" y="1593"/>
                    <a:pt x="5355" y="1588"/>
                  </a:cubicBezTo>
                  <a:cubicBezTo>
                    <a:pt x="5357" y="1587"/>
                    <a:pt x="5355" y="1584"/>
                    <a:pt x="5353" y="1585"/>
                  </a:cubicBezTo>
                  <a:cubicBezTo>
                    <a:pt x="5345" y="1589"/>
                    <a:pt x="5336" y="1594"/>
                    <a:pt x="5327" y="1599"/>
                  </a:cubicBezTo>
                  <a:cubicBezTo>
                    <a:pt x="5317" y="1573"/>
                    <a:pt x="5306" y="1547"/>
                    <a:pt x="5293" y="1523"/>
                  </a:cubicBezTo>
                  <a:cubicBezTo>
                    <a:pt x="5306" y="1515"/>
                    <a:pt x="5319" y="1506"/>
                    <a:pt x="5332" y="1498"/>
                  </a:cubicBezTo>
                  <a:cubicBezTo>
                    <a:pt x="5364" y="1508"/>
                    <a:pt x="5395" y="1521"/>
                    <a:pt x="5420" y="1540"/>
                  </a:cubicBezTo>
                  <a:cubicBezTo>
                    <a:pt x="5407" y="1567"/>
                    <a:pt x="5399" y="1593"/>
                    <a:pt x="5398" y="1623"/>
                  </a:cubicBezTo>
                  <a:cubicBezTo>
                    <a:pt x="5398" y="1633"/>
                    <a:pt x="5399" y="1643"/>
                    <a:pt x="5401" y="1653"/>
                  </a:cubicBezTo>
                  <a:cubicBezTo>
                    <a:pt x="5384" y="1657"/>
                    <a:pt x="5368" y="1661"/>
                    <a:pt x="5351" y="1666"/>
                  </a:cubicBezTo>
                  <a:close/>
                  <a:moveTo>
                    <a:pt x="5418" y="1648"/>
                  </a:moveTo>
                  <a:cubicBezTo>
                    <a:pt x="5413" y="1616"/>
                    <a:pt x="5419" y="1584"/>
                    <a:pt x="5434" y="1553"/>
                  </a:cubicBezTo>
                  <a:cubicBezTo>
                    <a:pt x="5445" y="1565"/>
                    <a:pt x="5455" y="1580"/>
                    <a:pt x="5461" y="1598"/>
                  </a:cubicBezTo>
                  <a:cubicBezTo>
                    <a:pt x="5464" y="1610"/>
                    <a:pt x="5467" y="1622"/>
                    <a:pt x="5470" y="1635"/>
                  </a:cubicBezTo>
                  <a:cubicBezTo>
                    <a:pt x="5453" y="1639"/>
                    <a:pt x="5435" y="1644"/>
                    <a:pt x="5418" y="1648"/>
                  </a:cubicBezTo>
                  <a:close/>
                  <a:moveTo>
                    <a:pt x="5464" y="1288"/>
                  </a:moveTo>
                  <a:cubicBezTo>
                    <a:pt x="5474" y="1290"/>
                    <a:pt x="5484" y="1289"/>
                    <a:pt x="5495" y="1288"/>
                  </a:cubicBezTo>
                  <a:cubicBezTo>
                    <a:pt x="5511" y="1306"/>
                    <a:pt x="5525" y="1326"/>
                    <a:pt x="5538" y="1350"/>
                  </a:cubicBezTo>
                  <a:cubicBezTo>
                    <a:pt x="5548" y="1369"/>
                    <a:pt x="5556" y="1385"/>
                    <a:pt x="5565" y="1400"/>
                  </a:cubicBezTo>
                  <a:cubicBezTo>
                    <a:pt x="5557" y="1404"/>
                    <a:pt x="5548" y="1407"/>
                    <a:pt x="5540" y="1412"/>
                  </a:cubicBezTo>
                  <a:cubicBezTo>
                    <a:pt x="5522" y="1425"/>
                    <a:pt x="5510" y="1441"/>
                    <a:pt x="5502" y="1461"/>
                  </a:cubicBezTo>
                  <a:cubicBezTo>
                    <a:pt x="5495" y="1403"/>
                    <a:pt x="5487" y="1344"/>
                    <a:pt x="5464" y="1288"/>
                  </a:cubicBezTo>
                  <a:close/>
                  <a:moveTo>
                    <a:pt x="5536" y="1617"/>
                  </a:moveTo>
                  <a:cubicBezTo>
                    <a:pt x="5531" y="1604"/>
                    <a:pt x="5527" y="1591"/>
                    <a:pt x="5523" y="1578"/>
                  </a:cubicBezTo>
                  <a:cubicBezTo>
                    <a:pt x="5546" y="1585"/>
                    <a:pt x="5569" y="1591"/>
                    <a:pt x="5593" y="1600"/>
                  </a:cubicBezTo>
                  <a:cubicBezTo>
                    <a:pt x="5574" y="1606"/>
                    <a:pt x="5555" y="1611"/>
                    <a:pt x="5536" y="1617"/>
                  </a:cubicBezTo>
                  <a:close/>
                  <a:moveTo>
                    <a:pt x="5692" y="1568"/>
                  </a:moveTo>
                  <a:cubicBezTo>
                    <a:pt x="5666" y="1550"/>
                    <a:pt x="5637" y="1537"/>
                    <a:pt x="5605" y="1529"/>
                  </a:cubicBezTo>
                  <a:cubicBezTo>
                    <a:pt x="5565" y="1517"/>
                    <a:pt x="5535" y="1512"/>
                    <a:pt x="5508" y="1503"/>
                  </a:cubicBezTo>
                  <a:cubicBezTo>
                    <a:pt x="5512" y="1457"/>
                    <a:pt x="5534" y="1432"/>
                    <a:pt x="5572" y="1410"/>
                  </a:cubicBezTo>
                  <a:cubicBezTo>
                    <a:pt x="5590" y="1435"/>
                    <a:pt x="5611" y="1452"/>
                    <a:pt x="5652" y="1464"/>
                  </a:cubicBezTo>
                  <a:cubicBezTo>
                    <a:pt x="5710" y="1481"/>
                    <a:pt x="5748" y="1493"/>
                    <a:pt x="5757" y="1551"/>
                  </a:cubicBezTo>
                  <a:cubicBezTo>
                    <a:pt x="5738" y="1552"/>
                    <a:pt x="5715" y="1559"/>
                    <a:pt x="5692" y="1568"/>
                  </a:cubicBezTo>
                  <a:close/>
                  <a:moveTo>
                    <a:pt x="5878" y="1575"/>
                  </a:moveTo>
                  <a:cubicBezTo>
                    <a:pt x="5847" y="1597"/>
                    <a:pt x="5839" y="1577"/>
                    <a:pt x="5809" y="1565"/>
                  </a:cubicBezTo>
                  <a:cubicBezTo>
                    <a:pt x="5808" y="1564"/>
                    <a:pt x="5807" y="1564"/>
                    <a:pt x="5805" y="1563"/>
                  </a:cubicBezTo>
                  <a:cubicBezTo>
                    <a:pt x="5807" y="1545"/>
                    <a:pt x="5807" y="1527"/>
                    <a:pt x="5803" y="1508"/>
                  </a:cubicBezTo>
                  <a:cubicBezTo>
                    <a:pt x="5833" y="1528"/>
                    <a:pt x="5862" y="1548"/>
                    <a:pt x="5885" y="1569"/>
                  </a:cubicBezTo>
                  <a:cubicBezTo>
                    <a:pt x="5883" y="1571"/>
                    <a:pt x="5881" y="1573"/>
                    <a:pt x="5878" y="1575"/>
                  </a:cubicBezTo>
                  <a:close/>
                  <a:moveTo>
                    <a:pt x="5893" y="1495"/>
                  </a:moveTo>
                  <a:cubicBezTo>
                    <a:pt x="5842" y="1465"/>
                    <a:pt x="5784" y="1445"/>
                    <a:pt x="5738" y="1409"/>
                  </a:cubicBezTo>
                  <a:cubicBezTo>
                    <a:pt x="5688" y="1371"/>
                    <a:pt x="5663" y="1317"/>
                    <a:pt x="5655" y="1259"/>
                  </a:cubicBezTo>
                  <a:cubicBezTo>
                    <a:pt x="5677" y="1254"/>
                    <a:pt x="5699" y="1249"/>
                    <a:pt x="5720" y="1244"/>
                  </a:cubicBezTo>
                  <a:cubicBezTo>
                    <a:pt x="5738" y="1240"/>
                    <a:pt x="5773" y="1223"/>
                    <a:pt x="5792" y="1226"/>
                  </a:cubicBezTo>
                  <a:cubicBezTo>
                    <a:pt x="5793" y="1227"/>
                    <a:pt x="5795" y="1229"/>
                    <a:pt x="5797" y="1230"/>
                  </a:cubicBezTo>
                  <a:cubicBezTo>
                    <a:pt x="5797" y="1238"/>
                    <a:pt x="5797" y="1248"/>
                    <a:pt x="5795" y="1260"/>
                  </a:cubicBezTo>
                  <a:cubicBezTo>
                    <a:pt x="5793" y="1287"/>
                    <a:pt x="5767" y="1319"/>
                    <a:pt x="5784" y="1348"/>
                  </a:cubicBezTo>
                  <a:cubicBezTo>
                    <a:pt x="5795" y="1369"/>
                    <a:pt x="5798" y="1364"/>
                    <a:pt x="5821" y="1375"/>
                  </a:cubicBezTo>
                  <a:cubicBezTo>
                    <a:pt x="5846" y="1386"/>
                    <a:pt x="5876" y="1399"/>
                    <a:pt x="5907" y="1410"/>
                  </a:cubicBezTo>
                  <a:cubicBezTo>
                    <a:pt x="5899" y="1438"/>
                    <a:pt x="5894" y="1466"/>
                    <a:pt x="5893" y="1495"/>
                  </a:cubicBezTo>
                  <a:close/>
                  <a:moveTo>
                    <a:pt x="5924" y="1369"/>
                  </a:moveTo>
                  <a:cubicBezTo>
                    <a:pt x="5908" y="1362"/>
                    <a:pt x="5891" y="1356"/>
                    <a:pt x="5873" y="1351"/>
                  </a:cubicBezTo>
                  <a:cubicBezTo>
                    <a:pt x="5863" y="1349"/>
                    <a:pt x="5831" y="1347"/>
                    <a:pt x="5825" y="1343"/>
                  </a:cubicBezTo>
                  <a:cubicBezTo>
                    <a:pt x="5792" y="1315"/>
                    <a:pt x="5818" y="1290"/>
                    <a:pt x="5829" y="1262"/>
                  </a:cubicBezTo>
                  <a:cubicBezTo>
                    <a:pt x="5835" y="1266"/>
                    <a:pt x="5841" y="1271"/>
                    <a:pt x="5848" y="1274"/>
                  </a:cubicBezTo>
                  <a:cubicBezTo>
                    <a:pt x="5847" y="1278"/>
                    <a:pt x="5847" y="1281"/>
                    <a:pt x="5846" y="1284"/>
                  </a:cubicBezTo>
                  <a:cubicBezTo>
                    <a:pt x="5847" y="1290"/>
                    <a:pt x="5845" y="1298"/>
                    <a:pt x="5846" y="1304"/>
                  </a:cubicBezTo>
                  <a:cubicBezTo>
                    <a:pt x="5850" y="1325"/>
                    <a:pt x="5865" y="1341"/>
                    <a:pt x="5883" y="1351"/>
                  </a:cubicBezTo>
                  <a:cubicBezTo>
                    <a:pt x="5897" y="1358"/>
                    <a:pt x="5912" y="1361"/>
                    <a:pt x="5928" y="1362"/>
                  </a:cubicBezTo>
                  <a:cubicBezTo>
                    <a:pt x="5927" y="1364"/>
                    <a:pt x="5925" y="1367"/>
                    <a:pt x="5924" y="1369"/>
                  </a:cubicBezTo>
                  <a:close/>
                  <a:moveTo>
                    <a:pt x="5855" y="1236"/>
                  </a:moveTo>
                  <a:cubicBezTo>
                    <a:pt x="5857" y="1237"/>
                    <a:pt x="5859" y="1238"/>
                    <a:pt x="5861" y="1239"/>
                  </a:cubicBezTo>
                  <a:cubicBezTo>
                    <a:pt x="5869" y="1245"/>
                    <a:pt x="5876" y="1251"/>
                    <a:pt x="5883" y="1257"/>
                  </a:cubicBezTo>
                  <a:cubicBezTo>
                    <a:pt x="5881" y="1257"/>
                    <a:pt x="5879" y="1256"/>
                    <a:pt x="5876" y="1255"/>
                  </a:cubicBezTo>
                  <a:cubicBezTo>
                    <a:pt x="5871" y="1254"/>
                    <a:pt x="5866" y="1251"/>
                    <a:pt x="5861" y="1249"/>
                  </a:cubicBezTo>
                  <a:cubicBezTo>
                    <a:pt x="5861" y="1248"/>
                    <a:pt x="5861" y="1247"/>
                    <a:pt x="5861" y="1247"/>
                  </a:cubicBezTo>
                  <a:cubicBezTo>
                    <a:pt x="5859" y="1243"/>
                    <a:pt x="5857" y="1239"/>
                    <a:pt x="5855" y="1236"/>
                  </a:cubicBezTo>
                  <a:close/>
                  <a:moveTo>
                    <a:pt x="5933" y="1351"/>
                  </a:moveTo>
                  <a:cubicBezTo>
                    <a:pt x="5922" y="1351"/>
                    <a:pt x="5910" y="1349"/>
                    <a:pt x="5899" y="1345"/>
                  </a:cubicBezTo>
                  <a:cubicBezTo>
                    <a:pt x="5866" y="1333"/>
                    <a:pt x="5863" y="1308"/>
                    <a:pt x="5862" y="1281"/>
                  </a:cubicBezTo>
                  <a:cubicBezTo>
                    <a:pt x="5878" y="1287"/>
                    <a:pt x="5896" y="1290"/>
                    <a:pt x="5914" y="1292"/>
                  </a:cubicBezTo>
                  <a:cubicBezTo>
                    <a:pt x="5924" y="1306"/>
                    <a:pt x="5933" y="1321"/>
                    <a:pt x="5942" y="1337"/>
                  </a:cubicBezTo>
                  <a:cubicBezTo>
                    <a:pt x="5939" y="1341"/>
                    <a:pt x="5936" y="1346"/>
                    <a:pt x="5933" y="1351"/>
                  </a:cubicBezTo>
                  <a:close/>
                  <a:moveTo>
                    <a:pt x="5964" y="1258"/>
                  </a:moveTo>
                  <a:cubicBezTo>
                    <a:pt x="5946" y="1232"/>
                    <a:pt x="5923" y="1209"/>
                    <a:pt x="5896" y="1191"/>
                  </a:cubicBezTo>
                  <a:cubicBezTo>
                    <a:pt x="5867" y="1172"/>
                    <a:pt x="5837" y="1167"/>
                    <a:pt x="5805" y="1155"/>
                  </a:cubicBezTo>
                  <a:cubicBezTo>
                    <a:pt x="5803" y="1154"/>
                    <a:pt x="5801" y="1153"/>
                    <a:pt x="5799" y="1152"/>
                  </a:cubicBezTo>
                  <a:cubicBezTo>
                    <a:pt x="5840" y="1144"/>
                    <a:pt x="5881" y="1130"/>
                    <a:pt x="5920" y="1125"/>
                  </a:cubicBezTo>
                  <a:cubicBezTo>
                    <a:pt x="5940" y="1123"/>
                    <a:pt x="5960" y="1122"/>
                    <a:pt x="5980" y="1123"/>
                  </a:cubicBezTo>
                  <a:cubicBezTo>
                    <a:pt x="5976" y="1130"/>
                    <a:pt x="5977" y="1137"/>
                    <a:pt x="5984" y="1142"/>
                  </a:cubicBezTo>
                  <a:cubicBezTo>
                    <a:pt x="5994" y="1151"/>
                    <a:pt x="6005" y="1160"/>
                    <a:pt x="6017" y="1168"/>
                  </a:cubicBezTo>
                  <a:cubicBezTo>
                    <a:pt x="5997" y="1194"/>
                    <a:pt x="5982" y="1223"/>
                    <a:pt x="5977" y="1256"/>
                  </a:cubicBezTo>
                  <a:cubicBezTo>
                    <a:pt x="5973" y="1256"/>
                    <a:pt x="5968" y="1257"/>
                    <a:pt x="5964" y="1258"/>
                  </a:cubicBezTo>
                  <a:close/>
                  <a:moveTo>
                    <a:pt x="6041" y="1238"/>
                  </a:moveTo>
                  <a:cubicBezTo>
                    <a:pt x="6038" y="1239"/>
                    <a:pt x="6035" y="1242"/>
                    <a:pt x="6032" y="1244"/>
                  </a:cubicBezTo>
                  <a:cubicBezTo>
                    <a:pt x="6019" y="1247"/>
                    <a:pt x="6006" y="1250"/>
                    <a:pt x="5993" y="1252"/>
                  </a:cubicBezTo>
                  <a:cubicBezTo>
                    <a:pt x="5999" y="1225"/>
                    <a:pt x="6011" y="1200"/>
                    <a:pt x="6029" y="1176"/>
                  </a:cubicBezTo>
                  <a:cubicBezTo>
                    <a:pt x="6039" y="1183"/>
                    <a:pt x="6051" y="1188"/>
                    <a:pt x="6062" y="1192"/>
                  </a:cubicBezTo>
                  <a:cubicBezTo>
                    <a:pt x="6067" y="1200"/>
                    <a:pt x="6073" y="1208"/>
                    <a:pt x="6081" y="1216"/>
                  </a:cubicBezTo>
                  <a:cubicBezTo>
                    <a:pt x="6067" y="1223"/>
                    <a:pt x="6054" y="1229"/>
                    <a:pt x="6041" y="1238"/>
                  </a:cubicBezTo>
                  <a:close/>
                  <a:moveTo>
                    <a:pt x="6133" y="1199"/>
                  </a:moveTo>
                  <a:cubicBezTo>
                    <a:pt x="6118" y="1203"/>
                    <a:pt x="6104" y="1207"/>
                    <a:pt x="6090" y="1213"/>
                  </a:cubicBezTo>
                  <a:cubicBezTo>
                    <a:pt x="6085" y="1207"/>
                    <a:pt x="6080" y="1201"/>
                    <a:pt x="6075" y="1195"/>
                  </a:cubicBezTo>
                  <a:cubicBezTo>
                    <a:pt x="6083" y="1197"/>
                    <a:pt x="6092" y="1198"/>
                    <a:pt x="6100" y="1198"/>
                  </a:cubicBezTo>
                  <a:cubicBezTo>
                    <a:pt x="6112" y="1197"/>
                    <a:pt x="6125" y="1190"/>
                    <a:pt x="6137" y="1186"/>
                  </a:cubicBezTo>
                  <a:cubicBezTo>
                    <a:pt x="6136" y="1191"/>
                    <a:pt x="6134" y="1195"/>
                    <a:pt x="6133" y="1199"/>
                  </a:cubicBezTo>
                  <a:close/>
                  <a:moveTo>
                    <a:pt x="6144" y="1150"/>
                  </a:moveTo>
                  <a:cubicBezTo>
                    <a:pt x="6140" y="1151"/>
                    <a:pt x="6136" y="1152"/>
                    <a:pt x="6132" y="1153"/>
                  </a:cubicBezTo>
                  <a:cubicBezTo>
                    <a:pt x="6115" y="1142"/>
                    <a:pt x="6096" y="1134"/>
                    <a:pt x="6077" y="1127"/>
                  </a:cubicBezTo>
                  <a:cubicBezTo>
                    <a:pt x="6091" y="1115"/>
                    <a:pt x="6106" y="1104"/>
                    <a:pt x="6121" y="1093"/>
                  </a:cubicBezTo>
                  <a:cubicBezTo>
                    <a:pt x="6130" y="1099"/>
                    <a:pt x="6142" y="1101"/>
                    <a:pt x="6155" y="1104"/>
                  </a:cubicBezTo>
                  <a:cubicBezTo>
                    <a:pt x="6150" y="1119"/>
                    <a:pt x="6147" y="1134"/>
                    <a:pt x="6144" y="1150"/>
                  </a:cubicBezTo>
                  <a:close/>
                  <a:moveTo>
                    <a:pt x="6161" y="1137"/>
                  </a:moveTo>
                  <a:cubicBezTo>
                    <a:pt x="6162" y="1136"/>
                    <a:pt x="6162" y="1134"/>
                    <a:pt x="6163" y="1133"/>
                  </a:cubicBezTo>
                  <a:cubicBezTo>
                    <a:pt x="6166" y="1125"/>
                    <a:pt x="6170" y="1119"/>
                    <a:pt x="6174" y="1112"/>
                  </a:cubicBezTo>
                  <a:cubicBezTo>
                    <a:pt x="6181" y="1116"/>
                    <a:pt x="6187" y="1122"/>
                    <a:pt x="6193" y="1128"/>
                  </a:cubicBezTo>
                  <a:cubicBezTo>
                    <a:pt x="6190" y="1133"/>
                    <a:pt x="6188" y="1138"/>
                    <a:pt x="6185" y="1143"/>
                  </a:cubicBezTo>
                  <a:cubicBezTo>
                    <a:pt x="6176" y="1143"/>
                    <a:pt x="6168" y="1144"/>
                    <a:pt x="6160" y="1146"/>
                  </a:cubicBezTo>
                  <a:cubicBezTo>
                    <a:pt x="6160" y="1143"/>
                    <a:pt x="6160" y="1140"/>
                    <a:pt x="6161" y="1137"/>
                  </a:cubicBezTo>
                  <a:close/>
                  <a:moveTo>
                    <a:pt x="6204" y="1192"/>
                  </a:moveTo>
                  <a:cubicBezTo>
                    <a:pt x="6198" y="1191"/>
                    <a:pt x="6191" y="1191"/>
                    <a:pt x="6185" y="1192"/>
                  </a:cubicBezTo>
                  <a:cubicBezTo>
                    <a:pt x="6184" y="1192"/>
                    <a:pt x="6183" y="1192"/>
                    <a:pt x="6182" y="1192"/>
                  </a:cubicBezTo>
                  <a:cubicBezTo>
                    <a:pt x="6180" y="1189"/>
                    <a:pt x="6177" y="1187"/>
                    <a:pt x="6174" y="1185"/>
                  </a:cubicBezTo>
                  <a:cubicBezTo>
                    <a:pt x="6187" y="1186"/>
                    <a:pt x="6197" y="1187"/>
                    <a:pt x="6205" y="1190"/>
                  </a:cubicBezTo>
                  <a:cubicBezTo>
                    <a:pt x="6205" y="1191"/>
                    <a:pt x="6204" y="1191"/>
                    <a:pt x="6204" y="1192"/>
                  </a:cubicBezTo>
                  <a:close/>
                  <a:moveTo>
                    <a:pt x="6196" y="1144"/>
                  </a:moveTo>
                  <a:cubicBezTo>
                    <a:pt x="6197" y="1141"/>
                    <a:pt x="6199" y="1139"/>
                    <a:pt x="6200" y="1136"/>
                  </a:cubicBezTo>
                  <a:cubicBezTo>
                    <a:pt x="6203" y="1139"/>
                    <a:pt x="6205" y="1143"/>
                    <a:pt x="6208" y="1146"/>
                  </a:cubicBezTo>
                  <a:cubicBezTo>
                    <a:pt x="6204" y="1145"/>
                    <a:pt x="6200" y="1145"/>
                    <a:pt x="6196" y="1144"/>
                  </a:cubicBezTo>
                  <a:close/>
                  <a:moveTo>
                    <a:pt x="6204" y="1080"/>
                  </a:moveTo>
                  <a:cubicBezTo>
                    <a:pt x="6202" y="1079"/>
                    <a:pt x="6200" y="1078"/>
                    <a:pt x="6198" y="1077"/>
                  </a:cubicBezTo>
                  <a:cubicBezTo>
                    <a:pt x="6208" y="1066"/>
                    <a:pt x="6219" y="1056"/>
                    <a:pt x="6230" y="1048"/>
                  </a:cubicBezTo>
                  <a:cubicBezTo>
                    <a:pt x="6226" y="1061"/>
                    <a:pt x="6220" y="1074"/>
                    <a:pt x="6214" y="1088"/>
                  </a:cubicBezTo>
                  <a:cubicBezTo>
                    <a:pt x="6211" y="1085"/>
                    <a:pt x="6207" y="1082"/>
                    <a:pt x="6204" y="1080"/>
                  </a:cubicBezTo>
                  <a:close/>
                  <a:moveTo>
                    <a:pt x="6232" y="1109"/>
                  </a:moveTo>
                  <a:cubicBezTo>
                    <a:pt x="6229" y="1104"/>
                    <a:pt x="6225" y="1100"/>
                    <a:pt x="6221" y="1095"/>
                  </a:cubicBezTo>
                  <a:cubicBezTo>
                    <a:pt x="6230" y="1078"/>
                    <a:pt x="6238" y="1060"/>
                    <a:pt x="6244" y="1042"/>
                  </a:cubicBezTo>
                  <a:cubicBezTo>
                    <a:pt x="6241" y="1065"/>
                    <a:pt x="6237" y="1087"/>
                    <a:pt x="6232" y="1109"/>
                  </a:cubicBezTo>
                  <a:close/>
                  <a:moveTo>
                    <a:pt x="6245" y="1111"/>
                  </a:moveTo>
                  <a:cubicBezTo>
                    <a:pt x="6249" y="1090"/>
                    <a:pt x="6252" y="1066"/>
                    <a:pt x="6254" y="1041"/>
                  </a:cubicBezTo>
                  <a:cubicBezTo>
                    <a:pt x="6258" y="1066"/>
                    <a:pt x="6254" y="1089"/>
                    <a:pt x="6245" y="1111"/>
                  </a:cubicBezTo>
                  <a:close/>
                  <a:moveTo>
                    <a:pt x="6231" y="880"/>
                  </a:moveTo>
                  <a:cubicBezTo>
                    <a:pt x="6192" y="835"/>
                    <a:pt x="6170" y="789"/>
                    <a:pt x="6154" y="739"/>
                  </a:cubicBezTo>
                  <a:cubicBezTo>
                    <a:pt x="6172" y="736"/>
                    <a:pt x="6189" y="735"/>
                    <a:pt x="6205" y="735"/>
                  </a:cubicBezTo>
                  <a:cubicBezTo>
                    <a:pt x="6235" y="755"/>
                    <a:pt x="6270" y="771"/>
                    <a:pt x="6296" y="794"/>
                  </a:cubicBezTo>
                  <a:cubicBezTo>
                    <a:pt x="6297" y="795"/>
                    <a:pt x="6297" y="796"/>
                    <a:pt x="6298" y="797"/>
                  </a:cubicBezTo>
                  <a:cubicBezTo>
                    <a:pt x="6296" y="801"/>
                    <a:pt x="6295" y="806"/>
                    <a:pt x="6293" y="811"/>
                  </a:cubicBezTo>
                  <a:cubicBezTo>
                    <a:pt x="6283" y="848"/>
                    <a:pt x="6276" y="881"/>
                    <a:pt x="6262" y="914"/>
                  </a:cubicBezTo>
                  <a:cubicBezTo>
                    <a:pt x="6252" y="903"/>
                    <a:pt x="6241" y="891"/>
                    <a:pt x="6231" y="880"/>
                  </a:cubicBezTo>
                  <a:close/>
                  <a:moveTo>
                    <a:pt x="6276" y="930"/>
                  </a:moveTo>
                  <a:cubicBezTo>
                    <a:pt x="6278" y="925"/>
                    <a:pt x="6281" y="920"/>
                    <a:pt x="6283" y="915"/>
                  </a:cubicBezTo>
                  <a:cubicBezTo>
                    <a:pt x="6294" y="892"/>
                    <a:pt x="6300" y="869"/>
                    <a:pt x="6305" y="846"/>
                  </a:cubicBezTo>
                  <a:cubicBezTo>
                    <a:pt x="6310" y="840"/>
                    <a:pt x="6315" y="835"/>
                    <a:pt x="6320" y="830"/>
                  </a:cubicBezTo>
                  <a:cubicBezTo>
                    <a:pt x="6311" y="848"/>
                    <a:pt x="6302" y="867"/>
                    <a:pt x="6300" y="890"/>
                  </a:cubicBezTo>
                  <a:cubicBezTo>
                    <a:pt x="6298" y="905"/>
                    <a:pt x="6299" y="918"/>
                    <a:pt x="6302" y="931"/>
                  </a:cubicBezTo>
                  <a:cubicBezTo>
                    <a:pt x="6298" y="936"/>
                    <a:pt x="6293" y="941"/>
                    <a:pt x="6288" y="946"/>
                  </a:cubicBezTo>
                  <a:cubicBezTo>
                    <a:pt x="6284" y="941"/>
                    <a:pt x="6280" y="935"/>
                    <a:pt x="6276" y="930"/>
                  </a:cubicBezTo>
                  <a:close/>
                  <a:moveTo>
                    <a:pt x="6318" y="976"/>
                  </a:moveTo>
                  <a:cubicBezTo>
                    <a:pt x="6313" y="973"/>
                    <a:pt x="6308" y="970"/>
                    <a:pt x="6303" y="967"/>
                  </a:cubicBezTo>
                  <a:cubicBezTo>
                    <a:pt x="6301" y="963"/>
                    <a:pt x="6298" y="960"/>
                    <a:pt x="6296" y="957"/>
                  </a:cubicBezTo>
                  <a:cubicBezTo>
                    <a:pt x="6297" y="957"/>
                    <a:pt x="6297" y="956"/>
                    <a:pt x="6298" y="956"/>
                  </a:cubicBezTo>
                  <a:cubicBezTo>
                    <a:pt x="6301" y="953"/>
                    <a:pt x="6303" y="949"/>
                    <a:pt x="6306" y="946"/>
                  </a:cubicBezTo>
                  <a:cubicBezTo>
                    <a:pt x="6309" y="956"/>
                    <a:pt x="6314" y="966"/>
                    <a:pt x="6318" y="976"/>
                  </a:cubicBezTo>
                  <a:close/>
                  <a:moveTo>
                    <a:pt x="6295" y="1177"/>
                  </a:moveTo>
                  <a:cubicBezTo>
                    <a:pt x="6311" y="1144"/>
                    <a:pt x="6325" y="1112"/>
                    <a:pt x="6330" y="1078"/>
                  </a:cubicBezTo>
                  <a:cubicBezTo>
                    <a:pt x="6337" y="1091"/>
                    <a:pt x="6342" y="1106"/>
                    <a:pt x="6346" y="1122"/>
                  </a:cubicBezTo>
                  <a:cubicBezTo>
                    <a:pt x="6329" y="1141"/>
                    <a:pt x="6312" y="1158"/>
                    <a:pt x="6295" y="1177"/>
                  </a:cubicBezTo>
                  <a:close/>
                  <a:moveTo>
                    <a:pt x="6338" y="955"/>
                  </a:moveTo>
                  <a:cubicBezTo>
                    <a:pt x="6332" y="942"/>
                    <a:pt x="6329" y="929"/>
                    <a:pt x="6328" y="917"/>
                  </a:cubicBezTo>
                  <a:cubicBezTo>
                    <a:pt x="6332" y="911"/>
                    <a:pt x="6336" y="905"/>
                    <a:pt x="6339" y="899"/>
                  </a:cubicBezTo>
                  <a:cubicBezTo>
                    <a:pt x="6341" y="910"/>
                    <a:pt x="6344" y="922"/>
                    <a:pt x="6349" y="934"/>
                  </a:cubicBezTo>
                  <a:cubicBezTo>
                    <a:pt x="6356" y="950"/>
                    <a:pt x="6363" y="952"/>
                    <a:pt x="6369" y="963"/>
                  </a:cubicBezTo>
                  <a:cubicBezTo>
                    <a:pt x="6377" y="980"/>
                    <a:pt x="6383" y="996"/>
                    <a:pt x="6387" y="1012"/>
                  </a:cubicBezTo>
                  <a:cubicBezTo>
                    <a:pt x="6378" y="1011"/>
                    <a:pt x="6370" y="1010"/>
                    <a:pt x="6361" y="1010"/>
                  </a:cubicBezTo>
                  <a:cubicBezTo>
                    <a:pt x="6354" y="992"/>
                    <a:pt x="6346" y="974"/>
                    <a:pt x="6338" y="955"/>
                  </a:cubicBezTo>
                  <a:close/>
                  <a:moveTo>
                    <a:pt x="6388" y="1048"/>
                  </a:moveTo>
                  <a:cubicBezTo>
                    <a:pt x="6382" y="1036"/>
                    <a:pt x="6374" y="1026"/>
                    <a:pt x="6366" y="1016"/>
                  </a:cubicBezTo>
                  <a:cubicBezTo>
                    <a:pt x="6373" y="1017"/>
                    <a:pt x="6380" y="1017"/>
                    <a:pt x="6388" y="1017"/>
                  </a:cubicBezTo>
                  <a:cubicBezTo>
                    <a:pt x="6389" y="1028"/>
                    <a:pt x="6390" y="1038"/>
                    <a:pt x="6388" y="1048"/>
                  </a:cubicBezTo>
                  <a:close/>
                  <a:moveTo>
                    <a:pt x="6421" y="1149"/>
                  </a:moveTo>
                  <a:cubicBezTo>
                    <a:pt x="6418" y="1151"/>
                    <a:pt x="6415" y="1153"/>
                    <a:pt x="6412" y="1155"/>
                  </a:cubicBezTo>
                  <a:cubicBezTo>
                    <a:pt x="6412" y="1151"/>
                    <a:pt x="6412" y="1147"/>
                    <a:pt x="6411" y="1143"/>
                  </a:cubicBezTo>
                  <a:cubicBezTo>
                    <a:pt x="6429" y="1122"/>
                    <a:pt x="6445" y="1100"/>
                    <a:pt x="6455" y="1075"/>
                  </a:cubicBezTo>
                  <a:cubicBezTo>
                    <a:pt x="6461" y="1058"/>
                    <a:pt x="6465" y="1040"/>
                    <a:pt x="6465" y="1022"/>
                  </a:cubicBezTo>
                  <a:cubicBezTo>
                    <a:pt x="6476" y="1022"/>
                    <a:pt x="6487" y="1022"/>
                    <a:pt x="6498" y="1021"/>
                  </a:cubicBezTo>
                  <a:cubicBezTo>
                    <a:pt x="6485" y="1066"/>
                    <a:pt x="6452" y="1108"/>
                    <a:pt x="6421" y="1149"/>
                  </a:cubicBezTo>
                  <a:close/>
                  <a:moveTo>
                    <a:pt x="6501" y="1013"/>
                  </a:moveTo>
                  <a:cubicBezTo>
                    <a:pt x="6489" y="1015"/>
                    <a:pt x="6477" y="1016"/>
                    <a:pt x="6464" y="1016"/>
                  </a:cubicBezTo>
                  <a:cubicBezTo>
                    <a:pt x="6463" y="1002"/>
                    <a:pt x="6459" y="988"/>
                    <a:pt x="6452" y="975"/>
                  </a:cubicBezTo>
                  <a:cubicBezTo>
                    <a:pt x="6435" y="944"/>
                    <a:pt x="6434" y="963"/>
                    <a:pt x="6415" y="937"/>
                  </a:cubicBezTo>
                  <a:cubicBezTo>
                    <a:pt x="6390" y="902"/>
                    <a:pt x="6388" y="885"/>
                    <a:pt x="6385" y="864"/>
                  </a:cubicBezTo>
                  <a:cubicBezTo>
                    <a:pt x="6425" y="874"/>
                    <a:pt x="6475" y="869"/>
                    <a:pt x="6497" y="937"/>
                  </a:cubicBezTo>
                  <a:cubicBezTo>
                    <a:pt x="6506" y="964"/>
                    <a:pt x="6506" y="989"/>
                    <a:pt x="6501" y="1013"/>
                  </a:cubicBezTo>
                  <a:close/>
                  <a:moveTo>
                    <a:pt x="6674" y="837"/>
                  </a:moveTo>
                  <a:cubicBezTo>
                    <a:pt x="6678" y="824"/>
                    <a:pt x="6681" y="810"/>
                    <a:pt x="6684" y="797"/>
                  </a:cubicBezTo>
                  <a:cubicBezTo>
                    <a:pt x="6723" y="834"/>
                    <a:pt x="6686" y="876"/>
                    <a:pt x="6658" y="914"/>
                  </a:cubicBezTo>
                  <a:cubicBezTo>
                    <a:pt x="6653" y="913"/>
                    <a:pt x="6649" y="912"/>
                    <a:pt x="6644" y="910"/>
                  </a:cubicBezTo>
                  <a:cubicBezTo>
                    <a:pt x="6656" y="887"/>
                    <a:pt x="6666" y="862"/>
                    <a:pt x="6674" y="837"/>
                  </a:cubicBezTo>
                  <a:close/>
                  <a:moveTo>
                    <a:pt x="6634" y="976"/>
                  </a:moveTo>
                  <a:cubicBezTo>
                    <a:pt x="6636" y="982"/>
                    <a:pt x="6640" y="987"/>
                    <a:pt x="6644" y="995"/>
                  </a:cubicBezTo>
                  <a:cubicBezTo>
                    <a:pt x="6649" y="1009"/>
                    <a:pt x="6650" y="1022"/>
                    <a:pt x="6649" y="1035"/>
                  </a:cubicBezTo>
                  <a:cubicBezTo>
                    <a:pt x="6644" y="1036"/>
                    <a:pt x="6640" y="1038"/>
                    <a:pt x="6636" y="1039"/>
                  </a:cubicBezTo>
                  <a:cubicBezTo>
                    <a:pt x="6623" y="1043"/>
                    <a:pt x="6611" y="1048"/>
                    <a:pt x="6600" y="1054"/>
                  </a:cubicBezTo>
                  <a:cubicBezTo>
                    <a:pt x="6600" y="1053"/>
                    <a:pt x="6599" y="1053"/>
                    <a:pt x="6599" y="1052"/>
                  </a:cubicBezTo>
                  <a:cubicBezTo>
                    <a:pt x="6599" y="1031"/>
                    <a:pt x="6618" y="1010"/>
                    <a:pt x="6627" y="992"/>
                  </a:cubicBezTo>
                  <a:cubicBezTo>
                    <a:pt x="6630" y="987"/>
                    <a:pt x="6632" y="982"/>
                    <a:pt x="6634" y="976"/>
                  </a:cubicBezTo>
                  <a:close/>
                  <a:moveTo>
                    <a:pt x="6615" y="956"/>
                  </a:moveTo>
                  <a:cubicBezTo>
                    <a:pt x="6616" y="955"/>
                    <a:pt x="6617" y="954"/>
                    <a:pt x="6618" y="952"/>
                  </a:cubicBezTo>
                  <a:cubicBezTo>
                    <a:pt x="6623" y="960"/>
                    <a:pt x="6624" y="968"/>
                    <a:pt x="6618" y="977"/>
                  </a:cubicBezTo>
                  <a:cubicBezTo>
                    <a:pt x="6613" y="997"/>
                    <a:pt x="6595" y="1013"/>
                    <a:pt x="6589" y="1033"/>
                  </a:cubicBezTo>
                  <a:cubicBezTo>
                    <a:pt x="6585" y="1045"/>
                    <a:pt x="6585" y="1054"/>
                    <a:pt x="6586" y="1062"/>
                  </a:cubicBezTo>
                  <a:cubicBezTo>
                    <a:pt x="6580" y="1067"/>
                    <a:pt x="6573" y="1071"/>
                    <a:pt x="6567" y="1075"/>
                  </a:cubicBezTo>
                  <a:cubicBezTo>
                    <a:pt x="6583" y="1038"/>
                    <a:pt x="6600" y="997"/>
                    <a:pt x="6615" y="956"/>
                  </a:cubicBezTo>
                  <a:close/>
                  <a:moveTo>
                    <a:pt x="6545" y="938"/>
                  </a:moveTo>
                  <a:cubicBezTo>
                    <a:pt x="6542" y="922"/>
                    <a:pt x="6537" y="908"/>
                    <a:pt x="6531" y="895"/>
                  </a:cubicBezTo>
                  <a:cubicBezTo>
                    <a:pt x="6533" y="896"/>
                    <a:pt x="6534" y="898"/>
                    <a:pt x="6535" y="899"/>
                  </a:cubicBezTo>
                  <a:cubicBezTo>
                    <a:pt x="6562" y="915"/>
                    <a:pt x="6542" y="898"/>
                    <a:pt x="6558" y="905"/>
                  </a:cubicBezTo>
                  <a:cubicBezTo>
                    <a:pt x="6554" y="916"/>
                    <a:pt x="6549" y="927"/>
                    <a:pt x="6545" y="938"/>
                  </a:cubicBezTo>
                  <a:close/>
                  <a:moveTo>
                    <a:pt x="6618" y="1112"/>
                  </a:moveTo>
                  <a:cubicBezTo>
                    <a:pt x="6603" y="1108"/>
                    <a:pt x="6588" y="1103"/>
                    <a:pt x="6568" y="1101"/>
                  </a:cubicBezTo>
                  <a:cubicBezTo>
                    <a:pt x="6566" y="1101"/>
                    <a:pt x="6564" y="1101"/>
                    <a:pt x="6562" y="1101"/>
                  </a:cubicBezTo>
                  <a:cubicBezTo>
                    <a:pt x="6571" y="1092"/>
                    <a:pt x="6580" y="1084"/>
                    <a:pt x="6591" y="1077"/>
                  </a:cubicBezTo>
                  <a:cubicBezTo>
                    <a:pt x="6597" y="1089"/>
                    <a:pt x="6607" y="1099"/>
                    <a:pt x="6618" y="1112"/>
                  </a:cubicBezTo>
                  <a:cubicBezTo>
                    <a:pt x="6618" y="1112"/>
                    <a:pt x="6618" y="1112"/>
                    <a:pt x="6618" y="1112"/>
                  </a:cubicBezTo>
                  <a:close/>
                  <a:moveTo>
                    <a:pt x="6605" y="1070"/>
                  </a:moveTo>
                  <a:cubicBezTo>
                    <a:pt x="6618" y="1064"/>
                    <a:pt x="6631" y="1059"/>
                    <a:pt x="6645" y="1054"/>
                  </a:cubicBezTo>
                  <a:cubicBezTo>
                    <a:pt x="6641" y="1069"/>
                    <a:pt x="6634" y="1083"/>
                    <a:pt x="6626" y="1097"/>
                  </a:cubicBezTo>
                  <a:cubicBezTo>
                    <a:pt x="6618" y="1088"/>
                    <a:pt x="6610" y="1080"/>
                    <a:pt x="6605" y="1070"/>
                  </a:cubicBezTo>
                  <a:close/>
                  <a:moveTo>
                    <a:pt x="6677" y="1103"/>
                  </a:moveTo>
                  <a:cubicBezTo>
                    <a:pt x="6671" y="1108"/>
                    <a:pt x="6665" y="1113"/>
                    <a:pt x="6659" y="1118"/>
                  </a:cubicBezTo>
                  <a:cubicBezTo>
                    <a:pt x="6655" y="1118"/>
                    <a:pt x="6651" y="1118"/>
                    <a:pt x="6648" y="1118"/>
                  </a:cubicBezTo>
                  <a:cubicBezTo>
                    <a:pt x="6644" y="1114"/>
                    <a:pt x="6640" y="1110"/>
                    <a:pt x="6636" y="1106"/>
                  </a:cubicBezTo>
                  <a:cubicBezTo>
                    <a:pt x="6642" y="1095"/>
                    <a:pt x="6648" y="1084"/>
                    <a:pt x="6653" y="1073"/>
                  </a:cubicBezTo>
                  <a:cubicBezTo>
                    <a:pt x="6657" y="1064"/>
                    <a:pt x="6661" y="1056"/>
                    <a:pt x="6663" y="1048"/>
                  </a:cubicBezTo>
                  <a:cubicBezTo>
                    <a:pt x="6671" y="1046"/>
                    <a:pt x="6679" y="1043"/>
                    <a:pt x="6686" y="1040"/>
                  </a:cubicBezTo>
                  <a:cubicBezTo>
                    <a:pt x="6688" y="1046"/>
                    <a:pt x="6690" y="1052"/>
                    <a:pt x="6690" y="1058"/>
                  </a:cubicBezTo>
                  <a:cubicBezTo>
                    <a:pt x="6690" y="1074"/>
                    <a:pt x="6682" y="1088"/>
                    <a:pt x="6677" y="1103"/>
                  </a:cubicBezTo>
                  <a:close/>
                  <a:moveTo>
                    <a:pt x="6662" y="999"/>
                  </a:moveTo>
                  <a:cubicBezTo>
                    <a:pt x="6668" y="1007"/>
                    <a:pt x="6675" y="1016"/>
                    <a:pt x="6680" y="1025"/>
                  </a:cubicBezTo>
                  <a:cubicBezTo>
                    <a:pt x="6675" y="1027"/>
                    <a:pt x="6671" y="1028"/>
                    <a:pt x="6667" y="1029"/>
                  </a:cubicBezTo>
                  <a:cubicBezTo>
                    <a:pt x="6668" y="1020"/>
                    <a:pt x="6666" y="1010"/>
                    <a:pt x="6662" y="999"/>
                  </a:cubicBezTo>
                  <a:close/>
                  <a:moveTo>
                    <a:pt x="6662" y="982"/>
                  </a:moveTo>
                  <a:cubicBezTo>
                    <a:pt x="6656" y="973"/>
                    <a:pt x="6652" y="965"/>
                    <a:pt x="6649" y="956"/>
                  </a:cubicBezTo>
                  <a:cubicBezTo>
                    <a:pt x="6650" y="947"/>
                    <a:pt x="6654" y="938"/>
                    <a:pt x="6659" y="930"/>
                  </a:cubicBezTo>
                  <a:cubicBezTo>
                    <a:pt x="6673" y="937"/>
                    <a:pt x="6686" y="945"/>
                    <a:pt x="6697" y="958"/>
                  </a:cubicBezTo>
                  <a:cubicBezTo>
                    <a:pt x="6713" y="975"/>
                    <a:pt x="6716" y="988"/>
                    <a:pt x="6717" y="1003"/>
                  </a:cubicBezTo>
                  <a:cubicBezTo>
                    <a:pt x="6716" y="1004"/>
                    <a:pt x="6715" y="1005"/>
                    <a:pt x="6715" y="1005"/>
                  </a:cubicBezTo>
                  <a:cubicBezTo>
                    <a:pt x="6708" y="1011"/>
                    <a:pt x="6701" y="1016"/>
                    <a:pt x="6693" y="1019"/>
                  </a:cubicBezTo>
                  <a:cubicBezTo>
                    <a:pt x="6684" y="1006"/>
                    <a:pt x="6671" y="995"/>
                    <a:pt x="6662" y="982"/>
                  </a:cubicBezTo>
                  <a:close/>
                  <a:moveTo>
                    <a:pt x="6698" y="1090"/>
                  </a:moveTo>
                  <a:cubicBezTo>
                    <a:pt x="6698" y="1085"/>
                    <a:pt x="6699" y="1079"/>
                    <a:pt x="6700" y="1073"/>
                  </a:cubicBezTo>
                  <a:cubicBezTo>
                    <a:pt x="6702" y="1064"/>
                    <a:pt x="6704" y="1055"/>
                    <a:pt x="6703" y="1046"/>
                  </a:cubicBezTo>
                  <a:cubicBezTo>
                    <a:pt x="6703" y="1042"/>
                    <a:pt x="6702" y="1038"/>
                    <a:pt x="6700" y="1034"/>
                  </a:cubicBezTo>
                  <a:cubicBezTo>
                    <a:pt x="6706" y="1031"/>
                    <a:pt x="6712" y="1027"/>
                    <a:pt x="6718" y="1024"/>
                  </a:cubicBezTo>
                  <a:cubicBezTo>
                    <a:pt x="6718" y="1028"/>
                    <a:pt x="6718" y="1032"/>
                    <a:pt x="6719" y="1037"/>
                  </a:cubicBezTo>
                  <a:cubicBezTo>
                    <a:pt x="6720" y="1052"/>
                    <a:pt x="6725" y="1065"/>
                    <a:pt x="6731" y="1078"/>
                  </a:cubicBezTo>
                  <a:cubicBezTo>
                    <a:pt x="6719" y="1081"/>
                    <a:pt x="6708" y="1085"/>
                    <a:pt x="6698" y="1090"/>
                  </a:cubicBezTo>
                  <a:close/>
                  <a:moveTo>
                    <a:pt x="6752" y="1074"/>
                  </a:moveTo>
                  <a:cubicBezTo>
                    <a:pt x="6741" y="1056"/>
                    <a:pt x="6734" y="1036"/>
                    <a:pt x="6733" y="1011"/>
                  </a:cubicBezTo>
                  <a:cubicBezTo>
                    <a:pt x="6733" y="1011"/>
                    <a:pt x="6733" y="1011"/>
                    <a:pt x="6733" y="1011"/>
                  </a:cubicBezTo>
                  <a:cubicBezTo>
                    <a:pt x="6734" y="1010"/>
                    <a:pt x="6735" y="1009"/>
                    <a:pt x="6735" y="1009"/>
                  </a:cubicBezTo>
                  <a:cubicBezTo>
                    <a:pt x="6735" y="1012"/>
                    <a:pt x="6735" y="1016"/>
                    <a:pt x="6737" y="1020"/>
                  </a:cubicBezTo>
                  <a:cubicBezTo>
                    <a:pt x="6743" y="1040"/>
                    <a:pt x="6752" y="1051"/>
                    <a:pt x="6763" y="1057"/>
                  </a:cubicBezTo>
                  <a:cubicBezTo>
                    <a:pt x="6765" y="1060"/>
                    <a:pt x="6768" y="1064"/>
                    <a:pt x="6771" y="1068"/>
                  </a:cubicBezTo>
                  <a:cubicBezTo>
                    <a:pt x="6765" y="1070"/>
                    <a:pt x="6759" y="1072"/>
                    <a:pt x="6752" y="1074"/>
                  </a:cubicBezTo>
                  <a:close/>
                  <a:moveTo>
                    <a:pt x="6828" y="984"/>
                  </a:moveTo>
                  <a:cubicBezTo>
                    <a:pt x="6830" y="984"/>
                    <a:pt x="6831" y="985"/>
                    <a:pt x="6833" y="985"/>
                  </a:cubicBezTo>
                  <a:cubicBezTo>
                    <a:pt x="6831" y="994"/>
                    <a:pt x="6829" y="1002"/>
                    <a:pt x="6825" y="1010"/>
                  </a:cubicBezTo>
                  <a:cubicBezTo>
                    <a:pt x="6823" y="1016"/>
                    <a:pt x="6821" y="1021"/>
                    <a:pt x="6818" y="1026"/>
                  </a:cubicBezTo>
                  <a:cubicBezTo>
                    <a:pt x="6809" y="1033"/>
                    <a:pt x="6799" y="1040"/>
                    <a:pt x="6791" y="1048"/>
                  </a:cubicBezTo>
                  <a:cubicBezTo>
                    <a:pt x="6789" y="1046"/>
                    <a:pt x="6788" y="1045"/>
                    <a:pt x="6787" y="1044"/>
                  </a:cubicBezTo>
                  <a:cubicBezTo>
                    <a:pt x="6743" y="980"/>
                    <a:pt x="6765" y="958"/>
                    <a:pt x="6796" y="944"/>
                  </a:cubicBezTo>
                  <a:cubicBezTo>
                    <a:pt x="6807" y="958"/>
                    <a:pt x="6819" y="973"/>
                    <a:pt x="6828" y="9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6064751" y="3495325"/>
              <a:ext cx="3079253" cy="1648168"/>
            </a:xfrm>
            <a:custGeom>
              <a:avLst/>
              <a:gdLst/>
              <a:ahLst/>
              <a:cxnLst/>
              <a:rect l="l" t="t" r="r" b="b"/>
              <a:pathLst>
                <a:path w="4801" h="2567" extrusionOk="0">
                  <a:moveTo>
                    <a:pt x="4761" y="5"/>
                  </a:moveTo>
                  <a:cubicBezTo>
                    <a:pt x="4732" y="15"/>
                    <a:pt x="4724" y="38"/>
                    <a:pt x="4724" y="67"/>
                  </a:cubicBezTo>
                  <a:cubicBezTo>
                    <a:pt x="4725" y="94"/>
                    <a:pt x="4720" y="116"/>
                    <a:pt x="4712" y="136"/>
                  </a:cubicBezTo>
                  <a:cubicBezTo>
                    <a:pt x="4712" y="128"/>
                    <a:pt x="4710" y="120"/>
                    <a:pt x="4706" y="112"/>
                  </a:cubicBezTo>
                  <a:cubicBezTo>
                    <a:pt x="4706" y="110"/>
                    <a:pt x="4704" y="110"/>
                    <a:pt x="4703" y="111"/>
                  </a:cubicBezTo>
                  <a:cubicBezTo>
                    <a:pt x="4685" y="126"/>
                    <a:pt x="4676" y="148"/>
                    <a:pt x="4665" y="168"/>
                  </a:cubicBezTo>
                  <a:cubicBezTo>
                    <a:pt x="4672" y="149"/>
                    <a:pt x="4676" y="129"/>
                    <a:pt x="4673" y="109"/>
                  </a:cubicBezTo>
                  <a:cubicBezTo>
                    <a:pt x="4673" y="106"/>
                    <a:pt x="4669" y="105"/>
                    <a:pt x="4667" y="107"/>
                  </a:cubicBezTo>
                  <a:cubicBezTo>
                    <a:pt x="4636" y="132"/>
                    <a:pt x="4624" y="177"/>
                    <a:pt x="4610" y="212"/>
                  </a:cubicBezTo>
                  <a:cubicBezTo>
                    <a:pt x="4606" y="222"/>
                    <a:pt x="4601" y="233"/>
                    <a:pt x="4597" y="243"/>
                  </a:cubicBezTo>
                  <a:cubicBezTo>
                    <a:pt x="4595" y="241"/>
                    <a:pt x="4593" y="239"/>
                    <a:pt x="4592" y="237"/>
                  </a:cubicBezTo>
                  <a:cubicBezTo>
                    <a:pt x="4592" y="233"/>
                    <a:pt x="4593" y="229"/>
                    <a:pt x="4593" y="226"/>
                  </a:cubicBezTo>
                  <a:cubicBezTo>
                    <a:pt x="4594" y="223"/>
                    <a:pt x="4595" y="220"/>
                    <a:pt x="4596" y="218"/>
                  </a:cubicBezTo>
                  <a:cubicBezTo>
                    <a:pt x="4608" y="184"/>
                    <a:pt x="4636" y="150"/>
                    <a:pt x="4635" y="113"/>
                  </a:cubicBezTo>
                  <a:cubicBezTo>
                    <a:pt x="4635" y="112"/>
                    <a:pt x="4634" y="110"/>
                    <a:pt x="4633" y="111"/>
                  </a:cubicBezTo>
                  <a:cubicBezTo>
                    <a:pt x="4616" y="116"/>
                    <a:pt x="4604" y="127"/>
                    <a:pt x="4593" y="141"/>
                  </a:cubicBezTo>
                  <a:cubicBezTo>
                    <a:pt x="4593" y="139"/>
                    <a:pt x="4593" y="137"/>
                    <a:pt x="4592" y="134"/>
                  </a:cubicBezTo>
                  <a:cubicBezTo>
                    <a:pt x="4590" y="119"/>
                    <a:pt x="4579" y="102"/>
                    <a:pt x="4579" y="87"/>
                  </a:cubicBezTo>
                  <a:cubicBezTo>
                    <a:pt x="4579" y="87"/>
                    <a:pt x="4579" y="86"/>
                    <a:pt x="4578" y="86"/>
                  </a:cubicBezTo>
                  <a:cubicBezTo>
                    <a:pt x="4551" y="87"/>
                    <a:pt x="4561" y="136"/>
                    <a:pt x="4561" y="152"/>
                  </a:cubicBezTo>
                  <a:cubicBezTo>
                    <a:pt x="4561" y="161"/>
                    <a:pt x="4560" y="170"/>
                    <a:pt x="4560" y="180"/>
                  </a:cubicBezTo>
                  <a:cubicBezTo>
                    <a:pt x="4551" y="163"/>
                    <a:pt x="4542" y="146"/>
                    <a:pt x="4530" y="131"/>
                  </a:cubicBezTo>
                  <a:cubicBezTo>
                    <a:pt x="4529" y="130"/>
                    <a:pt x="4527" y="131"/>
                    <a:pt x="4526" y="132"/>
                  </a:cubicBezTo>
                  <a:cubicBezTo>
                    <a:pt x="4523" y="147"/>
                    <a:pt x="4524" y="162"/>
                    <a:pt x="4527" y="177"/>
                  </a:cubicBezTo>
                  <a:cubicBezTo>
                    <a:pt x="4524" y="173"/>
                    <a:pt x="4521" y="168"/>
                    <a:pt x="4516" y="165"/>
                  </a:cubicBezTo>
                  <a:cubicBezTo>
                    <a:pt x="4513" y="162"/>
                    <a:pt x="4508" y="163"/>
                    <a:pt x="4507" y="167"/>
                  </a:cubicBezTo>
                  <a:cubicBezTo>
                    <a:pt x="4507" y="181"/>
                    <a:pt x="4508" y="194"/>
                    <a:pt x="4509" y="207"/>
                  </a:cubicBezTo>
                  <a:cubicBezTo>
                    <a:pt x="4508" y="209"/>
                    <a:pt x="4506" y="210"/>
                    <a:pt x="4504" y="212"/>
                  </a:cubicBezTo>
                  <a:cubicBezTo>
                    <a:pt x="4500" y="197"/>
                    <a:pt x="4492" y="185"/>
                    <a:pt x="4481" y="178"/>
                  </a:cubicBezTo>
                  <a:cubicBezTo>
                    <a:pt x="4479" y="176"/>
                    <a:pt x="4474" y="177"/>
                    <a:pt x="4474" y="180"/>
                  </a:cubicBezTo>
                  <a:cubicBezTo>
                    <a:pt x="4469" y="201"/>
                    <a:pt x="4480" y="221"/>
                    <a:pt x="4479" y="242"/>
                  </a:cubicBezTo>
                  <a:cubicBezTo>
                    <a:pt x="4478" y="243"/>
                    <a:pt x="4478" y="244"/>
                    <a:pt x="4477" y="244"/>
                  </a:cubicBezTo>
                  <a:cubicBezTo>
                    <a:pt x="4475" y="245"/>
                    <a:pt x="4474" y="246"/>
                    <a:pt x="4472" y="246"/>
                  </a:cubicBezTo>
                  <a:cubicBezTo>
                    <a:pt x="4470" y="219"/>
                    <a:pt x="4454" y="194"/>
                    <a:pt x="4434" y="176"/>
                  </a:cubicBezTo>
                  <a:cubicBezTo>
                    <a:pt x="4433" y="175"/>
                    <a:pt x="4432" y="176"/>
                    <a:pt x="4432" y="177"/>
                  </a:cubicBezTo>
                  <a:cubicBezTo>
                    <a:pt x="4434" y="197"/>
                    <a:pt x="4440" y="218"/>
                    <a:pt x="4441" y="239"/>
                  </a:cubicBezTo>
                  <a:cubicBezTo>
                    <a:pt x="4429" y="207"/>
                    <a:pt x="4415" y="180"/>
                    <a:pt x="4407" y="170"/>
                  </a:cubicBezTo>
                  <a:cubicBezTo>
                    <a:pt x="4405" y="168"/>
                    <a:pt x="4403" y="169"/>
                    <a:pt x="4403" y="171"/>
                  </a:cubicBezTo>
                  <a:cubicBezTo>
                    <a:pt x="4404" y="178"/>
                    <a:pt x="4404" y="185"/>
                    <a:pt x="4405" y="191"/>
                  </a:cubicBezTo>
                  <a:cubicBezTo>
                    <a:pt x="4403" y="188"/>
                    <a:pt x="4400" y="185"/>
                    <a:pt x="4398" y="182"/>
                  </a:cubicBezTo>
                  <a:cubicBezTo>
                    <a:pt x="4395" y="180"/>
                    <a:pt x="4392" y="178"/>
                    <a:pt x="4388" y="179"/>
                  </a:cubicBezTo>
                  <a:cubicBezTo>
                    <a:pt x="4386" y="179"/>
                    <a:pt x="4383" y="179"/>
                    <a:pt x="4382" y="182"/>
                  </a:cubicBezTo>
                  <a:cubicBezTo>
                    <a:pt x="4377" y="191"/>
                    <a:pt x="4383" y="197"/>
                    <a:pt x="4386" y="207"/>
                  </a:cubicBezTo>
                  <a:cubicBezTo>
                    <a:pt x="4388" y="212"/>
                    <a:pt x="4389" y="218"/>
                    <a:pt x="4390" y="223"/>
                  </a:cubicBezTo>
                  <a:cubicBezTo>
                    <a:pt x="4381" y="213"/>
                    <a:pt x="4368" y="205"/>
                    <a:pt x="4353" y="202"/>
                  </a:cubicBezTo>
                  <a:cubicBezTo>
                    <a:pt x="4352" y="202"/>
                    <a:pt x="4351" y="203"/>
                    <a:pt x="4352" y="204"/>
                  </a:cubicBezTo>
                  <a:cubicBezTo>
                    <a:pt x="4370" y="227"/>
                    <a:pt x="4382" y="254"/>
                    <a:pt x="4387" y="283"/>
                  </a:cubicBezTo>
                  <a:cubicBezTo>
                    <a:pt x="4387" y="284"/>
                    <a:pt x="4387" y="286"/>
                    <a:pt x="4387" y="287"/>
                  </a:cubicBezTo>
                  <a:cubicBezTo>
                    <a:pt x="4387" y="287"/>
                    <a:pt x="4387" y="287"/>
                    <a:pt x="4387" y="287"/>
                  </a:cubicBezTo>
                  <a:cubicBezTo>
                    <a:pt x="4380" y="264"/>
                    <a:pt x="4367" y="241"/>
                    <a:pt x="4347" y="230"/>
                  </a:cubicBezTo>
                  <a:cubicBezTo>
                    <a:pt x="4341" y="227"/>
                    <a:pt x="4330" y="231"/>
                    <a:pt x="4332" y="240"/>
                  </a:cubicBezTo>
                  <a:cubicBezTo>
                    <a:pt x="4337" y="256"/>
                    <a:pt x="4344" y="271"/>
                    <a:pt x="4350" y="287"/>
                  </a:cubicBezTo>
                  <a:cubicBezTo>
                    <a:pt x="4336" y="267"/>
                    <a:pt x="4324" y="245"/>
                    <a:pt x="4312" y="225"/>
                  </a:cubicBezTo>
                  <a:cubicBezTo>
                    <a:pt x="4311" y="224"/>
                    <a:pt x="4308" y="225"/>
                    <a:pt x="4309" y="226"/>
                  </a:cubicBezTo>
                  <a:cubicBezTo>
                    <a:pt x="4311" y="238"/>
                    <a:pt x="4313" y="249"/>
                    <a:pt x="4316" y="260"/>
                  </a:cubicBezTo>
                  <a:cubicBezTo>
                    <a:pt x="4312" y="257"/>
                    <a:pt x="4308" y="253"/>
                    <a:pt x="4303" y="251"/>
                  </a:cubicBezTo>
                  <a:cubicBezTo>
                    <a:pt x="4295" y="246"/>
                    <a:pt x="4285" y="252"/>
                    <a:pt x="4285" y="261"/>
                  </a:cubicBezTo>
                  <a:cubicBezTo>
                    <a:pt x="4282" y="255"/>
                    <a:pt x="4279" y="249"/>
                    <a:pt x="4276" y="243"/>
                  </a:cubicBezTo>
                  <a:cubicBezTo>
                    <a:pt x="4275" y="241"/>
                    <a:pt x="4271" y="242"/>
                    <a:pt x="4271" y="245"/>
                  </a:cubicBezTo>
                  <a:cubicBezTo>
                    <a:pt x="4274" y="262"/>
                    <a:pt x="4279" y="279"/>
                    <a:pt x="4285" y="296"/>
                  </a:cubicBezTo>
                  <a:cubicBezTo>
                    <a:pt x="4277" y="282"/>
                    <a:pt x="4269" y="268"/>
                    <a:pt x="4261" y="255"/>
                  </a:cubicBezTo>
                  <a:cubicBezTo>
                    <a:pt x="4258" y="251"/>
                    <a:pt x="4253" y="252"/>
                    <a:pt x="4252" y="257"/>
                  </a:cubicBezTo>
                  <a:cubicBezTo>
                    <a:pt x="4247" y="281"/>
                    <a:pt x="4253" y="304"/>
                    <a:pt x="4264" y="326"/>
                  </a:cubicBezTo>
                  <a:cubicBezTo>
                    <a:pt x="4252" y="310"/>
                    <a:pt x="4239" y="295"/>
                    <a:pt x="4226" y="280"/>
                  </a:cubicBezTo>
                  <a:cubicBezTo>
                    <a:pt x="4224" y="277"/>
                    <a:pt x="4220" y="279"/>
                    <a:pt x="4221" y="282"/>
                  </a:cubicBezTo>
                  <a:cubicBezTo>
                    <a:pt x="4226" y="297"/>
                    <a:pt x="4232" y="315"/>
                    <a:pt x="4239" y="332"/>
                  </a:cubicBezTo>
                  <a:cubicBezTo>
                    <a:pt x="4220" y="318"/>
                    <a:pt x="4198" y="309"/>
                    <a:pt x="4179" y="309"/>
                  </a:cubicBezTo>
                  <a:cubicBezTo>
                    <a:pt x="4169" y="309"/>
                    <a:pt x="4160" y="325"/>
                    <a:pt x="4172" y="331"/>
                  </a:cubicBezTo>
                  <a:cubicBezTo>
                    <a:pt x="4185" y="338"/>
                    <a:pt x="4197" y="345"/>
                    <a:pt x="4209" y="353"/>
                  </a:cubicBezTo>
                  <a:cubicBezTo>
                    <a:pt x="4191" y="346"/>
                    <a:pt x="4171" y="345"/>
                    <a:pt x="4154" y="354"/>
                  </a:cubicBezTo>
                  <a:cubicBezTo>
                    <a:pt x="4149" y="356"/>
                    <a:pt x="4150" y="363"/>
                    <a:pt x="4154" y="365"/>
                  </a:cubicBezTo>
                  <a:cubicBezTo>
                    <a:pt x="4164" y="369"/>
                    <a:pt x="4173" y="373"/>
                    <a:pt x="4183" y="377"/>
                  </a:cubicBezTo>
                  <a:cubicBezTo>
                    <a:pt x="4172" y="375"/>
                    <a:pt x="4161" y="375"/>
                    <a:pt x="4149" y="378"/>
                  </a:cubicBezTo>
                  <a:cubicBezTo>
                    <a:pt x="4147" y="379"/>
                    <a:pt x="4146" y="382"/>
                    <a:pt x="4149" y="383"/>
                  </a:cubicBezTo>
                  <a:cubicBezTo>
                    <a:pt x="4183" y="391"/>
                    <a:pt x="4209" y="423"/>
                    <a:pt x="4220" y="456"/>
                  </a:cubicBezTo>
                  <a:cubicBezTo>
                    <a:pt x="4202" y="446"/>
                    <a:pt x="4182" y="437"/>
                    <a:pt x="4166" y="421"/>
                  </a:cubicBezTo>
                  <a:cubicBezTo>
                    <a:pt x="4162" y="417"/>
                    <a:pt x="4156" y="420"/>
                    <a:pt x="4157" y="426"/>
                  </a:cubicBezTo>
                  <a:cubicBezTo>
                    <a:pt x="4161" y="459"/>
                    <a:pt x="4193" y="471"/>
                    <a:pt x="4217" y="489"/>
                  </a:cubicBezTo>
                  <a:cubicBezTo>
                    <a:pt x="4222" y="492"/>
                    <a:pt x="4226" y="496"/>
                    <a:pt x="4230" y="500"/>
                  </a:cubicBezTo>
                  <a:cubicBezTo>
                    <a:pt x="4230" y="502"/>
                    <a:pt x="4230" y="503"/>
                    <a:pt x="4231" y="505"/>
                  </a:cubicBezTo>
                  <a:cubicBezTo>
                    <a:pt x="4220" y="514"/>
                    <a:pt x="4211" y="523"/>
                    <a:pt x="4193" y="521"/>
                  </a:cubicBezTo>
                  <a:cubicBezTo>
                    <a:pt x="4171" y="518"/>
                    <a:pt x="4164" y="501"/>
                    <a:pt x="4150" y="487"/>
                  </a:cubicBezTo>
                  <a:cubicBezTo>
                    <a:pt x="4149" y="485"/>
                    <a:pt x="4146" y="486"/>
                    <a:pt x="4145" y="488"/>
                  </a:cubicBezTo>
                  <a:cubicBezTo>
                    <a:pt x="4140" y="499"/>
                    <a:pt x="4141" y="509"/>
                    <a:pt x="4145" y="518"/>
                  </a:cubicBezTo>
                  <a:cubicBezTo>
                    <a:pt x="4134" y="513"/>
                    <a:pt x="4121" y="512"/>
                    <a:pt x="4109" y="516"/>
                  </a:cubicBezTo>
                  <a:cubicBezTo>
                    <a:pt x="4090" y="522"/>
                    <a:pt x="4078" y="537"/>
                    <a:pt x="4075" y="554"/>
                  </a:cubicBezTo>
                  <a:cubicBezTo>
                    <a:pt x="4055" y="554"/>
                    <a:pt x="4035" y="563"/>
                    <a:pt x="4023" y="581"/>
                  </a:cubicBezTo>
                  <a:cubicBezTo>
                    <a:pt x="4009" y="602"/>
                    <a:pt x="4010" y="628"/>
                    <a:pt x="4018" y="651"/>
                  </a:cubicBezTo>
                  <a:cubicBezTo>
                    <a:pt x="3990" y="654"/>
                    <a:pt x="3965" y="670"/>
                    <a:pt x="3955" y="699"/>
                  </a:cubicBezTo>
                  <a:cubicBezTo>
                    <a:pt x="3948" y="718"/>
                    <a:pt x="3949" y="739"/>
                    <a:pt x="3957" y="758"/>
                  </a:cubicBezTo>
                  <a:cubicBezTo>
                    <a:pt x="3963" y="770"/>
                    <a:pt x="3975" y="782"/>
                    <a:pt x="3985" y="794"/>
                  </a:cubicBezTo>
                  <a:cubicBezTo>
                    <a:pt x="3960" y="788"/>
                    <a:pt x="3932" y="795"/>
                    <a:pt x="3915" y="818"/>
                  </a:cubicBezTo>
                  <a:cubicBezTo>
                    <a:pt x="3894" y="846"/>
                    <a:pt x="3902" y="882"/>
                    <a:pt x="3924" y="905"/>
                  </a:cubicBezTo>
                  <a:cubicBezTo>
                    <a:pt x="3891" y="926"/>
                    <a:pt x="3868" y="966"/>
                    <a:pt x="3883" y="1005"/>
                  </a:cubicBezTo>
                  <a:cubicBezTo>
                    <a:pt x="3890" y="1022"/>
                    <a:pt x="3902" y="1032"/>
                    <a:pt x="3916" y="1036"/>
                  </a:cubicBezTo>
                  <a:cubicBezTo>
                    <a:pt x="3915" y="1040"/>
                    <a:pt x="3914" y="1044"/>
                    <a:pt x="3913" y="1048"/>
                  </a:cubicBezTo>
                  <a:cubicBezTo>
                    <a:pt x="3909" y="1071"/>
                    <a:pt x="3924" y="1085"/>
                    <a:pt x="3942" y="1096"/>
                  </a:cubicBezTo>
                  <a:cubicBezTo>
                    <a:pt x="3917" y="1113"/>
                    <a:pt x="3902" y="1143"/>
                    <a:pt x="3915" y="1174"/>
                  </a:cubicBezTo>
                  <a:cubicBezTo>
                    <a:pt x="3928" y="1202"/>
                    <a:pt x="3958" y="1211"/>
                    <a:pt x="3984" y="1204"/>
                  </a:cubicBezTo>
                  <a:cubicBezTo>
                    <a:pt x="3986" y="1215"/>
                    <a:pt x="3994" y="1225"/>
                    <a:pt x="4008" y="1229"/>
                  </a:cubicBezTo>
                  <a:cubicBezTo>
                    <a:pt x="4037" y="1237"/>
                    <a:pt x="4058" y="1209"/>
                    <a:pt x="4075" y="1189"/>
                  </a:cubicBezTo>
                  <a:cubicBezTo>
                    <a:pt x="4080" y="1196"/>
                    <a:pt x="4085" y="1202"/>
                    <a:pt x="4089" y="1209"/>
                  </a:cubicBezTo>
                  <a:cubicBezTo>
                    <a:pt x="4100" y="1225"/>
                    <a:pt x="4099" y="1242"/>
                    <a:pt x="4085" y="1260"/>
                  </a:cubicBezTo>
                  <a:cubicBezTo>
                    <a:pt x="4080" y="1255"/>
                    <a:pt x="4067" y="1256"/>
                    <a:pt x="4067" y="1266"/>
                  </a:cubicBezTo>
                  <a:cubicBezTo>
                    <a:pt x="4068" y="1277"/>
                    <a:pt x="4066" y="1319"/>
                    <a:pt x="4049" y="1307"/>
                  </a:cubicBezTo>
                  <a:cubicBezTo>
                    <a:pt x="4046" y="1304"/>
                    <a:pt x="4045" y="1292"/>
                    <a:pt x="4042" y="1288"/>
                  </a:cubicBezTo>
                  <a:cubicBezTo>
                    <a:pt x="4036" y="1280"/>
                    <a:pt x="4032" y="1275"/>
                    <a:pt x="4021" y="1273"/>
                  </a:cubicBezTo>
                  <a:cubicBezTo>
                    <a:pt x="3994" y="1269"/>
                    <a:pt x="3984" y="1300"/>
                    <a:pt x="3979" y="1319"/>
                  </a:cubicBezTo>
                  <a:cubicBezTo>
                    <a:pt x="3978" y="1322"/>
                    <a:pt x="3978" y="1326"/>
                    <a:pt x="3981" y="1328"/>
                  </a:cubicBezTo>
                  <a:cubicBezTo>
                    <a:pt x="3985" y="1330"/>
                    <a:pt x="3988" y="1332"/>
                    <a:pt x="3992" y="1334"/>
                  </a:cubicBezTo>
                  <a:cubicBezTo>
                    <a:pt x="3973" y="1361"/>
                    <a:pt x="3944" y="1400"/>
                    <a:pt x="3985" y="1420"/>
                  </a:cubicBezTo>
                  <a:cubicBezTo>
                    <a:pt x="3990" y="1422"/>
                    <a:pt x="3997" y="1420"/>
                    <a:pt x="4001" y="1421"/>
                  </a:cubicBezTo>
                  <a:cubicBezTo>
                    <a:pt x="4040" y="1432"/>
                    <a:pt x="4028" y="1440"/>
                    <a:pt x="4044" y="1464"/>
                  </a:cubicBezTo>
                  <a:cubicBezTo>
                    <a:pt x="4047" y="1467"/>
                    <a:pt x="4049" y="1470"/>
                    <a:pt x="4051" y="1472"/>
                  </a:cubicBezTo>
                  <a:cubicBezTo>
                    <a:pt x="4047" y="1475"/>
                    <a:pt x="4045" y="1481"/>
                    <a:pt x="4045" y="1486"/>
                  </a:cubicBezTo>
                  <a:cubicBezTo>
                    <a:pt x="4046" y="1490"/>
                    <a:pt x="4046" y="1493"/>
                    <a:pt x="4048" y="1496"/>
                  </a:cubicBezTo>
                  <a:cubicBezTo>
                    <a:pt x="4046" y="1506"/>
                    <a:pt x="4041" y="1515"/>
                    <a:pt x="4034" y="1522"/>
                  </a:cubicBezTo>
                  <a:cubicBezTo>
                    <a:pt x="4026" y="1510"/>
                    <a:pt x="4014" y="1501"/>
                    <a:pt x="3998" y="1497"/>
                  </a:cubicBezTo>
                  <a:cubicBezTo>
                    <a:pt x="3994" y="1496"/>
                    <a:pt x="3987" y="1498"/>
                    <a:pt x="3986" y="1503"/>
                  </a:cubicBezTo>
                  <a:cubicBezTo>
                    <a:pt x="3983" y="1517"/>
                    <a:pt x="3979" y="1529"/>
                    <a:pt x="3971" y="1540"/>
                  </a:cubicBezTo>
                  <a:cubicBezTo>
                    <a:pt x="3970" y="1537"/>
                    <a:pt x="3966" y="1534"/>
                    <a:pt x="3962" y="1534"/>
                  </a:cubicBezTo>
                  <a:cubicBezTo>
                    <a:pt x="3945" y="1534"/>
                    <a:pt x="3935" y="1537"/>
                    <a:pt x="3921" y="1548"/>
                  </a:cubicBezTo>
                  <a:cubicBezTo>
                    <a:pt x="3917" y="1551"/>
                    <a:pt x="3916" y="1559"/>
                    <a:pt x="3920" y="1563"/>
                  </a:cubicBezTo>
                  <a:cubicBezTo>
                    <a:pt x="3909" y="1577"/>
                    <a:pt x="3898" y="1580"/>
                    <a:pt x="3885" y="1572"/>
                  </a:cubicBezTo>
                  <a:cubicBezTo>
                    <a:pt x="3877" y="1568"/>
                    <a:pt x="3868" y="1566"/>
                    <a:pt x="3859" y="1564"/>
                  </a:cubicBezTo>
                  <a:cubicBezTo>
                    <a:pt x="3854" y="1562"/>
                    <a:pt x="3849" y="1566"/>
                    <a:pt x="3850" y="1572"/>
                  </a:cubicBezTo>
                  <a:cubicBezTo>
                    <a:pt x="3852" y="1583"/>
                    <a:pt x="3855" y="1593"/>
                    <a:pt x="3859" y="1603"/>
                  </a:cubicBezTo>
                  <a:cubicBezTo>
                    <a:pt x="3850" y="1605"/>
                    <a:pt x="3841" y="1609"/>
                    <a:pt x="3833" y="1614"/>
                  </a:cubicBezTo>
                  <a:cubicBezTo>
                    <a:pt x="3801" y="1632"/>
                    <a:pt x="3769" y="1639"/>
                    <a:pt x="3743" y="1612"/>
                  </a:cubicBezTo>
                  <a:cubicBezTo>
                    <a:pt x="3747" y="1603"/>
                    <a:pt x="3750" y="1594"/>
                    <a:pt x="3752" y="1584"/>
                  </a:cubicBezTo>
                  <a:cubicBezTo>
                    <a:pt x="3753" y="1579"/>
                    <a:pt x="3745" y="1575"/>
                    <a:pt x="3741" y="1579"/>
                  </a:cubicBezTo>
                  <a:cubicBezTo>
                    <a:pt x="3726" y="1593"/>
                    <a:pt x="3716" y="1611"/>
                    <a:pt x="3705" y="1629"/>
                  </a:cubicBezTo>
                  <a:cubicBezTo>
                    <a:pt x="3704" y="1626"/>
                    <a:pt x="3703" y="1624"/>
                    <a:pt x="3702" y="1621"/>
                  </a:cubicBezTo>
                  <a:cubicBezTo>
                    <a:pt x="3704" y="1617"/>
                    <a:pt x="3706" y="1613"/>
                    <a:pt x="3708" y="1610"/>
                  </a:cubicBezTo>
                  <a:cubicBezTo>
                    <a:pt x="3722" y="1579"/>
                    <a:pt x="3723" y="1553"/>
                    <a:pt x="3721" y="1520"/>
                  </a:cubicBezTo>
                  <a:cubicBezTo>
                    <a:pt x="3720" y="1519"/>
                    <a:pt x="3718" y="1519"/>
                    <a:pt x="3718" y="1521"/>
                  </a:cubicBezTo>
                  <a:cubicBezTo>
                    <a:pt x="3713" y="1546"/>
                    <a:pt x="3702" y="1573"/>
                    <a:pt x="3690" y="1597"/>
                  </a:cubicBezTo>
                  <a:cubicBezTo>
                    <a:pt x="3692" y="1564"/>
                    <a:pt x="3687" y="1530"/>
                    <a:pt x="3679" y="1502"/>
                  </a:cubicBezTo>
                  <a:cubicBezTo>
                    <a:pt x="3677" y="1493"/>
                    <a:pt x="3663" y="1495"/>
                    <a:pt x="3665" y="1504"/>
                  </a:cubicBezTo>
                  <a:cubicBezTo>
                    <a:pt x="3669" y="1528"/>
                    <a:pt x="3671" y="1552"/>
                    <a:pt x="3670" y="1576"/>
                  </a:cubicBezTo>
                  <a:cubicBezTo>
                    <a:pt x="3669" y="1576"/>
                    <a:pt x="3669" y="1576"/>
                    <a:pt x="3669" y="1575"/>
                  </a:cubicBezTo>
                  <a:cubicBezTo>
                    <a:pt x="3667" y="1573"/>
                    <a:pt x="3665" y="1570"/>
                    <a:pt x="3663" y="1567"/>
                  </a:cubicBezTo>
                  <a:cubicBezTo>
                    <a:pt x="3666" y="1530"/>
                    <a:pt x="3651" y="1491"/>
                    <a:pt x="3634" y="1460"/>
                  </a:cubicBezTo>
                  <a:cubicBezTo>
                    <a:pt x="3632" y="1457"/>
                    <a:pt x="3628" y="1459"/>
                    <a:pt x="3629" y="1462"/>
                  </a:cubicBezTo>
                  <a:cubicBezTo>
                    <a:pt x="3633" y="1476"/>
                    <a:pt x="3636" y="1489"/>
                    <a:pt x="3637" y="1502"/>
                  </a:cubicBezTo>
                  <a:cubicBezTo>
                    <a:pt x="3637" y="1502"/>
                    <a:pt x="3637" y="1502"/>
                    <a:pt x="3637" y="1502"/>
                  </a:cubicBezTo>
                  <a:cubicBezTo>
                    <a:pt x="3636" y="1501"/>
                    <a:pt x="3635" y="1502"/>
                    <a:pt x="3635" y="1503"/>
                  </a:cubicBezTo>
                  <a:cubicBezTo>
                    <a:pt x="3636" y="1509"/>
                    <a:pt x="3637" y="1514"/>
                    <a:pt x="3638" y="1520"/>
                  </a:cubicBezTo>
                  <a:cubicBezTo>
                    <a:pt x="3638" y="1525"/>
                    <a:pt x="3638" y="1530"/>
                    <a:pt x="3638" y="1535"/>
                  </a:cubicBezTo>
                  <a:cubicBezTo>
                    <a:pt x="3631" y="1526"/>
                    <a:pt x="3610" y="1510"/>
                    <a:pt x="3612" y="1497"/>
                  </a:cubicBezTo>
                  <a:cubicBezTo>
                    <a:pt x="3612" y="1495"/>
                    <a:pt x="3610" y="1495"/>
                    <a:pt x="3610" y="1496"/>
                  </a:cubicBezTo>
                  <a:cubicBezTo>
                    <a:pt x="3603" y="1514"/>
                    <a:pt x="3612" y="1533"/>
                    <a:pt x="3622" y="1550"/>
                  </a:cubicBezTo>
                  <a:cubicBezTo>
                    <a:pt x="3620" y="1548"/>
                    <a:pt x="3618" y="1547"/>
                    <a:pt x="3616" y="1546"/>
                  </a:cubicBezTo>
                  <a:cubicBezTo>
                    <a:pt x="3615" y="1546"/>
                    <a:pt x="3615" y="1545"/>
                    <a:pt x="3614" y="1544"/>
                  </a:cubicBezTo>
                  <a:cubicBezTo>
                    <a:pt x="3605" y="1513"/>
                    <a:pt x="3587" y="1484"/>
                    <a:pt x="3569" y="1464"/>
                  </a:cubicBezTo>
                  <a:cubicBezTo>
                    <a:pt x="3567" y="1462"/>
                    <a:pt x="3563" y="1464"/>
                    <a:pt x="3564" y="1467"/>
                  </a:cubicBezTo>
                  <a:cubicBezTo>
                    <a:pt x="3573" y="1486"/>
                    <a:pt x="3581" y="1504"/>
                    <a:pt x="3587" y="1524"/>
                  </a:cubicBezTo>
                  <a:cubicBezTo>
                    <a:pt x="3575" y="1515"/>
                    <a:pt x="3563" y="1506"/>
                    <a:pt x="3550" y="1498"/>
                  </a:cubicBezTo>
                  <a:cubicBezTo>
                    <a:pt x="3545" y="1495"/>
                    <a:pt x="3541" y="1501"/>
                    <a:pt x="3544" y="1505"/>
                  </a:cubicBezTo>
                  <a:cubicBezTo>
                    <a:pt x="3556" y="1523"/>
                    <a:pt x="3573" y="1540"/>
                    <a:pt x="3592" y="1557"/>
                  </a:cubicBezTo>
                  <a:cubicBezTo>
                    <a:pt x="3593" y="1569"/>
                    <a:pt x="3593" y="1581"/>
                    <a:pt x="3593" y="1593"/>
                  </a:cubicBezTo>
                  <a:cubicBezTo>
                    <a:pt x="3585" y="1545"/>
                    <a:pt x="3536" y="1504"/>
                    <a:pt x="3496" y="1485"/>
                  </a:cubicBezTo>
                  <a:cubicBezTo>
                    <a:pt x="3492" y="1483"/>
                    <a:pt x="3489" y="1490"/>
                    <a:pt x="3493" y="1492"/>
                  </a:cubicBezTo>
                  <a:cubicBezTo>
                    <a:pt x="3516" y="1511"/>
                    <a:pt x="3536" y="1533"/>
                    <a:pt x="3551" y="1558"/>
                  </a:cubicBezTo>
                  <a:cubicBezTo>
                    <a:pt x="3553" y="1562"/>
                    <a:pt x="3555" y="1565"/>
                    <a:pt x="3557" y="1569"/>
                  </a:cubicBezTo>
                  <a:cubicBezTo>
                    <a:pt x="3553" y="1566"/>
                    <a:pt x="3549" y="1564"/>
                    <a:pt x="3544" y="1562"/>
                  </a:cubicBezTo>
                  <a:cubicBezTo>
                    <a:pt x="3539" y="1559"/>
                    <a:pt x="3534" y="1556"/>
                    <a:pt x="3529" y="1553"/>
                  </a:cubicBezTo>
                  <a:cubicBezTo>
                    <a:pt x="3509" y="1541"/>
                    <a:pt x="3489" y="1531"/>
                    <a:pt x="3466" y="1527"/>
                  </a:cubicBezTo>
                  <a:cubicBezTo>
                    <a:pt x="3461" y="1526"/>
                    <a:pt x="3460" y="1532"/>
                    <a:pt x="3463" y="1535"/>
                  </a:cubicBezTo>
                  <a:cubicBezTo>
                    <a:pt x="3481" y="1549"/>
                    <a:pt x="3501" y="1561"/>
                    <a:pt x="3519" y="1575"/>
                  </a:cubicBezTo>
                  <a:cubicBezTo>
                    <a:pt x="3526" y="1580"/>
                    <a:pt x="3532" y="1586"/>
                    <a:pt x="3539" y="1592"/>
                  </a:cubicBezTo>
                  <a:cubicBezTo>
                    <a:pt x="3535" y="1592"/>
                    <a:pt x="3531" y="1593"/>
                    <a:pt x="3527" y="1594"/>
                  </a:cubicBezTo>
                  <a:cubicBezTo>
                    <a:pt x="3505" y="1578"/>
                    <a:pt x="3472" y="1576"/>
                    <a:pt x="3448" y="1564"/>
                  </a:cubicBezTo>
                  <a:cubicBezTo>
                    <a:pt x="3446" y="1563"/>
                    <a:pt x="3444" y="1566"/>
                    <a:pt x="3446" y="1567"/>
                  </a:cubicBezTo>
                  <a:cubicBezTo>
                    <a:pt x="3458" y="1575"/>
                    <a:pt x="3475" y="1582"/>
                    <a:pt x="3489" y="1590"/>
                  </a:cubicBezTo>
                  <a:cubicBezTo>
                    <a:pt x="3488" y="1591"/>
                    <a:pt x="3487" y="1591"/>
                    <a:pt x="3486" y="1592"/>
                  </a:cubicBezTo>
                  <a:cubicBezTo>
                    <a:pt x="3481" y="1596"/>
                    <a:pt x="3476" y="1599"/>
                    <a:pt x="3472" y="1603"/>
                  </a:cubicBezTo>
                  <a:cubicBezTo>
                    <a:pt x="3461" y="1589"/>
                    <a:pt x="3448" y="1577"/>
                    <a:pt x="3433" y="1568"/>
                  </a:cubicBezTo>
                  <a:cubicBezTo>
                    <a:pt x="3431" y="1566"/>
                    <a:pt x="3427" y="1569"/>
                    <a:pt x="3428" y="1572"/>
                  </a:cubicBezTo>
                  <a:cubicBezTo>
                    <a:pt x="3432" y="1578"/>
                    <a:pt x="3435" y="1584"/>
                    <a:pt x="3439" y="1590"/>
                  </a:cubicBezTo>
                  <a:cubicBezTo>
                    <a:pt x="3441" y="1595"/>
                    <a:pt x="3442" y="1600"/>
                    <a:pt x="3443" y="1605"/>
                  </a:cubicBezTo>
                  <a:cubicBezTo>
                    <a:pt x="3442" y="1605"/>
                    <a:pt x="3442" y="1605"/>
                    <a:pt x="3441" y="1605"/>
                  </a:cubicBezTo>
                  <a:cubicBezTo>
                    <a:pt x="3438" y="1605"/>
                    <a:pt x="3437" y="1609"/>
                    <a:pt x="3440" y="1610"/>
                  </a:cubicBezTo>
                  <a:cubicBezTo>
                    <a:pt x="3441" y="1611"/>
                    <a:pt x="3443" y="1611"/>
                    <a:pt x="3444" y="1612"/>
                  </a:cubicBezTo>
                  <a:cubicBezTo>
                    <a:pt x="3446" y="1621"/>
                    <a:pt x="3447" y="1630"/>
                    <a:pt x="3447" y="1639"/>
                  </a:cubicBezTo>
                  <a:cubicBezTo>
                    <a:pt x="3446" y="1639"/>
                    <a:pt x="3446" y="1639"/>
                    <a:pt x="3446" y="1640"/>
                  </a:cubicBezTo>
                  <a:cubicBezTo>
                    <a:pt x="3436" y="1629"/>
                    <a:pt x="3427" y="1617"/>
                    <a:pt x="3420" y="1605"/>
                  </a:cubicBezTo>
                  <a:cubicBezTo>
                    <a:pt x="3417" y="1595"/>
                    <a:pt x="3412" y="1586"/>
                    <a:pt x="3405" y="1578"/>
                  </a:cubicBezTo>
                  <a:cubicBezTo>
                    <a:pt x="3403" y="1573"/>
                    <a:pt x="3401" y="1569"/>
                    <a:pt x="3400" y="1565"/>
                  </a:cubicBezTo>
                  <a:cubicBezTo>
                    <a:pt x="3399" y="1564"/>
                    <a:pt x="3398" y="1564"/>
                    <a:pt x="3398" y="1565"/>
                  </a:cubicBezTo>
                  <a:cubicBezTo>
                    <a:pt x="3399" y="1568"/>
                    <a:pt x="3399" y="1570"/>
                    <a:pt x="3400" y="1572"/>
                  </a:cubicBezTo>
                  <a:cubicBezTo>
                    <a:pt x="3397" y="1569"/>
                    <a:pt x="3395" y="1567"/>
                    <a:pt x="3392" y="1565"/>
                  </a:cubicBezTo>
                  <a:cubicBezTo>
                    <a:pt x="3391" y="1564"/>
                    <a:pt x="3389" y="1566"/>
                    <a:pt x="3390" y="1567"/>
                  </a:cubicBezTo>
                  <a:cubicBezTo>
                    <a:pt x="3397" y="1575"/>
                    <a:pt x="3402" y="1582"/>
                    <a:pt x="3404" y="1590"/>
                  </a:cubicBezTo>
                  <a:cubicBezTo>
                    <a:pt x="3405" y="1591"/>
                    <a:pt x="3405" y="1592"/>
                    <a:pt x="3406" y="1594"/>
                  </a:cubicBezTo>
                  <a:cubicBezTo>
                    <a:pt x="3410" y="1608"/>
                    <a:pt x="3408" y="1623"/>
                    <a:pt x="3403" y="1638"/>
                  </a:cubicBezTo>
                  <a:cubicBezTo>
                    <a:pt x="3390" y="1623"/>
                    <a:pt x="3379" y="1607"/>
                    <a:pt x="3372" y="1589"/>
                  </a:cubicBezTo>
                  <a:cubicBezTo>
                    <a:pt x="3372" y="1589"/>
                    <a:pt x="3372" y="1589"/>
                    <a:pt x="3372" y="1589"/>
                  </a:cubicBezTo>
                  <a:cubicBezTo>
                    <a:pt x="3374" y="1565"/>
                    <a:pt x="3374" y="1540"/>
                    <a:pt x="3367" y="1516"/>
                  </a:cubicBezTo>
                  <a:cubicBezTo>
                    <a:pt x="3366" y="1512"/>
                    <a:pt x="3359" y="1510"/>
                    <a:pt x="3356" y="1514"/>
                  </a:cubicBezTo>
                  <a:cubicBezTo>
                    <a:pt x="3335" y="1540"/>
                    <a:pt x="3325" y="1573"/>
                    <a:pt x="3319" y="1606"/>
                  </a:cubicBezTo>
                  <a:cubicBezTo>
                    <a:pt x="3315" y="1596"/>
                    <a:pt x="3309" y="1586"/>
                    <a:pt x="3302" y="1578"/>
                  </a:cubicBezTo>
                  <a:cubicBezTo>
                    <a:pt x="3301" y="1576"/>
                    <a:pt x="3298" y="1577"/>
                    <a:pt x="3299" y="1579"/>
                  </a:cubicBezTo>
                  <a:cubicBezTo>
                    <a:pt x="3300" y="1592"/>
                    <a:pt x="3303" y="1604"/>
                    <a:pt x="3304" y="1616"/>
                  </a:cubicBezTo>
                  <a:cubicBezTo>
                    <a:pt x="3295" y="1594"/>
                    <a:pt x="3273" y="1579"/>
                    <a:pt x="3247" y="1588"/>
                  </a:cubicBezTo>
                  <a:cubicBezTo>
                    <a:pt x="3245" y="1588"/>
                    <a:pt x="3246" y="1592"/>
                    <a:pt x="3249" y="1591"/>
                  </a:cubicBezTo>
                  <a:cubicBezTo>
                    <a:pt x="3271" y="1589"/>
                    <a:pt x="3289" y="1610"/>
                    <a:pt x="3291" y="1630"/>
                  </a:cubicBezTo>
                  <a:cubicBezTo>
                    <a:pt x="3292" y="1633"/>
                    <a:pt x="3292" y="1635"/>
                    <a:pt x="3292" y="1638"/>
                  </a:cubicBezTo>
                  <a:cubicBezTo>
                    <a:pt x="3270" y="1621"/>
                    <a:pt x="3248" y="1604"/>
                    <a:pt x="3225" y="1587"/>
                  </a:cubicBezTo>
                  <a:cubicBezTo>
                    <a:pt x="3224" y="1587"/>
                    <a:pt x="3223" y="1588"/>
                    <a:pt x="3224" y="1589"/>
                  </a:cubicBezTo>
                  <a:cubicBezTo>
                    <a:pt x="3243" y="1614"/>
                    <a:pt x="3265" y="1637"/>
                    <a:pt x="3290" y="1659"/>
                  </a:cubicBezTo>
                  <a:cubicBezTo>
                    <a:pt x="3288" y="1667"/>
                    <a:pt x="3285" y="1675"/>
                    <a:pt x="3283" y="1683"/>
                  </a:cubicBezTo>
                  <a:cubicBezTo>
                    <a:pt x="3275" y="1673"/>
                    <a:pt x="3270" y="1661"/>
                    <a:pt x="3264" y="1647"/>
                  </a:cubicBezTo>
                  <a:cubicBezTo>
                    <a:pt x="3256" y="1628"/>
                    <a:pt x="3246" y="1617"/>
                    <a:pt x="3228" y="1607"/>
                  </a:cubicBezTo>
                  <a:cubicBezTo>
                    <a:pt x="3227" y="1606"/>
                    <a:pt x="3226" y="1608"/>
                    <a:pt x="3227" y="1609"/>
                  </a:cubicBezTo>
                  <a:cubicBezTo>
                    <a:pt x="3243" y="1622"/>
                    <a:pt x="3249" y="1653"/>
                    <a:pt x="3260" y="1679"/>
                  </a:cubicBezTo>
                  <a:cubicBezTo>
                    <a:pt x="3259" y="1678"/>
                    <a:pt x="3257" y="1678"/>
                    <a:pt x="3256" y="1678"/>
                  </a:cubicBezTo>
                  <a:cubicBezTo>
                    <a:pt x="3256" y="1677"/>
                    <a:pt x="3255" y="1676"/>
                    <a:pt x="3255" y="1676"/>
                  </a:cubicBezTo>
                  <a:cubicBezTo>
                    <a:pt x="3253" y="1662"/>
                    <a:pt x="3249" y="1650"/>
                    <a:pt x="3243" y="1639"/>
                  </a:cubicBezTo>
                  <a:cubicBezTo>
                    <a:pt x="3241" y="1636"/>
                    <a:pt x="3237" y="1636"/>
                    <a:pt x="3235" y="1638"/>
                  </a:cubicBezTo>
                  <a:cubicBezTo>
                    <a:pt x="3232" y="1641"/>
                    <a:pt x="3230" y="1644"/>
                    <a:pt x="3227" y="1647"/>
                  </a:cubicBezTo>
                  <a:cubicBezTo>
                    <a:pt x="3220" y="1642"/>
                    <a:pt x="3211" y="1639"/>
                    <a:pt x="3202" y="1637"/>
                  </a:cubicBezTo>
                  <a:cubicBezTo>
                    <a:pt x="3203" y="1635"/>
                    <a:pt x="3203" y="1634"/>
                    <a:pt x="3203" y="1632"/>
                  </a:cubicBezTo>
                  <a:cubicBezTo>
                    <a:pt x="3202" y="1613"/>
                    <a:pt x="3177" y="1609"/>
                    <a:pt x="3168" y="1624"/>
                  </a:cubicBezTo>
                  <a:cubicBezTo>
                    <a:pt x="3161" y="1634"/>
                    <a:pt x="3156" y="1646"/>
                    <a:pt x="3152" y="1658"/>
                  </a:cubicBezTo>
                  <a:cubicBezTo>
                    <a:pt x="3145" y="1660"/>
                    <a:pt x="3139" y="1663"/>
                    <a:pt x="3132" y="1665"/>
                  </a:cubicBezTo>
                  <a:cubicBezTo>
                    <a:pt x="3131" y="1665"/>
                    <a:pt x="3132" y="1668"/>
                    <a:pt x="3133" y="1667"/>
                  </a:cubicBezTo>
                  <a:cubicBezTo>
                    <a:pt x="3139" y="1667"/>
                    <a:pt x="3144" y="1666"/>
                    <a:pt x="3149" y="1665"/>
                  </a:cubicBezTo>
                  <a:cubicBezTo>
                    <a:pt x="3148" y="1670"/>
                    <a:pt x="3147" y="1674"/>
                    <a:pt x="3145" y="1678"/>
                  </a:cubicBezTo>
                  <a:cubicBezTo>
                    <a:pt x="3137" y="1680"/>
                    <a:pt x="3128" y="1682"/>
                    <a:pt x="3120" y="1685"/>
                  </a:cubicBezTo>
                  <a:cubicBezTo>
                    <a:pt x="3120" y="1679"/>
                    <a:pt x="3119" y="1674"/>
                    <a:pt x="3118" y="1669"/>
                  </a:cubicBezTo>
                  <a:cubicBezTo>
                    <a:pt x="3116" y="1658"/>
                    <a:pt x="3109" y="1610"/>
                    <a:pt x="3095" y="1605"/>
                  </a:cubicBezTo>
                  <a:cubicBezTo>
                    <a:pt x="3093" y="1604"/>
                    <a:pt x="3091" y="1603"/>
                    <a:pt x="3089" y="1603"/>
                  </a:cubicBezTo>
                  <a:cubicBezTo>
                    <a:pt x="3081" y="1600"/>
                    <a:pt x="3074" y="1607"/>
                    <a:pt x="3072" y="1613"/>
                  </a:cubicBezTo>
                  <a:cubicBezTo>
                    <a:pt x="3069" y="1621"/>
                    <a:pt x="3068" y="1629"/>
                    <a:pt x="3068" y="1637"/>
                  </a:cubicBezTo>
                  <a:cubicBezTo>
                    <a:pt x="3062" y="1618"/>
                    <a:pt x="3054" y="1599"/>
                    <a:pt x="3046" y="1583"/>
                  </a:cubicBezTo>
                  <a:cubicBezTo>
                    <a:pt x="3043" y="1576"/>
                    <a:pt x="3033" y="1579"/>
                    <a:pt x="3031" y="1585"/>
                  </a:cubicBezTo>
                  <a:cubicBezTo>
                    <a:pt x="3011" y="1660"/>
                    <a:pt x="3053" y="1735"/>
                    <a:pt x="3035" y="1814"/>
                  </a:cubicBezTo>
                  <a:cubicBezTo>
                    <a:pt x="3032" y="1825"/>
                    <a:pt x="3029" y="1835"/>
                    <a:pt x="3025" y="1844"/>
                  </a:cubicBezTo>
                  <a:cubicBezTo>
                    <a:pt x="3026" y="1799"/>
                    <a:pt x="3023" y="1741"/>
                    <a:pt x="3001" y="1708"/>
                  </a:cubicBezTo>
                  <a:cubicBezTo>
                    <a:pt x="2997" y="1702"/>
                    <a:pt x="2990" y="1703"/>
                    <a:pt x="2986" y="1709"/>
                  </a:cubicBezTo>
                  <a:cubicBezTo>
                    <a:pt x="2961" y="1744"/>
                    <a:pt x="2972" y="1794"/>
                    <a:pt x="2973" y="1835"/>
                  </a:cubicBezTo>
                  <a:cubicBezTo>
                    <a:pt x="2969" y="1822"/>
                    <a:pt x="2964" y="1810"/>
                    <a:pt x="2961" y="1798"/>
                  </a:cubicBezTo>
                  <a:cubicBezTo>
                    <a:pt x="2928" y="1664"/>
                    <a:pt x="3020" y="1578"/>
                    <a:pt x="3047" y="1458"/>
                  </a:cubicBezTo>
                  <a:cubicBezTo>
                    <a:pt x="3049" y="1452"/>
                    <a:pt x="3042" y="1447"/>
                    <a:pt x="3038" y="1451"/>
                  </a:cubicBezTo>
                  <a:cubicBezTo>
                    <a:pt x="2976" y="1498"/>
                    <a:pt x="2932" y="1576"/>
                    <a:pt x="2912" y="1654"/>
                  </a:cubicBezTo>
                  <a:cubicBezTo>
                    <a:pt x="2916" y="1635"/>
                    <a:pt x="2921" y="1617"/>
                    <a:pt x="2924" y="1597"/>
                  </a:cubicBezTo>
                  <a:cubicBezTo>
                    <a:pt x="2924" y="1590"/>
                    <a:pt x="2918" y="1585"/>
                    <a:pt x="2912" y="1588"/>
                  </a:cubicBezTo>
                  <a:cubicBezTo>
                    <a:pt x="2867" y="1613"/>
                    <a:pt x="2852" y="1664"/>
                    <a:pt x="2850" y="1716"/>
                  </a:cubicBezTo>
                  <a:cubicBezTo>
                    <a:pt x="2848" y="1700"/>
                    <a:pt x="2846" y="1684"/>
                    <a:pt x="2844" y="1667"/>
                  </a:cubicBezTo>
                  <a:cubicBezTo>
                    <a:pt x="2847" y="1654"/>
                    <a:pt x="2853" y="1641"/>
                    <a:pt x="2860" y="1626"/>
                  </a:cubicBezTo>
                  <a:cubicBezTo>
                    <a:pt x="2884" y="1581"/>
                    <a:pt x="2933" y="1525"/>
                    <a:pt x="2925" y="1472"/>
                  </a:cubicBezTo>
                  <a:cubicBezTo>
                    <a:pt x="2925" y="1471"/>
                    <a:pt x="2924" y="1470"/>
                    <a:pt x="2922" y="1470"/>
                  </a:cubicBezTo>
                  <a:cubicBezTo>
                    <a:pt x="2868" y="1490"/>
                    <a:pt x="2826" y="1580"/>
                    <a:pt x="2802" y="1628"/>
                  </a:cubicBezTo>
                  <a:cubicBezTo>
                    <a:pt x="2799" y="1635"/>
                    <a:pt x="2795" y="1643"/>
                    <a:pt x="2793" y="1652"/>
                  </a:cubicBezTo>
                  <a:cubicBezTo>
                    <a:pt x="2782" y="1629"/>
                    <a:pt x="2772" y="1606"/>
                    <a:pt x="2763" y="1581"/>
                  </a:cubicBezTo>
                  <a:cubicBezTo>
                    <a:pt x="2734" y="1502"/>
                    <a:pt x="2724" y="1418"/>
                    <a:pt x="2696" y="1339"/>
                  </a:cubicBezTo>
                  <a:cubicBezTo>
                    <a:pt x="2692" y="1328"/>
                    <a:pt x="2673" y="1326"/>
                    <a:pt x="2671" y="1340"/>
                  </a:cubicBezTo>
                  <a:cubicBezTo>
                    <a:pt x="2657" y="1450"/>
                    <a:pt x="2699" y="1574"/>
                    <a:pt x="2743" y="1676"/>
                  </a:cubicBezTo>
                  <a:cubicBezTo>
                    <a:pt x="2721" y="1642"/>
                    <a:pt x="2705" y="1605"/>
                    <a:pt x="2691" y="1559"/>
                  </a:cubicBezTo>
                  <a:cubicBezTo>
                    <a:pt x="2676" y="1511"/>
                    <a:pt x="2664" y="1467"/>
                    <a:pt x="2629" y="1430"/>
                  </a:cubicBezTo>
                  <a:cubicBezTo>
                    <a:pt x="2618" y="1417"/>
                    <a:pt x="2595" y="1431"/>
                    <a:pt x="2601" y="1447"/>
                  </a:cubicBezTo>
                  <a:cubicBezTo>
                    <a:pt x="2634" y="1539"/>
                    <a:pt x="2649" y="1645"/>
                    <a:pt x="2708" y="1725"/>
                  </a:cubicBezTo>
                  <a:cubicBezTo>
                    <a:pt x="2725" y="1749"/>
                    <a:pt x="2745" y="1770"/>
                    <a:pt x="2765" y="1791"/>
                  </a:cubicBezTo>
                  <a:cubicBezTo>
                    <a:pt x="2755" y="1786"/>
                    <a:pt x="2744" y="1781"/>
                    <a:pt x="2733" y="1776"/>
                  </a:cubicBezTo>
                  <a:cubicBezTo>
                    <a:pt x="2687" y="1754"/>
                    <a:pt x="2656" y="1724"/>
                    <a:pt x="2621" y="1688"/>
                  </a:cubicBezTo>
                  <a:cubicBezTo>
                    <a:pt x="2618" y="1685"/>
                    <a:pt x="2612" y="1687"/>
                    <a:pt x="2611" y="1691"/>
                  </a:cubicBezTo>
                  <a:cubicBezTo>
                    <a:pt x="2598" y="1745"/>
                    <a:pt x="2641" y="1783"/>
                    <a:pt x="2684" y="1810"/>
                  </a:cubicBezTo>
                  <a:cubicBezTo>
                    <a:pt x="2685" y="1818"/>
                    <a:pt x="2686" y="1825"/>
                    <a:pt x="2688" y="1833"/>
                  </a:cubicBezTo>
                  <a:cubicBezTo>
                    <a:pt x="2675" y="1820"/>
                    <a:pt x="2661" y="1809"/>
                    <a:pt x="2647" y="1800"/>
                  </a:cubicBezTo>
                  <a:cubicBezTo>
                    <a:pt x="2642" y="1798"/>
                    <a:pt x="2634" y="1802"/>
                    <a:pt x="2635" y="1808"/>
                  </a:cubicBezTo>
                  <a:cubicBezTo>
                    <a:pt x="2639" y="1843"/>
                    <a:pt x="2660" y="1864"/>
                    <a:pt x="2673" y="1897"/>
                  </a:cubicBezTo>
                  <a:cubicBezTo>
                    <a:pt x="2679" y="1912"/>
                    <a:pt x="2682" y="1925"/>
                    <a:pt x="2682" y="1937"/>
                  </a:cubicBezTo>
                  <a:cubicBezTo>
                    <a:pt x="2679" y="1940"/>
                    <a:pt x="2676" y="1943"/>
                    <a:pt x="2672" y="1945"/>
                  </a:cubicBezTo>
                  <a:cubicBezTo>
                    <a:pt x="2678" y="1894"/>
                    <a:pt x="2642" y="1837"/>
                    <a:pt x="2612" y="1801"/>
                  </a:cubicBezTo>
                  <a:cubicBezTo>
                    <a:pt x="2606" y="1794"/>
                    <a:pt x="2592" y="1794"/>
                    <a:pt x="2590" y="1803"/>
                  </a:cubicBezTo>
                  <a:cubicBezTo>
                    <a:pt x="2589" y="1802"/>
                    <a:pt x="2587" y="1800"/>
                    <a:pt x="2585" y="1796"/>
                  </a:cubicBezTo>
                  <a:cubicBezTo>
                    <a:pt x="2583" y="1792"/>
                    <a:pt x="2583" y="1787"/>
                    <a:pt x="2580" y="1782"/>
                  </a:cubicBezTo>
                  <a:cubicBezTo>
                    <a:pt x="2568" y="1764"/>
                    <a:pt x="2544" y="1763"/>
                    <a:pt x="2525" y="1772"/>
                  </a:cubicBezTo>
                  <a:cubicBezTo>
                    <a:pt x="2512" y="1778"/>
                    <a:pt x="2503" y="1788"/>
                    <a:pt x="2493" y="1798"/>
                  </a:cubicBezTo>
                  <a:cubicBezTo>
                    <a:pt x="2475" y="1813"/>
                    <a:pt x="2456" y="1818"/>
                    <a:pt x="2435" y="1828"/>
                  </a:cubicBezTo>
                  <a:cubicBezTo>
                    <a:pt x="2405" y="1843"/>
                    <a:pt x="2386" y="1884"/>
                    <a:pt x="2353" y="1891"/>
                  </a:cubicBezTo>
                  <a:cubicBezTo>
                    <a:pt x="2353" y="1886"/>
                    <a:pt x="2353" y="1882"/>
                    <a:pt x="2354" y="1878"/>
                  </a:cubicBezTo>
                  <a:cubicBezTo>
                    <a:pt x="2356" y="1878"/>
                    <a:pt x="2357" y="1877"/>
                    <a:pt x="2358" y="1876"/>
                  </a:cubicBezTo>
                  <a:cubicBezTo>
                    <a:pt x="2360" y="1872"/>
                    <a:pt x="2360" y="1868"/>
                    <a:pt x="2359" y="1865"/>
                  </a:cubicBezTo>
                  <a:cubicBezTo>
                    <a:pt x="2377" y="1831"/>
                    <a:pt x="2426" y="1826"/>
                    <a:pt x="2461" y="1811"/>
                  </a:cubicBezTo>
                  <a:cubicBezTo>
                    <a:pt x="2480" y="1802"/>
                    <a:pt x="2495" y="1782"/>
                    <a:pt x="2476" y="1764"/>
                  </a:cubicBezTo>
                  <a:cubicBezTo>
                    <a:pt x="2456" y="1746"/>
                    <a:pt x="2429" y="1759"/>
                    <a:pt x="2408" y="1774"/>
                  </a:cubicBezTo>
                  <a:cubicBezTo>
                    <a:pt x="2409" y="1772"/>
                    <a:pt x="2409" y="1770"/>
                    <a:pt x="2410" y="1768"/>
                  </a:cubicBezTo>
                  <a:cubicBezTo>
                    <a:pt x="2412" y="1757"/>
                    <a:pt x="2410" y="1748"/>
                    <a:pt x="2415" y="1736"/>
                  </a:cubicBezTo>
                  <a:cubicBezTo>
                    <a:pt x="2417" y="1732"/>
                    <a:pt x="2422" y="1727"/>
                    <a:pt x="2423" y="1722"/>
                  </a:cubicBezTo>
                  <a:cubicBezTo>
                    <a:pt x="2427" y="1697"/>
                    <a:pt x="2392" y="1694"/>
                    <a:pt x="2376" y="1702"/>
                  </a:cubicBezTo>
                  <a:cubicBezTo>
                    <a:pt x="2363" y="1708"/>
                    <a:pt x="2355" y="1720"/>
                    <a:pt x="2351" y="1734"/>
                  </a:cubicBezTo>
                  <a:cubicBezTo>
                    <a:pt x="2346" y="1753"/>
                    <a:pt x="2359" y="1779"/>
                    <a:pt x="2347" y="1795"/>
                  </a:cubicBezTo>
                  <a:cubicBezTo>
                    <a:pt x="2343" y="1777"/>
                    <a:pt x="2324" y="1762"/>
                    <a:pt x="2304" y="1765"/>
                  </a:cubicBezTo>
                  <a:cubicBezTo>
                    <a:pt x="2292" y="1767"/>
                    <a:pt x="2280" y="1775"/>
                    <a:pt x="2275" y="1786"/>
                  </a:cubicBezTo>
                  <a:cubicBezTo>
                    <a:pt x="2265" y="1804"/>
                    <a:pt x="2275" y="1817"/>
                    <a:pt x="2281" y="1834"/>
                  </a:cubicBezTo>
                  <a:cubicBezTo>
                    <a:pt x="2290" y="1859"/>
                    <a:pt x="2295" y="1899"/>
                    <a:pt x="2285" y="1927"/>
                  </a:cubicBezTo>
                  <a:cubicBezTo>
                    <a:pt x="2274" y="1919"/>
                    <a:pt x="2264" y="1910"/>
                    <a:pt x="2253" y="1900"/>
                  </a:cubicBezTo>
                  <a:cubicBezTo>
                    <a:pt x="2248" y="1895"/>
                    <a:pt x="2244" y="1891"/>
                    <a:pt x="2240" y="1886"/>
                  </a:cubicBezTo>
                  <a:cubicBezTo>
                    <a:pt x="2237" y="1883"/>
                    <a:pt x="2235" y="1879"/>
                    <a:pt x="2232" y="1875"/>
                  </a:cubicBezTo>
                  <a:cubicBezTo>
                    <a:pt x="2222" y="1861"/>
                    <a:pt x="2220" y="1849"/>
                    <a:pt x="2215" y="1833"/>
                  </a:cubicBezTo>
                  <a:cubicBezTo>
                    <a:pt x="2206" y="1806"/>
                    <a:pt x="2180" y="1799"/>
                    <a:pt x="2157" y="1807"/>
                  </a:cubicBezTo>
                  <a:cubicBezTo>
                    <a:pt x="2163" y="1789"/>
                    <a:pt x="2171" y="1770"/>
                    <a:pt x="2160" y="1753"/>
                  </a:cubicBezTo>
                  <a:cubicBezTo>
                    <a:pt x="2151" y="1739"/>
                    <a:pt x="2136" y="1738"/>
                    <a:pt x="2122" y="1740"/>
                  </a:cubicBezTo>
                  <a:cubicBezTo>
                    <a:pt x="2134" y="1714"/>
                    <a:pt x="2142" y="1679"/>
                    <a:pt x="2110" y="1665"/>
                  </a:cubicBezTo>
                  <a:cubicBezTo>
                    <a:pt x="2083" y="1653"/>
                    <a:pt x="2064" y="1680"/>
                    <a:pt x="2061" y="1704"/>
                  </a:cubicBezTo>
                  <a:cubicBezTo>
                    <a:pt x="2033" y="1704"/>
                    <a:pt x="2008" y="1726"/>
                    <a:pt x="2038" y="1749"/>
                  </a:cubicBezTo>
                  <a:cubicBezTo>
                    <a:pt x="2042" y="1752"/>
                    <a:pt x="2050" y="1754"/>
                    <a:pt x="2053" y="1758"/>
                  </a:cubicBezTo>
                  <a:cubicBezTo>
                    <a:pt x="2062" y="1768"/>
                    <a:pt x="2061" y="1779"/>
                    <a:pt x="2064" y="1790"/>
                  </a:cubicBezTo>
                  <a:cubicBezTo>
                    <a:pt x="2066" y="1801"/>
                    <a:pt x="2070" y="1807"/>
                    <a:pt x="2075" y="1817"/>
                  </a:cubicBezTo>
                  <a:cubicBezTo>
                    <a:pt x="2084" y="1833"/>
                    <a:pt x="2081" y="1843"/>
                    <a:pt x="2075" y="1857"/>
                  </a:cubicBezTo>
                  <a:cubicBezTo>
                    <a:pt x="2070" y="1866"/>
                    <a:pt x="2072" y="1875"/>
                    <a:pt x="2076" y="1884"/>
                  </a:cubicBezTo>
                  <a:cubicBezTo>
                    <a:pt x="2082" y="1901"/>
                    <a:pt x="2099" y="1917"/>
                    <a:pt x="2089" y="1937"/>
                  </a:cubicBezTo>
                  <a:cubicBezTo>
                    <a:pt x="2088" y="1951"/>
                    <a:pt x="2079" y="1954"/>
                    <a:pt x="2062" y="1945"/>
                  </a:cubicBezTo>
                  <a:cubicBezTo>
                    <a:pt x="2060" y="1943"/>
                    <a:pt x="2057" y="1941"/>
                    <a:pt x="2055" y="1939"/>
                  </a:cubicBezTo>
                  <a:cubicBezTo>
                    <a:pt x="2051" y="1937"/>
                    <a:pt x="2033" y="1924"/>
                    <a:pt x="2032" y="1920"/>
                  </a:cubicBezTo>
                  <a:cubicBezTo>
                    <a:pt x="2028" y="1913"/>
                    <a:pt x="2033" y="1908"/>
                    <a:pt x="2034" y="1899"/>
                  </a:cubicBezTo>
                  <a:cubicBezTo>
                    <a:pt x="2035" y="1890"/>
                    <a:pt x="2034" y="1880"/>
                    <a:pt x="2029" y="1872"/>
                  </a:cubicBezTo>
                  <a:cubicBezTo>
                    <a:pt x="2013" y="1842"/>
                    <a:pt x="1970" y="1847"/>
                    <a:pt x="1959" y="1877"/>
                  </a:cubicBezTo>
                  <a:cubicBezTo>
                    <a:pt x="1941" y="1873"/>
                    <a:pt x="1915" y="1873"/>
                    <a:pt x="1915" y="1897"/>
                  </a:cubicBezTo>
                  <a:cubicBezTo>
                    <a:pt x="1915" y="1925"/>
                    <a:pt x="1962" y="1942"/>
                    <a:pt x="1985" y="1953"/>
                  </a:cubicBezTo>
                  <a:cubicBezTo>
                    <a:pt x="1985" y="1953"/>
                    <a:pt x="1985" y="1954"/>
                    <a:pt x="1985" y="1954"/>
                  </a:cubicBezTo>
                  <a:cubicBezTo>
                    <a:pt x="1984" y="1953"/>
                    <a:pt x="1983" y="1952"/>
                    <a:pt x="1983" y="1952"/>
                  </a:cubicBezTo>
                  <a:cubicBezTo>
                    <a:pt x="1982" y="1951"/>
                    <a:pt x="1982" y="1952"/>
                    <a:pt x="1981" y="1952"/>
                  </a:cubicBezTo>
                  <a:cubicBezTo>
                    <a:pt x="1972" y="1963"/>
                    <a:pt x="1971" y="1979"/>
                    <a:pt x="1972" y="1995"/>
                  </a:cubicBezTo>
                  <a:cubicBezTo>
                    <a:pt x="1969" y="1989"/>
                    <a:pt x="1966" y="1985"/>
                    <a:pt x="1961" y="1981"/>
                  </a:cubicBezTo>
                  <a:cubicBezTo>
                    <a:pt x="1952" y="1973"/>
                    <a:pt x="1938" y="1974"/>
                    <a:pt x="1925" y="1977"/>
                  </a:cubicBezTo>
                  <a:cubicBezTo>
                    <a:pt x="1923" y="1968"/>
                    <a:pt x="1918" y="1960"/>
                    <a:pt x="1912" y="1950"/>
                  </a:cubicBezTo>
                  <a:cubicBezTo>
                    <a:pt x="1904" y="1939"/>
                    <a:pt x="1901" y="1923"/>
                    <a:pt x="1892" y="1913"/>
                  </a:cubicBezTo>
                  <a:cubicBezTo>
                    <a:pt x="1895" y="1912"/>
                    <a:pt x="1897" y="1911"/>
                    <a:pt x="1899" y="1910"/>
                  </a:cubicBezTo>
                  <a:cubicBezTo>
                    <a:pt x="1904" y="1905"/>
                    <a:pt x="1905" y="1897"/>
                    <a:pt x="1906" y="1890"/>
                  </a:cubicBezTo>
                  <a:cubicBezTo>
                    <a:pt x="1909" y="1872"/>
                    <a:pt x="1910" y="1858"/>
                    <a:pt x="1917" y="1841"/>
                  </a:cubicBezTo>
                  <a:cubicBezTo>
                    <a:pt x="1927" y="1821"/>
                    <a:pt x="1938" y="1802"/>
                    <a:pt x="1941" y="1779"/>
                  </a:cubicBezTo>
                  <a:cubicBezTo>
                    <a:pt x="1941" y="1776"/>
                    <a:pt x="1941" y="1772"/>
                    <a:pt x="1942" y="1769"/>
                  </a:cubicBezTo>
                  <a:cubicBezTo>
                    <a:pt x="1942" y="1768"/>
                    <a:pt x="1942" y="1768"/>
                    <a:pt x="1942" y="1768"/>
                  </a:cubicBezTo>
                  <a:cubicBezTo>
                    <a:pt x="1950" y="1763"/>
                    <a:pt x="1951" y="1759"/>
                    <a:pt x="1955" y="1752"/>
                  </a:cubicBezTo>
                  <a:cubicBezTo>
                    <a:pt x="1969" y="1724"/>
                    <a:pt x="2005" y="1708"/>
                    <a:pt x="2013" y="1676"/>
                  </a:cubicBezTo>
                  <a:cubicBezTo>
                    <a:pt x="2023" y="1638"/>
                    <a:pt x="1987" y="1613"/>
                    <a:pt x="1952" y="1612"/>
                  </a:cubicBezTo>
                  <a:cubicBezTo>
                    <a:pt x="1955" y="1593"/>
                    <a:pt x="1952" y="1571"/>
                    <a:pt x="1952" y="1553"/>
                  </a:cubicBezTo>
                  <a:cubicBezTo>
                    <a:pt x="1952" y="1541"/>
                    <a:pt x="1952" y="1529"/>
                    <a:pt x="1951" y="1517"/>
                  </a:cubicBezTo>
                  <a:cubicBezTo>
                    <a:pt x="1960" y="1511"/>
                    <a:pt x="1968" y="1504"/>
                    <a:pt x="1973" y="1495"/>
                  </a:cubicBezTo>
                  <a:cubicBezTo>
                    <a:pt x="1977" y="1487"/>
                    <a:pt x="1977" y="1478"/>
                    <a:pt x="1978" y="1469"/>
                  </a:cubicBezTo>
                  <a:cubicBezTo>
                    <a:pt x="1981" y="1453"/>
                    <a:pt x="1989" y="1443"/>
                    <a:pt x="1994" y="1428"/>
                  </a:cubicBezTo>
                  <a:cubicBezTo>
                    <a:pt x="2000" y="1413"/>
                    <a:pt x="1997" y="1397"/>
                    <a:pt x="1988" y="1384"/>
                  </a:cubicBezTo>
                  <a:cubicBezTo>
                    <a:pt x="1976" y="1366"/>
                    <a:pt x="1955" y="1359"/>
                    <a:pt x="1936" y="1363"/>
                  </a:cubicBezTo>
                  <a:cubicBezTo>
                    <a:pt x="1936" y="1363"/>
                    <a:pt x="1936" y="1362"/>
                    <a:pt x="1936" y="1362"/>
                  </a:cubicBezTo>
                  <a:cubicBezTo>
                    <a:pt x="1939" y="1349"/>
                    <a:pt x="1936" y="1332"/>
                    <a:pt x="1936" y="1318"/>
                  </a:cubicBezTo>
                  <a:cubicBezTo>
                    <a:pt x="1936" y="1309"/>
                    <a:pt x="1937" y="1297"/>
                    <a:pt x="1933" y="1288"/>
                  </a:cubicBezTo>
                  <a:cubicBezTo>
                    <a:pt x="1926" y="1273"/>
                    <a:pt x="1911" y="1274"/>
                    <a:pt x="1896" y="1273"/>
                  </a:cubicBezTo>
                  <a:cubicBezTo>
                    <a:pt x="1879" y="1273"/>
                    <a:pt x="1855" y="1271"/>
                    <a:pt x="1845" y="1289"/>
                  </a:cubicBezTo>
                  <a:cubicBezTo>
                    <a:pt x="1838" y="1303"/>
                    <a:pt x="1844" y="1310"/>
                    <a:pt x="1851" y="1321"/>
                  </a:cubicBezTo>
                  <a:cubicBezTo>
                    <a:pt x="1857" y="1331"/>
                    <a:pt x="1862" y="1331"/>
                    <a:pt x="1850" y="1336"/>
                  </a:cubicBezTo>
                  <a:cubicBezTo>
                    <a:pt x="1842" y="1339"/>
                    <a:pt x="1832" y="1337"/>
                    <a:pt x="1823" y="1337"/>
                  </a:cubicBezTo>
                  <a:cubicBezTo>
                    <a:pt x="1816" y="1338"/>
                    <a:pt x="1810" y="1337"/>
                    <a:pt x="1804" y="1343"/>
                  </a:cubicBezTo>
                  <a:cubicBezTo>
                    <a:pt x="1776" y="1370"/>
                    <a:pt x="1818" y="1427"/>
                    <a:pt x="1839" y="1450"/>
                  </a:cubicBezTo>
                  <a:cubicBezTo>
                    <a:pt x="1827" y="1450"/>
                    <a:pt x="1815" y="1454"/>
                    <a:pt x="1806" y="1461"/>
                  </a:cubicBezTo>
                  <a:cubicBezTo>
                    <a:pt x="1784" y="1478"/>
                    <a:pt x="1785" y="1503"/>
                    <a:pt x="1790" y="1529"/>
                  </a:cubicBezTo>
                  <a:cubicBezTo>
                    <a:pt x="1799" y="1571"/>
                    <a:pt x="1810" y="1613"/>
                    <a:pt x="1822" y="1654"/>
                  </a:cubicBezTo>
                  <a:cubicBezTo>
                    <a:pt x="1825" y="1663"/>
                    <a:pt x="1828" y="1671"/>
                    <a:pt x="1830" y="1680"/>
                  </a:cubicBezTo>
                  <a:cubicBezTo>
                    <a:pt x="1830" y="1681"/>
                    <a:pt x="1830" y="1682"/>
                    <a:pt x="1830" y="1683"/>
                  </a:cubicBezTo>
                  <a:cubicBezTo>
                    <a:pt x="1829" y="1688"/>
                    <a:pt x="1829" y="1693"/>
                    <a:pt x="1829" y="1699"/>
                  </a:cubicBezTo>
                  <a:cubicBezTo>
                    <a:pt x="1827" y="1715"/>
                    <a:pt x="1824" y="1731"/>
                    <a:pt x="1822" y="1748"/>
                  </a:cubicBezTo>
                  <a:cubicBezTo>
                    <a:pt x="1812" y="1730"/>
                    <a:pt x="1802" y="1713"/>
                    <a:pt x="1797" y="1692"/>
                  </a:cubicBezTo>
                  <a:cubicBezTo>
                    <a:pt x="1792" y="1669"/>
                    <a:pt x="1794" y="1648"/>
                    <a:pt x="1796" y="1625"/>
                  </a:cubicBezTo>
                  <a:cubicBezTo>
                    <a:pt x="1799" y="1599"/>
                    <a:pt x="1801" y="1565"/>
                    <a:pt x="1771" y="1554"/>
                  </a:cubicBezTo>
                  <a:cubicBezTo>
                    <a:pt x="1743" y="1543"/>
                    <a:pt x="1706" y="1565"/>
                    <a:pt x="1697" y="1592"/>
                  </a:cubicBezTo>
                  <a:cubicBezTo>
                    <a:pt x="1693" y="1603"/>
                    <a:pt x="1694" y="1613"/>
                    <a:pt x="1699" y="1624"/>
                  </a:cubicBezTo>
                  <a:cubicBezTo>
                    <a:pt x="1709" y="1648"/>
                    <a:pt x="1726" y="1669"/>
                    <a:pt x="1735" y="1695"/>
                  </a:cubicBezTo>
                  <a:cubicBezTo>
                    <a:pt x="1745" y="1720"/>
                    <a:pt x="1749" y="1746"/>
                    <a:pt x="1747" y="1773"/>
                  </a:cubicBezTo>
                  <a:cubicBezTo>
                    <a:pt x="1744" y="1795"/>
                    <a:pt x="1739" y="1816"/>
                    <a:pt x="1740" y="1839"/>
                  </a:cubicBezTo>
                  <a:cubicBezTo>
                    <a:pt x="1741" y="1850"/>
                    <a:pt x="1743" y="1860"/>
                    <a:pt x="1745" y="1871"/>
                  </a:cubicBezTo>
                  <a:cubicBezTo>
                    <a:pt x="1739" y="1883"/>
                    <a:pt x="1735" y="1897"/>
                    <a:pt x="1726" y="1907"/>
                  </a:cubicBezTo>
                  <a:cubicBezTo>
                    <a:pt x="1726" y="1905"/>
                    <a:pt x="1725" y="1903"/>
                    <a:pt x="1725" y="1900"/>
                  </a:cubicBezTo>
                  <a:cubicBezTo>
                    <a:pt x="1726" y="1898"/>
                    <a:pt x="1727" y="1895"/>
                    <a:pt x="1727" y="1893"/>
                  </a:cubicBezTo>
                  <a:cubicBezTo>
                    <a:pt x="1727" y="1892"/>
                    <a:pt x="1726" y="1890"/>
                    <a:pt x="1725" y="1890"/>
                  </a:cubicBezTo>
                  <a:cubicBezTo>
                    <a:pt x="1724" y="1890"/>
                    <a:pt x="1723" y="1890"/>
                    <a:pt x="1722" y="1890"/>
                  </a:cubicBezTo>
                  <a:cubicBezTo>
                    <a:pt x="1719" y="1877"/>
                    <a:pt x="1717" y="1864"/>
                    <a:pt x="1716" y="1851"/>
                  </a:cubicBezTo>
                  <a:cubicBezTo>
                    <a:pt x="1721" y="1835"/>
                    <a:pt x="1726" y="1819"/>
                    <a:pt x="1723" y="1802"/>
                  </a:cubicBezTo>
                  <a:cubicBezTo>
                    <a:pt x="1723" y="1802"/>
                    <a:pt x="1723" y="1802"/>
                    <a:pt x="1723" y="1802"/>
                  </a:cubicBezTo>
                  <a:cubicBezTo>
                    <a:pt x="1729" y="1775"/>
                    <a:pt x="1735" y="1745"/>
                    <a:pt x="1722" y="1724"/>
                  </a:cubicBezTo>
                  <a:cubicBezTo>
                    <a:pt x="1709" y="1705"/>
                    <a:pt x="1685" y="1702"/>
                    <a:pt x="1665" y="1710"/>
                  </a:cubicBezTo>
                  <a:cubicBezTo>
                    <a:pt x="1656" y="1713"/>
                    <a:pt x="1649" y="1718"/>
                    <a:pt x="1637" y="1716"/>
                  </a:cubicBezTo>
                  <a:cubicBezTo>
                    <a:pt x="1633" y="1715"/>
                    <a:pt x="1630" y="1711"/>
                    <a:pt x="1625" y="1711"/>
                  </a:cubicBezTo>
                  <a:cubicBezTo>
                    <a:pt x="1622" y="1711"/>
                    <a:pt x="1620" y="1711"/>
                    <a:pt x="1616" y="1712"/>
                  </a:cubicBezTo>
                  <a:cubicBezTo>
                    <a:pt x="1605" y="1713"/>
                    <a:pt x="1601" y="1716"/>
                    <a:pt x="1590" y="1712"/>
                  </a:cubicBezTo>
                  <a:cubicBezTo>
                    <a:pt x="1568" y="1703"/>
                    <a:pt x="1539" y="1692"/>
                    <a:pt x="1526" y="1722"/>
                  </a:cubicBezTo>
                  <a:cubicBezTo>
                    <a:pt x="1521" y="1733"/>
                    <a:pt x="1524" y="1740"/>
                    <a:pt x="1529" y="1750"/>
                  </a:cubicBezTo>
                  <a:cubicBezTo>
                    <a:pt x="1532" y="1758"/>
                    <a:pt x="1534" y="1752"/>
                    <a:pt x="1533" y="1764"/>
                  </a:cubicBezTo>
                  <a:cubicBezTo>
                    <a:pt x="1533" y="1771"/>
                    <a:pt x="1531" y="1771"/>
                    <a:pt x="1530" y="1772"/>
                  </a:cubicBezTo>
                  <a:cubicBezTo>
                    <a:pt x="1531" y="1768"/>
                    <a:pt x="1532" y="1764"/>
                    <a:pt x="1532" y="1759"/>
                  </a:cubicBezTo>
                  <a:cubicBezTo>
                    <a:pt x="1532" y="1759"/>
                    <a:pt x="1531" y="1758"/>
                    <a:pt x="1531" y="1758"/>
                  </a:cubicBezTo>
                  <a:cubicBezTo>
                    <a:pt x="1506" y="1764"/>
                    <a:pt x="1483" y="1801"/>
                    <a:pt x="1470" y="1821"/>
                  </a:cubicBezTo>
                  <a:cubicBezTo>
                    <a:pt x="1468" y="1824"/>
                    <a:pt x="1466" y="1828"/>
                    <a:pt x="1464" y="1831"/>
                  </a:cubicBezTo>
                  <a:cubicBezTo>
                    <a:pt x="1461" y="1820"/>
                    <a:pt x="1457" y="1810"/>
                    <a:pt x="1455" y="1799"/>
                  </a:cubicBezTo>
                  <a:cubicBezTo>
                    <a:pt x="1447" y="1762"/>
                    <a:pt x="1447" y="1725"/>
                    <a:pt x="1439" y="1689"/>
                  </a:cubicBezTo>
                  <a:cubicBezTo>
                    <a:pt x="1438" y="1684"/>
                    <a:pt x="1429" y="1682"/>
                    <a:pt x="1428" y="1688"/>
                  </a:cubicBezTo>
                  <a:cubicBezTo>
                    <a:pt x="1416" y="1736"/>
                    <a:pt x="1427" y="1792"/>
                    <a:pt x="1441" y="1839"/>
                  </a:cubicBezTo>
                  <a:cubicBezTo>
                    <a:pt x="1434" y="1823"/>
                    <a:pt x="1428" y="1806"/>
                    <a:pt x="1425" y="1785"/>
                  </a:cubicBezTo>
                  <a:cubicBezTo>
                    <a:pt x="1421" y="1763"/>
                    <a:pt x="1418" y="1743"/>
                    <a:pt x="1405" y="1725"/>
                  </a:cubicBezTo>
                  <a:cubicBezTo>
                    <a:pt x="1400" y="1719"/>
                    <a:pt x="1389" y="1724"/>
                    <a:pt x="1391" y="1731"/>
                  </a:cubicBezTo>
                  <a:cubicBezTo>
                    <a:pt x="1401" y="1773"/>
                    <a:pt x="1402" y="1821"/>
                    <a:pt x="1423" y="1859"/>
                  </a:cubicBezTo>
                  <a:cubicBezTo>
                    <a:pt x="1430" y="1870"/>
                    <a:pt x="1437" y="1880"/>
                    <a:pt x="1445" y="1891"/>
                  </a:cubicBezTo>
                  <a:cubicBezTo>
                    <a:pt x="1440" y="1888"/>
                    <a:pt x="1436" y="1885"/>
                    <a:pt x="1432" y="1882"/>
                  </a:cubicBezTo>
                  <a:cubicBezTo>
                    <a:pt x="1413" y="1870"/>
                    <a:pt x="1400" y="1856"/>
                    <a:pt x="1387" y="1838"/>
                  </a:cubicBezTo>
                  <a:cubicBezTo>
                    <a:pt x="1386" y="1836"/>
                    <a:pt x="1383" y="1837"/>
                    <a:pt x="1382" y="1839"/>
                  </a:cubicBezTo>
                  <a:cubicBezTo>
                    <a:pt x="1374" y="1862"/>
                    <a:pt x="1391" y="1881"/>
                    <a:pt x="1408" y="1894"/>
                  </a:cubicBezTo>
                  <a:cubicBezTo>
                    <a:pt x="1408" y="1898"/>
                    <a:pt x="1408" y="1901"/>
                    <a:pt x="1409" y="1905"/>
                  </a:cubicBezTo>
                  <a:cubicBezTo>
                    <a:pt x="1404" y="1898"/>
                    <a:pt x="1398" y="1893"/>
                    <a:pt x="1392" y="1888"/>
                  </a:cubicBezTo>
                  <a:cubicBezTo>
                    <a:pt x="1390" y="1887"/>
                    <a:pt x="1387" y="1888"/>
                    <a:pt x="1387" y="1891"/>
                  </a:cubicBezTo>
                  <a:cubicBezTo>
                    <a:pt x="1387" y="1907"/>
                    <a:pt x="1395" y="1917"/>
                    <a:pt x="1399" y="1932"/>
                  </a:cubicBezTo>
                  <a:cubicBezTo>
                    <a:pt x="1400" y="1939"/>
                    <a:pt x="1401" y="1945"/>
                    <a:pt x="1401" y="1950"/>
                  </a:cubicBezTo>
                  <a:cubicBezTo>
                    <a:pt x="1399" y="1951"/>
                    <a:pt x="1398" y="1952"/>
                    <a:pt x="1396" y="1953"/>
                  </a:cubicBezTo>
                  <a:cubicBezTo>
                    <a:pt x="1401" y="1931"/>
                    <a:pt x="1388" y="1904"/>
                    <a:pt x="1377" y="1887"/>
                  </a:cubicBezTo>
                  <a:cubicBezTo>
                    <a:pt x="1375" y="1883"/>
                    <a:pt x="1367" y="1883"/>
                    <a:pt x="1367" y="1888"/>
                  </a:cubicBezTo>
                  <a:cubicBezTo>
                    <a:pt x="1368" y="1915"/>
                    <a:pt x="1380" y="1936"/>
                    <a:pt x="1367" y="1961"/>
                  </a:cubicBezTo>
                  <a:cubicBezTo>
                    <a:pt x="1366" y="1964"/>
                    <a:pt x="1364" y="1967"/>
                    <a:pt x="1362" y="1970"/>
                  </a:cubicBezTo>
                  <a:cubicBezTo>
                    <a:pt x="1363" y="1967"/>
                    <a:pt x="1364" y="1963"/>
                    <a:pt x="1364" y="1959"/>
                  </a:cubicBezTo>
                  <a:cubicBezTo>
                    <a:pt x="1363" y="1937"/>
                    <a:pt x="1357" y="1910"/>
                    <a:pt x="1346" y="1889"/>
                  </a:cubicBezTo>
                  <a:cubicBezTo>
                    <a:pt x="1349" y="1884"/>
                    <a:pt x="1353" y="1879"/>
                    <a:pt x="1356" y="1873"/>
                  </a:cubicBezTo>
                  <a:cubicBezTo>
                    <a:pt x="1373" y="1847"/>
                    <a:pt x="1398" y="1809"/>
                    <a:pt x="1393" y="1776"/>
                  </a:cubicBezTo>
                  <a:cubicBezTo>
                    <a:pt x="1393" y="1770"/>
                    <a:pt x="1387" y="1766"/>
                    <a:pt x="1380" y="1768"/>
                  </a:cubicBezTo>
                  <a:cubicBezTo>
                    <a:pt x="1349" y="1778"/>
                    <a:pt x="1327" y="1814"/>
                    <a:pt x="1308" y="1839"/>
                  </a:cubicBezTo>
                  <a:cubicBezTo>
                    <a:pt x="1286" y="1868"/>
                    <a:pt x="1263" y="1895"/>
                    <a:pt x="1229" y="1909"/>
                  </a:cubicBezTo>
                  <a:cubicBezTo>
                    <a:pt x="1228" y="1909"/>
                    <a:pt x="1228" y="1910"/>
                    <a:pt x="1227" y="1910"/>
                  </a:cubicBezTo>
                  <a:cubicBezTo>
                    <a:pt x="1249" y="1893"/>
                    <a:pt x="1266" y="1870"/>
                    <a:pt x="1279" y="1846"/>
                  </a:cubicBezTo>
                  <a:cubicBezTo>
                    <a:pt x="1295" y="1815"/>
                    <a:pt x="1304" y="1779"/>
                    <a:pt x="1306" y="1745"/>
                  </a:cubicBezTo>
                  <a:cubicBezTo>
                    <a:pt x="1307" y="1717"/>
                    <a:pt x="1309" y="1675"/>
                    <a:pt x="1289" y="1653"/>
                  </a:cubicBezTo>
                  <a:cubicBezTo>
                    <a:pt x="1286" y="1649"/>
                    <a:pt x="1283" y="1649"/>
                    <a:pt x="1279" y="1652"/>
                  </a:cubicBezTo>
                  <a:cubicBezTo>
                    <a:pt x="1259" y="1672"/>
                    <a:pt x="1258" y="1710"/>
                    <a:pt x="1252" y="1736"/>
                  </a:cubicBezTo>
                  <a:cubicBezTo>
                    <a:pt x="1244" y="1770"/>
                    <a:pt x="1235" y="1804"/>
                    <a:pt x="1215" y="1833"/>
                  </a:cubicBezTo>
                  <a:cubicBezTo>
                    <a:pt x="1194" y="1863"/>
                    <a:pt x="1167" y="1874"/>
                    <a:pt x="1135" y="1888"/>
                  </a:cubicBezTo>
                  <a:cubicBezTo>
                    <a:pt x="1135" y="1887"/>
                    <a:pt x="1134" y="1886"/>
                    <a:pt x="1134" y="1885"/>
                  </a:cubicBezTo>
                  <a:cubicBezTo>
                    <a:pt x="1133" y="1881"/>
                    <a:pt x="1132" y="1877"/>
                    <a:pt x="1131" y="1873"/>
                  </a:cubicBezTo>
                  <a:cubicBezTo>
                    <a:pt x="1142" y="1858"/>
                    <a:pt x="1152" y="1842"/>
                    <a:pt x="1160" y="1824"/>
                  </a:cubicBezTo>
                  <a:cubicBezTo>
                    <a:pt x="1172" y="1795"/>
                    <a:pt x="1176" y="1764"/>
                    <a:pt x="1176" y="1733"/>
                  </a:cubicBezTo>
                  <a:cubicBezTo>
                    <a:pt x="1176" y="1726"/>
                    <a:pt x="1176" y="1720"/>
                    <a:pt x="1175" y="1713"/>
                  </a:cubicBezTo>
                  <a:cubicBezTo>
                    <a:pt x="1177" y="1713"/>
                    <a:pt x="1179" y="1712"/>
                    <a:pt x="1181" y="1712"/>
                  </a:cubicBezTo>
                  <a:cubicBezTo>
                    <a:pt x="1211" y="1702"/>
                    <a:pt x="1238" y="1666"/>
                    <a:pt x="1244" y="1636"/>
                  </a:cubicBezTo>
                  <a:cubicBezTo>
                    <a:pt x="1249" y="1606"/>
                    <a:pt x="1241" y="1568"/>
                    <a:pt x="1219" y="1545"/>
                  </a:cubicBezTo>
                  <a:cubicBezTo>
                    <a:pt x="1211" y="1536"/>
                    <a:pt x="1193" y="1542"/>
                    <a:pt x="1189" y="1553"/>
                  </a:cubicBezTo>
                  <a:cubicBezTo>
                    <a:pt x="1179" y="1577"/>
                    <a:pt x="1193" y="1603"/>
                    <a:pt x="1185" y="1626"/>
                  </a:cubicBezTo>
                  <a:cubicBezTo>
                    <a:pt x="1182" y="1634"/>
                    <a:pt x="1176" y="1640"/>
                    <a:pt x="1169" y="1646"/>
                  </a:cubicBezTo>
                  <a:cubicBezTo>
                    <a:pt x="1169" y="1645"/>
                    <a:pt x="1169" y="1644"/>
                    <a:pt x="1169" y="1643"/>
                  </a:cubicBezTo>
                  <a:cubicBezTo>
                    <a:pt x="1168" y="1629"/>
                    <a:pt x="1167" y="1615"/>
                    <a:pt x="1167" y="1600"/>
                  </a:cubicBezTo>
                  <a:cubicBezTo>
                    <a:pt x="1167" y="1584"/>
                    <a:pt x="1172" y="1568"/>
                    <a:pt x="1165" y="1553"/>
                  </a:cubicBezTo>
                  <a:cubicBezTo>
                    <a:pt x="1159" y="1540"/>
                    <a:pt x="1141" y="1531"/>
                    <a:pt x="1129" y="1542"/>
                  </a:cubicBezTo>
                  <a:cubicBezTo>
                    <a:pt x="1104" y="1562"/>
                    <a:pt x="1106" y="1601"/>
                    <a:pt x="1106" y="1631"/>
                  </a:cubicBezTo>
                  <a:cubicBezTo>
                    <a:pt x="1107" y="1660"/>
                    <a:pt x="1111" y="1688"/>
                    <a:pt x="1113" y="1717"/>
                  </a:cubicBezTo>
                  <a:cubicBezTo>
                    <a:pt x="1115" y="1748"/>
                    <a:pt x="1114" y="1778"/>
                    <a:pt x="1100" y="1806"/>
                  </a:cubicBezTo>
                  <a:cubicBezTo>
                    <a:pt x="1097" y="1812"/>
                    <a:pt x="1094" y="1818"/>
                    <a:pt x="1090" y="1825"/>
                  </a:cubicBezTo>
                  <a:cubicBezTo>
                    <a:pt x="1088" y="1824"/>
                    <a:pt x="1086" y="1823"/>
                    <a:pt x="1085" y="1822"/>
                  </a:cubicBezTo>
                  <a:cubicBezTo>
                    <a:pt x="1075" y="1818"/>
                    <a:pt x="1063" y="1828"/>
                    <a:pt x="1063" y="1838"/>
                  </a:cubicBezTo>
                  <a:cubicBezTo>
                    <a:pt x="1064" y="1844"/>
                    <a:pt x="1065" y="1850"/>
                    <a:pt x="1067" y="1855"/>
                  </a:cubicBezTo>
                  <a:cubicBezTo>
                    <a:pt x="1064" y="1859"/>
                    <a:pt x="1061" y="1863"/>
                    <a:pt x="1057" y="1867"/>
                  </a:cubicBezTo>
                  <a:cubicBezTo>
                    <a:pt x="1055" y="1861"/>
                    <a:pt x="1052" y="1855"/>
                    <a:pt x="1048" y="1850"/>
                  </a:cubicBezTo>
                  <a:cubicBezTo>
                    <a:pt x="1056" y="1832"/>
                    <a:pt x="1063" y="1814"/>
                    <a:pt x="1069" y="1795"/>
                  </a:cubicBezTo>
                  <a:cubicBezTo>
                    <a:pt x="1085" y="1737"/>
                    <a:pt x="1083" y="1677"/>
                    <a:pt x="1079" y="1618"/>
                  </a:cubicBezTo>
                  <a:cubicBezTo>
                    <a:pt x="1076" y="1584"/>
                    <a:pt x="1025" y="1589"/>
                    <a:pt x="1026" y="1623"/>
                  </a:cubicBezTo>
                  <a:cubicBezTo>
                    <a:pt x="1028" y="1682"/>
                    <a:pt x="1030" y="1742"/>
                    <a:pt x="1010" y="1798"/>
                  </a:cubicBezTo>
                  <a:cubicBezTo>
                    <a:pt x="1002" y="1819"/>
                    <a:pt x="993" y="1840"/>
                    <a:pt x="983" y="1860"/>
                  </a:cubicBezTo>
                  <a:cubicBezTo>
                    <a:pt x="982" y="1848"/>
                    <a:pt x="981" y="1836"/>
                    <a:pt x="981" y="1825"/>
                  </a:cubicBezTo>
                  <a:cubicBezTo>
                    <a:pt x="980" y="1793"/>
                    <a:pt x="1020" y="1743"/>
                    <a:pt x="985" y="1717"/>
                  </a:cubicBezTo>
                  <a:cubicBezTo>
                    <a:pt x="981" y="1715"/>
                    <a:pt x="976" y="1714"/>
                    <a:pt x="973" y="1717"/>
                  </a:cubicBezTo>
                  <a:cubicBezTo>
                    <a:pt x="978" y="1712"/>
                    <a:pt x="971" y="1718"/>
                    <a:pt x="971" y="1719"/>
                  </a:cubicBezTo>
                  <a:cubicBezTo>
                    <a:pt x="968" y="1722"/>
                    <a:pt x="965" y="1725"/>
                    <a:pt x="963" y="1728"/>
                  </a:cubicBezTo>
                  <a:cubicBezTo>
                    <a:pt x="957" y="1737"/>
                    <a:pt x="952" y="1745"/>
                    <a:pt x="947" y="1754"/>
                  </a:cubicBezTo>
                  <a:cubicBezTo>
                    <a:pt x="937" y="1773"/>
                    <a:pt x="927" y="1795"/>
                    <a:pt x="924" y="1816"/>
                  </a:cubicBezTo>
                  <a:cubicBezTo>
                    <a:pt x="921" y="1843"/>
                    <a:pt x="926" y="1871"/>
                    <a:pt x="927" y="1897"/>
                  </a:cubicBezTo>
                  <a:cubicBezTo>
                    <a:pt x="928" y="1919"/>
                    <a:pt x="926" y="1942"/>
                    <a:pt x="929" y="1964"/>
                  </a:cubicBezTo>
                  <a:cubicBezTo>
                    <a:pt x="929" y="1965"/>
                    <a:pt x="929" y="1966"/>
                    <a:pt x="928" y="1967"/>
                  </a:cubicBezTo>
                  <a:cubicBezTo>
                    <a:pt x="925" y="1950"/>
                    <a:pt x="920" y="1934"/>
                    <a:pt x="914" y="1919"/>
                  </a:cubicBezTo>
                  <a:cubicBezTo>
                    <a:pt x="912" y="1913"/>
                    <a:pt x="910" y="1908"/>
                    <a:pt x="908" y="1902"/>
                  </a:cubicBezTo>
                  <a:cubicBezTo>
                    <a:pt x="909" y="1898"/>
                    <a:pt x="911" y="1894"/>
                    <a:pt x="912" y="1889"/>
                  </a:cubicBezTo>
                  <a:cubicBezTo>
                    <a:pt x="925" y="1834"/>
                    <a:pt x="917" y="1783"/>
                    <a:pt x="906" y="1729"/>
                  </a:cubicBezTo>
                  <a:cubicBezTo>
                    <a:pt x="911" y="1729"/>
                    <a:pt x="917" y="1728"/>
                    <a:pt x="922" y="1725"/>
                  </a:cubicBezTo>
                  <a:cubicBezTo>
                    <a:pt x="974" y="1691"/>
                    <a:pt x="986" y="1628"/>
                    <a:pt x="990" y="1570"/>
                  </a:cubicBezTo>
                  <a:cubicBezTo>
                    <a:pt x="991" y="1541"/>
                    <a:pt x="992" y="1511"/>
                    <a:pt x="1001" y="1483"/>
                  </a:cubicBezTo>
                  <a:cubicBezTo>
                    <a:pt x="1011" y="1452"/>
                    <a:pt x="1034" y="1428"/>
                    <a:pt x="1057" y="1405"/>
                  </a:cubicBezTo>
                  <a:cubicBezTo>
                    <a:pt x="1065" y="1398"/>
                    <a:pt x="1063" y="1384"/>
                    <a:pt x="1058" y="1375"/>
                  </a:cubicBezTo>
                  <a:cubicBezTo>
                    <a:pt x="1057" y="1374"/>
                    <a:pt x="1056" y="1372"/>
                    <a:pt x="1054" y="1371"/>
                  </a:cubicBezTo>
                  <a:cubicBezTo>
                    <a:pt x="1054" y="1371"/>
                    <a:pt x="1054" y="1371"/>
                    <a:pt x="1053" y="1371"/>
                  </a:cubicBezTo>
                  <a:cubicBezTo>
                    <a:pt x="1042" y="1362"/>
                    <a:pt x="1029" y="1365"/>
                    <a:pt x="1019" y="1374"/>
                  </a:cubicBezTo>
                  <a:cubicBezTo>
                    <a:pt x="996" y="1396"/>
                    <a:pt x="975" y="1418"/>
                    <a:pt x="961" y="1446"/>
                  </a:cubicBezTo>
                  <a:cubicBezTo>
                    <a:pt x="957" y="1454"/>
                    <a:pt x="954" y="1462"/>
                    <a:pt x="952" y="1470"/>
                  </a:cubicBezTo>
                  <a:cubicBezTo>
                    <a:pt x="941" y="1459"/>
                    <a:pt x="929" y="1449"/>
                    <a:pt x="925" y="1434"/>
                  </a:cubicBezTo>
                  <a:cubicBezTo>
                    <a:pt x="918" y="1409"/>
                    <a:pt x="936" y="1393"/>
                    <a:pt x="940" y="1371"/>
                  </a:cubicBezTo>
                  <a:cubicBezTo>
                    <a:pt x="941" y="1361"/>
                    <a:pt x="932" y="1349"/>
                    <a:pt x="921" y="1351"/>
                  </a:cubicBezTo>
                  <a:cubicBezTo>
                    <a:pt x="886" y="1359"/>
                    <a:pt x="873" y="1403"/>
                    <a:pt x="879" y="1435"/>
                  </a:cubicBezTo>
                  <a:cubicBezTo>
                    <a:pt x="882" y="1456"/>
                    <a:pt x="893" y="1474"/>
                    <a:pt x="907" y="1489"/>
                  </a:cubicBezTo>
                  <a:cubicBezTo>
                    <a:pt x="917" y="1500"/>
                    <a:pt x="928" y="1513"/>
                    <a:pt x="942" y="1518"/>
                  </a:cubicBezTo>
                  <a:cubicBezTo>
                    <a:pt x="942" y="1521"/>
                    <a:pt x="942" y="1524"/>
                    <a:pt x="941" y="1528"/>
                  </a:cubicBezTo>
                  <a:cubicBezTo>
                    <a:pt x="937" y="1578"/>
                    <a:pt x="942" y="1646"/>
                    <a:pt x="897" y="1680"/>
                  </a:cubicBezTo>
                  <a:cubicBezTo>
                    <a:pt x="895" y="1660"/>
                    <a:pt x="894" y="1640"/>
                    <a:pt x="897" y="1620"/>
                  </a:cubicBezTo>
                  <a:cubicBezTo>
                    <a:pt x="900" y="1594"/>
                    <a:pt x="917" y="1562"/>
                    <a:pt x="909" y="1538"/>
                  </a:cubicBezTo>
                  <a:cubicBezTo>
                    <a:pt x="906" y="1530"/>
                    <a:pt x="897" y="1526"/>
                    <a:pt x="890" y="1529"/>
                  </a:cubicBezTo>
                  <a:cubicBezTo>
                    <a:pt x="866" y="1537"/>
                    <a:pt x="856" y="1569"/>
                    <a:pt x="850" y="1591"/>
                  </a:cubicBezTo>
                  <a:cubicBezTo>
                    <a:pt x="844" y="1616"/>
                    <a:pt x="841" y="1643"/>
                    <a:pt x="843" y="1670"/>
                  </a:cubicBezTo>
                  <a:cubicBezTo>
                    <a:pt x="845" y="1706"/>
                    <a:pt x="856" y="1742"/>
                    <a:pt x="862" y="1778"/>
                  </a:cubicBezTo>
                  <a:cubicBezTo>
                    <a:pt x="856" y="1795"/>
                    <a:pt x="851" y="1813"/>
                    <a:pt x="850" y="1832"/>
                  </a:cubicBezTo>
                  <a:cubicBezTo>
                    <a:pt x="850" y="1839"/>
                    <a:pt x="850" y="1846"/>
                    <a:pt x="851" y="1853"/>
                  </a:cubicBezTo>
                  <a:cubicBezTo>
                    <a:pt x="847" y="1852"/>
                    <a:pt x="844" y="1851"/>
                    <a:pt x="840" y="1849"/>
                  </a:cubicBezTo>
                  <a:cubicBezTo>
                    <a:pt x="827" y="1819"/>
                    <a:pt x="812" y="1788"/>
                    <a:pt x="818" y="1755"/>
                  </a:cubicBezTo>
                  <a:cubicBezTo>
                    <a:pt x="824" y="1721"/>
                    <a:pt x="772" y="1713"/>
                    <a:pt x="765" y="1746"/>
                  </a:cubicBezTo>
                  <a:cubicBezTo>
                    <a:pt x="755" y="1791"/>
                    <a:pt x="771" y="1832"/>
                    <a:pt x="788" y="1873"/>
                  </a:cubicBezTo>
                  <a:cubicBezTo>
                    <a:pt x="803" y="1910"/>
                    <a:pt x="810" y="1945"/>
                    <a:pt x="805" y="1984"/>
                  </a:cubicBezTo>
                  <a:cubicBezTo>
                    <a:pt x="800" y="1989"/>
                    <a:pt x="795" y="1994"/>
                    <a:pt x="790" y="1999"/>
                  </a:cubicBezTo>
                  <a:cubicBezTo>
                    <a:pt x="785" y="1989"/>
                    <a:pt x="778" y="1979"/>
                    <a:pt x="770" y="1971"/>
                  </a:cubicBezTo>
                  <a:cubicBezTo>
                    <a:pt x="774" y="1954"/>
                    <a:pt x="776" y="1937"/>
                    <a:pt x="775" y="1919"/>
                  </a:cubicBezTo>
                  <a:cubicBezTo>
                    <a:pt x="773" y="1865"/>
                    <a:pt x="749" y="1814"/>
                    <a:pt x="733" y="1763"/>
                  </a:cubicBezTo>
                  <a:cubicBezTo>
                    <a:pt x="734" y="1762"/>
                    <a:pt x="734" y="1761"/>
                    <a:pt x="734" y="1760"/>
                  </a:cubicBezTo>
                  <a:cubicBezTo>
                    <a:pt x="734" y="1733"/>
                    <a:pt x="759" y="1719"/>
                    <a:pt x="777" y="1702"/>
                  </a:cubicBezTo>
                  <a:cubicBezTo>
                    <a:pt x="793" y="1686"/>
                    <a:pt x="805" y="1668"/>
                    <a:pt x="811" y="1646"/>
                  </a:cubicBezTo>
                  <a:cubicBezTo>
                    <a:pt x="824" y="1605"/>
                    <a:pt x="817" y="1562"/>
                    <a:pt x="792" y="1527"/>
                  </a:cubicBezTo>
                  <a:cubicBezTo>
                    <a:pt x="775" y="1502"/>
                    <a:pt x="737" y="1529"/>
                    <a:pt x="753" y="1555"/>
                  </a:cubicBezTo>
                  <a:cubicBezTo>
                    <a:pt x="774" y="1587"/>
                    <a:pt x="772" y="1631"/>
                    <a:pt x="749" y="1661"/>
                  </a:cubicBezTo>
                  <a:cubicBezTo>
                    <a:pt x="740" y="1673"/>
                    <a:pt x="729" y="1684"/>
                    <a:pt x="719" y="1697"/>
                  </a:cubicBezTo>
                  <a:cubicBezTo>
                    <a:pt x="719" y="1691"/>
                    <a:pt x="719" y="1686"/>
                    <a:pt x="719" y="1681"/>
                  </a:cubicBezTo>
                  <a:cubicBezTo>
                    <a:pt x="720" y="1654"/>
                    <a:pt x="733" y="1627"/>
                    <a:pt x="724" y="1600"/>
                  </a:cubicBezTo>
                  <a:cubicBezTo>
                    <a:pt x="718" y="1580"/>
                    <a:pt x="702" y="1569"/>
                    <a:pt x="687" y="1558"/>
                  </a:cubicBezTo>
                  <a:cubicBezTo>
                    <a:pt x="691" y="1548"/>
                    <a:pt x="691" y="1537"/>
                    <a:pt x="696" y="1529"/>
                  </a:cubicBezTo>
                  <a:cubicBezTo>
                    <a:pt x="706" y="1512"/>
                    <a:pt x="717" y="1500"/>
                    <a:pt x="722" y="1481"/>
                  </a:cubicBezTo>
                  <a:cubicBezTo>
                    <a:pt x="731" y="1447"/>
                    <a:pt x="724" y="1413"/>
                    <a:pt x="705" y="1384"/>
                  </a:cubicBezTo>
                  <a:cubicBezTo>
                    <a:pt x="687" y="1356"/>
                    <a:pt x="648" y="1386"/>
                    <a:pt x="664" y="1413"/>
                  </a:cubicBezTo>
                  <a:cubicBezTo>
                    <a:pt x="672" y="1427"/>
                    <a:pt x="675" y="1444"/>
                    <a:pt x="673" y="1460"/>
                  </a:cubicBezTo>
                  <a:cubicBezTo>
                    <a:pt x="670" y="1479"/>
                    <a:pt x="658" y="1493"/>
                    <a:pt x="650" y="1510"/>
                  </a:cubicBezTo>
                  <a:cubicBezTo>
                    <a:pt x="649" y="1512"/>
                    <a:pt x="648" y="1515"/>
                    <a:pt x="647" y="1518"/>
                  </a:cubicBezTo>
                  <a:cubicBezTo>
                    <a:pt x="641" y="1509"/>
                    <a:pt x="636" y="1499"/>
                    <a:pt x="632" y="1488"/>
                  </a:cubicBezTo>
                  <a:cubicBezTo>
                    <a:pt x="626" y="1472"/>
                    <a:pt x="626" y="1455"/>
                    <a:pt x="618" y="1440"/>
                  </a:cubicBezTo>
                  <a:cubicBezTo>
                    <a:pt x="615" y="1434"/>
                    <a:pt x="605" y="1430"/>
                    <a:pt x="600" y="1437"/>
                  </a:cubicBezTo>
                  <a:cubicBezTo>
                    <a:pt x="570" y="1481"/>
                    <a:pt x="610" y="1550"/>
                    <a:pt x="643" y="1580"/>
                  </a:cubicBezTo>
                  <a:cubicBezTo>
                    <a:pt x="654" y="1589"/>
                    <a:pt x="669" y="1595"/>
                    <a:pt x="678" y="1606"/>
                  </a:cubicBezTo>
                  <a:cubicBezTo>
                    <a:pt x="688" y="1618"/>
                    <a:pt x="682" y="1636"/>
                    <a:pt x="679" y="1649"/>
                  </a:cubicBezTo>
                  <a:cubicBezTo>
                    <a:pt x="674" y="1676"/>
                    <a:pt x="674" y="1703"/>
                    <a:pt x="679" y="1730"/>
                  </a:cubicBezTo>
                  <a:cubicBezTo>
                    <a:pt x="689" y="1784"/>
                    <a:pt x="714" y="1834"/>
                    <a:pt x="725" y="1887"/>
                  </a:cubicBezTo>
                  <a:cubicBezTo>
                    <a:pt x="730" y="1910"/>
                    <a:pt x="730" y="1931"/>
                    <a:pt x="727" y="1951"/>
                  </a:cubicBezTo>
                  <a:cubicBezTo>
                    <a:pt x="717" y="1956"/>
                    <a:pt x="712" y="1970"/>
                    <a:pt x="720" y="1981"/>
                  </a:cubicBezTo>
                  <a:cubicBezTo>
                    <a:pt x="715" y="1994"/>
                    <a:pt x="709" y="2007"/>
                    <a:pt x="702" y="2019"/>
                  </a:cubicBezTo>
                  <a:cubicBezTo>
                    <a:pt x="698" y="2017"/>
                    <a:pt x="693" y="2016"/>
                    <a:pt x="689" y="2015"/>
                  </a:cubicBezTo>
                  <a:cubicBezTo>
                    <a:pt x="690" y="2006"/>
                    <a:pt x="692" y="1997"/>
                    <a:pt x="692" y="1988"/>
                  </a:cubicBezTo>
                  <a:cubicBezTo>
                    <a:pt x="698" y="1923"/>
                    <a:pt x="683" y="1862"/>
                    <a:pt x="660" y="1802"/>
                  </a:cubicBezTo>
                  <a:cubicBezTo>
                    <a:pt x="654" y="1787"/>
                    <a:pt x="649" y="1772"/>
                    <a:pt x="643" y="1758"/>
                  </a:cubicBezTo>
                  <a:cubicBezTo>
                    <a:pt x="643" y="1757"/>
                    <a:pt x="644" y="1757"/>
                    <a:pt x="644" y="1756"/>
                  </a:cubicBezTo>
                  <a:cubicBezTo>
                    <a:pt x="668" y="1709"/>
                    <a:pt x="676" y="1629"/>
                    <a:pt x="627" y="1594"/>
                  </a:cubicBezTo>
                  <a:cubicBezTo>
                    <a:pt x="612" y="1583"/>
                    <a:pt x="587" y="1593"/>
                    <a:pt x="590" y="1614"/>
                  </a:cubicBezTo>
                  <a:cubicBezTo>
                    <a:pt x="592" y="1629"/>
                    <a:pt x="596" y="1643"/>
                    <a:pt x="598" y="1657"/>
                  </a:cubicBezTo>
                  <a:cubicBezTo>
                    <a:pt x="591" y="1642"/>
                    <a:pt x="582" y="1627"/>
                    <a:pt x="573" y="1613"/>
                  </a:cubicBezTo>
                  <a:cubicBezTo>
                    <a:pt x="569" y="1607"/>
                    <a:pt x="565" y="1601"/>
                    <a:pt x="561" y="1595"/>
                  </a:cubicBezTo>
                  <a:cubicBezTo>
                    <a:pt x="559" y="1566"/>
                    <a:pt x="563" y="1537"/>
                    <a:pt x="556" y="1507"/>
                  </a:cubicBezTo>
                  <a:cubicBezTo>
                    <a:pt x="548" y="1473"/>
                    <a:pt x="533" y="1441"/>
                    <a:pt x="515" y="1411"/>
                  </a:cubicBezTo>
                  <a:cubicBezTo>
                    <a:pt x="505" y="1392"/>
                    <a:pt x="476" y="1409"/>
                    <a:pt x="483" y="1428"/>
                  </a:cubicBezTo>
                  <a:cubicBezTo>
                    <a:pt x="497" y="1462"/>
                    <a:pt x="513" y="1496"/>
                    <a:pt x="516" y="1534"/>
                  </a:cubicBezTo>
                  <a:cubicBezTo>
                    <a:pt x="516" y="1538"/>
                    <a:pt x="516" y="1541"/>
                    <a:pt x="516" y="1545"/>
                  </a:cubicBezTo>
                  <a:cubicBezTo>
                    <a:pt x="510" y="1539"/>
                    <a:pt x="504" y="1534"/>
                    <a:pt x="497" y="1528"/>
                  </a:cubicBezTo>
                  <a:cubicBezTo>
                    <a:pt x="481" y="1514"/>
                    <a:pt x="467" y="1501"/>
                    <a:pt x="455" y="1482"/>
                  </a:cubicBezTo>
                  <a:cubicBezTo>
                    <a:pt x="444" y="1465"/>
                    <a:pt x="434" y="1446"/>
                    <a:pt x="423" y="1429"/>
                  </a:cubicBezTo>
                  <a:cubicBezTo>
                    <a:pt x="404" y="1402"/>
                    <a:pt x="364" y="1431"/>
                    <a:pt x="381" y="1459"/>
                  </a:cubicBezTo>
                  <a:cubicBezTo>
                    <a:pt x="400" y="1489"/>
                    <a:pt x="413" y="1522"/>
                    <a:pt x="439" y="1548"/>
                  </a:cubicBezTo>
                  <a:cubicBezTo>
                    <a:pt x="466" y="1575"/>
                    <a:pt x="499" y="1593"/>
                    <a:pt x="523" y="1623"/>
                  </a:cubicBezTo>
                  <a:cubicBezTo>
                    <a:pt x="548" y="1656"/>
                    <a:pt x="568" y="1695"/>
                    <a:pt x="584" y="1735"/>
                  </a:cubicBezTo>
                  <a:cubicBezTo>
                    <a:pt x="576" y="1749"/>
                    <a:pt x="566" y="1762"/>
                    <a:pt x="557" y="1775"/>
                  </a:cubicBezTo>
                  <a:cubicBezTo>
                    <a:pt x="557" y="1775"/>
                    <a:pt x="557" y="1775"/>
                    <a:pt x="557" y="1776"/>
                  </a:cubicBezTo>
                  <a:cubicBezTo>
                    <a:pt x="550" y="1764"/>
                    <a:pt x="545" y="1751"/>
                    <a:pt x="539" y="1738"/>
                  </a:cubicBezTo>
                  <a:cubicBezTo>
                    <a:pt x="513" y="1677"/>
                    <a:pt x="465" y="1627"/>
                    <a:pt x="409" y="1590"/>
                  </a:cubicBezTo>
                  <a:cubicBezTo>
                    <a:pt x="383" y="1573"/>
                    <a:pt x="355" y="1606"/>
                    <a:pt x="378" y="1628"/>
                  </a:cubicBezTo>
                  <a:cubicBezTo>
                    <a:pt x="400" y="1648"/>
                    <a:pt x="424" y="1666"/>
                    <a:pt x="444" y="1688"/>
                  </a:cubicBezTo>
                  <a:cubicBezTo>
                    <a:pt x="438" y="1688"/>
                    <a:pt x="431" y="1688"/>
                    <a:pt x="424" y="1690"/>
                  </a:cubicBezTo>
                  <a:cubicBezTo>
                    <a:pt x="411" y="1692"/>
                    <a:pt x="399" y="1698"/>
                    <a:pt x="386" y="1702"/>
                  </a:cubicBezTo>
                  <a:cubicBezTo>
                    <a:pt x="371" y="1706"/>
                    <a:pt x="363" y="1699"/>
                    <a:pt x="352" y="1689"/>
                  </a:cubicBezTo>
                  <a:cubicBezTo>
                    <a:pt x="338" y="1675"/>
                    <a:pt x="326" y="1659"/>
                    <a:pt x="315" y="1642"/>
                  </a:cubicBezTo>
                  <a:cubicBezTo>
                    <a:pt x="305" y="1627"/>
                    <a:pt x="300" y="1612"/>
                    <a:pt x="281" y="1609"/>
                  </a:cubicBezTo>
                  <a:cubicBezTo>
                    <a:pt x="272" y="1608"/>
                    <a:pt x="264" y="1613"/>
                    <a:pt x="260" y="1620"/>
                  </a:cubicBezTo>
                  <a:cubicBezTo>
                    <a:pt x="245" y="1650"/>
                    <a:pt x="284" y="1691"/>
                    <a:pt x="302" y="1713"/>
                  </a:cubicBezTo>
                  <a:cubicBezTo>
                    <a:pt x="322" y="1735"/>
                    <a:pt x="343" y="1757"/>
                    <a:pt x="375" y="1757"/>
                  </a:cubicBezTo>
                  <a:cubicBezTo>
                    <a:pt x="402" y="1757"/>
                    <a:pt x="428" y="1733"/>
                    <a:pt x="454" y="1742"/>
                  </a:cubicBezTo>
                  <a:cubicBezTo>
                    <a:pt x="463" y="1744"/>
                    <a:pt x="476" y="1753"/>
                    <a:pt x="490" y="1759"/>
                  </a:cubicBezTo>
                  <a:cubicBezTo>
                    <a:pt x="494" y="1768"/>
                    <a:pt x="498" y="1777"/>
                    <a:pt x="503" y="1786"/>
                  </a:cubicBezTo>
                  <a:cubicBezTo>
                    <a:pt x="510" y="1801"/>
                    <a:pt x="519" y="1813"/>
                    <a:pt x="529" y="1825"/>
                  </a:cubicBezTo>
                  <a:cubicBezTo>
                    <a:pt x="522" y="1840"/>
                    <a:pt x="517" y="1855"/>
                    <a:pt x="515" y="1871"/>
                  </a:cubicBezTo>
                  <a:cubicBezTo>
                    <a:pt x="512" y="1869"/>
                    <a:pt x="509" y="1867"/>
                    <a:pt x="506" y="1865"/>
                  </a:cubicBezTo>
                  <a:cubicBezTo>
                    <a:pt x="450" y="1830"/>
                    <a:pt x="379" y="1822"/>
                    <a:pt x="317" y="1799"/>
                  </a:cubicBezTo>
                  <a:cubicBezTo>
                    <a:pt x="286" y="1787"/>
                    <a:pt x="255" y="1775"/>
                    <a:pt x="229" y="1755"/>
                  </a:cubicBezTo>
                  <a:cubicBezTo>
                    <a:pt x="215" y="1745"/>
                    <a:pt x="202" y="1733"/>
                    <a:pt x="192" y="1718"/>
                  </a:cubicBezTo>
                  <a:cubicBezTo>
                    <a:pt x="182" y="1703"/>
                    <a:pt x="179" y="1687"/>
                    <a:pt x="172" y="1671"/>
                  </a:cubicBezTo>
                  <a:cubicBezTo>
                    <a:pt x="163" y="1651"/>
                    <a:pt x="132" y="1651"/>
                    <a:pt x="127" y="1675"/>
                  </a:cubicBezTo>
                  <a:cubicBezTo>
                    <a:pt x="122" y="1707"/>
                    <a:pt x="141" y="1744"/>
                    <a:pt x="162" y="1768"/>
                  </a:cubicBezTo>
                  <a:cubicBezTo>
                    <a:pt x="168" y="1775"/>
                    <a:pt x="176" y="1783"/>
                    <a:pt x="183" y="1790"/>
                  </a:cubicBezTo>
                  <a:cubicBezTo>
                    <a:pt x="183" y="1790"/>
                    <a:pt x="182" y="1790"/>
                    <a:pt x="182" y="1790"/>
                  </a:cubicBezTo>
                  <a:cubicBezTo>
                    <a:pt x="159" y="1798"/>
                    <a:pt x="138" y="1815"/>
                    <a:pt x="113" y="1806"/>
                  </a:cubicBezTo>
                  <a:cubicBezTo>
                    <a:pt x="84" y="1795"/>
                    <a:pt x="69" y="1764"/>
                    <a:pt x="54" y="1739"/>
                  </a:cubicBezTo>
                  <a:cubicBezTo>
                    <a:pt x="41" y="1716"/>
                    <a:pt x="0" y="1737"/>
                    <a:pt x="12" y="1762"/>
                  </a:cubicBezTo>
                  <a:cubicBezTo>
                    <a:pt x="37" y="1816"/>
                    <a:pt x="77" y="1879"/>
                    <a:pt x="147" y="1865"/>
                  </a:cubicBezTo>
                  <a:cubicBezTo>
                    <a:pt x="175" y="1859"/>
                    <a:pt x="200" y="1839"/>
                    <a:pt x="229" y="1841"/>
                  </a:cubicBezTo>
                  <a:cubicBezTo>
                    <a:pt x="253" y="1842"/>
                    <a:pt x="276" y="1854"/>
                    <a:pt x="301" y="1854"/>
                  </a:cubicBezTo>
                  <a:cubicBezTo>
                    <a:pt x="302" y="1855"/>
                    <a:pt x="304" y="1855"/>
                    <a:pt x="306" y="1856"/>
                  </a:cubicBezTo>
                  <a:cubicBezTo>
                    <a:pt x="305" y="1857"/>
                    <a:pt x="305" y="1858"/>
                    <a:pt x="304" y="1860"/>
                  </a:cubicBezTo>
                  <a:cubicBezTo>
                    <a:pt x="300" y="1871"/>
                    <a:pt x="286" y="1876"/>
                    <a:pt x="276" y="1881"/>
                  </a:cubicBezTo>
                  <a:cubicBezTo>
                    <a:pt x="247" y="1893"/>
                    <a:pt x="219" y="1906"/>
                    <a:pt x="192" y="1922"/>
                  </a:cubicBezTo>
                  <a:cubicBezTo>
                    <a:pt x="165" y="1938"/>
                    <a:pt x="138" y="1952"/>
                    <a:pt x="107" y="1961"/>
                  </a:cubicBezTo>
                  <a:cubicBezTo>
                    <a:pt x="93" y="1965"/>
                    <a:pt x="53" y="1965"/>
                    <a:pt x="56" y="1989"/>
                  </a:cubicBezTo>
                  <a:cubicBezTo>
                    <a:pt x="61" y="2021"/>
                    <a:pt x="103" y="2020"/>
                    <a:pt x="128" y="2015"/>
                  </a:cubicBezTo>
                  <a:cubicBezTo>
                    <a:pt x="141" y="2013"/>
                    <a:pt x="153" y="2009"/>
                    <a:pt x="165" y="2004"/>
                  </a:cubicBezTo>
                  <a:cubicBezTo>
                    <a:pt x="165" y="2010"/>
                    <a:pt x="164" y="2015"/>
                    <a:pt x="163" y="2020"/>
                  </a:cubicBezTo>
                  <a:cubicBezTo>
                    <a:pt x="159" y="2034"/>
                    <a:pt x="151" y="2045"/>
                    <a:pt x="148" y="2059"/>
                  </a:cubicBezTo>
                  <a:cubicBezTo>
                    <a:pt x="144" y="2076"/>
                    <a:pt x="162" y="2088"/>
                    <a:pt x="177" y="2083"/>
                  </a:cubicBezTo>
                  <a:cubicBezTo>
                    <a:pt x="211" y="2072"/>
                    <a:pt x="237" y="2011"/>
                    <a:pt x="218" y="1978"/>
                  </a:cubicBezTo>
                  <a:cubicBezTo>
                    <a:pt x="223" y="1976"/>
                    <a:pt x="227" y="1973"/>
                    <a:pt x="232" y="1971"/>
                  </a:cubicBezTo>
                  <a:cubicBezTo>
                    <a:pt x="275" y="1946"/>
                    <a:pt x="351" y="1927"/>
                    <a:pt x="361" y="1874"/>
                  </a:cubicBezTo>
                  <a:cubicBezTo>
                    <a:pt x="387" y="1882"/>
                    <a:pt x="413" y="1890"/>
                    <a:pt x="439" y="1899"/>
                  </a:cubicBezTo>
                  <a:cubicBezTo>
                    <a:pt x="486" y="1916"/>
                    <a:pt x="524" y="1952"/>
                    <a:pt x="541" y="1998"/>
                  </a:cubicBezTo>
                  <a:cubicBezTo>
                    <a:pt x="526" y="1982"/>
                    <a:pt x="509" y="1967"/>
                    <a:pt x="491" y="1954"/>
                  </a:cubicBezTo>
                  <a:cubicBezTo>
                    <a:pt x="477" y="1943"/>
                    <a:pt x="460" y="1966"/>
                    <a:pt x="472" y="1978"/>
                  </a:cubicBezTo>
                  <a:cubicBezTo>
                    <a:pt x="494" y="2001"/>
                    <a:pt x="518" y="2022"/>
                    <a:pt x="534" y="2050"/>
                  </a:cubicBezTo>
                  <a:cubicBezTo>
                    <a:pt x="535" y="2053"/>
                    <a:pt x="536" y="2056"/>
                    <a:pt x="538" y="2059"/>
                  </a:cubicBezTo>
                  <a:cubicBezTo>
                    <a:pt x="531" y="2056"/>
                    <a:pt x="524" y="2054"/>
                    <a:pt x="517" y="2052"/>
                  </a:cubicBezTo>
                  <a:cubicBezTo>
                    <a:pt x="509" y="2049"/>
                    <a:pt x="501" y="2047"/>
                    <a:pt x="493" y="2043"/>
                  </a:cubicBezTo>
                  <a:cubicBezTo>
                    <a:pt x="490" y="2036"/>
                    <a:pt x="487" y="2028"/>
                    <a:pt x="483" y="2020"/>
                  </a:cubicBezTo>
                  <a:cubicBezTo>
                    <a:pt x="457" y="1974"/>
                    <a:pt x="409" y="1948"/>
                    <a:pt x="360" y="1930"/>
                  </a:cubicBezTo>
                  <a:cubicBezTo>
                    <a:pt x="328" y="1917"/>
                    <a:pt x="306" y="1966"/>
                    <a:pt x="338" y="1979"/>
                  </a:cubicBezTo>
                  <a:cubicBezTo>
                    <a:pt x="358" y="1987"/>
                    <a:pt x="378" y="1997"/>
                    <a:pt x="396" y="2009"/>
                  </a:cubicBezTo>
                  <a:cubicBezTo>
                    <a:pt x="394" y="2013"/>
                    <a:pt x="393" y="2018"/>
                    <a:pt x="394" y="2022"/>
                  </a:cubicBezTo>
                  <a:cubicBezTo>
                    <a:pt x="384" y="2022"/>
                    <a:pt x="375" y="2023"/>
                    <a:pt x="365" y="2023"/>
                  </a:cubicBezTo>
                  <a:cubicBezTo>
                    <a:pt x="352" y="2023"/>
                    <a:pt x="314" y="2020"/>
                    <a:pt x="312" y="2042"/>
                  </a:cubicBezTo>
                  <a:cubicBezTo>
                    <a:pt x="308" y="2087"/>
                    <a:pt x="398" y="2086"/>
                    <a:pt x="441" y="2073"/>
                  </a:cubicBezTo>
                  <a:cubicBezTo>
                    <a:pt x="447" y="2092"/>
                    <a:pt x="452" y="2112"/>
                    <a:pt x="458" y="2131"/>
                  </a:cubicBezTo>
                  <a:cubicBezTo>
                    <a:pt x="441" y="2136"/>
                    <a:pt x="437" y="2162"/>
                    <a:pt x="458" y="2170"/>
                  </a:cubicBezTo>
                  <a:cubicBezTo>
                    <a:pt x="462" y="2171"/>
                    <a:pt x="467" y="2172"/>
                    <a:pt x="471" y="2174"/>
                  </a:cubicBezTo>
                  <a:cubicBezTo>
                    <a:pt x="467" y="2175"/>
                    <a:pt x="462" y="2177"/>
                    <a:pt x="458" y="2180"/>
                  </a:cubicBezTo>
                  <a:cubicBezTo>
                    <a:pt x="458" y="2180"/>
                    <a:pt x="458" y="2181"/>
                    <a:pt x="459" y="2181"/>
                  </a:cubicBezTo>
                  <a:cubicBezTo>
                    <a:pt x="474" y="2180"/>
                    <a:pt x="486" y="2187"/>
                    <a:pt x="498" y="2195"/>
                  </a:cubicBezTo>
                  <a:cubicBezTo>
                    <a:pt x="502" y="2199"/>
                    <a:pt x="507" y="2202"/>
                    <a:pt x="511" y="2205"/>
                  </a:cubicBezTo>
                  <a:cubicBezTo>
                    <a:pt x="504" y="2211"/>
                    <a:pt x="497" y="2218"/>
                    <a:pt x="489" y="2224"/>
                  </a:cubicBezTo>
                  <a:cubicBezTo>
                    <a:pt x="479" y="2233"/>
                    <a:pt x="471" y="2230"/>
                    <a:pt x="459" y="2226"/>
                  </a:cubicBezTo>
                  <a:cubicBezTo>
                    <a:pt x="443" y="2220"/>
                    <a:pt x="428" y="2211"/>
                    <a:pt x="414" y="2202"/>
                  </a:cubicBezTo>
                  <a:cubicBezTo>
                    <a:pt x="401" y="2193"/>
                    <a:pt x="392" y="2184"/>
                    <a:pt x="376" y="2188"/>
                  </a:cubicBezTo>
                  <a:cubicBezTo>
                    <a:pt x="369" y="2189"/>
                    <a:pt x="364" y="2196"/>
                    <a:pt x="364" y="2203"/>
                  </a:cubicBezTo>
                  <a:cubicBezTo>
                    <a:pt x="362" y="2231"/>
                    <a:pt x="406" y="2251"/>
                    <a:pt x="428" y="2261"/>
                  </a:cubicBezTo>
                  <a:cubicBezTo>
                    <a:pt x="450" y="2272"/>
                    <a:pt x="475" y="2282"/>
                    <a:pt x="499" y="2271"/>
                  </a:cubicBezTo>
                  <a:cubicBezTo>
                    <a:pt x="510" y="2266"/>
                    <a:pt x="519" y="2256"/>
                    <a:pt x="528" y="2248"/>
                  </a:cubicBezTo>
                  <a:cubicBezTo>
                    <a:pt x="528" y="2268"/>
                    <a:pt x="537" y="2292"/>
                    <a:pt x="544" y="2314"/>
                  </a:cubicBezTo>
                  <a:cubicBezTo>
                    <a:pt x="519" y="2318"/>
                    <a:pt x="493" y="2322"/>
                    <a:pt x="468" y="2323"/>
                  </a:cubicBezTo>
                  <a:cubicBezTo>
                    <a:pt x="441" y="2324"/>
                    <a:pt x="412" y="2325"/>
                    <a:pt x="385" y="2319"/>
                  </a:cubicBezTo>
                  <a:cubicBezTo>
                    <a:pt x="371" y="2316"/>
                    <a:pt x="357" y="2310"/>
                    <a:pt x="344" y="2302"/>
                  </a:cubicBezTo>
                  <a:cubicBezTo>
                    <a:pt x="331" y="2294"/>
                    <a:pt x="324" y="2282"/>
                    <a:pt x="312" y="2272"/>
                  </a:cubicBezTo>
                  <a:cubicBezTo>
                    <a:pt x="298" y="2260"/>
                    <a:pt x="274" y="2271"/>
                    <a:pt x="279" y="2291"/>
                  </a:cubicBezTo>
                  <a:cubicBezTo>
                    <a:pt x="285" y="2317"/>
                    <a:pt x="313" y="2339"/>
                    <a:pt x="337" y="2351"/>
                  </a:cubicBezTo>
                  <a:cubicBezTo>
                    <a:pt x="345" y="2355"/>
                    <a:pt x="353" y="2358"/>
                    <a:pt x="362" y="2361"/>
                  </a:cubicBezTo>
                  <a:cubicBezTo>
                    <a:pt x="361" y="2361"/>
                    <a:pt x="361" y="2361"/>
                    <a:pt x="360" y="2362"/>
                  </a:cubicBezTo>
                  <a:cubicBezTo>
                    <a:pt x="345" y="2376"/>
                    <a:pt x="334" y="2396"/>
                    <a:pt x="312" y="2397"/>
                  </a:cubicBezTo>
                  <a:cubicBezTo>
                    <a:pt x="286" y="2399"/>
                    <a:pt x="264" y="2380"/>
                    <a:pt x="244" y="2365"/>
                  </a:cubicBezTo>
                  <a:cubicBezTo>
                    <a:pt x="226" y="2351"/>
                    <a:pt x="201" y="2382"/>
                    <a:pt x="219" y="2397"/>
                  </a:cubicBezTo>
                  <a:cubicBezTo>
                    <a:pt x="257" y="2431"/>
                    <a:pt x="309" y="2466"/>
                    <a:pt x="359" y="2431"/>
                  </a:cubicBezTo>
                  <a:cubicBezTo>
                    <a:pt x="361" y="2430"/>
                    <a:pt x="363" y="2428"/>
                    <a:pt x="365" y="2426"/>
                  </a:cubicBezTo>
                  <a:cubicBezTo>
                    <a:pt x="350" y="2453"/>
                    <a:pt x="341" y="2483"/>
                    <a:pt x="321" y="2507"/>
                  </a:cubicBezTo>
                  <a:cubicBezTo>
                    <a:pt x="273" y="2567"/>
                    <a:pt x="220" y="2494"/>
                    <a:pt x="164" y="2503"/>
                  </a:cubicBezTo>
                  <a:cubicBezTo>
                    <a:pt x="125" y="2510"/>
                    <a:pt x="99" y="2532"/>
                    <a:pt x="81" y="2562"/>
                  </a:cubicBezTo>
                  <a:cubicBezTo>
                    <a:pt x="4801" y="2562"/>
                    <a:pt x="4801" y="2562"/>
                    <a:pt x="4801" y="2562"/>
                  </a:cubicBezTo>
                  <a:cubicBezTo>
                    <a:pt x="4801" y="0"/>
                    <a:pt x="4801" y="0"/>
                    <a:pt x="4801" y="0"/>
                  </a:cubicBezTo>
                  <a:cubicBezTo>
                    <a:pt x="4788" y="0"/>
                    <a:pt x="4775" y="0"/>
                    <a:pt x="4761" y="5"/>
                  </a:cubicBezTo>
                  <a:close/>
                  <a:moveTo>
                    <a:pt x="520" y="2125"/>
                  </a:moveTo>
                  <a:cubicBezTo>
                    <a:pt x="516" y="2116"/>
                    <a:pt x="513" y="2106"/>
                    <a:pt x="510" y="2097"/>
                  </a:cubicBezTo>
                  <a:cubicBezTo>
                    <a:pt x="514" y="2098"/>
                    <a:pt x="518" y="2099"/>
                    <a:pt x="522" y="2100"/>
                  </a:cubicBezTo>
                  <a:cubicBezTo>
                    <a:pt x="518" y="2107"/>
                    <a:pt x="518" y="2116"/>
                    <a:pt x="520" y="2125"/>
                  </a:cubicBezTo>
                  <a:close/>
                  <a:moveTo>
                    <a:pt x="531" y="2103"/>
                  </a:moveTo>
                  <a:cubicBezTo>
                    <a:pt x="536" y="2104"/>
                    <a:pt x="541" y="2106"/>
                    <a:pt x="546" y="2108"/>
                  </a:cubicBezTo>
                  <a:cubicBezTo>
                    <a:pt x="546" y="2118"/>
                    <a:pt x="546" y="2129"/>
                    <a:pt x="546" y="2140"/>
                  </a:cubicBezTo>
                  <a:cubicBezTo>
                    <a:pt x="538" y="2127"/>
                    <a:pt x="531" y="2115"/>
                    <a:pt x="531" y="2103"/>
                  </a:cubicBezTo>
                  <a:close/>
                  <a:moveTo>
                    <a:pt x="553" y="2369"/>
                  </a:moveTo>
                  <a:cubicBezTo>
                    <a:pt x="545" y="2388"/>
                    <a:pt x="538" y="2382"/>
                    <a:pt x="529" y="2374"/>
                  </a:cubicBezTo>
                  <a:cubicBezTo>
                    <a:pt x="529" y="2372"/>
                    <a:pt x="528" y="2369"/>
                    <a:pt x="528" y="2367"/>
                  </a:cubicBezTo>
                  <a:cubicBezTo>
                    <a:pt x="537" y="2366"/>
                    <a:pt x="545" y="2365"/>
                    <a:pt x="554" y="2364"/>
                  </a:cubicBezTo>
                  <a:cubicBezTo>
                    <a:pt x="554" y="2366"/>
                    <a:pt x="553" y="2367"/>
                    <a:pt x="553" y="2369"/>
                  </a:cubicBezTo>
                  <a:close/>
                  <a:moveTo>
                    <a:pt x="611" y="1808"/>
                  </a:moveTo>
                  <a:cubicBezTo>
                    <a:pt x="612" y="1812"/>
                    <a:pt x="613" y="1815"/>
                    <a:pt x="615" y="1818"/>
                  </a:cubicBezTo>
                  <a:cubicBezTo>
                    <a:pt x="616" y="1824"/>
                    <a:pt x="618" y="1829"/>
                    <a:pt x="620" y="1835"/>
                  </a:cubicBezTo>
                  <a:cubicBezTo>
                    <a:pt x="614" y="1830"/>
                    <a:pt x="608" y="1826"/>
                    <a:pt x="603" y="1821"/>
                  </a:cubicBezTo>
                  <a:cubicBezTo>
                    <a:pt x="605" y="1817"/>
                    <a:pt x="608" y="1813"/>
                    <a:pt x="611" y="1808"/>
                  </a:cubicBezTo>
                  <a:close/>
                  <a:moveTo>
                    <a:pt x="624" y="2062"/>
                  </a:moveTo>
                  <a:cubicBezTo>
                    <a:pt x="617" y="2067"/>
                    <a:pt x="613" y="2076"/>
                    <a:pt x="617" y="2085"/>
                  </a:cubicBezTo>
                  <a:cubicBezTo>
                    <a:pt x="615" y="2089"/>
                    <a:pt x="613" y="2093"/>
                    <a:pt x="612" y="2097"/>
                  </a:cubicBezTo>
                  <a:cubicBezTo>
                    <a:pt x="611" y="2097"/>
                    <a:pt x="610" y="2096"/>
                    <a:pt x="610" y="2096"/>
                  </a:cubicBezTo>
                  <a:cubicBezTo>
                    <a:pt x="611" y="2076"/>
                    <a:pt x="612" y="2057"/>
                    <a:pt x="611" y="2038"/>
                  </a:cubicBezTo>
                  <a:cubicBezTo>
                    <a:pt x="616" y="2044"/>
                    <a:pt x="621" y="2051"/>
                    <a:pt x="626" y="2057"/>
                  </a:cubicBezTo>
                  <a:cubicBezTo>
                    <a:pt x="626" y="2059"/>
                    <a:pt x="625" y="2061"/>
                    <a:pt x="624" y="2062"/>
                  </a:cubicBezTo>
                  <a:close/>
                  <a:moveTo>
                    <a:pt x="632" y="1966"/>
                  </a:moveTo>
                  <a:cubicBezTo>
                    <a:pt x="614" y="1944"/>
                    <a:pt x="591" y="1921"/>
                    <a:pt x="579" y="1896"/>
                  </a:cubicBezTo>
                  <a:cubicBezTo>
                    <a:pt x="575" y="1888"/>
                    <a:pt x="575" y="1879"/>
                    <a:pt x="577" y="1870"/>
                  </a:cubicBezTo>
                  <a:cubicBezTo>
                    <a:pt x="584" y="1876"/>
                    <a:pt x="591" y="1882"/>
                    <a:pt x="598" y="1888"/>
                  </a:cubicBezTo>
                  <a:cubicBezTo>
                    <a:pt x="598" y="1895"/>
                    <a:pt x="601" y="1901"/>
                    <a:pt x="608" y="1906"/>
                  </a:cubicBezTo>
                  <a:cubicBezTo>
                    <a:pt x="619" y="1915"/>
                    <a:pt x="627" y="1927"/>
                    <a:pt x="631" y="1940"/>
                  </a:cubicBezTo>
                  <a:cubicBezTo>
                    <a:pt x="633" y="1949"/>
                    <a:pt x="633" y="1957"/>
                    <a:pt x="632" y="1966"/>
                  </a:cubicBezTo>
                  <a:close/>
                  <a:moveTo>
                    <a:pt x="729" y="2157"/>
                  </a:moveTo>
                  <a:cubicBezTo>
                    <a:pt x="726" y="2153"/>
                    <a:pt x="724" y="2148"/>
                    <a:pt x="723" y="2142"/>
                  </a:cubicBezTo>
                  <a:cubicBezTo>
                    <a:pt x="724" y="2144"/>
                    <a:pt x="726" y="2146"/>
                    <a:pt x="727" y="2148"/>
                  </a:cubicBezTo>
                  <a:cubicBezTo>
                    <a:pt x="729" y="2151"/>
                    <a:pt x="731" y="2154"/>
                    <a:pt x="734" y="2157"/>
                  </a:cubicBezTo>
                  <a:cubicBezTo>
                    <a:pt x="732" y="2157"/>
                    <a:pt x="730" y="2157"/>
                    <a:pt x="729" y="2157"/>
                  </a:cubicBezTo>
                  <a:close/>
                  <a:moveTo>
                    <a:pt x="747" y="2108"/>
                  </a:moveTo>
                  <a:cubicBezTo>
                    <a:pt x="745" y="2104"/>
                    <a:pt x="743" y="2100"/>
                    <a:pt x="741" y="2096"/>
                  </a:cubicBezTo>
                  <a:cubicBezTo>
                    <a:pt x="741" y="2094"/>
                    <a:pt x="740" y="2092"/>
                    <a:pt x="740" y="2090"/>
                  </a:cubicBezTo>
                  <a:cubicBezTo>
                    <a:pt x="742" y="2089"/>
                    <a:pt x="744" y="2089"/>
                    <a:pt x="746" y="2088"/>
                  </a:cubicBezTo>
                  <a:cubicBezTo>
                    <a:pt x="749" y="2087"/>
                    <a:pt x="751" y="2085"/>
                    <a:pt x="754" y="2084"/>
                  </a:cubicBezTo>
                  <a:cubicBezTo>
                    <a:pt x="752" y="2092"/>
                    <a:pt x="749" y="2100"/>
                    <a:pt x="747" y="2108"/>
                  </a:cubicBezTo>
                  <a:close/>
                  <a:moveTo>
                    <a:pt x="745" y="2034"/>
                  </a:moveTo>
                  <a:cubicBezTo>
                    <a:pt x="748" y="2029"/>
                    <a:pt x="751" y="2024"/>
                    <a:pt x="753" y="2019"/>
                  </a:cubicBezTo>
                  <a:cubicBezTo>
                    <a:pt x="754" y="2022"/>
                    <a:pt x="755" y="2024"/>
                    <a:pt x="756" y="2027"/>
                  </a:cubicBezTo>
                  <a:cubicBezTo>
                    <a:pt x="752" y="2029"/>
                    <a:pt x="749" y="2032"/>
                    <a:pt x="745" y="2034"/>
                  </a:cubicBezTo>
                  <a:close/>
                  <a:moveTo>
                    <a:pt x="880" y="2035"/>
                  </a:moveTo>
                  <a:cubicBezTo>
                    <a:pt x="873" y="2024"/>
                    <a:pt x="868" y="2014"/>
                    <a:pt x="864" y="2002"/>
                  </a:cubicBezTo>
                  <a:cubicBezTo>
                    <a:pt x="864" y="2000"/>
                    <a:pt x="864" y="1998"/>
                    <a:pt x="864" y="1997"/>
                  </a:cubicBezTo>
                  <a:cubicBezTo>
                    <a:pt x="865" y="1995"/>
                    <a:pt x="865" y="1994"/>
                    <a:pt x="865" y="1993"/>
                  </a:cubicBezTo>
                  <a:cubicBezTo>
                    <a:pt x="872" y="1983"/>
                    <a:pt x="878" y="1973"/>
                    <a:pt x="884" y="1963"/>
                  </a:cubicBezTo>
                  <a:cubicBezTo>
                    <a:pt x="890" y="1987"/>
                    <a:pt x="892" y="2013"/>
                    <a:pt x="880" y="2035"/>
                  </a:cubicBezTo>
                  <a:close/>
                  <a:moveTo>
                    <a:pt x="1008" y="2129"/>
                  </a:moveTo>
                  <a:cubicBezTo>
                    <a:pt x="1005" y="2129"/>
                    <a:pt x="1002" y="2130"/>
                    <a:pt x="999" y="2130"/>
                  </a:cubicBezTo>
                  <a:cubicBezTo>
                    <a:pt x="997" y="2127"/>
                    <a:pt x="995" y="2123"/>
                    <a:pt x="994" y="2120"/>
                  </a:cubicBezTo>
                  <a:cubicBezTo>
                    <a:pt x="992" y="2117"/>
                    <a:pt x="991" y="2113"/>
                    <a:pt x="990" y="2109"/>
                  </a:cubicBezTo>
                  <a:cubicBezTo>
                    <a:pt x="996" y="2103"/>
                    <a:pt x="1002" y="2097"/>
                    <a:pt x="1007" y="2090"/>
                  </a:cubicBezTo>
                  <a:cubicBezTo>
                    <a:pt x="1008" y="2103"/>
                    <a:pt x="1008" y="2116"/>
                    <a:pt x="1008" y="2129"/>
                  </a:cubicBezTo>
                  <a:close/>
                  <a:moveTo>
                    <a:pt x="1006" y="1939"/>
                  </a:moveTo>
                  <a:cubicBezTo>
                    <a:pt x="1006" y="1938"/>
                    <a:pt x="1006" y="1938"/>
                    <a:pt x="1006" y="1937"/>
                  </a:cubicBezTo>
                  <a:cubicBezTo>
                    <a:pt x="1010" y="1929"/>
                    <a:pt x="1015" y="1920"/>
                    <a:pt x="1019" y="1912"/>
                  </a:cubicBezTo>
                  <a:cubicBezTo>
                    <a:pt x="1020" y="1913"/>
                    <a:pt x="1020" y="1914"/>
                    <a:pt x="1021" y="1916"/>
                  </a:cubicBezTo>
                  <a:cubicBezTo>
                    <a:pt x="1016" y="1923"/>
                    <a:pt x="1011" y="1931"/>
                    <a:pt x="1006" y="1939"/>
                  </a:cubicBezTo>
                  <a:close/>
                  <a:moveTo>
                    <a:pt x="1069" y="2123"/>
                  </a:moveTo>
                  <a:cubicBezTo>
                    <a:pt x="1064" y="2123"/>
                    <a:pt x="1060" y="2124"/>
                    <a:pt x="1055" y="2124"/>
                  </a:cubicBezTo>
                  <a:cubicBezTo>
                    <a:pt x="1055" y="2105"/>
                    <a:pt x="1055" y="2086"/>
                    <a:pt x="1052" y="2067"/>
                  </a:cubicBezTo>
                  <a:cubicBezTo>
                    <a:pt x="1051" y="2058"/>
                    <a:pt x="1049" y="2050"/>
                    <a:pt x="1047" y="2041"/>
                  </a:cubicBezTo>
                  <a:cubicBezTo>
                    <a:pt x="1055" y="2032"/>
                    <a:pt x="1062" y="2022"/>
                    <a:pt x="1070" y="2013"/>
                  </a:cubicBezTo>
                  <a:cubicBezTo>
                    <a:pt x="1077" y="2029"/>
                    <a:pt x="1081" y="2047"/>
                    <a:pt x="1080" y="2065"/>
                  </a:cubicBezTo>
                  <a:cubicBezTo>
                    <a:pt x="1080" y="2085"/>
                    <a:pt x="1074" y="2104"/>
                    <a:pt x="1069" y="2123"/>
                  </a:cubicBezTo>
                  <a:close/>
                  <a:moveTo>
                    <a:pt x="1136" y="2116"/>
                  </a:moveTo>
                  <a:cubicBezTo>
                    <a:pt x="1132" y="2117"/>
                    <a:pt x="1128" y="2117"/>
                    <a:pt x="1124" y="2117"/>
                  </a:cubicBezTo>
                  <a:cubicBezTo>
                    <a:pt x="1128" y="2104"/>
                    <a:pt x="1130" y="2090"/>
                    <a:pt x="1132" y="2077"/>
                  </a:cubicBezTo>
                  <a:cubicBezTo>
                    <a:pt x="1141" y="2081"/>
                    <a:pt x="1150" y="2086"/>
                    <a:pt x="1159" y="2090"/>
                  </a:cubicBezTo>
                  <a:cubicBezTo>
                    <a:pt x="1152" y="2099"/>
                    <a:pt x="1144" y="2107"/>
                    <a:pt x="1136" y="2116"/>
                  </a:cubicBezTo>
                  <a:close/>
                  <a:moveTo>
                    <a:pt x="1179" y="2047"/>
                  </a:moveTo>
                  <a:cubicBezTo>
                    <a:pt x="1178" y="2053"/>
                    <a:pt x="1176" y="2058"/>
                    <a:pt x="1174" y="2063"/>
                  </a:cubicBezTo>
                  <a:cubicBezTo>
                    <a:pt x="1161" y="2062"/>
                    <a:pt x="1147" y="2061"/>
                    <a:pt x="1133" y="2060"/>
                  </a:cubicBezTo>
                  <a:cubicBezTo>
                    <a:pt x="1133" y="2060"/>
                    <a:pt x="1133" y="2061"/>
                    <a:pt x="1133" y="2061"/>
                  </a:cubicBezTo>
                  <a:cubicBezTo>
                    <a:pt x="1133" y="2060"/>
                    <a:pt x="1133" y="2060"/>
                    <a:pt x="1133" y="2059"/>
                  </a:cubicBezTo>
                  <a:cubicBezTo>
                    <a:pt x="1133" y="2032"/>
                    <a:pt x="1125" y="2007"/>
                    <a:pt x="1114" y="1983"/>
                  </a:cubicBezTo>
                  <a:cubicBezTo>
                    <a:pt x="1114" y="1982"/>
                    <a:pt x="1114" y="1982"/>
                    <a:pt x="1114" y="1981"/>
                  </a:cubicBezTo>
                  <a:cubicBezTo>
                    <a:pt x="1135" y="1982"/>
                    <a:pt x="1157" y="1987"/>
                    <a:pt x="1179" y="1987"/>
                  </a:cubicBezTo>
                  <a:cubicBezTo>
                    <a:pt x="1182" y="2007"/>
                    <a:pt x="1183" y="2027"/>
                    <a:pt x="1179" y="2047"/>
                  </a:cubicBezTo>
                  <a:close/>
                  <a:moveTo>
                    <a:pt x="1263" y="1982"/>
                  </a:moveTo>
                  <a:cubicBezTo>
                    <a:pt x="1258" y="1981"/>
                    <a:pt x="1254" y="1981"/>
                    <a:pt x="1250" y="1982"/>
                  </a:cubicBezTo>
                  <a:cubicBezTo>
                    <a:pt x="1246" y="1984"/>
                    <a:pt x="1242" y="1988"/>
                    <a:pt x="1245" y="1992"/>
                  </a:cubicBezTo>
                  <a:cubicBezTo>
                    <a:pt x="1248" y="1998"/>
                    <a:pt x="1252" y="2001"/>
                    <a:pt x="1257" y="2003"/>
                  </a:cubicBezTo>
                  <a:cubicBezTo>
                    <a:pt x="1257" y="2005"/>
                    <a:pt x="1256" y="2008"/>
                    <a:pt x="1256" y="2010"/>
                  </a:cubicBezTo>
                  <a:cubicBezTo>
                    <a:pt x="1253" y="2009"/>
                    <a:pt x="1251" y="2009"/>
                    <a:pt x="1248" y="2008"/>
                  </a:cubicBezTo>
                  <a:cubicBezTo>
                    <a:pt x="1242" y="2006"/>
                    <a:pt x="1236" y="2003"/>
                    <a:pt x="1232" y="2000"/>
                  </a:cubicBezTo>
                  <a:cubicBezTo>
                    <a:pt x="1231" y="1993"/>
                    <a:pt x="1230" y="1986"/>
                    <a:pt x="1228" y="1980"/>
                  </a:cubicBezTo>
                  <a:cubicBezTo>
                    <a:pt x="1236" y="1978"/>
                    <a:pt x="1243" y="1975"/>
                    <a:pt x="1251" y="1972"/>
                  </a:cubicBezTo>
                  <a:cubicBezTo>
                    <a:pt x="1255" y="1975"/>
                    <a:pt x="1259" y="1978"/>
                    <a:pt x="1263" y="1982"/>
                  </a:cubicBezTo>
                  <a:cubicBezTo>
                    <a:pt x="1263" y="1982"/>
                    <a:pt x="1263" y="1982"/>
                    <a:pt x="1263" y="1982"/>
                  </a:cubicBezTo>
                  <a:close/>
                  <a:moveTo>
                    <a:pt x="1326" y="2058"/>
                  </a:moveTo>
                  <a:cubicBezTo>
                    <a:pt x="1320" y="2059"/>
                    <a:pt x="1315" y="2060"/>
                    <a:pt x="1309" y="2060"/>
                  </a:cubicBezTo>
                  <a:cubicBezTo>
                    <a:pt x="1306" y="2056"/>
                    <a:pt x="1302" y="2053"/>
                    <a:pt x="1299" y="2049"/>
                  </a:cubicBezTo>
                  <a:cubicBezTo>
                    <a:pt x="1300" y="2044"/>
                    <a:pt x="1301" y="2040"/>
                    <a:pt x="1301" y="2035"/>
                  </a:cubicBezTo>
                  <a:cubicBezTo>
                    <a:pt x="1302" y="2035"/>
                    <a:pt x="1303" y="2035"/>
                    <a:pt x="1304" y="2035"/>
                  </a:cubicBezTo>
                  <a:cubicBezTo>
                    <a:pt x="1308" y="2035"/>
                    <a:pt x="1313" y="2035"/>
                    <a:pt x="1317" y="2035"/>
                  </a:cubicBezTo>
                  <a:cubicBezTo>
                    <a:pt x="1321" y="2038"/>
                    <a:pt x="1325" y="2040"/>
                    <a:pt x="1329" y="2042"/>
                  </a:cubicBezTo>
                  <a:cubicBezTo>
                    <a:pt x="1331" y="2047"/>
                    <a:pt x="1334" y="2051"/>
                    <a:pt x="1337" y="2055"/>
                  </a:cubicBezTo>
                  <a:cubicBezTo>
                    <a:pt x="1333" y="2056"/>
                    <a:pt x="1329" y="2057"/>
                    <a:pt x="1326" y="2058"/>
                  </a:cubicBezTo>
                  <a:close/>
                  <a:moveTo>
                    <a:pt x="1336" y="1974"/>
                  </a:moveTo>
                  <a:cubicBezTo>
                    <a:pt x="1333" y="1960"/>
                    <a:pt x="1329" y="1946"/>
                    <a:pt x="1323" y="1934"/>
                  </a:cubicBezTo>
                  <a:cubicBezTo>
                    <a:pt x="1320" y="1928"/>
                    <a:pt x="1312" y="1929"/>
                    <a:pt x="1311" y="1936"/>
                  </a:cubicBezTo>
                  <a:cubicBezTo>
                    <a:pt x="1310" y="1948"/>
                    <a:pt x="1310" y="1965"/>
                    <a:pt x="1313" y="1984"/>
                  </a:cubicBezTo>
                  <a:cubicBezTo>
                    <a:pt x="1311" y="1982"/>
                    <a:pt x="1309" y="1981"/>
                    <a:pt x="1307" y="1980"/>
                  </a:cubicBezTo>
                  <a:cubicBezTo>
                    <a:pt x="1307" y="1967"/>
                    <a:pt x="1305" y="1954"/>
                    <a:pt x="1298" y="1943"/>
                  </a:cubicBezTo>
                  <a:cubicBezTo>
                    <a:pt x="1298" y="1943"/>
                    <a:pt x="1298" y="1943"/>
                    <a:pt x="1298" y="1943"/>
                  </a:cubicBezTo>
                  <a:cubicBezTo>
                    <a:pt x="1311" y="1932"/>
                    <a:pt x="1322" y="1920"/>
                    <a:pt x="1332" y="1907"/>
                  </a:cubicBezTo>
                  <a:cubicBezTo>
                    <a:pt x="1334" y="1918"/>
                    <a:pt x="1337" y="1928"/>
                    <a:pt x="1339" y="1940"/>
                  </a:cubicBezTo>
                  <a:cubicBezTo>
                    <a:pt x="1341" y="1952"/>
                    <a:pt x="1339" y="1963"/>
                    <a:pt x="1336" y="1974"/>
                  </a:cubicBezTo>
                  <a:close/>
                  <a:moveTo>
                    <a:pt x="1516" y="1838"/>
                  </a:moveTo>
                  <a:cubicBezTo>
                    <a:pt x="1519" y="1830"/>
                    <a:pt x="1522" y="1822"/>
                    <a:pt x="1525" y="1814"/>
                  </a:cubicBezTo>
                  <a:cubicBezTo>
                    <a:pt x="1525" y="1811"/>
                    <a:pt x="1523" y="1809"/>
                    <a:pt x="1520" y="1810"/>
                  </a:cubicBezTo>
                  <a:cubicBezTo>
                    <a:pt x="1499" y="1818"/>
                    <a:pt x="1490" y="1840"/>
                    <a:pt x="1486" y="1862"/>
                  </a:cubicBezTo>
                  <a:cubicBezTo>
                    <a:pt x="1486" y="1855"/>
                    <a:pt x="1486" y="1848"/>
                    <a:pt x="1486" y="1840"/>
                  </a:cubicBezTo>
                  <a:cubicBezTo>
                    <a:pt x="1488" y="1835"/>
                    <a:pt x="1491" y="1829"/>
                    <a:pt x="1495" y="1823"/>
                  </a:cubicBezTo>
                  <a:cubicBezTo>
                    <a:pt x="1503" y="1813"/>
                    <a:pt x="1514" y="1801"/>
                    <a:pt x="1522" y="1788"/>
                  </a:cubicBezTo>
                  <a:cubicBezTo>
                    <a:pt x="1522" y="1789"/>
                    <a:pt x="1522" y="1789"/>
                    <a:pt x="1522" y="1789"/>
                  </a:cubicBezTo>
                  <a:cubicBezTo>
                    <a:pt x="1521" y="1798"/>
                    <a:pt x="1523" y="1807"/>
                    <a:pt x="1528" y="1814"/>
                  </a:cubicBezTo>
                  <a:cubicBezTo>
                    <a:pt x="1523" y="1822"/>
                    <a:pt x="1520" y="1830"/>
                    <a:pt x="1516" y="1838"/>
                  </a:cubicBezTo>
                  <a:close/>
                  <a:moveTo>
                    <a:pt x="1566" y="1896"/>
                  </a:moveTo>
                  <a:cubicBezTo>
                    <a:pt x="1563" y="1897"/>
                    <a:pt x="1560" y="1899"/>
                    <a:pt x="1558" y="1900"/>
                  </a:cubicBezTo>
                  <a:cubicBezTo>
                    <a:pt x="1558" y="1888"/>
                    <a:pt x="1557" y="1876"/>
                    <a:pt x="1553" y="1867"/>
                  </a:cubicBezTo>
                  <a:cubicBezTo>
                    <a:pt x="1551" y="1864"/>
                    <a:pt x="1548" y="1864"/>
                    <a:pt x="1546" y="1866"/>
                  </a:cubicBezTo>
                  <a:cubicBezTo>
                    <a:pt x="1533" y="1880"/>
                    <a:pt x="1535" y="1903"/>
                    <a:pt x="1533" y="1921"/>
                  </a:cubicBezTo>
                  <a:cubicBezTo>
                    <a:pt x="1532" y="1915"/>
                    <a:pt x="1531" y="1909"/>
                    <a:pt x="1530" y="1904"/>
                  </a:cubicBezTo>
                  <a:cubicBezTo>
                    <a:pt x="1527" y="1876"/>
                    <a:pt x="1535" y="1854"/>
                    <a:pt x="1546" y="1833"/>
                  </a:cubicBezTo>
                  <a:cubicBezTo>
                    <a:pt x="1553" y="1840"/>
                    <a:pt x="1560" y="1846"/>
                    <a:pt x="1567" y="1852"/>
                  </a:cubicBezTo>
                  <a:cubicBezTo>
                    <a:pt x="1567" y="1866"/>
                    <a:pt x="1568" y="1881"/>
                    <a:pt x="1566" y="1896"/>
                  </a:cubicBezTo>
                  <a:close/>
                  <a:moveTo>
                    <a:pt x="1756" y="1906"/>
                  </a:moveTo>
                  <a:cubicBezTo>
                    <a:pt x="1759" y="1916"/>
                    <a:pt x="1763" y="1927"/>
                    <a:pt x="1766" y="1937"/>
                  </a:cubicBezTo>
                  <a:cubicBezTo>
                    <a:pt x="1755" y="1940"/>
                    <a:pt x="1745" y="1945"/>
                    <a:pt x="1735" y="1950"/>
                  </a:cubicBezTo>
                  <a:cubicBezTo>
                    <a:pt x="1734" y="1946"/>
                    <a:pt x="1734" y="1942"/>
                    <a:pt x="1733" y="1937"/>
                  </a:cubicBezTo>
                  <a:cubicBezTo>
                    <a:pt x="1743" y="1929"/>
                    <a:pt x="1750" y="1918"/>
                    <a:pt x="1756" y="1906"/>
                  </a:cubicBezTo>
                  <a:close/>
                  <a:moveTo>
                    <a:pt x="1731" y="2026"/>
                  </a:moveTo>
                  <a:cubicBezTo>
                    <a:pt x="1738" y="2011"/>
                    <a:pt x="1740" y="1995"/>
                    <a:pt x="1741" y="1978"/>
                  </a:cubicBezTo>
                  <a:cubicBezTo>
                    <a:pt x="1752" y="1974"/>
                    <a:pt x="1763" y="1969"/>
                    <a:pt x="1772" y="1963"/>
                  </a:cubicBezTo>
                  <a:cubicBezTo>
                    <a:pt x="1773" y="1968"/>
                    <a:pt x="1774" y="1973"/>
                    <a:pt x="1774" y="1978"/>
                  </a:cubicBezTo>
                  <a:cubicBezTo>
                    <a:pt x="1775" y="1993"/>
                    <a:pt x="1775" y="2008"/>
                    <a:pt x="1775" y="2022"/>
                  </a:cubicBezTo>
                  <a:cubicBezTo>
                    <a:pt x="1763" y="2028"/>
                    <a:pt x="1752" y="2033"/>
                    <a:pt x="1743" y="2037"/>
                  </a:cubicBezTo>
                  <a:cubicBezTo>
                    <a:pt x="1739" y="2038"/>
                    <a:pt x="1736" y="2039"/>
                    <a:pt x="1733" y="2040"/>
                  </a:cubicBezTo>
                  <a:cubicBezTo>
                    <a:pt x="1732" y="2035"/>
                    <a:pt x="1731" y="2030"/>
                    <a:pt x="1731" y="2026"/>
                  </a:cubicBezTo>
                  <a:close/>
                  <a:moveTo>
                    <a:pt x="1765" y="2070"/>
                  </a:moveTo>
                  <a:cubicBezTo>
                    <a:pt x="1757" y="2068"/>
                    <a:pt x="1750" y="2066"/>
                    <a:pt x="1742" y="2063"/>
                  </a:cubicBezTo>
                  <a:cubicBezTo>
                    <a:pt x="1742" y="2063"/>
                    <a:pt x="1742" y="2063"/>
                    <a:pt x="1741" y="2063"/>
                  </a:cubicBezTo>
                  <a:cubicBezTo>
                    <a:pt x="1752" y="2059"/>
                    <a:pt x="1763" y="2055"/>
                    <a:pt x="1774" y="2050"/>
                  </a:cubicBezTo>
                  <a:cubicBezTo>
                    <a:pt x="1774" y="2050"/>
                    <a:pt x="1775" y="2049"/>
                    <a:pt x="1775" y="2049"/>
                  </a:cubicBezTo>
                  <a:cubicBezTo>
                    <a:pt x="1775" y="2056"/>
                    <a:pt x="1776" y="2062"/>
                    <a:pt x="1777" y="2068"/>
                  </a:cubicBezTo>
                  <a:cubicBezTo>
                    <a:pt x="1773" y="2069"/>
                    <a:pt x="1769" y="2070"/>
                    <a:pt x="1765" y="2070"/>
                  </a:cubicBezTo>
                  <a:close/>
                  <a:moveTo>
                    <a:pt x="2006" y="2012"/>
                  </a:moveTo>
                  <a:cubicBezTo>
                    <a:pt x="2004" y="2011"/>
                    <a:pt x="2002" y="2010"/>
                    <a:pt x="2000" y="2009"/>
                  </a:cubicBezTo>
                  <a:cubicBezTo>
                    <a:pt x="1999" y="2002"/>
                    <a:pt x="1999" y="1995"/>
                    <a:pt x="1998" y="1989"/>
                  </a:cubicBezTo>
                  <a:cubicBezTo>
                    <a:pt x="2001" y="1991"/>
                    <a:pt x="2004" y="1993"/>
                    <a:pt x="2008" y="1994"/>
                  </a:cubicBezTo>
                  <a:cubicBezTo>
                    <a:pt x="2007" y="2000"/>
                    <a:pt x="2006" y="2006"/>
                    <a:pt x="2006" y="2012"/>
                  </a:cubicBezTo>
                  <a:close/>
                  <a:moveTo>
                    <a:pt x="2042" y="2043"/>
                  </a:moveTo>
                  <a:cubicBezTo>
                    <a:pt x="2041" y="2043"/>
                    <a:pt x="2041" y="2044"/>
                    <a:pt x="2040" y="2044"/>
                  </a:cubicBezTo>
                  <a:cubicBezTo>
                    <a:pt x="2036" y="2039"/>
                    <a:pt x="2032" y="2034"/>
                    <a:pt x="2028" y="2029"/>
                  </a:cubicBezTo>
                  <a:cubicBezTo>
                    <a:pt x="2029" y="2018"/>
                    <a:pt x="2029" y="2007"/>
                    <a:pt x="2026" y="1997"/>
                  </a:cubicBezTo>
                  <a:cubicBezTo>
                    <a:pt x="2029" y="1997"/>
                    <a:pt x="2032" y="1997"/>
                    <a:pt x="2035" y="1997"/>
                  </a:cubicBezTo>
                  <a:cubicBezTo>
                    <a:pt x="2041" y="2013"/>
                    <a:pt x="2045" y="2029"/>
                    <a:pt x="2042" y="2043"/>
                  </a:cubicBezTo>
                  <a:close/>
                  <a:moveTo>
                    <a:pt x="2075" y="2038"/>
                  </a:moveTo>
                  <a:cubicBezTo>
                    <a:pt x="2074" y="2039"/>
                    <a:pt x="2073" y="2039"/>
                    <a:pt x="2072" y="2039"/>
                  </a:cubicBezTo>
                  <a:cubicBezTo>
                    <a:pt x="2069" y="2040"/>
                    <a:pt x="2067" y="2042"/>
                    <a:pt x="2067" y="2044"/>
                  </a:cubicBezTo>
                  <a:cubicBezTo>
                    <a:pt x="2067" y="2045"/>
                    <a:pt x="2067" y="2045"/>
                    <a:pt x="2066" y="2045"/>
                  </a:cubicBezTo>
                  <a:cubicBezTo>
                    <a:pt x="2068" y="2036"/>
                    <a:pt x="2068" y="2026"/>
                    <a:pt x="2067" y="2016"/>
                  </a:cubicBezTo>
                  <a:cubicBezTo>
                    <a:pt x="2070" y="2018"/>
                    <a:pt x="2073" y="2019"/>
                    <a:pt x="2077" y="2020"/>
                  </a:cubicBezTo>
                  <a:cubicBezTo>
                    <a:pt x="2075" y="2026"/>
                    <a:pt x="2074" y="2032"/>
                    <a:pt x="2075" y="2038"/>
                  </a:cubicBezTo>
                  <a:close/>
                  <a:moveTo>
                    <a:pt x="2201" y="1985"/>
                  </a:moveTo>
                  <a:cubicBezTo>
                    <a:pt x="2195" y="2001"/>
                    <a:pt x="2194" y="2018"/>
                    <a:pt x="2197" y="2033"/>
                  </a:cubicBezTo>
                  <a:cubicBezTo>
                    <a:pt x="2196" y="2034"/>
                    <a:pt x="2196" y="2035"/>
                    <a:pt x="2196" y="2036"/>
                  </a:cubicBezTo>
                  <a:cubicBezTo>
                    <a:pt x="2194" y="2033"/>
                    <a:pt x="2193" y="2030"/>
                    <a:pt x="2191" y="2027"/>
                  </a:cubicBezTo>
                  <a:cubicBezTo>
                    <a:pt x="2187" y="2023"/>
                    <a:pt x="2181" y="2025"/>
                    <a:pt x="2179" y="2029"/>
                  </a:cubicBezTo>
                  <a:cubicBezTo>
                    <a:pt x="2176" y="2026"/>
                    <a:pt x="2173" y="2023"/>
                    <a:pt x="2169" y="2020"/>
                  </a:cubicBezTo>
                  <a:cubicBezTo>
                    <a:pt x="2160" y="2011"/>
                    <a:pt x="2160" y="2010"/>
                    <a:pt x="2157" y="1996"/>
                  </a:cubicBezTo>
                  <a:cubicBezTo>
                    <a:pt x="2157" y="1993"/>
                    <a:pt x="2158" y="1990"/>
                    <a:pt x="2157" y="1987"/>
                  </a:cubicBezTo>
                  <a:cubicBezTo>
                    <a:pt x="2151" y="1972"/>
                    <a:pt x="2146" y="1961"/>
                    <a:pt x="2146" y="1944"/>
                  </a:cubicBezTo>
                  <a:cubicBezTo>
                    <a:pt x="2145" y="1932"/>
                    <a:pt x="2143" y="1922"/>
                    <a:pt x="2138" y="1911"/>
                  </a:cubicBezTo>
                  <a:cubicBezTo>
                    <a:pt x="2136" y="1905"/>
                    <a:pt x="2129" y="1890"/>
                    <a:pt x="2132" y="1886"/>
                  </a:cubicBezTo>
                  <a:cubicBezTo>
                    <a:pt x="2153" y="1885"/>
                    <a:pt x="2153" y="1885"/>
                    <a:pt x="2153" y="1885"/>
                  </a:cubicBezTo>
                  <a:cubicBezTo>
                    <a:pt x="2153" y="1888"/>
                    <a:pt x="2153" y="1891"/>
                    <a:pt x="2154" y="1893"/>
                  </a:cubicBezTo>
                  <a:cubicBezTo>
                    <a:pt x="2158" y="1900"/>
                    <a:pt x="2159" y="1907"/>
                    <a:pt x="2164" y="1913"/>
                  </a:cubicBezTo>
                  <a:cubicBezTo>
                    <a:pt x="2172" y="1923"/>
                    <a:pt x="2184" y="1931"/>
                    <a:pt x="2191" y="1942"/>
                  </a:cubicBezTo>
                  <a:cubicBezTo>
                    <a:pt x="2198" y="1953"/>
                    <a:pt x="2201" y="1966"/>
                    <a:pt x="2210" y="1976"/>
                  </a:cubicBezTo>
                  <a:cubicBezTo>
                    <a:pt x="2210" y="1977"/>
                    <a:pt x="2210" y="1977"/>
                    <a:pt x="2210" y="1977"/>
                  </a:cubicBezTo>
                  <a:cubicBezTo>
                    <a:pt x="2206" y="1978"/>
                    <a:pt x="2202" y="1981"/>
                    <a:pt x="2201" y="1985"/>
                  </a:cubicBezTo>
                  <a:close/>
                  <a:moveTo>
                    <a:pt x="2280" y="2135"/>
                  </a:moveTo>
                  <a:cubicBezTo>
                    <a:pt x="2279" y="2135"/>
                    <a:pt x="2278" y="2136"/>
                    <a:pt x="2278" y="2136"/>
                  </a:cubicBezTo>
                  <a:cubicBezTo>
                    <a:pt x="2276" y="2137"/>
                    <a:pt x="2275" y="2139"/>
                    <a:pt x="2274" y="2140"/>
                  </a:cubicBezTo>
                  <a:cubicBezTo>
                    <a:pt x="2274" y="2140"/>
                    <a:pt x="2274" y="2140"/>
                    <a:pt x="2274" y="2140"/>
                  </a:cubicBezTo>
                  <a:cubicBezTo>
                    <a:pt x="2271" y="2138"/>
                    <a:pt x="2270" y="2136"/>
                    <a:pt x="2269" y="2133"/>
                  </a:cubicBezTo>
                  <a:cubicBezTo>
                    <a:pt x="2270" y="2132"/>
                    <a:pt x="2270" y="2130"/>
                    <a:pt x="2271" y="2129"/>
                  </a:cubicBezTo>
                  <a:cubicBezTo>
                    <a:pt x="2274" y="2131"/>
                    <a:pt x="2277" y="2133"/>
                    <a:pt x="2281" y="2135"/>
                  </a:cubicBezTo>
                  <a:cubicBezTo>
                    <a:pt x="2281" y="2135"/>
                    <a:pt x="2280" y="2135"/>
                    <a:pt x="2280" y="2135"/>
                  </a:cubicBezTo>
                  <a:close/>
                  <a:moveTo>
                    <a:pt x="2286" y="2141"/>
                  </a:moveTo>
                  <a:cubicBezTo>
                    <a:pt x="2286" y="2140"/>
                    <a:pt x="2286" y="2139"/>
                    <a:pt x="2286" y="2138"/>
                  </a:cubicBezTo>
                  <a:cubicBezTo>
                    <a:pt x="2287" y="2139"/>
                    <a:pt x="2289" y="2139"/>
                    <a:pt x="2291" y="2140"/>
                  </a:cubicBezTo>
                  <a:cubicBezTo>
                    <a:pt x="2289" y="2140"/>
                    <a:pt x="2287" y="2141"/>
                    <a:pt x="2286" y="2141"/>
                  </a:cubicBezTo>
                  <a:close/>
                  <a:moveTo>
                    <a:pt x="2545" y="1996"/>
                  </a:moveTo>
                  <a:cubicBezTo>
                    <a:pt x="2545" y="2000"/>
                    <a:pt x="2544" y="2005"/>
                    <a:pt x="2544" y="2009"/>
                  </a:cubicBezTo>
                  <a:cubicBezTo>
                    <a:pt x="2542" y="2005"/>
                    <a:pt x="2541" y="2002"/>
                    <a:pt x="2540" y="1999"/>
                  </a:cubicBezTo>
                  <a:cubicBezTo>
                    <a:pt x="2542" y="1998"/>
                    <a:pt x="2543" y="1997"/>
                    <a:pt x="2545" y="1996"/>
                  </a:cubicBezTo>
                  <a:close/>
                  <a:moveTo>
                    <a:pt x="2493" y="2036"/>
                  </a:moveTo>
                  <a:cubicBezTo>
                    <a:pt x="2487" y="2033"/>
                    <a:pt x="2482" y="2030"/>
                    <a:pt x="2476" y="2027"/>
                  </a:cubicBezTo>
                  <a:cubicBezTo>
                    <a:pt x="2480" y="2025"/>
                    <a:pt x="2485" y="2022"/>
                    <a:pt x="2489" y="2019"/>
                  </a:cubicBezTo>
                  <a:cubicBezTo>
                    <a:pt x="2490" y="2025"/>
                    <a:pt x="2492" y="2030"/>
                    <a:pt x="2493" y="2036"/>
                  </a:cubicBezTo>
                  <a:close/>
                  <a:moveTo>
                    <a:pt x="2349" y="2052"/>
                  </a:moveTo>
                  <a:cubicBezTo>
                    <a:pt x="2346" y="2054"/>
                    <a:pt x="2343" y="2057"/>
                    <a:pt x="2342" y="2061"/>
                  </a:cubicBezTo>
                  <a:cubicBezTo>
                    <a:pt x="2332" y="2070"/>
                    <a:pt x="2322" y="2080"/>
                    <a:pt x="2315" y="2091"/>
                  </a:cubicBezTo>
                  <a:cubicBezTo>
                    <a:pt x="2314" y="2091"/>
                    <a:pt x="2313" y="2092"/>
                    <a:pt x="2312" y="2093"/>
                  </a:cubicBezTo>
                  <a:cubicBezTo>
                    <a:pt x="2310" y="2092"/>
                    <a:pt x="2308" y="2091"/>
                    <a:pt x="2306" y="2090"/>
                  </a:cubicBezTo>
                  <a:cubicBezTo>
                    <a:pt x="2310" y="2087"/>
                    <a:pt x="2314" y="2085"/>
                    <a:pt x="2318" y="2082"/>
                  </a:cubicBezTo>
                  <a:cubicBezTo>
                    <a:pt x="2330" y="2071"/>
                    <a:pt x="2337" y="2058"/>
                    <a:pt x="2335" y="2042"/>
                  </a:cubicBezTo>
                  <a:cubicBezTo>
                    <a:pt x="2335" y="2037"/>
                    <a:pt x="2331" y="2033"/>
                    <a:pt x="2326" y="2035"/>
                  </a:cubicBezTo>
                  <a:cubicBezTo>
                    <a:pt x="2312" y="2023"/>
                    <a:pt x="2306" y="2012"/>
                    <a:pt x="2308" y="2002"/>
                  </a:cubicBezTo>
                  <a:cubicBezTo>
                    <a:pt x="2310" y="2003"/>
                    <a:pt x="2311" y="2004"/>
                    <a:pt x="2313" y="2005"/>
                  </a:cubicBezTo>
                  <a:cubicBezTo>
                    <a:pt x="2328" y="2014"/>
                    <a:pt x="2345" y="2024"/>
                    <a:pt x="2362" y="2034"/>
                  </a:cubicBezTo>
                  <a:cubicBezTo>
                    <a:pt x="2358" y="2040"/>
                    <a:pt x="2354" y="2046"/>
                    <a:pt x="2349" y="2052"/>
                  </a:cubicBezTo>
                  <a:close/>
                  <a:moveTo>
                    <a:pt x="2420" y="1923"/>
                  </a:moveTo>
                  <a:cubicBezTo>
                    <a:pt x="2407" y="1943"/>
                    <a:pt x="2397" y="1965"/>
                    <a:pt x="2387" y="1987"/>
                  </a:cubicBezTo>
                  <a:cubicBezTo>
                    <a:pt x="2376" y="1982"/>
                    <a:pt x="2366" y="1977"/>
                    <a:pt x="2357" y="1972"/>
                  </a:cubicBezTo>
                  <a:cubicBezTo>
                    <a:pt x="2350" y="1969"/>
                    <a:pt x="2344" y="1965"/>
                    <a:pt x="2337" y="1961"/>
                  </a:cubicBezTo>
                  <a:cubicBezTo>
                    <a:pt x="2345" y="1956"/>
                    <a:pt x="2353" y="1951"/>
                    <a:pt x="2362" y="1949"/>
                  </a:cubicBezTo>
                  <a:cubicBezTo>
                    <a:pt x="2372" y="1946"/>
                    <a:pt x="2382" y="1946"/>
                    <a:pt x="2389" y="1937"/>
                  </a:cubicBezTo>
                  <a:cubicBezTo>
                    <a:pt x="2393" y="1932"/>
                    <a:pt x="2393" y="1926"/>
                    <a:pt x="2396" y="1922"/>
                  </a:cubicBezTo>
                  <a:cubicBezTo>
                    <a:pt x="2407" y="1906"/>
                    <a:pt x="2417" y="1911"/>
                    <a:pt x="2430" y="1907"/>
                  </a:cubicBezTo>
                  <a:cubicBezTo>
                    <a:pt x="2442" y="1904"/>
                    <a:pt x="2450" y="1895"/>
                    <a:pt x="2459" y="1888"/>
                  </a:cubicBezTo>
                  <a:cubicBezTo>
                    <a:pt x="2470" y="1878"/>
                    <a:pt x="2481" y="1874"/>
                    <a:pt x="2492" y="1871"/>
                  </a:cubicBezTo>
                  <a:cubicBezTo>
                    <a:pt x="2491" y="1872"/>
                    <a:pt x="2489" y="1874"/>
                    <a:pt x="2487" y="1875"/>
                  </a:cubicBezTo>
                  <a:cubicBezTo>
                    <a:pt x="2475" y="1887"/>
                    <a:pt x="2469" y="1893"/>
                    <a:pt x="2452" y="1898"/>
                  </a:cubicBezTo>
                  <a:cubicBezTo>
                    <a:pt x="2437" y="1903"/>
                    <a:pt x="2430" y="1909"/>
                    <a:pt x="2420" y="1923"/>
                  </a:cubicBezTo>
                  <a:close/>
                  <a:moveTo>
                    <a:pt x="2490" y="2364"/>
                  </a:moveTo>
                  <a:cubicBezTo>
                    <a:pt x="2494" y="2362"/>
                    <a:pt x="2497" y="2359"/>
                    <a:pt x="2500" y="2356"/>
                  </a:cubicBezTo>
                  <a:cubicBezTo>
                    <a:pt x="2505" y="2362"/>
                    <a:pt x="2510" y="2367"/>
                    <a:pt x="2515" y="2373"/>
                  </a:cubicBezTo>
                  <a:cubicBezTo>
                    <a:pt x="2507" y="2370"/>
                    <a:pt x="2498" y="2367"/>
                    <a:pt x="2490" y="2364"/>
                  </a:cubicBezTo>
                  <a:close/>
                  <a:moveTo>
                    <a:pt x="2538" y="2240"/>
                  </a:moveTo>
                  <a:cubicBezTo>
                    <a:pt x="2534" y="2236"/>
                    <a:pt x="2529" y="2232"/>
                    <a:pt x="2525" y="2228"/>
                  </a:cubicBezTo>
                  <a:cubicBezTo>
                    <a:pt x="2529" y="2229"/>
                    <a:pt x="2532" y="2223"/>
                    <a:pt x="2529" y="2220"/>
                  </a:cubicBezTo>
                  <a:cubicBezTo>
                    <a:pt x="2527" y="2218"/>
                    <a:pt x="2525" y="2216"/>
                    <a:pt x="2522" y="2215"/>
                  </a:cubicBezTo>
                  <a:cubicBezTo>
                    <a:pt x="2523" y="2215"/>
                    <a:pt x="2524" y="2214"/>
                    <a:pt x="2525" y="2213"/>
                  </a:cubicBezTo>
                  <a:cubicBezTo>
                    <a:pt x="2530" y="2210"/>
                    <a:pt x="2535" y="2205"/>
                    <a:pt x="2530" y="2199"/>
                  </a:cubicBezTo>
                  <a:cubicBezTo>
                    <a:pt x="2530" y="2198"/>
                    <a:pt x="2529" y="2198"/>
                    <a:pt x="2528" y="2198"/>
                  </a:cubicBezTo>
                  <a:cubicBezTo>
                    <a:pt x="2525" y="2199"/>
                    <a:pt x="2523" y="2201"/>
                    <a:pt x="2521" y="2202"/>
                  </a:cubicBezTo>
                  <a:cubicBezTo>
                    <a:pt x="2519" y="2203"/>
                    <a:pt x="2516" y="2204"/>
                    <a:pt x="2513" y="2205"/>
                  </a:cubicBezTo>
                  <a:cubicBezTo>
                    <a:pt x="2516" y="2202"/>
                    <a:pt x="2519" y="2199"/>
                    <a:pt x="2522" y="2195"/>
                  </a:cubicBezTo>
                  <a:cubicBezTo>
                    <a:pt x="2523" y="2193"/>
                    <a:pt x="2522" y="2189"/>
                    <a:pt x="2519" y="2189"/>
                  </a:cubicBezTo>
                  <a:cubicBezTo>
                    <a:pt x="2516" y="2189"/>
                    <a:pt x="2513" y="2190"/>
                    <a:pt x="2510" y="2192"/>
                  </a:cubicBezTo>
                  <a:cubicBezTo>
                    <a:pt x="2511" y="2189"/>
                    <a:pt x="2512" y="2186"/>
                    <a:pt x="2512" y="2184"/>
                  </a:cubicBezTo>
                  <a:cubicBezTo>
                    <a:pt x="2512" y="2183"/>
                    <a:pt x="2511" y="2182"/>
                    <a:pt x="2510" y="2181"/>
                  </a:cubicBezTo>
                  <a:cubicBezTo>
                    <a:pt x="2508" y="2181"/>
                    <a:pt x="2506" y="2181"/>
                    <a:pt x="2504" y="2182"/>
                  </a:cubicBezTo>
                  <a:cubicBezTo>
                    <a:pt x="2505" y="2181"/>
                    <a:pt x="2506" y="2179"/>
                    <a:pt x="2507" y="2178"/>
                  </a:cubicBezTo>
                  <a:cubicBezTo>
                    <a:pt x="2511" y="2174"/>
                    <a:pt x="2505" y="2169"/>
                    <a:pt x="2501" y="2170"/>
                  </a:cubicBezTo>
                  <a:cubicBezTo>
                    <a:pt x="2499" y="2171"/>
                    <a:pt x="2497" y="2172"/>
                    <a:pt x="2495" y="2174"/>
                  </a:cubicBezTo>
                  <a:cubicBezTo>
                    <a:pt x="2493" y="2171"/>
                    <a:pt x="2489" y="2169"/>
                    <a:pt x="2485" y="2169"/>
                  </a:cubicBezTo>
                  <a:cubicBezTo>
                    <a:pt x="2482" y="2170"/>
                    <a:pt x="2480" y="2172"/>
                    <a:pt x="2480" y="2175"/>
                  </a:cubicBezTo>
                  <a:cubicBezTo>
                    <a:pt x="2477" y="2173"/>
                    <a:pt x="2474" y="2174"/>
                    <a:pt x="2471" y="2176"/>
                  </a:cubicBezTo>
                  <a:cubicBezTo>
                    <a:pt x="2471" y="2176"/>
                    <a:pt x="2471" y="2177"/>
                    <a:pt x="2471" y="2177"/>
                  </a:cubicBezTo>
                  <a:cubicBezTo>
                    <a:pt x="2468" y="2174"/>
                    <a:pt x="2465" y="2171"/>
                    <a:pt x="2461" y="2168"/>
                  </a:cubicBezTo>
                  <a:cubicBezTo>
                    <a:pt x="2463" y="2166"/>
                    <a:pt x="2464" y="2165"/>
                    <a:pt x="2464" y="2162"/>
                  </a:cubicBezTo>
                  <a:cubicBezTo>
                    <a:pt x="2465" y="2161"/>
                    <a:pt x="2466" y="2160"/>
                    <a:pt x="2466" y="2159"/>
                  </a:cubicBezTo>
                  <a:cubicBezTo>
                    <a:pt x="2473" y="2157"/>
                    <a:pt x="2481" y="2156"/>
                    <a:pt x="2488" y="2155"/>
                  </a:cubicBezTo>
                  <a:cubicBezTo>
                    <a:pt x="2498" y="2153"/>
                    <a:pt x="2507" y="2152"/>
                    <a:pt x="2516" y="2151"/>
                  </a:cubicBezTo>
                  <a:cubicBezTo>
                    <a:pt x="2526" y="2156"/>
                    <a:pt x="2536" y="2160"/>
                    <a:pt x="2546" y="2164"/>
                  </a:cubicBezTo>
                  <a:cubicBezTo>
                    <a:pt x="2558" y="2182"/>
                    <a:pt x="2572" y="2199"/>
                    <a:pt x="2588" y="2211"/>
                  </a:cubicBezTo>
                  <a:cubicBezTo>
                    <a:pt x="2590" y="2217"/>
                    <a:pt x="2591" y="2222"/>
                    <a:pt x="2592" y="2228"/>
                  </a:cubicBezTo>
                  <a:cubicBezTo>
                    <a:pt x="2575" y="2231"/>
                    <a:pt x="2557" y="2235"/>
                    <a:pt x="2538" y="2240"/>
                  </a:cubicBezTo>
                  <a:close/>
                  <a:moveTo>
                    <a:pt x="2610" y="1971"/>
                  </a:moveTo>
                  <a:cubicBezTo>
                    <a:pt x="2607" y="1978"/>
                    <a:pt x="2604" y="1985"/>
                    <a:pt x="2602" y="1992"/>
                  </a:cubicBezTo>
                  <a:cubicBezTo>
                    <a:pt x="2602" y="1984"/>
                    <a:pt x="2603" y="1976"/>
                    <a:pt x="2601" y="1968"/>
                  </a:cubicBezTo>
                  <a:cubicBezTo>
                    <a:pt x="2597" y="1935"/>
                    <a:pt x="2586" y="1897"/>
                    <a:pt x="2570" y="1863"/>
                  </a:cubicBezTo>
                  <a:cubicBezTo>
                    <a:pt x="2579" y="1861"/>
                    <a:pt x="2591" y="1857"/>
                    <a:pt x="2600" y="1851"/>
                  </a:cubicBezTo>
                  <a:cubicBezTo>
                    <a:pt x="2612" y="1891"/>
                    <a:pt x="2626" y="1926"/>
                    <a:pt x="2610" y="1971"/>
                  </a:cubicBezTo>
                  <a:close/>
                  <a:moveTo>
                    <a:pt x="3122" y="1739"/>
                  </a:moveTo>
                  <a:cubicBezTo>
                    <a:pt x="3122" y="1734"/>
                    <a:pt x="3122" y="1729"/>
                    <a:pt x="3122" y="1724"/>
                  </a:cubicBezTo>
                  <a:cubicBezTo>
                    <a:pt x="3125" y="1723"/>
                    <a:pt x="3128" y="1721"/>
                    <a:pt x="3130" y="1719"/>
                  </a:cubicBezTo>
                  <a:cubicBezTo>
                    <a:pt x="3127" y="1726"/>
                    <a:pt x="3125" y="1732"/>
                    <a:pt x="3122" y="1739"/>
                  </a:cubicBezTo>
                  <a:close/>
                  <a:moveTo>
                    <a:pt x="3141" y="1696"/>
                  </a:moveTo>
                  <a:cubicBezTo>
                    <a:pt x="3139" y="1699"/>
                    <a:pt x="3138" y="1702"/>
                    <a:pt x="3137" y="1705"/>
                  </a:cubicBezTo>
                  <a:cubicBezTo>
                    <a:pt x="3132" y="1708"/>
                    <a:pt x="3127" y="1712"/>
                    <a:pt x="3122" y="1716"/>
                  </a:cubicBezTo>
                  <a:cubicBezTo>
                    <a:pt x="3122" y="1710"/>
                    <a:pt x="3122" y="1704"/>
                    <a:pt x="3121" y="1697"/>
                  </a:cubicBezTo>
                  <a:cubicBezTo>
                    <a:pt x="3128" y="1695"/>
                    <a:pt x="3135" y="1694"/>
                    <a:pt x="3142" y="1692"/>
                  </a:cubicBezTo>
                  <a:cubicBezTo>
                    <a:pt x="3141" y="1693"/>
                    <a:pt x="3141" y="1695"/>
                    <a:pt x="3141" y="1696"/>
                  </a:cubicBezTo>
                  <a:close/>
                  <a:moveTo>
                    <a:pt x="3181" y="1734"/>
                  </a:moveTo>
                  <a:cubicBezTo>
                    <a:pt x="3183" y="1735"/>
                    <a:pt x="3185" y="1735"/>
                    <a:pt x="3187" y="1735"/>
                  </a:cubicBezTo>
                  <a:cubicBezTo>
                    <a:pt x="3186" y="1736"/>
                    <a:pt x="3185" y="1737"/>
                    <a:pt x="3184" y="1738"/>
                  </a:cubicBezTo>
                  <a:cubicBezTo>
                    <a:pt x="3183" y="1739"/>
                    <a:pt x="3181" y="1741"/>
                    <a:pt x="3179" y="1742"/>
                  </a:cubicBezTo>
                  <a:cubicBezTo>
                    <a:pt x="3180" y="1740"/>
                    <a:pt x="3181" y="1737"/>
                    <a:pt x="3181" y="1734"/>
                  </a:cubicBezTo>
                  <a:close/>
                  <a:moveTo>
                    <a:pt x="3167" y="1785"/>
                  </a:moveTo>
                  <a:cubicBezTo>
                    <a:pt x="3169" y="1778"/>
                    <a:pt x="3171" y="1771"/>
                    <a:pt x="3173" y="1765"/>
                  </a:cubicBezTo>
                  <a:cubicBezTo>
                    <a:pt x="3179" y="1761"/>
                    <a:pt x="3186" y="1757"/>
                    <a:pt x="3192" y="1752"/>
                  </a:cubicBezTo>
                  <a:cubicBezTo>
                    <a:pt x="3185" y="1765"/>
                    <a:pt x="3177" y="1775"/>
                    <a:pt x="3167" y="1785"/>
                  </a:cubicBezTo>
                  <a:close/>
                  <a:moveTo>
                    <a:pt x="3206" y="1712"/>
                  </a:moveTo>
                  <a:cubicBezTo>
                    <a:pt x="3205" y="1712"/>
                    <a:pt x="3205" y="1713"/>
                    <a:pt x="3205" y="1713"/>
                  </a:cubicBezTo>
                  <a:cubicBezTo>
                    <a:pt x="3198" y="1713"/>
                    <a:pt x="3192" y="1714"/>
                    <a:pt x="3186" y="1714"/>
                  </a:cubicBezTo>
                  <a:cubicBezTo>
                    <a:pt x="3187" y="1712"/>
                    <a:pt x="3187" y="1710"/>
                    <a:pt x="3188" y="1708"/>
                  </a:cubicBezTo>
                  <a:cubicBezTo>
                    <a:pt x="3194" y="1709"/>
                    <a:pt x="3200" y="1710"/>
                    <a:pt x="3206" y="1712"/>
                  </a:cubicBezTo>
                  <a:cubicBezTo>
                    <a:pt x="3206" y="1712"/>
                    <a:pt x="3206" y="1712"/>
                    <a:pt x="3206" y="1712"/>
                  </a:cubicBezTo>
                  <a:close/>
                  <a:moveTo>
                    <a:pt x="3197" y="1677"/>
                  </a:moveTo>
                  <a:cubicBezTo>
                    <a:pt x="3197" y="1675"/>
                    <a:pt x="3197" y="1673"/>
                    <a:pt x="3198" y="1672"/>
                  </a:cubicBezTo>
                  <a:cubicBezTo>
                    <a:pt x="3202" y="1674"/>
                    <a:pt x="3206" y="1676"/>
                    <a:pt x="3209" y="1679"/>
                  </a:cubicBezTo>
                  <a:cubicBezTo>
                    <a:pt x="3205" y="1678"/>
                    <a:pt x="3201" y="1677"/>
                    <a:pt x="3197" y="1677"/>
                  </a:cubicBezTo>
                  <a:close/>
                  <a:moveTo>
                    <a:pt x="3220" y="1660"/>
                  </a:moveTo>
                  <a:cubicBezTo>
                    <a:pt x="3214" y="1657"/>
                    <a:pt x="3207" y="1654"/>
                    <a:pt x="3201" y="1653"/>
                  </a:cubicBezTo>
                  <a:cubicBezTo>
                    <a:pt x="3202" y="1650"/>
                    <a:pt x="3202" y="1647"/>
                    <a:pt x="3202" y="1645"/>
                  </a:cubicBezTo>
                  <a:cubicBezTo>
                    <a:pt x="3209" y="1648"/>
                    <a:pt x="3216" y="1652"/>
                    <a:pt x="3221" y="1656"/>
                  </a:cubicBezTo>
                  <a:cubicBezTo>
                    <a:pt x="3221" y="1658"/>
                    <a:pt x="3220" y="1659"/>
                    <a:pt x="3220" y="1660"/>
                  </a:cubicBezTo>
                  <a:close/>
                  <a:moveTo>
                    <a:pt x="3228" y="1797"/>
                  </a:moveTo>
                  <a:cubicBezTo>
                    <a:pt x="3231" y="1793"/>
                    <a:pt x="3234" y="1787"/>
                    <a:pt x="3237" y="1782"/>
                  </a:cubicBezTo>
                  <a:cubicBezTo>
                    <a:pt x="3238" y="1782"/>
                    <a:pt x="3239" y="1782"/>
                    <a:pt x="3241" y="1782"/>
                  </a:cubicBezTo>
                  <a:cubicBezTo>
                    <a:pt x="3241" y="1785"/>
                    <a:pt x="3242" y="1789"/>
                    <a:pt x="3243" y="1792"/>
                  </a:cubicBezTo>
                  <a:cubicBezTo>
                    <a:pt x="3238" y="1794"/>
                    <a:pt x="3233" y="1796"/>
                    <a:pt x="3228" y="1797"/>
                  </a:cubicBezTo>
                  <a:close/>
                  <a:moveTo>
                    <a:pt x="3260" y="1763"/>
                  </a:moveTo>
                  <a:cubicBezTo>
                    <a:pt x="3255" y="1762"/>
                    <a:pt x="3250" y="1762"/>
                    <a:pt x="3246" y="1762"/>
                  </a:cubicBezTo>
                  <a:cubicBezTo>
                    <a:pt x="3247" y="1757"/>
                    <a:pt x="3248" y="1753"/>
                    <a:pt x="3250" y="1749"/>
                  </a:cubicBezTo>
                  <a:cubicBezTo>
                    <a:pt x="3253" y="1753"/>
                    <a:pt x="3257" y="1758"/>
                    <a:pt x="3262" y="1761"/>
                  </a:cubicBezTo>
                  <a:cubicBezTo>
                    <a:pt x="3261" y="1762"/>
                    <a:pt x="3261" y="1762"/>
                    <a:pt x="3260" y="1763"/>
                  </a:cubicBezTo>
                  <a:close/>
                  <a:moveTo>
                    <a:pt x="3275" y="1707"/>
                  </a:moveTo>
                  <a:cubicBezTo>
                    <a:pt x="3271" y="1704"/>
                    <a:pt x="3267" y="1701"/>
                    <a:pt x="3263" y="1698"/>
                  </a:cubicBezTo>
                  <a:cubicBezTo>
                    <a:pt x="3263" y="1696"/>
                    <a:pt x="3262" y="1694"/>
                    <a:pt x="3261" y="1691"/>
                  </a:cubicBezTo>
                  <a:cubicBezTo>
                    <a:pt x="3264" y="1693"/>
                    <a:pt x="3266" y="1695"/>
                    <a:pt x="3269" y="1696"/>
                  </a:cubicBezTo>
                  <a:cubicBezTo>
                    <a:pt x="3271" y="1700"/>
                    <a:pt x="3273" y="1702"/>
                    <a:pt x="3275" y="1705"/>
                  </a:cubicBezTo>
                  <a:cubicBezTo>
                    <a:pt x="3275" y="1705"/>
                    <a:pt x="3275" y="1706"/>
                    <a:pt x="3275" y="1707"/>
                  </a:cubicBezTo>
                  <a:close/>
                  <a:moveTo>
                    <a:pt x="3308" y="1677"/>
                  </a:moveTo>
                  <a:cubicBezTo>
                    <a:pt x="3306" y="1685"/>
                    <a:pt x="3305" y="1693"/>
                    <a:pt x="3303" y="1700"/>
                  </a:cubicBezTo>
                  <a:cubicBezTo>
                    <a:pt x="3302" y="1699"/>
                    <a:pt x="3300" y="1697"/>
                    <a:pt x="3299" y="1696"/>
                  </a:cubicBezTo>
                  <a:cubicBezTo>
                    <a:pt x="3300" y="1693"/>
                    <a:pt x="3300" y="1689"/>
                    <a:pt x="3301" y="1686"/>
                  </a:cubicBezTo>
                  <a:cubicBezTo>
                    <a:pt x="3303" y="1681"/>
                    <a:pt x="3304" y="1677"/>
                    <a:pt x="3305" y="1672"/>
                  </a:cubicBezTo>
                  <a:cubicBezTo>
                    <a:pt x="3306" y="1672"/>
                    <a:pt x="3307" y="1673"/>
                    <a:pt x="3308" y="1674"/>
                  </a:cubicBezTo>
                  <a:cubicBezTo>
                    <a:pt x="3308" y="1675"/>
                    <a:pt x="3308" y="1676"/>
                    <a:pt x="3308" y="1677"/>
                  </a:cubicBezTo>
                  <a:close/>
                  <a:moveTo>
                    <a:pt x="3356" y="1684"/>
                  </a:moveTo>
                  <a:cubicBezTo>
                    <a:pt x="3357" y="1677"/>
                    <a:pt x="3358" y="1670"/>
                    <a:pt x="3359" y="1663"/>
                  </a:cubicBezTo>
                  <a:cubicBezTo>
                    <a:pt x="3360" y="1660"/>
                    <a:pt x="3360" y="1657"/>
                    <a:pt x="3361" y="1654"/>
                  </a:cubicBezTo>
                  <a:cubicBezTo>
                    <a:pt x="3362" y="1664"/>
                    <a:pt x="3363" y="1676"/>
                    <a:pt x="3365" y="1686"/>
                  </a:cubicBezTo>
                  <a:cubicBezTo>
                    <a:pt x="3362" y="1686"/>
                    <a:pt x="3359" y="1685"/>
                    <a:pt x="3356" y="1684"/>
                  </a:cubicBezTo>
                  <a:close/>
                  <a:moveTo>
                    <a:pt x="3674" y="1878"/>
                  </a:moveTo>
                  <a:cubicBezTo>
                    <a:pt x="3675" y="1877"/>
                    <a:pt x="3677" y="1877"/>
                    <a:pt x="3679" y="1877"/>
                  </a:cubicBezTo>
                  <a:cubicBezTo>
                    <a:pt x="3682" y="1883"/>
                    <a:pt x="3684" y="1890"/>
                    <a:pt x="3688" y="1897"/>
                  </a:cubicBezTo>
                  <a:cubicBezTo>
                    <a:pt x="3684" y="1902"/>
                    <a:pt x="3680" y="1908"/>
                    <a:pt x="3677" y="1913"/>
                  </a:cubicBezTo>
                  <a:cubicBezTo>
                    <a:pt x="3675" y="1916"/>
                    <a:pt x="3679" y="1919"/>
                    <a:pt x="3681" y="1916"/>
                  </a:cubicBezTo>
                  <a:cubicBezTo>
                    <a:pt x="3684" y="1912"/>
                    <a:pt x="3688" y="1909"/>
                    <a:pt x="3691" y="1905"/>
                  </a:cubicBezTo>
                  <a:cubicBezTo>
                    <a:pt x="3692" y="1906"/>
                    <a:pt x="3692" y="1907"/>
                    <a:pt x="3693" y="1909"/>
                  </a:cubicBezTo>
                  <a:cubicBezTo>
                    <a:pt x="3680" y="1926"/>
                    <a:pt x="3669" y="1947"/>
                    <a:pt x="3660" y="1970"/>
                  </a:cubicBezTo>
                  <a:cubicBezTo>
                    <a:pt x="3658" y="1969"/>
                    <a:pt x="3656" y="1968"/>
                    <a:pt x="3653" y="1968"/>
                  </a:cubicBezTo>
                  <a:cubicBezTo>
                    <a:pt x="3668" y="1940"/>
                    <a:pt x="3675" y="1909"/>
                    <a:pt x="3674" y="1878"/>
                  </a:cubicBezTo>
                  <a:close/>
                  <a:moveTo>
                    <a:pt x="3598" y="2030"/>
                  </a:moveTo>
                  <a:cubicBezTo>
                    <a:pt x="3602" y="2028"/>
                    <a:pt x="3605" y="2027"/>
                    <a:pt x="3609" y="2026"/>
                  </a:cubicBezTo>
                  <a:cubicBezTo>
                    <a:pt x="3605" y="2035"/>
                    <a:pt x="3601" y="2043"/>
                    <a:pt x="3594" y="2051"/>
                  </a:cubicBezTo>
                  <a:cubicBezTo>
                    <a:pt x="3596" y="2044"/>
                    <a:pt x="3598" y="2037"/>
                    <a:pt x="3598" y="2030"/>
                  </a:cubicBezTo>
                  <a:close/>
                  <a:moveTo>
                    <a:pt x="3517" y="1989"/>
                  </a:moveTo>
                  <a:cubicBezTo>
                    <a:pt x="3519" y="1996"/>
                    <a:pt x="3521" y="2004"/>
                    <a:pt x="3522" y="2011"/>
                  </a:cubicBezTo>
                  <a:cubicBezTo>
                    <a:pt x="3516" y="2015"/>
                    <a:pt x="3510" y="2019"/>
                    <a:pt x="3504" y="2023"/>
                  </a:cubicBezTo>
                  <a:cubicBezTo>
                    <a:pt x="3510" y="2012"/>
                    <a:pt x="3514" y="2001"/>
                    <a:pt x="3517" y="1989"/>
                  </a:cubicBezTo>
                  <a:close/>
                  <a:moveTo>
                    <a:pt x="3456" y="1616"/>
                  </a:moveTo>
                  <a:cubicBezTo>
                    <a:pt x="3456" y="1617"/>
                    <a:pt x="3457" y="1618"/>
                    <a:pt x="3458" y="1620"/>
                  </a:cubicBezTo>
                  <a:cubicBezTo>
                    <a:pt x="3457" y="1621"/>
                    <a:pt x="3456" y="1623"/>
                    <a:pt x="3455" y="1624"/>
                  </a:cubicBezTo>
                  <a:cubicBezTo>
                    <a:pt x="3454" y="1621"/>
                    <a:pt x="3454" y="1618"/>
                    <a:pt x="3453" y="1615"/>
                  </a:cubicBezTo>
                  <a:cubicBezTo>
                    <a:pt x="3454" y="1615"/>
                    <a:pt x="3455" y="1615"/>
                    <a:pt x="3456" y="1616"/>
                  </a:cubicBezTo>
                  <a:close/>
                  <a:moveTo>
                    <a:pt x="3465" y="2019"/>
                  </a:moveTo>
                  <a:cubicBezTo>
                    <a:pt x="3469" y="2018"/>
                    <a:pt x="3472" y="2017"/>
                    <a:pt x="3475" y="2016"/>
                  </a:cubicBezTo>
                  <a:cubicBezTo>
                    <a:pt x="3472" y="2025"/>
                    <a:pt x="3467" y="2033"/>
                    <a:pt x="3461" y="2042"/>
                  </a:cubicBezTo>
                  <a:cubicBezTo>
                    <a:pt x="3459" y="2044"/>
                    <a:pt x="3457" y="2046"/>
                    <a:pt x="3455" y="2049"/>
                  </a:cubicBezTo>
                  <a:cubicBezTo>
                    <a:pt x="3449" y="2051"/>
                    <a:pt x="3443" y="2053"/>
                    <a:pt x="3437" y="2056"/>
                  </a:cubicBezTo>
                  <a:cubicBezTo>
                    <a:pt x="3449" y="2046"/>
                    <a:pt x="3459" y="2034"/>
                    <a:pt x="3465" y="2019"/>
                  </a:cubicBezTo>
                  <a:close/>
                  <a:moveTo>
                    <a:pt x="3423" y="1630"/>
                  </a:moveTo>
                  <a:cubicBezTo>
                    <a:pt x="3424" y="1633"/>
                    <a:pt x="3425" y="1635"/>
                    <a:pt x="3427" y="1637"/>
                  </a:cubicBezTo>
                  <a:cubicBezTo>
                    <a:pt x="3431" y="1643"/>
                    <a:pt x="3435" y="1649"/>
                    <a:pt x="3440" y="1654"/>
                  </a:cubicBezTo>
                  <a:cubicBezTo>
                    <a:pt x="3438" y="1660"/>
                    <a:pt x="3436" y="1666"/>
                    <a:pt x="3434" y="1671"/>
                  </a:cubicBezTo>
                  <a:cubicBezTo>
                    <a:pt x="3429" y="1666"/>
                    <a:pt x="3424" y="1661"/>
                    <a:pt x="3419" y="1656"/>
                  </a:cubicBezTo>
                  <a:cubicBezTo>
                    <a:pt x="3421" y="1647"/>
                    <a:pt x="3422" y="1639"/>
                    <a:pt x="3423" y="1630"/>
                  </a:cubicBezTo>
                  <a:close/>
                  <a:moveTo>
                    <a:pt x="3394" y="1656"/>
                  </a:moveTo>
                  <a:cubicBezTo>
                    <a:pt x="3393" y="1659"/>
                    <a:pt x="3391" y="1662"/>
                    <a:pt x="3390" y="1664"/>
                  </a:cubicBezTo>
                  <a:cubicBezTo>
                    <a:pt x="3388" y="1654"/>
                    <a:pt x="3385" y="1644"/>
                    <a:pt x="3382" y="1636"/>
                  </a:cubicBezTo>
                  <a:cubicBezTo>
                    <a:pt x="3381" y="1633"/>
                    <a:pt x="3380" y="1630"/>
                    <a:pt x="3379" y="1627"/>
                  </a:cubicBezTo>
                  <a:cubicBezTo>
                    <a:pt x="3383" y="1637"/>
                    <a:pt x="3388" y="1647"/>
                    <a:pt x="3394" y="1656"/>
                  </a:cubicBezTo>
                  <a:close/>
                  <a:moveTo>
                    <a:pt x="3369" y="1605"/>
                  </a:moveTo>
                  <a:cubicBezTo>
                    <a:pt x="3370" y="1604"/>
                    <a:pt x="3370" y="1602"/>
                    <a:pt x="3370" y="1601"/>
                  </a:cubicBezTo>
                  <a:cubicBezTo>
                    <a:pt x="3372" y="1607"/>
                    <a:pt x="3373" y="1612"/>
                    <a:pt x="3375" y="1617"/>
                  </a:cubicBezTo>
                  <a:cubicBezTo>
                    <a:pt x="3374" y="1613"/>
                    <a:pt x="3372" y="1609"/>
                    <a:pt x="3369" y="1605"/>
                  </a:cubicBezTo>
                  <a:close/>
                  <a:moveTo>
                    <a:pt x="3377" y="2029"/>
                  </a:moveTo>
                  <a:cubicBezTo>
                    <a:pt x="3383" y="2014"/>
                    <a:pt x="3387" y="1997"/>
                    <a:pt x="3391" y="1981"/>
                  </a:cubicBezTo>
                  <a:cubicBezTo>
                    <a:pt x="3395" y="1975"/>
                    <a:pt x="3400" y="1969"/>
                    <a:pt x="3403" y="1963"/>
                  </a:cubicBezTo>
                  <a:cubicBezTo>
                    <a:pt x="3399" y="1984"/>
                    <a:pt x="3394" y="2003"/>
                    <a:pt x="3385" y="2021"/>
                  </a:cubicBezTo>
                  <a:cubicBezTo>
                    <a:pt x="3382" y="2024"/>
                    <a:pt x="3380" y="2027"/>
                    <a:pt x="3377" y="2029"/>
                  </a:cubicBezTo>
                  <a:close/>
                  <a:moveTo>
                    <a:pt x="3507" y="2114"/>
                  </a:moveTo>
                  <a:cubicBezTo>
                    <a:pt x="3472" y="2119"/>
                    <a:pt x="3437" y="2122"/>
                    <a:pt x="3401" y="2125"/>
                  </a:cubicBezTo>
                  <a:cubicBezTo>
                    <a:pt x="3411" y="2122"/>
                    <a:pt x="3421" y="2119"/>
                    <a:pt x="3431" y="2116"/>
                  </a:cubicBezTo>
                  <a:cubicBezTo>
                    <a:pt x="3464" y="2106"/>
                    <a:pt x="3492" y="2093"/>
                    <a:pt x="3520" y="2077"/>
                  </a:cubicBezTo>
                  <a:cubicBezTo>
                    <a:pt x="3518" y="2089"/>
                    <a:pt x="3513" y="2101"/>
                    <a:pt x="3507" y="2112"/>
                  </a:cubicBezTo>
                  <a:cubicBezTo>
                    <a:pt x="3507" y="2113"/>
                    <a:pt x="3507" y="2113"/>
                    <a:pt x="3507" y="2114"/>
                  </a:cubicBezTo>
                  <a:close/>
                  <a:moveTo>
                    <a:pt x="3529" y="2109"/>
                  </a:moveTo>
                  <a:cubicBezTo>
                    <a:pt x="3525" y="2110"/>
                    <a:pt x="3520" y="2111"/>
                    <a:pt x="3516" y="2112"/>
                  </a:cubicBezTo>
                  <a:cubicBezTo>
                    <a:pt x="3529" y="2097"/>
                    <a:pt x="3538" y="2081"/>
                    <a:pt x="3543" y="2063"/>
                  </a:cubicBezTo>
                  <a:cubicBezTo>
                    <a:pt x="3545" y="2062"/>
                    <a:pt x="3547" y="2061"/>
                    <a:pt x="3549" y="2060"/>
                  </a:cubicBezTo>
                  <a:cubicBezTo>
                    <a:pt x="3557" y="2055"/>
                    <a:pt x="3564" y="2049"/>
                    <a:pt x="3572" y="2044"/>
                  </a:cubicBezTo>
                  <a:cubicBezTo>
                    <a:pt x="3576" y="2042"/>
                    <a:pt x="3579" y="2040"/>
                    <a:pt x="3583" y="2038"/>
                  </a:cubicBezTo>
                  <a:cubicBezTo>
                    <a:pt x="3583" y="2047"/>
                    <a:pt x="3582" y="2056"/>
                    <a:pt x="3580" y="2066"/>
                  </a:cubicBezTo>
                  <a:cubicBezTo>
                    <a:pt x="3579" y="2070"/>
                    <a:pt x="3585" y="2073"/>
                    <a:pt x="3588" y="2068"/>
                  </a:cubicBezTo>
                  <a:cubicBezTo>
                    <a:pt x="3589" y="2064"/>
                    <a:pt x="3591" y="2060"/>
                    <a:pt x="3592" y="2057"/>
                  </a:cubicBezTo>
                  <a:cubicBezTo>
                    <a:pt x="3593" y="2057"/>
                    <a:pt x="3594" y="2057"/>
                    <a:pt x="3594" y="2057"/>
                  </a:cubicBezTo>
                  <a:cubicBezTo>
                    <a:pt x="3611" y="2049"/>
                    <a:pt x="3622" y="2036"/>
                    <a:pt x="3630" y="2021"/>
                  </a:cubicBezTo>
                  <a:cubicBezTo>
                    <a:pt x="3634" y="2020"/>
                    <a:pt x="3639" y="2019"/>
                    <a:pt x="3644" y="2019"/>
                  </a:cubicBezTo>
                  <a:cubicBezTo>
                    <a:pt x="3640" y="2031"/>
                    <a:pt x="3637" y="2042"/>
                    <a:pt x="3634" y="2052"/>
                  </a:cubicBezTo>
                  <a:cubicBezTo>
                    <a:pt x="3633" y="2057"/>
                    <a:pt x="3639" y="2060"/>
                    <a:pt x="3642" y="2056"/>
                  </a:cubicBezTo>
                  <a:cubicBezTo>
                    <a:pt x="3650" y="2043"/>
                    <a:pt x="3657" y="2030"/>
                    <a:pt x="3664" y="2017"/>
                  </a:cubicBezTo>
                  <a:cubicBezTo>
                    <a:pt x="3670" y="2015"/>
                    <a:pt x="3675" y="2013"/>
                    <a:pt x="3680" y="2010"/>
                  </a:cubicBezTo>
                  <a:cubicBezTo>
                    <a:pt x="3646" y="2067"/>
                    <a:pt x="3597" y="2095"/>
                    <a:pt x="3529" y="2109"/>
                  </a:cubicBezTo>
                  <a:close/>
                  <a:moveTo>
                    <a:pt x="3699" y="1960"/>
                  </a:moveTo>
                  <a:cubicBezTo>
                    <a:pt x="3698" y="1960"/>
                    <a:pt x="3696" y="1961"/>
                    <a:pt x="3695" y="1962"/>
                  </a:cubicBezTo>
                  <a:cubicBezTo>
                    <a:pt x="3692" y="1963"/>
                    <a:pt x="3694" y="1967"/>
                    <a:pt x="3697" y="1967"/>
                  </a:cubicBezTo>
                  <a:cubicBezTo>
                    <a:pt x="3696" y="1971"/>
                    <a:pt x="3695" y="1976"/>
                    <a:pt x="3696" y="1980"/>
                  </a:cubicBezTo>
                  <a:cubicBezTo>
                    <a:pt x="3695" y="1983"/>
                    <a:pt x="3693" y="1985"/>
                    <a:pt x="3692" y="1988"/>
                  </a:cubicBezTo>
                  <a:cubicBezTo>
                    <a:pt x="3692" y="1989"/>
                    <a:pt x="3691" y="1990"/>
                    <a:pt x="3690" y="1992"/>
                  </a:cubicBezTo>
                  <a:cubicBezTo>
                    <a:pt x="3687" y="1988"/>
                    <a:pt x="3684" y="1986"/>
                    <a:pt x="3681" y="1983"/>
                  </a:cubicBezTo>
                  <a:cubicBezTo>
                    <a:pt x="3686" y="1974"/>
                    <a:pt x="3690" y="1966"/>
                    <a:pt x="3695" y="1958"/>
                  </a:cubicBezTo>
                  <a:cubicBezTo>
                    <a:pt x="3697" y="1954"/>
                    <a:pt x="3699" y="1950"/>
                    <a:pt x="3701" y="1946"/>
                  </a:cubicBezTo>
                  <a:cubicBezTo>
                    <a:pt x="3703" y="1948"/>
                    <a:pt x="3708" y="1947"/>
                    <a:pt x="3709" y="1944"/>
                  </a:cubicBezTo>
                  <a:cubicBezTo>
                    <a:pt x="3709" y="1943"/>
                    <a:pt x="3709" y="1943"/>
                    <a:pt x="3709" y="1942"/>
                  </a:cubicBezTo>
                  <a:cubicBezTo>
                    <a:pt x="3709" y="1943"/>
                    <a:pt x="3710" y="1943"/>
                    <a:pt x="3710" y="1944"/>
                  </a:cubicBezTo>
                  <a:cubicBezTo>
                    <a:pt x="3705" y="1948"/>
                    <a:pt x="3701" y="1954"/>
                    <a:pt x="3699" y="1960"/>
                  </a:cubicBezTo>
                  <a:close/>
                  <a:moveTo>
                    <a:pt x="3761" y="1914"/>
                  </a:moveTo>
                  <a:cubicBezTo>
                    <a:pt x="3761" y="1909"/>
                    <a:pt x="3761" y="1904"/>
                    <a:pt x="3760" y="1899"/>
                  </a:cubicBezTo>
                  <a:cubicBezTo>
                    <a:pt x="3769" y="1897"/>
                    <a:pt x="3778" y="1897"/>
                    <a:pt x="3788" y="1896"/>
                  </a:cubicBezTo>
                  <a:cubicBezTo>
                    <a:pt x="3788" y="1896"/>
                    <a:pt x="3789" y="1896"/>
                    <a:pt x="3789" y="1896"/>
                  </a:cubicBezTo>
                  <a:cubicBezTo>
                    <a:pt x="3790" y="1899"/>
                    <a:pt x="3791" y="1902"/>
                    <a:pt x="3792" y="1905"/>
                  </a:cubicBezTo>
                  <a:cubicBezTo>
                    <a:pt x="3781" y="1907"/>
                    <a:pt x="3770" y="1911"/>
                    <a:pt x="3762" y="1914"/>
                  </a:cubicBezTo>
                  <a:cubicBezTo>
                    <a:pt x="3762" y="1914"/>
                    <a:pt x="3762" y="1914"/>
                    <a:pt x="3761" y="1914"/>
                  </a:cubicBezTo>
                  <a:close/>
                  <a:moveTo>
                    <a:pt x="3780" y="1953"/>
                  </a:moveTo>
                  <a:cubicBezTo>
                    <a:pt x="3784" y="1953"/>
                    <a:pt x="3788" y="1953"/>
                    <a:pt x="3793" y="1954"/>
                  </a:cubicBezTo>
                  <a:cubicBezTo>
                    <a:pt x="3789" y="1956"/>
                    <a:pt x="3786" y="1959"/>
                    <a:pt x="3783" y="1962"/>
                  </a:cubicBezTo>
                  <a:cubicBezTo>
                    <a:pt x="3782" y="1959"/>
                    <a:pt x="3781" y="1956"/>
                    <a:pt x="3780" y="1953"/>
                  </a:cubicBezTo>
                  <a:close/>
                  <a:moveTo>
                    <a:pt x="3787" y="1973"/>
                  </a:moveTo>
                  <a:cubicBezTo>
                    <a:pt x="3794" y="1969"/>
                    <a:pt x="3800" y="1965"/>
                    <a:pt x="3806" y="1960"/>
                  </a:cubicBezTo>
                  <a:cubicBezTo>
                    <a:pt x="3808" y="1968"/>
                    <a:pt x="3810" y="1975"/>
                    <a:pt x="3811" y="1983"/>
                  </a:cubicBezTo>
                  <a:cubicBezTo>
                    <a:pt x="3805" y="1985"/>
                    <a:pt x="3799" y="1988"/>
                    <a:pt x="3792" y="1990"/>
                  </a:cubicBezTo>
                  <a:cubicBezTo>
                    <a:pt x="3791" y="1985"/>
                    <a:pt x="3789" y="1979"/>
                    <a:pt x="3787" y="1973"/>
                  </a:cubicBezTo>
                  <a:close/>
                  <a:moveTo>
                    <a:pt x="3808" y="2068"/>
                  </a:moveTo>
                  <a:cubicBezTo>
                    <a:pt x="3805" y="2068"/>
                    <a:pt x="3802" y="2069"/>
                    <a:pt x="3800" y="2069"/>
                  </a:cubicBezTo>
                  <a:cubicBezTo>
                    <a:pt x="3800" y="2067"/>
                    <a:pt x="3800" y="2064"/>
                    <a:pt x="3800" y="2062"/>
                  </a:cubicBezTo>
                  <a:cubicBezTo>
                    <a:pt x="3803" y="2061"/>
                    <a:pt x="3806" y="2061"/>
                    <a:pt x="3810" y="2061"/>
                  </a:cubicBezTo>
                  <a:cubicBezTo>
                    <a:pt x="3809" y="2063"/>
                    <a:pt x="3808" y="2066"/>
                    <a:pt x="3808" y="2068"/>
                  </a:cubicBezTo>
                  <a:close/>
                  <a:moveTo>
                    <a:pt x="3813" y="2048"/>
                  </a:moveTo>
                  <a:cubicBezTo>
                    <a:pt x="3809" y="2049"/>
                    <a:pt x="3804" y="2050"/>
                    <a:pt x="3801" y="2051"/>
                  </a:cubicBezTo>
                  <a:cubicBezTo>
                    <a:pt x="3801" y="2040"/>
                    <a:pt x="3800" y="2029"/>
                    <a:pt x="3798" y="2017"/>
                  </a:cubicBezTo>
                  <a:cubicBezTo>
                    <a:pt x="3804" y="2020"/>
                    <a:pt x="3809" y="2021"/>
                    <a:pt x="3815" y="2023"/>
                  </a:cubicBezTo>
                  <a:cubicBezTo>
                    <a:pt x="3815" y="2032"/>
                    <a:pt x="3814" y="2040"/>
                    <a:pt x="3813" y="2048"/>
                  </a:cubicBezTo>
                  <a:close/>
                  <a:moveTo>
                    <a:pt x="3865" y="1946"/>
                  </a:moveTo>
                  <a:cubicBezTo>
                    <a:pt x="3862" y="1945"/>
                    <a:pt x="3860" y="1945"/>
                    <a:pt x="3858" y="1944"/>
                  </a:cubicBezTo>
                  <a:cubicBezTo>
                    <a:pt x="3857" y="1942"/>
                    <a:pt x="3857" y="1939"/>
                    <a:pt x="3856" y="1937"/>
                  </a:cubicBezTo>
                  <a:cubicBezTo>
                    <a:pt x="3858" y="1937"/>
                    <a:pt x="3860" y="1938"/>
                    <a:pt x="3862" y="1938"/>
                  </a:cubicBezTo>
                  <a:cubicBezTo>
                    <a:pt x="3863" y="1938"/>
                    <a:pt x="3864" y="1938"/>
                    <a:pt x="3865" y="1937"/>
                  </a:cubicBezTo>
                  <a:cubicBezTo>
                    <a:pt x="3865" y="1940"/>
                    <a:pt x="3865" y="1943"/>
                    <a:pt x="3865" y="1946"/>
                  </a:cubicBezTo>
                  <a:close/>
                  <a:moveTo>
                    <a:pt x="4303" y="294"/>
                  </a:moveTo>
                  <a:cubicBezTo>
                    <a:pt x="4311" y="305"/>
                    <a:pt x="4318" y="316"/>
                    <a:pt x="4323" y="329"/>
                  </a:cubicBezTo>
                  <a:cubicBezTo>
                    <a:pt x="4316" y="317"/>
                    <a:pt x="4310" y="306"/>
                    <a:pt x="4303" y="294"/>
                  </a:cubicBezTo>
                  <a:close/>
                  <a:moveTo>
                    <a:pt x="4546" y="246"/>
                  </a:moveTo>
                  <a:cubicBezTo>
                    <a:pt x="4546" y="240"/>
                    <a:pt x="4546" y="234"/>
                    <a:pt x="4545" y="228"/>
                  </a:cubicBezTo>
                  <a:cubicBezTo>
                    <a:pt x="4546" y="230"/>
                    <a:pt x="4547" y="232"/>
                    <a:pt x="4549" y="234"/>
                  </a:cubicBezTo>
                  <a:cubicBezTo>
                    <a:pt x="4549" y="235"/>
                    <a:pt x="4549" y="235"/>
                    <a:pt x="4549" y="236"/>
                  </a:cubicBezTo>
                  <a:cubicBezTo>
                    <a:pt x="4548" y="239"/>
                    <a:pt x="4547" y="242"/>
                    <a:pt x="4546" y="2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Google Shape;51;p3"/>
          <p:cNvGrpSpPr/>
          <p:nvPr/>
        </p:nvGrpSpPr>
        <p:grpSpPr>
          <a:xfrm>
            <a:off x="6796718" y="1065921"/>
            <a:ext cx="1615298" cy="2177554"/>
            <a:chOff x="6796718" y="1065921"/>
            <a:chExt cx="1615298" cy="2177554"/>
          </a:xfrm>
        </p:grpSpPr>
        <p:grpSp>
          <p:nvGrpSpPr>
            <p:cNvPr id="52" name="Google Shape;52;p3"/>
            <p:cNvGrpSpPr/>
            <p:nvPr/>
          </p:nvGrpSpPr>
          <p:grpSpPr>
            <a:xfrm>
              <a:off x="6796718" y="2366158"/>
              <a:ext cx="1615298" cy="877316"/>
              <a:chOff x="7093902" y="2871957"/>
              <a:chExt cx="1251878" cy="679932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7950767" y="3226394"/>
                <a:ext cx="233904" cy="131273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3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6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5" y="59"/>
                      <a:pt x="405" y="34"/>
                      <a:pt x="389" y="7"/>
                    </a:cubicBezTo>
                    <a:cubicBezTo>
                      <a:pt x="385" y="0"/>
                      <a:pt x="374" y="2"/>
                      <a:pt x="372" y="9"/>
                    </a:cubicBezTo>
                    <a:cubicBezTo>
                      <a:pt x="358" y="48"/>
                      <a:pt x="329" y="75"/>
                      <a:pt x="290" y="88"/>
                    </a:cubicBezTo>
                    <a:cubicBezTo>
                      <a:pt x="289" y="89"/>
                      <a:pt x="287" y="90"/>
                      <a:pt x="286" y="91"/>
                    </a:cubicBezTo>
                    <a:cubicBezTo>
                      <a:pt x="266" y="94"/>
                      <a:pt x="246" y="101"/>
                      <a:pt x="227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9" y="202"/>
                      <a:pt x="49" y="221"/>
                      <a:pt x="8" y="236"/>
                    </a:cubicBezTo>
                    <a:cubicBezTo>
                      <a:pt x="0" y="239"/>
                      <a:pt x="0" y="253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187059" y="3258616"/>
                <a:ext cx="158721" cy="97858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8" extrusionOk="0">
                    <a:moveTo>
                      <a:pt x="304" y="88"/>
                    </a:moveTo>
                    <a:cubicBezTo>
                      <a:pt x="289" y="61"/>
                      <a:pt x="274" y="33"/>
                      <a:pt x="259" y="6"/>
                    </a:cubicBezTo>
                    <a:cubicBezTo>
                      <a:pt x="255" y="0"/>
                      <a:pt x="244" y="1"/>
                      <a:pt x="243" y="8"/>
                    </a:cubicBezTo>
                    <a:cubicBezTo>
                      <a:pt x="240" y="25"/>
                      <a:pt x="236" y="43"/>
                      <a:pt x="232" y="59"/>
                    </a:cubicBezTo>
                    <a:cubicBezTo>
                      <a:pt x="231" y="59"/>
                      <a:pt x="230" y="58"/>
                      <a:pt x="228" y="58"/>
                    </a:cubicBezTo>
                    <a:cubicBezTo>
                      <a:pt x="140" y="49"/>
                      <a:pt x="51" y="103"/>
                      <a:pt x="3" y="175"/>
                    </a:cubicBezTo>
                    <a:cubicBezTo>
                      <a:pt x="0" y="180"/>
                      <a:pt x="4" y="188"/>
                      <a:pt x="10" y="188"/>
                    </a:cubicBezTo>
                    <a:cubicBezTo>
                      <a:pt x="68" y="180"/>
                      <a:pt x="136" y="181"/>
                      <a:pt x="188" y="152"/>
                    </a:cubicBezTo>
                    <a:cubicBezTo>
                      <a:pt x="212" y="138"/>
                      <a:pt x="228" y="116"/>
                      <a:pt x="239" y="92"/>
                    </a:cubicBezTo>
                    <a:cubicBezTo>
                      <a:pt x="257" y="104"/>
                      <a:pt x="277" y="107"/>
                      <a:pt x="298" y="100"/>
                    </a:cubicBezTo>
                    <a:cubicBezTo>
                      <a:pt x="304" y="99"/>
                      <a:pt x="306" y="93"/>
                      <a:pt x="304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002083" y="3103475"/>
                <a:ext cx="208844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4" extrusionOk="0">
                    <a:moveTo>
                      <a:pt x="391" y="5"/>
                    </a:moveTo>
                    <a:cubicBezTo>
                      <a:pt x="372" y="33"/>
                      <a:pt x="349" y="55"/>
                      <a:pt x="323" y="73"/>
                    </a:cubicBezTo>
                    <a:cubicBezTo>
                      <a:pt x="217" y="43"/>
                      <a:pt x="80" y="46"/>
                      <a:pt x="3" y="133"/>
                    </a:cubicBezTo>
                    <a:cubicBezTo>
                      <a:pt x="0" y="136"/>
                      <a:pt x="2" y="142"/>
                      <a:pt x="7" y="143"/>
                    </a:cubicBezTo>
                    <a:cubicBezTo>
                      <a:pt x="112" y="144"/>
                      <a:pt x="232" y="143"/>
                      <a:pt x="323" y="87"/>
                    </a:cubicBezTo>
                    <a:cubicBezTo>
                      <a:pt x="346" y="95"/>
                      <a:pt x="371" y="101"/>
                      <a:pt x="394" y="109"/>
                    </a:cubicBezTo>
                    <a:cubicBezTo>
                      <a:pt x="398" y="110"/>
                      <a:pt x="402" y="106"/>
                      <a:pt x="402" y="102"/>
                    </a:cubicBezTo>
                    <a:cubicBezTo>
                      <a:pt x="402" y="71"/>
                      <a:pt x="403" y="40"/>
                      <a:pt x="403" y="8"/>
                    </a:cubicBezTo>
                    <a:cubicBezTo>
                      <a:pt x="403" y="2"/>
                      <a:pt x="394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7789659" y="3153597"/>
                <a:ext cx="146787" cy="120532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1" extrusionOk="0">
                    <a:moveTo>
                      <a:pt x="238" y="5"/>
                    </a:moveTo>
                    <a:cubicBezTo>
                      <a:pt x="234" y="0"/>
                      <a:pt x="227" y="3"/>
                      <a:pt x="225" y="8"/>
                    </a:cubicBezTo>
                    <a:cubicBezTo>
                      <a:pt x="218" y="26"/>
                      <a:pt x="223" y="42"/>
                      <a:pt x="227" y="59"/>
                    </a:cubicBezTo>
                    <a:cubicBezTo>
                      <a:pt x="229" y="66"/>
                      <a:pt x="230" y="72"/>
                      <a:pt x="230" y="77"/>
                    </a:cubicBezTo>
                    <a:cubicBezTo>
                      <a:pt x="134" y="64"/>
                      <a:pt x="38" y="136"/>
                      <a:pt x="2" y="221"/>
                    </a:cubicBezTo>
                    <a:cubicBezTo>
                      <a:pt x="0" y="225"/>
                      <a:pt x="3" y="231"/>
                      <a:pt x="8" y="229"/>
                    </a:cubicBezTo>
                    <a:cubicBezTo>
                      <a:pt x="73" y="209"/>
                      <a:pt x="134" y="180"/>
                      <a:pt x="190" y="143"/>
                    </a:cubicBezTo>
                    <a:cubicBezTo>
                      <a:pt x="208" y="131"/>
                      <a:pt x="235" y="117"/>
                      <a:pt x="243" y="96"/>
                    </a:cubicBezTo>
                    <a:cubicBezTo>
                      <a:pt x="252" y="97"/>
                      <a:pt x="261" y="97"/>
                      <a:pt x="270" y="99"/>
                    </a:cubicBezTo>
                    <a:cubicBezTo>
                      <a:pt x="274" y="99"/>
                      <a:pt x="281" y="97"/>
                      <a:pt x="280" y="91"/>
                    </a:cubicBezTo>
                    <a:cubicBezTo>
                      <a:pt x="276" y="57"/>
                      <a:pt x="263" y="29"/>
                      <a:pt x="238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7781306" y="3270550"/>
                <a:ext cx="115759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2" y="98"/>
                    </a:moveTo>
                    <a:cubicBezTo>
                      <a:pt x="215" y="68"/>
                      <a:pt x="212" y="38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2" y="2"/>
                      <a:pt x="176" y="35"/>
                      <a:pt x="179" y="60"/>
                    </a:cubicBezTo>
                    <a:cubicBezTo>
                      <a:pt x="176" y="60"/>
                      <a:pt x="173" y="60"/>
                      <a:pt x="171" y="61"/>
                    </a:cubicBezTo>
                    <a:cubicBezTo>
                      <a:pt x="171" y="58"/>
                      <a:pt x="169" y="55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1" y="177"/>
                    </a:cubicBezTo>
                    <a:cubicBezTo>
                      <a:pt x="40" y="167"/>
                      <a:pt x="69" y="156"/>
                      <a:pt x="99" y="146"/>
                    </a:cubicBezTo>
                    <a:cubicBezTo>
                      <a:pt x="123" y="138"/>
                      <a:pt x="149" y="132"/>
                      <a:pt x="172" y="120"/>
                    </a:cubicBezTo>
                    <a:cubicBezTo>
                      <a:pt x="185" y="114"/>
                      <a:pt x="194" y="103"/>
                      <a:pt x="196" y="88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7" y="102"/>
                    </a:cubicBezTo>
                    <a:cubicBezTo>
                      <a:pt x="209" y="112"/>
                      <a:pt x="224" y="108"/>
                      <a:pt x="222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7602297" y="2994876"/>
                <a:ext cx="235099" cy="131273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3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6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4" y="59"/>
                      <a:pt x="405" y="34"/>
                      <a:pt x="389" y="7"/>
                    </a:cubicBezTo>
                    <a:cubicBezTo>
                      <a:pt x="384" y="0"/>
                      <a:pt x="374" y="2"/>
                      <a:pt x="371" y="9"/>
                    </a:cubicBezTo>
                    <a:cubicBezTo>
                      <a:pt x="358" y="48"/>
                      <a:pt x="329" y="75"/>
                      <a:pt x="290" y="88"/>
                    </a:cubicBezTo>
                    <a:cubicBezTo>
                      <a:pt x="288" y="89"/>
                      <a:pt x="287" y="90"/>
                      <a:pt x="286" y="91"/>
                    </a:cubicBezTo>
                    <a:cubicBezTo>
                      <a:pt x="266" y="94"/>
                      <a:pt x="246" y="101"/>
                      <a:pt x="226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8" y="202"/>
                      <a:pt x="49" y="221"/>
                      <a:pt x="8" y="236"/>
                    </a:cubicBezTo>
                    <a:cubicBezTo>
                      <a:pt x="0" y="239"/>
                      <a:pt x="0" y="253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7839781" y="3028291"/>
                <a:ext cx="158721" cy="96664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8" extrusionOk="0">
                    <a:moveTo>
                      <a:pt x="303" y="88"/>
                    </a:moveTo>
                    <a:cubicBezTo>
                      <a:pt x="288" y="61"/>
                      <a:pt x="274" y="33"/>
                      <a:pt x="259" y="6"/>
                    </a:cubicBezTo>
                    <a:cubicBezTo>
                      <a:pt x="255" y="0"/>
                      <a:pt x="244" y="1"/>
                      <a:pt x="242" y="8"/>
                    </a:cubicBezTo>
                    <a:cubicBezTo>
                      <a:pt x="239" y="25"/>
                      <a:pt x="236" y="43"/>
                      <a:pt x="231" y="59"/>
                    </a:cubicBezTo>
                    <a:cubicBezTo>
                      <a:pt x="230" y="59"/>
                      <a:pt x="229" y="58"/>
                      <a:pt x="228" y="58"/>
                    </a:cubicBezTo>
                    <a:cubicBezTo>
                      <a:pt x="139" y="49"/>
                      <a:pt x="50" y="103"/>
                      <a:pt x="3" y="175"/>
                    </a:cubicBezTo>
                    <a:cubicBezTo>
                      <a:pt x="0" y="180"/>
                      <a:pt x="4" y="188"/>
                      <a:pt x="10" y="188"/>
                    </a:cubicBezTo>
                    <a:cubicBezTo>
                      <a:pt x="67" y="180"/>
                      <a:pt x="136" y="181"/>
                      <a:pt x="187" y="152"/>
                    </a:cubicBezTo>
                    <a:cubicBezTo>
                      <a:pt x="212" y="138"/>
                      <a:pt x="228" y="116"/>
                      <a:pt x="239" y="92"/>
                    </a:cubicBezTo>
                    <a:cubicBezTo>
                      <a:pt x="256" y="104"/>
                      <a:pt x="277" y="107"/>
                      <a:pt x="298" y="100"/>
                    </a:cubicBezTo>
                    <a:cubicBezTo>
                      <a:pt x="304" y="99"/>
                      <a:pt x="306" y="93"/>
                      <a:pt x="303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7653612" y="2871957"/>
                <a:ext cx="210038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44" extrusionOk="0">
                    <a:moveTo>
                      <a:pt x="391" y="5"/>
                    </a:moveTo>
                    <a:cubicBezTo>
                      <a:pt x="372" y="33"/>
                      <a:pt x="349" y="55"/>
                      <a:pt x="323" y="73"/>
                    </a:cubicBezTo>
                    <a:cubicBezTo>
                      <a:pt x="218" y="43"/>
                      <a:pt x="81" y="46"/>
                      <a:pt x="4" y="133"/>
                    </a:cubicBezTo>
                    <a:cubicBezTo>
                      <a:pt x="0" y="137"/>
                      <a:pt x="3" y="142"/>
                      <a:pt x="8" y="143"/>
                    </a:cubicBezTo>
                    <a:cubicBezTo>
                      <a:pt x="113" y="144"/>
                      <a:pt x="233" y="143"/>
                      <a:pt x="323" y="87"/>
                    </a:cubicBezTo>
                    <a:cubicBezTo>
                      <a:pt x="347" y="95"/>
                      <a:pt x="371" y="101"/>
                      <a:pt x="395" y="109"/>
                    </a:cubicBezTo>
                    <a:cubicBezTo>
                      <a:pt x="399" y="110"/>
                      <a:pt x="403" y="106"/>
                      <a:pt x="403" y="102"/>
                    </a:cubicBezTo>
                    <a:cubicBezTo>
                      <a:pt x="403" y="71"/>
                      <a:pt x="403" y="40"/>
                      <a:pt x="403" y="8"/>
                    </a:cubicBezTo>
                    <a:cubicBezTo>
                      <a:pt x="404" y="2"/>
                      <a:pt x="395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442382" y="2922079"/>
                <a:ext cx="145594" cy="120532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1" extrusionOk="0">
                    <a:moveTo>
                      <a:pt x="238" y="5"/>
                    </a:moveTo>
                    <a:cubicBezTo>
                      <a:pt x="233" y="0"/>
                      <a:pt x="227" y="3"/>
                      <a:pt x="225" y="8"/>
                    </a:cubicBezTo>
                    <a:cubicBezTo>
                      <a:pt x="217" y="26"/>
                      <a:pt x="223" y="42"/>
                      <a:pt x="227" y="59"/>
                    </a:cubicBezTo>
                    <a:cubicBezTo>
                      <a:pt x="229" y="66"/>
                      <a:pt x="229" y="72"/>
                      <a:pt x="230" y="77"/>
                    </a:cubicBezTo>
                    <a:cubicBezTo>
                      <a:pt x="134" y="64"/>
                      <a:pt x="37" y="136"/>
                      <a:pt x="1" y="221"/>
                    </a:cubicBezTo>
                    <a:cubicBezTo>
                      <a:pt x="0" y="225"/>
                      <a:pt x="3" y="231"/>
                      <a:pt x="8" y="229"/>
                    </a:cubicBezTo>
                    <a:cubicBezTo>
                      <a:pt x="73" y="209"/>
                      <a:pt x="134" y="180"/>
                      <a:pt x="190" y="143"/>
                    </a:cubicBezTo>
                    <a:cubicBezTo>
                      <a:pt x="208" y="131"/>
                      <a:pt x="235" y="117"/>
                      <a:pt x="243" y="96"/>
                    </a:cubicBezTo>
                    <a:cubicBezTo>
                      <a:pt x="252" y="97"/>
                      <a:pt x="261" y="97"/>
                      <a:pt x="269" y="99"/>
                    </a:cubicBezTo>
                    <a:cubicBezTo>
                      <a:pt x="274" y="99"/>
                      <a:pt x="281" y="97"/>
                      <a:pt x="280" y="91"/>
                    </a:cubicBezTo>
                    <a:cubicBezTo>
                      <a:pt x="276" y="57"/>
                      <a:pt x="262" y="29"/>
                      <a:pt x="238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34028" y="3039031"/>
                <a:ext cx="115759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1" y="98"/>
                    </a:moveTo>
                    <a:cubicBezTo>
                      <a:pt x="214" y="68"/>
                      <a:pt x="212" y="38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1" y="2"/>
                      <a:pt x="176" y="35"/>
                      <a:pt x="179" y="60"/>
                    </a:cubicBezTo>
                    <a:cubicBezTo>
                      <a:pt x="176" y="60"/>
                      <a:pt x="173" y="60"/>
                      <a:pt x="171" y="61"/>
                    </a:cubicBezTo>
                    <a:cubicBezTo>
                      <a:pt x="171" y="58"/>
                      <a:pt x="169" y="55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0" y="177"/>
                    </a:cubicBezTo>
                    <a:cubicBezTo>
                      <a:pt x="40" y="167"/>
                      <a:pt x="69" y="157"/>
                      <a:pt x="98" y="146"/>
                    </a:cubicBezTo>
                    <a:cubicBezTo>
                      <a:pt x="123" y="138"/>
                      <a:pt x="149" y="132"/>
                      <a:pt x="172" y="120"/>
                    </a:cubicBezTo>
                    <a:cubicBezTo>
                      <a:pt x="185" y="114"/>
                      <a:pt x="194" y="103"/>
                      <a:pt x="196" y="88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6" y="102"/>
                    </a:cubicBezTo>
                    <a:cubicBezTo>
                      <a:pt x="209" y="112"/>
                      <a:pt x="224" y="108"/>
                      <a:pt x="221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370779" y="3283676"/>
                <a:ext cx="235099" cy="13246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4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7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5" y="59"/>
                      <a:pt x="405" y="35"/>
                      <a:pt x="389" y="8"/>
                    </a:cubicBezTo>
                    <a:cubicBezTo>
                      <a:pt x="385" y="0"/>
                      <a:pt x="374" y="2"/>
                      <a:pt x="372" y="10"/>
                    </a:cubicBezTo>
                    <a:cubicBezTo>
                      <a:pt x="358" y="48"/>
                      <a:pt x="329" y="75"/>
                      <a:pt x="291" y="88"/>
                    </a:cubicBezTo>
                    <a:cubicBezTo>
                      <a:pt x="289" y="89"/>
                      <a:pt x="287" y="90"/>
                      <a:pt x="286" y="91"/>
                    </a:cubicBezTo>
                    <a:cubicBezTo>
                      <a:pt x="266" y="95"/>
                      <a:pt x="246" y="101"/>
                      <a:pt x="227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9" y="202"/>
                      <a:pt x="49" y="221"/>
                      <a:pt x="8" y="236"/>
                    </a:cubicBezTo>
                    <a:cubicBezTo>
                      <a:pt x="0" y="239"/>
                      <a:pt x="0" y="254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7608263" y="3317091"/>
                <a:ext cx="158721" cy="97858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9" extrusionOk="0">
                    <a:moveTo>
                      <a:pt x="304" y="88"/>
                    </a:moveTo>
                    <a:cubicBezTo>
                      <a:pt x="289" y="61"/>
                      <a:pt x="274" y="34"/>
                      <a:pt x="259" y="6"/>
                    </a:cubicBezTo>
                    <a:cubicBezTo>
                      <a:pt x="255" y="0"/>
                      <a:pt x="244" y="1"/>
                      <a:pt x="243" y="9"/>
                    </a:cubicBezTo>
                    <a:cubicBezTo>
                      <a:pt x="240" y="26"/>
                      <a:pt x="236" y="43"/>
                      <a:pt x="232" y="60"/>
                    </a:cubicBezTo>
                    <a:cubicBezTo>
                      <a:pt x="231" y="59"/>
                      <a:pt x="230" y="59"/>
                      <a:pt x="228" y="58"/>
                    </a:cubicBezTo>
                    <a:cubicBezTo>
                      <a:pt x="140" y="49"/>
                      <a:pt x="51" y="103"/>
                      <a:pt x="3" y="176"/>
                    </a:cubicBezTo>
                    <a:cubicBezTo>
                      <a:pt x="0" y="180"/>
                      <a:pt x="4" y="189"/>
                      <a:pt x="10" y="188"/>
                    </a:cubicBezTo>
                    <a:cubicBezTo>
                      <a:pt x="68" y="181"/>
                      <a:pt x="136" y="181"/>
                      <a:pt x="188" y="152"/>
                    </a:cubicBezTo>
                    <a:cubicBezTo>
                      <a:pt x="212" y="138"/>
                      <a:pt x="228" y="117"/>
                      <a:pt x="239" y="93"/>
                    </a:cubicBezTo>
                    <a:cubicBezTo>
                      <a:pt x="257" y="104"/>
                      <a:pt x="277" y="108"/>
                      <a:pt x="298" y="101"/>
                    </a:cubicBezTo>
                    <a:cubicBezTo>
                      <a:pt x="304" y="99"/>
                      <a:pt x="306" y="93"/>
                      <a:pt x="304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7423288" y="3160757"/>
                <a:ext cx="208844" cy="76377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5" extrusionOk="0">
                    <a:moveTo>
                      <a:pt x="391" y="5"/>
                    </a:moveTo>
                    <a:cubicBezTo>
                      <a:pt x="372" y="34"/>
                      <a:pt x="349" y="56"/>
                      <a:pt x="323" y="73"/>
                    </a:cubicBezTo>
                    <a:cubicBezTo>
                      <a:pt x="217" y="44"/>
                      <a:pt x="80" y="47"/>
                      <a:pt x="3" y="133"/>
                    </a:cubicBezTo>
                    <a:cubicBezTo>
                      <a:pt x="0" y="137"/>
                      <a:pt x="2" y="143"/>
                      <a:pt x="7" y="143"/>
                    </a:cubicBezTo>
                    <a:cubicBezTo>
                      <a:pt x="112" y="145"/>
                      <a:pt x="232" y="143"/>
                      <a:pt x="323" y="88"/>
                    </a:cubicBezTo>
                    <a:cubicBezTo>
                      <a:pt x="346" y="95"/>
                      <a:pt x="371" y="102"/>
                      <a:pt x="394" y="109"/>
                    </a:cubicBezTo>
                    <a:cubicBezTo>
                      <a:pt x="398" y="110"/>
                      <a:pt x="402" y="107"/>
                      <a:pt x="402" y="103"/>
                    </a:cubicBezTo>
                    <a:cubicBezTo>
                      <a:pt x="402" y="71"/>
                      <a:pt x="403" y="40"/>
                      <a:pt x="403" y="8"/>
                    </a:cubicBezTo>
                    <a:cubicBezTo>
                      <a:pt x="403" y="2"/>
                      <a:pt x="394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7210864" y="3212073"/>
                <a:ext cx="145594" cy="119339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0" extrusionOk="0">
                    <a:moveTo>
                      <a:pt x="238" y="4"/>
                    </a:moveTo>
                    <a:cubicBezTo>
                      <a:pt x="234" y="0"/>
                      <a:pt x="227" y="2"/>
                      <a:pt x="225" y="7"/>
                    </a:cubicBezTo>
                    <a:cubicBezTo>
                      <a:pt x="218" y="25"/>
                      <a:pt x="223" y="41"/>
                      <a:pt x="227" y="59"/>
                    </a:cubicBezTo>
                    <a:cubicBezTo>
                      <a:pt x="229" y="65"/>
                      <a:pt x="230" y="71"/>
                      <a:pt x="230" y="76"/>
                    </a:cubicBezTo>
                    <a:cubicBezTo>
                      <a:pt x="134" y="63"/>
                      <a:pt x="38" y="136"/>
                      <a:pt x="2" y="220"/>
                    </a:cubicBezTo>
                    <a:cubicBezTo>
                      <a:pt x="0" y="224"/>
                      <a:pt x="3" y="230"/>
                      <a:pt x="8" y="228"/>
                    </a:cubicBezTo>
                    <a:cubicBezTo>
                      <a:pt x="73" y="208"/>
                      <a:pt x="134" y="179"/>
                      <a:pt x="190" y="142"/>
                    </a:cubicBezTo>
                    <a:cubicBezTo>
                      <a:pt x="208" y="131"/>
                      <a:pt x="235" y="117"/>
                      <a:pt x="243" y="95"/>
                    </a:cubicBezTo>
                    <a:cubicBezTo>
                      <a:pt x="252" y="96"/>
                      <a:pt x="261" y="97"/>
                      <a:pt x="270" y="98"/>
                    </a:cubicBezTo>
                    <a:cubicBezTo>
                      <a:pt x="274" y="98"/>
                      <a:pt x="281" y="96"/>
                      <a:pt x="280" y="90"/>
                    </a:cubicBezTo>
                    <a:cubicBezTo>
                      <a:pt x="276" y="56"/>
                      <a:pt x="263" y="28"/>
                      <a:pt x="238" y="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7093902" y="3424790"/>
                <a:ext cx="116953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2" y="98"/>
                    </a:moveTo>
                    <a:cubicBezTo>
                      <a:pt x="215" y="68"/>
                      <a:pt x="212" y="39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2" y="2"/>
                      <a:pt x="176" y="35"/>
                      <a:pt x="179" y="60"/>
                    </a:cubicBezTo>
                    <a:cubicBezTo>
                      <a:pt x="176" y="60"/>
                      <a:pt x="174" y="60"/>
                      <a:pt x="171" y="61"/>
                    </a:cubicBezTo>
                    <a:cubicBezTo>
                      <a:pt x="171" y="58"/>
                      <a:pt x="169" y="56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1" y="177"/>
                    </a:cubicBezTo>
                    <a:cubicBezTo>
                      <a:pt x="40" y="167"/>
                      <a:pt x="69" y="157"/>
                      <a:pt x="99" y="147"/>
                    </a:cubicBezTo>
                    <a:cubicBezTo>
                      <a:pt x="123" y="138"/>
                      <a:pt x="149" y="132"/>
                      <a:pt x="172" y="121"/>
                    </a:cubicBezTo>
                    <a:cubicBezTo>
                      <a:pt x="185" y="114"/>
                      <a:pt x="194" y="104"/>
                      <a:pt x="196" y="89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7" y="102"/>
                    </a:cubicBezTo>
                    <a:cubicBezTo>
                      <a:pt x="209" y="112"/>
                      <a:pt x="224" y="108"/>
                      <a:pt x="222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7587983" y="3475512"/>
                <a:ext cx="186169" cy="76377"/>
              </a:xfrm>
              <a:custGeom>
                <a:avLst/>
                <a:gdLst/>
                <a:ahLst/>
                <a:cxnLst/>
                <a:rect l="l" t="t" r="r" b="b"/>
                <a:pathLst>
                  <a:path w="357" h="146" extrusionOk="0">
                    <a:moveTo>
                      <a:pt x="343" y="116"/>
                    </a:moveTo>
                    <a:cubicBezTo>
                      <a:pt x="328" y="85"/>
                      <a:pt x="329" y="47"/>
                      <a:pt x="352" y="19"/>
                    </a:cubicBezTo>
                    <a:cubicBezTo>
                      <a:pt x="357" y="13"/>
                      <a:pt x="351" y="6"/>
                      <a:pt x="344" y="9"/>
                    </a:cubicBezTo>
                    <a:cubicBezTo>
                      <a:pt x="331" y="15"/>
                      <a:pt x="322" y="23"/>
                      <a:pt x="312" y="33"/>
                    </a:cubicBezTo>
                    <a:cubicBezTo>
                      <a:pt x="306" y="38"/>
                      <a:pt x="301" y="45"/>
                      <a:pt x="294" y="48"/>
                    </a:cubicBezTo>
                    <a:cubicBezTo>
                      <a:pt x="277" y="59"/>
                      <a:pt x="259" y="48"/>
                      <a:pt x="245" y="38"/>
                    </a:cubicBezTo>
                    <a:cubicBezTo>
                      <a:pt x="217" y="20"/>
                      <a:pt x="192" y="3"/>
                      <a:pt x="158" y="2"/>
                    </a:cubicBezTo>
                    <a:cubicBezTo>
                      <a:pt x="115" y="0"/>
                      <a:pt x="25" y="17"/>
                      <a:pt x="11" y="68"/>
                    </a:cubicBezTo>
                    <a:cubicBezTo>
                      <a:pt x="10" y="69"/>
                      <a:pt x="9" y="70"/>
                      <a:pt x="9" y="71"/>
                    </a:cubicBezTo>
                    <a:cubicBezTo>
                      <a:pt x="9" y="71"/>
                      <a:pt x="9" y="71"/>
                      <a:pt x="9" y="71"/>
                    </a:cubicBezTo>
                    <a:cubicBezTo>
                      <a:pt x="8" y="71"/>
                      <a:pt x="8" y="72"/>
                      <a:pt x="7" y="72"/>
                    </a:cubicBezTo>
                    <a:cubicBezTo>
                      <a:pt x="0" y="74"/>
                      <a:pt x="3" y="85"/>
                      <a:pt x="11" y="84"/>
                    </a:cubicBezTo>
                    <a:cubicBezTo>
                      <a:pt x="41" y="79"/>
                      <a:pt x="65" y="101"/>
                      <a:pt x="93" y="108"/>
                    </a:cubicBezTo>
                    <a:cubicBezTo>
                      <a:pt x="117" y="115"/>
                      <a:pt x="141" y="109"/>
                      <a:pt x="165" y="103"/>
                    </a:cubicBezTo>
                    <a:cubicBezTo>
                      <a:pt x="220" y="90"/>
                      <a:pt x="295" y="74"/>
                      <a:pt x="332" y="127"/>
                    </a:cubicBezTo>
                    <a:cubicBezTo>
                      <a:pt x="334" y="130"/>
                      <a:pt x="336" y="134"/>
                      <a:pt x="339" y="138"/>
                    </a:cubicBezTo>
                    <a:cubicBezTo>
                      <a:pt x="344" y="146"/>
                      <a:pt x="356" y="139"/>
                      <a:pt x="352" y="130"/>
                    </a:cubicBezTo>
                    <a:cubicBezTo>
                      <a:pt x="349" y="125"/>
                      <a:pt x="346" y="120"/>
                      <a:pt x="343" y="1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9" name="Google Shape;69;p3"/>
            <p:cNvSpPr/>
            <p:nvPr/>
          </p:nvSpPr>
          <p:spPr>
            <a:xfrm flipH="1">
              <a:off x="6883733" y="1065921"/>
              <a:ext cx="315925" cy="324826"/>
            </a:xfrm>
            <a:custGeom>
              <a:avLst/>
              <a:gdLst/>
              <a:ahLst/>
              <a:cxnLst/>
              <a:rect l="l" t="t" r="r" b="b"/>
              <a:pathLst>
                <a:path w="327" h="335" extrusionOk="0">
                  <a:moveTo>
                    <a:pt x="298" y="168"/>
                  </a:moveTo>
                  <a:cubicBezTo>
                    <a:pt x="303" y="147"/>
                    <a:pt x="327" y="147"/>
                    <a:pt x="323" y="136"/>
                  </a:cubicBezTo>
                  <a:cubicBezTo>
                    <a:pt x="318" y="143"/>
                    <a:pt x="310" y="148"/>
                    <a:pt x="277" y="156"/>
                  </a:cubicBezTo>
                  <a:cubicBezTo>
                    <a:pt x="246" y="163"/>
                    <a:pt x="261" y="189"/>
                    <a:pt x="239" y="193"/>
                  </a:cubicBezTo>
                  <a:cubicBezTo>
                    <a:pt x="237" y="193"/>
                    <a:pt x="235" y="193"/>
                    <a:pt x="233" y="193"/>
                  </a:cubicBezTo>
                  <a:cubicBezTo>
                    <a:pt x="219" y="193"/>
                    <a:pt x="208" y="184"/>
                    <a:pt x="197" y="173"/>
                  </a:cubicBezTo>
                  <a:cubicBezTo>
                    <a:pt x="205" y="155"/>
                    <a:pt x="230" y="152"/>
                    <a:pt x="224" y="138"/>
                  </a:cubicBezTo>
                  <a:cubicBezTo>
                    <a:pt x="218" y="125"/>
                    <a:pt x="185" y="131"/>
                    <a:pt x="193" y="108"/>
                  </a:cubicBezTo>
                  <a:cubicBezTo>
                    <a:pt x="193" y="108"/>
                    <a:pt x="193" y="108"/>
                    <a:pt x="193" y="108"/>
                  </a:cubicBezTo>
                  <a:cubicBezTo>
                    <a:pt x="195" y="102"/>
                    <a:pt x="199" y="94"/>
                    <a:pt x="208" y="84"/>
                  </a:cubicBezTo>
                  <a:cubicBezTo>
                    <a:pt x="210" y="81"/>
                    <a:pt x="212" y="78"/>
                    <a:pt x="215" y="75"/>
                  </a:cubicBezTo>
                  <a:cubicBezTo>
                    <a:pt x="253" y="31"/>
                    <a:pt x="290" y="25"/>
                    <a:pt x="314" y="0"/>
                  </a:cubicBezTo>
                  <a:cubicBezTo>
                    <a:pt x="275" y="31"/>
                    <a:pt x="243" y="15"/>
                    <a:pt x="212" y="42"/>
                  </a:cubicBezTo>
                  <a:cubicBezTo>
                    <a:pt x="195" y="57"/>
                    <a:pt x="167" y="63"/>
                    <a:pt x="142" y="72"/>
                  </a:cubicBezTo>
                  <a:cubicBezTo>
                    <a:pt x="142" y="72"/>
                    <a:pt x="142" y="72"/>
                    <a:pt x="142" y="72"/>
                  </a:cubicBezTo>
                  <a:cubicBezTo>
                    <a:pt x="122" y="79"/>
                    <a:pt x="104" y="88"/>
                    <a:pt x="94" y="105"/>
                  </a:cubicBezTo>
                  <a:cubicBezTo>
                    <a:pt x="87" y="116"/>
                    <a:pt x="79" y="126"/>
                    <a:pt x="71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64" y="144"/>
                    <a:pt x="57" y="151"/>
                    <a:pt x="49" y="159"/>
                  </a:cubicBezTo>
                  <a:cubicBezTo>
                    <a:pt x="46" y="163"/>
                    <a:pt x="42" y="167"/>
                    <a:pt x="38" y="171"/>
                  </a:cubicBezTo>
                  <a:cubicBezTo>
                    <a:pt x="29" y="181"/>
                    <a:pt x="20" y="192"/>
                    <a:pt x="11" y="205"/>
                  </a:cubicBezTo>
                  <a:cubicBezTo>
                    <a:pt x="10" y="206"/>
                    <a:pt x="8" y="208"/>
                    <a:pt x="7" y="209"/>
                  </a:cubicBezTo>
                  <a:cubicBezTo>
                    <a:pt x="6" y="210"/>
                    <a:pt x="5" y="211"/>
                    <a:pt x="4" y="212"/>
                  </a:cubicBezTo>
                  <a:cubicBezTo>
                    <a:pt x="0" y="216"/>
                    <a:pt x="0" y="222"/>
                    <a:pt x="4" y="224"/>
                  </a:cubicBezTo>
                  <a:cubicBezTo>
                    <a:pt x="6" y="225"/>
                    <a:pt x="7" y="226"/>
                    <a:pt x="9" y="228"/>
                  </a:cubicBezTo>
                  <a:cubicBezTo>
                    <a:pt x="17" y="234"/>
                    <a:pt x="29" y="241"/>
                    <a:pt x="41" y="246"/>
                  </a:cubicBezTo>
                  <a:cubicBezTo>
                    <a:pt x="45" y="248"/>
                    <a:pt x="49" y="249"/>
                    <a:pt x="53" y="250"/>
                  </a:cubicBezTo>
                  <a:cubicBezTo>
                    <a:pt x="72" y="266"/>
                    <a:pt x="78" y="274"/>
                    <a:pt x="93" y="301"/>
                  </a:cubicBezTo>
                  <a:cubicBezTo>
                    <a:pt x="109" y="331"/>
                    <a:pt x="158" y="335"/>
                    <a:pt x="158" y="335"/>
                  </a:cubicBezTo>
                  <a:cubicBezTo>
                    <a:pt x="158" y="335"/>
                    <a:pt x="151" y="335"/>
                    <a:pt x="141" y="319"/>
                  </a:cubicBezTo>
                  <a:cubicBezTo>
                    <a:pt x="153" y="323"/>
                    <a:pt x="164" y="324"/>
                    <a:pt x="166" y="325"/>
                  </a:cubicBezTo>
                  <a:cubicBezTo>
                    <a:pt x="164" y="324"/>
                    <a:pt x="156" y="321"/>
                    <a:pt x="144" y="301"/>
                  </a:cubicBezTo>
                  <a:cubicBezTo>
                    <a:pt x="135" y="285"/>
                    <a:pt x="114" y="276"/>
                    <a:pt x="100" y="267"/>
                  </a:cubicBezTo>
                  <a:cubicBezTo>
                    <a:pt x="95" y="264"/>
                    <a:pt x="89" y="261"/>
                    <a:pt x="84" y="259"/>
                  </a:cubicBezTo>
                  <a:cubicBezTo>
                    <a:pt x="88" y="261"/>
                    <a:pt x="93" y="263"/>
                    <a:pt x="97" y="265"/>
                  </a:cubicBezTo>
                  <a:cubicBezTo>
                    <a:pt x="98" y="266"/>
                    <a:pt x="99" y="266"/>
                    <a:pt x="100" y="267"/>
                  </a:cubicBezTo>
                  <a:cubicBezTo>
                    <a:pt x="106" y="269"/>
                    <a:pt x="111" y="271"/>
                    <a:pt x="117" y="273"/>
                  </a:cubicBezTo>
                  <a:cubicBezTo>
                    <a:pt x="121" y="274"/>
                    <a:pt x="126" y="275"/>
                    <a:pt x="131" y="275"/>
                  </a:cubicBezTo>
                  <a:cubicBezTo>
                    <a:pt x="135" y="275"/>
                    <a:pt x="139" y="274"/>
                    <a:pt x="142" y="274"/>
                  </a:cubicBezTo>
                  <a:cubicBezTo>
                    <a:pt x="142" y="274"/>
                    <a:pt x="142" y="274"/>
                    <a:pt x="142" y="274"/>
                  </a:cubicBezTo>
                  <a:cubicBezTo>
                    <a:pt x="150" y="272"/>
                    <a:pt x="157" y="269"/>
                    <a:pt x="164" y="265"/>
                  </a:cubicBezTo>
                  <a:cubicBezTo>
                    <a:pt x="157" y="269"/>
                    <a:pt x="150" y="272"/>
                    <a:pt x="142" y="274"/>
                  </a:cubicBezTo>
                  <a:cubicBezTo>
                    <a:pt x="182" y="282"/>
                    <a:pt x="219" y="268"/>
                    <a:pt x="212" y="252"/>
                  </a:cubicBezTo>
                  <a:cubicBezTo>
                    <a:pt x="206" y="238"/>
                    <a:pt x="209" y="223"/>
                    <a:pt x="211" y="215"/>
                  </a:cubicBezTo>
                  <a:cubicBezTo>
                    <a:pt x="220" y="210"/>
                    <a:pt x="229" y="207"/>
                    <a:pt x="236" y="210"/>
                  </a:cubicBezTo>
                  <a:cubicBezTo>
                    <a:pt x="240" y="212"/>
                    <a:pt x="243" y="215"/>
                    <a:pt x="244" y="221"/>
                  </a:cubicBezTo>
                  <a:cubicBezTo>
                    <a:pt x="254" y="248"/>
                    <a:pt x="287" y="243"/>
                    <a:pt x="290" y="250"/>
                  </a:cubicBezTo>
                  <a:cubicBezTo>
                    <a:pt x="294" y="258"/>
                    <a:pt x="315" y="256"/>
                    <a:pt x="315" y="256"/>
                  </a:cubicBezTo>
                  <a:cubicBezTo>
                    <a:pt x="315" y="256"/>
                    <a:pt x="299" y="255"/>
                    <a:pt x="295" y="239"/>
                  </a:cubicBezTo>
                  <a:cubicBezTo>
                    <a:pt x="292" y="222"/>
                    <a:pt x="269" y="223"/>
                    <a:pt x="270" y="207"/>
                  </a:cubicBezTo>
                  <a:cubicBezTo>
                    <a:pt x="271" y="191"/>
                    <a:pt x="293" y="189"/>
                    <a:pt x="298" y="1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3"/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title" idx="2" hasCustomPrompt="1"/>
          </p:nvPr>
        </p:nvSpPr>
        <p:spPr>
          <a:xfrm>
            <a:off x="931125" y="1390750"/>
            <a:ext cx="16119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 b="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2" name="Google Shape;72;p3"/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19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-3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4" name="Google Shape;374;p19"/>
          <p:cNvGrpSpPr/>
          <p:nvPr/>
        </p:nvGrpSpPr>
        <p:grpSpPr>
          <a:xfrm>
            <a:off x="26" y="2"/>
            <a:ext cx="9143976" cy="5142345"/>
            <a:chOff x="26" y="2"/>
            <a:chExt cx="9143976" cy="5142345"/>
          </a:xfrm>
        </p:grpSpPr>
        <p:sp>
          <p:nvSpPr>
            <p:cNvPr id="375" name="Google Shape;375;p19"/>
            <p:cNvSpPr/>
            <p:nvPr/>
          </p:nvSpPr>
          <p:spPr>
            <a:xfrm rot="5400000">
              <a:off x="258477" y="-244709"/>
              <a:ext cx="744923" cy="1234375"/>
            </a:xfrm>
            <a:custGeom>
              <a:avLst/>
              <a:gdLst/>
              <a:ahLst/>
              <a:cxnLst/>
              <a:rect l="l" t="t" r="r" b="b"/>
              <a:pathLst>
                <a:path w="500" h="1102" extrusionOk="0">
                  <a:moveTo>
                    <a:pt x="493" y="1063"/>
                  </a:moveTo>
                  <a:cubicBezTo>
                    <a:pt x="489" y="1054"/>
                    <a:pt x="480" y="1028"/>
                    <a:pt x="472" y="1005"/>
                  </a:cubicBezTo>
                  <a:cubicBezTo>
                    <a:pt x="482" y="1006"/>
                    <a:pt x="491" y="1004"/>
                    <a:pt x="493" y="998"/>
                  </a:cubicBezTo>
                  <a:cubicBezTo>
                    <a:pt x="496" y="989"/>
                    <a:pt x="489" y="983"/>
                    <a:pt x="479" y="979"/>
                  </a:cubicBezTo>
                  <a:cubicBezTo>
                    <a:pt x="485" y="976"/>
                    <a:pt x="489" y="972"/>
                    <a:pt x="488" y="967"/>
                  </a:cubicBezTo>
                  <a:cubicBezTo>
                    <a:pt x="487" y="950"/>
                    <a:pt x="455" y="953"/>
                    <a:pt x="440" y="964"/>
                  </a:cubicBezTo>
                  <a:cubicBezTo>
                    <a:pt x="438" y="965"/>
                    <a:pt x="437" y="967"/>
                    <a:pt x="435" y="967"/>
                  </a:cubicBezTo>
                  <a:cubicBezTo>
                    <a:pt x="437" y="963"/>
                    <a:pt x="442" y="958"/>
                    <a:pt x="450" y="953"/>
                  </a:cubicBezTo>
                  <a:cubicBezTo>
                    <a:pt x="476" y="937"/>
                    <a:pt x="466" y="910"/>
                    <a:pt x="455" y="914"/>
                  </a:cubicBezTo>
                  <a:cubicBezTo>
                    <a:pt x="441" y="920"/>
                    <a:pt x="438" y="946"/>
                    <a:pt x="424" y="954"/>
                  </a:cubicBezTo>
                  <a:cubicBezTo>
                    <a:pt x="425" y="951"/>
                    <a:pt x="428" y="946"/>
                    <a:pt x="432" y="941"/>
                  </a:cubicBezTo>
                  <a:cubicBezTo>
                    <a:pt x="450" y="917"/>
                    <a:pt x="430" y="896"/>
                    <a:pt x="421" y="904"/>
                  </a:cubicBezTo>
                  <a:cubicBezTo>
                    <a:pt x="409" y="915"/>
                    <a:pt x="419" y="943"/>
                    <a:pt x="405" y="955"/>
                  </a:cubicBezTo>
                  <a:cubicBezTo>
                    <a:pt x="405" y="955"/>
                    <a:pt x="405" y="955"/>
                    <a:pt x="405" y="955"/>
                  </a:cubicBezTo>
                  <a:cubicBezTo>
                    <a:pt x="386" y="948"/>
                    <a:pt x="381" y="944"/>
                    <a:pt x="383" y="937"/>
                  </a:cubicBezTo>
                  <a:cubicBezTo>
                    <a:pt x="385" y="924"/>
                    <a:pt x="405" y="880"/>
                    <a:pt x="413" y="871"/>
                  </a:cubicBezTo>
                  <a:cubicBezTo>
                    <a:pt x="421" y="862"/>
                    <a:pt x="429" y="871"/>
                    <a:pt x="459" y="860"/>
                  </a:cubicBezTo>
                  <a:cubicBezTo>
                    <a:pt x="488" y="848"/>
                    <a:pt x="489" y="812"/>
                    <a:pt x="461" y="821"/>
                  </a:cubicBezTo>
                  <a:cubicBezTo>
                    <a:pt x="433" y="829"/>
                    <a:pt x="421" y="848"/>
                    <a:pt x="414" y="840"/>
                  </a:cubicBezTo>
                  <a:cubicBezTo>
                    <a:pt x="417" y="832"/>
                    <a:pt x="418" y="824"/>
                    <a:pt x="416" y="818"/>
                  </a:cubicBezTo>
                  <a:cubicBezTo>
                    <a:pt x="422" y="803"/>
                    <a:pt x="435" y="784"/>
                    <a:pt x="446" y="780"/>
                  </a:cubicBezTo>
                  <a:cubicBezTo>
                    <a:pt x="463" y="772"/>
                    <a:pt x="472" y="766"/>
                    <a:pt x="462" y="756"/>
                  </a:cubicBezTo>
                  <a:cubicBezTo>
                    <a:pt x="452" y="746"/>
                    <a:pt x="431" y="746"/>
                    <a:pt x="421" y="769"/>
                  </a:cubicBezTo>
                  <a:cubicBezTo>
                    <a:pt x="412" y="791"/>
                    <a:pt x="414" y="802"/>
                    <a:pt x="401" y="805"/>
                  </a:cubicBezTo>
                  <a:cubicBezTo>
                    <a:pt x="388" y="808"/>
                    <a:pt x="394" y="786"/>
                    <a:pt x="385" y="781"/>
                  </a:cubicBezTo>
                  <a:cubicBezTo>
                    <a:pt x="377" y="775"/>
                    <a:pt x="362" y="794"/>
                    <a:pt x="376" y="810"/>
                  </a:cubicBezTo>
                  <a:cubicBezTo>
                    <a:pt x="379" y="814"/>
                    <a:pt x="382" y="818"/>
                    <a:pt x="385" y="822"/>
                  </a:cubicBezTo>
                  <a:cubicBezTo>
                    <a:pt x="374" y="832"/>
                    <a:pt x="369" y="843"/>
                    <a:pt x="364" y="848"/>
                  </a:cubicBezTo>
                  <a:cubicBezTo>
                    <a:pt x="361" y="848"/>
                    <a:pt x="359" y="850"/>
                    <a:pt x="358" y="851"/>
                  </a:cubicBezTo>
                  <a:cubicBezTo>
                    <a:pt x="357" y="851"/>
                    <a:pt x="356" y="851"/>
                    <a:pt x="355" y="850"/>
                  </a:cubicBezTo>
                  <a:cubicBezTo>
                    <a:pt x="344" y="844"/>
                    <a:pt x="350" y="796"/>
                    <a:pt x="363" y="783"/>
                  </a:cubicBezTo>
                  <a:cubicBezTo>
                    <a:pt x="376" y="769"/>
                    <a:pt x="382" y="760"/>
                    <a:pt x="369" y="754"/>
                  </a:cubicBezTo>
                  <a:cubicBezTo>
                    <a:pt x="356" y="749"/>
                    <a:pt x="336" y="757"/>
                    <a:pt x="336" y="782"/>
                  </a:cubicBezTo>
                  <a:cubicBezTo>
                    <a:pt x="335" y="806"/>
                    <a:pt x="342" y="815"/>
                    <a:pt x="331" y="823"/>
                  </a:cubicBezTo>
                  <a:cubicBezTo>
                    <a:pt x="320" y="831"/>
                    <a:pt x="317" y="808"/>
                    <a:pt x="307" y="806"/>
                  </a:cubicBezTo>
                  <a:cubicBezTo>
                    <a:pt x="297" y="804"/>
                    <a:pt x="291" y="827"/>
                    <a:pt x="310" y="837"/>
                  </a:cubicBezTo>
                  <a:cubicBezTo>
                    <a:pt x="324" y="844"/>
                    <a:pt x="339" y="854"/>
                    <a:pt x="344" y="873"/>
                  </a:cubicBezTo>
                  <a:cubicBezTo>
                    <a:pt x="340" y="873"/>
                    <a:pt x="337" y="855"/>
                    <a:pt x="330" y="853"/>
                  </a:cubicBezTo>
                  <a:cubicBezTo>
                    <a:pt x="316" y="849"/>
                    <a:pt x="307" y="866"/>
                    <a:pt x="323" y="876"/>
                  </a:cubicBezTo>
                  <a:cubicBezTo>
                    <a:pt x="339" y="885"/>
                    <a:pt x="341" y="899"/>
                    <a:pt x="331" y="902"/>
                  </a:cubicBezTo>
                  <a:cubicBezTo>
                    <a:pt x="321" y="905"/>
                    <a:pt x="308" y="924"/>
                    <a:pt x="333" y="924"/>
                  </a:cubicBezTo>
                  <a:cubicBezTo>
                    <a:pt x="338" y="925"/>
                    <a:pt x="342" y="926"/>
                    <a:pt x="345" y="927"/>
                  </a:cubicBezTo>
                  <a:cubicBezTo>
                    <a:pt x="344" y="938"/>
                    <a:pt x="344" y="943"/>
                    <a:pt x="341" y="945"/>
                  </a:cubicBezTo>
                  <a:cubicBezTo>
                    <a:pt x="329" y="951"/>
                    <a:pt x="308" y="920"/>
                    <a:pt x="316" y="905"/>
                  </a:cubicBezTo>
                  <a:cubicBezTo>
                    <a:pt x="329" y="883"/>
                    <a:pt x="320" y="874"/>
                    <a:pt x="315" y="875"/>
                  </a:cubicBezTo>
                  <a:cubicBezTo>
                    <a:pt x="314" y="876"/>
                    <a:pt x="313" y="876"/>
                    <a:pt x="312" y="876"/>
                  </a:cubicBezTo>
                  <a:cubicBezTo>
                    <a:pt x="312" y="868"/>
                    <a:pt x="310" y="861"/>
                    <a:pt x="302" y="858"/>
                  </a:cubicBezTo>
                  <a:cubicBezTo>
                    <a:pt x="281" y="851"/>
                    <a:pt x="272" y="859"/>
                    <a:pt x="258" y="853"/>
                  </a:cubicBezTo>
                  <a:cubicBezTo>
                    <a:pt x="244" y="848"/>
                    <a:pt x="234" y="854"/>
                    <a:pt x="227" y="841"/>
                  </a:cubicBezTo>
                  <a:cubicBezTo>
                    <a:pt x="219" y="829"/>
                    <a:pt x="214" y="793"/>
                    <a:pt x="221" y="775"/>
                  </a:cubicBezTo>
                  <a:cubicBezTo>
                    <a:pt x="221" y="775"/>
                    <a:pt x="222" y="774"/>
                    <a:pt x="222" y="773"/>
                  </a:cubicBezTo>
                  <a:cubicBezTo>
                    <a:pt x="228" y="774"/>
                    <a:pt x="234" y="763"/>
                    <a:pt x="234" y="756"/>
                  </a:cubicBezTo>
                  <a:cubicBezTo>
                    <a:pt x="233" y="746"/>
                    <a:pt x="247" y="743"/>
                    <a:pt x="262" y="755"/>
                  </a:cubicBezTo>
                  <a:cubicBezTo>
                    <a:pt x="276" y="767"/>
                    <a:pt x="289" y="753"/>
                    <a:pt x="281" y="741"/>
                  </a:cubicBezTo>
                  <a:cubicBezTo>
                    <a:pt x="275" y="734"/>
                    <a:pt x="251" y="740"/>
                    <a:pt x="258" y="731"/>
                  </a:cubicBezTo>
                  <a:cubicBezTo>
                    <a:pt x="265" y="722"/>
                    <a:pt x="278" y="715"/>
                    <a:pt x="273" y="704"/>
                  </a:cubicBezTo>
                  <a:cubicBezTo>
                    <a:pt x="271" y="699"/>
                    <a:pt x="258" y="699"/>
                    <a:pt x="250" y="723"/>
                  </a:cubicBezTo>
                  <a:cubicBezTo>
                    <a:pt x="248" y="731"/>
                    <a:pt x="238" y="736"/>
                    <a:pt x="228" y="738"/>
                  </a:cubicBezTo>
                  <a:cubicBezTo>
                    <a:pt x="228" y="734"/>
                    <a:pt x="229" y="731"/>
                    <a:pt x="229" y="728"/>
                  </a:cubicBezTo>
                  <a:cubicBezTo>
                    <a:pt x="242" y="738"/>
                    <a:pt x="246" y="719"/>
                    <a:pt x="242" y="710"/>
                  </a:cubicBezTo>
                  <a:cubicBezTo>
                    <a:pt x="238" y="700"/>
                    <a:pt x="250" y="693"/>
                    <a:pt x="267" y="699"/>
                  </a:cubicBezTo>
                  <a:cubicBezTo>
                    <a:pt x="285" y="704"/>
                    <a:pt x="292" y="686"/>
                    <a:pt x="280" y="679"/>
                  </a:cubicBezTo>
                  <a:cubicBezTo>
                    <a:pt x="274" y="675"/>
                    <a:pt x="258" y="685"/>
                    <a:pt x="255" y="681"/>
                  </a:cubicBezTo>
                  <a:cubicBezTo>
                    <a:pt x="273" y="673"/>
                    <a:pt x="290" y="677"/>
                    <a:pt x="305" y="683"/>
                  </a:cubicBezTo>
                  <a:cubicBezTo>
                    <a:pt x="325" y="691"/>
                    <a:pt x="339" y="670"/>
                    <a:pt x="330" y="665"/>
                  </a:cubicBezTo>
                  <a:cubicBezTo>
                    <a:pt x="322" y="659"/>
                    <a:pt x="303" y="671"/>
                    <a:pt x="302" y="658"/>
                  </a:cubicBezTo>
                  <a:cubicBezTo>
                    <a:pt x="301" y="644"/>
                    <a:pt x="312" y="643"/>
                    <a:pt x="330" y="627"/>
                  </a:cubicBezTo>
                  <a:cubicBezTo>
                    <a:pt x="347" y="610"/>
                    <a:pt x="341" y="590"/>
                    <a:pt x="328" y="584"/>
                  </a:cubicBezTo>
                  <a:cubicBezTo>
                    <a:pt x="315" y="577"/>
                    <a:pt x="312" y="589"/>
                    <a:pt x="311" y="607"/>
                  </a:cubicBezTo>
                  <a:cubicBezTo>
                    <a:pt x="310" y="626"/>
                    <a:pt x="277" y="662"/>
                    <a:pt x="266" y="658"/>
                  </a:cubicBezTo>
                  <a:cubicBezTo>
                    <a:pt x="264" y="658"/>
                    <a:pt x="263" y="657"/>
                    <a:pt x="263" y="656"/>
                  </a:cubicBezTo>
                  <a:cubicBezTo>
                    <a:pt x="263" y="654"/>
                    <a:pt x="262" y="652"/>
                    <a:pt x="261" y="650"/>
                  </a:cubicBezTo>
                  <a:cubicBezTo>
                    <a:pt x="262" y="643"/>
                    <a:pt x="266" y="631"/>
                    <a:pt x="267" y="616"/>
                  </a:cubicBezTo>
                  <a:cubicBezTo>
                    <a:pt x="272" y="616"/>
                    <a:pt x="277" y="616"/>
                    <a:pt x="281" y="616"/>
                  </a:cubicBezTo>
                  <a:cubicBezTo>
                    <a:pt x="303" y="615"/>
                    <a:pt x="308" y="591"/>
                    <a:pt x="298" y="589"/>
                  </a:cubicBezTo>
                  <a:cubicBezTo>
                    <a:pt x="288" y="587"/>
                    <a:pt x="275" y="605"/>
                    <a:pt x="269" y="593"/>
                  </a:cubicBezTo>
                  <a:cubicBezTo>
                    <a:pt x="262" y="581"/>
                    <a:pt x="272" y="576"/>
                    <a:pt x="283" y="554"/>
                  </a:cubicBezTo>
                  <a:cubicBezTo>
                    <a:pt x="293" y="532"/>
                    <a:pt x="279" y="516"/>
                    <a:pt x="265" y="515"/>
                  </a:cubicBezTo>
                  <a:cubicBezTo>
                    <a:pt x="251" y="514"/>
                    <a:pt x="253" y="525"/>
                    <a:pt x="258" y="543"/>
                  </a:cubicBezTo>
                  <a:cubicBezTo>
                    <a:pt x="262" y="554"/>
                    <a:pt x="257" y="576"/>
                    <a:pt x="249" y="591"/>
                  </a:cubicBezTo>
                  <a:cubicBezTo>
                    <a:pt x="243" y="594"/>
                    <a:pt x="238" y="599"/>
                    <a:pt x="234" y="607"/>
                  </a:cubicBezTo>
                  <a:cubicBezTo>
                    <a:pt x="223" y="607"/>
                    <a:pt x="229" y="585"/>
                    <a:pt x="217" y="559"/>
                  </a:cubicBezTo>
                  <a:cubicBezTo>
                    <a:pt x="205" y="532"/>
                    <a:pt x="178" y="557"/>
                    <a:pt x="190" y="586"/>
                  </a:cubicBezTo>
                  <a:cubicBezTo>
                    <a:pt x="201" y="616"/>
                    <a:pt x="213" y="616"/>
                    <a:pt x="211" y="628"/>
                  </a:cubicBezTo>
                  <a:cubicBezTo>
                    <a:pt x="210" y="640"/>
                    <a:pt x="190" y="684"/>
                    <a:pt x="182" y="695"/>
                  </a:cubicBezTo>
                  <a:cubicBezTo>
                    <a:pt x="177" y="700"/>
                    <a:pt x="171" y="699"/>
                    <a:pt x="154" y="690"/>
                  </a:cubicBezTo>
                  <a:cubicBezTo>
                    <a:pt x="153" y="690"/>
                    <a:pt x="153" y="690"/>
                    <a:pt x="153" y="690"/>
                  </a:cubicBezTo>
                  <a:cubicBezTo>
                    <a:pt x="153" y="672"/>
                    <a:pt x="181" y="660"/>
                    <a:pt x="181" y="644"/>
                  </a:cubicBezTo>
                  <a:cubicBezTo>
                    <a:pt x="181" y="632"/>
                    <a:pt x="152" y="631"/>
                    <a:pt x="146" y="661"/>
                  </a:cubicBezTo>
                  <a:cubicBezTo>
                    <a:pt x="145" y="667"/>
                    <a:pt x="143" y="672"/>
                    <a:pt x="142" y="675"/>
                  </a:cubicBezTo>
                  <a:cubicBezTo>
                    <a:pt x="139" y="659"/>
                    <a:pt x="157" y="640"/>
                    <a:pt x="151" y="626"/>
                  </a:cubicBezTo>
                  <a:cubicBezTo>
                    <a:pt x="150" y="622"/>
                    <a:pt x="146" y="621"/>
                    <a:pt x="142" y="621"/>
                  </a:cubicBezTo>
                  <a:cubicBezTo>
                    <a:pt x="148" y="609"/>
                    <a:pt x="153" y="598"/>
                    <a:pt x="155" y="591"/>
                  </a:cubicBezTo>
                  <a:cubicBezTo>
                    <a:pt x="159" y="576"/>
                    <a:pt x="159" y="561"/>
                    <a:pt x="158" y="552"/>
                  </a:cubicBezTo>
                  <a:cubicBezTo>
                    <a:pt x="161" y="551"/>
                    <a:pt x="162" y="550"/>
                    <a:pt x="162" y="548"/>
                  </a:cubicBezTo>
                  <a:cubicBezTo>
                    <a:pt x="161" y="543"/>
                    <a:pt x="163" y="521"/>
                    <a:pt x="166" y="504"/>
                  </a:cubicBezTo>
                  <a:cubicBezTo>
                    <a:pt x="177" y="495"/>
                    <a:pt x="189" y="488"/>
                    <a:pt x="198" y="506"/>
                  </a:cubicBezTo>
                  <a:cubicBezTo>
                    <a:pt x="209" y="528"/>
                    <a:pt x="220" y="508"/>
                    <a:pt x="219" y="498"/>
                  </a:cubicBezTo>
                  <a:cubicBezTo>
                    <a:pt x="217" y="487"/>
                    <a:pt x="231" y="483"/>
                    <a:pt x="246" y="494"/>
                  </a:cubicBezTo>
                  <a:cubicBezTo>
                    <a:pt x="262" y="504"/>
                    <a:pt x="274" y="488"/>
                    <a:pt x="264" y="478"/>
                  </a:cubicBezTo>
                  <a:cubicBezTo>
                    <a:pt x="258" y="471"/>
                    <a:pt x="234" y="480"/>
                    <a:pt x="240" y="470"/>
                  </a:cubicBezTo>
                  <a:cubicBezTo>
                    <a:pt x="246" y="461"/>
                    <a:pt x="259" y="452"/>
                    <a:pt x="252" y="442"/>
                  </a:cubicBezTo>
                  <a:cubicBezTo>
                    <a:pt x="249" y="437"/>
                    <a:pt x="237" y="438"/>
                    <a:pt x="232" y="463"/>
                  </a:cubicBezTo>
                  <a:cubicBezTo>
                    <a:pt x="228" y="480"/>
                    <a:pt x="190" y="489"/>
                    <a:pt x="186" y="476"/>
                  </a:cubicBezTo>
                  <a:cubicBezTo>
                    <a:pt x="185" y="473"/>
                    <a:pt x="188" y="468"/>
                    <a:pt x="195" y="460"/>
                  </a:cubicBezTo>
                  <a:cubicBezTo>
                    <a:pt x="198" y="461"/>
                    <a:pt x="202" y="463"/>
                    <a:pt x="206" y="466"/>
                  </a:cubicBezTo>
                  <a:cubicBezTo>
                    <a:pt x="225" y="483"/>
                    <a:pt x="228" y="460"/>
                    <a:pt x="222" y="451"/>
                  </a:cubicBezTo>
                  <a:cubicBezTo>
                    <a:pt x="217" y="442"/>
                    <a:pt x="228" y="433"/>
                    <a:pt x="246" y="437"/>
                  </a:cubicBezTo>
                  <a:cubicBezTo>
                    <a:pt x="265" y="441"/>
                    <a:pt x="270" y="422"/>
                    <a:pt x="257" y="416"/>
                  </a:cubicBezTo>
                  <a:cubicBezTo>
                    <a:pt x="250" y="413"/>
                    <a:pt x="236" y="424"/>
                    <a:pt x="232" y="421"/>
                  </a:cubicBezTo>
                  <a:cubicBezTo>
                    <a:pt x="249" y="411"/>
                    <a:pt x="267" y="413"/>
                    <a:pt x="282" y="417"/>
                  </a:cubicBezTo>
                  <a:cubicBezTo>
                    <a:pt x="303" y="423"/>
                    <a:pt x="314" y="401"/>
                    <a:pt x="305" y="396"/>
                  </a:cubicBezTo>
                  <a:cubicBezTo>
                    <a:pt x="296" y="391"/>
                    <a:pt x="279" y="406"/>
                    <a:pt x="276" y="393"/>
                  </a:cubicBezTo>
                  <a:cubicBezTo>
                    <a:pt x="273" y="379"/>
                    <a:pt x="284" y="377"/>
                    <a:pt x="300" y="359"/>
                  </a:cubicBezTo>
                  <a:cubicBezTo>
                    <a:pt x="316" y="341"/>
                    <a:pt x="307" y="321"/>
                    <a:pt x="294" y="316"/>
                  </a:cubicBezTo>
                  <a:cubicBezTo>
                    <a:pt x="280" y="311"/>
                    <a:pt x="279" y="323"/>
                    <a:pt x="280" y="342"/>
                  </a:cubicBezTo>
                  <a:cubicBezTo>
                    <a:pt x="280" y="360"/>
                    <a:pt x="252" y="399"/>
                    <a:pt x="240" y="397"/>
                  </a:cubicBezTo>
                  <a:cubicBezTo>
                    <a:pt x="239" y="396"/>
                    <a:pt x="238" y="396"/>
                    <a:pt x="237" y="395"/>
                  </a:cubicBezTo>
                  <a:cubicBezTo>
                    <a:pt x="237" y="393"/>
                    <a:pt x="236" y="391"/>
                    <a:pt x="235" y="389"/>
                  </a:cubicBezTo>
                  <a:cubicBezTo>
                    <a:pt x="235" y="382"/>
                    <a:pt x="238" y="370"/>
                    <a:pt x="237" y="355"/>
                  </a:cubicBezTo>
                  <a:cubicBezTo>
                    <a:pt x="242" y="354"/>
                    <a:pt x="246" y="353"/>
                    <a:pt x="251" y="353"/>
                  </a:cubicBezTo>
                  <a:cubicBezTo>
                    <a:pt x="272" y="350"/>
                    <a:pt x="275" y="326"/>
                    <a:pt x="264" y="325"/>
                  </a:cubicBezTo>
                  <a:cubicBezTo>
                    <a:pt x="254" y="323"/>
                    <a:pt x="244" y="343"/>
                    <a:pt x="236" y="332"/>
                  </a:cubicBezTo>
                  <a:cubicBezTo>
                    <a:pt x="229" y="321"/>
                    <a:pt x="238" y="315"/>
                    <a:pt x="246" y="292"/>
                  </a:cubicBezTo>
                  <a:cubicBezTo>
                    <a:pt x="249" y="284"/>
                    <a:pt x="249" y="277"/>
                    <a:pt x="247" y="271"/>
                  </a:cubicBezTo>
                  <a:cubicBezTo>
                    <a:pt x="254" y="267"/>
                    <a:pt x="255" y="257"/>
                    <a:pt x="247" y="252"/>
                  </a:cubicBezTo>
                  <a:cubicBezTo>
                    <a:pt x="242" y="249"/>
                    <a:pt x="232" y="254"/>
                    <a:pt x="226" y="255"/>
                  </a:cubicBezTo>
                  <a:cubicBezTo>
                    <a:pt x="225" y="255"/>
                    <a:pt x="225" y="254"/>
                    <a:pt x="224" y="255"/>
                  </a:cubicBezTo>
                  <a:cubicBezTo>
                    <a:pt x="224" y="255"/>
                    <a:pt x="224" y="255"/>
                    <a:pt x="223" y="255"/>
                  </a:cubicBezTo>
                  <a:cubicBezTo>
                    <a:pt x="222" y="254"/>
                    <a:pt x="221" y="253"/>
                    <a:pt x="222" y="250"/>
                  </a:cubicBezTo>
                  <a:cubicBezTo>
                    <a:pt x="226" y="239"/>
                    <a:pt x="236" y="229"/>
                    <a:pt x="227" y="220"/>
                  </a:cubicBezTo>
                  <a:cubicBezTo>
                    <a:pt x="223" y="216"/>
                    <a:pt x="211" y="220"/>
                    <a:pt x="212" y="245"/>
                  </a:cubicBezTo>
                  <a:cubicBezTo>
                    <a:pt x="212" y="262"/>
                    <a:pt x="178" y="280"/>
                    <a:pt x="171" y="268"/>
                  </a:cubicBezTo>
                  <a:cubicBezTo>
                    <a:pt x="169" y="266"/>
                    <a:pt x="171" y="261"/>
                    <a:pt x="176" y="251"/>
                  </a:cubicBezTo>
                  <a:cubicBezTo>
                    <a:pt x="179" y="251"/>
                    <a:pt x="183" y="252"/>
                    <a:pt x="188" y="255"/>
                  </a:cubicBezTo>
                  <a:cubicBezTo>
                    <a:pt x="210" y="266"/>
                    <a:pt x="207" y="243"/>
                    <a:pt x="200" y="236"/>
                  </a:cubicBezTo>
                  <a:cubicBezTo>
                    <a:pt x="193" y="228"/>
                    <a:pt x="201" y="217"/>
                    <a:pt x="220" y="217"/>
                  </a:cubicBezTo>
                  <a:cubicBezTo>
                    <a:pt x="239" y="216"/>
                    <a:pt x="239" y="196"/>
                    <a:pt x="225" y="193"/>
                  </a:cubicBezTo>
                  <a:cubicBezTo>
                    <a:pt x="218" y="192"/>
                    <a:pt x="206" y="206"/>
                    <a:pt x="203" y="204"/>
                  </a:cubicBezTo>
                  <a:cubicBezTo>
                    <a:pt x="216" y="190"/>
                    <a:pt x="234" y="188"/>
                    <a:pt x="250" y="189"/>
                  </a:cubicBezTo>
                  <a:cubicBezTo>
                    <a:pt x="272" y="189"/>
                    <a:pt x="277" y="166"/>
                    <a:pt x="267" y="163"/>
                  </a:cubicBezTo>
                  <a:cubicBezTo>
                    <a:pt x="258" y="160"/>
                    <a:pt x="244" y="179"/>
                    <a:pt x="239" y="166"/>
                  </a:cubicBezTo>
                  <a:cubicBezTo>
                    <a:pt x="233" y="154"/>
                    <a:pt x="243" y="149"/>
                    <a:pt x="254" y="128"/>
                  </a:cubicBezTo>
                  <a:cubicBezTo>
                    <a:pt x="265" y="106"/>
                    <a:pt x="252" y="89"/>
                    <a:pt x="238" y="88"/>
                  </a:cubicBezTo>
                  <a:cubicBezTo>
                    <a:pt x="223" y="86"/>
                    <a:pt x="225" y="98"/>
                    <a:pt x="230" y="116"/>
                  </a:cubicBezTo>
                  <a:cubicBezTo>
                    <a:pt x="235" y="134"/>
                    <a:pt x="217" y="178"/>
                    <a:pt x="204" y="179"/>
                  </a:cubicBezTo>
                  <a:cubicBezTo>
                    <a:pt x="203" y="179"/>
                    <a:pt x="202" y="179"/>
                    <a:pt x="201" y="178"/>
                  </a:cubicBezTo>
                  <a:cubicBezTo>
                    <a:pt x="200" y="176"/>
                    <a:pt x="199" y="174"/>
                    <a:pt x="197" y="173"/>
                  </a:cubicBezTo>
                  <a:cubicBezTo>
                    <a:pt x="195" y="166"/>
                    <a:pt x="196" y="154"/>
                    <a:pt x="192" y="139"/>
                  </a:cubicBezTo>
                  <a:cubicBezTo>
                    <a:pt x="196" y="137"/>
                    <a:pt x="200" y="135"/>
                    <a:pt x="205" y="134"/>
                  </a:cubicBezTo>
                  <a:cubicBezTo>
                    <a:pt x="225" y="126"/>
                    <a:pt x="221" y="102"/>
                    <a:pt x="211" y="103"/>
                  </a:cubicBezTo>
                  <a:cubicBezTo>
                    <a:pt x="201" y="104"/>
                    <a:pt x="195" y="126"/>
                    <a:pt x="185" y="117"/>
                  </a:cubicBezTo>
                  <a:cubicBezTo>
                    <a:pt x="175" y="108"/>
                    <a:pt x="183" y="100"/>
                    <a:pt x="185" y="76"/>
                  </a:cubicBezTo>
                  <a:cubicBezTo>
                    <a:pt x="188" y="51"/>
                    <a:pt x="169" y="41"/>
                    <a:pt x="155" y="45"/>
                  </a:cubicBezTo>
                  <a:cubicBezTo>
                    <a:pt x="141" y="49"/>
                    <a:pt x="147" y="59"/>
                    <a:pt x="158" y="73"/>
                  </a:cubicBezTo>
                  <a:cubicBezTo>
                    <a:pt x="166" y="83"/>
                    <a:pt x="168" y="105"/>
                    <a:pt x="166" y="122"/>
                  </a:cubicBezTo>
                  <a:cubicBezTo>
                    <a:pt x="162" y="126"/>
                    <a:pt x="158" y="133"/>
                    <a:pt x="158" y="142"/>
                  </a:cubicBezTo>
                  <a:cubicBezTo>
                    <a:pt x="147" y="146"/>
                    <a:pt x="146" y="123"/>
                    <a:pt x="125" y="102"/>
                  </a:cubicBezTo>
                  <a:cubicBezTo>
                    <a:pt x="105" y="81"/>
                    <a:pt x="88" y="113"/>
                    <a:pt x="109" y="137"/>
                  </a:cubicBezTo>
                  <a:cubicBezTo>
                    <a:pt x="130" y="162"/>
                    <a:pt x="141" y="158"/>
                    <a:pt x="143" y="169"/>
                  </a:cubicBezTo>
                  <a:cubicBezTo>
                    <a:pt x="146" y="179"/>
                    <a:pt x="143" y="216"/>
                    <a:pt x="140" y="235"/>
                  </a:cubicBezTo>
                  <a:cubicBezTo>
                    <a:pt x="138" y="228"/>
                    <a:pt x="136" y="223"/>
                    <a:pt x="130" y="218"/>
                  </a:cubicBezTo>
                  <a:cubicBezTo>
                    <a:pt x="127" y="215"/>
                    <a:pt x="123" y="212"/>
                    <a:pt x="119" y="210"/>
                  </a:cubicBezTo>
                  <a:cubicBezTo>
                    <a:pt x="121" y="204"/>
                    <a:pt x="122" y="199"/>
                    <a:pt x="120" y="194"/>
                  </a:cubicBezTo>
                  <a:cubicBezTo>
                    <a:pt x="117" y="186"/>
                    <a:pt x="104" y="188"/>
                    <a:pt x="97" y="200"/>
                  </a:cubicBezTo>
                  <a:cubicBezTo>
                    <a:pt x="95" y="198"/>
                    <a:pt x="94" y="195"/>
                    <a:pt x="93" y="193"/>
                  </a:cubicBezTo>
                  <a:cubicBezTo>
                    <a:pt x="91" y="190"/>
                    <a:pt x="91" y="170"/>
                    <a:pt x="93" y="159"/>
                  </a:cubicBezTo>
                  <a:cubicBezTo>
                    <a:pt x="94" y="148"/>
                    <a:pt x="89" y="145"/>
                    <a:pt x="87" y="129"/>
                  </a:cubicBezTo>
                  <a:cubicBezTo>
                    <a:pt x="86" y="114"/>
                    <a:pt x="95" y="106"/>
                    <a:pt x="92" y="102"/>
                  </a:cubicBezTo>
                  <a:cubicBezTo>
                    <a:pt x="89" y="99"/>
                    <a:pt x="78" y="105"/>
                    <a:pt x="71" y="113"/>
                  </a:cubicBezTo>
                  <a:cubicBezTo>
                    <a:pt x="63" y="121"/>
                    <a:pt x="63" y="113"/>
                    <a:pt x="62" y="113"/>
                  </a:cubicBezTo>
                  <a:cubicBezTo>
                    <a:pt x="62" y="113"/>
                    <a:pt x="58" y="117"/>
                    <a:pt x="53" y="122"/>
                  </a:cubicBezTo>
                  <a:cubicBezTo>
                    <a:pt x="48" y="128"/>
                    <a:pt x="45" y="124"/>
                    <a:pt x="47" y="110"/>
                  </a:cubicBezTo>
                  <a:cubicBezTo>
                    <a:pt x="48" y="96"/>
                    <a:pt x="57" y="84"/>
                    <a:pt x="60" y="64"/>
                  </a:cubicBezTo>
                  <a:cubicBezTo>
                    <a:pt x="63" y="45"/>
                    <a:pt x="71" y="48"/>
                    <a:pt x="65" y="43"/>
                  </a:cubicBezTo>
                  <a:cubicBezTo>
                    <a:pt x="58" y="39"/>
                    <a:pt x="48" y="42"/>
                    <a:pt x="40" y="38"/>
                  </a:cubicBezTo>
                  <a:cubicBezTo>
                    <a:pt x="32" y="35"/>
                    <a:pt x="40" y="36"/>
                    <a:pt x="31" y="18"/>
                  </a:cubicBezTo>
                  <a:cubicBezTo>
                    <a:pt x="21" y="0"/>
                    <a:pt x="0" y="69"/>
                    <a:pt x="0" y="69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814"/>
                    <a:pt x="0" y="814"/>
                    <a:pt x="0" y="814"/>
                  </a:cubicBezTo>
                  <a:cubicBezTo>
                    <a:pt x="0" y="1051"/>
                    <a:pt x="0" y="1051"/>
                    <a:pt x="0" y="1051"/>
                  </a:cubicBezTo>
                  <a:cubicBezTo>
                    <a:pt x="0" y="1051"/>
                    <a:pt x="0" y="1051"/>
                    <a:pt x="0" y="1051"/>
                  </a:cubicBezTo>
                  <a:cubicBezTo>
                    <a:pt x="0" y="1102"/>
                    <a:pt x="0" y="1102"/>
                    <a:pt x="0" y="1102"/>
                  </a:cubicBezTo>
                  <a:cubicBezTo>
                    <a:pt x="477" y="1102"/>
                    <a:pt x="477" y="1102"/>
                    <a:pt x="477" y="1102"/>
                  </a:cubicBezTo>
                  <a:cubicBezTo>
                    <a:pt x="477" y="1102"/>
                    <a:pt x="500" y="1077"/>
                    <a:pt x="493" y="1063"/>
                  </a:cubicBezTo>
                  <a:close/>
                  <a:moveTo>
                    <a:pt x="160" y="237"/>
                  </a:moveTo>
                  <a:cubicBezTo>
                    <a:pt x="156" y="234"/>
                    <a:pt x="160" y="219"/>
                    <a:pt x="162" y="186"/>
                  </a:cubicBezTo>
                  <a:cubicBezTo>
                    <a:pt x="162" y="179"/>
                    <a:pt x="163" y="174"/>
                    <a:pt x="165" y="169"/>
                  </a:cubicBezTo>
                  <a:cubicBezTo>
                    <a:pt x="174" y="187"/>
                    <a:pt x="182" y="189"/>
                    <a:pt x="180" y="199"/>
                  </a:cubicBezTo>
                  <a:cubicBezTo>
                    <a:pt x="179" y="206"/>
                    <a:pt x="171" y="223"/>
                    <a:pt x="164" y="238"/>
                  </a:cubicBezTo>
                  <a:cubicBezTo>
                    <a:pt x="163" y="238"/>
                    <a:pt x="161" y="238"/>
                    <a:pt x="160" y="237"/>
                  </a:cubicBezTo>
                  <a:close/>
                  <a:moveTo>
                    <a:pt x="204" y="378"/>
                  </a:moveTo>
                  <a:cubicBezTo>
                    <a:pt x="208" y="398"/>
                    <a:pt x="216" y="401"/>
                    <a:pt x="212" y="411"/>
                  </a:cubicBezTo>
                  <a:cubicBezTo>
                    <a:pt x="209" y="417"/>
                    <a:pt x="198" y="432"/>
                    <a:pt x="186" y="445"/>
                  </a:cubicBezTo>
                  <a:cubicBezTo>
                    <a:pt x="185" y="444"/>
                    <a:pt x="184" y="444"/>
                    <a:pt x="184" y="443"/>
                  </a:cubicBezTo>
                  <a:cubicBezTo>
                    <a:pt x="180" y="439"/>
                    <a:pt x="187" y="425"/>
                    <a:pt x="197" y="393"/>
                  </a:cubicBezTo>
                  <a:cubicBezTo>
                    <a:pt x="199" y="387"/>
                    <a:pt x="201" y="382"/>
                    <a:pt x="204" y="378"/>
                  </a:cubicBezTo>
                  <a:close/>
                  <a:moveTo>
                    <a:pt x="223" y="650"/>
                  </a:moveTo>
                  <a:cubicBezTo>
                    <a:pt x="226" y="644"/>
                    <a:pt x="229" y="640"/>
                    <a:pt x="232" y="636"/>
                  </a:cubicBezTo>
                  <a:cubicBezTo>
                    <a:pt x="234" y="655"/>
                    <a:pt x="241" y="660"/>
                    <a:pt x="236" y="669"/>
                  </a:cubicBezTo>
                  <a:cubicBezTo>
                    <a:pt x="233" y="675"/>
                    <a:pt x="220" y="688"/>
                    <a:pt x="207" y="700"/>
                  </a:cubicBezTo>
                  <a:cubicBezTo>
                    <a:pt x="206" y="699"/>
                    <a:pt x="205" y="699"/>
                    <a:pt x="205" y="698"/>
                  </a:cubicBezTo>
                  <a:cubicBezTo>
                    <a:pt x="202" y="693"/>
                    <a:pt x="210" y="680"/>
                    <a:pt x="223" y="650"/>
                  </a:cubicBezTo>
                  <a:close/>
                  <a:moveTo>
                    <a:pt x="190" y="295"/>
                  </a:moveTo>
                  <a:cubicBezTo>
                    <a:pt x="206" y="314"/>
                    <a:pt x="212" y="292"/>
                    <a:pt x="208" y="282"/>
                  </a:cubicBezTo>
                  <a:cubicBezTo>
                    <a:pt x="206" y="276"/>
                    <a:pt x="209" y="272"/>
                    <a:pt x="215" y="270"/>
                  </a:cubicBezTo>
                  <a:cubicBezTo>
                    <a:pt x="216" y="274"/>
                    <a:pt x="218" y="278"/>
                    <a:pt x="221" y="283"/>
                  </a:cubicBezTo>
                  <a:cubicBezTo>
                    <a:pt x="225" y="294"/>
                    <a:pt x="222" y="317"/>
                    <a:pt x="217" y="332"/>
                  </a:cubicBezTo>
                  <a:cubicBezTo>
                    <a:pt x="211" y="335"/>
                    <a:pt x="206" y="341"/>
                    <a:pt x="204" y="349"/>
                  </a:cubicBezTo>
                  <a:cubicBezTo>
                    <a:pt x="192" y="351"/>
                    <a:pt x="196" y="328"/>
                    <a:pt x="182" y="304"/>
                  </a:cubicBezTo>
                  <a:cubicBezTo>
                    <a:pt x="176" y="293"/>
                    <a:pt x="168" y="292"/>
                    <a:pt x="162" y="295"/>
                  </a:cubicBezTo>
                  <a:cubicBezTo>
                    <a:pt x="170" y="287"/>
                    <a:pt x="179" y="282"/>
                    <a:pt x="190" y="295"/>
                  </a:cubicBezTo>
                  <a:close/>
                  <a:moveTo>
                    <a:pt x="394" y="861"/>
                  </a:moveTo>
                  <a:cubicBezTo>
                    <a:pt x="393" y="866"/>
                    <a:pt x="391" y="871"/>
                    <a:pt x="389" y="876"/>
                  </a:cubicBezTo>
                  <a:cubicBezTo>
                    <a:pt x="375" y="907"/>
                    <a:pt x="371" y="922"/>
                    <a:pt x="365" y="922"/>
                  </a:cubicBezTo>
                  <a:cubicBezTo>
                    <a:pt x="364" y="922"/>
                    <a:pt x="363" y="922"/>
                    <a:pt x="362" y="922"/>
                  </a:cubicBezTo>
                  <a:cubicBezTo>
                    <a:pt x="362" y="905"/>
                    <a:pt x="364" y="886"/>
                    <a:pt x="366" y="880"/>
                  </a:cubicBezTo>
                  <a:cubicBezTo>
                    <a:pt x="370" y="870"/>
                    <a:pt x="378" y="872"/>
                    <a:pt x="394" y="861"/>
                  </a:cubicBezTo>
                  <a:close/>
                  <a:moveTo>
                    <a:pt x="337" y="979"/>
                  </a:moveTo>
                  <a:cubicBezTo>
                    <a:pt x="334" y="983"/>
                    <a:pt x="331" y="988"/>
                    <a:pt x="328" y="993"/>
                  </a:cubicBezTo>
                  <a:cubicBezTo>
                    <a:pt x="325" y="991"/>
                    <a:pt x="322" y="988"/>
                    <a:pt x="319" y="985"/>
                  </a:cubicBezTo>
                  <a:cubicBezTo>
                    <a:pt x="305" y="964"/>
                    <a:pt x="315" y="975"/>
                    <a:pt x="319" y="963"/>
                  </a:cubicBezTo>
                  <a:cubicBezTo>
                    <a:pt x="319" y="962"/>
                    <a:pt x="319" y="960"/>
                    <a:pt x="319" y="957"/>
                  </a:cubicBezTo>
                  <a:cubicBezTo>
                    <a:pt x="332" y="956"/>
                    <a:pt x="336" y="967"/>
                    <a:pt x="337" y="979"/>
                  </a:cubicBezTo>
                  <a:close/>
                  <a:moveTo>
                    <a:pt x="361" y="997"/>
                  </a:moveTo>
                  <a:cubicBezTo>
                    <a:pt x="364" y="969"/>
                    <a:pt x="384" y="977"/>
                    <a:pt x="395" y="982"/>
                  </a:cubicBezTo>
                  <a:cubicBezTo>
                    <a:pt x="396" y="983"/>
                    <a:pt x="396" y="983"/>
                    <a:pt x="397" y="984"/>
                  </a:cubicBezTo>
                  <a:cubicBezTo>
                    <a:pt x="386" y="989"/>
                    <a:pt x="378" y="993"/>
                    <a:pt x="377" y="994"/>
                  </a:cubicBezTo>
                  <a:cubicBezTo>
                    <a:pt x="376" y="994"/>
                    <a:pt x="369" y="996"/>
                    <a:pt x="361" y="9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9"/>
            <p:cNvSpPr/>
            <p:nvPr/>
          </p:nvSpPr>
          <p:spPr>
            <a:xfrm>
              <a:off x="8384396" y="3209899"/>
              <a:ext cx="759605" cy="1839708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9"/>
            <p:cNvSpPr/>
            <p:nvPr/>
          </p:nvSpPr>
          <p:spPr>
            <a:xfrm>
              <a:off x="7236216" y="4481615"/>
              <a:ext cx="1907775" cy="660733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19"/>
            <p:cNvSpPr/>
            <p:nvPr/>
          </p:nvSpPr>
          <p:spPr>
            <a:xfrm rot="-5400000" flipH="1">
              <a:off x="-748212" y="748257"/>
              <a:ext cx="2224488" cy="727982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9"/>
            <p:cNvSpPr/>
            <p:nvPr/>
          </p:nvSpPr>
          <p:spPr>
            <a:xfrm rot="-5400000" flipH="1">
              <a:off x="-563107" y="563135"/>
              <a:ext cx="1714748" cy="588483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7274578" y="4515836"/>
              <a:ext cx="1869418" cy="626511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19"/>
          <p:cNvGrpSpPr/>
          <p:nvPr/>
        </p:nvGrpSpPr>
        <p:grpSpPr>
          <a:xfrm>
            <a:off x="1113090" y="147629"/>
            <a:ext cx="6316608" cy="4826808"/>
            <a:chOff x="1113090" y="147629"/>
            <a:chExt cx="6316608" cy="4826808"/>
          </a:xfrm>
        </p:grpSpPr>
        <p:sp>
          <p:nvSpPr>
            <p:cNvPr id="382" name="Google Shape;382;p19"/>
            <p:cNvSpPr/>
            <p:nvPr/>
          </p:nvSpPr>
          <p:spPr>
            <a:xfrm>
              <a:off x="1113090" y="147629"/>
              <a:ext cx="261050" cy="180501"/>
            </a:xfrm>
            <a:custGeom>
              <a:avLst/>
              <a:gdLst/>
              <a:ahLst/>
              <a:cxnLst/>
              <a:rect l="l" t="t" r="r" b="b"/>
              <a:pathLst>
                <a:path w="217" h="149" extrusionOk="0">
                  <a:moveTo>
                    <a:pt x="207" y="18"/>
                  </a:moveTo>
                  <a:cubicBezTo>
                    <a:pt x="202" y="32"/>
                    <a:pt x="197" y="46"/>
                    <a:pt x="188" y="58"/>
                  </a:cubicBezTo>
                  <a:cubicBezTo>
                    <a:pt x="174" y="23"/>
                    <a:pt x="151" y="3"/>
                    <a:pt x="110" y="1"/>
                  </a:cubicBezTo>
                  <a:cubicBezTo>
                    <a:pt x="75" y="0"/>
                    <a:pt x="39" y="17"/>
                    <a:pt x="24" y="49"/>
                  </a:cubicBezTo>
                  <a:cubicBezTo>
                    <a:pt x="18" y="56"/>
                    <a:pt x="13" y="64"/>
                    <a:pt x="4" y="68"/>
                  </a:cubicBezTo>
                  <a:cubicBezTo>
                    <a:pt x="0" y="70"/>
                    <a:pt x="2" y="77"/>
                    <a:pt x="7" y="77"/>
                  </a:cubicBezTo>
                  <a:cubicBezTo>
                    <a:pt x="9" y="77"/>
                    <a:pt x="16" y="96"/>
                    <a:pt x="18" y="99"/>
                  </a:cubicBezTo>
                  <a:cubicBezTo>
                    <a:pt x="23" y="104"/>
                    <a:pt x="29" y="108"/>
                    <a:pt x="35" y="111"/>
                  </a:cubicBezTo>
                  <a:cubicBezTo>
                    <a:pt x="56" y="121"/>
                    <a:pt x="80" y="129"/>
                    <a:pt x="102" y="136"/>
                  </a:cubicBezTo>
                  <a:cubicBezTo>
                    <a:pt x="117" y="140"/>
                    <a:pt x="141" y="149"/>
                    <a:pt x="157" y="143"/>
                  </a:cubicBezTo>
                  <a:cubicBezTo>
                    <a:pt x="172" y="137"/>
                    <a:pt x="173" y="112"/>
                    <a:pt x="175" y="97"/>
                  </a:cubicBezTo>
                  <a:cubicBezTo>
                    <a:pt x="184" y="101"/>
                    <a:pt x="189" y="107"/>
                    <a:pt x="192" y="117"/>
                  </a:cubicBezTo>
                  <a:cubicBezTo>
                    <a:pt x="193" y="122"/>
                    <a:pt x="200" y="121"/>
                    <a:pt x="200" y="116"/>
                  </a:cubicBezTo>
                  <a:cubicBezTo>
                    <a:pt x="201" y="83"/>
                    <a:pt x="205" y="52"/>
                    <a:pt x="215" y="20"/>
                  </a:cubicBezTo>
                  <a:cubicBezTo>
                    <a:pt x="217" y="15"/>
                    <a:pt x="209" y="13"/>
                    <a:pt x="207" y="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19"/>
            <p:cNvSpPr/>
            <p:nvPr/>
          </p:nvSpPr>
          <p:spPr>
            <a:xfrm flipH="1">
              <a:off x="7144901" y="4683749"/>
              <a:ext cx="284797" cy="290688"/>
            </a:xfrm>
            <a:custGeom>
              <a:avLst/>
              <a:gdLst/>
              <a:ahLst/>
              <a:cxnLst/>
              <a:rect l="l" t="t" r="r" b="b"/>
              <a:pathLst>
                <a:path w="222" h="227" extrusionOk="0">
                  <a:moveTo>
                    <a:pt x="105" y="0"/>
                  </a:moveTo>
                  <a:cubicBezTo>
                    <a:pt x="122" y="0"/>
                    <a:pt x="132" y="67"/>
                    <a:pt x="146" y="77"/>
                  </a:cubicBezTo>
                  <a:cubicBezTo>
                    <a:pt x="159" y="87"/>
                    <a:pt x="211" y="63"/>
                    <a:pt x="217" y="79"/>
                  </a:cubicBezTo>
                  <a:cubicBezTo>
                    <a:pt x="222" y="95"/>
                    <a:pt x="169" y="118"/>
                    <a:pt x="164" y="134"/>
                  </a:cubicBezTo>
                  <a:cubicBezTo>
                    <a:pt x="159" y="150"/>
                    <a:pt x="189" y="191"/>
                    <a:pt x="175" y="200"/>
                  </a:cubicBezTo>
                  <a:cubicBezTo>
                    <a:pt x="162" y="210"/>
                    <a:pt x="133" y="169"/>
                    <a:pt x="116" y="169"/>
                  </a:cubicBezTo>
                  <a:cubicBezTo>
                    <a:pt x="99" y="169"/>
                    <a:pt x="55" y="227"/>
                    <a:pt x="41" y="217"/>
                  </a:cubicBezTo>
                  <a:cubicBezTo>
                    <a:pt x="28" y="208"/>
                    <a:pt x="73" y="150"/>
                    <a:pt x="67" y="134"/>
                  </a:cubicBezTo>
                  <a:cubicBezTo>
                    <a:pt x="62" y="118"/>
                    <a:pt x="0" y="115"/>
                    <a:pt x="5" y="99"/>
                  </a:cubicBezTo>
                  <a:cubicBezTo>
                    <a:pt x="10" y="82"/>
                    <a:pt x="72" y="87"/>
                    <a:pt x="86" y="77"/>
                  </a:cubicBezTo>
                  <a:cubicBezTo>
                    <a:pt x="100" y="67"/>
                    <a:pt x="89" y="0"/>
                    <a:pt x="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4" name="Google Shape;38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19"/>
          <p:cNvSpPr txBox="1">
            <a:spLocks noGrp="1"/>
          </p:cNvSpPr>
          <p:nvPr>
            <p:ph type="subTitle" idx="1"/>
          </p:nvPr>
        </p:nvSpPr>
        <p:spPr>
          <a:xfrm>
            <a:off x="937625" y="286610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19"/>
          <p:cNvSpPr txBox="1">
            <a:spLocks noGrp="1"/>
          </p:cNvSpPr>
          <p:nvPr>
            <p:ph type="subTitle" idx="2"/>
          </p:nvPr>
        </p:nvSpPr>
        <p:spPr>
          <a:xfrm>
            <a:off x="3484346" y="286610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19"/>
          <p:cNvSpPr txBox="1">
            <a:spLocks noGrp="1"/>
          </p:cNvSpPr>
          <p:nvPr>
            <p:ph type="subTitle" idx="3"/>
          </p:nvPr>
        </p:nvSpPr>
        <p:spPr>
          <a:xfrm>
            <a:off x="6031074" y="286610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19"/>
          <p:cNvSpPr txBox="1">
            <a:spLocks noGrp="1"/>
          </p:cNvSpPr>
          <p:nvPr>
            <p:ph type="subTitle" idx="4"/>
          </p:nvPr>
        </p:nvSpPr>
        <p:spPr>
          <a:xfrm>
            <a:off x="937625" y="2539900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389" name="Google Shape;389;p19"/>
          <p:cNvSpPr txBox="1">
            <a:spLocks noGrp="1"/>
          </p:cNvSpPr>
          <p:nvPr>
            <p:ph type="subTitle" idx="5"/>
          </p:nvPr>
        </p:nvSpPr>
        <p:spPr>
          <a:xfrm>
            <a:off x="3484347" y="2539900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390" name="Google Shape;390;p19"/>
          <p:cNvSpPr txBox="1">
            <a:spLocks noGrp="1"/>
          </p:cNvSpPr>
          <p:nvPr>
            <p:ph type="subTitle" idx="6"/>
          </p:nvPr>
        </p:nvSpPr>
        <p:spPr>
          <a:xfrm>
            <a:off x="6031075" y="2539900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21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0" name="Google Shape;410;p21"/>
          <p:cNvGrpSpPr/>
          <p:nvPr/>
        </p:nvGrpSpPr>
        <p:grpSpPr>
          <a:xfrm>
            <a:off x="-62450" y="3432342"/>
            <a:ext cx="9300676" cy="1895308"/>
            <a:chOff x="-62450" y="3432342"/>
            <a:chExt cx="9300676" cy="1895308"/>
          </a:xfrm>
        </p:grpSpPr>
        <p:sp>
          <p:nvSpPr>
            <p:cNvPr id="411" name="Google Shape;411;p21"/>
            <p:cNvSpPr/>
            <p:nvPr/>
          </p:nvSpPr>
          <p:spPr>
            <a:xfrm rot="-5400000">
              <a:off x="-527142" y="3927385"/>
              <a:ext cx="1827133" cy="837048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-14575" y="4608575"/>
              <a:ext cx="2795667" cy="719075"/>
            </a:xfrm>
            <a:custGeom>
              <a:avLst/>
              <a:gdLst/>
              <a:ahLst/>
              <a:cxnLst/>
              <a:rect l="l" t="t" r="r" b="b"/>
              <a:pathLst>
                <a:path w="4553" h="1169" extrusionOk="0">
                  <a:moveTo>
                    <a:pt x="1" y="21"/>
                  </a:moveTo>
                  <a:cubicBezTo>
                    <a:pt x="21" y="21"/>
                    <a:pt x="41" y="12"/>
                    <a:pt x="61" y="12"/>
                  </a:cubicBezTo>
                  <a:cubicBezTo>
                    <a:pt x="81" y="11"/>
                    <a:pt x="102" y="0"/>
                    <a:pt x="122" y="0"/>
                  </a:cubicBezTo>
                  <a:cubicBezTo>
                    <a:pt x="143" y="0"/>
                    <a:pt x="161" y="36"/>
                    <a:pt x="181" y="37"/>
                  </a:cubicBezTo>
                  <a:cubicBezTo>
                    <a:pt x="202" y="38"/>
                    <a:pt x="227" y="4"/>
                    <a:pt x="246" y="6"/>
                  </a:cubicBezTo>
                  <a:cubicBezTo>
                    <a:pt x="267" y="9"/>
                    <a:pt x="288" y="18"/>
                    <a:pt x="307" y="22"/>
                  </a:cubicBezTo>
                  <a:cubicBezTo>
                    <a:pt x="329" y="27"/>
                    <a:pt x="336" y="66"/>
                    <a:pt x="357" y="73"/>
                  </a:cubicBezTo>
                  <a:cubicBezTo>
                    <a:pt x="378" y="80"/>
                    <a:pt x="415" y="56"/>
                    <a:pt x="435" y="63"/>
                  </a:cubicBezTo>
                  <a:cubicBezTo>
                    <a:pt x="456" y="71"/>
                    <a:pt x="473" y="85"/>
                    <a:pt x="494" y="90"/>
                  </a:cubicBezTo>
                  <a:cubicBezTo>
                    <a:pt x="516" y="96"/>
                    <a:pt x="534" y="118"/>
                    <a:pt x="557" y="120"/>
                  </a:cubicBezTo>
                  <a:cubicBezTo>
                    <a:pt x="579" y="121"/>
                    <a:pt x="606" y="123"/>
                    <a:pt x="629" y="119"/>
                  </a:cubicBezTo>
                  <a:cubicBezTo>
                    <a:pt x="655" y="115"/>
                    <a:pt x="682" y="109"/>
                    <a:pt x="702" y="102"/>
                  </a:cubicBezTo>
                  <a:cubicBezTo>
                    <a:pt x="726" y="94"/>
                    <a:pt x="748" y="90"/>
                    <a:pt x="770" y="84"/>
                  </a:cubicBezTo>
                  <a:cubicBezTo>
                    <a:pt x="793" y="77"/>
                    <a:pt x="803" y="70"/>
                    <a:pt x="828" y="74"/>
                  </a:cubicBezTo>
                  <a:cubicBezTo>
                    <a:pt x="848" y="77"/>
                    <a:pt x="862" y="79"/>
                    <a:pt x="885" y="94"/>
                  </a:cubicBezTo>
                  <a:cubicBezTo>
                    <a:pt x="903" y="105"/>
                    <a:pt x="936" y="93"/>
                    <a:pt x="950" y="100"/>
                  </a:cubicBezTo>
                  <a:cubicBezTo>
                    <a:pt x="967" y="110"/>
                    <a:pt x="984" y="110"/>
                    <a:pt x="1002" y="117"/>
                  </a:cubicBezTo>
                  <a:cubicBezTo>
                    <a:pt x="1017" y="122"/>
                    <a:pt x="1020" y="161"/>
                    <a:pt x="1042" y="166"/>
                  </a:cubicBezTo>
                  <a:cubicBezTo>
                    <a:pt x="1062" y="171"/>
                    <a:pt x="1092" y="134"/>
                    <a:pt x="1111" y="142"/>
                  </a:cubicBezTo>
                  <a:cubicBezTo>
                    <a:pt x="1131" y="150"/>
                    <a:pt x="1157" y="169"/>
                    <a:pt x="1174" y="187"/>
                  </a:cubicBezTo>
                  <a:cubicBezTo>
                    <a:pt x="1190" y="204"/>
                    <a:pt x="1187" y="241"/>
                    <a:pt x="1213" y="246"/>
                  </a:cubicBezTo>
                  <a:cubicBezTo>
                    <a:pt x="1232" y="250"/>
                    <a:pt x="1257" y="252"/>
                    <a:pt x="1278" y="250"/>
                  </a:cubicBezTo>
                  <a:cubicBezTo>
                    <a:pt x="1298" y="248"/>
                    <a:pt x="1314" y="222"/>
                    <a:pt x="1335" y="219"/>
                  </a:cubicBezTo>
                  <a:cubicBezTo>
                    <a:pt x="1355" y="215"/>
                    <a:pt x="1381" y="235"/>
                    <a:pt x="1401" y="232"/>
                  </a:cubicBezTo>
                  <a:cubicBezTo>
                    <a:pt x="1422" y="229"/>
                    <a:pt x="1440" y="213"/>
                    <a:pt x="1460" y="213"/>
                  </a:cubicBezTo>
                  <a:cubicBezTo>
                    <a:pt x="1481" y="214"/>
                    <a:pt x="1503" y="216"/>
                    <a:pt x="1521" y="223"/>
                  </a:cubicBezTo>
                  <a:cubicBezTo>
                    <a:pt x="1540" y="231"/>
                    <a:pt x="1540" y="258"/>
                    <a:pt x="1557" y="273"/>
                  </a:cubicBezTo>
                  <a:cubicBezTo>
                    <a:pt x="1572" y="286"/>
                    <a:pt x="1610" y="284"/>
                    <a:pt x="1626" y="298"/>
                  </a:cubicBezTo>
                  <a:cubicBezTo>
                    <a:pt x="1642" y="312"/>
                    <a:pt x="1658" y="319"/>
                    <a:pt x="1677" y="327"/>
                  </a:cubicBezTo>
                  <a:cubicBezTo>
                    <a:pt x="1697" y="336"/>
                    <a:pt x="1708" y="361"/>
                    <a:pt x="1729" y="366"/>
                  </a:cubicBezTo>
                  <a:cubicBezTo>
                    <a:pt x="1750" y="371"/>
                    <a:pt x="1776" y="356"/>
                    <a:pt x="1798" y="358"/>
                  </a:cubicBezTo>
                  <a:cubicBezTo>
                    <a:pt x="1820" y="360"/>
                    <a:pt x="1840" y="391"/>
                    <a:pt x="1862" y="391"/>
                  </a:cubicBezTo>
                  <a:cubicBezTo>
                    <a:pt x="1884" y="392"/>
                    <a:pt x="1907" y="362"/>
                    <a:pt x="1929" y="362"/>
                  </a:cubicBezTo>
                  <a:cubicBezTo>
                    <a:pt x="1955" y="362"/>
                    <a:pt x="1981" y="388"/>
                    <a:pt x="2007" y="388"/>
                  </a:cubicBezTo>
                  <a:cubicBezTo>
                    <a:pt x="2033" y="388"/>
                    <a:pt x="2060" y="383"/>
                    <a:pt x="2086" y="382"/>
                  </a:cubicBezTo>
                  <a:cubicBezTo>
                    <a:pt x="2125" y="381"/>
                    <a:pt x="2136" y="380"/>
                    <a:pt x="2147" y="383"/>
                  </a:cubicBezTo>
                  <a:cubicBezTo>
                    <a:pt x="2159" y="386"/>
                    <a:pt x="2148" y="399"/>
                    <a:pt x="2174" y="426"/>
                  </a:cubicBezTo>
                  <a:cubicBezTo>
                    <a:pt x="2187" y="440"/>
                    <a:pt x="2201" y="454"/>
                    <a:pt x="2215" y="470"/>
                  </a:cubicBezTo>
                  <a:cubicBezTo>
                    <a:pt x="2229" y="485"/>
                    <a:pt x="2277" y="478"/>
                    <a:pt x="2292" y="492"/>
                  </a:cubicBezTo>
                  <a:cubicBezTo>
                    <a:pt x="2307" y="507"/>
                    <a:pt x="2315" y="525"/>
                    <a:pt x="2332" y="536"/>
                  </a:cubicBezTo>
                  <a:cubicBezTo>
                    <a:pt x="2348" y="547"/>
                    <a:pt x="2368" y="542"/>
                    <a:pt x="2386" y="547"/>
                  </a:cubicBezTo>
                  <a:cubicBezTo>
                    <a:pt x="2405" y="552"/>
                    <a:pt x="2416" y="581"/>
                    <a:pt x="2436" y="582"/>
                  </a:cubicBezTo>
                  <a:cubicBezTo>
                    <a:pt x="2456" y="583"/>
                    <a:pt x="2477" y="585"/>
                    <a:pt x="2497" y="584"/>
                  </a:cubicBezTo>
                  <a:cubicBezTo>
                    <a:pt x="2517" y="583"/>
                    <a:pt x="2536" y="551"/>
                    <a:pt x="2557" y="551"/>
                  </a:cubicBezTo>
                  <a:cubicBezTo>
                    <a:pt x="2585" y="551"/>
                    <a:pt x="2608" y="562"/>
                    <a:pt x="2628" y="564"/>
                  </a:cubicBezTo>
                  <a:cubicBezTo>
                    <a:pt x="2648" y="566"/>
                    <a:pt x="2674" y="569"/>
                    <a:pt x="2699" y="580"/>
                  </a:cubicBezTo>
                  <a:cubicBezTo>
                    <a:pt x="2721" y="589"/>
                    <a:pt x="2748" y="597"/>
                    <a:pt x="2766" y="609"/>
                  </a:cubicBezTo>
                  <a:cubicBezTo>
                    <a:pt x="2784" y="621"/>
                    <a:pt x="2780" y="666"/>
                    <a:pt x="2804" y="672"/>
                  </a:cubicBezTo>
                  <a:cubicBezTo>
                    <a:pt x="2824" y="677"/>
                    <a:pt x="2849" y="658"/>
                    <a:pt x="2866" y="658"/>
                  </a:cubicBezTo>
                  <a:cubicBezTo>
                    <a:pt x="2886" y="658"/>
                    <a:pt x="2899" y="644"/>
                    <a:pt x="2917" y="640"/>
                  </a:cubicBezTo>
                  <a:cubicBezTo>
                    <a:pt x="2935" y="637"/>
                    <a:pt x="2960" y="655"/>
                    <a:pt x="2979" y="650"/>
                  </a:cubicBezTo>
                  <a:cubicBezTo>
                    <a:pt x="2996" y="645"/>
                    <a:pt x="3012" y="637"/>
                    <a:pt x="3031" y="633"/>
                  </a:cubicBezTo>
                  <a:cubicBezTo>
                    <a:pt x="3051" y="629"/>
                    <a:pt x="3070" y="622"/>
                    <a:pt x="3089" y="624"/>
                  </a:cubicBezTo>
                  <a:cubicBezTo>
                    <a:pt x="3108" y="626"/>
                    <a:pt x="3130" y="621"/>
                    <a:pt x="3149" y="626"/>
                  </a:cubicBezTo>
                  <a:cubicBezTo>
                    <a:pt x="3167" y="630"/>
                    <a:pt x="3177" y="667"/>
                    <a:pt x="3196" y="670"/>
                  </a:cubicBezTo>
                  <a:cubicBezTo>
                    <a:pt x="3220" y="673"/>
                    <a:pt x="3249" y="660"/>
                    <a:pt x="3274" y="661"/>
                  </a:cubicBezTo>
                  <a:cubicBezTo>
                    <a:pt x="3299" y="662"/>
                    <a:pt x="3325" y="664"/>
                    <a:pt x="3349" y="663"/>
                  </a:cubicBezTo>
                  <a:cubicBezTo>
                    <a:pt x="3375" y="662"/>
                    <a:pt x="3398" y="648"/>
                    <a:pt x="3422" y="644"/>
                  </a:cubicBezTo>
                  <a:cubicBezTo>
                    <a:pt x="3441" y="642"/>
                    <a:pt x="3456" y="626"/>
                    <a:pt x="3478" y="619"/>
                  </a:cubicBezTo>
                  <a:cubicBezTo>
                    <a:pt x="3498" y="612"/>
                    <a:pt x="3518" y="602"/>
                    <a:pt x="3538" y="596"/>
                  </a:cubicBezTo>
                  <a:cubicBezTo>
                    <a:pt x="3561" y="589"/>
                    <a:pt x="3590" y="595"/>
                    <a:pt x="3610" y="596"/>
                  </a:cubicBezTo>
                  <a:cubicBezTo>
                    <a:pt x="3632" y="597"/>
                    <a:pt x="3641" y="610"/>
                    <a:pt x="3652" y="619"/>
                  </a:cubicBezTo>
                  <a:cubicBezTo>
                    <a:pt x="3662" y="627"/>
                    <a:pt x="3665" y="649"/>
                    <a:pt x="3683" y="656"/>
                  </a:cubicBezTo>
                  <a:cubicBezTo>
                    <a:pt x="3703" y="664"/>
                    <a:pt x="3732" y="636"/>
                    <a:pt x="3754" y="634"/>
                  </a:cubicBezTo>
                  <a:cubicBezTo>
                    <a:pt x="3776" y="633"/>
                    <a:pt x="3795" y="628"/>
                    <a:pt x="3816" y="624"/>
                  </a:cubicBezTo>
                  <a:cubicBezTo>
                    <a:pt x="3835" y="620"/>
                    <a:pt x="3852" y="613"/>
                    <a:pt x="3874" y="604"/>
                  </a:cubicBezTo>
                  <a:cubicBezTo>
                    <a:pt x="3894" y="596"/>
                    <a:pt x="3919" y="592"/>
                    <a:pt x="3939" y="586"/>
                  </a:cubicBezTo>
                  <a:cubicBezTo>
                    <a:pt x="3962" y="579"/>
                    <a:pt x="3990" y="577"/>
                    <a:pt x="4010" y="579"/>
                  </a:cubicBezTo>
                  <a:cubicBezTo>
                    <a:pt x="4027" y="581"/>
                    <a:pt x="4048" y="590"/>
                    <a:pt x="4066" y="600"/>
                  </a:cubicBezTo>
                  <a:cubicBezTo>
                    <a:pt x="4081" y="608"/>
                    <a:pt x="4094" y="619"/>
                    <a:pt x="4112" y="623"/>
                  </a:cubicBezTo>
                  <a:cubicBezTo>
                    <a:pt x="4129" y="626"/>
                    <a:pt x="4146" y="622"/>
                    <a:pt x="4165" y="621"/>
                  </a:cubicBezTo>
                  <a:cubicBezTo>
                    <a:pt x="4183" y="621"/>
                    <a:pt x="4199" y="637"/>
                    <a:pt x="4215" y="642"/>
                  </a:cubicBezTo>
                  <a:cubicBezTo>
                    <a:pt x="4230" y="646"/>
                    <a:pt x="4238" y="662"/>
                    <a:pt x="4256" y="674"/>
                  </a:cubicBezTo>
                  <a:cubicBezTo>
                    <a:pt x="4272" y="684"/>
                    <a:pt x="4283" y="696"/>
                    <a:pt x="4297" y="708"/>
                  </a:cubicBezTo>
                  <a:cubicBezTo>
                    <a:pt x="4313" y="722"/>
                    <a:pt x="4341" y="723"/>
                    <a:pt x="4348" y="734"/>
                  </a:cubicBezTo>
                  <a:cubicBezTo>
                    <a:pt x="4358" y="749"/>
                    <a:pt x="4357" y="767"/>
                    <a:pt x="4365" y="783"/>
                  </a:cubicBezTo>
                  <a:cubicBezTo>
                    <a:pt x="4373" y="798"/>
                    <a:pt x="4383" y="813"/>
                    <a:pt x="4390" y="828"/>
                  </a:cubicBezTo>
                  <a:cubicBezTo>
                    <a:pt x="4398" y="844"/>
                    <a:pt x="4400" y="861"/>
                    <a:pt x="4408" y="876"/>
                  </a:cubicBezTo>
                  <a:cubicBezTo>
                    <a:pt x="4416" y="892"/>
                    <a:pt x="4416" y="911"/>
                    <a:pt x="4425" y="926"/>
                  </a:cubicBezTo>
                  <a:cubicBezTo>
                    <a:pt x="4433" y="941"/>
                    <a:pt x="4485" y="939"/>
                    <a:pt x="4495" y="954"/>
                  </a:cubicBezTo>
                  <a:cubicBezTo>
                    <a:pt x="4504" y="968"/>
                    <a:pt x="4493" y="990"/>
                    <a:pt x="4502" y="1004"/>
                  </a:cubicBezTo>
                  <a:cubicBezTo>
                    <a:pt x="4510" y="1019"/>
                    <a:pt x="4527" y="1030"/>
                    <a:pt x="4533" y="1045"/>
                  </a:cubicBezTo>
                  <a:cubicBezTo>
                    <a:pt x="4540" y="1060"/>
                    <a:pt x="4548" y="1076"/>
                    <a:pt x="4551" y="1091"/>
                  </a:cubicBezTo>
                  <a:cubicBezTo>
                    <a:pt x="4553" y="1106"/>
                    <a:pt x="4549" y="1130"/>
                    <a:pt x="4547" y="1146"/>
                  </a:cubicBezTo>
                  <a:cubicBezTo>
                    <a:pt x="4526" y="1146"/>
                    <a:pt x="4497" y="1132"/>
                    <a:pt x="4476" y="1132"/>
                  </a:cubicBezTo>
                  <a:cubicBezTo>
                    <a:pt x="4455" y="1132"/>
                    <a:pt x="4434" y="1148"/>
                    <a:pt x="4413" y="1148"/>
                  </a:cubicBezTo>
                  <a:cubicBezTo>
                    <a:pt x="4392" y="1148"/>
                    <a:pt x="4371" y="1147"/>
                    <a:pt x="4350" y="1147"/>
                  </a:cubicBezTo>
                  <a:cubicBezTo>
                    <a:pt x="4329" y="1147"/>
                    <a:pt x="4308" y="1142"/>
                    <a:pt x="4287" y="1143"/>
                  </a:cubicBezTo>
                  <a:cubicBezTo>
                    <a:pt x="4266" y="1143"/>
                    <a:pt x="4245" y="1140"/>
                    <a:pt x="4224" y="1140"/>
                  </a:cubicBezTo>
                  <a:cubicBezTo>
                    <a:pt x="4203" y="1141"/>
                    <a:pt x="4181" y="1127"/>
                    <a:pt x="4160" y="1127"/>
                  </a:cubicBezTo>
                  <a:cubicBezTo>
                    <a:pt x="4139" y="1128"/>
                    <a:pt x="4119" y="1163"/>
                    <a:pt x="4098" y="1163"/>
                  </a:cubicBezTo>
                  <a:cubicBezTo>
                    <a:pt x="4077" y="1163"/>
                    <a:pt x="4055" y="1132"/>
                    <a:pt x="4034" y="1133"/>
                  </a:cubicBezTo>
                  <a:cubicBezTo>
                    <a:pt x="4013" y="1133"/>
                    <a:pt x="3992" y="1137"/>
                    <a:pt x="3971" y="1138"/>
                  </a:cubicBezTo>
                  <a:cubicBezTo>
                    <a:pt x="3950" y="1138"/>
                    <a:pt x="3929" y="1132"/>
                    <a:pt x="3908" y="1133"/>
                  </a:cubicBezTo>
                  <a:cubicBezTo>
                    <a:pt x="3887" y="1133"/>
                    <a:pt x="3866" y="1131"/>
                    <a:pt x="3845" y="1131"/>
                  </a:cubicBezTo>
                  <a:cubicBezTo>
                    <a:pt x="3824" y="1131"/>
                    <a:pt x="3804" y="1164"/>
                    <a:pt x="3783" y="1164"/>
                  </a:cubicBezTo>
                  <a:cubicBezTo>
                    <a:pt x="3761" y="1164"/>
                    <a:pt x="3740" y="1165"/>
                    <a:pt x="3719" y="1165"/>
                  </a:cubicBezTo>
                  <a:cubicBezTo>
                    <a:pt x="3698" y="1165"/>
                    <a:pt x="3677" y="1129"/>
                    <a:pt x="3656" y="1129"/>
                  </a:cubicBezTo>
                  <a:cubicBezTo>
                    <a:pt x="3635" y="1129"/>
                    <a:pt x="3614" y="1169"/>
                    <a:pt x="3593" y="1168"/>
                  </a:cubicBezTo>
                  <a:cubicBezTo>
                    <a:pt x="3572" y="1168"/>
                    <a:pt x="3551" y="1152"/>
                    <a:pt x="3530" y="1152"/>
                  </a:cubicBezTo>
                  <a:cubicBezTo>
                    <a:pt x="3509" y="1152"/>
                    <a:pt x="3488" y="1130"/>
                    <a:pt x="3467" y="1130"/>
                  </a:cubicBezTo>
                  <a:cubicBezTo>
                    <a:pt x="3446" y="1129"/>
                    <a:pt x="3424" y="1165"/>
                    <a:pt x="3403" y="1165"/>
                  </a:cubicBezTo>
                  <a:cubicBezTo>
                    <a:pt x="3382" y="1164"/>
                    <a:pt x="3362" y="1145"/>
                    <a:pt x="3341" y="1144"/>
                  </a:cubicBezTo>
                  <a:cubicBezTo>
                    <a:pt x="3320" y="1143"/>
                    <a:pt x="3298" y="1165"/>
                    <a:pt x="3277" y="1165"/>
                  </a:cubicBezTo>
                  <a:cubicBezTo>
                    <a:pt x="3256" y="1164"/>
                    <a:pt x="3235" y="1151"/>
                    <a:pt x="3214" y="1150"/>
                  </a:cubicBezTo>
                  <a:cubicBezTo>
                    <a:pt x="3193" y="1149"/>
                    <a:pt x="3174" y="1120"/>
                    <a:pt x="3153" y="1119"/>
                  </a:cubicBezTo>
                  <a:cubicBezTo>
                    <a:pt x="3132" y="1118"/>
                    <a:pt x="3109" y="1144"/>
                    <a:pt x="3088" y="1143"/>
                  </a:cubicBezTo>
                  <a:cubicBezTo>
                    <a:pt x="3067" y="1142"/>
                    <a:pt x="3045" y="1152"/>
                    <a:pt x="3024" y="1151"/>
                  </a:cubicBezTo>
                  <a:cubicBezTo>
                    <a:pt x="3003" y="1149"/>
                    <a:pt x="2985" y="1123"/>
                    <a:pt x="2964" y="1121"/>
                  </a:cubicBezTo>
                  <a:cubicBezTo>
                    <a:pt x="2943" y="1120"/>
                    <a:pt x="2921" y="1128"/>
                    <a:pt x="2901" y="1127"/>
                  </a:cubicBezTo>
                  <a:cubicBezTo>
                    <a:pt x="2880" y="1126"/>
                    <a:pt x="2860" y="1123"/>
                    <a:pt x="2839" y="1123"/>
                  </a:cubicBezTo>
                  <a:cubicBezTo>
                    <a:pt x="2818" y="1122"/>
                    <a:pt x="2797" y="1135"/>
                    <a:pt x="2777" y="1135"/>
                  </a:cubicBezTo>
                  <a:cubicBezTo>
                    <a:pt x="2756" y="1135"/>
                    <a:pt x="2736" y="1138"/>
                    <a:pt x="2715" y="1138"/>
                  </a:cubicBezTo>
                  <a:cubicBezTo>
                    <a:pt x="2694" y="1138"/>
                    <a:pt x="2673" y="1128"/>
                    <a:pt x="2653" y="1129"/>
                  </a:cubicBezTo>
                  <a:cubicBezTo>
                    <a:pt x="2632" y="1129"/>
                    <a:pt x="2611" y="1121"/>
                    <a:pt x="2591" y="1121"/>
                  </a:cubicBezTo>
                  <a:cubicBezTo>
                    <a:pt x="2570" y="1120"/>
                    <a:pt x="2548" y="1140"/>
                    <a:pt x="2528" y="1140"/>
                  </a:cubicBezTo>
                  <a:cubicBezTo>
                    <a:pt x="2507" y="1139"/>
                    <a:pt x="2489" y="1099"/>
                    <a:pt x="2468" y="1098"/>
                  </a:cubicBezTo>
                  <a:cubicBezTo>
                    <a:pt x="2448" y="1097"/>
                    <a:pt x="2426" y="1113"/>
                    <a:pt x="2405" y="1111"/>
                  </a:cubicBezTo>
                  <a:cubicBezTo>
                    <a:pt x="2385" y="1109"/>
                    <a:pt x="2364" y="1110"/>
                    <a:pt x="2343" y="1107"/>
                  </a:cubicBezTo>
                  <a:cubicBezTo>
                    <a:pt x="2323" y="1104"/>
                    <a:pt x="2308" y="1081"/>
                    <a:pt x="2287" y="1077"/>
                  </a:cubicBezTo>
                  <a:cubicBezTo>
                    <a:pt x="2267" y="1074"/>
                    <a:pt x="2245" y="1078"/>
                    <a:pt x="2225" y="1074"/>
                  </a:cubicBezTo>
                  <a:cubicBezTo>
                    <a:pt x="2205" y="1070"/>
                    <a:pt x="2186" y="1065"/>
                    <a:pt x="2166" y="1060"/>
                  </a:cubicBezTo>
                  <a:cubicBezTo>
                    <a:pt x="2146" y="1056"/>
                    <a:pt x="2119" y="1071"/>
                    <a:pt x="2099" y="1066"/>
                  </a:cubicBezTo>
                  <a:cubicBezTo>
                    <a:pt x="2079" y="1061"/>
                    <a:pt x="2067" y="1037"/>
                    <a:pt x="2047" y="1031"/>
                  </a:cubicBezTo>
                  <a:cubicBezTo>
                    <a:pt x="2028" y="1026"/>
                    <a:pt x="2005" y="1029"/>
                    <a:pt x="1985" y="1024"/>
                  </a:cubicBezTo>
                  <a:cubicBezTo>
                    <a:pt x="1965" y="1018"/>
                    <a:pt x="1947" y="1011"/>
                    <a:pt x="1927" y="1005"/>
                  </a:cubicBezTo>
                  <a:cubicBezTo>
                    <a:pt x="1907" y="999"/>
                    <a:pt x="1887" y="996"/>
                    <a:pt x="1867" y="991"/>
                  </a:cubicBezTo>
                  <a:cubicBezTo>
                    <a:pt x="1848" y="985"/>
                    <a:pt x="1828" y="980"/>
                    <a:pt x="1808" y="975"/>
                  </a:cubicBezTo>
                  <a:cubicBezTo>
                    <a:pt x="1789" y="969"/>
                    <a:pt x="1771" y="958"/>
                    <a:pt x="1751" y="953"/>
                  </a:cubicBezTo>
                  <a:cubicBezTo>
                    <a:pt x="1732" y="948"/>
                    <a:pt x="1703" y="966"/>
                    <a:pt x="1684" y="961"/>
                  </a:cubicBezTo>
                  <a:cubicBezTo>
                    <a:pt x="1664" y="956"/>
                    <a:pt x="1652" y="927"/>
                    <a:pt x="1632" y="923"/>
                  </a:cubicBezTo>
                  <a:cubicBezTo>
                    <a:pt x="1612" y="918"/>
                    <a:pt x="1594" y="907"/>
                    <a:pt x="1574" y="903"/>
                  </a:cubicBezTo>
                  <a:cubicBezTo>
                    <a:pt x="1551" y="899"/>
                    <a:pt x="1528" y="898"/>
                    <a:pt x="1506" y="894"/>
                  </a:cubicBezTo>
                  <a:cubicBezTo>
                    <a:pt x="1484" y="890"/>
                    <a:pt x="1458" y="902"/>
                    <a:pt x="1436" y="898"/>
                  </a:cubicBezTo>
                  <a:cubicBezTo>
                    <a:pt x="1413" y="894"/>
                    <a:pt x="1396" y="874"/>
                    <a:pt x="1374" y="870"/>
                  </a:cubicBezTo>
                  <a:cubicBezTo>
                    <a:pt x="1352" y="866"/>
                    <a:pt x="1328" y="869"/>
                    <a:pt x="1306" y="864"/>
                  </a:cubicBezTo>
                  <a:cubicBezTo>
                    <a:pt x="1284" y="859"/>
                    <a:pt x="1255" y="874"/>
                    <a:pt x="1234" y="868"/>
                  </a:cubicBezTo>
                  <a:cubicBezTo>
                    <a:pt x="1212" y="863"/>
                    <a:pt x="1188" y="861"/>
                    <a:pt x="1167" y="854"/>
                  </a:cubicBezTo>
                  <a:cubicBezTo>
                    <a:pt x="1146" y="847"/>
                    <a:pt x="1128" y="832"/>
                    <a:pt x="1107" y="825"/>
                  </a:cubicBezTo>
                  <a:cubicBezTo>
                    <a:pt x="1087" y="818"/>
                    <a:pt x="1078" y="789"/>
                    <a:pt x="1057" y="781"/>
                  </a:cubicBezTo>
                  <a:cubicBezTo>
                    <a:pt x="1037" y="773"/>
                    <a:pt x="1005" y="786"/>
                    <a:pt x="984" y="778"/>
                  </a:cubicBezTo>
                  <a:cubicBezTo>
                    <a:pt x="964" y="770"/>
                    <a:pt x="944" y="761"/>
                    <a:pt x="924" y="753"/>
                  </a:cubicBezTo>
                  <a:cubicBezTo>
                    <a:pt x="904" y="744"/>
                    <a:pt x="902" y="707"/>
                    <a:pt x="882" y="699"/>
                  </a:cubicBezTo>
                  <a:cubicBezTo>
                    <a:pt x="862" y="690"/>
                    <a:pt x="838" y="689"/>
                    <a:pt x="818" y="680"/>
                  </a:cubicBezTo>
                  <a:cubicBezTo>
                    <a:pt x="798" y="671"/>
                    <a:pt x="766" y="682"/>
                    <a:pt x="746" y="673"/>
                  </a:cubicBezTo>
                  <a:cubicBezTo>
                    <a:pt x="726" y="664"/>
                    <a:pt x="722" y="632"/>
                    <a:pt x="702" y="623"/>
                  </a:cubicBezTo>
                  <a:cubicBezTo>
                    <a:pt x="682" y="615"/>
                    <a:pt x="639" y="642"/>
                    <a:pt x="619" y="634"/>
                  </a:cubicBezTo>
                  <a:cubicBezTo>
                    <a:pt x="601" y="626"/>
                    <a:pt x="595" y="596"/>
                    <a:pt x="576" y="589"/>
                  </a:cubicBezTo>
                  <a:cubicBezTo>
                    <a:pt x="557" y="581"/>
                    <a:pt x="540" y="570"/>
                    <a:pt x="521" y="563"/>
                  </a:cubicBezTo>
                  <a:cubicBezTo>
                    <a:pt x="502" y="555"/>
                    <a:pt x="491" y="536"/>
                    <a:pt x="472" y="528"/>
                  </a:cubicBezTo>
                  <a:cubicBezTo>
                    <a:pt x="453" y="520"/>
                    <a:pt x="412" y="547"/>
                    <a:pt x="393" y="538"/>
                  </a:cubicBezTo>
                  <a:cubicBezTo>
                    <a:pt x="375" y="530"/>
                    <a:pt x="378" y="492"/>
                    <a:pt x="361" y="482"/>
                  </a:cubicBezTo>
                  <a:cubicBezTo>
                    <a:pt x="343" y="473"/>
                    <a:pt x="312" y="479"/>
                    <a:pt x="296" y="469"/>
                  </a:cubicBezTo>
                  <a:cubicBezTo>
                    <a:pt x="279" y="458"/>
                    <a:pt x="249" y="458"/>
                    <a:pt x="234" y="446"/>
                  </a:cubicBezTo>
                  <a:cubicBezTo>
                    <a:pt x="219" y="433"/>
                    <a:pt x="226" y="404"/>
                    <a:pt x="214" y="390"/>
                  </a:cubicBezTo>
                  <a:cubicBezTo>
                    <a:pt x="202" y="376"/>
                    <a:pt x="172" y="371"/>
                    <a:pt x="162" y="357"/>
                  </a:cubicBezTo>
                  <a:cubicBezTo>
                    <a:pt x="151" y="342"/>
                    <a:pt x="138" y="328"/>
                    <a:pt x="128" y="314"/>
                  </a:cubicBezTo>
                  <a:cubicBezTo>
                    <a:pt x="118" y="299"/>
                    <a:pt x="119" y="280"/>
                    <a:pt x="108" y="265"/>
                  </a:cubicBezTo>
                  <a:cubicBezTo>
                    <a:pt x="98" y="251"/>
                    <a:pt x="96" y="232"/>
                    <a:pt x="83" y="219"/>
                  </a:cubicBezTo>
                  <a:cubicBezTo>
                    <a:pt x="68" y="203"/>
                    <a:pt x="79" y="179"/>
                    <a:pt x="69" y="164"/>
                  </a:cubicBezTo>
                  <a:cubicBezTo>
                    <a:pt x="60" y="149"/>
                    <a:pt x="30" y="142"/>
                    <a:pt x="24" y="123"/>
                  </a:cubicBezTo>
                  <a:cubicBezTo>
                    <a:pt x="18" y="105"/>
                    <a:pt x="9" y="90"/>
                    <a:pt x="4" y="73"/>
                  </a:cubicBezTo>
                  <a:cubicBezTo>
                    <a:pt x="0" y="56"/>
                    <a:pt x="1" y="39"/>
                    <a:pt x="1" y="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-62450" y="4297075"/>
              <a:ext cx="1997023" cy="958721"/>
            </a:xfrm>
            <a:custGeom>
              <a:avLst/>
              <a:gdLst/>
              <a:ahLst/>
              <a:cxnLst/>
              <a:rect l="l" t="t" r="r" b="b"/>
              <a:pathLst>
                <a:path w="5022" h="2408" extrusionOk="0">
                  <a:moveTo>
                    <a:pt x="5022" y="2190"/>
                  </a:moveTo>
                  <a:cubicBezTo>
                    <a:pt x="5022" y="2189"/>
                    <a:pt x="5021" y="2189"/>
                    <a:pt x="5020" y="2189"/>
                  </a:cubicBezTo>
                  <a:cubicBezTo>
                    <a:pt x="5011" y="2201"/>
                    <a:pt x="5011" y="2218"/>
                    <a:pt x="5010" y="2232"/>
                  </a:cubicBezTo>
                  <a:cubicBezTo>
                    <a:pt x="5009" y="2248"/>
                    <a:pt x="5010" y="2265"/>
                    <a:pt x="5006" y="2281"/>
                  </a:cubicBezTo>
                  <a:cubicBezTo>
                    <a:pt x="5005" y="2289"/>
                    <a:pt x="5002" y="2298"/>
                    <a:pt x="5001" y="2306"/>
                  </a:cubicBezTo>
                  <a:cubicBezTo>
                    <a:pt x="5000" y="2314"/>
                    <a:pt x="5001" y="2322"/>
                    <a:pt x="5000" y="2329"/>
                  </a:cubicBezTo>
                  <a:cubicBezTo>
                    <a:pt x="4999" y="2344"/>
                    <a:pt x="4991" y="2356"/>
                    <a:pt x="4982" y="2368"/>
                  </a:cubicBezTo>
                  <a:cubicBezTo>
                    <a:pt x="4978" y="2375"/>
                    <a:pt x="4973" y="2379"/>
                    <a:pt x="4966" y="2381"/>
                  </a:cubicBezTo>
                  <a:cubicBezTo>
                    <a:pt x="4971" y="2377"/>
                    <a:pt x="4975" y="2373"/>
                    <a:pt x="4979" y="2368"/>
                  </a:cubicBezTo>
                  <a:cubicBezTo>
                    <a:pt x="4990" y="2355"/>
                    <a:pt x="4993" y="2338"/>
                    <a:pt x="4996" y="2322"/>
                  </a:cubicBezTo>
                  <a:cubicBezTo>
                    <a:pt x="4999" y="2303"/>
                    <a:pt x="4999" y="2284"/>
                    <a:pt x="4999" y="2264"/>
                  </a:cubicBezTo>
                  <a:cubicBezTo>
                    <a:pt x="5000" y="2255"/>
                    <a:pt x="5000" y="2245"/>
                    <a:pt x="5001" y="2236"/>
                  </a:cubicBezTo>
                  <a:cubicBezTo>
                    <a:pt x="5002" y="2226"/>
                    <a:pt x="5004" y="2216"/>
                    <a:pt x="5007" y="2207"/>
                  </a:cubicBezTo>
                  <a:cubicBezTo>
                    <a:pt x="5009" y="2197"/>
                    <a:pt x="5011" y="2187"/>
                    <a:pt x="5010" y="2177"/>
                  </a:cubicBezTo>
                  <a:cubicBezTo>
                    <a:pt x="5009" y="2166"/>
                    <a:pt x="5009" y="2157"/>
                    <a:pt x="5010" y="2146"/>
                  </a:cubicBezTo>
                  <a:cubicBezTo>
                    <a:pt x="5010" y="2145"/>
                    <a:pt x="5008" y="2145"/>
                    <a:pt x="5007" y="2146"/>
                  </a:cubicBezTo>
                  <a:cubicBezTo>
                    <a:pt x="5002" y="2152"/>
                    <a:pt x="5003" y="2161"/>
                    <a:pt x="5003" y="2169"/>
                  </a:cubicBezTo>
                  <a:cubicBezTo>
                    <a:pt x="5003" y="2178"/>
                    <a:pt x="5003" y="2186"/>
                    <a:pt x="5001" y="2195"/>
                  </a:cubicBezTo>
                  <a:cubicBezTo>
                    <a:pt x="4999" y="2204"/>
                    <a:pt x="4996" y="2214"/>
                    <a:pt x="4994" y="2223"/>
                  </a:cubicBezTo>
                  <a:cubicBezTo>
                    <a:pt x="4992" y="2232"/>
                    <a:pt x="4991" y="2241"/>
                    <a:pt x="4991" y="2251"/>
                  </a:cubicBezTo>
                  <a:cubicBezTo>
                    <a:pt x="4990" y="2269"/>
                    <a:pt x="4990" y="2288"/>
                    <a:pt x="4988" y="2307"/>
                  </a:cubicBezTo>
                  <a:cubicBezTo>
                    <a:pt x="4987" y="2323"/>
                    <a:pt x="4985" y="2342"/>
                    <a:pt x="4976" y="2357"/>
                  </a:cubicBezTo>
                  <a:cubicBezTo>
                    <a:pt x="4972" y="2363"/>
                    <a:pt x="4968" y="2368"/>
                    <a:pt x="4962" y="2372"/>
                  </a:cubicBezTo>
                  <a:cubicBezTo>
                    <a:pt x="4963" y="2372"/>
                    <a:pt x="4963" y="2372"/>
                    <a:pt x="4963" y="2372"/>
                  </a:cubicBezTo>
                  <a:cubicBezTo>
                    <a:pt x="4968" y="2358"/>
                    <a:pt x="4972" y="2343"/>
                    <a:pt x="4973" y="2329"/>
                  </a:cubicBezTo>
                  <a:cubicBezTo>
                    <a:pt x="4974" y="2318"/>
                    <a:pt x="4974" y="2308"/>
                    <a:pt x="4973" y="2298"/>
                  </a:cubicBezTo>
                  <a:cubicBezTo>
                    <a:pt x="4973" y="2287"/>
                    <a:pt x="4974" y="2277"/>
                    <a:pt x="4976" y="2267"/>
                  </a:cubicBezTo>
                  <a:cubicBezTo>
                    <a:pt x="4978" y="2258"/>
                    <a:pt x="4981" y="2248"/>
                    <a:pt x="4983" y="2239"/>
                  </a:cubicBezTo>
                  <a:cubicBezTo>
                    <a:pt x="4985" y="2229"/>
                    <a:pt x="4985" y="2218"/>
                    <a:pt x="4984" y="2208"/>
                  </a:cubicBezTo>
                  <a:cubicBezTo>
                    <a:pt x="4983" y="2196"/>
                    <a:pt x="4981" y="2185"/>
                    <a:pt x="4979" y="2174"/>
                  </a:cubicBezTo>
                  <a:cubicBezTo>
                    <a:pt x="4978" y="2168"/>
                    <a:pt x="4977" y="2163"/>
                    <a:pt x="4977" y="2157"/>
                  </a:cubicBezTo>
                  <a:cubicBezTo>
                    <a:pt x="4976" y="2152"/>
                    <a:pt x="4975" y="2147"/>
                    <a:pt x="4973" y="2142"/>
                  </a:cubicBezTo>
                  <a:cubicBezTo>
                    <a:pt x="4973" y="2141"/>
                    <a:pt x="4972" y="2141"/>
                    <a:pt x="4971" y="2142"/>
                  </a:cubicBezTo>
                  <a:cubicBezTo>
                    <a:pt x="4968" y="2150"/>
                    <a:pt x="4970" y="2161"/>
                    <a:pt x="4971" y="2169"/>
                  </a:cubicBezTo>
                  <a:cubicBezTo>
                    <a:pt x="4972" y="2179"/>
                    <a:pt x="4974" y="2188"/>
                    <a:pt x="4975" y="2198"/>
                  </a:cubicBezTo>
                  <a:cubicBezTo>
                    <a:pt x="4976" y="2207"/>
                    <a:pt x="4976" y="2217"/>
                    <a:pt x="4975" y="2227"/>
                  </a:cubicBezTo>
                  <a:cubicBezTo>
                    <a:pt x="4975" y="2237"/>
                    <a:pt x="4972" y="2246"/>
                    <a:pt x="4969" y="2255"/>
                  </a:cubicBezTo>
                  <a:cubicBezTo>
                    <a:pt x="4967" y="2264"/>
                    <a:pt x="4966" y="2273"/>
                    <a:pt x="4965" y="2283"/>
                  </a:cubicBezTo>
                  <a:cubicBezTo>
                    <a:pt x="4964" y="2293"/>
                    <a:pt x="4964" y="2302"/>
                    <a:pt x="4964" y="2312"/>
                  </a:cubicBezTo>
                  <a:cubicBezTo>
                    <a:pt x="4964" y="2322"/>
                    <a:pt x="4964" y="2332"/>
                    <a:pt x="4962" y="2342"/>
                  </a:cubicBezTo>
                  <a:cubicBezTo>
                    <a:pt x="4961" y="2348"/>
                    <a:pt x="4959" y="2354"/>
                    <a:pt x="4957" y="2360"/>
                  </a:cubicBezTo>
                  <a:cubicBezTo>
                    <a:pt x="4955" y="2366"/>
                    <a:pt x="4953" y="2372"/>
                    <a:pt x="4949" y="2377"/>
                  </a:cubicBezTo>
                  <a:cubicBezTo>
                    <a:pt x="4948" y="2378"/>
                    <a:pt x="4948" y="2378"/>
                    <a:pt x="4948" y="2378"/>
                  </a:cubicBezTo>
                  <a:cubicBezTo>
                    <a:pt x="4950" y="2370"/>
                    <a:pt x="4949" y="2363"/>
                    <a:pt x="4948" y="2356"/>
                  </a:cubicBezTo>
                  <a:cubicBezTo>
                    <a:pt x="4947" y="2352"/>
                    <a:pt x="4946" y="2347"/>
                    <a:pt x="4946" y="2343"/>
                  </a:cubicBezTo>
                  <a:cubicBezTo>
                    <a:pt x="4949" y="2335"/>
                    <a:pt x="4950" y="2326"/>
                    <a:pt x="4952" y="2318"/>
                  </a:cubicBezTo>
                  <a:cubicBezTo>
                    <a:pt x="4954" y="2309"/>
                    <a:pt x="4957" y="2300"/>
                    <a:pt x="4959" y="2290"/>
                  </a:cubicBezTo>
                  <a:cubicBezTo>
                    <a:pt x="4961" y="2281"/>
                    <a:pt x="4963" y="2272"/>
                    <a:pt x="4964" y="2263"/>
                  </a:cubicBezTo>
                  <a:cubicBezTo>
                    <a:pt x="4964" y="2254"/>
                    <a:pt x="4964" y="2244"/>
                    <a:pt x="4964" y="2234"/>
                  </a:cubicBezTo>
                  <a:cubicBezTo>
                    <a:pt x="4963" y="2225"/>
                    <a:pt x="4964" y="2216"/>
                    <a:pt x="4964" y="2207"/>
                  </a:cubicBezTo>
                  <a:cubicBezTo>
                    <a:pt x="4964" y="2198"/>
                    <a:pt x="4962" y="2190"/>
                    <a:pt x="4961" y="2182"/>
                  </a:cubicBezTo>
                  <a:cubicBezTo>
                    <a:pt x="4960" y="2172"/>
                    <a:pt x="4958" y="2162"/>
                    <a:pt x="4957" y="2152"/>
                  </a:cubicBezTo>
                  <a:cubicBezTo>
                    <a:pt x="4957" y="2142"/>
                    <a:pt x="4956" y="2132"/>
                    <a:pt x="4959" y="2123"/>
                  </a:cubicBezTo>
                  <a:cubicBezTo>
                    <a:pt x="4959" y="2122"/>
                    <a:pt x="4958" y="2122"/>
                    <a:pt x="4957" y="2122"/>
                  </a:cubicBezTo>
                  <a:cubicBezTo>
                    <a:pt x="4955" y="2130"/>
                    <a:pt x="4952" y="2137"/>
                    <a:pt x="4952" y="2145"/>
                  </a:cubicBezTo>
                  <a:cubicBezTo>
                    <a:pt x="4951" y="2154"/>
                    <a:pt x="4952" y="2163"/>
                    <a:pt x="4953" y="2171"/>
                  </a:cubicBezTo>
                  <a:cubicBezTo>
                    <a:pt x="4954" y="2176"/>
                    <a:pt x="4954" y="2182"/>
                    <a:pt x="4955" y="2187"/>
                  </a:cubicBezTo>
                  <a:cubicBezTo>
                    <a:pt x="4952" y="2176"/>
                    <a:pt x="4949" y="2166"/>
                    <a:pt x="4946" y="2156"/>
                  </a:cubicBezTo>
                  <a:cubicBezTo>
                    <a:pt x="4943" y="2145"/>
                    <a:pt x="4942" y="2134"/>
                    <a:pt x="4940" y="2123"/>
                  </a:cubicBezTo>
                  <a:cubicBezTo>
                    <a:pt x="4938" y="2112"/>
                    <a:pt x="4936" y="2100"/>
                    <a:pt x="4944" y="2090"/>
                  </a:cubicBezTo>
                  <a:cubicBezTo>
                    <a:pt x="4943" y="2089"/>
                    <a:pt x="4943" y="2089"/>
                    <a:pt x="4943" y="2089"/>
                  </a:cubicBezTo>
                  <a:cubicBezTo>
                    <a:pt x="4928" y="2102"/>
                    <a:pt x="4934" y="2123"/>
                    <a:pt x="4936" y="2140"/>
                  </a:cubicBezTo>
                  <a:cubicBezTo>
                    <a:pt x="4938" y="2151"/>
                    <a:pt x="4940" y="2162"/>
                    <a:pt x="4943" y="2173"/>
                  </a:cubicBezTo>
                  <a:cubicBezTo>
                    <a:pt x="4946" y="2184"/>
                    <a:pt x="4949" y="2196"/>
                    <a:pt x="4948" y="2208"/>
                  </a:cubicBezTo>
                  <a:cubicBezTo>
                    <a:pt x="4947" y="2232"/>
                    <a:pt x="4932" y="2254"/>
                    <a:pt x="4936" y="2279"/>
                  </a:cubicBezTo>
                  <a:cubicBezTo>
                    <a:pt x="4937" y="2285"/>
                    <a:pt x="4939" y="2290"/>
                    <a:pt x="4940" y="2296"/>
                  </a:cubicBezTo>
                  <a:cubicBezTo>
                    <a:pt x="4941" y="2302"/>
                    <a:pt x="4940" y="2308"/>
                    <a:pt x="4939" y="2314"/>
                  </a:cubicBezTo>
                  <a:cubicBezTo>
                    <a:pt x="4936" y="2324"/>
                    <a:pt x="4935" y="2332"/>
                    <a:pt x="4936" y="2342"/>
                  </a:cubicBezTo>
                  <a:cubicBezTo>
                    <a:pt x="4934" y="2349"/>
                    <a:pt x="4930" y="2357"/>
                    <a:pt x="4930" y="2364"/>
                  </a:cubicBezTo>
                  <a:cubicBezTo>
                    <a:pt x="4930" y="2365"/>
                    <a:pt x="4930" y="2365"/>
                    <a:pt x="4930" y="2366"/>
                  </a:cubicBezTo>
                  <a:cubicBezTo>
                    <a:pt x="4928" y="2364"/>
                    <a:pt x="4926" y="2362"/>
                    <a:pt x="4924" y="2360"/>
                  </a:cubicBezTo>
                  <a:cubicBezTo>
                    <a:pt x="4922" y="2358"/>
                    <a:pt x="4921" y="2356"/>
                    <a:pt x="4920" y="2353"/>
                  </a:cubicBezTo>
                  <a:cubicBezTo>
                    <a:pt x="4917" y="2344"/>
                    <a:pt x="4914" y="2333"/>
                    <a:pt x="4915" y="2323"/>
                  </a:cubicBezTo>
                  <a:cubicBezTo>
                    <a:pt x="4916" y="2313"/>
                    <a:pt x="4919" y="2303"/>
                    <a:pt x="4919" y="2293"/>
                  </a:cubicBezTo>
                  <a:cubicBezTo>
                    <a:pt x="4920" y="2281"/>
                    <a:pt x="4915" y="2270"/>
                    <a:pt x="4915" y="2259"/>
                  </a:cubicBezTo>
                  <a:cubicBezTo>
                    <a:pt x="4915" y="2247"/>
                    <a:pt x="4917" y="2236"/>
                    <a:pt x="4917" y="2225"/>
                  </a:cubicBezTo>
                  <a:cubicBezTo>
                    <a:pt x="4917" y="2202"/>
                    <a:pt x="4907" y="2181"/>
                    <a:pt x="4908" y="2158"/>
                  </a:cubicBezTo>
                  <a:cubicBezTo>
                    <a:pt x="4908" y="2152"/>
                    <a:pt x="4909" y="2145"/>
                    <a:pt x="4910" y="2139"/>
                  </a:cubicBezTo>
                  <a:cubicBezTo>
                    <a:pt x="4910" y="2133"/>
                    <a:pt x="4910" y="2127"/>
                    <a:pt x="4911" y="2121"/>
                  </a:cubicBezTo>
                  <a:cubicBezTo>
                    <a:pt x="4911" y="2115"/>
                    <a:pt x="4911" y="2109"/>
                    <a:pt x="4912" y="2102"/>
                  </a:cubicBezTo>
                  <a:cubicBezTo>
                    <a:pt x="4912" y="2098"/>
                    <a:pt x="4913" y="2093"/>
                    <a:pt x="4910" y="2089"/>
                  </a:cubicBezTo>
                  <a:cubicBezTo>
                    <a:pt x="4909" y="2089"/>
                    <a:pt x="4909" y="2089"/>
                    <a:pt x="4909" y="2089"/>
                  </a:cubicBezTo>
                  <a:cubicBezTo>
                    <a:pt x="4908" y="2090"/>
                    <a:pt x="4907" y="2090"/>
                    <a:pt x="4906" y="2091"/>
                  </a:cubicBezTo>
                  <a:cubicBezTo>
                    <a:pt x="4905" y="2093"/>
                    <a:pt x="4904" y="2096"/>
                    <a:pt x="4904" y="2099"/>
                  </a:cubicBezTo>
                  <a:cubicBezTo>
                    <a:pt x="4903" y="2104"/>
                    <a:pt x="4903" y="2110"/>
                    <a:pt x="4902" y="2115"/>
                  </a:cubicBezTo>
                  <a:cubicBezTo>
                    <a:pt x="4902" y="2126"/>
                    <a:pt x="4901" y="2137"/>
                    <a:pt x="4900" y="2147"/>
                  </a:cubicBezTo>
                  <a:cubicBezTo>
                    <a:pt x="4898" y="2159"/>
                    <a:pt x="4899" y="2170"/>
                    <a:pt x="4901" y="2182"/>
                  </a:cubicBezTo>
                  <a:cubicBezTo>
                    <a:pt x="4902" y="2191"/>
                    <a:pt x="4905" y="2201"/>
                    <a:pt x="4906" y="2211"/>
                  </a:cubicBezTo>
                  <a:cubicBezTo>
                    <a:pt x="4907" y="2212"/>
                    <a:pt x="4907" y="2214"/>
                    <a:pt x="4907" y="2215"/>
                  </a:cubicBezTo>
                  <a:cubicBezTo>
                    <a:pt x="4908" y="2223"/>
                    <a:pt x="4907" y="2232"/>
                    <a:pt x="4906" y="2240"/>
                  </a:cubicBezTo>
                  <a:cubicBezTo>
                    <a:pt x="4906" y="2243"/>
                    <a:pt x="4906" y="2246"/>
                    <a:pt x="4906" y="2249"/>
                  </a:cubicBezTo>
                  <a:cubicBezTo>
                    <a:pt x="4905" y="2254"/>
                    <a:pt x="4905" y="2259"/>
                    <a:pt x="4906" y="2265"/>
                  </a:cubicBezTo>
                  <a:cubicBezTo>
                    <a:pt x="4906" y="2266"/>
                    <a:pt x="4906" y="2268"/>
                    <a:pt x="4906" y="2269"/>
                  </a:cubicBezTo>
                  <a:cubicBezTo>
                    <a:pt x="4907" y="2274"/>
                    <a:pt x="4909" y="2278"/>
                    <a:pt x="4910" y="2283"/>
                  </a:cubicBezTo>
                  <a:cubicBezTo>
                    <a:pt x="4911" y="2293"/>
                    <a:pt x="4908" y="2303"/>
                    <a:pt x="4907" y="2313"/>
                  </a:cubicBezTo>
                  <a:cubicBezTo>
                    <a:pt x="4907" y="2314"/>
                    <a:pt x="4907" y="2315"/>
                    <a:pt x="4906" y="2316"/>
                  </a:cubicBezTo>
                  <a:cubicBezTo>
                    <a:pt x="4906" y="2322"/>
                    <a:pt x="4906" y="2329"/>
                    <a:pt x="4906" y="2336"/>
                  </a:cubicBezTo>
                  <a:cubicBezTo>
                    <a:pt x="4907" y="2338"/>
                    <a:pt x="4907" y="2341"/>
                    <a:pt x="4908" y="2344"/>
                  </a:cubicBezTo>
                  <a:cubicBezTo>
                    <a:pt x="4908" y="2346"/>
                    <a:pt x="4909" y="2349"/>
                    <a:pt x="4910" y="2351"/>
                  </a:cubicBezTo>
                  <a:cubicBezTo>
                    <a:pt x="4906" y="2348"/>
                    <a:pt x="4903" y="2346"/>
                    <a:pt x="4900" y="2343"/>
                  </a:cubicBezTo>
                  <a:cubicBezTo>
                    <a:pt x="4898" y="2341"/>
                    <a:pt x="4896" y="2339"/>
                    <a:pt x="4894" y="2336"/>
                  </a:cubicBezTo>
                  <a:cubicBezTo>
                    <a:pt x="4893" y="2331"/>
                    <a:pt x="4892" y="2325"/>
                    <a:pt x="4891" y="2320"/>
                  </a:cubicBezTo>
                  <a:cubicBezTo>
                    <a:pt x="4890" y="2308"/>
                    <a:pt x="4889" y="2295"/>
                    <a:pt x="4890" y="2283"/>
                  </a:cubicBezTo>
                  <a:cubicBezTo>
                    <a:pt x="4891" y="2277"/>
                    <a:pt x="4892" y="2271"/>
                    <a:pt x="4891" y="2265"/>
                  </a:cubicBezTo>
                  <a:cubicBezTo>
                    <a:pt x="4891" y="2259"/>
                    <a:pt x="4890" y="2253"/>
                    <a:pt x="4888" y="2248"/>
                  </a:cubicBezTo>
                  <a:cubicBezTo>
                    <a:pt x="4890" y="2237"/>
                    <a:pt x="4892" y="2227"/>
                    <a:pt x="4893" y="2216"/>
                  </a:cubicBezTo>
                  <a:cubicBezTo>
                    <a:pt x="4894" y="2205"/>
                    <a:pt x="4894" y="2193"/>
                    <a:pt x="4891" y="2181"/>
                  </a:cubicBezTo>
                  <a:cubicBezTo>
                    <a:pt x="4890" y="2175"/>
                    <a:pt x="4888" y="2170"/>
                    <a:pt x="4886" y="2164"/>
                  </a:cubicBezTo>
                  <a:cubicBezTo>
                    <a:pt x="4886" y="2161"/>
                    <a:pt x="4884" y="2159"/>
                    <a:pt x="4884" y="2156"/>
                  </a:cubicBezTo>
                  <a:cubicBezTo>
                    <a:pt x="4882" y="2153"/>
                    <a:pt x="4882" y="2149"/>
                    <a:pt x="4881" y="2146"/>
                  </a:cubicBezTo>
                  <a:cubicBezTo>
                    <a:pt x="4880" y="2146"/>
                    <a:pt x="4880" y="2146"/>
                    <a:pt x="4880" y="2146"/>
                  </a:cubicBezTo>
                  <a:cubicBezTo>
                    <a:pt x="4879" y="2151"/>
                    <a:pt x="4880" y="2156"/>
                    <a:pt x="4880" y="2161"/>
                  </a:cubicBezTo>
                  <a:cubicBezTo>
                    <a:pt x="4881" y="2166"/>
                    <a:pt x="4882" y="2172"/>
                    <a:pt x="4884" y="2177"/>
                  </a:cubicBezTo>
                  <a:cubicBezTo>
                    <a:pt x="4886" y="2188"/>
                    <a:pt x="4887" y="2199"/>
                    <a:pt x="4887" y="2210"/>
                  </a:cubicBezTo>
                  <a:cubicBezTo>
                    <a:pt x="4886" y="2218"/>
                    <a:pt x="4885" y="2226"/>
                    <a:pt x="4883" y="2235"/>
                  </a:cubicBezTo>
                  <a:cubicBezTo>
                    <a:pt x="4880" y="2228"/>
                    <a:pt x="4877" y="2221"/>
                    <a:pt x="4874" y="2215"/>
                  </a:cubicBezTo>
                  <a:cubicBezTo>
                    <a:pt x="4865" y="2197"/>
                    <a:pt x="4868" y="2177"/>
                    <a:pt x="4872" y="2159"/>
                  </a:cubicBezTo>
                  <a:cubicBezTo>
                    <a:pt x="4874" y="2148"/>
                    <a:pt x="4876" y="2137"/>
                    <a:pt x="4877" y="2126"/>
                  </a:cubicBezTo>
                  <a:cubicBezTo>
                    <a:pt x="4878" y="2116"/>
                    <a:pt x="4878" y="2105"/>
                    <a:pt x="4872" y="2096"/>
                  </a:cubicBezTo>
                  <a:cubicBezTo>
                    <a:pt x="4872" y="2095"/>
                    <a:pt x="4871" y="2096"/>
                    <a:pt x="4871" y="2096"/>
                  </a:cubicBezTo>
                  <a:cubicBezTo>
                    <a:pt x="4871" y="2106"/>
                    <a:pt x="4871" y="2116"/>
                    <a:pt x="4870" y="2125"/>
                  </a:cubicBezTo>
                  <a:cubicBezTo>
                    <a:pt x="4869" y="2136"/>
                    <a:pt x="4866" y="2145"/>
                    <a:pt x="4864" y="2155"/>
                  </a:cubicBezTo>
                  <a:cubicBezTo>
                    <a:pt x="4860" y="2175"/>
                    <a:pt x="4856" y="2195"/>
                    <a:pt x="4864" y="2214"/>
                  </a:cubicBezTo>
                  <a:cubicBezTo>
                    <a:pt x="4868" y="2225"/>
                    <a:pt x="4874" y="2236"/>
                    <a:pt x="4878" y="2247"/>
                  </a:cubicBezTo>
                  <a:cubicBezTo>
                    <a:pt x="4879" y="2249"/>
                    <a:pt x="4879" y="2250"/>
                    <a:pt x="4879" y="2252"/>
                  </a:cubicBezTo>
                  <a:cubicBezTo>
                    <a:pt x="4877" y="2260"/>
                    <a:pt x="4875" y="2268"/>
                    <a:pt x="4874" y="2276"/>
                  </a:cubicBezTo>
                  <a:cubicBezTo>
                    <a:pt x="4872" y="2283"/>
                    <a:pt x="4871" y="2289"/>
                    <a:pt x="4870" y="2296"/>
                  </a:cubicBezTo>
                  <a:cubicBezTo>
                    <a:pt x="4867" y="2291"/>
                    <a:pt x="4863" y="2286"/>
                    <a:pt x="4859" y="2280"/>
                  </a:cubicBezTo>
                  <a:cubicBezTo>
                    <a:pt x="4861" y="2272"/>
                    <a:pt x="4863" y="2264"/>
                    <a:pt x="4863" y="2255"/>
                  </a:cubicBezTo>
                  <a:cubicBezTo>
                    <a:pt x="4864" y="2243"/>
                    <a:pt x="4861" y="2230"/>
                    <a:pt x="4858" y="2219"/>
                  </a:cubicBezTo>
                  <a:cubicBezTo>
                    <a:pt x="4856" y="2206"/>
                    <a:pt x="4855" y="2193"/>
                    <a:pt x="4854" y="2180"/>
                  </a:cubicBezTo>
                  <a:cubicBezTo>
                    <a:pt x="4852" y="2168"/>
                    <a:pt x="4849" y="2155"/>
                    <a:pt x="4853" y="2143"/>
                  </a:cubicBezTo>
                  <a:cubicBezTo>
                    <a:pt x="4853" y="2142"/>
                    <a:pt x="4852" y="2141"/>
                    <a:pt x="4851" y="2142"/>
                  </a:cubicBezTo>
                  <a:cubicBezTo>
                    <a:pt x="4847" y="2151"/>
                    <a:pt x="4847" y="2162"/>
                    <a:pt x="4847" y="2172"/>
                  </a:cubicBezTo>
                  <a:cubicBezTo>
                    <a:pt x="4848" y="2177"/>
                    <a:pt x="4848" y="2183"/>
                    <a:pt x="4849" y="2188"/>
                  </a:cubicBezTo>
                  <a:cubicBezTo>
                    <a:pt x="4849" y="2194"/>
                    <a:pt x="4849" y="2200"/>
                    <a:pt x="4849" y="2206"/>
                  </a:cubicBezTo>
                  <a:cubicBezTo>
                    <a:pt x="4851" y="2219"/>
                    <a:pt x="4854" y="2231"/>
                    <a:pt x="4855" y="2244"/>
                  </a:cubicBezTo>
                  <a:cubicBezTo>
                    <a:pt x="4856" y="2254"/>
                    <a:pt x="4854" y="2263"/>
                    <a:pt x="4852" y="2272"/>
                  </a:cubicBezTo>
                  <a:cubicBezTo>
                    <a:pt x="4840" y="2259"/>
                    <a:pt x="4824" y="2244"/>
                    <a:pt x="4800" y="2227"/>
                  </a:cubicBezTo>
                  <a:cubicBezTo>
                    <a:pt x="4729" y="2176"/>
                    <a:pt x="4782" y="2258"/>
                    <a:pt x="4741" y="2237"/>
                  </a:cubicBezTo>
                  <a:cubicBezTo>
                    <a:pt x="4702" y="2218"/>
                    <a:pt x="4740" y="2242"/>
                    <a:pt x="4661" y="2281"/>
                  </a:cubicBezTo>
                  <a:cubicBezTo>
                    <a:pt x="4636" y="2294"/>
                    <a:pt x="4615" y="2271"/>
                    <a:pt x="4603" y="2274"/>
                  </a:cubicBezTo>
                  <a:cubicBezTo>
                    <a:pt x="4590" y="2277"/>
                    <a:pt x="4584" y="2308"/>
                    <a:pt x="4558" y="2314"/>
                  </a:cubicBezTo>
                  <a:cubicBezTo>
                    <a:pt x="4537" y="2318"/>
                    <a:pt x="4520" y="2341"/>
                    <a:pt x="4501" y="2343"/>
                  </a:cubicBezTo>
                  <a:cubicBezTo>
                    <a:pt x="4484" y="2344"/>
                    <a:pt x="4467" y="2288"/>
                    <a:pt x="4444" y="2286"/>
                  </a:cubicBezTo>
                  <a:cubicBezTo>
                    <a:pt x="4427" y="2285"/>
                    <a:pt x="4409" y="2292"/>
                    <a:pt x="4387" y="2288"/>
                  </a:cubicBezTo>
                  <a:cubicBezTo>
                    <a:pt x="4359" y="2284"/>
                    <a:pt x="4343" y="2273"/>
                    <a:pt x="4327" y="2269"/>
                  </a:cubicBezTo>
                  <a:cubicBezTo>
                    <a:pt x="4325" y="2269"/>
                    <a:pt x="4323" y="2269"/>
                    <a:pt x="4321" y="2269"/>
                  </a:cubicBezTo>
                  <a:cubicBezTo>
                    <a:pt x="4321" y="2262"/>
                    <a:pt x="4320" y="2254"/>
                    <a:pt x="4315" y="2250"/>
                  </a:cubicBezTo>
                  <a:cubicBezTo>
                    <a:pt x="4310" y="2247"/>
                    <a:pt x="4305" y="2248"/>
                    <a:pt x="4302" y="2252"/>
                  </a:cubicBezTo>
                  <a:cubicBezTo>
                    <a:pt x="4301" y="2253"/>
                    <a:pt x="4301" y="2254"/>
                    <a:pt x="4300" y="2255"/>
                  </a:cubicBezTo>
                  <a:cubicBezTo>
                    <a:pt x="4300" y="2254"/>
                    <a:pt x="4300" y="2254"/>
                    <a:pt x="4300" y="2253"/>
                  </a:cubicBezTo>
                  <a:cubicBezTo>
                    <a:pt x="4299" y="2253"/>
                    <a:pt x="4299" y="2252"/>
                    <a:pt x="4299" y="2251"/>
                  </a:cubicBezTo>
                  <a:cubicBezTo>
                    <a:pt x="4299" y="2249"/>
                    <a:pt x="4296" y="2249"/>
                    <a:pt x="4295" y="2251"/>
                  </a:cubicBezTo>
                  <a:cubicBezTo>
                    <a:pt x="4294" y="2252"/>
                    <a:pt x="4294" y="2252"/>
                    <a:pt x="4294" y="2252"/>
                  </a:cubicBezTo>
                  <a:cubicBezTo>
                    <a:pt x="4293" y="2252"/>
                    <a:pt x="4293" y="2252"/>
                    <a:pt x="4293" y="2252"/>
                  </a:cubicBezTo>
                  <a:cubicBezTo>
                    <a:pt x="4293" y="2253"/>
                    <a:pt x="4292" y="2253"/>
                    <a:pt x="4292" y="2254"/>
                  </a:cubicBezTo>
                  <a:cubicBezTo>
                    <a:pt x="4291" y="2252"/>
                    <a:pt x="4291" y="2251"/>
                    <a:pt x="4291" y="2249"/>
                  </a:cubicBezTo>
                  <a:cubicBezTo>
                    <a:pt x="4290" y="2244"/>
                    <a:pt x="4284" y="2243"/>
                    <a:pt x="4280" y="2246"/>
                  </a:cubicBezTo>
                  <a:cubicBezTo>
                    <a:pt x="4280" y="2245"/>
                    <a:pt x="4280" y="2245"/>
                    <a:pt x="4280" y="2245"/>
                  </a:cubicBezTo>
                  <a:cubicBezTo>
                    <a:pt x="4279" y="2236"/>
                    <a:pt x="4279" y="2223"/>
                    <a:pt x="4270" y="2218"/>
                  </a:cubicBezTo>
                  <a:cubicBezTo>
                    <a:pt x="4266" y="2215"/>
                    <a:pt x="4263" y="2219"/>
                    <a:pt x="4263" y="2222"/>
                  </a:cubicBezTo>
                  <a:cubicBezTo>
                    <a:pt x="4263" y="2222"/>
                    <a:pt x="4263" y="2222"/>
                    <a:pt x="4263" y="2222"/>
                  </a:cubicBezTo>
                  <a:cubicBezTo>
                    <a:pt x="4263" y="2223"/>
                    <a:pt x="4263" y="2224"/>
                    <a:pt x="4263" y="2225"/>
                  </a:cubicBezTo>
                  <a:cubicBezTo>
                    <a:pt x="4263" y="2224"/>
                    <a:pt x="4263" y="2224"/>
                    <a:pt x="4263" y="2224"/>
                  </a:cubicBezTo>
                  <a:cubicBezTo>
                    <a:pt x="4263" y="2223"/>
                    <a:pt x="4263" y="2222"/>
                    <a:pt x="4263" y="2222"/>
                  </a:cubicBezTo>
                  <a:cubicBezTo>
                    <a:pt x="4262" y="2221"/>
                    <a:pt x="4262" y="2219"/>
                    <a:pt x="4262" y="2218"/>
                  </a:cubicBezTo>
                  <a:cubicBezTo>
                    <a:pt x="4262" y="2213"/>
                    <a:pt x="4262" y="2208"/>
                    <a:pt x="4261" y="2203"/>
                  </a:cubicBezTo>
                  <a:cubicBezTo>
                    <a:pt x="4260" y="2191"/>
                    <a:pt x="4259" y="2179"/>
                    <a:pt x="4255" y="2168"/>
                  </a:cubicBezTo>
                  <a:cubicBezTo>
                    <a:pt x="4253" y="2162"/>
                    <a:pt x="4251" y="2153"/>
                    <a:pt x="4243" y="2152"/>
                  </a:cubicBezTo>
                  <a:cubicBezTo>
                    <a:pt x="4242" y="2152"/>
                    <a:pt x="4241" y="2153"/>
                    <a:pt x="4241" y="2154"/>
                  </a:cubicBezTo>
                  <a:cubicBezTo>
                    <a:pt x="4242" y="2156"/>
                    <a:pt x="4242" y="2156"/>
                    <a:pt x="4243" y="2158"/>
                  </a:cubicBezTo>
                  <a:cubicBezTo>
                    <a:pt x="4244" y="2159"/>
                    <a:pt x="4244" y="2159"/>
                    <a:pt x="4244" y="2159"/>
                  </a:cubicBezTo>
                  <a:cubicBezTo>
                    <a:pt x="4244" y="2161"/>
                    <a:pt x="4244" y="2163"/>
                    <a:pt x="4244" y="2164"/>
                  </a:cubicBezTo>
                  <a:cubicBezTo>
                    <a:pt x="4245" y="2169"/>
                    <a:pt x="4245" y="2174"/>
                    <a:pt x="4245" y="2179"/>
                  </a:cubicBezTo>
                  <a:cubicBezTo>
                    <a:pt x="4245" y="2189"/>
                    <a:pt x="4245" y="2200"/>
                    <a:pt x="4245" y="2211"/>
                  </a:cubicBezTo>
                  <a:cubicBezTo>
                    <a:pt x="4245" y="2214"/>
                    <a:pt x="4245" y="2217"/>
                    <a:pt x="4245" y="2221"/>
                  </a:cubicBezTo>
                  <a:cubicBezTo>
                    <a:pt x="4244" y="2221"/>
                    <a:pt x="4243" y="2220"/>
                    <a:pt x="4242" y="2220"/>
                  </a:cubicBezTo>
                  <a:cubicBezTo>
                    <a:pt x="4241" y="2220"/>
                    <a:pt x="4240" y="2220"/>
                    <a:pt x="4240" y="2220"/>
                  </a:cubicBezTo>
                  <a:cubicBezTo>
                    <a:pt x="4240" y="2220"/>
                    <a:pt x="4240" y="2220"/>
                    <a:pt x="4240" y="2220"/>
                  </a:cubicBezTo>
                  <a:cubicBezTo>
                    <a:pt x="4239" y="2219"/>
                    <a:pt x="4238" y="2219"/>
                    <a:pt x="4238" y="2219"/>
                  </a:cubicBezTo>
                  <a:cubicBezTo>
                    <a:pt x="4237" y="2219"/>
                    <a:pt x="4236" y="2219"/>
                    <a:pt x="4235" y="2219"/>
                  </a:cubicBezTo>
                  <a:cubicBezTo>
                    <a:pt x="4235" y="2219"/>
                    <a:pt x="4235" y="2219"/>
                    <a:pt x="4235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2" y="2218"/>
                    <a:pt x="4231" y="2218"/>
                    <a:pt x="4229" y="2217"/>
                  </a:cubicBezTo>
                  <a:cubicBezTo>
                    <a:pt x="4227" y="2217"/>
                    <a:pt x="4225" y="2218"/>
                    <a:pt x="4225" y="2220"/>
                  </a:cubicBezTo>
                  <a:cubicBezTo>
                    <a:pt x="4221" y="2208"/>
                    <a:pt x="4215" y="2197"/>
                    <a:pt x="4209" y="2186"/>
                  </a:cubicBezTo>
                  <a:cubicBezTo>
                    <a:pt x="4208" y="2185"/>
                    <a:pt x="4207" y="2183"/>
                    <a:pt x="4206" y="2181"/>
                  </a:cubicBezTo>
                  <a:cubicBezTo>
                    <a:pt x="4208" y="2182"/>
                    <a:pt x="4211" y="2184"/>
                    <a:pt x="4213" y="2185"/>
                  </a:cubicBezTo>
                  <a:cubicBezTo>
                    <a:pt x="4216" y="2186"/>
                    <a:pt x="4220" y="2188"/>
                    <a:pt x="4223" y="2187"/>
                  </a:cubicBezTo>
                  <a:cubicBezTo>
                    <a:pt x="4226" y="2187"/>
                    <a:pt x="4228" y="2186"/>
                    <a:pt x="4229" y="2183"/>
                  </a:cubicBezTo>
                  <a:cubicBezTo>
                    <a:pt x="4230" y="2180"/>
                    <a:pt x="4230" y="2177"/>
                    <a:pt x="4228" y="2175"/>
                  </a:cubicBezTo>
                  <a:cubicBezTo>
                    <a:pt x="4226" y="2174"/>
                    <a:pt x="4224" y="2173"/>
                    <a:pt x="4222" y="2172"/>
                  </a:cubicBezTo>
                  <a:cubicBezTo>
                    <a:pt x="4221" y="2172"/>
                    <a:pt x="4221" y="2172"/>
                    <a:pt x="4221" y="2172"/>
                  </a:cubicBezTo>
                  <a:cubicBezTo>
                    <a:pt x="4220" y="2171"/>
                    <a:pt x="4220" y="2171"/>
                    <a:pt x="4219" y="2171"/>
                  </a:cubicBezTo>
                  <a:cubicBezTo>
                    <a:pt x="4216" y="2170"/>
                    <a:pt x="4214" y="2168"/>
                    <a:pt x="4211" y="2167"/>
                  </a:cubicBezTo>
                  <a:cubicBezTo>
                    <a:pt x="4209" y="2166"/>
                    <a:pt x="4208" y="2166"/>
                    <a:pt x="4206" y="2165"/>
                  </a:cubicBezTo>
                  <a:cubicBezTo>
                    <a:pt x="4205" y="2165"/>
                    <a:pt x="4205" y="2165"/>
                    <a:pt x="4204" y="2165"/>
                  </a:cubicBezTo>
                  <a:cubicBezTo>
                    <a:pt x="4204" y="2164"/>
                    <a:pt x="4203" y="2164"/>
                    <a:pt x="4203" y="2164"/>
                  </a:cubicBezTo>
                  <a:cubicBezTo>
                    <a:pt x="4202" y="2164"/>
                    <a:pt x="4202" y="2164"/>
                    <a:pt x="4201" y="2164"/>
                  </a:cubicBezTo>
                  <a:cubicBezTo>
                    <a:pt x="4202" y="2164"/>
                    <a:pt x="4202" y="2164"/>
                    <a:pt x="4202" y="2164"/>
                  </a:cubicBezTo>
                  <a:cubicBezTo>
                    <a:pt x="4200" y="2164"/>
                    <a:pt x="4200" y="2164"/>
                    <a:pt x="4200" y="2164"/>
                  </a:cubicBezTo>
                  <a:cubicBezTo>
                    <a:pt x="4199" y="2164"/>
                    <a:pt x="4199" y="2164"/>
                    <a:pt x="4198" y="2164"/>
                  </a:cubicBezTo>
                  <a:cubicBezTo>
                    <a:pt x="4197" y="2164"/>
                    <a:pt x="4197" y="2164"/>
                    <a:pt x="4197" y="2164"/>
                  </a:cubicBezTo>
                  <a:cubicBezTo>
                    <a:pt x="4192" y="2155"/>
                    <a:pt x="4188" y="2146"/>
                    <a:pt x="4183" y="2137"/>
                  </a:cubicBezTo>
                  <a:cubicBezTo>
                    <a:pt x="4187" y="2137"/>
                    <a:pt x="4191" y="2137"/>
                    <a:pt x="4195" y="2137"/>
                  </a:cubicBezTo>
                  <a:cubicBezTo>
                    <a:pt x="4197" y="2137"/>
                    <a:pt x="4199" y="2137"/>
                    <a:pt x="4201" y="2136"/>
                  </a:cubicBezTo>
                  <a:cubicBezTo>
                    <a:pt x="4203" y="2134"/>
                    <a:pt x="4205" y="2131"/>
                    <a:pt x="4205" y="2128"/>
                  </a:cubicBezTo>
                  <a:cubicBezTo>
                    <a:pt x="4204" y="2125"/>
                    <a:pt x="4202" y="2123"/>
                    <a:pt x="4200" y="2122"/>
                  </a:cubicBezTo>
                  <a:cubicBezTo>
                    <a:pt x="4198" y="2120"/>
                    <a:pt x="4196" y="2121"/>
                    <a:pt x="4194" y="2121"/>
                  </a:cubicBezTo>
                  <a:cubicBezTo>
                    <a:pt x="4190" y="2121"/>
                    <a:pt x="4186" y="2121"/>
                    <a:pt x="4183" y="2121"/>
                  </a:cubicBezTo>
                  <a:cubicBezTo>
                    <a:pt x="4183" y="2121"/>
                    <a:pt x="4184" y="2121"/>
                    <a:pt x="4185" y="2121"/>
                  </a:cubicBezTo>
                  <a:cubicBezTo>
                    <a:pt x="4183" y="2121"/>
                    <a:pt x="4182" y="2120"/>
                    <a:pt x="4181" y="2120"/>
                  </a:cubicBezTo>
                  <a:cubicBezTo>
                    <a:pt x="4180" y="2120"/>
                    <a:pt x="4179" y="2120"/>
                    <a:pt x="4181" y="2121"/>
                  </a:cubicBezTo>
                  <a:cubicBezTo>
                    <a:pt x="4180" y="2120"/>
                    <a:pt x="4179" y="2120"/>
                    <a:pt x="4178" y="2120"/>
                  </a:cubicBezTo>
                  <a:cubicBezTo>
                    <a:pt x="4178" y="2120"/>
                    <a:pt x="4177" y="2120"/>
                    <a:pt x="4176" y="2120"/>
                  </a:cubicBezTo>
                  <a:cubicBezTo>
                    <a:pt x="4170" y="2104"/>
                    <a:pt x="4164" y="2088"/>
                    <a:pt x="4157" y="2072"/>
                  </a:cubicBezTo>
                  <a:cubicBezTo>
                    <a:pt x="4154" y="2065"/>
                    <a:pt x="4144" y="2068"/>
                    <a:pt x="4145" y="2075"/>
                  </a:cubicBezTo>
                  <a:cubicBezTo>
                    <a:pt x="4148" y="2087"/>
                    <a:pt x="4151" y="2098"/>
                    <a:pt x="4156" y="2109"/>
                  </a:cubicBezTo>
                  <a:cubicBezTo>
                    <a:pt x="4155" y="2109"/>
                    <a:pt x="4155" y="2109"/>
                    <a:pt x="4155" y="2109"/>
                  </a:cubicBezTo>
                  <a:cubicBezTo>
                    <a:pt x="4154" y="2109"/>
                    <a:pt x="4152" y="2109"/>
                    <a:pt x="4151" y="2110"/>
                  </a:cubicBezTo>
                  <a:cubicBezTo>
                    <a:pt x="4151" y="2110"/>
                    <a:pt x="4150" y="2110"/>
                    <a:pt x="4149" y="2110"/>
                  </a:cubicBezTo>
                  <a:cubicBezTo>
                    <a:pt x="4148" y="2110"/>
                    <a:pt x="4147" y="2110"/>
                    <a:pt x="4146" y="2110"/>
                  </a:cubicBezTo>
                  <a:cubicBezTo>
                    <a:pt x="4146" y="2111"/>
                    <a:pt x="4145" y="2111"/>
                    <a:pt x="4144" y="2111"/>
                  </a:cubicBezTo>
                  <a:cubicBezTo>
                    <a:pt x="4144" y="2111"/>
                    <a:pt x="4144" y="2111"/>
                    <a:pt x="4144" y="2111"/>
                  </a:cubicBezTo>
                  <a:cubicBezTo>
                    <a:pt x="4142" y="2111"/>
                    <a:pt x="4141" y="2111"/>
                    <a:pt x="4139" y="2111"/>
                  </a:cubicBezTo>
                  <a:cubicBezTo>
                    <a:pt x="4138" y="2111"/>
                    <a:pt x="4137" y="2111"/>
                    <a:pt x="4137" y="2111"/>
                  </a:cubicBezTo>
                  <a:cubicBezTo>
                    <a:pt x="4136" y="2111"/>
                    <a:pt x="4136" y="2111"/>
                    <a:pt x="4136" y="2111"/>
                  </a:cubicBezTo>
                  <a:cubicBezTo>
                    <a:pt x="4135" y="2111"/>
                    <a:pt x="4135" y="2111"/>
                    <a:pt x="4135" y="2111"/>
                  </a:cubicBezTo>
                  <a:cubicBezTo>
                    <a:pt x="4133" y="2111"/>
                    <a:pt x="4131" y="2112"/>
                    <a:pt x="4130" y="2114"/>
                  </a:cubicBezTo>
                  <a:cubicBezTo>
                    <a:pt x="4129" y="2117"/>
                    <a:pt x="4130" y="2119"/>
                    <a:pt x="4132" y="2121"/>
                  </a:cubicBezTo>
                  <a:cubicBezTo>
                    <a:pt x="4134" y="2122"/>
                    <a:pt x="4136" y="2122"/>
                    <a:pt x="4138" y="2122"/>
                  </a:cubicBezTo>
                  <a:cubicBezTo>
                    <a:pt x="4140" y="2123"/>
                    <a:pt x="4142" y="2123"/>
                    <a:pt x="4143" y="2122"/>
                  </a:cubicBezTo>
                  <a:cubicBezTo>
                    <a:pt x="4145" y="2122"/>
                    <a:pt x="4147" y="2122"/>
                    <a:pt x="4148" y="2122"/>
                  </a:cubicBezTo>
                  <a:cubicBezTo>
                    <a:pt x="4149" y="2122"/>
                    <a:pt x="4150" y="2122"/>
                    <a:pt x="4151" y="2122"/>
                  </a:cubicBezTo>
                  <a:cubicBezTo>
                    <a:pt x="4151" y="2123"/>
                    <a:pt x="4151" y="2123"/>
                    <a:pt x="4151" y="2123"/>
                  </a:cubicBezTo>
                  <a:cubicBezTo>
                    <a:pt x="4153" y="2124"/>
                    <a:pt x="4156" y="2124"/>
                    <a:pt x="4158" y="2123"/>
                  </a:cubicBezTo>
                  <a:cubicBezTo>
                    <a:pt x="4159" y="2123"/>
                    <a:pt x="4160" y="2122"/>
                    <a:pt x="4161" y="2121"/>
                  </a:cubicBezTo>
                  <a:cubicBezTo>
                    <a:pt x="4165" y="2130"/>
                    <a:pt x="4169" y="2139"/>
                    <a:pt x="4174" y="2147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2" y="2149"/>
                    <a:pt x="4172" y="2149"/>
                    <a:pt x="4171" y="2150"/>
                  </a:cubicBezTo>
                  <a:cubicBezTo>
                    <a:pt x="4171" y="2150"/>
                    <a:pt x="4171" y="2150"/>
                    <a:pt x="4171" y="2149"/>
                  </a:cubicBezTo>
                  <a:cubicBezTo>
                    <a:pt x="4171" y="2150"/>
                    <a:pt x="4171" y="2150"/>
                    <a:pt x="4171" y="2150"/>
                  </a:cubicBezTo>
                  <a:cubicBezTo>
                    <a:pt x="4170" y="2150"/>
                    <a:pt x="4169" y="2151"/>
                    <a:pt x="4169" y="2152"/>
                  </a:cubicBezTo>
                  <a:cubicBezTo>
                    <a:pt x="4168" y="2152"/>
                    <a:pt x="4168" y="2152"/>
                    <a:pt x="4168" y="2152"/>
                  </a:cubicBezTo>
                  <a:cubicBezTo>
                    <a:pt x="4168" y="2153"/>
                    <a:pt x="4168" y="2153"/>
                    <a:pt x="4168" y="2153"/>
                  </a:cubicBezTo>
                  <a:cubicBezTo>
                    <a:pt x="4168" y="2153"/>
                    <a:pt x="4167" y="2153"/>
                    <a:pt x="4167" y="2154"/>
                  </a:cubicBezTo>
                  <a:cubicBezTo>
                    <a:pt x="4166" y="2155"/>
                    <a:pt x="4165" y="2156"/>
                    <a:pt x="4165" y="2156"/>
                  </a:cubicBezTo>
                  <a:cubicBezTo>
                    <a:pt x="4163" y="2158"/>
                    <a:pt x="4162" y="2160"/>
                    <a:pt x="4160" y="2162"/>
                  </a:cubicBezTo>
                  <a:cubicBezTo>
                    <a:pt x="4160" y="2162"/>
                    <a:pt x="4159" y="2163"/>
                    <a:pt x="4158" y="2164"/>
                  </a:cubicBezTo>
                  <a:cubicBezTo>
                    <a:pt x="4157" y="2165"/>
                    <a:pt x="4157" y="2166"/>
                    <a:pt x="4156" y="2167"/>
                  </a:cubicBezTo>
                  <a:cubicBezTo>
                    <a:pt x="4156" y="2168"/>
                    <a:pt x="4156" y="2168"/>
                    <a:pt x="4155" y="2169"/>
                  </a:cubicBezTo>
                  <a:cubicBezTo>
                    <a:pt x="4155" y="2172"/>
                    <a:pt x="4155" y="2175"/>
                    <a:pt x="4157" y="2176"/>
                  </a:cubicBezTo>
                  <a:cubicBezTo>
                    <a:pt x="4159" y="2178"/>
                    <a:pt x="4162" y="2179"/>
                    <a:pt x="4164" y="2178"/>
                  </a:cubicBezTo>
                  <a:cubicBezTo>
                    <a:pt x="4165" y="2178"/>
                    <a:pt x="4166" y="2177"/>
                    <a:pt x="4167" y="2177"/>
                  </a:cubicBezTo>
                  <a:cubicBezTo>
                    <a:pt x="4168" y="2176"/>
                    <a:pt x="4169" y="2175"/>
                    <a:pt x="4170" y="2175"/>
                  </a:cubicBezTo>
                  <a:cubicBezTo>
                    <a:pt x="4170" y="2174"/>
                    <a:pt x="4171" y="2173"/>
                    <a:pt x="4172" y="2172"/>
                  </a:cubicBezTo>
                  <a:cubicBezTo>
                    <a:pt x="4173" y="2170"/>
                    <a:pt x="4175" y="2167"/>
                    <a:pt x="4177" y="2165"/>
                  </a:cubicBezTo>
                  <a:cubicBezTo>
                    <a:pt x="4178" y="2163"/>
                    <a:pt x="4179" y="2160"/>
                    <a:pt x="4180" y="2158"/>
                  </a:cubicBezTo>
                  <a:cubicBezTo>
                    <a:pt x="4184" y="2167"/>
                    <a:pt x="4189" y="2176"/>
                    <a:pt x="4194" y="2184"/>
                  </a:cubicBezTo>
                  <a:cubicBezTo>
                    <a:pt x="4197" y="2189"/>
                    <a:pt x="4200" y="2194"/>
                    <a:pt x="4202" y="2200"/>
                  </a:cubicBezTo>
                  <a:cubicBezTo>
                    <a:pt x="4202" y="2200"/>
                    <a:pt x="4201" y="2200"/>
                    <a:pt x="4201" y="2200"/>
                  </a:cubicBezTo>
                  <a:cubicBezTo>
                    <a:pt x="4200" y="2201"/>
                    <a:pt x="4199" y="2201"/>
                    <a:pt x="4199" y="2201"/>
                  </a:cubicBezTo>
                  <a:cubicBezTo>
                    <a:pt x="4198" y="2202"/>
                    <a:pt x="4198" y="2202"/>
                    <a:pt x="4198" y="2202"/>
                  </a:cubicBezTo>
                  <a:cubicBezTo>
                    <a:pt x="4199" y="2201"/>
                    <a:pt x="4199" y="2201"/>
                    <a:pt x="4199" y="2201"/>
                  </a:cubicBezTo>
                  <a:cubicBezTo>
                    <a:pt x="4195" y="2203"/>
                    <a:pt x="4193" y="2205"/>
                    <a:pt x="4190" y="2207"/>
                  </a:cubicBezTo>
                  <a:cubicBezTo>
                    <a:pt x="4187" y="2210"/>
                    <a:pt x="4183" y="2215"/>
                    <a:pt x="4185" y="2220"/>
                  </a:cubicBezTo>
                  <a:cubicBezTo>
                    <a:pt x="4186" y="2223"/>
                    <a:pt x="4188" y="2224"/>
                    <a:pt x="4191" y="2224"/>
                  </a:cubicBezTo>
                  <a:cubicBezTo>
                    <a:pt x="4192" y="2224"/>
                    <a:pt x="4193" y="2224"/>
                    <a:pt x="4193" y="2224"/>
                  </a:cubicBezTo>
                  <a:cubicBezTo>
                    <a:pt x="4194" y="2224"/>
                    <a:pt x="4195" y="2223"/>
                    <a:pt x="4197" y="2223"/>
                  </a:cubicBezTo>
                  <a:cubicBezTo>
                    <a:pt x="4196" y="2223"/>
                    <a:pt x="4196" y="2223"/>
                    <a:pt x="4196" y="2223"/>
                  </a:cubicBezTo>
                  <a:cubicBezTo>
                    <a:pt x="4197" y="2222"/>
                    <a:pt x="4198" y="2222"/>
                    <a:pt x="4199" y="2221"/>
                  </a:cubicBezTo>
                  <a:cubicBezTo>
                    <a:pt x="4200" y="2220"/>
                    <a:pt x="4201" y="2219"/>
                    <a:pt x="4202" y="2218"/>
                  </a:cubicBezTo>
                  <a:cubicBezTo>
                    <a:pt x="4203" y="2217"/>
                    <a:pt x="4205" y="2216"/>
                    <a:pt x="4206" y="2214"/>
                  </a:cubicBezTo>
                  <a:cubicBezTo>
                    <a:pt x="4206" y="2215"/>
                    <a:pt x="4205" y="2215"/>
                    <a:pt x="4205" y="2216"/>
                  </a:cubicBezTo>
                  <a:cubicBezTo>
                    <a:pt x="4206" y="2215"/>
                    <a:pt x="4208" y="2214"/>
                    <a:pt x="4208" y="2212"/>
                  </a:cubicBezTo>
                  <a:cubicBezTo>
                    <a:pt x="4208" y="2212"/>
                    <a:pt x="4208" y="2212"/>
                    <a:pt x="4208" y="2212"/>
                  </a:cubicBezTo>
                  <a:cubicBezTo>
                    <a:pt x="4208" y="2212"/>
                    <a:pt x="4208" y="2213"/>
                    <a:pt x="4207" y="2213"/>
                  </a:cubicBezTo>
                  <a:cubicBezTo>
                    <a:pt x="4208" y="2213"/>
                    <a:pt x="4208" y="2213"/>
                    <a:pt x="4209" y="2212"/>
                  </a:cubicBezTo>
                  <a:cubicBezTo>
                    <a:pt x="4214" y="2225"/>
                    <a:pt x="4219" y="2238"/>
                    <a:pt x="4222" y="2251"/>
                  </a:cubicBezTo>
                  <a:cubicBezTo>
                    <a:pt x="4222" y="2252"/>
                    <a:pt x="4222" y="2252"/>
                    <a:pt x="4222" y="2252"/>
                  </a:cubicBezTo>
                  <a:cubicBezTo>
                    <a:pt x="4222" y="2254"/>
                    <a:pt x="4222" y="2255"/>
                    <a:pt x="4222" y="2257"/>
                  </a:cubicBezTo>
                  <a:cubicBezTo>
                    <a:pt x="4221" y="2257"/>
                    <a:pt x="4219" y="2258"/>
                    <a:pt x="4218" y="2259"/>
                  </a:cubicBezTo>
                  <a:cubicBezTo>
                    <a:pt x="4217" y="2261"/>
                    <a:pt x="4217" y="2262"/>
                    <a:pt x="4216" y="2264"/>
                  </a:cubicBezTo>
                  <a:cubicBezTo>
                    <a:pt x="4216" y="2265"/>
                    <a:pt x="4215" y="2266"/>
                    <a:pt x="4215" y="2267"/>
                  </a:cubicBezTo>
                  <a:cubicBezTo>
                    <a:pt x="4215" y="2267"/>
                    <a:pt x="4215" y="2268"/>
                    <a:pt x="4215" y="2268"/>
                  </a:cubicBezTo>
                  <a:cubicBezTo>
                    <a:pt x="4214" y="2268"/>
                    <a:pt x="4213" y="2268"/>
                    <a:pt x="4212" y="2268"/>
                  </a:cubicBezTo>
                  <a:cubicBezTo>
                    <a:pt x="4212" y="2267"/>
                    <a:pt x="4212" y="2267"/>
                    <a:pt x="4212" y="2267"/>
                  </a:cubicBezTo>
                  <a:cubicBezTo>
                    <a:pt x="4211" y="2264"/>
                    <a:pt x="4210" y="2260"/>
                    <a:pt x="4209" y="2257"/>
                  </a:cubicBezTo>
                  <a:cubicBezTo>
                    <a:pt x="4209" y="2256"/>
                    <a:pt x="4208" y="2255"/>
                    <a:pt x="4207" y="2254"/>
                  </a:cubicBezTo>
                  <a:cubicBezTo>
                    <a:pt x="4206" y="2251"/>
                    <a:pt x="4203" y="2249"/>
                    <a:pt x="4199" y="2249"/>
                  </a:cubicBezTo>
                  <a:cubicBezTo>
                    <a:pt x="4198" y="2248"/>
                    <a:pt x="4197" y="2249"/>
                    <a:pt x="4195" y="2249"/>
                  </a:cubicBezTo>
                  <a:cubicBezTo>
                    <a:pt x="4193" y="2248"/>
                    <a:pt x="4192" y="2246"/>
                    <a:pt x="4190" y="2245"/>
                  </a:cubicBezTo>
                  <a:cubicBezTo>
                    <a:pt x="4185" y="2243"/>
                    <a:pt x="4179" y="2244"/>
                    <a:pt x="4177" y="2249"/>
                  </a:cubicBezTo>
                  <a:cubicBezTo>
                    <a:pt x="4174" y="2255"/>
                    <a:pt x="4175" y="2262"/>
                    <a:pt x="4177" y="2268"/>
                  </a:cubicBezTo>
                  <a:cubicBezTo>
                    <a:pt x="4179" y="2271"/>
                    <a:pt x="4181" y="2274"/>
                    <a:pt x="4185" y="2276"/>
                  </a:cubicBezTo>
                  <a:cubicBezTo>
                    <a:pt x="4187" y="2277"/>
                    <a:pt x="4190" y="2277"/>
                    <a:pt x="4193" y="2276"/>
                  </a:cubicBezTo>
                  <a:cubicBezTo>
                    <a:pt x="4194" y="2280"/>
                    <a:pt x="4195" y="2283"/>
                    <a:pt x="4196" y="2286"/>
                  </a:cubicBezTo>
                  <a:cubicBezTo>
                    <a:pt x="4194" y="2285"/>
                    <a:pt x="4192" y="2285"/>
                    <a:pt x="4190" y="2285"/>
                  </a:cubicBezTo>
                  <a:cubicBezTo>
                    <a:pt x="4170" y="2280"/>
                    <a:pt x="4155" y="2254"/>
                    <a:pt x="4135" y="2255"/>
                  </a:cubicBezTo>
                  <a:cubicBezTo>
                    <a:pt x="4134" y="2251"/>
                    <a:pt x="4133" y="2247"/>
                    <a:pt x="4131" y="2244"/>
                  </a:cubicBezTo>
                  <a:cubicBezTo>
                    <a:pt x="4128" y="2240"/>
                    <a:pt x="4124" y="2238"/>
                    <a:pt x="4119" y="2239"/>
                  </a:cubicBezTo>
                  <a:cubicBezTo>
                    <a:pt x="4109" y="2242"/>
                    <a:pt x="4104" y="2252"/>
                    <a:pt x="4099" y="2260"/>
                  </a:cubicBezTo>
                  <a:cubicBezTo>
                    <a:pt x="4099" y="2261"/>
                    <a:pt x="4099" y="2261"/>
                    <a:pt x="4099" y="2261"/>
                  </a:cubicBezTo>
                  <a:cubicBezTo>
                    <a:pt x="4098" y="2253"/>
                    <a:pt x="4097" y="2245"/>
                    <a:pt x="4095" y="2238"/>
                  </a:cubicBezTo>
                  <a:cubicBezTo>
                    <a:pt x="4094" y="2230"/>
                    <a:pt x="4093" y="2222"/>
                    <a:pt x="4091" y="2213"/>
                  </a:cubicBezTo>
                  <a:cubicBezTo>
                    <a:pt x="4089" y="2206"/>
                    <a:pt x="4087" y="2197"/>
                    <a:pt x="4088" y="2189"/>
                  </a:cubicBezTo>
                  <a:cubicBezTo>
                    <a:pt x="4089" y="2185"/>
                    <a:pt x="4083" y="2182"/>
                    <a:pt x="4081" y="2186"/>
                  </a:cubicBezTo>
                  <a:cubicBezTo>
                    <a:pt x="4071" y="2202"/>
                    <a:pt x="4072" y="2219"/>
                    <a:pt x="4074" y="2236"/>
                  </a:cubicBezTo>
                  <a:cubicBezTo>
                    <a:pt x="4074" y="2244"/>
                    <a:pt x="4075" y="2251"/>
                    <a:pt x="4075" y="2259"/>
                  </a:cubicBezTo>
                  <a:cubicBezTo>
                    <a:pt x="4075" y="2258"/>
                    <a:pt x="4074" y="2257"/>
                    <a:pt x="4074" y="2257"/>
                  </a:cubicBezTo>
                  <a:cubicBezTo>
                    <a:pt x="4073" y="2256"/>
                    <a:pt x="4073" y="2256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4"/>
                    <a:pt x="4072" y="2253"/>
                    <a:pt x="4072" y="2252"/>
                  </a:cubicBezTo>
                  <a:cubicBezTo>
                    <a:pt x="4071" y="2251"/>
                    <a:pt x="4071" y="2251"/>
                    <a:pt x="4071" y="2251"/>
                  </a:cubicBezTo>
                  <a:cubicBezTo>
                    <a:pt x="4070" y="2250"/>
                    <a:pt x="4070" y="2248"/>
                    <a:pt x="4069" y="2247"/>
                  </a:cubicBezTo>
                  <a:cubicBezTo>
                    <a:pt x="4067" y="2245"/>
                    <a:pt x="4066" y="2243"/>
                    <a:pt x="4065" y="2240"/>
                  </a:cubicBezTo>
                  <a:cubicBezTo>
                    <a:pt x="4064" y="2238"/>
                    <a:pt x="4060" y="2239"/>
                    <a:pt x="4061" y="2242"/>
                  </a:cubicBezTo>
                  <a:cubicBezTo>
                    <a:pt x="4061" y="2244"/>
                    <a:pt x="4061" y="2246"/>
                    <a:pt x="4060" y="2248"/>
                  </a:cubicBezTo>
                  <a:cubicBezTo>
                    <a:pt x="4059" y="2248"/>
                    <a:pt x="4058" y="2249"/>
                    <a:pt x="4057" y="2249"/>
                  </a:cubicBezTo>
                  <a:cubicBezTo>
                    <a:pt x="4057" y="2250"/>
                    <a:pt x="4057" y="2250"/>
                    <a:pt x="4057" y="2250"/>
                  </a:cubicBezTo>
                  <a:cubicBezTo>
                    <a:pt x="4056" y="2240"/>
                    <a:pt x="4042" y="2239"/>
                    <a:pt x="4039" y="2248"/>
                  </a:cubicBezTo>
                  <a:cubicBezTo>
                    <a:pt x="4038" y="2253"/>
                    <a:pt x="4038" y="2260"/>
                    <a:pt x="4037" y="2266"/>
                  </a:cubicBezTo>
                  <a:cubicBezTo>
                    <a:pt x="4035" y="2265"/>
                    <a:pt x="4032" y="2266"/>
                    <a:pt x="4031" y="2268"/>
                  </a:cubicBezTo>
                  <a:cubicBezTo>
                    <a:pt x="4030" y="2268"/>
                    <a:pt x="4030" y="2268"/>
                    <a:pt x="4030" y="2268"/>
                  </a:cubicBezTo>
                  <a:cubicBezTo>
                    <a:pt x="4029" y="2270"/>
                    <a:pt x="4028" y="2272"/>
                    <a:pt x="4028" y="2274"/>
                  </a:cubicBezTo>
                  <a:cubicBezTo>
                    <a:pt x="4028" y="2274"/>
                    <a:pt x="4027" y="2274"/>
                    <a:pt x="4027" y="2274"/>
                  </a:cubicBezTo>
                  <a:cubicBezTo>
                    <a:pt x="4026" y="2274"/>
                    <a:pt x="4026" y="2274"/>
                    <a:pt x="4026" y="2274"/>
                  </a:cubicBezTo>
                  <a:cubicBezTo>
                    <a:pt x="4025" y="2262"/>
                    <a:pt x="4024" y="2250"/>
                    <a:pt x="4023" y="2238"/>
                  </a:cubicBezTo>
                  <a:cubicBezTo>
                    <a:pt x="4021" y="2224"/>
                    <a:pt x="4019" y="2210"/>
                    <a:pt x="4016" y="2197"/>
                  </a:cubicBezTo>
                  <a:cubicBezTo>
                    <a:pt x="4015" y="2190"/>
                    <a:pt x="4014" y="2183"/>
                    <a:pt x="4012" y="2176"/>
                  </a:cubicBezTo>
                  <a:cubicBezTo>
                    <a:pt x="4010" y="2168"/>
                    <a:pt x="4006" y="2160"/>
                    <a:pt x="4005" y="2152"/>
                  </a:cubicBezTo>
                  <a:cubicBezTo>
                    <a:pt x="4005" y="2150"/>
                    <a:pt x="4003" y="2150"/>
                    <a:pt x="4002" y="2151"/>
                  </a:cubicBezTo>
                  <a:cubicBezTo>
                    <a:pt x="3999" y="2165"/>
                    <a:pt x="4000" y="2179"/>
                    <a:pt x="4001" y="2193"/>
                  </a:cubicBezTo>
                  <a:cubicBezTo>
                    <a:pt x="4002" y="2204"/>
                    <a:pt x="4004" y="2216"/>
                    <a:pt x="4005" y="2227"/>
                  </a:cubicBezTo>
                  <a:cubicBezTo>
                    <a:pt x="4003" y="2228"/>
                    <a:pt x="4002" y="2229"/>
                    <a:pt x="4001" y="2230"/>
                  </a:cubicBezTo>
                  <a:cubicBezTo>
                    <a:pt x="4000" y="2236"/>
                    <a:pt x="4001" y="2241"/>
                    <a:pt x="4001" y="2247"/>
                  </a:cubicBezTo>
                  <a:cubicBezTo>
                    <a:pt x="3999" y="2251"/>
                    <a:pt x="3999" y="2255"/>
                    <a:pt x="3999" y="2259"/>
                  </a:cubicBezTo>
                  <a:cubicBezTo>
                    <a:pt x="3998" y="2259"/>
                    <a:pt x="3996" y="2259"/>
                    <a:pt x="3995" y="2260"/>
                  </a:cubicBezTo>
                  <a:cubicBezTo>
                    <a:pt x="3994" y="2260"/>
                    <a:pt x="3993" y="2260"/>
                    <a:pt x="3993" y="2261"/>
                  </a:cubicBezTo>
                  <a:cubicBezTo>
                    <a:pt x="3992" y="2259"/>
                    <a:pt x="3991" y="2258"/>
                    <a:pt x="3990" y="2256"/>
                  </a:cubicBezTo>
                  <a:cubicBezTo>
                    <a:pt x="3990" y="2256"/>
                    <a:pt x="3990" y="2256"/>
                    <a:pt x="3990" y="2256"/>
                  </a:cubicBezTo>
                  <a:cubicBezTo>
                    <a:pt x="3990" y="2254"/>
                    <a:pt x="3989" y="2252"/>
                    <a:pt x="3988" y="2251"/>
                  </a:cubicBezTo>
                  <a:cubicBezTo>
                    <a:pt x="3987" y="2249"/>
                    <a:pt x="3986" y="2247"/>
                    <a:pt x="3984" y="2245"/>
                  </a:cubicBezTo>
                  <a:cubicBezTo>
                    <a:pt x="3983" y="2244"/>
                    <a:pt x="3983" y="2244"/>
                    <a:pt x="3983" y="2244"/>
                  </a:cubicBezTo>
                  <a:cubicBezTo>
                    <a:pt x="3981" y="2241"/>
                    <a:pt x="3979" y="2238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6" y="2233"/>
                    <a:pt x="3976" y="2232"/>
                    <a:pt x="3975" y="2232"/>
                  </a:cubicBezTo>
                  <a:cubicBezTo>
                    <a:pt x="3973" y="2229"/>
                    <a:pt x="3967" y="2229"/>
                    <a:pt x="3965" y="2232"/>
                  </a:cubicBezTo>
                  <a:cubicBezTo>
                    <a:pt x="3961" y="2234"/>
                    <a:pt x="3961" y="2238"/>
                    <a:pt x="3963" y="2242"/>
                  </a:cubicBezTo>
                  <a:cubicBezTo>
                    <a:pt x="3964" y="2244"/>
                    <a:pt x="3965" y="2246"/>
                    <a:pt x="3967" y="2248"/>
                  </a:cubicBezTo>
                  <a:cubicBezTo>
                    <a:pt x="3968" y="2250"/>
                    <a:pt x="3969" y="2253"/>
                    <a:pt x="3971" y="2255"/>
                  </a:cubicBezTo>
                  <a:cubicBezTo>
                    <a:pt x="3971" y="2257"/>
                    <a:pt x="3971" y="2259"/>
                    <a:pt x="3972" y="2261"/>
                  </a:cubicBezTo>
                  <a:cubicBezTo>
                    <a:pt x="3971" y="2260"/>
                    <a:pt x="3970" y="2260"/>
                    <a:pt x="3969" y="2259"/>
                  </a:cubicBezTo>
                  <a:cubicBezTo>
                    <a:pt x="3962" y="2256"/>
                    <a:pt x="3953" y="2262"/>
                    <a:pt x="3955" y="2271"/>
                  </a:cubicBezTo>
                  <a:cubicBezTo>
                    <a:pt x="3956" y="2273"/>
                    <a:pt x="3957" y="2276"/>
                    <a:pt x="3958" y="2278"/>
                  </a:cubicBezTo>
                  <a:cubicBezTo>
                    <a:pt x="3958" y="2278"/>
                    <a:pt x="3958" y="2279"/>
                    <a:pt x="3958" y="2279"/>
                  </a:cubicBezTo>
                  <a:cubicBezTo>
                    <a:pt x="3956" y="2279"/>
                    <a:pt x="3954" y="2279"/>
                    <a:pt x="3952" y="2280"/>
                  </a:cubicBezTo>
                  <a:cubicBezTo>
                    <a:pt x="3952" y="2280"/>
                    <a:pt x="3951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79"/>
                  </a:cubicBezTo>
                  <a:cubicBezTo>
                    <a:pt x="3951" y="2278"/>
                    <a:pt x="3951" y="2278"/>
                    <a:pt x="3951" y="2278"/>
                  </a:cubicBezTo>
                  <a:cubicBezTo>
                    <a:pt x="3951" y="2277"/>
                    <a:pt x="3952" y="2276"/>
                    <a:pt x="3952" y="2274"/>
                  </a:cubicBezTo>
                  <a:cubicBezTo>
                    <a:pt x="3952" y="2274"/>
                    <a:pt x="3953" y="2273"/>
                    <a:pt x="3953" y="2272"/>
                  </a:cubicBezTo>
                  <a:cubicBezTo>
                    <a:pt x="3953" y="2271"/>
                    <a:pt x="3953" y="2271"/>
                    <a:pt x="3953" y="2270"/>
                  </a:cubicBezTo>
                  <a:cubicBezTo>
                    <a:pt x="3953" y="2268"/>
                    <a:pt x="3953" y="2267"/>
                    <a:pt x="3953" y="2266"/>
                  </a:cubicBezTo>
                  <a:cubicBezTo>
                    <a:pt x="3952" y="2266"/>
                    <a:pt x="3952" y="2265"/>
                    <a:pt x="3952" y="2265"/>
                  </a:cubicBezTo>
                  <a:cubicBezTo>
                    <a:pt x="3952" y="2264"/>
                    <a:pt x="3952" y="2264"/>
                    <a:pt x="3952" y="2264"/>
                  </a:cubicBezTo>
                  <a:cubicBezTo>
                    <a:pt x="3951" y="2263"/>
                    <a:pt x="3951" y="2262"/>
                    <a:pt x="3951" y="2262"/>
                  </a:cubicBezTo>
                  <a:cubicBezTo>
                    <a:pt x="3950" y="2260"/>
                    <a:pt x="3946" y="2260"/>
                    <a:pt x="3946" y="2262"/>
                  </a:cubicBezTo>
                  <a:cubicBezTo>
                    <a:pt x="3946" y="2263"/>
                    <a:pt x="3946" y="2263"/>
                    <a:pt x="3946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4" y="2265"/>
                    <a:pt x="3944" y="2267"/>
                    <a:pt x="3943" y="2267"/>
                  </a:cubicBezTo>
                  <a:cubicBezTo>
                    <a:pt x="3943" y="2268"/>
                    <a:pt x="3943" y="2268"/>
                    <a:pt x="3943" y="2268"/>
                  </a:cubicBezTo>
                  <a:cubicBezTo>
                    <a:pt x="3943" y="2269"/>
                    <a:pt x="3943" y="2269"/>
                    <a:pt x="3943" y="2269"/>
                  </a:cubicBezTo>
                  <a:cubicBezTo>
                    <a:pt x="3943" y="2269"/>
                    <a:pt x="3943" y="2269"/>
                    <a:pt x="3942" y="2270"/>
                  </a:cubicBezTo>
                  <a:cubicBezTo>
                    <a:pt x="3942" y="2270"/>
                    <a:pt x="3942" y="2270"/>
                    <a:pt x="3942" y="2270"/>
                  </a:cubicBezTo>
                  <a:cubicBezTo>
                    <a:pt x="3943" y="2266"/>
                    <a:pt x="3944" y="2261"/>
                    <a:pt x="3943" y="2257"/>
                  </a:cubicBezTo>
                  <a:cubicBezTo>
                    <a:pt x="3943" y="2255"/>
                    <a:pt x="3943" y="2254"/>
                    <a:pt x="3943" y="2253"/>
                  </a:cubicBezTo>
                  <a:cubicBezTo>
                    <a:pt x="3943" y="2251"/>
                    <a:pt x="3943" y="2250"/>
                    <a:pt x="3943" y="2249"/>
                  </a:cubicBezTo>
                  <a:cubicBezTo>
                    <a:pt x="3942" y="2247"/>
                    <a:pt x="3942" y="2247"/>
                    <a:pt x="3942" y="2247"/>
                  </a:cubicBezTo>
                  <a:cubicBezTo>
                    <a:pt x="3941" y="2247"/>
                    <a:pt x="3941" y="2247"/>
                    <a:pt x="3941" y="2247"/>
                  </a:cubicBezTo>
                  <a:cubicBezTo>
                    <a:pt x="3941" y="2245"/>
                    <a:pt x="3940" y="2242"/>
                    <a:pt x="3937" y="2242"/>
                  </a:cubicBezTo>
                  <a:cubicBezTo>
                    <a:pt x="3936" y="2242"/>
                    <a:pt x="3935" y="2242"/>
                    <a:pt x="3935" y="2243"/>
                  </a:cubicBezTo>
                  <a:cubicBezTo>
                    <a:pt x="3935" y="2244"/>
                    <a:pt x="3935" y="2245"/>
                    <a:pt x="3935" y="2246"/>
                  </a:cubicBezTo>
                  <a:cubicBezTo>
                    <a:pt x="3935" y="2246"/>
                    <a:pt x="3935" y="2247"/>
                    <a:pt x="3935" y="2247"/>
                  </a:cubicBezTo>
                  <a:cubicBezTo>
                    <a:pt x="3935" y="2247"/>
                    <a:pt x="3935" y="2247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3" y="2249"/>
                    <a:pt x="3933" y="2250"/>
                    <a:pt x="3933" y="2252"/>
                  </a:cubicBezTo>
                  <a:cubicBezTo>
                    <a:pt x="3933" y="2252"/>
                    <a:pt x="3932" y="2253"/>
                    <a:pt x="3932" y="2254"/>
                  </a:cubicBezTo>
                  <a:cubicBezTo>
                    <a:pt x="3932" y="2254"/>
                    <a:pt x="3932" y="2254"/>
                    <a:pt x="3932" y="2254"/>
                  </a:cubicBezTo>
                  <a:cubicBezTo>
                    <a:pt x="3931" y="2255"/>
                    <a:pt x="3930" y="2256"/>
                    <a:pt x="3930" y="2258"/>
                  </a:cubicBezTo>
                  <a:cubicBezTo>
                    <a:pt x="3930" y="2258"/>
                    <a:pt x="3929" y="2260"/>
                    <a:pt x="3930" y="2258"/>
                  </a:cubicBezTo>
                  <a:cubicBezTo>
                    <a:pt x="3930" y="2258"/>
                    <a:pt x="3929" y="2259"/>
                    <a:pt x="3929" y="2259"/>
                  </a:cubicBezTo>
                  <a:cubicBezTo>
                    <a:pt x="3928" y="2261"/>
                    <a:pt x="3927" y="2263"/>
                    <a:pt x="3926" y="2265"/>
                  </a:cubicBezTo>
                  <a:cubicBezTo>
                    <a:pt x="3926" y="2266"/>
                    <a:pt x="3925" y="2267"/>
                    <a:pt x="3925" y="2268"/>
                  </a:cubicBezTo>
                  <a:cubicBezTo>
                    <a:pt x="3926" y="2258"/>
                    <a:pt x="3925" y="2249"/>
                    <a:pt x="3924" y="2239"/>
                  </a:cubicBezTo>
                  <a:cubicBezTo>
                    <a:pt x="3923" y="2235"/>
                    <a:pt x="3921" y="2230"/>
                    <a:pt x="3921" y="2226"/>
                  </a:cubicBezTo>
                  <a:cubicBezTo>
                    <a:pt x="3920" y="2221"/>
                    <a:pt x="3920" y="2217"/>
                    <a:pt x="3918" y="2213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6" y="2210"/>
                    <a:pt x="3913" y="2209"/>
                    <a:pt x="3911" y="2211"/>
                  </a:cubicBezTo>
                  <a:cubicBezTo>
                    <a:pt x="3909" y="2213"/>
                    <a:pt x="3909" y="2214"/>
                    <a:pt x="3908" y="2216"/>
                  </a:cubicBezTo>
                  <a:cubicBezTo>
                    <a:pt x="3906" y="2207"/>
                    <a:pt x="3902" y="2197"/>
                    <a:pt x="3899" y="2188"/>
                  </a:cubicBezTo>
                  <a:cubicBezTo>
                    <a:pt x="3884" y="2148"/>
                    <a:pt x="3863" y="2107"/>
                    <a:pt x="3867" y="2063"/>
                  </a:cubicBezTo>
                  <a:cubicBezTo>
                    <a:pt x="3867" y="2062"/>
                    <a:pt x="3864" y="2061"/>
                    <a:pt x="3864" y="2063"/>
                  </a:cubicBezTo>
                  <a:cubicBezTo>
                    <a:pt x="3859" y="2084"/>
                    <a:pt x="3859" y="2105"/>
                    <a:pt x="3864" y="2126"/>
                  </a:cubicBezTo>
                  <a:cubicBezTo>
                    <a:pt x="3869" y="2148"/>
                    <a:pt x="3878" y="2168"/>
                    <a:pt x="3885" y="2189"/>
                  </a:cubicBezTo>
                  <a:cubicBezTo>
                    <a:pt x="3892" y="2210"/>
                    <a:pt x="3900" y="2232"/>
                    <a:pt x="3892" y="2253"/>
                  </a:cubicBezTo>
                  <a:cubicBezTo>
                    <a:pt x="3888" y="2262"/>
                    <a:pt x="3883" y="2271"/>
                    <a:pt x="3880" y="2280"/>
                  </a:cubicBezTo>
                  <a:cubicBezTo>
                    <a:pt x="3879" y="2277"/>
                    <a:pt x="3878" y="2273"/>
                    <a:pt x="3877" y="2269"/>
                  </a:cubicBezTo>
                  <a:cubicBezTo>
                    <a:pt x="3875" y="2254"/>
                    <a:pt x="3876" y="2237"/>
                    <a:pt x="3874" y="2221"/>
                  </a:cubicBezTo>
                  <a:cubicBezTo>
                    <a:pt x="3869" y="2177"/>
                    <a:pt x="3854" y="2136"/>
                    <a:pt x="3849" y="2092"/>
                  </a:cubicBezTo>
                  <a:cubicBezTo>
                    <a:pt x="3848" y="2091"/>
                    <a:pt x="3847" y="2091"/>
                    <a:pt x="3847" y="2092"/>
                  </a:cubicBezTo>
                  <a:cubicBezTo>
                    <a:pt x="3848" y="2116"/>
                    <a:pt x="3851" y="2139"/>
                    <a:pt x="3853" y="2162"/>
                  </a:cubicBezTo>
                  <a:cubicBezTo>
                    <a:pt x="3856" y="2185"/>
                    <a:pt x="3860" y="2208"/>
                    <a:pt x="3861" y="2231"/>
                  </a:cubicBezTo>
                  <a:cubicBezTo>
                    <a:pt x="3861" y="2243"/>
                    <a:pt x="3860" y="2255"/>
                    <a:pt x="3861" y="2267"/>
                  </a:cubicBezTo>
                  <a:cubicBezTo>
                    <a:pt x="3861" y="2266"/>
                    <a:pt x="3860" y="2265"/>
                    <a:pt x="3860" y="2264"/>
                  </a:cubicBezTo>
                  <a:cubicBezTo>
                    <a:pt x="3854" y="2255"/>
                    <a:pt x="3849" y="2246"/>
                    <a:pt x="3844" y="2236"/>
                  </a:cubicBezTo>
                  <a:cubicBezTo>
                    <a:pt x="3838" y="2226"/>
                    <a:pt x="3836" y="2215"/>
                    <a:pt x="3833" y="2204"/>
                  </a:cubicBezTo>
                  <a:cubicBezTo>
                    <a:pt x="3832" y="2201"/>
                    <a:pt x="3828" y="2202"/>
                    <a:pt x="3829" y="2205"/>
                  </a:cubicBezTo>
                  <a:cubicBezTo>
                    <a:pt x="3834" y="2228"/>
                    <a:pt x="3839" y="2251"/>
                    <a:pt x="3849" y="2272"/>
                  </a:cubicBezTo>
                  <a:cubicBezTo>
                    <a:pt x="3850" y="2274"/>
                    <a:pt x="3851" y="2276"/>
                    <a:pt x="3852" y="2279"/>
                  </a:cubicBezTo>
                  <a:cubicBezTo>
                    <a:pt x="3851" y="2277"/>
                    <a:pt x="3853" y="2280"/>
                    <a:pt x="3853" y="2281"/>
                  </a:cubicBezTo>
                  <a:cubicBezTo>
                    <a:pt x="3854" y="2284"/>
                    <a:pt x="3856" y="2288"/>
                    <a:pt x="3857" y="2291"/>
                  </a:cubicBezTo>
                  <a:cubicBezTo>
                    <a:pt x="3858" y="2293"/>
                    <a:pt x="3859" y="2294"/>
                    <a:pt x="3859" y="2296"/>
                  </a:cubicBezTo>
                  <a:cubicBezTo>
                    <a:pt x="3855" y="2299"/>
                    <a:pt x="3852" y="2301"/>
                    <a:pt x="3848" y="2304"/>
                  </a:cubicBezTo>
                  <a:cubicBezTo>
                    <a:pt x="3848" y="2303"/>
                    <a:pt x="3847" y="2303"/>
                    <a:pt x="3846" y="2303"/>
                  </a:cubicBezTo>
                  <a:cubicBezTo>
                    <a:pt x="3842" y="2300"/>
                    <a:pt x="3838" y="2297"/>
                    <a:pt x="3835" y="2294"/>
                  </a:cubicBezTo>
                  <a:cubicBezTo>
                    <a:pt x="3835" y="2293"/>
                    <a:pt x="3835" y="2293"/>
                    <a:pt x="3835" y="2293"/>
                  </a:cubicBezTo>
                  <a:cubicBezTo>
                    <a:pt x="3836" y="2292"/>
                    <a:pt x="3838" y="2290"/>
                    <a:pt x="3840" y="2289"/>
                  </a:cubicBezTo>
                  <a:cubicBezTo>
                    <a:pt x="3842" y="2288"/>
                    <a:pt x="3840" y="2284"/>
                    <a:pt x="3838" y="2285"/>
                  </a:cubicBezTo>
                  <a:cubicBezTo>
                    <a:pt x="3835" y="2286"/>
                    <a:pt x="3832" y="2288"/>
                    <a:pt x="3830" y="2290"/>
                  </a:cubicBezTo>
                  <a:cubicBezTo>
                    <a:pt x="3827" y="2288"/>
                    <a:pt x="3824" y="2285"/>
                    <a:pt x="3821" y="2282"/>
                  </a:cubicBezTo>
                  <a:cubicBezTo>
                    <a:pt x="3818" y="2280"/>
                    <a:pt x="3815" y="2277"/>
                    <a:pt x="3812" y="2274"/>
                  </a:cubicBezTo>
                  <a:cubicBezTo>
                    <a:pt x="3810" y="2271"/>
                    <a:pt x="3806" y="2274"/>
                    <a:pt x="3808" y="2277"/>
                  </a:cubicBezTo>
                  <a:cubicBezTo>
                    <a:pt x="3814" y="2285"/>
                    <a:pt x="3820" y="2292"/>
                    <a:pt x="3827" y="2299"/>
                  </a:cubicBezTo>
                  <a:cubicBezTo>
                    <a:pt x="3827" y="2299"/>
                    <a:pt x="3827" y="2300"/>
                    <a:pt x="3827" y="2300"/>
                  </a:cubicBezTo>
                  <a:cubicBezTo>
                    <a:pt x="3827" y="2300"/>
                    <a:pt x="3827" y="2302"/>
                    <a:pt x="3827" y="2301"/>
                  </a:cubicBezTo>
                  <a:cubicBezTo>
                    <a:pt x="3827" y="2304"/>
                    <a:pt x="3828" y="2307"/>
                    <a:pt x="3829" y="2310"/>
                  </a:cubicBezTo>
                  <a:cubicBezTo>
                    <a:pt x="3829" y="2311"/>
                    <a:pt x="3829" y="2311"/>
                    <a:pt x="3830" y="2312"/>
                  </a:cubicBezTo>
                  <a:cubicBezTo>
                    <a:pt x="3830" y="2312"/>
                    <a:pt x="3830" y="2313"/>
                    <a:pt x="3830" y="2313"/>
                  </a:cubicBezTo>
                  <a:cubicBezTo>
                    <a:pt x="3831" y="2314"/>
                    <a:pt x="3831" y="2314"/>
                    <a:pt x="3831" y="2314"/>
                  </a:cubicBezTo>
                  <a:cubicBezTo>
                    <a:pt x="3826" y="2315"/>
                    <a:pt x="3822" y="2316"/>
                    <a:pt x="3818" y="2314"/>
                  </a:cubicBezTo>
                  <a:cubicBezTo>
                    <a:pt x="3815" y="2314"/>
                    <a:pt x="3812" y="2313"/>
                    <a:pt x="3809" y="2312"/>
                  </a:cubicBezTo>
                  <a:cubicBezTo>
                    <a:pt x="3809" y="2311"/>
                    <a:pt x="3808" y="2310"/>
                    <a:pt x="3807" y="2311"/>
                  </a:cubicBezTo>
                  <a:cubicBezTo>
                    <a:pt x="3806" y="2311"/>
                    <a:pt x="3806" y="2311"/>
                    <a:pt x="3806" y="2311"/>
                  </a:cubicBezTo>
                  <a:cubicBezTo>
                    <a:pt x="3786" y="2307"/>
                    <a:pt x="3765" y="2304"/>
                    <a:pt x="3747" y="2297"/>
                  </a:cubicBezTo>
                  <a:cubicBezTo>
                    <a:pt x="3752" y="2291"/>
                    <a:pt x="3753" y="2282"/>
                    <a:pt x="3754" y="2274"/>
                  </a:cubicBezTo>
                  <a:cubicBezTo>
                    <a:pt x="3754" y="2272"/>
                    <a:pt x="3755" y="2271"/>
                    <a:pt x="3755" y="2269"/>
                  </a:cubicBezTo>
                  <a:cubicBezTo>
                    <a:pt x="3756" y="2267"/>
                    <a:pt x="3756" y="2265"/>
                    <a:pt x="3756" y="2263"/>
                  </a:cubicBezTo>
                  <a:cubicBezTo>
                    <a:pt x="3757" y="2258"/>
                    <a:pt x="3758" y="2252"/>
                    <a:pt x="3759" y="2247"/>
                  </a:cubicBezTo>
                  <a:cubicBezTo>
                    <a:pt x="3763" y="2228"/>
                    <a:pt x="3769" y="2208"/>
                    <a:pt x="3765" y="2188"/>
                  </a:cubicBezTo>
                  <a:cubicBezTo>
                    <a:pt x="3764" y="2183"/>
                    <a:pt x="3756" y="2180"/>
                    <a:pt x="3752" y="2184"/>
                  </a:cubicBezTo>
                  <a:cubicBezTo>
                    <a:pt x="3751" y="2183"/>
                    <a:pt x="3751" y="2183"/>
                    <a:pt x="3750" y="2182"/>
                  </a:cubicBezTo>
                  <a:cubicBezTo>
                    <a:pt x="3747" y="2179"/>
                    <a:pt x="3742" y="2179"/>
                    <a:pt x="3738" y="2181"/>
                  </a:cubicBezTo>
                  <a:cubicBezTo>
                    <a:pt x="3737" y="2180"/>
                    <a:pt x="3735" y="2180"/>
                    <a:pt x="3734" y="2180"/>
                  </a:cubicBezTo>
                  <a:cubicBezTo>
                    <a:pt x="3733" y="2180"/>
                    <a:pt x="3732" y="2180"/>
                    <a:pt x="3731" y="2181"/>
                  </a:cubicBezTo>
                  <a:cubicBezTo>
                    <a:pt x="3730" y="2177"/>
                    <a:pt x="3728" y="2173"/>
                    <a:pt x="3725" y="2170"/>
                  </a:cubicBezTo>
                  <a:cubicBezTo>
                    <a:pt x="3723" y="2167"/>
                    <a:pt x="3719" y="2166"/>
                    <a:pt x="3716" y="2167"/>
                  </a:cubicBezTo>
                  <a:cubicBezTo>
                    <a:pt x="3716" y="2166"/>
                    <a:pt x="3716" y="2166"/>
                    <a:pt x="3716" y="2166"/>
                  </a:cubicBezTo>
                  <a:cubicBezTo>
                    <a:pt x="3715" y="2161"/>
                    <a:pt x="3708" y="2163"/>
                    <a:pt x="3707" y="2167"/>
                  </a:cubicBezTo>
                  <a:cubicBezTo>
                    <a:pt x="3705" y="2170"/>
                    <a:pt x="3704" y="2174"/>
                    <a:pt x="3703" y="2178"/>
                  </a:cubicBezTo>
                  <a:cubicBezTo>
                    <a:pt x="3702" y="2180"/>
                    <a:pt x="3701" y="2181"/>
                    <a:pt x="3701" y="2183"/>
                  </a:cubicBezTo>
                  <a:cubicBezTo>
                    <a:pt x="3698" y="2191"/>
                    <a:pt x="3696" y="2200"/>
                    <a:pt x="3695" y="2209"/>
                  </a:cubicBezTo>
                  <a:cubicBezTo>
                    <a:pt x="3695" y="2209"/>
                    <a:pt x="3695" y="2209"/>
                    <a:pt x="3695" y="2209"/>
                  </a:cubicBezTo>
                  <a:cubicBezTo>
                    <a:pt x="3695" y="2203"/>
                    <a:pt x="3696" y="2198"/>
                    <a:pt x="3696" y="2192"/>
                  </a:cubicBezTo>
                  <a:cubicBezTo>
                    <a:pt x="3696" y="2184"/>
                    <a:pt x="3697" y="2176"/>
                    <a:pt x="3695" y="2167"/>
                  </a:cubicBezTo>
                  <a:cubicBezTo>
                    <a:pt x="3694" y="2163"/>
                    <a:pt x="3689" y="2160"/>
                    <a:pt x="3684" y="2161"/>
                  </a:cubicBezTo>
                  <a:cubicBezTo>
                    <a:pt x="3680" y="2161"/>
                    <a:pt x="3677" y="2164"/>
                    <a:pt x="3676" y="2168"/>
                  </a:cubicBezTo>
                  <a:cubicBezTo>
                    <a:pt x="3676" y="2168"/>
                    <a:pt x="3676" y="2168"/>
                    <a:pt x="3676" y="2168"/>
                  </a:cubicBezTo>
                  <a:cubicBezTo>
                    <a:pt x="3676" y="2171"/>
                    <a:pt x="3675" y="2173"/>
                    <a:pt x="3675" y="2176"/>
                  </a:cubicBezTo>
                  <a:cubicBezTo>
                    <a:pt x="3675" y="2178"/>
                    <a:pt x="3674" y="2181"/>
                    <a:pt x="3674" y="2184"/>
                  </a:cubicBezTo>
                  <a:cubicBezTo>
                    <a:pt x="3673" y="2185"/>
                    <a:pt x="3673" y="2186"/>
                    <a:pt x="3673" y="2187"/>
                  </a:cubicBezTo>
                  <a:cubicBezTo>
                    <a:pt x="3673" y="2183"/>
                    <a:pt x="3673" y="2178"/>
                    <a:pt x="3673" y="2174"/>
                  </a:cubicBezTo>
                  <a:cubicBezTo>
                    <a:pt x="3673" y="2166"/>
                    <a:pt x="3674" y="2158"/>
                    <a:pt x="3671" y="2150"/>
                  </a:cubicBezTo>
                  <a:cubicBezTo>
                    <a:pt x="3668" y="2143"/>
                    <a:pt x="3657" y="2141"/>
                    <a:pt x="3653" y="2147"/>
                  </a:cubicBezTo>
                  <a:cubicBezTo>
                    <a:pt x="3651" y="2144"/>
                    <a:pt x="3645" y="2144"/>
                    <a:pt x="3645" y="2148"/>
                  </a:cubicBezTo>
                  <a:cubicBezTo>
                    <a:pt x="3643" y="2156"/>
                    <a:pt x="3641" y="2164"/>
                    <a:pt x="3639" y="2173"/>
                  </a:cubicBezTo>
                  <a:cubicBezTo>
                    <a:pt x="3639" y="2173"/>
                    <a:pt x="3639" y="2174"/>
                    <a:pt x="3639" y="2174"/>
                  </a:cubicBezTo>
                  <a:cubicBezTo>
                    <a:pt x="3639" y="2173"/>
                    <a:pt x="3639" y="2173"/>
                    <a:pt x="3639" y="2172"/>
                  </a:cubicBezTo>
                  <a:cubicBezTo>
                    <a:pt x="3638" y="2171"/>
                    <a:pt x="3639" y="2169"/>
                    <a:pt x="3638" y="2168"/>
                  </a:cubicBezTo>
                  <a:cubicBezTo>
                    <a:pt x="3638" y="2166"/>
                    <a:pt x="3636" y="2165"/>
                    <a:pt x="3635" y="2164"/>
                  </a:cubicBezTo>
                  <a:cubicBezTo>
                    <a:pt x="3635" y="2163"/>
                    <a:pt x="3634" y="2163"/>
                    <a:pt x="3633" y="2164"/>
                  </a:cubicBezTo>
                  <a:cubicBezTo>
                    <a:pt x="3632" y="2165"/>
                    <a:pt x="3631" y="2166"/>
                    <a:pt x="3631" y="2168"/>
                  </a:cubicBezTo>
                  <a:cubicBezTo>
                    <a:pt x="3630" y="2169"/>
                    <a:pt x="3630" y="2170"/>
                    <a:pt x="3630" y="2171"/>
                  </a:cubicBezTo>
                  <a:cubicBezTo>
                    <a:pt x="3630" y="2172"/>
                    <a:pt x="3629" y="2172"/>
                    <a:pt x="3629" y="2173"/>
                  </a:cubicBezTo>
                  <a:cubicBezTo>
                    <a:pt x="3628" y="2166"/>
                    <a:pt x="3627" y="2159"/>
                    <a:pt x="3624" y="2152"/>
                  </a:cubicBezTo>
                  <a:cubicBezTo>
                    <a:pt x="3622" y="2145"/>
                    <a:pt x="3612" y="2146"/>
                    <a:pt x="3611" y="2152"/>
                  </a:cubicBezTo>
                  <a:cubicBezTo>
                    <a:pt x="3611" y="2153"/>
                    <a:pt x="3611" y="2153"/>
                    <a:pt x="3611" y="2153"/>
                  </a:cubicBezTo>
                  <a:cubicBezTo>
                    <a:pt x="3610" y="2154"/>
                    <a:pt x="3610" y="2155"/>
                    <a:pt x="3609" y="2156"/>
                  </a:cubicBezTo>
                  <a:cubicBezTo>
                    <a:pt x="3609" y="2152"/>
                    <a:pt x="3608" y="2149"/>
                    <a:pt x="3608" y="2145"/>
                  </a:cubicBezTo>
                  <a:cubicBezTo>
                    <a:pt x="3607" y="2138"/>
                    <a:pt x="3597" y="2136"/>
                    <a:pt x="3593" y="2141"/>
                  </a:cubicBezTo>
                  <a:cubicBezTo>
                    <a:pt x="3591" y="2143"/>
                    <a:pt x="3590" y="2145"/>
                    <a:pt x="3588" y="2147"/>
                  </a:cubicBezTo>
                  <a:cubicBezTo>
                    <a:pt x="3587" y="2143"/>
                    <a:pt x="3586" y="2140"/>
                    <a:pt x="3585" y="2137"/>
                  </a:cubicBezTo>
                  <a:cubicBezTo>
                    <a:pt x="3588" y="2131"/>
                    <a:pt x="3582" y="2125"/>
                    <a:pt x="3577" y="2125"/>
                  </a:cubicBezTo>
                  <a:cubicBezTo>
                    <a:pt x="3575" y="2125"/>
                    <a:pt x="3573" y="2125"/>
                    <a:pt x="3571" y="2126"/>
                  </a:cubicBezTo>
                  <a:cubicBezTo>
                    <a:pt x="3569" y="2128"/>
                    <a:pt x="3568" y="2129"/>
                    <a:pt x="3567" y="2131"/>
                  </a:cubicBezTo>
                  <a:cubicBezTo>
                    <a:pt x="3567" y="2129"/>
                    <a:pt x="3566" y="2127"/>
                    <a:pt x="3566" y="2126"/>
                  </a:cubicBezTo>
                  <a:cubicBezTo>
                    <a:pt x="3566" y="2124"/>
                    <a:pt x="3563" y="2123"/>
                    <a:pt x="3563" y="2125"/>
                  </a:cubicBezTo>
                  <a:cubicBezTo>
                    <a:pt x="3562" y="2134"/>
                    <a:pt x="3560" y="2142"/>
                    <a:pt x="3559" y="2151"/>
                  </a:cubicBezTo>
                  <a:cubicBezTo>
                    <a:pt x="3559" y="2159"/>
                    <a:pt x="3559" y="2168"/>
                    <a:pt x="3559" y="2177"/>
                  </a:cubicBezTo>
                  <a:cubicBezTo>
                    <a:pt x="3558" y="2182"/>
                    <a:pt x="3558" y="2188"/>
                    <a:pt x="3557" y="2193"/>
                  </a:cubicBezTo>
                  <a:cubicBezTo>
                    <a:pt x="3557" y="2187"/>
                    <a:pt x="3556" y="2180"/>
                    <a:pt x="3556" y="2174"/>
                  </a:cubicBezTo>
                  <a:cubicBezTo>
                    <a:pt x="3556" y="2166"/>
                    <a:pt x="3556" y="2159"/>
                    <a:pt x="3556" y="2151"/>
                  </a:cubicBezTo>
                  <a:cubicBezTo>
                    <a:pt x="3555" y="2143"/>
                    <a:pt x="3555" y="2133"/>
                    <a:pt x="3548" y="2127"/>
                  </a:cubicBezTo>
                  <a:cubicBezTo>
                    <a:pt x="3543" y="2122"/>
                    <a:pt x="3538" y="2124"/>
                    <a:pt x="3533" y="2129"/>
                  </a:cubicBezTo>
                  <a:cubicBezTo>
                    <a:pt x="3533" y="2130"/>
                    <a:pt x="3533" y="2131"/>
                    <a:pt x="3534" y="2130"/>
                  </a:cubicBezTo>
                  <a:cubicBezTo>
                    <a:pt x="3536" y="2129"/>
                    <a:pt x="3539" y="2127"/>
                    <a:pt x="3541" y="2128"/>
                  </a:cubicBezTo>
                  <a:cubicBezTo>
                    <a:pt x="3539" y="2129"/>
                    <a:pt x="3538" y="2132"/>
                    <a:pt x="3538" y="2134"/>
                  </a:cubicBezTo>
                  <a:cubicBezTo>
                    <a:pt x="3536" y="2139"/>
                    <a:pt x="3536" y="2144"/>
                    <a:pt x="3536" y="2150"/>
                  </a:cubicBezTo>
                  <a:cubicBezTo>
                    <a:pt x="3536" y="2161"/>
                    <a:pt x="3537" y="2173"/>
                    <a:pt x="3538" y="2184"/>
                  </a:cubicBezTo>
                  <a:cubicBezTo>
                    <a:pt x="3539" y="2196"/>
                    <a:pt x="3541" y="2208"/>
                    <a:pt x="3541" y="2220"/>
                  </a:cubicBezTo>
                  <a:cubicBezTo>
                    <a:pt x="3540" y="2223"/>
                    <a:pt x="3540" y="2225"/>
                    <a:pt x="3540" y="2227"/>
                  </a:cubicBezTo>
                  <a:cubicBezTo>
                    <a:pt x="3530" y="2232"/>
                    <a:pt x="3523" y="2240"/>
                    <a:pt x="3498" y="2237"/>
                  </a:cubicBezTo>
                  <a:cubicBezTo>
                    <a:pt x="3484" y="2235"/>
                    <a:pt x="3466" y="2227"/>
                    <a:pt x="3439" y="2224"/>
                  </a:cubicBezTo>
                  <a:cubicBezTo>
                    <a:pt x="3418" y="2221"/>
                    <a:pt x="3403" y="2214"/>
                    <a:pt x="3386" y="2208"/>
                  </a:cubicBezTo>
                  <a:cubicBezTo>
                    <a:pt x="3365" y="2201"/>
                    <a:pt x="3333" y="2225"/>
                    <a:pt x="3319" y="2216"/>
                  </a:cubicBezTo>
                  <a:cubicBezTo>
                    <a:pt x="3301" y="2204"/>
                    <a:pt x="3311" y="2165"/>
                    <a:pt x="3300" y="2151"/>
                  </a:cubicBezTo>
                  <a:cubicBezTo>
                    <a:pt x="3301" y="2151"/>
                    <a:pt x="3301" y="2151"/>
                    <a:pt x="3301" y="2151"/>
                  </a:cubicBezTo>
                  <a:cubicBezTo>
                    <a:pt x="3308" y="2142"/>
                    <a:pt x="3313" y="2131"/>
                    <a:pt x="3317" y="2121"/>
                  </a:cubicBezTo>
                  <a:cubicBezTo>
                    <a:pt x="3325" y="2101"/>
                    <a:pt x="3328" y="2079"/>
                    <a:pt x="3330" y="2058"/>
                  </a:cubicBezTo>
                  <a:cubicBezTo>
                    <a:pt x="3331" y="2045"/>
                    <a:pt x="3332" y="2033"/>
                    <a:pt x="3331" y="2021"/>
                  </a:cubicBezTo>
                  <a:cubicBezTo>
                    <a:pt x="3330" y="2009"/>
                    <a:pt x="3327" y="1999"/>
                    <a:pt x="3324" y="1987"/>
                  </a:cubicBezTo>
                  <a:cubicBezTo>
                    <a:pt x="3323" y="1985"/>
                    <a:pt x="3320" y="1986"/>
                    <a:pt x="3320" y="1988"/>
                  </a:cubicBezTo>
                  <a:cubicBezTo>
                    <a:pt x="3319" y="1997"/>
                    <a:pt x="3318" y="2005"/>
                    <a:pt x="3317" y="2014"/>
                  </a:cubicBezTo>
                  <a:cubicBezTo>
                    <a:pt x="3317" y="2022"/>
                    <a:pt x="3317" y="2031"/>
                    <a:pt x="3316" y="2039"/>
                  </a:cubicBezTo>
                  <a:cubicBezTo>
                    <a:pt x="3315" y="2057"/>
                    <a:pt x="3313" y="2075"/>
                    <a:pt x="3309" y="2093"/>
                  </a:cubicBezTo>
                  <a:cubicBezTo>
                    <a:pt x="3306" y="2107"/>
                    <a:pt x="3302" y="2121"/>
                    <a:pt x="3295" y="2134"/>
                  </a:cubicBezTo>
                  <a:cubicBezTo>
                    <a:pt x="3294" y="2132"/>
                    <a:pt x="3293" y="2130"/>
                    <a:pt x="3293" y="2127"/>
                  </a:cubicBezTo>
                  <a:cubicBezTo>
                    <a:pt x="3294" y="2122"/>
                    <a:pt x="3295" y="2116"/>
                    <a:pt x="3296" y="2110"/>
                  </a:cubicBezTo>
                  <a:cubicBezTo>
                    <a:pt x="3296" y="2108"/>
                    <a:pt x="3296" y="2107"/>
                    <a:pt x="3296" y="2105"/>
                  </a:cubicBezTo>
                  <a:cubicBezTo>
                    <a:pt x="3297" y="2105"/>
                    <a:pt x="3297" y="2105"/>
                    <a:pt x="3297" y="2105"/>
                  </a:cubicBezTo>
                  <a:cubicBezTo>
                    <a:pt x="3297" y="2104"/>
                    <a:pt x="3298" y="2103"/>
                    <a:pt x="3298" y="2103"/>
                  </a:cubicBezTo>
                  <a:cubicBezTo>
                    <a:pt x="3298" y="2102"/>
                    <a:pt x="3298" y="2101"/>
                    <a:pt x="3297" y="2100"/>
                  </a:cubicBezTo>
                  <a:cubicBezTo>
                    <a:pt x="3298" y="2095"/>
                    <a:pt x="3299" y="2091"/>
                    <a:pt x="3300" y="2086"/>
                  </a:cubicBezTo>
                  <a:cubicBezTo>
                    <a:pt x="3301" y="2079"/>
                    <a:pt x="3302" y="2072"/>
                    <a:pt x="3301" y="2064"/>
                  </a:cubicBezTo>
                  <a:cubicBezTo>
                    <a:pt x="3302" y="2063"/>
                    <a:pt x="3301" y="2063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0" y="2058"/>
                    <a:pt x="3293" y="2056"/>
                    <a:pt x="3292" y="2062"/>
                  </a:cubicBezTo>
                  <a:cubicBezTo>
                    <a:pt x="3290" y="2067"/>
                    <a:pt x="3289" y="2072"/>
                    <a:pt x="3289" y="2078"/>
                  </a:cubicBezTo>
                  <a:cubicBezTo>
                    <a:pt x="3288" y="2073"/>
                    <a:pt x="3288" y="2068"/>
                    <a:pt x="3287" y="2063"/>
                  </a:cubicBezTo>
                  <a:cubicBezTo>
                    <a:pt x="3285" y="2055"/>
                    <a:pt x="3282" y="2041"/>
                    <a:pt x="3271" y="2040"/>
                  </a:cubicBezTo>
                  <a:cubicBezTo>
                    <a:pt x="3268" y="2040"/>
                    <a:pt x="3266" y="2043"/>
                    <a:pt x="3266" y="2046"/>
                  </a:cubicBezTo>
                  <a:cubicBezTo>
                    <a:pt x="3265" y="2050"/>
                    <a:pt x="3268" y="2054"/>
                    <a:pt x="3270" y="2058"/>
                  </a:cubicBezTo>
                  <a:cubicBezTo>
                    <a:pt x="3270" y="2060"/>
                    <a:pt x="3271" y="2062"/>
                    <a:pt x="3271" y="2064"/>
                  </a:cubicBezTo>
                  <a:cubicBezTo>
                    <a:pt x="3269" y="2064"/>
                    <a:pt x="3267" y="2065"/>
                    <a:pt x="3267" y="2068"/>
                  </a:cubicBezTo>
                  <a:cubicBezTo>
                    <a:pt x="3266" y="2077"/>
                    <a:pt x="3265" y="2086"/>
                    <a:pt x="3267" y="2096"/>
                  </a:cubicBezTo>
                  <a:cubicBezTo>
                    <a:pt x="3268" y="2097"/>
                    <a:pt x="3268" y="2099"/>
                    <a:pt x="3269" y="2101"/>
                  </a:cubicBezTo>
                  <a:cubicBezTo>
                    <a:pt x="3268" y="2102"/>
                    <a:pt x="3268" y="2103"/>
                    <a:pt x="3267" y="2104"/>
                  </a:cubicBezTo>
                  <a:cubicBezTo>
                    <a:pt x="3267" y="2104"/>
                    <a:pt x="3266" y="2103"/>
                    <a:pt x="3266" y="2102"/>
                  </a:cubicBezTo>
                  <a:cubicBezTo>
                    <a:pt x="3265" y="2101"/>
                    <a:pt x="3265" y="2101"/>
                    <a:pt x="3265" y="2101"/>
                  </a:cubicBezTo>
                  <a:cubicBezTo>
                    <a:pt x="3265" y="2099"/>
                    <a:pt x="3265" y="2097"/>
                    <a:pt x="3265" y="2095"/>
                  </a:cubicBezTo>
                  <a:cubicBezTo>
                    <a:pt x="3264" y="2088"/>
                    <a:pt x="3264" y="2081"/>
                    <a:pt x="3263" y="2074"/>
                  </a:cubicBezTo>
                  <a:cubicBezTo>
                    <a:pt x="3263" y="2071"/>
                    <a:pt x="3263" y="2068"/>
                    <a:pt x="3262" y="2065"/>
                  </a:cubicBezTo>
                  <a:cubicBezTo>
                    <a:pt x="3262" y="2062"/>
                    <a:pt x="3262" y="2060"/>
                    <a:pt x="3261" y="2057"/>
                  </a:cubicBezTo>
                  <a:cubicBezTo>
                    <a:pt x="3261" y="2056"/>
                    <a:pt x="3260" y="2054"/>
                    <a:pt x="3260" y="2053"/>
                  </a:cubicBezTo>
                  <a:cubicBezTo>
                    <a:pt x="3258" y="2050"/>
                    <a:pt x="3254" y="2048"/>
                    <a:pt x="3252" y="2052"/>
                  </a:cubicBezTo>
                  <a:cubicBezTo>
                    <a:pt x="3251" y="2054"/>
                    <a:pt x="3251" y="2055"/>
                    <a:pt x="3250" y="2057"/>
                  </a:cubicBezTo>
                  <a:cubicBezTo>
                    <a:pt x="3250" y="2058"/>
                    <a:pt x="3249" y="2060"/>
                    <a:pt x="3249" y="2061"/>
                  </a:cubicBezTo>
                  <a:cubicBezTo>
                    <a:pt x="3249" y="2061"/>
                    <a:pt x="3248" y="2060"/>
                    <a:pt x="3248" y="2060"/>
                  </a:cubicBezTo>
                  <a:cubicBezTo>
                    <a:pt x="3248" y="2059"/>
                    <a:pt x="3248" y="2058"/>
                    <a:pt x="3248" y="2058"/>
                  </a:cubicBezTo>
                  <a:cubicBezTo>
                    <a:pt x="3247" y="2057"/>
                    <a:pt x="3247" y="2055"/>
                    <a:pt x="3247" y="2054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6" y="2048"/>
                    <a:pt x="3238" y="2047"/>
                    <a:pt x="3235" y="2052"/>
                  </a:cubicBezTo>
                  <a:cubicBezTo>
                    <a:pt x="3233" y="2055"/>
                    <a:pt x="3232" y="2059"/>
                    <a:pt x="3232" y="2062"/>
                  </a:cubicBezTo>
                  <a:cubicBezTo>
                    <a:pt x="3230" y="2067"/>
                    <a:pt x="3232" y="2074"/>
                    <a:pt x="3233" y="2079"/>
                  </a:cubicBezTo>
                  <a:cubicBezTo>
                    <a:pt x="3235" y="2084"/>
                    <a:pt x="3237" y="2090"/>
                    <a:pt x="3239" y="2095"/>
                  </a:cubicBezTo>
                  <a:cubicBezTo>
                    <a:pt x="3238" y="2094"/>
                    <a:pt x="3238" y="2094"/>
                    <a:pt x="3238" y="2094"/>
                  </a:cubicBezTo>
                  <a:cubicBezTo>
                    <a:pt x="3237" y="2092"/>
                    <a:pt x="3236" y="2091"/>
                    <a:pt x="3235" y="2090"/>
                  </a:cubicBezTo>
                  <a:cubicBezTo>
                    <a:pt x="3232" y="2084"/>
                    <a:pt x="3230" y="2077"/>
                    <a:pt x="3227" y="2071"/>
                  </a:cubicBezTo>
                  <a:cubicBezTo>
                    <a:pt x="3225" y="2064"/>
                    <a:pt x="3222" y="2058"/>
                    <a:pt x="3218" y="2052"/>
                  </a:cubicBezTo>
                  <a:cubicBezTo>
                    <a:pt x="3218" y="2051"/>
                    <a:pt x="3217" y="2049"/>
                    <a:pt x="3217" y="2048"/>
                  </a:cubicBezTo>
                  <a:cubicBezTo>
                    <a:pt x="3216" y="2044"/>
                    <a:pt x="3215" y="2041"/>
                    <a:pt x="3214" y="2038"/>
                  </a:cubicBezTo>
                  <a:cubicBezTo>
                    <a:pt x="3214" y="2036"/>
                    <a:pt x="3214" y="2034"/>
                    <a:pt x="3213" y="2033"/>
                  </a:cubicBezTo>
                  <a:cubicBezTo>
                    <a:pt x="3213" y="2032"/>
                    <a:pt x="3212" y="2031"/>
                    <a:pt x="3212" y="2030"/>
                  </a:cubicBezTo>
                  <a:cubicBezTo>
                    <a:pt x="3211" y="2029"/>
                    <a:pt x="3211" y="2028"/>
                    <a:pt x="3211" y="2027"/>
                  </a:cubicBezTo>
                  <a:cubicBezTo>
                    <a:pt x="3210" y="2025"/>
                    <a:pt x="3206" y="2026"/>
                    <a:pt x="3205" y="2028"/>
                  </a:cubicBezTo>
                  <a:cubicBezTo>
                    <a:pt x="3205" y="2029"/>
                    <a:pt x="3205" y="2030"/>
                    <a:pt x="3205" y="2031"/>
                  </a:cubicBezTo>
                  <a:cubicBezTo>
                    <a:pt x="3204" y="2032"/>
                    <a:pt x="3204" y="2032"/>
                    <a:pt x="3204" y="2033"/>
                  </a:cubicBezTo>
                  <a:cubicBezTo>
                    <a:pt x="3204" y="2035"/>
                    <a:pt x="3204" y="2037"/>
                    <a:pt x="3204" y="2039"/>
                  </a:cubicBezTo>
                  <a:cubicBezTo>
                    <a:pt x="3204" y="2043"/>
                    <a:pt x="3205" y="2047"/>
                    <a:pt x="3205" y="2051"/>
                  </a:cubicBezTo>
                  <a:cubicBezTo>
                    <a:pt x="3206" y="2054"/>
                    <a:pt x="3207" y="2058"/>
                    <a:pt x="3209" y="2061"/>
                  </a:cubicBezTo>
                  <a:cubicBezTo>
                    <a:pt x="3210" y="2064"/>
                    <a:pt x="3211" y="2069"/>
                    <a:pt x="3214" y="2071"/>
                  </a:cubicBezTo>
                  <a:cubicBezTo>
                    <a:pt x="3215" y="2074"/>
                    <a:pt x="3216" y="2077"/>
                    <a:pt x="3217" y="2080"/>
                  </a:cubicBezTo>
                  <a:cubicBezTo>
                    <a:pt x="3213" y="2078"/>
                    <a:pt x="3210" y="2076"/>
                    <a:pt x="3206" y="2074"/>
                  </a:cubicBezTo>
                  <a:cubicBezTo>
                    <a:pt x="3203" y="2072"/>
                    <a:pt x="3201" y="2071"/>
                    <a:pt x="3198" y="2069"/>
                  </a:cubicBezTo>
                  <a:cubicBezTo>
                    <a:pt x="3198" y="2069"/>
                    <a:pt x="3198" y="2069"/>
                    <a:pt x="3198" y="2069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7" y="2065"/>
                    <a:pt x="3196" y="2063"/>
                    <a:pt x="3195" y="2061"/>
                  </a:cubicBezTo>
                  <a:cubicBezTo>
                    <a:pt x="3194" y="2060"/>
                    <a:pt x="3194" y="2060"/>
                    <a:pt x="3194" y="2060"/>
                  </a:cubicBezTo>
                  <a:cubicBezTo>
                    <a:pt x="3194" y="2059"/>
                    <a:pt x="3194" y="2058"/>
                    <a:pt x="3193" y="2057"/>
                  </a:cubicBezTo>
                  <a:cubicBezTo>
                    <a:pt x="3193" y="2056"/>
                    <a:pt x="3192" y="2055"/>
                    <a:pt x="3192" y="2055"/>
                  </a:cubicBezTo>
                  <a:cubicBezTo>
                    <a:pt x="3191" y="2054"/>
                    <a:pt x="3191" y="2053"/>
                    <a:pt x="3191" y="2054"/>
                  </a:cubicBezTo>
                  <a:cubicBezTo>
                    <a:pt x="3191" y="2053"/>
                    <a:pt x="3191" y="2053"/>
                    <a:pt x="3191" y="2053"/>
                  </a:cubicBezTo>
                  <a:cubicBezTo>
                    <a:pt x="3191" y="2052"/>
                    <a:pt x="3190" y="2051"/>
                    <a:pt x="3190" y="2050"/>
                  </a:cubicBezTo>
                  <a:cubicBezTo>
                    <a:pt x="3190" y="2049"/>
                    <a:pt x="3190" y="2049"/>
                    <a:pt x="3190" y="2049"/>
                  </a:cubicBezTo>
                  <a:cubicBezTo>
                    <a:pt x="3190" y="2049"/>
                    <a:pt x="3190" y="2048"/>
                    <a:pt x="3190" y="2047"/>
                  </a:cubicBezTo>
                  <a:cubicBezTo>
                    <a:pt x="3190" y="2046"/>
                    <a:pt x="3190" y="2046"/>
                    <a:pt x="3190" y="2045"/>
                  </a:cubicBezTo>
                  <a:cubicBezTo>
                    <a:pt x="3190" y="2044"/>
                    <a:pt x="3190" y="2044"/>
                    <a:pt x="3190" y="2044"/>
                  </a:cubicBezTo>
                  <a:cubicBezTo>
                    <a:pt x="3191" y="2043"/>
                    <a:pt x="3191" y="2042"/>
                    <a:pt x="3192" y="2041"/>
                  </a:cubicBezTo>
                  <a:cubicBezTo>
                    <a:pt x="3193" y="2040"/>
                    <a:pt x="3193" y="2040"/>
                    <a:pt x="3193" y="2040"/>
                  </a:cubicBezTo>
                  <a:cubicBezTo>
                    <a:pt x="3194" y="2039"/>
                    <a:pt x="3194" y="2039"/>
                    <a:pt x="3194" y="2039"/>
                  </a:cubicBezTo>
                  <a:cubicBezTo>
                    <a:pt x="3194" y="2038"/>
                    <a:pt x="3195" y="2037"/>
                    <a:pt x="3195" y="2036"/>
                  </a:cubicBezTo>
                  <a:cubicBezTo>
                    <a:pt x="3196" y="2036"/>
                    <a:pt x="3196" y="2036"/>
                    <a:pt x="3196" y="2036"/>
                  </a:cubicBezTo>
                  <a:cubicBezTo>
                    <a:pt x="3195" y="2036"/>
                    <a:pt x="3195" y="2036"/>
                    <a:pt x="3196" y="2035"/>
                  </a:cubicBezTo>
                  <a:cubicBezTo>
                    <a:pt x="3197" y="2033"/>
                    <a:pt x="3199" y="2031"/>
                    <a:pt x="3198" y="2028"/>
                  </a:cubicBezTo>
                  <a:cubicBezTo>
                    <a:pt x="3198" y="2025"/>
                    <a:pt x="3196" y="2023"/>
                    <a:pt x="3193" y="2022"/>
                  </a:cubicBezTo>
                  <a:cubicBezTo>
                    <a:pt x="3188" y="2020"/>
                    <a:pt x="3184" y="2023"/>
                    <a:pt x="3180" y="2026"/>
                  </a:cubicBezTo>
                  <a:cubicBezTo>
                    <a:pt x="3180" y="2027"/>
                    <a:pt x="3179" y="2027"/>
                    <a:pt x="3179" y="2027"/>
                  </a:cubicBezTo>
                  <a:cubicBezTo>
                    <a:pt x="3178" y="2026"/>
                    <a:pt x="3178" y="2026"/>
                    <a:pt x="3177" y="2025"/>
                  </a:cubicBezTo>
                  <a:cubicBezTo>
                    <a:pt x="3176" y="2022"/>
                    <a:pt x="3174" y="2020"/>
                    <a:pt x="3171" y="2018"/>
                  </a:cubicBezTo>
                  <a:cubicBezTo>
                    <a:pt x="3170" y="2017"/>
                    <a:pt x="3168" y="2017"/>
                    <a:pt x="3167" y="2018"/>
                  </a:cubicBezTo>
                  <a:cubicBezTo>
                    <a:pt x="3167" y="2017"/>
                    <a:pt x="3167" y="2015"/>
                    <a:pt x="3168" y="2014"/>
                  </a:cubicBezTo>
                  <a:cubicBezTo>
                    <a:pt x="3169" y="2008"/>
                    <a:pt x="3169" y="2002"/>
                    <a:pt x="3167" y="1996"/>
                  </a:cubicBezTo>
                  <a:cubicBezTo>
                    <a:pt x="3165" y="1991"/>
                    <a:pt x="3158" y="1989"/>
                    <a:pt x="3155" y="1995"/>
                  </a:cubicBezTo>
                  <a:cubicBezTo>
                    <a:pt x="3153" y="2000"/>
                    <a:pt x="3152" y="2005"/>
                    <a:pt x="3151" y="2011"/>
                  </a:cubicBezTo>
                  <a:cubicBezTo>
                    <a:pt x="3151" y="2016"/>
                    <a:pt x="3150" y="2020"/>
                    <a:pt x="3149" y="2025"/>
                  </a:cubicBezTo>
                  <a:cubicBezTo>
                    <a:pt x="3149" y="2028"/>
                    <a:pt x="3148" y="2030"/>
                    <a:pt x="3148" y="2032"/>
                  </a:cubicBezTo>
                  <a:cubicBezTo>
                    <a:pt x="3145" y="2031"/>
                    <a:pt x="3142" y="2030"/>
                    <a:pt x="3140" y="2028"/>
                  </a:cubicBezTo>
                  <a:cubicBezTo>
                    <a:pt x="3140" y="2027"/>
                    <a:pt x="3140" y="2025"/>
                    <a:pt x="3140" y="2025"/>
                  </a:cubicBezTo>
                  <a:cubicBezTo>
                    <a:pt x="3140" y="2024"/>
                    <a:pt x="3140" y="2022"/>
                    <a:pt x="3139" y="2021"/>
                  </a:cubicBezTo>
                  <a:cubicBezTo>
                    <a:pt x="3139" y="2019"/>
                    <a:pt x="3140" y="2017"/>
                    <a:pt x="3140" y="2015"/>
                  </a:cubicBezTo>
                  <a:cubicBezTo>
                    <a:pt x="3140" y="2010"/>
                    <a:pt x="3140" y="2005"/>
                    <a:pt x="3140" y="2001"/>
                  </a:cubicBezTo>
                  <a:cubicBezTo>
                    <a:pt x="3140" y="1998"/>
                    <a:pt x="3140" y="1996"/>
                    <a:pt x="3140" y="1994"/>
                  </a:cubicBezTo>
                  <a:cubicBezTo>
                    <a:pt x="3140" y="1991"/>
                    <a:pt x="3140" y="1989"/>
                    <a:pt x="3139" y="1987"/>
                  </a:cubicBezTo>
                  <a:cubicBezTo>
                    <a:pt x="3139" y="1987"/>
                    <a:pt x="3139" y="1987"/>
                    <a:pt x="3139" y="1987"/>
                  </a:cubicBezTo>
                  <a:cubicBezTo>
                    <a:pt x="3138" y="1983"/>
                    <a:pt x="3137" y="1980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6"/>
                    <a:pt x="3134" y="1976"/>
                    <a:pt x="3134" y="1976"/>
                  </a:cubicBezTo>
                  <a:cubicBezTo>
                    <a:pt x="3135" y="1975"/>
                    <a:pt x="3136" y="1973"/>
                    <a:pt x="3136" y="1972"/>
                  </a:cubicBezTo>
                  <a:cubicBezTo>
                    <a:pt x="3137" y="1970"/>
                    <a:pt x="3136" y="1968"/>
                    <a:pt x="3135" y="1967"/>
                  </a:cubicBezTo>
                  <a:cubicBezTo>
                    <a:pt x="3135" y="1965"/>
                    <a:pt x="3134" y="1964"/>
                    <a:pt x="3132" y="1964"/>
                  </a:cubicBezTo>
                  <a:cubicBezTo>
                    <a:pt x="3132" y="1964"/>
                    <a:pt x="3132" y="1964"/>
                    <a:pt x="3132" y="1964"/>
                  </a:cubicBezTo>
                  <a:cubicBezTo>
                    <a:pt x="3130" y="1964"/>
                    <a:pt x="3128" y="1964"/>
                    <a:pt x="3127" y="1965"/>
                  </a:cubicBezTo>
                  <a:cubicBezTo>
                    <a:pt x="3123" y="1968"/>
                    <a:pt x="3120" y="1971"/>
                    <a:pt x="3118" y="1975"/>
                  </a:cubicBezTo>
                  <a:cubicBezTo>
                    <a:pt x="3118" y="1974"/>
                    <a:pt x="3118" y="1974"/>
                    <a:pt x="3117" y="1973"/>
                  </a:cubicBezTo>
                  <a:cubicBezTo>
                    <a:pt x="3117" y="1972"/>
                    <a:pt x="3116" y="1971"/>
                    <a:pt x="3116" y="1970"/>
                  </a:cubicBezTo>
                  <a:cubicBezTo>
                    <a:pt x="3116" y="1970"/>
                    <a:pt x="3116" y="1970"/>
                    <a:pt x="3116" y="1970"/>
                  </a:cubicBezTo>
                  <a:cubicBezTo>
                    <a:pt x="3115" y="1969"/>
                    <a:pt x="3115" y="1969"/>
                    <a:pt x="3115" y="1969"/>
                  </a:cubicBezTo>
                  <a:cubicBezTo>
                    <a:pt x="3114" y="1968"/>
                    <a:pt x="3112" y="1968"/>
                    <a:pt x="3111" y="1970"/>
                  </a:cubicBezTo>
                  <a:cubicBezTo>
                    <a:pt x="3110" y="1970"/>
                    <a:pt x="3110" y="1972"/>
                    <a:pt x="3109" y="1973"/>
                  </a:cubicBezTo>
                  <a:cubicBezTo>
                    <a:pt x="3109" y="1974"/>
                    <a:pt x="3109" y="1974"/>
                    <a:pt x="3109" y="1973"/>
                  </a:cubicBezTo>
                  <a:cubicBezTo>
                    <a:pt x="3109" y="1974"/>
                    <a:pt x="3109" y="1974"/>
                    <a:pt x="3108" y="1975"/>
                  </a:cubicBezTo>
                  <a:cubicBezTo>
                    <a:pt x="3108" y="1976"/>
                    <a:pt x="3108" y="1976"/>
                    <a:pt x="3107" y="1977"/>
                  </a:cubicBezTo>
                  <a:cubicBezTo>
                    <a:pt x="3107" y="1980"/>
                    <a:pt x="3105" y="1983"/>
                    <a:pt x="3104" y="1986"/>
                  </a:cubicBezTo>
                  <a:cubicBezTo>
                    <a:pt x="3102" y="1989"/>
                    <a:pt x="3100" y="1992"/>
                    <a:pt x="3098" y="1995"/>
                  </a:cubicBezTo>
                  <a:cubicBezTo>
                    <a:pt x="3099" y="1993"/>
                    <a:pt x="3099" y="1992"/>
                    <a:pt x="3100" y="1990"/>
                  </a:cubicBezTo>
                  <a:cubicBezTo>
                    <a:pt x="3101" y="1985"/>
                    <a:pt x="3102" y="1980"/>
                    <a:pt x="3101" y="1975"/>
                  </a:cubicBezTo>
                  <a:cubicBezTo>
                    <a:pt x="3100" y="1973"/>
                    <a:pt x="3100" y="1971"/>
                    <a:pt x="3098" y="1969"/>
                  </a:cubicBezTo>
                  <a:cubicBezTo>
                    <a:pt x="3097" y="1966"/>
                    <a:pt x="3095" y="1964"/>
                    <a:pt x="3091" y="1964"/>
                  </a:cubicBezTo>
                  <a:cubicBezTo>
                    <a:pt x="3089" y="1964"/>
                    <a:pt x="3088" y="1967"/>
                    <a:pt x="3087" y="1969"/>
                  </a:cubicBezTo>
                  <a:cubicBezTo>
                    <a:pt x="3087" y="1971"/>
                    <a:pt x="3088" y="1973"/>
                    <a:pt x="3088" y="1975"/>
                  </a:cubicBezTo>
                  <a:cubicBezTo>
                    <a:pt x="3088" y="1975"/>
                    <a:pt x="3088" y="1978"/>
                    <a:pt x="3088" y="1978"/>
                  </a:cubicBezTo>
                  <a:cubicBezTo>
                    <a:pt x="3088" y="1979"/>
                    <a:pt x="3088" y="1980"/>
                    <a:pt x="3088" y="1981"/>
                  </a:cubicBezTo>
                  <a:cubicBezTo>
                    <a:pt x="3088" y="1984"/>
                    <a:pt x="3087" y="1984"/>
                    <a:pt x="3087" y="1987"/>
                  </a:cubicBezTo>
                  <a:cubicBezTo>
                    <a:pt x="3086" y="1991"/>
                    <a:pt x="3085" y="1995"/>
                    <a:pt x="3084" y="2000"/>
                  </a:cubicBezTo>
                  <a:cubicBezTo>
                    <a:pt x="3083" y="2001"/>
                    <a:pt x="3083" y="2002"/>
                    <a:pt x="3083" y="2003"/>
                  </a:cubicBezTo>
                  <a:cubicBezTo>
                    <a:pt x="3078" y="2004"/>
                    <a:pt x="3073" y="2007"/>
                    <a:pt x="3067" y="2010"/>
                  </a:cubicBezTo>
                  <a:cubicBezTo>
                    <a:pt x="3068" y="2007"/>
                    <a:pt x="3068" y="2005"/>
                    <a:pt x="3068" y="2002"/>
                  </a:cubicBezTo>
                  <a:cubicBezTo>
                    <a:pt x="3068" y="1997"/>
                    <a:pt x="3068" y="1992"/>
                    <a:pt x="3068" y="1986"/>
                  </a:cubicBezTo>
                  <a:cubicBezTo>
                    <a:pt x="3067" y="1984"/>
                    <a:pt x="3067" y="1980"/>
                    <a:pt x="3066" y="1978"/>
                  </a:cubicBezTo>
                  <a:cubicBezTo>
                    <a:pt x="3065" y="1976"/>
                    <a:pt x="3064" y="1975"/>
                    <a:pt x="3063" y="1974"/>
                  </a:cubicBezTo>
                  <a:cubicBezTo>
                    <a:pt x="3062" y="1973"/>
                    <a:pt x="3062" y="1973"/>
                    <a:pt x="3061" y="1972"/>
                  </a:cubicBezTo>
                  <a:cubicBezTo>
                    <a:pt x="3060" y="1972"/>
                    <a:pt x="3059" y="1972"/>
                    <a:pt x="3060" y="1972"/>
                  </a:cubicBezTo>
                  <a:cubicBezTo>
                    <a:pt x="3060" y="1972"/>
                    <a:pt x="3060" y="1972"/>
                    <a:pt x="3060" y="1971"/>
                  </a:cubicBezTo>
                  <a:cubicBezTo>
                    <a:pt x="3057" y="1970"/>
                    <a:pt x="3054" y="1972"/>
                    <a:pt x="3053" y="1974"/>
                  </a:cubicBezTo>
                  <a:cubicBezTo>
                    <a:pt x="3053" y="1975"/>
                    <a:pt x="3053" y="1977"/>
                    <a:pt x="3052" y="1978"/>
                  </a:cubicBezTo>
                  <a:cubicBezTo>
                    <a:pt x="3051" y="1977"/>
                    <a:pt x="3050" y="1976"/>
                    <a:pt x="3048" y="1974"/>
                  </a:cubicBezTo>
                  <a:cubicBezTo>
                    <a:pt x="3048" y="1974"/>
                    <a:pt x="3048" y="1974"/>
                    <a:pt x="3048" y="1974"/>
                  </a:cubicBezTo>
                  <a:cubicBezTo>
                    <a:pt x="3048" y="1973"/>
                    <a:pt x="3047" y="1972"/>
                    <a:pt x="3046" y="1972"/>
                  </a:cubicBezTo>
                  <a:cubicBezTo>
                    <a:pt x="3045" y="1971"/>
                    <a:pt x="3044" y="1971"/>
                    <a:pt x="3042" y="1972"/>
                  </a:cubicBezTo>
                  <a:cubicBezTo>
                    <a:pt x="3042" y="1972"/>
                    <a:pt x="3042" y="1972"/>
                    <a:pt x="3042" y="1972"/>
                  </a:cubicBezTo>
                  <a:cubicBezTo>
                    <a:pt x="3041" y="1972"/>
                    <a:pt x="3040" y="1972"/>
                    <a:pt x="3039" y="1973"/>
                  </a:cubicBezTo>
                  <a:cubicBezTo>
                    <a:pt x="3037" y="1974"/>
                    <a:pt x="3035" y="1976"/>
                    <a:pt x="3034" y="1978"/>
                  </a:cubicBezTo>
                  <a:cubicBezTo>
                    <a:pt x="3033" y="1978"/>
                    <a:pt x="3033" y="1979"/>
                    <a:pt x="3032" y="1980"/>
                  </a:cubicBezTo>
                  <a:cubicBezTo>
                    <a:pt x="3032" y="1979"/>
                    <a:pt x="3033" y="1977"/>
                    <a:pt x="3033" y="1976"/>
                  </a:cubicBezTo>
                  <a:cubicBezTo>
                    <a:pt x="3033" y="1973"/>
                    <a:pt x="3031" y="1970"/>
                    <a:pt x="3029" y="1968"/>
                  </a:cubicBezTo>
                  <a:cubicBezTo>
                    <a:pt x="3028" y="1966"/>
                    <a:pt x="3025" y="1966"/>
                    <a:pt x="3024" y="1968"/>
                  </a:cubicBezTo>
                  <a:cubicBezTo>
                    <a:pt x="3023" y="1969"/>
                    <a:pt x="3023" y="1970"/>
                    <a:pt x="3022" y="1971"/>
                  </a:cubicBezTo>
                  <a:cubicBezTo>
                    <a:pt x="3021" y="1972"/>
                    <a:pt x="3020" y="1974"/>
                    <a:pt x="3020" y="1976"/>
                  </a:cubicBezTo>
                  <a:cubicBezTo>
                    <a:pt x="3019" y="1979"/>
                    <a:pt x="3018" y="1982"/>
                    <a:pt x="3018" y="1985"/>
                  </a:cubicBezTo>
                  <a:cubicBezTo>
                    <a:pt x="3018" y="1986"/>
                    <a:pt x="3017" y="1987"/>
                    <a:pt x="3017" y="1988"/>
                  </a:cubicBezTo>
                  <a:cubicBezTo>
                    <a:pt x="3017" y="1983"/>
                    <a:pt x="3016" y="1977"/>
                    <a:pt x="3015" y="1972"/>
                  </a:cubicBezTo>
                  <a:cubicBezTo>
                    <a:pt x="3014" y="1966"/>
                    <a:pt x="3011" y="1959"/>
                    <a:pt x="3006" y="1955"/>
                  </a:cubicBezTo>
                  <a:cubicBezTo>
                    <a:pt x="3005" y="1953"/>
                    <a:pt x="3003" y="1955"/>
                    <a:pt x="3003" y="1956"/>
                  </a:cubicBezTo>
                  <a:cubicBezTo>
                    <a:pt x="3005" y="1962"/>
                    <a:pt x="3005" y="1967"/>
                    <a:pt x="3005" y="1973"/>
                  </a:cubicBezTo>
                  <a:cubicBezTo>
                    <a:pt x="3006" y="1980"/>
                    <a:pt x="3005" y="1987"/>
                    <a:pt x="3004" y="1994"/>
                  </a:cubicBezTo>
                  <a:cubicBezTo>
                    <a:pt x="3004" y="2000"/>
                    <a:pt x="3002" y="2008"/>
                    <a:pt x="2999" y="2013"/>
                  </a:cubicBezTo>
                  <a:cubicBezTo>
                    <a:pt x="2999" y="2014"/>
                    <a:pt x="2999" y="2015"/>
                    <a:pt x="2998" y="2015"/>
                  </a:cubicBezTo>
                  <a:cubicBezTo>
                    <a:pt x="2994" y="2013"/>
                    <a:pt x="2990" y="2010"/>
                    <a:pt x="2985" y="2008"/>
                  </a:cubicBezTo>
                  <a:cubicBezTo>
                    <a:pt x="2987" y="2001"/>
                    <a:pt x="2988" y="1993"/>
                    <a:pt x="2990" y="1986"/>
                  </a:cubicBezTo>
                  <a:cubicBezTo>
                    <a:pt x="2990" y="1985"/>
                    <a:pt x="2990" y="1984"/>
                    <a:pt x="2991" y="1983"/>
                  </a:cubicBezTo>
                  <a:cubicBezTo>
                    <a:pt x="2991" y="1982"/>
                    <a:pt x="2991" y="1982"/>
                    <a:pt x="2991" y="1981"/>
                  </a:cubicBezTo>
                  <a:cubicBezTo>
                    <a:pt x="2991" y="1981"/>
                    <a:pt x="2991" y="1981"/>
                    <a:pt x="2991" y="1981"/>
                  </a:cubicBezTo>
                  <a:cubicBezTo>
                    <a:pt x="2992" y="1980"/>
                    <a:pt x="2992" y="1980"/>
                    <a:pt x="2992" y="1979"/>
                  </a:cubicBezTo>
                  <a:cubicBezTo>
                    <a:pt x="2992" y="1979"/>
                    <a:pt x="2992" y="1978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6"/>
                    <a:pt x="2993" y="1975"/>
                    <a:pt x="2992" y="1974"/>
                  </a:cubicBezTo>
                  <a:cubicBezTo>
                    <a:pt x="2990" y="1972"/>
                    <a:pt x="2988" y="1972"/>
                    <a:pt x="2986" y="1973"/>
                  </a:cubicBezTo>
                  <a:cubicBezTo>
                    <a:pt x="2983" y="1974"/>
                    <a:pt x="2981" y="1976"/>
                    <a:pt x="2980" y="1979"/>
                  </a:cubicBezTo>
                  <a:cubicBezTo>
                    <a:pt x="2978" y="1983"/>
                    <a:pt x="2977" y="1988"/>
                    <a:pt x="2976" y="1992"/>
                  </a:cubicBezTo>
                  <a:cubicBezTo>
                    <a:pt x="2975" y="1996"/>
                    <a:pt x="2974" y="2000"/>
                    <a:pt x="2973" y="2004"/>
                  </a:cubicBezTo>
                  <a:cubicBezTo>
                    <a:pt x="2970" y="2003"/>
                    <a:pt x="2967" y="2003"/>
                    <a:pt x="2964" y="2003"/>
                  </a:cubicBezTo>
                  <a:cubicBezTo>
                    <a:pt x="2964" y="2002"/>
                    <a:pt x="2964" y="2002"/>
                    <a:pt x="2964" y="2001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1998"/>
                    <a:pt x="2964" y="1996"/>
                    <a:pt x="2964" y="1994"/>
                  </a:cubicBezTo>
                  <a:cubicBezTo>
                    <a:pt x="2964" y="1993"/>
                    <a:pt x="2963" y="1992"/>
                    <a:pt x="2963" y="1991"/>
                  </a:cubicBezTo>
                  <a:cubicBezTo>
                    <a:pt x="2963" y="1992"/>
                    <a:pt x="2963" y="1990"/>
                    <a:pt x="2963" y="1990"/>
                  </a:cubicBezTo>
                  <a:cubicBezTo>
                    <a:pt x="2962" y="1989"/>
                    <a:pt x="2962" y="1989"/>
                    <a:pt x="2962" y="1989"/>
                  </a:cubicBezTo>
                  <a:cubicBezTo>
                    <a:pt x="2962" y="1987"/>
                    <a:pt x="2959" y="1986"/>
                    <a:pt x="2957" y="1987"/>
                  </a:cubicBezTo>
                  <a:cubicBezTo>
                    <a:pt x="2956" y="1988"/>
                    <a:pt x="2956" y="1989"/>
                    <a:pt x="2956" y="1990"/>
                  </a:cubicBezTo>
                  <a:cubicBezTo>
                    <a:pt x="2956" y="1989"/>
                    <a:pt x="2956" y="1989"/>
                    <a:pt x="2956" y="1989"/>
                  </a:cubicBezTo>
                  <a:cubicBezTo>
                    <a:pt x="2955" y="1990"/>
                    <a:pt x="2955" y="1990"/>
                    <a:pt x="2955" y="1991"/>
                  </a:cubicBezTo>
                  <a:cubicBezTo>
                    <a:pt x="2954" y="1992"/>
                    <a:pt x="2954" y="1993"/>
                    <a:pt x="2954" y="1994"/>
                  </a:cubicBezTo>
                  <a:cubicBezTo>
                    <a:pt x="2954" y="1994"/>
                    <a:pt x="2954" y="1994"/>
                    <a:pt x="2954" y="1994"/>
                  </a:cubicBezTo>
                  <a:cubicBezTo>
                    <a:pt x="2954" y="1991"/>
                    <a:pt x="2954" y="1988"/>
                    <a:pt x="2954" y="1986"/>
                  </a:cubicBezTo>
                  <a:cubicBezTo>
                    <a:pt x="2954" y="1983"/>
                    <a:pt x="2954" y="1981"/>
                    <a:pt x="2954" y="1978"/>
                  </a:cubicBezTo>
                  <a:cubicBezTo>
                    <a:pt x="2954" y="1978"/>
                    <a:pt x="2954" y="1977"/>
                    <a:pt x="2954" y="1977"/>
                  </a:cubicBezTo>
                  <a:cubicBezTo>
                    <a:pt x="2954" y="1976"/>
                    <a:pt x="2954" y="1976"/>
                    <a:pt x="2955" y="1975"/>
                  </a:cubicBezTo>
                  <a:cubicBezTo>
                    <a:pt x="2955" y="1974"/>
                    <a:pt x="2955" y="1974"/>
                    <a:pt x="2956" y="1973"/>
                  </a:cubicBezTo>
                  <a:cubicBezTo>
                    <a:pt x="2956" y="1971"/>
                    <a:pt x="2957" y="1970"/>
                    <a:pt x="2959" y="1968"/>
                  </a:cubicBezTo>
                  <a:cubicBezTo>
                    <a:pt x="2961" y="1967"/>
                    <a:pt x="2960" y="1962"/>
                    <a:pt x="2956" y="1963"/>
                  </a:cubicBezTo>
                  <a:cubicBezTo>
                    <a:pt x="2946" y="1967"/>
                    <a:pt x="2943" y="1977"/>
                    <a:pt x="2942" y="1987"/>
                  </a:cubicBezTo>
                  <a:cubicBezTo>
                    <a:pt x="2940" y="1985"/>
                    <a:pt x="2938" y="1984"/>
                    <a:pt x="2936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3" y="1981"/>
                    <a:pt x="2930" y="1981"/>
                    <a:pt x="2928" y="1983"/>
                  </a:cubicBezTo>
                  <a:cubicBezTo>
                    <a:pt x="2926" y="1985"/>
                    <a:pt x="2925" y="1988"/>
                    <a:pt x="2924" y="1990"/>
                  </a:cubicBezTo>
                  <a:cubicBezTo>
                    <a:pt x="2924" y="1992"/>
                    <a:pt x="2923" y="1995"/>
                    <a:pt x="2923" y="1997"/>
                  </a:cubicBezTo>
                  <a:cubicBezTo>
                    <a:pt x="2923" y="2000"/>
                    <a:pt x="2922" y="2002"/>
                    <a:pt x="2922" y="2005"/>
                  </a:cubicBezTo>
                  <a:cubicBezTo>
                    <a:pt x="2922" y="2006"/>
                    <a:pt x="2922" y="2006"/>
                    <a:pt x="2922" y="2007"/>
                  </a:cubicBezTo>
                  <a:cubicBezTo>
                    <a:pt x="2915" y="2009"/>
                    <a:pt x="2908" y="2010"/>
                    <a:pt x="2901" y="2012"/>
                  </a:cubicBezTo>
                  <a:cubicBezTo>
                    <a:pt x="2901" y="2010"/>
                    <a:pt x="2901" y="2008"/>
                    <a:pt x="2901" y="2006"/>
                  </a:cubicBezTo>
                  <a:cubicBezTo>
                    <a:pt x="2901" y="2007"/>
                    <a:pt x="2901" y="2006"/>
                    <a:pt x="2901" y="2006"/>
                  </a:cubicBezTo>
                  <a:cubicBezTo>
                    <a:pt x="2901" y="2005"/>
                    <a:pt x="2901" y="2004"/>
                    <a:pt x="2901" y="2003"/>
                  </a:cubicBezTo>
                  <a:cubicBezTo>
                    <a:pt x="2901" y="2003"/>
                    <a:pt x="2902" y="2002"/>
                    <a:pt x="2902" y="2001"/>
                  </a:cubicBezTo>
                  <a:cubicBezTo>
                    <a:pt x="2902" y="2001"/>
                    <a:pt x="2902" y="2000"/>
                    <a:pt x="2902" y="2000"/>
                  </a:cubicBezTo>
                  <a:cubicBezTo>
                    <a:pt x="2902" y="2000"/>
                    <a:pt x="2903" y="1999"/>
                    <a:pt x="2903" y="1999"/>
                  </a:cubicBezTo>
                  <a:cubicBezTo>
                    <a:pt x="2903" y="1999"/>
                    <a:pt x="2903" y="1996"/>
                    <a:pt x="2903" y="1996"/>
                  </a:cubicBezTo>
                  <a:cubicBezTo>
                    <a:pt x="2903" y="1997"/>
                    <a:pt x="2903" y="1997"/>
                    <a:pt x="2903" y="1997"/>
                  </a:cubicBezTo>
                  <a:cubicBezTo>
                    <a:pt x="2904" y="1997"/>
                    <a:pt x="2904" y="1997"/>
                    <a:pt x="2904" y="1997"/>
                  </a:cubicBezTo>
                  <a:cubicBezTo>
                    <a:pt x="2905" y="1996"/>
                    <a:pt x="2905" y="1996"/>
                    <a:pt x="2905" y="1996"/>
                  </a:cubicBezTo>
                  <a:cubicBezTo>
                    <a:pt x="2907" y="1994"/>
                    <a:pt x="2906" y="1989"/>
                    <a:pt x="2902" y="1990"/>
                  </a:cubicBezTo>
                  <a:cubicBezTo>
                    <a:pt x="2901" y="1991"/>
                    <a:pt x="2900" y="1991"/>
                    <a:pt x="2899" y="1992"/>
                  </a:cubicBezTo>
                  <a:cubicBezTo>
                    <a:pt x="2898" y="1993"/>
                    <a:pt x="2898" y="1993"/>
                    <a:pt x="2898" y="1993"/>
                  </a:cubicBezTo>
                  <a:cubicBezTo>
                    <a:pt x="2897" y="1993"/>
                    <a:pt x="2897" y="1993"/>
                    <a:pt x="2897" y="1993"/>
                  </a:cubicBezTo>
                  <a:cubicBezTo>
                    <a:pt x="2895" y="1995"/>
                    <a:pt x="2894" y="1997"/>
                    <a:pt x="2893" y="1999"/>
                  </a:cubicBezTo>
                  <a:cubicBezTo>
                    <a:pt x="2892" y="2001"/>
                    <a:pt x="2892" y="2002"/>
                    <a:pt x="2891" y="2004"/>
                  </a:cubicBezTo>
                  <a:cubicBezTo>
                    <a:pt x="2891" y="2004"/>
                    <a:pt x="2890" y="2006"/>
                    <a:pt x="2890" y="2007"/>
                  </a:cubicBezTo>
                  <a:cubicBezTo>
                    <a:pt x="2889" y="2010"/>
                    <a:pt x="2889" y="2014"/>
                    <a:pt x="2888" y="2017"/>
                  </a:cubicBezTo>
                  <a:cubicBezTo>
                    <a:pt x="2888" y="2017"/>
                    <a:pt x="2888" y="2017"/>
                    <a:pt x="2888" y="2017"/>
                  </a:cubicBezTo>
                  <a:cubicBezTo>
                    <a:pt x="2887" y="2018"/>
                    <a:pt x="2887" y="2018"/>
                    <a:pt x="2886" y="2019"/>
                  </a:cubicBezTo>
                  <a:cubicBezTo>
                    <a:pt x="2886" y="2019"/>
                    <a:pt x="2886" y="2019"/>
                    <a:pt x="2886" y="2019"/>
                  </a:cubicBezTo>
                  <a:cubicBezTo>
                    <a:pt x="2886" y="2018"/>
                    <a:pt x="2886" y="2017"/>
                    <a:pt x="2886" y="2017"/>
                  </a:cubicBezTo>
                  <a:cubicBezTo>
                    <a:pt x="2886" y="2017"/>
                    <a:pt x="2886" y="2017"/>
                    <a:pt x="2886" y="2017"/>
                  </a:cubicBezTo>
                  <a:cubicBezTo>
                    <a:pt x="2886" y="2016"/>
                    <a:pt x="2886" y="2016"/>
                    <a:pt x="2886" y="2016"/>
                  </a:cubicBezTo>
                  <a:cubicBezTo>
                    <a:pt x="2886" y="2016"/>
                    <a:pt x="2886" y="2015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4"/>
                    <a:pt x="2886" y="2014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3"/>
                    <a:pt x="2886" y="2012"/>
                    <a:pt x="2886" y="2013"/>
                  </a:cubicBezTo>
                  <a:cubicBezTo>
                    <a:pt x="2887" y="2011"/>
                    <a:pt x="2886" y="2010"/>
                    <a:pt x="2884" y="2010"/>
                  </a:cubicBezTo>
                  <a:cubicBezTo>
                    <a:pt x="2884" y="2010"/>
                    <a:pt x="2883" y="2010"/>
                    <a:pt x="2882" y="2010"/>
                  </a:cubicBezTo>
                  <a:cubicBezTo>
                    <a:pt x="2883" y="2010"/>
                    <a:pt x="2883" y="2010"/>
                    <a:pt x="2882" y="2010"/>
                  </a:cubicBezTo>
                  <a:cubicBezTo>
                    <a:pt x="2881" y="2011"/>
                    <a:pt x="2880" y="2011"/>
                    <a:pt x="2879" y="2012"/>
                  </a:cubicBezTo>
                  <a:cubicBezTo>
                    <a:pt x="2880" y="2011"/>
                    <a:pt x="2878" y="2013"/>
                    <a:pt x="2878" y="2013"/>
                  </a:cubicBezTo>
                  <a:cubicBezTo>
                    <a:pt x="2878" y="2014"/>
                    <a:pt x="2878" y="2014"/>
                    <a:pt x="2877" y="2014"/>
                  </a:cubicBezTo>
                  <a:cubicBezTo>
                    <a:pt x="2877" y="2016"/>
                    <a:pt x="2876" y="2017"/>
                    <a:pt x="2876" y="2018"/>
                  </a:cubicBezTo>
                  <a:cubicBezTo>
                    <a:pt x="2875" y="2018"/>
                    <a:pt x="2875" y="2019"/>
                    <a:pt x="2875" y="2020"/>
                  </a:cubicBezTo>
                  <a:cubicBezTo>
                    <a:pt x="2875" y="2018"/>
                    <a:pt x="2874" y="2021"/>
                    <a:pt x="2874" y="2022"/>
                  </a:cubicBezTo>
                  <a:cubicBezTo>
                    <a:pt x="2874" y="2023"/>
                    <a:pt x="2873" y="2024"/>
                    <a:pt x="2873" y="2026"/>
                  </a:cubicBezTo>
                  <a:cubicBezTo>
                    <a:pt x="2873" y="2027"/>
                    <a:pt x="2872" y="2029"/>
                    <a:pt x="2872" y="2031"/>
                  </a:cubicBezTo>
                  <a:cubicBezTo>
                    <a:pt x="2871" y="2032"/>
                    <a:pt x="2870" y="2033"/>
                    <a:pt x="2869" y="2034"/>
                  </a:cubicBezTo>
                  <a:cubicBezTo>
                    <a:pt x="2869" y="2033"/>
                    <a:pt x="2869" y="2032"/>
                    <a:pt x="2869" y="2032"/>
                  </a:cubicBezTo>
                  <a:cubicBezTo>
                    <a:pt x="2869" y="2030"/>
                    <a:pt x="2869" y="2029"/>
                    <a:pt x="2868" y="2028"/>
                  </a:cubicBezTo>
                  <a:cubicBezTo>
                    <a:pt x="2868" y="2027"/>
                    <a:pt x="2868" y="2026"/>
                    <a:pt x="2868" y="2026"/>
                  </a:cubicBezTo>
                  <a:cubicBezTo>
                    <a:pt x="2867" y="2025"/>
                    <a:pt x="2867" y="2026"/>
                    <a:pt x="2867" y="2025"/>
                  </a:cubicBezTo>
                  <a:cubicBezTo>
                    <a:pt x="2867" y="2024"/>
                    <a:pt x="2867" y="2024"/>
                    <a:pt x="2867" y="2023"/>
                  </a:cubicBezTo>
                  <a:cubicBezTo>
                    <a:pt x="2867" y="2022"/>
                    <a:pt x="2867" y="2023"/>
                    <a:pt x="2867" y="2022"/>
                  </a:cubicBezTo>
                  <a:cubicBezTo>
                    <a:pt x="2866" y="2019"/>
                    <a:pt x="2862" y="2018"/>
                    <a:pt x="2861" y="2021"/>
                  </a:cubicBezTo>
                  <a:cubicBezTo>
                    <a:pt x="2861" y="2022"/>
                    <a:pt x="2861" y="2023"/>
                    <a:pt x="2861" y="2024"/>
                  </a:cubicBezTo>
                  <a:cubicBezTo>
                    <a:pt x="2861" y="2025"/>
                    <a:pt x="2860" y="2026"/>
                    <a:pt x="2861" y="2026"/>
                  </a:cubicBezTo>
                  <a:cubicBezTo>
                    <a:pt x="2860" y="2027"/>
                    <a:pt x="2860" y="2028"/>
                    <a:pt x="2859" y="2030"/>
                  </a:cubicBezTo>
                  <a:cubicBezTo>
                    <a:pt x="2859" y="2031"/>
                    <a:pt x="2859" y="2033"/>
                    <a:pt x="2859" y="2035"/>
                  </a:cubicBezTo>
                  <a:cubicBezTo>
                    <a:pt x="2859" y="2036"/>
                    <a:pt x="2859" y="2037"/>
                    <a:pt x="2859" y="2037"/>
                  </a:cubicBezTo>
                  <a:cubicBezTo>
                    <a:pt x="2859" y="2038"/>
                    <a:pt x="2859" y="2038"/>
                    <a:pt x="2859" y="2038"/>
                  </a:cubicBezTo>
                  <a:cubicBezTo>
                    <a:pt x="2859" y="2038"/>
                    <a:pt x="2859" y="2037"/>
                    <a:pt x="2859" y="2038"/>
                  </a:cubicBezTo>
                  <a:cubicBezTo>
                    <a:pt x="2859" y="2039"/>
                    <a:pt x="2859" y="2041"/>
                    <a:pt x="2859" y="2042"/>
                  </a:cubicBezTo>
                  <a:cubicBezTo>
                    <a:pt x="2859" y="2043"/>
                    <a:pt x="2859" y="2044"/>
                    <a:pt x="2859" y="2045"/>
                  </a:cubicBezTo>
                  <a:cubicBezTo>
                    <a:pt x="2853" y="2050"/>
                    <a:pt x="2847" y="2055"/>
                    <a:pt x="2840" y="2057"/>
                  </a:cubicBezTo>
                  <a:cubicBezTo>
                    <a:pt x="2837" y="2058"/>
                    <a:pt x="2835" y="2059"/>
                    <a:pt x="2833" y="2059"/>
                  </a:cubicBezTo>
                  <a:cubicBezTo>
                    <a:pt x="2834" y="2055"/>
                    <a:pt x="2835" y="2050"/>
                    <a:pt x="2836" y="2046"/>
                  </a:cubicBezTo>
                  <a:cubicBezTo>
                    <a:pt x="2837" y="2044"/>
                    <a:pt x="2838" y="2041"/>
                    <a:pt x="2839" y="2039"/>
                  </a:cubicBezTo>
                  <a:cubicBezTo>
                    <a:pt x="2839" y="2038"/>
                    <a:pt x="2839" y="2037"/>
                    <a:pt x="2839" y="2037"/>
                  </a:cubicBezTo>
                  <a:cubicBezTo>
                    <a:pt x="2839" y="2037"/>
                    <a:pt x="2839" y="2037"/>
                    <a:pt x="2839" y="2037"/>
                  </a:cubicBezTo>
                  <a:cubicBezTo>
                    <a:pt x="2840" y="2037"/>
                    <a:pt x="2840" y="2037"/>
                    <a:pt x="2840" y="2037"/>
                  </a:cubicBezTo>
                  <a:cubicBezTo>
                    <a:pt x="2840" y="2036"/>
                    <a:pt x="2840" y="2035"/>
                    <a:pt x="2841" y="2034"/>
                  </a:cubicBezTo>
                  <a:cubicBezTo>
                    <a:pt x="2841" y="2033"/>
                    <a:pt x="2842" y="2032"/>
                    <a:pt x="2842" y="2031"/>
                  </a:cubicBezTo>
                  <a:cubicBezTo>
                    <a:pt x="2842" y="2031"/>
                    <a:pt x="2842" y="2031"/>
                    <a:pt x="2842" y="2031"/>
                  </a:cubicBezTo>
                  <a:cubicBezTo>
                    <a:pt x="2843" y="2031"/>
                    <a:pt x="2843" y="2031"/>
                    <a:pt x="2843" y="2031"/>
                  </a:cubicBezTo>
                  <a:cubicBezTo>
                    <a:pt x="2844" y="2030"/>
                    <a:pt x="2844" y="2030"/>
                    <a:pt x="2844" y="2030"/>
                  </a:cubicBezTo>
                  <a:cubicBezTo>
                    <a:pt x="2844" y="2029"/>
                    <a:pt x="2844" y="2029"/>
                    <a:pt x="2844" y="2029"/>
                  </a:cubicBezTo>
                  <a:cubicBezTo>
                    <a:pt x="2845" y="2030"/>
                    <a:pt x="2845" y="2030"/>
                    <a:pt x="2845" y="2030"/>
                  </a:cubicBezTo>
                  <a:cubicBezTo>
                    <a:pt x="2847" y="2032"/>
                    <a:pt x="2849" y="2030"/>
                    <a:pt x="2849" y="2028"/>
                  </a:cubicBezTo>
                  <a:cubicBezTo>
                    <a:pt x="2849" y="2027"/>
                    <a:pt x="2849" y="2025"/>
                    <a:pt x="2849" y="2024"/>
                  </a:cubicBezTo>
                  <a:cubicBezTo>
                    <a:pt x="2849" y="2022"/>
                    <a:pt x="2847" y="2020"/>
                    <a:pt x="2846" y="2020"/>
                  </a:cubicBezTo>
                  <a:cubicBezTo>
                    <a:pt x="2845" y="2020"/>
                    <a:pt x="2844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1" y="2020"/>
                    <a:pt x="2840" y="2020"/>
                    <a:pt x="2839" y="2020"/>
                  </a:cubicBezTo>
                  <a:cubicBezTo>
                    <a:pt x="2841" y="2020"/>
                    <a:pt x="2837" y="2021"/>
                    <a:pt x="2837" y="2021"/>
                  </a:cubicBezTo>
                  <a:cubicBezTo>
                    <a:pt x="2836" y="2021"/>
                    <a:pt x="2836" y="2022"/>
                    <a:pt x="2835" y="2022"/>
                  </a:cubicBezTo>
                  <a:cubicBezTo>
                    <a:pt x="2834" y="2023"/>
                    <a:pt x="2833" y="2024"/>
                    <a:pt x="2832" y="2025"/>
                  </a:cubicBezTo>
                  <a:cubicBezTo>
                    <a:pt x="2831" y="2026"/>
                    <a:pt x="2830" y="2028"/>
                    <a:pt x="2829" y="2030"/>
                  </a:cubicBezTo>
                  <a:cubicBezTo>
                    <a:pt x="2826" y="2030"/>
                    <a:pt x="2823" y="2031"/>
                    <a:pt x="2821" y="2033"/>
                  </a:cubicBezTo>
                  <a:cubicBezTo>
                    <a:pt x="2821" y="2033"/>
                    <a:pt x="2821" y="2033"/>
                    <a:pt x="2821" y="2032"/>
                  </a:cubicBezTo>
                  <a:cubicBezTo>
                    <a:pt x="2818" y="2028"/>
                    <a:pt x="2813" y="2028"/>
                    <a:pt x="2808" y="2030"/>
                  </a:cubicBezTo>
                  <a:cubicBezTo>
                    <a:pt x="2804" y="2033"/>
                    <a:pt x="2801" y="2037"/>
                    <a:pt x="2798" y="2041"/>
                  </a:cubicBezTo>
                  <a:cubicBezTo>
                    <a:pt x="2795" y="2046"/>
                    <a:pt x="2793" y="2051"/>
                    <a:pt x="2790" y="2055"/>
                  </a:cubicBezTo>
                  <a:cubicBezTo>
                    <a:pt x="2789" y="2058"/>
                    <a:pt x="2788" y="2060"/>
                    <a:pt x="2786" y="2062"/>
                  </a:cubicBezTo>
                  <a:cubicBezTo>
                    <a:pt x="2786" y="2063"/>
                    <a:pt x="2785" y="2064"/>
                    <a:pt x="2784" y="2065"/>
                  </a:cubicBezTo>
                  <a:cubicBezTo>
                    <a:pt x="2784" y="2066"/>
                    <a:pt x="2784" y="2066"/>
                    <a:pt x="2784" y="2066"/>
                  </a:cubicBezTo>
                  <a:cubicBezTo>
                    <a:pt x="2783" y="2066"/>
                    <a:pt x="2783" y="2066"/>
                    <a:pt x="2783" y="2066"/>
                  </a:cubicBezTo>
                  <a:cubicBezTo>
                    <a:pt x="2783" y="2067"/>
                    <a:pt x="2783" y="2067"/>
                    <a:pt x="2783" y="2067"/>
                  </a:cubicBezTo>
                  <a:cubicBezTo>
                    <a:pt x="2782" y="2068"/>
                    <a:pt x="2781" y="2069"/>
                    <a:pt x="2780" y="2070"/>
                  </a:cubicBezTo>
                  <a:cubicBezTo>
                    <a:pt x="2780" y="2070"/>
                    <a:pt x="2778" y="2071"/>
                    <a:pt x="2778" y="2072"/>
                  </a:cubicBezTo>
                  <a:cubicBezTo>
                    <a:pt x="2778" y="2072"/>
                    <a:pt x="2778" y="2072"/>
                    <a:pt x="2778" y="2072"/>
                  </a:cubicBezTo>
                  <a:cubicBezTo>
                    <a:pt x="2777" y="2073"/>
                    <a:pt x="2777" y="2073"/>
                    <a:pt x="2776" y="2073"/>
                  </a:cubicBezTo>
                  <a:cubicBezTo>
                    <a:pt x="2776" y="2073"/>
                    <a:pt x="2776" y="2073"/>
                    <a:pt x="2776" y="2073"/>
                  </a:cubicBezTo>
                  <a:cubicBezTo>
                    <a:pt x="2775" y="2073"/>
                    <a:pt x="2775" y="2074"/>
                    <a:pt x="2774" y="2074"/>
                  </a:cubicBezTo>
                  <a:cubicBezTo>
                    <a:pt x="2774" y="2074"/>
                    <a:pt x="2774" y="2074"/>
                    <a:pt x="2774" y="2074"/>
                  </a:cubicBezTo>
                  <a:cubicBezTo>
                    <a:pt x="2773" y="2074"/>
                    <a:pt x="2772" y="2074"/>
                    <a:pt x="2771" y="2074"/>
                  </a:cubicBezTo>
                  <a:cubicBezTo>
                    <a:pt x="2768" y="2074"/>
                    <a:pt x="2767" y="2076"/>
                    <a:pt x="2767" y="2078"/>
                  </a:cubicBezTo>
                  <a:cubicBezTo>
                    <a:pt x="2766" y="2079"/>
                    <a:pt x="2765" y="2080"/>
                    <a:pt x="2763" y="2080"/>
                  </a:cubicBezTo>
                  <a:cubicBezTo>
                    <a:pt x="2765" y="2078"/>
                    <a:pt x="2767" y="2076"/>
                    <a:pt x="2769" y="2073"/>
                  </a:cubicBezTo>
                  <a:cubicBezTo>
                    <a:pt x="2770" y="2072"/>
                    <a:pt x="2771" y="2071"/>
                    <a:pt x="2771" y="2070"/>
                  </a:cubicBezTo>
                  <a:cubicBezTo>
                    <a:pt x="2771" y="2071"/>
                    <a:pt x="2771" y="2070"/>
                    <a:pt x="2772" y="2070"/>
                  </a:cubicBezTo>
                  <a:cubicBezTo>
                    <a:pt x="2772" y="2069"/>
                    <a:pt x="2772" y="2069"/>
                    <a:pt x="2772" y="2069"/>
                  </a:cubicBezTo>
                  <a:cubicBezTo>
                    <a:pt x="2774" y="2067"/>
                    <a:pt x="2775" y="2066"/>
                    <a:pt x="2776" y="2064"/>
                  </a:cubicBezTo>
                  <a:cubicBezTo>
                    <a:pt x="2776" y="2063"/>
                    <a:pt x="2776" y="2063"/>
                    <a:pt x="2777" y="2063"/>
                  </a:cubicBezTo>
                  <a:cubicBezTo>
                    <a:pt x="2777" y="2062"/>
                    <a:pt x="2778" y="2061"/>
                    <a:pt x="2777" y="2060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6" y="2059"/>
                    <a:pt x="2776" y="2059"/>
                    <a:pt x="2776" y="2059"/>
                  </a:cubicBezTo>
                  <a:cubicBezTo>
                    <a:pt x="2776" y="2058"/>
                    <a:pt x="2776" y="2059"/>
                    <a:pt x="2777" y="2059"/>
                  </a:cubicBezTo>
                  <a:cubicBezTo>
                    <a:pt x="2776" y="2058"/>
                    <a:pt x="2774" y="2057"/>
                    <a:pt x="2773" y="2057"/>
                  </a:cubicBezTo>
                  <a:cubicBezTo>
                    <a:pt x="2773" y="2057"/>
                    <a:pt x="2772" y="2057"/>
                    <a:pt x="2772" y="2057"/>
                  </a:cubicBezTo>
                  <a:cubicBezTo>
                    <a:pt x="2770" y="2057"/>
                    <a:pt x="2768" y="2058"/>
                    <a:pt x="2766" y="2059"/>
                  </a:cubicBezTo>
                  <a:cubicBezTo>
                    <a:pt x="2765" y="2060"/>
                    <a:pt x="2764" y="2061"/>
                    <a:pt x="2763" y="2061"/>
                  </a:cubicBezTo>
                  <a:cubicBezTo>
                    <a:pt x="2763" y="2062"/>
                    <a:pt x="2763" y="2062"/>
                    <a:pt x="2763" y="2062"/>
                  </a:cubicBezTo>
                  <a:cubicBezTo>
                    <a:pt x="2762" y="2062"/>
                    <a:pt x="2762" y="2062"/>
                    <a:pt x="2762" y="2062"/>
                  </a:cubicBezTo>
                  <a:cubicBezTo>
                    <a:pt x="2758" y="2065"/>
                    <a:pt x="2755" y="2069"/>
                    <a:pt x="2752" y="2072"/>
                  </a:cubicBezTo>
                  <a:cubicBezTo>
                    <a:pt x="2748" y="2078"/>
                    <a:pt x="2743" y="2084"/>
                    <a:pt x="2738" y="2090"/>
                  </a:cubicBezTo>
                  <a:cubicBezTo>
                    <a:pt x="2736" y="2090"/>
                    <a:pt x="2734" y="2091"/>
                    <a:pt x="2731" y="2092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0" y="2090"/>
                    <a:pt x="2730" y="2090"/>
                    <a:pt x="2730" y="2090"/>
                  </a:cubicBezTo>
                  <a:cubicBezTo>
                    <a:pt x="2729" y="2089"/>
                    <a:pt x="2729" y="2089"/>
                    <a:pt x="2727" y="2088"/>
                  </a:cubicBezTo>
                  <a:cubicBezTo>
                    <a:pt x="2725" y="2088"/>
                    <a:pt x="2723" y="2088"/>
                    <a:pt x="2721" y="2088"/>
                  </a:cubicBezTo>
                  <a:cubicBezTo>
                    <a:pt x="2715" y="2088"/>
                    <a:pt x="2709" y="2093"/>
                    <a:pt x="2704" y="2097"/>
                  </a:cubicBezTo>
                  <a:cubicBezTo>
                    <a:pt x="2703" y="2098"/>
                    <a:pt x="2702" y="2099"/>
                    <a:pt x="2701" y="2100"/>
                  </a:cubicBezTo>
                  <a:cubicBezTo>
                    <a:pt x="2696" y="2101"/>
                    <a:pt x="2690" y="2102"/>
                    <a:pt x="2684" y="2103"/>
                  </a:cubicBezTo>
                  <a:cubicBezTo>
                    <a:pt x="2684" y="2103"/>
                    <a:pt x="2683" y="2103"/>
                    <a:pt x="2682" y="2103"/>
                  </a:cubicBezTo>
                  <a:cubicBezTo>
                    <a:pt x="2668" y="2105"/>
                    <a:pt x="2654" y="2104"/>
                    <a:pt x="2640" y="2101"/>
                  </a:cubicBezTo>
                  <a:cubicBezTo>
                    <a:pt x="2620" y="2096"/>
                    <a:pt x="2599" y="2084"/>
                    <a:pt x="2577" y="2081"/>
                  </a:cubicBezTo>
                  <a:cubicBezTo>
                    <a:pt x="2574" y="2081"/>
                    <a:pt x="2572" y="2081"/>
                    <a:pt x="2570" y="2080"/>
                  </a:cubicBezTo>
                  <a:cubicBezTo>
                    <a:pt x="2571" y="2079"/>
                    <a:pt x="2572" y="2078"/>
                    <a:pt x="2573" y="2078"/>
                  </a:cubicBezTo>
                  <a:cubicBezTo>
                    <a:pt x="2577" y="2076"/>
                    <a:pt x="2581" y="2075"/>
                    <a:pt x="2585" y="2074"/>
                  </a:cubicBezTo>
                  <a:cubicBezTo>
                    <a:pt x="2602" y="2068"/>
                    <a:pt x="2619" y="2063"/>
                    <a:pt x="2636" y="2056"/>
                  </a:cubicBezTo>
                  <a:cubicBezTo>
                    <a:pt x="2636" y="2056"/>
                    <a:pt x="2637" y="2056"/>
                    <a:pt x="2637" y="2056"/>
                  </a:cubicBezTo>
                  <a:cubicBezTo>
                    <a:pt x="2660" y="2049"/>
                    <a:pt x="2683" y="2044"/>
                    <a:pt x="2706" y="2036"/>
                  </a:cubicBezTo>
                  <a:cubicBezTo>
                    <a:pt x="2718" y="2032"/>
                    <a:pt x="2731" y="2027"/>
                    <a:pt x="2743" y="2021"/>
                  </a:cubicBezTo>
                  <a:cubicBezTo>
                    <a:pt x="2751" y="2017"/>
                    <a:pt x="2761" y="2008"/>
                    <a:pt x="2770" y="2007"/>
                  </a:cubicBezTo>
                  <a:cubicBezTo>
                    <a:pt x="2778" y="2006"/>
                    <a:pt x="2783" y="1998"/>
                    <a:pt x="2779" y="1991"/>
                  </a:cubicBezTo>
                  <a:cubicBezTo>
                    <a:pt x="2779" y="1991"/>
                    <a:pt x="2779" y="1991"/>
                    <a:pt x="2779" y="1991"/>
                  </a:cubicBezTo>
                  <a:cubicBezTo>
                    <a:pt x="2782" y="1991"/>
                    <a:pt x="2785" y="1989"/>
                    <a:pt x="2786" y="1986"/>
                  </a:cubicBezTo>
                  <a:cubicBezTo>
                    <a:pt x="2789" y="1977"/>
                    <a:pt x="2785" y="1968"/>
                    <a:pt x="2777" y="1964"/>
                  </a:cubicBezTo>
                  <a:cubicBezTo>
                    <a:pt x="2776" y="1963"/>
                    <a:pt x="2775" y="1963"/>
                    <a:pt x="2774" y="1963"/>
                  </a:cubicBezTo>
                  <a:cubicBezTo>
                    <a:pt x="2759" y="1959"/>
                    <a:pt x="2740" y="1971"/>
                    <a:pt x="2727" y="1977"/>
                  </a:cubicBezTo>
                  <a:cubicBezTo>
                    <a:pt x="2719" y="1980"/>
                    <a:pt x="2712" y="1985"/>
                    <a:pt x="2704" y="1988"/>
                  </a:cubicBezTo>
                  <a:cubicBezTo>
                    <a:pt x="2692" y="1993"/>
                    <a:pt x="2680" y="1997"/>
                    <a:pt x="2668" y="2001"/>
                  </a:cubicBezTo>
                  <a:cubicBezTo>
                    <a:pt x="2646" y="2009"/>
                    <a:pt x="2625" y="2016"/>
                    <a:pt x="2603" y="2023"/>
                  </a:cubicBezTo>
                  <a:cubicBezTo>
                    <a:pt x="2610" y="2015"/>
                    <a:pt x="2617" y="2007"/>
                    <a:pt x="2623" y="1998"/>
                  </a:cubicBezTo>
                  <a:cubicBezTo>
                    <a:pt x="2630" y="1992"/>
                    <a:pt x="2637" y="1986"/>
                    <a:pt x="2643" y="1980"/>
                  </a:cubicBezTo>
                  <a:cubicBezTo>
                    <a:pt x="2650" y="1971"/>
                    <a:pt x="2662" y="1960"/>
                    <a:pt x="2660" y="1947"/>
                  </a:cubicBezTo>
                  <a:cubicBezTo>
                    <a:pt x="2660" y="1946"/>
                    <a:pt x="2660" y="1946"/>
                    <a:pt x="2659" y="1945"/>
                  </a:cubicBezTo>
                  <a:cubicBezTo>
                    <a:pt x="2668" y="1933"/>
                    <a:pt x="2677" y="1920"/>
                    <a:pt x="2684" y="1907"/>
                  </a:cubicBezTo>
                  <a:cubicBezTo>
                    <a:pt x="2699" y="1878"/>
                    <a:pt x="2707" y="1848"/>
                    <a:pt x="2711" y="1815"/>
                  </a:cubicBezTo>
                  <a:cubicBezTo>
                    <a:pt x="2714" y="1797"/>
                    <a:pt x="2716" y="1779"/>
                    <a:pt x="2716" y="1761"/>
                  </a:cubicBezTo>
                  <a:cubicBezTo>
                    <a:pt x="2716" y="1749"/>
                    <a:pt x="2713" y="1733"/>
                    <a:pt x="2719" y="1722"/>
                  </a:cubicBezTo>
                  <a:cubicBezTo>
                    <a:pt x="2720" y="1722"/>
                    <a:pt x="2719" y="1720"/>
                    <a:pt x="2718" y="1721"/>
                  </a:cubicBezTo>
                  <a:cubicBezTo>
                    <a:pt x="2709" y="1724"/>
                    <a:pt x="2707" y="1734"/>
                    <a:pt x="2706" y="1742"/>
                  </a:cubicBezTo>
                  <a:cubicBezTo>
                    <a:pt x="2704" y="1756"/>
                    <a:pt x="2702" y="1770"/>
                    <a:pt x="2699" y="1783"/>
                  </a:cubicBezTo>
                  <a:cubicBezTo>
                    <a:pt x="2693" y="1816"/>
                    <a:pt x="2689" y="1848"/>
                    <a:pt x="2675" y="1878"/>
                  </a:cubicBezTo>
                  <a:cubicBezTo>
                    <a:pt x="2669" y="1892"/>
                    <a:pt x="2661" y="1906"/>
                    <a:pt x="2653" y="1919"/>
                  </a:cubicBezTo>
                  <a:cubicBezTo>
                    <a:pt x="2645" y="1931"/>
                    <a:pt x="2635" y="1943"/>
                    <a:pt x="2626" y="1955"/>
                  </a:cubicBezTo>
                  <a:cubicBezTo>
                    <a:pt x="2621" y="1962"/>
                    <a:pt x="2616" y="1970"/>
                    <a:pt x="2611" y="1978"/>
                  </a:cubicBezTo>
                  <a:cubicBezTo>
                    <a:pt x="2605" y="1982"/>
                    <a:pt x="2600" y="1986"/>
                    <a:pt x="2594" y="1990"/>
                  </a:cubicBezTo>
                  <a:cubicBezTo>
                    <a:pt x="2614" y="1963"/>
                    <a:pt x="2629" y="1934"/>
                    <a:pt x="2639" y="1901"/>
                  </a:cubicBezTo>
                  <a:cubicBezTo>
                    <a:pt x="2642" y="1890"/>
                    <a:pt x="2644" y="1878"/>
                    <a:pt x="2647" y="1867"/>
                  </a:cubicBezTo>
                  <a:cubicBezTo>
                    <a:pt x="2648" y="1861"/>
                    <a:pt x="2650" y="1855"/>
                    <a:pt x="2653" y="1850"/>
                  </a:cubicBezTo>
                  <a:cubicBezTo>
                    <a:pt x="2654" y="1847"/>
                    <a:pt x="2655" y="1844"/>
                    <a:pt x="2656" y="1842"/>
                  </a:cubicBezTo>
                  <a:cubicBezTo>
                    <a:pt x="2657" y="1841"/>
                    <a:pt x="2657" y="1840"/>
                    <a:pt x="2658" y="1839"/>
                  </a:cubicBezTo>
                  <a:cubicBezTo>
                    <a:pt x="2658" y="1839"/>
                    <a:pt x="2658" y="1839"/>
                    <a:pt x="2658" y="1839"/>
                  </a:cubicBezTo>
                  <a:cubicBezTo>
                    <a:pt x="2659" y="1840"/>
                    <a:pt x="2661" y="1839"/>
                    <a:pt x="2661" y="1838"/>
                  </a:cubicBezTo>
                  <a:cubicBezTo>
                    <a:pt x="2661" y="1836"/>
                    <a:pt x="2662" y="1834"/>
                    <a:pt x="2662" y="1832"/>
                  </a:cubicBezTo>
                  <a:cubicBezTo>
                    <a:pt x="2662" y="1827"/>
                    <a:pt x="2656" y="1823"/>
                    <a:pt x="2652" y="1826"/>
                  </a:cubicBezTo>
                  <a:cubicBezTo>
                    <a:pt x="2635" y="1838"/>
                    <a:pt x="2629" y="1857"/>
                    <a:pt x="2624" y="1877"/>
                  </a:cubicBezTo>
                  <a:cubicBezTo>
                    <a:pt x="2617" y="1899"/>
                    <a:pt x="2609" y="1921"/>
                    <a:pt x="2597" y="1942"/>
                  </a:cubicBezTo>
                  <a:cubicBezTo>
                    <a:pt x="2595" y="1947"/>
                    <a:pt x="2592" y="1952"/>
                    <a:pt x="2588" y="1957"/>
                  </a:cubicBezTo>
                  <a:cubicBezTo>
                    <a:pt x="2600" y="1930"/>
                    <a:pt x="2606" y="1900"/>
                    <a:pt x="2610" y="1871"/>
                  </a:cubicBezTo>
                  <a:cubicBezTo>
                    <a:pt x="2614" y="1842"/>
                    <a:pt x="2616" y="1813"/>
                    <a:pt x="2615" y="1783"/>
                  </a:cubicBezTo>
                  <a:cubicBezTo>
                    <a:pt x="2614" y="1757"/>
                    <a:pt x="2609" y="1723"/>
                    <a:pt x="2628" y="1703"/>
                  </a:cubicBezTo>
                  <a:cubicBezTo>
                    <a:pt x="2629" y="1701"/>
                    <a:pt x="2627" y="1699"/>
                    <a:pt x="2626" y="1700"/>
                  </a:cubicBezTo>
                  <a:cubicBezTo>
                    <a:pt x="2606" y="1712"/>
                    <a:pt x="2601" y="1739"/>
                    <a:pt x="2599" y="1760"/>
                  </a:cubicBezTo>
                  <a:cubicBezTo>
                    <a:pt x="2597" y="1787"/>
                    <a:pt x="2598" y="1813"/>
                    <a:pt x="2594" y="1840"/>
                  </a:cubicBezTo>
                  <a:cubicBezTo>
                    <a:pt x="2590" y="1875"/>
                    <a:pt x="2583" y="1912"/>
                    <a:pt x="2569" y="1945"/>
                  </a:cubicBezTo>
                  <a:cubicBezTo>
                    <a:pt x="2559" y="1971"/>
                    <a:pt x="2544" y="2000"/>
                    <a:pt x="2520" y="2015"/>
                  </a:cubicBezTo>
                  <a:cubicBezTo>
                    <a:pt x="2514" y="2019"/>
                    <a:pt x="2507" y="2023"/>
                    <a:pt x="2500" y="2026"/>
                  </a:cubicBezTo>
                  <a:cubicBezTo>
                    <a:pt x="2505" y="2019"/>
                    <a:pt x="2510" y="2011"/>
                    <a:pt x="2514" y="2003"/>
                  </a:cubicBezTo>
                  <a:cubicBezTo>
                    <a:pt x="2526" y="1979"/>
                    <a:pt x="2535" y="1952"/>
                    <a:pt x="2542" y="1926"/>
                  </a:cubicBezTo>
                  <a:cubicBezTo>
                    <a:pt x="2558" y="1871"/>
                    <a:pt x="2567" y="1812"/>
                    <a:pt x="2562" y="1754"/>
                  </a:cubicBezTo>
                  <a:cubicBezTo>
                    <a:pt x="2561" y="1738"/>
                    <a:pt x="2559" y="1723"/>
                    <a:pt x="2555" y="1708"/>
                  </a:cubicBezTo>
                  <a:cubicBezTo>
                    <a:pt x="2553" y="1700"/>
                    <a:pt x="2550" y="1692"/>
                    <a:pt x="2547" y="1684"/>
                  </a:cubicBezTo>
                  <a:cubicBezTo>
                    <a:pt x="2545" y="1678"/>
                    <a:pt x="2542" y="1671"/>
                    <a:pt x="2538" y="1667"/>
                  </a:cubicBezTo>
                  <a:cubicBezTo>
                    <a:pt x="2537" y="1666"/>
                    <a:pt x="2535" y="1667"/>
                    <a:pt x="2535" y="1668"/>
                  </a:cubicBezTo>
                  <a:cubicBezTo>
                    <a:pt x="2535" y="1673"/>
                    <a:pt x="2536" y="1679"/>
                    <a:pt x="2537" y="1685"/>
                  </a:cubicBezTo>
                  <a:cubicBezTo>
                    <a:pt x="2538" y="1692"/>
                    <a:pt x="2539" y="1699"/>
                    <a:pt x="2540" y="1706"/>
                  </a:cubicBezTo>
                  <a:cubicBezTo>
                    <a:pt x="2542" y="1719"/>
                    <a:pt x="2543" y="1733"/>
                    <a:pt x="2544" y="1746"/>
                  </a:cubicBezTo>
                  <a:cubicBezTo>
                    <a:pt x="2546" y="1773"/>
                    <a:pt x="2545" y="1800"/>
                    <a:pt x="2541" y="1826"/>
                  </a:cubicBezTo>
                  <a:cubicBezTo>
                    <a:pt x="2534" y="1878"/>
                    <a:pt x="2520" y="1930"/>
                    <a:pt x="2500" y="1979"/>
                  </a:cubicBezTo>
                  <a:cubicBezTo>
                    <a:pt x="2499" y="1979"/>
                    <a:pt x="2499" y="1979"/>
                    <a:pt x="2499" y="1979"/>
                  </a:cubicBezTo>
                  <a:cubicBezTo>
                    <a:pt x="2500" y="1977"/>
                    <a:pt x="2500" y="1975"/>
                    <a:pt x="2500" y="1973"/>
                  </a:cubicBezTo>
                  <a:cubicBezTo>
                    <a:pt x="2502" y="1959"/>
                    <a:pt x="2509" y="1948"/>
                    <a:pt x="2513" y="1935"/>
                  </a:cubicBezTo>
                  <a:cubicBezTo>
                    <a:pt x="2521" y="1908"/>
                    <a:pt x="2525" y="1877"/>
                    <a:pt x="2524" y="1849"/>
                  </a:cubicBezTo>
                  <a:cubicBezTo>
                    <a:pt x="2524" y="1820"/>
                    <a:pt x="2516" y="1793"/>
                    <a:pt x="2509" y="1766"/>
                  </a:cubicBezTo>
                  <a:cubicBezTo>
                    <a:pt x="2501" y="1735"/>
                    <a:pt x="2492" y="1702"/>
                    <a:pt x="2499" y="1670"/>
                  </a:cubicBezTo>
                  <a:cubicBezTo>
                    <a:pt x="2499" y="1666"/>
                    <a:pt x="2494" y="1665"/>
                    <a:pt x="2493" y="1669"/>
                  </a:cubicBezTo>
                  <a:cubicBezTo>
                    <a:pt x="2485" y="1694"/>
                    <a:pt x="2485" y="1720"/>
                    <a:pt x="2490" y="1747"/>
                  </a:cubicBezTo>
                  <a:cubicBezTo>
                    <a:pt x="2494" y="1774"/>
                    <a:pt x="2502" y="1801"/>
                    <a:pt x="2504" y="1829"/>
                  </a:cubicBezTo>
                  <a:cubicBezTo>
                    <a:pt x="2507" y="1857"/>
                    <a:pt x="2502" y="1884"/>
                    <a:pt x="2497" y="1912"/>
                  </a:cubicBezTo>
                  <a:cubicBezTo>
                    <a:pt x="2494" y="1926"/>
                    <a:pt x="2490" y="1938"/>
                    <a:pt x="2484" y="1951"/>
                  </a:cubicBezTo>
                  <a:cubicBezTo>
                    <a:pt x="2482" y="1957"/>
                    <a:pt x="2480" y="1963"/>
                    <a:pt x="2479" y="1969"/>
                  </a:cubicBezTo>
                  <a:cubicBezTo>
                    <a:pt x="2479" y="1975"/>
                    <a:pt x="2479" y="1981"/>
                    <a:pt x="2477" y="1987"/>
                  </a:cubicBezTo>
                  <a:cubicBezTo>
                    <a:pt x="2473" y="1996"/>
                    <a:pt x="2466" y="2003"/>
                    <a:pt x="2461" y="2010"/>
                  </a:cubicBezTo>
                  <a:cubicBezTo>
                    <a:pt x="2461" y="2003"/>
                    <a:pt x="2463" y="1995"/>
                    <a:pt x="2464" y="1987"/>
                  </a:cubicBezTo>
                  <a:cubicBezTo>
                    <a:pt x="2466" y="1973"/>
                    <a:pt x="2462" y="1962"/>
                    <a:pt x="2460" y="1949"/>
                  </a:cubicBezTo>
                  <a:cubicBezTo>
                    <a:pt x="2458" y="1936"/>
                    <a:pt x="2463" y="1923"/>
                    <a:pt x="2466" y="1910"/>
                  </a:cubicBezTo>
                  <a:cubicBezTo>
                    <a:pt x="2470" y="1898"/>
                    <a:pt x="2473" y="1885"/>
                    <a:pt x="2472" y="1872"/>
                  </a:cubicBezTo>
                  <a:cubicBezTo>
                    <a:pt x="2469" y="1845"/>
                    <a:pt x="2462" y="1818"/>
                    <a:pt x="2456" y="1791"/>
                  </a:cubicBezTo>
                  <a:cubicBezTo>
                    <a:pt x="2453" y="1777"/>
                    <a:pt x="2449" y="1763"/>
                    <a:pt x="2444" y="1749"/>
                  </a:cubicBezTo>
                  <a:cubicBezTo>
                    <a:pt x="2438" y="1735"/>
                    <a:pt x="2431" y="1717"/>
                    <a:pt x="2437" y="1702"/>
                  </a:cubicBezTo>
                  <a:cubicBezTo>
                    <a:pt x="2438" y="1701"/>
                    <a:pt x="2436" y="1700"/>
                    <a:pt x="2436" y="1701"/>
                  </a:cubicBezTo>
                  <a:cubicBezTo>
                    <a:pt x="2430" y="1712"/>
                    <a:pt x="2427" y="1723"/>
                    <a:pt x="2429" y="1736"/>
                  </a:cubicBezTo>
                  <a:cubicBezTo>
                    <a:pt x="2431" y="1749"/>
                    <a:pt x="2436" y="1762"/>
                    <a:pt x="2439" y="1775"/>
                  </a:cubicBezTo>
                  <a:cubicBezTo>
                    <a:pt x="2443" y="1789"/>
                    <a:pt x="2445" y="1802"/>
                    <a:pt x="2448" y="1816"/>
                  </a:cubicBezTo>
                  <a:cubicBezTo>
                    <a:pt x="2451" y="1831"/>
                    <a:pt x="2455" y="1846"/>
                    <a:pt x="2456" y="1861"/>
                  </a:cubicBezTo>
                  <a:cubicBezTo>
                    <a:pt x="2456" y="1873"/>
                    <a:pt x="2455" y="1884"/>
                    <a:pt x="2452" y="1894"/>
                  </a:cubicBezTo>
                  <a:cubicBezTo>
                    <a:pt x="2450" y="1876"/>
                    <a:pt x="2447" y="1858"/>
                    <a:pt x="2442" y="1840"/>
                  </a:cubicBezTo>
                  <a:cubicBezTo>
                    <a:pt x="2438" y="1824"/>
                    <a:pt x="2433" y="1809"/>
                    <a:pt x="2427" y="1794"/>
                  </a:cubicBezTo>
                  <a:cubicBezTo>
                    <a:pt x="2424" y="1787"/>
                    <a:pt x="2421" y="1779"/>
                    <a:pt x="2418" y="1772"/>
                  </a:cubicBezTo>
                  <a:cubicBezTo>
                    <a:pt x="2416" y="1766"/>
                    <a:pt x="2414" y="1760"/>
                    <a:pt x="2409" y="1757"/>
                  </a:cubicBezTo>
                  <a:cubicBezTo>
                    <a:pt x="2408" y="1757"/>
                    <a:pt x="2407" y="1757"/>
                    <a:pt x="2406" y="1758"/>
                  </a:cubicBezTo>
                  <a:cubicBezTo>
                    <a:pt x="2404" y="1762"/>
                    <a:pt x="2405" y="1765"/>
                    <a:pt x="2405" y="1769"/>
                  </a:cubicBezTo>
                  <a:cubicBezTo>
                    <a:pt x="2407" y="1776"/>
                    <a:pt x="2409" y="1783"/>
                    <a:pt x="2411" y="1790"/>
                  </a:cubicBezTo>
                  <a:cubicBezTo>
                    <a:pt x="2413" y="1802"/>
                    <a:pt x="2416" y="1814"/>
                    <a:pt x="2420" y="1826"/>
                  </a:cubicBezTo>
                  <a:cubicBezTo>
                    <a:pt x="2426" y="1851"/>
                    <a:pt x="2431" y="1876"/>
                    <a:pt x="2433" y="1902"/>
                  </a:cubicBezTo>
                  <a:cubicBezTo>
                    <a:pt x="2434" y="1929"/>
                    <a:pt x="2431" y="1956"/>
                    <a:pt x="2430" y="1982"/>
                  </a:cubicBezTo>
                  <a:cubicBezTo>
                    <a:pt x="2427" y="1968"/>
                    <a:pt x="2425" y="1953"/>
                    <a:pt x="2422" y="1938"/>
                  </a:cubicBezTo>
                  <a:cubicBezTo>
                    <a:pt x="2416" y="1911"/>
                    <a:pt x="2406" y="1886"/>
                    <a:pt x="2397" y="1859"/>
                  </a:cubicBezTo>
                  <a:cubicBezTo>
                    <a:pt x="2389" y="1835"/>
                    <a:pt x="2381" y="1812"/>
                    <a:pt x="2367" y="1790"/>
                  </a:cubicBezTo>
                  <a:cubicBezTo>
                    <a:pt x="2366" y="1788"/>
                    <a:pt x="2362" y="1790"/>
                    <a:pt x="2363" y="1792"/>
                  </a:cubicBezTo>
                  <a:cubicBezTo>
                    <a:pt x="2374" y="1816"/>
                    <a:pt x="2375" y="1843"/>
                    <a:pt x="2382" y="1868"/>
                  </a:cubicBezTo>
                  <a:cubicBezTo>
                    <a:pt x="2388" y="1890"/>
                    <a:pt x="2395" y="1912"/>
                    <a:pt x="2400" y="1934"/>
                  </a:cubicBezTo>
                  <a:cubicBezTo>
                    <a:pt x="2394" y="1924"/>
                    <a:pt x="2387" y="1915"/>
                    <a:pt x="2381" y="1906"/>
                  </a:cubicBezTo>
                  <a:cubicBezTo>
                    <a:pt x="2375" y="1897"/>
                    <a:pt x="2368" y="1888"/>
                    <a:pt x="2362" y="1880"/>
                  </a:cubicBezTo>
                  <a:cubicBezTo>
                    <a:pt x="2362" y="1879"/>
                    <a:pt x="2362" y="1878"/>
                    <a:pt x="2361" y="1878"/>
                  </a:cubicBezTo>
                  <a:cubicBezTo>
                    <a:pt x="2351" y="1858"/>
                    <a:pt x="2345" y="1838"/>
                    <a:pt x="2341" y="1816"/>
                  </a:cubicBezTo>
                  <a:cubicBezTo>
                    <a:pt x="2341" y="1815"/>
                    <a:pt x="2342" y="1815"/>
                    <a:pt x="2342" y="1814"/>
                  </a:cubicBezTo>
                  <a:cubicBezTo>
                    <a:pt x="2343" y="1813"/>
                    <a:pt x="2342" y="1812"/>
                    <a:pt x="2341" y="1813"/>
                  </a:cubicBezTo>
                  <a:cubicBezTo>
                    <a:pt x="2340" y="1814"/>
                    <a:pt x="2340" y="1814"/>
                    <a:pt x="2340" y="1814"/>
                  </a:cubicBezTo>
                  <a:cubicBezTo>
                    <a:pt x="2338" y="1803"/>
                    <a:pt x="2337" y="1792"/>
                    <a:pt x="2335" y="1782"/>
                  </a:cubicBezTo>
                  <a:cubicBezTo>
                    <a:pt x="2331" y="1744"/>
                    <a:pt x="2331" y="1706"/>
                    <a:pt x="2327" y="1669"/>
                  </a:cubicBezTo>
                  <a:cubicBezTo>
                    <a:pt x="2326" y="1667"/>
                    <a:pt x="2323" y="1666"/>
                    <a:pt x="2323" y="1669"/>
                  </a:cubicBezTo>
                  <a:cubicBezTo>
                    <a:pt x="2317" y="1705"/>
                    <a:pt x="2317" y="1742"/>
                    <a:pt x="2319" y="1778"/>
                  </a:cubicBezTo>
                  <a:cubicBezTo>
                    <a:pt x="2322" y="1815"/>
                    <a:pt x="2329" y="1852"/>
                    <a:pt x="2344" y="1885"/>
                  </a:cubicBezTo>
                  <a:cubicBezTo>
                    <a:pt x="2353" y="1904"/>
                    <a:pt x="2364" y="1922"/>
                    <a:pt x="2375" y="1940"/>
                  </a:cubicBezTo>
                  <a:cubicBezTo>
                    <a:pt x="2386" y="1957"/>
                    <a:pt x="2398" y="1973"/>
                    <a:pt x="2403" y="1993"/>
                  </a:cubicBezTo>
                  <a:cubicBezTo>
                    <a:pt x="2406" y="2007"/>
                    <a:pt x="2406" y="2022"/>
                    <a:pt x="2410" y="2037"/>
                  </a:cubicBezTo>
                  <a:cubicBezTo>
                    <a:pt x="2411" y="2041"/>
                    <a:pt x="2412" y="2045"/>
                    <a:pt x="2414" y="2050"/>
                  </a:cubicBezTo>
                  <a:cubicBezTo>
                    <a:pt x="2403" y="2043"/>
                    <a:pt x="2391" y="2036"/>
                    <a:pt x="2379" y="2027"/>
                  </a:cubicBezTo>
                  <a:cubicBezTo>
                    <a:pt x="2363" y="2015"/>
                    <a:pt x="2368" y="1968"/>
                    <a:pt x="2346" y="1953"/>
                  </a:cubicBezTo>
                  <a:cubicBezTo>
                    <a:pt x="2329" y="1942"/>
                    <a:pt x="2296" y="1952"/>
                    <a:pt x="2273" y="1939"/>
                  </a:cubicBezTo>
                  <a:cubicBezTo>
                    <a:pt x="2250" y="1926"/>
                    <a:pt x="2256" y="1904"/>
                    <a:pt x="2250" y="1883"/>
                  </a:cubicBezTo>
                  <a:cubicBezTo>
                    <a:pt x="2243" y="1863"/>
                    <a:pt x="2230" y="1846"/>
                    <a:pt x="2232" y="1822"/>
                  </a:cubicBezTo>
                  <a:cubicBezTo>
                    <a:pt x="2234" y="1800"/>
                    <a:pt x="2201" y="1773"/>
                    <a:pt x="2203" y="1751"/>
                  </a:cubicBezTo>
                  <a:cubicBezTo>
                    <a:pt x="2207" y="1719"/>
                    <a:pt x="2244" y="1699"/>
                    <a:pt x="2204" y="1663"/>
                  </a:cubicBezTo>
                  <a:cubicBezTo>
                    <a:pt x="2204" y="1661"/>
                    <a:pt x="2204" y="1658"/>
                    <a:pt x="2203" y="1656"/>
                  </a:cubicBezTo>
                  <a:cubicBezTo>
                    <a:pt x="2202" y="1650"/>
                    <a:pt x="2199" y="1645"/>
                    <a:pt x="2195" y="1640"/>
                  </a:cubicBezTo>
                  <a:cubicBezTo>
                    <a:pt x="2195" y="1640"/>
                    <a:pt x="2196" y="1639"/>
                    <a:pt x="2196" y="1638"/>
                  </a:cubicBezTo>
                  <a:cubicBezTo>
                    <a:pt x="2197" y="1638"/>
                    <a:pt x="2197" y="1638"/>
                    <a:pt x="2198" y="1637"/>
                  </a:cubicBezTo>
                  <a:cubicBezTo>
                    <a:pt x="2198" y="1637"/>
                    <a:pt x="2199" y="1637"/>
                    <a:pt x="2199" y="1637"/>
                  </a:cubicBezTo>
                  <a:cubicBezTo>
                    <a:pt x="2200" y="1637"/>
                    <a:pt x="2201" y="1636"/>
                    <a:pt x="2202" y="1636"/>
                  </a:cubicBezTo>
                  <a:cubicBezTo>
                    <a:pt x="2202" y="1635"/>
                    <a:pt x="2202" y="1635"/>
                    <a:pt x="2203" y="1634"/>
                  </a:cubicBezTo>
                  <a:cubicBezTo>
                    <a:pt x="2203" y="1634"/>
                    <a:pt x="2203" y="1634"/>
                    <a:pt x="2203" y="1634"/>
                  </a:cubicBezTo>
                  <a:cubicBezTo>
                    <a:pt x="2204" y="1633"/>
                    <a:pt x="2204" y="1633"/>
                    <a:pt x="2204" y="1632"/>
                  </a:cubicBezTo>
                  <a:cubicBezTo>
                    <a:pt x="2205" y="1632"/>
                    <a:pt x="2206" y="1631"/>
                    <a:pt x="2206" y="1631"/>
                  </a:cubicBezTo>
                  <a:cubicBezTo>
                    <a:pt x="2207" y="1630"/>
                    <a:pt x="2206" y="1629"/>
                    <a:pt x="2206" y="1630"/>
                  </a:cubicBezTo>
                  <a:cubicBezTo>
                    <a:pt x="2205" y="1630"/>
                    <a:pt x="2204" y="1630"/>
                    <a:pt x="2204" y="1631"/>
                  </a:cubicBezTo>
                  <a:cubicBezTo>
                    <a:pt x="2204" y="1629"/>
                    <a:pt x="2203" y="1627"/>
                    <a:pt x="2201" y="1627"/>
                  </a:cubicBezTo>
                  <a:cubicBezTo>
                    <a:pt x="2201" y="1627"/>
                    <a:pt x="2201" y="1627"/>
                    <a:pt x="2201" y="1627"/>
                  </a:cubicBezTo>
                  <a:cubicBezTo>
                    <a:pt x="2202" y="1625"/>
                    <a:pt x="2203" y="1624"/>
                    <a:pt x="2203" y="1623"/>
                  </a:cubicBezTo>
                  <a:cubicBezTo>
                    <a:pt x="2205" y="1623"/>
                    <a:pt x="2208" y="1621"/>
                    <a:pt x="2208" y="1619"/>
                  </a:cubicBezTo>
                  <a:cubicBezTo>
                    <a:pt x="2209" y="1619"/>
                    <a:pt x="2209" y="1619"/>
                    <a:pt x="2209" y="1619"/>
                  </a:cubicBezTo>
                  <a:cubicBezTo>
                    <a:pt x="2210" y="1620"/>
                    <a:pt x="2211" y="1618"/>
                    <a:pt x="2210" y="1617"/>
                  </a:cubicBezTo>
                  <a:cubicBezTo>
                    <a:pt x="2209" y="1617"/>
                    <a:pt x="2209" y="1616"/>
                    <a:pt x="2208" y="1615"/>
                  </a:cubicBezTo>
                  <a:cubicBezTo>
                    <a:pt x="2208" y="1615"/>
                    <a:pt x="2208" y="1615"/>
                    <a:pt x="2208" y="1615"/>
                  </a:cubicBezTo>
                  <a:cubicBezTo>
                    <a:pt x="2208" y="1613"/>
                    <a:pt x="2209" y="1612"/>
                    <a:pt x="2210" y="1611"/>
                  </a:cubicBezTo>
                  <a:cubicBezTo>
                    <a:pt x="2212" y="1611"/>
                    <a:pt x="2215" y="1612"/>
                    <a:pt x="2218" y="1612"/>
                  </a:cubicBezTo>
                  <a:cubicBezTo>
                    <a:pt x="2221" y="1612"/>
                    <a:pt x="2224" y="1613"/>
                    <a:pt x="2227" y="1612"/>
                  </a:cubicBezTo>
                  <a:cubicBezTo>
                    <a:pt x="2227" y="1612"/>
                    <a:pt x="2228" y="1612"/>
                    <a:pt x="2229" y="1612"/>
                  </a:cubicBezTo>
                  <a:cubicBezTo>
                    <a:pt x="2231" y="1614"/>
                    <a:pt x="2233" y="1617"/>
                    <a:pt x="2234" y="1619"/>
                  </a:cubicBezTo>
                  <a:cubicBezTo>
                    <a:pt x="2236" y="1621"/>
                    <a:pt x="2240" y="1622"/>
                    <a:pt x="2241" y="1619"/>
                  </a:cubicBezTo>
                  <a:cubicBezTo>
                    <a:pt x="2243" y="1616"/>
                    <a:pt x="2244" y="1612"/>
                    <a:pt x="2242" y="1610"/>
                  </a:cubicBezTo>
                  <a:cubicBezTo>
                    <a:pt x="2241" y="1608"/>
                    <a:pt x="2240" y="1608"/>
                    <a:pt x="2238" y="1609"/>
                  </a:cubicBezTo>
                  <a:cubicBezTo>
                    <a:pt x="2237" y="1609"/>
                    <a:pt x="2237" y="1609"/>
                    <a:pt x="2237" y="1609"/>
                  </a:cubicBezTo>
                  <a:cubicBezTo>
                    <a:pt x="2238" y="1608"/>
                    <a:pt x="2238" y="1606"/>
                    <a:pt x="2237" y="1604"/>
                  </a:cubicBezTo>
                  <a:cubicBezTo>
                    <a:pt x="2236" y="1602"/>
                    <a:pt x="2235" y="1600"/>
                    <a:pt x="2233" y="1599"/>
                  </a:cubicBezTo>
                  <a:cubicBezTo>
                    <a:pt x="2232" y="1599"/>
                    <a:pt x="2232" y="1599"/>
                    <a:pt x="2232" y="1599"/>
                  </a:cubicBezTo>
                  <a:cubicBezTo>
                    <a:pt x="2232" y="1597"/>
                    <a:pt x="2230" y="1595"/>
                    <a:pt x="2228" y="1596"/>
                  </a:cubicBezTo>
                  <a:cubicBezTo>
                    <a:pt x="2226" y="1596"/>
                    <a:pt x="2224" y="1596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1" y="1598"/>
                    <a:pt x="2221" y="1597"/>
                    <a:pt x="2220" y="1597"/>
                  </a:cubicBezTo>
                  <a:cubicBezTo>
                    <a:pt x="2220" y="1598"/>
                    <a:pt x="2220" y="1598"/>
                    <a:pt x="2220" y="1598"/>
                  </a:cubicBezTo>
                  <a:cubicBezTo>
                    <a:pt x="2219" y="1598"/>
                    <a:pt x="2218" y="1598"/>
                    <a:pt x="2217" y="1598"/>
                  </a:cubicBezTo>
                  <a:cubicBezTo>
                    <a:pt x="2219" y="1594"/>
                    <a:pt x="2222" y="1590"/>
                    <a:pt x="2224" y="1586"/>
                  </a:cubicBezTo>
                  <a:cubicBezTo>
                    <a:pt x="2224" y="1585"/>
                    <a:pt x="2224" y="1585"/>
                    <a:pt x="2224" y="1585"/>
                  </a:cubicBezTo>
                  <a:cubicBezTo>
                    <a:pt x="2225" y="1585"/>
                    <a:pt x="2225" y="1585"/>
                    <a:pt x="2225" y="1585"/>
                  </a:cubicBezTo>
                  <a:cubicBezTo>
                    <a:pt x="2225" y="1586"/>
                    <a:pt x="2226" y="1586"/>
                    <a:pt x="2227" y="1586"/>
                  </a:cubicBezTo>
                  <a:cubicBezTo>
                    <a:pt x="2226" y="1586"/>
                    <a:pt x="2225" y="1587"/>
                    <a:pt x="2225" y="1588"/>
                  </a:cubicBezTo>
                  <a:cubicBezTo>
                    <a:pt x="2224" y="1589"/>
                    <a:pt x="2224" y="1590"/>
                    <a:pt x="2224" y="1591"/>
                  </a:cubicBezTo>
                  <a:cubicBezTo>
                    <a:pt x="2225" y="1592"/>
                    <a:pt x="2225" y="1592"/>
                    <a:pt x="2226" y="1593"/>
                  </a:cubicBezTo>
                  <a:cubicBezTo>
                    <a:pt x="2227" y="1593"/>
                    <a:pt x="2228" y="1594"/>
                    <a:pt x="2229" y="1594"/>
                  </a:cubicBezTo>
                  <a:cubicBezTo>
                    <a:pt x="2228" y="1594"/>
                    <a:pt x="2228" y="1594"/>
                    <a:pt x="2228" y="1594"/>
                  </a:cubicBezTo>
                  <a:cubicBezTo>
                    <a:pt x="2228" y="1594"/>
                    <a:pt x="2229" y="1595"/>
                    <a:pt x="2230" y="1595"/>
                  </a:cubicBezTo>
                  <a:cubicBezTo>
                    <a:pt x="2230" y="1596"/>
                    <a:pt x="2231" y="1596"/>
                    <a:pt x="2231" y="1596"/>
                  </a:cubicBezTo>
                  <a:cubicBezTo>
                    <a:pt x="2232" y="1596"/>
                    <a:pt x="2232" y="1597"/>
                    <a:pt x="2233" y="1597"/>
                  </a:cubicBezTo>
                  <a:cubicBezTo>
                    <a:pt x="2234" y="1597"/>
                    <a:pt x="2234" y="1598"/>
                    <a:pt x="2235" y="1598"/>
                  </a:cubicBezTo>
                  <a:cubicBezTo>
                    <a:pt x="2237" y="1598"/>
                    <a:pt x="2238" y="1598"/>
                    <a:pt x="2239" y="1596"/>
                  </a:cubicBezTo>
                  <a:cubicBezTo>
                    <a:pt x="2239" y="1596"/>
                    <a:pt x="2239" y="1595"/>
                    <a:pt x="2239" y="1595"/>
                  </a:cubicBezTo>
                  <a:cubicBezTo>
                    <a:pt x="2240" y="1594"/>
                    <a:pt x="2239" y="1593"/>
                    <a:pt x="2239" y="1593"/>
                  </a:cubicBezTo>
                  <a:cubicBezTo>
                    <a:pt x="2239" y="1592"/>
                    <a:pt x="2238" y="1592"/>
                    <a:pt x="2238" y="1591"/>
                  </a:cubicBezTo>
                  <a:cubicBezTo>
                    <a:pt x="2237" y="1591"/>
                    <a:pt x="2237" y="1591"/>
                    <a:pt x="2237" y="1591"/>
                  </a:cubicBezTo>
                  <a:cubicBezTo>
                    <a:pt x="2237" y="1590"/>
                    <a:pt x="2236" y="1590"/>
                    <a:pt x="2236" y="1590"/>
                  </a:cubicBezTo>
                  <a:cubicBezTo>
                    <a:pt x="2235" y="1589"/>
                    <a:pt x="2233" y="1588"/>
                    <a:pt x="2232" y="1587"/>
                  </a:cubicBezTo>
                  <a:cubicBezTo>
                    <a:pt x="2232" y="1588"/>
                    <a:pt x="2232" y="1588"/>
                    <a:pt x="2232" y="1588"/>
                  </a:cubicBezTo>
                  <a:cubicBezTo>
                    <a:pt x="2232" y="1587"/>
                    <a:pt x="2231" y="1587"/>
                    <a:pt x="2230" y="1586"/>
                  </a:cubicBezTo>
                  <a:cubicBezTo>
                    <a:pt x="2229" y="1586"/>
                    <a:pt x="2229" y="1586"/>
                    <a:pt x="2228" y="1586"/>
                  </a:cubicBezTo>
                  <a:cubicBezTo>
                    <a:pt x="2228" y="1586"/>
                    <a:pt x="2228" y="1586"/>
                    <a:pt x="2228" y="1586"/>
                  </a:cubicBezTo>
                  <a:cubicBezTo>
                    <a:pt x="2227" y="1585"/>
                    <a:pt x="2226" y="1585"/>
                    <a:pt x="2226" y="1585"/>
                  </a:cubicBezTo>
                  <a:cubicBezTo>
                    <a:pt x="2227" y="1584"/>
                    <a:pt x="2228" y="1582"/>
                    <a:pt x="2229" y="1581"/>
                  </a:cubicBezTo>
                  <a:cubicBezTo>
                    <a:pt x="2230" y="1580"/>
                    <a:pt x="2230" y="1578"/>
                    <a:pt x="2229" y="1577"/>
                  </a:cubicBezTo>
                  <a:cubicBezTo>
                    <a:pt x="2228" y="1577"/>
                    <a:pt x="2228" y="1577"/>
                    <a:pt x="2228" y="1577"/>
                  </a:cubicBezTo>
                  <a:cubicBezTo>
                    <a:pt x="2228" y="1576"/>
                    <a:pt x="2228" y="1576"/>
                    <a:pt x="2229" y="1576"/>
                  </a:cubicBezTo>
                  <a:cubicBezTo>
                    <a:pt x="2229" y="1575"/>
                    <a:pt x="2229" y="1575"/>
                    <a:pt x="2229" y="1574"/>
                  </a:cubicBezTo>
                  <a:cubicBezTo>
                    <a:pt x="2230" y="1574"/>
                    <a:pt x="2231" y="1574"/>
                    <a:pt x="2231" y="1573"/>
                  </a:cubicBezTo>
                  <a:cubicBezTo>
                    <a:pt x="2233" y="1572"/>
                    <a:pt x="2234" y="1570"/>
                    <a:pt x="2235" y="1568"/>
                  </a:cubicBezTo>
                  <a:cubicBezTo>
                    <a:pt x="2235" y="1568"/>
                    <a:pt x="2235" y="1568"/>
                    <a:pt x="2235" y="1568"/>
                  </a:cubicBezTo>
                  <a:cubicBezTo>
                    <a:pt x="2237" y="1570"/>
                    <a:pt x="2238" y="1572"/>
                    <a:pt x="2240" y="1573"/>
                  </a:cubicBezTo>
                  <a:cubicBezTo>
                    <a:pt x="2243" y="1576"/>
                    <a:pt x="2246" y="1577"/>
                    <a:pt x="2250" y="1578"/>
                  </a:cubicBezTo>
                  <a:cubicBezTo>
                    <a:pt x="2255" y="1579"/>
                    <a:pt x="2258" y="1579"/>
                    <a:pt x="2263" y="1576"/>
                  </a:cubicBezTo>
                  <a:cubicBezTo>
                    <a:pt x="2268" y="1573"/>
                    <a:pt x="2274" y="1573"/>
                    <a:pt x="2279" y="1573"/>
                  </a:cubicBezTo>
                  <a:cubicBezTo>
                    <a:pt x="2286" y="1574"/>
                    <a:pt x="2293" y="1574"/>
                    <a:pt x="2300" y="1572"/>
                  </a:cubicBezTo>
                  <a:cubicBezTo>
                    <a:pt x="2303" y="1571"/>
                    <a:pt x="2302" y="1567"/>
                    <a:pt x="2299" y="1566"/>
                  </a:cubicBezTo>
                  <a:cubicBezTo>
                    <a:pt x="2296" y="1566"/>
                    <a:pt x="2293" y="1566"/>
                    <a:pt x="2289" y="1565"/>
                  </a:cubicBezTo>
                  <a:cubicBezTo>
                    <a:pt x="2286" y="1564"/>
                    <a:pt x="2283" y="1564"/>
                    <a:pt x="2280" y="1564"/>
                  </a:cubicBezTo>
                  <a:cubicBezTo>
                    <a:pt x="2274" y="1563"/>
                    <a:pt x="2268" y="1563"/>
                    <a:pt x="2262" y="1565"/>
                  </a:cubicBezTo>
                  <a:cubicBezTo>
                    <a:pt x="2260" y="1566"/>
                    <a:pt x="2259" y="1566"/>
                    <a:pt x="2258" y="1567"/>
                  </a:cubicBezTo>
                  <a:cubicBezTo>
                    <a:pt x="2259" y="1566"/>
                    <a:pt x="2260" y="1564"/>
                    <a:pt x="2261" y="1562"/>
                  </a:cubicBezTo>
                  <a:cubicBezTo>
                    <a:pt x="2262" y="1559"/>
                    <a:pt x="2259" y="1556"/>
                    <a:pt x="2257" y="1559"/>
                  </a:cubicBezTo>
                  <a:cubicBezTo>
                    <a:pt x="2255" y="1560"/>
                    <a:pt x="2255" y="1561"/>
                    <a:pt x="2253" y="1562"/>
                  </a:cubicBezTo>
                  <a:cubicBezTo>
                    <a:pt x="2251" y="1562"/>
                    <a:pt x="2249" y="1562"/>
                    <a:pt x="2248" y="1562"/>
                  </a:cubicBezTo>
                  <a:cubicBezTo>
                    <a:pt x="2245" y="1562"/>
                    <a:pt x="2241" y="1563"/>
                    <a:pt x="2239" y="1561"/>
                  </a:cubicBezTo>
                  <a:cubicBezTo>
                    <a:pt x="2237" y="1559"/>
                    <a:pt x="2234" y="1561"/>
                    <a:pt x="2234" y="1563"/>
                  </a:cubicBezTo>
                  <a:cubicBezTo>
                    <a:pt x="2233" y="1563"/>
                    <a:pt x="2233" y="1562"/>
                    <a:pt x="2232" y="1562"/>
                  </a:cubicBezTo>
                  <a:cubicBezTo>
                    <a:pt x="2233" y="1561"/>
                    <a:pt x="2233" y="1560"/>
                    <a:pt x="2233" y="1558"/>
                  </a:cubicBezTo>
                  <a:cubicBezTo>
                    <a:pt x="2234" y="1559"/>
                    <a:pt x="2235" y="1559"/>
                    <a:pt x="2236" y="1559"/>
                  </a:cubicBezTo>
                  <a:cubicBezTo>
                    <a:pt x="2241" y="1557"/>
                    <a:pt x="2244" y="1550"/>
                    <a:pt x="2246" y="1545"/>
                  </a:cubicBezTo>
                  <a:cubicBezTo>
                    <a:pt x="2248" y="1541"/>
                    <a:pt x="2249" y="1536"/>
                    <a:pt x="2249" y="1531"/>
                  </a:cubicBezTo>
                  <a:cubicBezTo>
                    <a:pt x="2250" y="1526"/>
                    <a:pt x="2248" y="1520"/>
                    <a:pt x="2246" y="1516"/>
                  </a:cubicBezTo>
                  <a:cubicBezTo>
                    <a:pt x="2246" y="1514"/>
                    <a:pt x="2246" y="1513"/>
                    <a:pt x="2245" y="1512"/>
                  </a:cubicBezTo>
                  <a:cubicBezTo>
                    <a:pt x="2250" y="1511"/>
                    <a:pt x="2255" y="1510"/>
                    <a:pt x="2258" y="1506"/>
                  </a:cubicBezTo>
                  <a:cubicBezTo>
                    <a:pt x="2261" y="1504"/>
                    <a:pt x="2259" y="1500"/>
                    <a:pt x="2256" y="1499"/>
                  </a:cubicBezTo>
                  <a:cubicBezTo>
                    <a:pt x="2254" y="1498"/>
                    <a:pt x="2252" y="1497"/>
                    <a:pt x="2251" y="1496"/>
                  </a:cubicBezTo>
                  <a:cubicBezTo>
                    <a:pt x="2251" y="1495"/>
                    <a:pt x="2251" y="1495"/>
                    <a:pt x="2251" y="1495"/>
                  </a:cubicBezTo>
                  <a:cubicBezTo>
                    <a:pt x="2250" y="1494"/>
                    <a:pt x="2250" y="1494"/>
                    <a:pt x="2250" y="1493"/>
                  </a:cubicBezTo>
                  <a:cubicBezTo>
                    <a:pt x="2248" y="1490"/>
                    <a:pt x="2247" y="1489"/>
                    <a:pt x="2244" y="1489"/>
                  </a:cubicBezTo>
                  <a:cubicBezTo>
                    <a:pt x="2241" y="1487"/>
                    <a:pt x="2238" y="1491"/>
                    <a:pt x="2239" y="1494"/>
                  </a:cubicBezTo>
                  <a:cubicBezTo>
                    <a:pt x="2239" y="1495"/>
                    <a:pt x="2239" y="1495"/>
                    <a:pt x="2239" y="1495"/>
                  </a:cubicBezTo>
                  <a:cubicBezTo>
                    <a:pt x="2239" y="1494"/>
                    <a:pt x="2239" y="1494"/>
                    <a:pt x="2239" y="1494"/>
                  </a:cubicBezTo>
                  <a:cubicBezTo>
                    <a:pt x="2237" y="1493"/>
                    <a:pt x="2235" y="1492"/>
                    <a:pt x="2233" y="1491"/>
                  </a:cubicBezTo>
                  <a:cubicBezTo>
                    <a:pt x="2234" y="1490"/>
                    <a:pt x="2234" y="1488"/>
                    <a:pt x="2234" y="1487"/>
                  </a:cubicBezTo>
                  <a:cubicBezTo>
                    <a:pt x="2234" y="1486"/>
                    <a:pt x="2234" y="1486"/>
                    <a:pt x="2234" y="1486"/>
                  </a:cubicBezTo>
                  <a:cubicBezTo>
                    <a:pt x="2235" y="1486"/>
                    <a:pt x="2235" y="1486"/>
                    <a:pt x="2235" y="1486"/>
                  </a:cubicBezTo>
                  <a:cubicBezTo>
                    <a:pt x="2238" y="1486"/>
                    <a:pt x="2240" y="1486"/>
                    <a:pt x="2242" y="1486"/>
                  </a:cubicBezTo>
                  <a:cubicBezTo>
                    <a:pt x="2244" y="1485"/>
                    <a:pt x="2244" y="1485"/>
                    <a:pt x="2245" y="1484"/>
                  </a:cubicBezTo>
                  <a:cubicBezTo>
                    <a:pt x="2245" y="1483"/>
                    <a:pt x="2245" y="1483"/>
                    <a:pt x="2245" y="1483"/>
                  </a:cubicBezTo>
                  <a:cubicBezTo>
                    <a:pt x="2246" y="1483"/>
                    <a:pt x="2246" y="1483"/>
                    <a:pt x="2246" y="1482"/>
                  </a:cubicBezTo>
                  <a:cubicBezTo>
                    <a:pt x="2247" y="1482"/>
                    <a:pt x="2247" y="1482"/>
                    <a:pt x="2247" y="1482"/>
                  </a:cubicBezTo>
                  <a:cubicBezTo>
                    <a:pt x="2248" y="1481"/>
                    <a:pt x="2249" y="1480"/>
                    <a:pt x="2250" y="1479"/>
                  </a:cubicBezTo>
                  <a:cubicBezTo>
                    <a:pt x="2250" y="1478"/>
                    <a:pt x="2251" y="1477"/>
                    <a:pt x="2251" y="1476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2" y="1474"/>
                    <a:pt x="2253" y="1472"/>
                    <a:pt x="2253" y="1470"/>
                  </a:cubicBezTo>
                  <a:cubicBezTo>
                    <a:pt x="2253" y="1468"/>
                    <a:pt x="2253" y="1466"/>
                    <a:pt x="2253" y="1464"/>
                  </a:cubicBezTo>
                  <a:cubicBezTo>
                    <a:pt x="2253" y="1464"/>
                    <a:pt x="2253" y="1463"/>
                    <a:pt x="2252" y="1463"/>
                  </a:cubicBezTo>
                  <a:cubicBezTo>
                    <a:pt x="2252" y="1462"/>
                    <a:pt x="2252" y="1462"/>
                    <a:pt x="2252" y="1461"/>
                  </a:cubicBezTo>
                  <a:cubicBezTo>
                    <a:pt x="2252" y="1460"/>
                    <a:pt x="2250" y="1458"/>
                    <a:pt x="2249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7" y="1458"/>
                    <a:pt x="2247" y="1458"/>
                    <a:pt x="2247" y="1458"/>
                  </a:cubicBezTo>
                  <a:cubicBezTo>
                    <a:pt x="2246" y="1458"/>
                    <a:pt x="2245" y="1459"/>
                    <a:pt x="2245" y="1460"/>
                  </a:cubicBezTo>
                  <a:cubicBezTo>
                    <a:pt x="2244" y="1461"/>
                    <a:pt x="2244" y="1462"/>
                    <a:pt x="2244" y="1464"/>
                  </a:cubicBezTo>
                  <a:cubicBezTo>
                    <a:pt x="2244" y="1464"/>
                    <a:pt x="2244" y="1464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2" y="1464"/>
                    <a:pt x="2241" y="1463"/>
                  </a:cubicBezTo>
                  <a:cubicBezTo>
                    <a:pt x="2241" y="1463"/>
                    <a:pt x="2240" y="1462"/>
                    <a:pt x="2241" y="1463"/>
                  </a:cubicBezTo>
                  <a:cubicBezTo>
                    <a:pt x="2241" y="1463"/>
                    <a:pt x="2241" y="1463"/>
                    <a:pt x="2240" y="1462"/>
                  </a:cubicBezTo>
                  <a:cubicBezTo>
                    <a:pt x="2240" y="1462"/>
                    <a:pt x="2240" y="1462"/>
                    <a:pt x="2240" y="1462"/>
                  </a:cubicBezTo>
                  <a:cubicBezTo>
                    <a:pt x="2242" y="1455"/>
                    <a:pt x="2245" y="1448"/>
                    <a:pt x="2248" y="1441"/>
                  </a:cubicBezTo>
                  <a:cubicBezTo>
                    <a:pt x="2249" y="1442"/>
                    <a:pt x="2249" y="1442"/>
                    <a:pt x="2249" y="1442"/>
                  </a:cubicBezTo>
                  <a:cubicBezTo>
                    <a:pt x="2248" y="1444"/>
                    <a:pt x="2248" y="1445"/>
                    <a:pt x="2248" y="1447"/>
                  </a:cubicBezTo>
                  <a:cubicBezTo>
                    <a:pt x="2248" y="1448"/>
                    <a:pt x="2248" y="1449"/>
                    <a:pt x="2249" y="1449"/>
                  </a:cubicBezTo>
                  <a:cubicBezTo>
                    <a:pt x="2249" y="1450"/>
                    <a:pt x="2250" y="1451"/>
                    <a:pt x="2251" y="1451"/>
                  </a:cubicBezTo>
                  <a:cubicBezTo>
                    <a:pt x="2251" y="1451"/>
                    <a:pt x="2252" y="1451"/>
                    <a:pt x="2253" y="1451"/>
                  </a:cubicBezTo>
                  <a:cubicBezTo>
                    <a:pt x="2254" y="1450"/>
                    <a:pt x="2255" y="1450"/>
                    <a:pt x="2255" y="1449"/>
                  </a:cubicBezTo>
                  <a:cubicBezTo>
                    <a:pt x="2255" y="1448"/>
                    <a:pt x="2256" y="1447"/>
                    <a:pt x="2256" y="1446"/>
                  </a:cubicBezTo>
                  <a:cubicBezTo>
                    <a:pt x="2257" y="1445"/>
                    <a:pt x="2258" y="1444"/>
                    <a:pt x="2258" y="1443"/>
                  </a:cubicBezTo>
                  <a:cubicBezTo>
                    <a:pt x="2259" y="1442"/>
                    <a:pt x="2259" y="1441"/>
                    <a:pt x="2260" y="1441"/>
                  </a:cubicBezTo>
                  <a:cubicBezTo>
                    <a:pt x="2262" y="1442"/>
                    <a:pt x="2265" y="1441"/>
                    <a:pt x="2266" y="1439"/>
                  </a:cubicBezTo>
                  <a:cubicBezTo>
                    <a:pt x="2267" y="1437"/>
                    <a:pt x="2268" y="1435"/>
                    <a:pt x="2268" y="1432"/>
                  </a:cubicBezTo>
                  <a:cubicBezTo>
                    <a:pt x="2268" y="1431"/>
                    <a:pt x="2268" y="1430"/>
                    <a:pt x="2268" y="1429"/>
                  </a:cubicBezTo>
                  <a:cubicBezTo>
                    <a:pt x="2268" y="1427"/>
                    <a:pt x="2269" y="1426"/>
                    <a:pt x="2269" y="1425"/>
                  </a:cubicBezTo>
                  <a:cubicBezTo>
                    <a:pt x="2269" y="1423"/>
                    <a:pt x="2269" y="1422"/>
                    <a:pt x="2268" y="1421"/>
                  </a:cubicBezTo>
                  <a:cubicBezTo>
                    <a:pt x="2267" y="1419"/>
                    <a:pt x="2265" y="1419"/>
                    <a:pt x="2264" y="1420"/>
                  </a:cubicBezTo>
                  <a:cubicBezTo>
                    <a:pt x="2263" y="1420"/>
                    <a:pt x="2262" y="1420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0" y="1421"/>
                    <a:pt x="2260" y="1421"/>
                    <a:pt x="2260" y="1421"/>
                  </a:cubicBezTo>
                  <a:cubicBezTo>
                    <a:pt x="2259" y="1421"/>
                    <a:pt x="2259" y="1422"/>
                    <a:pt x="2258" y="1422"/>
                  </a:cubicBezTo>
                  <a:cubicBezTo>
                    <a:pt x="2258" y="1422"/>
                    <a:pt x="2258" y="1423"/>
                    <a:pt x="2257" y="1423"/>
                  </a:cubicBezTo>
                  <a:cubicBezTo>
                    <a:pt x="2257" y="1423"/>
                    <a:pt x="2257" y="1423"/>
                    <a:pt x="2257" y="1423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1"/>
                    <a:pt x="2257" y="1421"/>
                    <a:pt x="2257" y="1421"/>
                  </a:cubicBezTo>
                  <a:cubicBezTo>
                    <a:pt x="2256" y="1422"/>
                    <a:pt x="2256" y="1422"/>
                    <a:pt x="2256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4" y="1422"/>
                    <a:pt x="2253" y="1423"/>
                    <a:pt x="2253" y="1423"/>
                  </a:cubicBezTo>
                  <a:cubicBezTo>
                    <a:pt x="2252" y="1424"/>
                    <a:pt x="2252" y="1425"/>
                    <a:pt x="2252" y="1427"/>
                  </a:cubicBezTo>
                  <a:cubicBezTo>
                    <a:pt x="2252" y="1427"/>
                    <a:pt x="2252" y="1428"/>
                    <a:pt x="2252" y="1429"/>
                  </a:cubicBezTo>
                  <a:cubicBezTo>
                    <a:pt x="2252" y="1429"/>
                    <a:pt x="2251" y="1430"/>
                    <a:pt x="2251" y="1431"/>
                  </a:cubicBezTo>
                  <a:cubicBezTo>
                    <a:pt x="2250" y="1432"/>
                    <a:pt x="2249" y="1434"/>
                    <a:pt x="2249" y="1435"/>
                  </a:cubicBezTo>
                  <a:cubicBezTo>
                    <a:pt x="2249" y="1436"/>
                    <a:pt x="2248" y="1436"/>
                    <a:pt x="2248" y="1437"/>
                  </a:cubicBezTo>
                  <a:cubicBezTo>
                    <a:pt x="2248" y="1438"/>
                    <a:pt x="2248" y="1438"/>
                    <a:pt x="2248" y="1439"/>
                  </a:cubicBezTo>
                  <a:cubicBezTo>
                    <a:pt x="2244" y="1446"/>
                    <a:pt x="2241" y="1454"/>
                    <a:pt x="2238" y="1461"/>
                  </a:cubicBezTo>
                  <a:cubicBezTo>
                    <a:pt x="2237" y="1461"/>
                    <a:pt x="2236" y="1460"/>
                    <a:pt x="2236" y="1460"/>
                  </a:cubicBezTo>
                  <a:cubicBezTo>
                    <a:pt x="2235" y="1459"/>
                    <a:pt x="2235" y="1459"/>
                    <a:pt x="2235" y="1459"/>
                  </a:cubicBezTo>
                  <a:cubicBezTo>
                    <a:pt x="2234" y="1459"/>
                    <a:pt x="2234" y="1459"/>
                    <a:pt x="2234" y="1459"/>
                  </a:cubicBezTo>
                  <a:cubicBezTo>
                    <a:pt x="2234" y="1458"/>
                    <a:pt x="2233" y="1458"/>
                    <a:pt x="2232" y="1458"/>
                  </a:cubicBezTo>
                  <a:cubicBezTo>
                    <a:pt x="2231" y="1457"/>
                    <a:pt x="2230" y="1457"/>
                    <a:pt x="2229" y="1456"/>
                  </a:cubicBezTo>
                  <a:cubicBezTo>
                    <a:pt x="2227" y="1456"/>
                    <a:pt x="2225" y="1456"/>
                    <a:pt x="2224" y="1457"/>
                  </a:cubicBezTo>
                  <a:cubicBezTo>
                    <a:pt x="2222" y="1459"/>
                    <a:pt x="2222" y="1461"/>
                    <a:pt x="2223" y="1463"/>
                  </a:cubicBezTo>
                  <a:cubicBezTo>
                    <a:pt x="2224" y="1465"/>
                    <a:pt x="2226" y="1467"/>
                    <a:pt x="2228" y="1468"/>
                  </a:cubicBezTo>
                  <a:cubicBezTo>
                    <a:pt x="2229" y="1469"/>
                    <a:pt x="2231" y="1469"/>
                    <a:pt x="2232" y="1469"/>
                  </a:cubicBezTo>
                  <a:cubicBezTo>
                    <a:pt x="2233" y="1470"/>
                    <a:pt x="2234" y="1470"/>
                    <a:pt x="2235" y="1471"/>
                  </a:cubicBezTo>
                  <a:cubicBezTo>
                    <a:pt x="2235" y="1472"/>
                    <a:pt x="2234" y="1474"/>
                    <a:pt x="2234" y="1475"/>
                  </a:cubicBezTo>
                  <a:cubicBezTo>
                    <a:pt x="2234" y="1476"/>
                    <a:pt x="2234" y="1476"/>
                    <a:pt x="2234" y="1477"/>
                  </a:cubicBezTo>
                  <a:cubicBezTo>
                    <a:pt x="2233" y="1477"/>
                    <a:pt x="2233" y="1477"/>
                    <a:pt x="2233" y="1477"/>
                  </a:cubicBezTo>
                  <a:cubicBezTo>
                    <a:pt x="2233" y="1477"/>
                    <a:pt x="2233" y="1478"/>
                    <a:pt x="2233" y="1479"/>
                  </a:cubicBezTo>
                  <a:cubicBezTo>
                    <a:pt x="2231" y="1479"/>
                    <a:pt x="2230" y="1478"/>
                    <a:pt x="2228" y="1478"/>
                  </a:cubicBezTo>
                  <a:cubicBezTo>
                    <a:pt x="2225" y="1477"/>
                    <a:pt x="2221" y="1476"/>
                    <a:pt x="2218" y="1475"/>
                  </a:cubicBezTo>
                  <a:cubicBezTo>
                    <a:pt x="2215" y="1474"/>
                    <a:pt x="2213" y="1476"/>
                    <a:pt x="2212" y="1479"/>
                  </a:cubicBezTo>
                  <a:cubicBezTo>
                    <a:pt x="2208" y="1476"/>
                    <a:pt x="2205" y="1474"/>
                    <a:pt x="2200" y="1473"/>
                  </a:cubicBezTo>
                  <a:cubicBezTo>
                    <a:pt x="2197" y="1472"/>
                    <a:pt x="2195" y="1476"/>
                    <a:pt x="2196" y="1478"/>
                  </a:cubicBezTo>
                  <a:cubicBezTo>
                    <a:pt x="2197" y="1480"/>
                    <a:pt x="2198" y="1482"/>
                    <a:pt x="2200" y="1483"/>
                  </a:cubicBezTo>
                  <a:cubicBezTo>
                    <a:pt x="2201" y="1485"/>
                    <a:pt x="2203" y="1486"/>
                    <a:pt x="2205" y="1487"/>
                  </a:cubicBezTo>
                  <a:cubicBezTo>
                    <a:pt x="2208" y="1490"/>
                    <a:pt x="2212" y="1492"/>
                    <a:pt x="2216" y="1493"/>
                  </a:cubicBezTo>
                  <a:cubicBezTo>
                    <a:pt x="2220" y="1495"/>
                    <a:pt x="2225" y="1497"/>
                    <a:pt x="2229" y="1498"/>
                  </a:cubicBezTo>
                  <a:cubicBezTo>
                    <a:pt x="2230" y="1498"/>
                    <a:pt x="2230" y="1498"/>
                    <a:pt x="2231" y="1498"/>
                  </a:cubicBezTo>
                  <a:cubicBezTo>
                    <a:pt x="2230" y="1502"/>
                    <a:pt x="2230" y="1505"/>
                    <a:pt x="2230" y="1508"/>
                  </a:cubicBezTo>
                  <a:cubicBezTo>
                    <a:pt x="2229" y="1509"/>
                    <a:pt x="2227" y="1510"/>
                    <a:pt x="2226" y="1512"/>
                  </a:cubicBezTo>
                  <a:cubicBezTo>
                    <a:pt x="2225" y="1514"/>
                    <a:pt x="2225" y="1515"/>
                    <a:pt x="2224" y="1517"/>
                  </a:cubicBezTo>
                  <a:cubicBezTo>
                    <a:pt x="2224" y="1517"/>
                    <a:pt x="2224" y="1518"/>
                    <a:pt x="2223" y="1519"/>
                  </a:cubicBezTo>
                  <a:cubicBezTo>
                    <a:pt x="2221" y="1518"/>
                    <a:pt x="2218" y="1519"/>
                    <a:pt x="2215" y="1519"/>
                  </a:cubicBezTo>
                  <a:cubicBezTo>
                    <a:pt x="2212" y="1520"/>
                    <a:pt x="2208" y="1521"/>
                    <a:pt x="2205" y="1523"/>
                  </a:cubicBezTo>
                  <a:cubicBezTo>
                    <a:pt x="2202" y="1524"/>
                    <a:pt x="2201" y="1528"/>
                    <a:pt x="2203" y="1530"/>
                  </a:cubicBezTo>
                  <a:cubicBezTo>
                    <a:pt x="2208" y="1536"/>
                    <a:pt x="2217" y="1539"/>
                    <a:pt x="2225" y="1537"/>
                  </a:cubicBezTo>
                  <a:cubicBezTo>
                    <a:pt x="2226" y="1537"/>
                    <a:pt x="2227" y="1537"/>
                    <a:pt x="2229" y="1537"/>
                  </a:cubicBezTo>
                  <a:cubicBezTo>
                    <a:pt x="2230" y="1537"/>
                    <a:pt x="2230" y="1537"/>
                    <a:pt x="2231" y="1538"/>
                  </a:cubicBezTo>
                  <a:cubicBezTo>
                    <a:pt x="2231" y="1546"/>
                    <a:pt x="2230" y="1555"/>
                    <a:pt x="2228" y="1563"/>
                  </a:cubicBezTo>
                  <a:cubicBezTo>
                    <a:pt x="2228" y="1564"/>
                    <a:pt x="2228" y="1564"/>
                    <a:pt x="2228" y="1564"/>
                  </a:cubicBezTo>
                  <a:cubicBezTo>
                    <a:pt x="2227" y="1565"/>
                    <a:pt x="2226" y="1566"/>
                    <a:pt x="2226" y="1567"/>
                  </a:cubicBezTo>
                  <a:cubicBezTo>
                    <a:pt x="2225" y="1568"/>
                    <a:pt x="2225" y="1568"/>
                    <a:pt x="2225" y="1569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3" y="1569"/>
                    <a:pt x="2223" y="1569"/>
                    <a:pt x="2223" y="1569"/>
                  </a:cubicBezTo>
                  <a:cubicBezTo>
                    <a:pt x="2223" y="1567"/>
                    <a:pt x="2224" y="1565"/>
                    <a:pt x="2226" y="1564"/>
                  </a:cubicBezTo>
                  <a:cubicBezTo>
                    <a:pt x="2228" y="1562"/>
                    <a:pt x="2227" y="1557"/>
                    <a:pt x="2223" y="1557"/>
                  </a:cubicBezTo>
                  <a:cubicBezTo>
                    <a:pt x="2221" y="1557"/>
                    <a:pt x="2219" y="1557"/>
                    <a:pt x="2217" y="1558"/>
                  </a:cubicBezTo>
                  <a:cubicBezTo>
                    <a:pt x="2217" y="1557"/>
                    <a:pt x="2216" y="1556"/>
                    <a:pt x="2215" y="1556"/>
                  </a:cubicBezTo>
                  <a:cubicBezTo>
                    <a:pt x="2209" y="1555"/>
                    <a:pt x="2203" y="1552"/>
                    <a:pt x="2197" y="1551"/>
                  </a:cubicBezTo>
                  <a:cubicBezTo>
                    <a:pt x="2193" y="1550"/>
                    <a:pt x="2190" y="1554"/>
                    <a:pt x="2191" y="1557"/>
                  </a:cubicBezTo>
                  <a:cubicBezTo>
                    <a:pt x="2191" y="1557"/>
                    <a:pt x="2191" y="1557"/>
                    <a:pt x="2191" y="1557"/>
                  </a:cubicBezTo>
                  <a:cubicBezTo>
                    <a:pt x="2190" y="1557"/>
                    <a:pt x="2189" y="1557"/>
                    <a:pt x="2189" y="1557"/>
                  </a:cubicBezTo>
                  <a:cubicBezTo>
                    <a:pt x="2188" y="1557"/>
                    <a:pt x="2188" y="1557"/>
                    <a:pt x="2188" y="1557"/>
                  </a:cubicBezTo>
                  <a:cubicBezTo>
                    <a:pt x="2189" y="1558"/>
                    <a:pt x="2190" y="1558"/>
                    <a:pt x="2190" y="1559"/>
                  </a:cubicBezTo>
                  <a:cubicBezTo>
                    <a:pt x="2191" y="1559"/>
                    <a:pt x="2191" y="1559"/>
                    <a:pt x="2191" y="1559"/>
                  </a:cubicBezTo>
                  <a:cubicBezTo>
                    <a:pt x="2190" y="1560"/>
                    <a:pt x="2189" y="1560"/>
                    <a:pt x="2189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2"/>
                    <a:pt x="2188" y="1562"/>
                    <a:pt x="2188" y="1562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4"/>
                    <a:pt x="2186" y="1564"/>
                  </a:cubicBezTo>
                  <a:cubicBezTo>
                    <a:pt x="2186" y="1565"/>
                    <a:pt x="2186" y="1566"/>
                    <a:pt x="2186" y="1566"/>
                  </a:cubicBezTo>
                  <a:cubicBezTo>
                    <a:pt x="2186" y="1567"/>
                    <a:pt x="2186" y="1567"/>
                    <a:pt x="2186" y="1568"/>
                  </a:cubicBezTo>
                  <a:cubicBezTo>
                    <a:pt x="2186" y="1569"/>
                    <a:pt x="2186" y="1569"/>
                    <a:pt x="2186" y="1570"/>
                  </a:cubicBezTo>
                  <a:cubicBezTo>
                    <a:pt x="2187" y="1571"/>
                    <a:pt x="2188" y="1571"/>
                    <a:pt x="2189" y="1570"/>
                  </a:cubicBezTo>
                  <a:cubicBezTo>
                    <a:pt x="2190" y="1570"/>
                    <a:pt x="2190" y="1570"/>
                    <a:pt x="2191" y="1569"/>
                  </a:cubicBezTo>
                  <a:cubicBezTo>
                    <a:pt x="2191" y="1569"/>
                    <a:pt x="2191" y="1568"/>
                    <a:pt x="2191" y="1568"/>
                  </a:cubicBezTo>
                  <a:cubicBezTo>
                    <a:pt x="2191" y="1567"/>
                    <a:pt x="2192" y="1566"/>
                    <a:pt x="2192" y="1566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3"/>
                    <a:pt x="2192" y="1563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1"/>
                    <a:pt x="2192" y="1561"/>
                    <a:pt x="2192" y="1561"/>
                  </a:cubicBezTo>
                  <a:cubicBezTo>
                    <a:pt x="2193" y="1562"/>
                    <a:pt x="2193" y="1562"/>
                    <a:pt x="2193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5" y="1563"/>
                    <a:pt x="2195" y="1563"/>
                    <a:pt x="2195" y="1563"/>
                  </a:cubicBezTo>
                  <a:cubicBezTo>
                    <a:pt x="2196" y="1563"/>
                    <a:pt x="2196" y="1563"/>
                    <a:pt x="2196" y="1563"/>
                  </a:cubicBezTo>
                  <a:cubicBezTo>
                    <a:pt x="2197" y="1563"/>
                    <a:pt x="2198" y="1563"/>
                    <a:pt x="2198" y="1563"/>
                  </a:cubicBezTo>
                  <a:cubicBezTo>
                    <a:pt x="2200" y="1564"/>
                    <a:pt x="2202" y="1565"/>
                    <a:pt x="2205" y="1565"/>
                  </a:cubicBezTo>
                  <a:cubicBezTo>
                    <a:pt x="2206" y="1570"/>
                    <a:pt x="2208" y="1573"/>
                    <a:pt x="2211" y="1577"/>
                  </a:cubicBezTo>
                  <a:cubicBezTo>
                    <a:pt x="2213" y="1578"/>
                    <a:pt x="2214" y="1579"/>
                    <a:pt x="2216" y="1581"/>
                  </a:cubicBezTo>
                  <a:cubicBezTo>
                    <a:pt x="2216" y="1581"/>
                    <a:pt x="2216" y="1581"/>
                    <a:pt x="2216" y="1581"/>
                  </a:cubicBezTo>
                  <a:cubicBezTo>
                    <a:pt x="2215" y="1581"/>
                    <a:pt x="2214" y="1582"/>
                    <a:pt x="2213" y="1582"/>
                  </a:cubicBezTo>
                  <a:cubicBezTo>
                    <a:pt x="2208" y="1585"/>
                    <a:pt x="2203" y="1589"/>
                    <a:pt x="2201" y="1593"/>
                  </a:cubicBezTo>
                  <a:cubicBezTo>
                    <a:pt x="2200" y="1595"/>
                    <a:pt x="2200" y="1598"/>
                    <a:pt x="2200" y="1600"/>
                  </a:cubicBezTo>
                  <a:cubicBezTo>
                    <a:pt x="2201" y="1602"/>
                    <a:pt x="2201" y="1605"/>
                    <a:pt x="2202" y="1607"/>
                  </a:cubicBezTo>
                  <a:cubicBezTo>
                    <a:pt x="2203" y="1607"/>
                    <a:pt x="2203" y="1607"/>
                    <a:pt x="2203" y="1607"/>
                  </a:cubicBezTo>
                  <a:cubicBezTo>
                    <a:pt x="2203" y="1607"/>
                    <a:pt x="2203" y="1608"/>
                    <a:pt x="2202" y="1608"/>
                  </a:cubicBezTo>
                  <a:cubicBezTo>
                    <a:pt x="2202" y="1609"/>
                    <a:pt x="2202" y="1609"/>
                    <a:pt x="2202" y="1609"/>
                  </a:cubicBezTo>
                  <a:cubicBezTo>
                    <a:pt x="2201" y="1608"/>
                    <a:pt x="2201" y="1608"/>
                    <a:pt x="2201" y="1608"/>
                  </a:cubicBezTo>
                  <a:cubicBezTo>
                    <a:pt x="2198" y="1604"/>
                    <a:pt x="2192" y="1608"/>
                    <a:pt x="2194" y="1613"/>
                  </a:cubicBezTo>
                  <a:cubicBezTo>
                    <a:pt x="2194" y="1615"/>
                    <a:pt x="2195" y="1617"/>
                    <a:pt x="2197" y="1619"/>
                  </a:cubicBezTo>
                  <a:cubicBezTo>
                    <a:pt x="2195" y="1622"/>
                    <a:pt x="2193" y="1626"/>
                    <a:pt x="2191" y="1629"/>
                  </a:cubicBezTo>
                  <a:cubicBezTo>
                    <a:pt x="2190" y="1631"/>
                    <a:pt x="2189" y="1633"/>
                    <a:pt x="2188" y="1634"/>
                  </a:cubicBezTo>
                  <a:cubicBezTo>
                    <a:pt x="2188" y="1635"/>
                    <a:pt x="2188" y="1635"/>
                    <a:pt x="2188" y="1635"/>
                  </a:cubicBezTo>
                  <a:cubicBezTo>
                    <a:pt x="2186" y="1635"/>
                    <a:pt x="2184" y="1636"/>
                    <a:pt x="2184" y="1637"/>
                  </a:cubicBezTo>
                  <a:cubicBezTo>
                    <a:pt x="2183" y="1638"/>
                    <a:pt x="2183" y="1638"/>
                    <a:pt x="2183" y="1638"/>
                  </a:cubicBezTo>
                  <a:cubicBezTo>
                    <a:pt x="2183" y="1638"/>
                    <a:pt x="2183" y="1639"/>
                    <a:pt x="2183" y="1639"/>
                  </a:cubicBezTo>
                  <a:cubicBezTo>
                    <a:pt x="2183" y="1639"/>
                    <a:pt x="2183" y="1640"/>
                    <a:pt x="2183" y="1640"/>
                  </a:cubicBezTo>
                  <a:cubicBezTo>
                    <a:pt x="2182" y="1641"/>
                    <a:pt x="2181" y="1643"/>
                    <a:pt x="2180" y="1644"/>
                  </a:cubicBezTo>
                  <a:cubicBezTo>
                    <a:pt x="2179" y="1645"/>
                    <a:pt x="2179" y="1645"/>
                    <a:pt x="2179" y="1645"/>
                  </a:cubicBezTo>
                  <a:cubicBezTo>
                    <a:pt x="2178" y="1644"/>
                    <a:pt x="2178" y="1644"/>
                    <a:pt x="2178" y="1644"/>
                  </a:cubicBezTo>
                  <a:cubicBezTo>
                    <a:pt x="2179" y="1640"/>
                    <a:pt x="2180" y="1636"/>
                    <a:pt x="2181" y="1632"/>
                  </a:cubicBezTo>
                  <a:cubicBezTo>
                    <a:pt x="2183" y="1632"/>
                    <a:pt x="2185" y="1632"/>
                    <a:pt x="2188" y="1632"/>
                  </a:cubicBezTo>
                  <a:cubicBezTo>
                    <a:pt x="2193" y="1630"/>
                    <a:pt x="2191" y="1623"/>
                    <a:pt x="2186" y="1622"/>
                  </a:cubicBezTo>
                  <a:cubicBezTo>
                    <a:pt x="2185" y="1622"/>
                    <a:pt x="2184" y="1622"/>
                    <a:pt x="2183" y="1622"/>
                  </a:cubicBezTo>
                  <a:cubicBezTo>
                    <a:pt x="2183" y="1620"/>
                    <a:pt x="2184" y="1618"/>
                    <a:pt x="2184" y="1616"/>
                  </a:cubicBezTo>
                  <a:cubicBezTo>
                    <a:pt x="2185" y="1615"/>
                    <a:pt x="2185" y="1615"/>
                    <a:pt x="2185" y="1615"/>
                  </a:cubicBezTo>
                  <a:cubicBezTo>
                    <a:pt x="2186" y="1614"/>
                    <a:pt x="2187" y="1612"/>
                    <a:pt x="2188" y="1611"/>
                  </a:cubicBezTo>
                  <a:cubicBezTo>
                    <a:pt x="2188" y="1609"/>
                    <a:pt x="2188" y="1607"/>
                    <a:pt x="2188" y="1605"/>
                  </a:cubicBezTo>
                  <a:cubicBezTo>
                    <a:pt x="2187" y="1605"/>
                    <a:pt x="2187" y="1605"/>
                    <a:pt x="2187" y="1605"/>
                  </a:cubicBezTo>
                  <a:cubicBezTo>
                    <a:pt x="2187" y="1604"/>
                    <a:pt x="2187" y="1604"/>
                    <a:pt x="2187" y="1604"/>
                  </a:cubicBezTo>
                  <a:cubicBezTo>
                    <a:pt x="2188" y="1602"/>
                    <a:pt x="2191" y="1598"/>
                    <a:pt x="2192" y="1596"/>
                  </a:cubicBezTo>
                  <a:cubicBezTo>
                    <a:pt x="2194" y="1593"/>
                    <a:pt x="2196" y="1590"/>
                    <a:pt x="2196" y="1586"/>
                  </a:cubicBezTo>
                  <a:cubicBezTo>
                    <a:pt x="2196" y="1583"/>
                    <a:pt x="2193" y="1580"/>
                    <a:pt x="2190" y="1579"/>
                  </a:cubicBezTo>
                  <a:cubicBezTo>
                    <a:pt x="2187" y="1578"/>
                    <a:pt x="2185" y="1579"/>
                    <a:pt x="2182" y="1579"/>
                  </a:cubicBezTo>
                  <a:cubicBezTo>
                    <a:pt x="2181" y="1573"/>
                    <a:pt x="2181" y="1567"/>
                    <a:pt x="2180" y="1560"/>
                  </a:cubicBezTo>
                  <a:cubicBezTo>
                    <a:pt x="2183" y="1562"/>
                    <a:pt x="2187" y="1561"/>
                    <a:pt x="2187" y="1557"/>
                  </a:cubicBezTo>
                  <a:cubicBezTo>
                    <a:pt x="2187" y="1556"/>
                    <a:pt x="2186" y="1555"/>
                    <a:pt x="2185" y="1554"/>
                  </a:cubicBezTo>
                  <a:cubicBezTo>
                    <a:pt x="2185" y="1554"/>
                    <a:pt x="2185" y="1554"/>
                    <a:pt x="2184" y="1554"/>
                  </a:cubicBezTo>
                  <a:cubicBezTo>
                    <a:pt x="2184" y="1554"/>
                    <a:pt x="2184" y="1554"/>
                    <a:pt x="2184" y="1554"/>
                  </a:cubicBezTo>
                  <a:cubicBezTo>
                    <a:pt x="2183" y="1552"/>
                    <a:pt x="2181" y="1551"/>
                    <a:pt x="2180" y="1551"/>
                  </a:cubicBezTo>
                  <a:cubicBezTo>
                    <a:pt x="2180" y="1552"/>
                    <a:pt x="2180" y="1552"/>
                    <a:pt x="2180" y="1552"/>
                  </a:cubicBezTo>
                  <a:cubicBezTo>
                    <a:pt x="2180" y="1551"/>
                    <a:pt x="2180" y="1551"/>
                    <a:pt x="2180" y="1551"/>
                  </a:cubicBezTo>
                  <a:cubicBezTo>
                    <a:pt x="2180" y="1551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0" y="1550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1" y="1549"/>
                    <a:pt x="2182" y="1548"/>
                    <a:pt x="2182" y="1548"/>
                  </a:cubicBezTo>
                  <a:cubicBezTo>
                    <a:pt x="2182" y="1548"/>
                    <a:pt x="2182" y="1547"/>
                    <a:pt x="2182" y="1547"/>
                  </a:cubicBezTo>
                  <a:cubicBezTo>
                    <a:pt x="2181" y="1547"/>
                    <a:pt x="2181" y="1547"/>
                    <a:pt x="2180" y="1547"/>
                  </a:cubicBezTo>
                  <a:cubicBezTo>
                    <a:pt x="2180" y="1548"/>
                    <a:pt x="2180" y="1548"/>
                    <a:pt x="2180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8" y="1541"/>
                    <a:pt x="2177" y="1534"/>
                    <a:pt x="2176" y="1527"/>
                  </a:cubicBezTo>
                  <a:cubicBezTo>
                    <a:pt x="2177" y="1527"/>
                    <a:pt x="2177" y="1526"/>
                    <a:pt x="2178" y="1526"/>
                  </a:cubicBezTo>
                  <a:cubicBezTo>
                    <a:pt x="2178" y="1527"/>
                    <a:pt x="2179" y="1527"/>
                    <a:pt x="2179" y="1528"/>
                  </a:cubicBezTo>
                  <a:cubicBezTo>
                    <a:pt x="2180" y="1529"/>
                    <a:pt x="2181" y="1530"/>
                    <a:pt x="2183" y="1530"/>
                  </a:cubicBezTo>
                  <a:cubicBezTo>
                    <a:pt x="2184" y="1531"/>
                    <a:pt x="2186" y="1531"/>
                    <a:pt x="2187" y="1530"/>
                  </a:cubicBezTo>
                  <a:cubicBezTo>
                    <a:pt x="2187" y="1530"/>
                    <a:pt x="2187" y="1530"/>
                    <a:pt x="2187" y="1530"/>
                  </a:cubicBezTo>
                  <a:cubicBezTo>
                    <a:pt x="2186" y="1531"/>
                    <a:pt x="2186" y="1532"/>
                    <a:pt x="2185" y="1533"/>
                  </a:cubicBezTo>
                  <a:cubicBezTo>
                    <a:pt x="2186" y="1532"/>
                    <a:pt x="2185" y="1533"/>
                    <a:pt x="2185" y="1533"/>
                  </a:cubicBezTo>
                  <a:cubicBezTo>
                    <a:pt x="2184" y="1534"/>
                    <a:pt x="2184" y="1534"/>
                    <a:pt x="2184" y="1535"/>
                  </a:cubicBezTo>
                  <a:cubicBezTo>
                    <a:pt x="2183" y="1536"/>
                    <a:pt x="2183" y="1537"/>
                    <a:pt x="2183" y="1538"/>
                  </a:cubicBezTo>
                  <a:cubicBezTo>
                    <a:pt x="2183" y="1539"/>
                    <a:pt x="2183" y="1539"/>
                    <a:pt x="2183" y="1539"/>
                  </a:cubicBezTo>
                  <a:cubicBezTo>
                    <a:pt x="2183" y="1540"/>
                    <a:pt x="2184" y="1541"/>
                    <a:pt x="2184" y="1542"/>
                  </a:cubicBezTo>
                  <a:cubicBezTo>
                    <a:pt x="2184" y="1541"/>
                    <a:pt x="2184" y="1541"/>
                    <a:pt x="2184" y="1541"/>
                  </a:cubicBezTo>
                  <a:cubicBezTo>
                    <a:pt x="2184" y="1542"/>
                    <a:pt x="2184" y="1542"/>
                    <a:pt x="2184" y="1543"/>
                  </a:cubicBezTo>
                  <a:cubicBezTo>
                    <a:pt x="2184" y="1544"/>
                    <a:pt x="2186" y="1545"/>
                    <a:pt x="2187" y="1544"/>
                  </a:cubicBezTo>
                  <a:cubicBezTo>
                    <a:pt x="2187" y="1544"/>
                    <a:pt x="2188" y="1544"/>
                    <a:pt x="2188" y="1544"/>
                  </a:cubicBezTo>
                  <a:cubicBezTo>
                    <a:pt x="2188" y="1544"/>
                    <a:pt x="2189" y="1543"/>
                    <a:pt x="2188" y="1544"/>
                  </a:cubicBezTo>
                  <a:cubicBezTo>
                    <a:pt x="2189" y="1543"/>
                    <a:pt x="2190" y="1543"/>
                    <a:pt x="2191" y="1542"/>
                  </a:cubicBezTo>
                  <a:cubicBezTo>
                    <a:pt x="2192" y="1541"/>
                    <a:pt x="2192" y="1540"/>
                    <a:pt x="2193" y="1540"/>
                  </a:cubicBezTo>
                  <a:cubicBezTo>
                    <a:pt x="2194" y="1538"/>
                    <a:pt x="2194" y="1537"/>
                    <a:pt x="2193" y="1535"/>
                  </a:cubicBezTo>
                  <a:cubicBezTo>
                    <a:pt x="2193" y="1533"/>
                    <a:pt x="2192" y="1531"/>
                    <a:pt x="2191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29"/>
                    <a:pt x="2189" y="1528"/>
                  </a:cubicBezTo>
                  <a:cubicBezTo>
                    <a:pt x="2189" y="1528"/>
                    <a:pt x="2189" y="1528"/>
                    <a:pt x="2189" y="1527"/>
                  </a:cubicBezTo>
                  <a:cubicBezTo>
                    <a:pt x="2189" y="1527"/>
                    <a:pt x="2189" y="1527"/>
                    <a:pt x="2189" y="1527"/>
                  </a:cubicBezTo>
                  <a:cubicBezTo>
                    <a:pt x="2189" y="1526"/>
                    <a:pt x="2189" y="1526"/>
                    <a:pt x="2189" y="1526"/>
                  </a:cubicBezTo>
                  <a:cubicBezTo>
                    <a:pt x="2189" y="1525"/>
                    <a:pt x="2188" y="1524"/>
                    <a:pt x="2188" y="1523"/>
                  </a:cubicBezTo>
                  <a:cubicBezTo>
                    <a:pt x="2187" y="1523"/>
                    <a:pt x="2187" y="1522"/>
                    <a:pt x="2186" y="1522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0"/>
                    <a:pt x="2186" y="1520"/>
                    <a:pt x="2186" y="1520"/>
                  </a:cubicBezTo>
                  <a:cubicBezTo>
                    <a:pt x="2186" y="1521"/>
                    <a:pt x="2186" y="1519"/>
                    <a:pt x="2186" y="1519"/>
                  </a:cubicBezTo>
                  <a:cubicBezTo>
                    <a:pt x="2185" y="1515"/>
                    <a:pt x="2181" y="1515"/>
                    <a:pt x="2179" y="1517"/>
                  </a:cubicBezTo>
                  <a:cubicBezTo>
                    <a:pt x="2179" y="1516"/>
                    <a:pt x="2179" y="1517"/>
                    <a:pt x="2178" y="1517"/>
                  </a:cubicBezTo>
                  <a:cubicBezTo>
                    <a:pt x="2179" y="1516"/>
                    <a:pt x="2179" y="1516"/>
                    <a:pt x="2179" y="1516"/>
                  </a:cubicBezTo>
                  <a:cubicBezTo>
                    <a:pt x="2180" y="1515"/>
                    <a:pt x="2180" y="1514"/>
                    <a:pt x="2181" y="1512"/>
                  </a:cubicBezTo>
                  <a:cubicBezTo>
                    <a:pt x="2182" y="1512"/>
                    <a:pt x="2181" y="1511"/>
                    <a:pt x="2180" y="1511"/>
                  </a:cubicBezTo>
                  <a:cubicBezTo>
                    <a:pt x="2179" y="1512"/>
                    <a:pt x="2178" y="1513"/>
                    <a:pt x="2176" y="1513"/>
                  </a:cubicBezTo>
                  <a:cubicBezTo>
                    <a:pt x="2176" y="1514"/>
                    <a:pt x="2175" y="1514"/>
                    <a:pt x="2174" y="1514"/>
                  </a:cubicBezTo>
                  <a:cubicBezTo>
                    <a:pt x="2174" y="1512"/>
                    <a:pt x="2174" y="1509"/>
                    <a:pt x="2174" y="1507"/>
                  </a:cubicBezTo>
                  <a:cubicBezTo>
                    <a:pt x="2176" y="1506"/>
                    <a:pt x="2178" y="1505"/>
                    <a:pt x="2181" y="1505"/>
                  </a:cubicBezTo>
                  <a:cubicBezTo>
                    <a:pt x="2182" y="1506"/>
                    <a:pt x="2184" y="1507"/>
                    <a:pt x="2185" y="1507"/>
                  </a:cubicBezTo>
                  <a:cubicBezTo>
                    <a:pt x="2188" y="1508"/>
                    <a:pt x="2190" y="1510"/>
                    <a:pt x="2193" y="1510"/>
                  </a:cubicBezTo>
                  <a:cubicBezTo>
                    <a:pt x="2195" y="1511"/>
                    <a:pt x="2197" y="1511"/>
                    <a:pt x="2199" y="1510"/>
                  </a:cubicBezTo>
                  <a:cubicBezTo>
                    <a:pt x="2199" y="1511"/>
                    <a:pt x="2200" y="1512"/>
                    <a:pt x="2201" y="1512"/>
                  </a:cubicBezTo>
                  <a:cubicBezTo>
                    <a:pt x="2202" y="1513"/>
                    <a:pt x="2202" y="1513"/>
                    <a:pt x="2203" y="1513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4" y="1514"/>
                    <a:pt x="2204" y="1514"/>
                    <a:pt x="2205" y="1514"/>
                  </a:cubicBezTo>
                  <a:cubicBezTo>
                    <a:pt x="2206" y="1515"/>
                    <a:pt x="2206" y="1515"/>
                    <a:pt x="2207" y="1515"/>
                  </a:cubicBezTo>
                  <a:cubicBezTo>
                    <a:pt x="2208" y="1515"/>
                    <a:pt x="2208" y="1515"/>
                    <a:pt x="2208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10" y="1515"/>
                    <a:pt x="2210" y="1515"/>
                    <a:pt x="2211" y="1515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3" y="1513"/>
                    <a:pt x="2213" y="1513"/>
                    <a:pt x="2213" y="1513"/>
                  </a:cubicBezTo>
                  <a:cubicBezTo>
                    <a:pt x="2214" y="1512"/>
                    <a:pt x="2213" y="1510"/>
                    <a:pt x="2212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09" y="1511"/>
                    <a:pt x="2209" y="1511"/>
                    <a:pt x="2209" y="1511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7" y="1510"/>
                    <a:pt x="2206" y="1510"/>
                    <a:pt x="2205" y="1509"/>
                  </a:cubicBezTo>
                  <a:cubicBezTo>
                    <a:pt x="2204" y="1509"/>
                    <a:pt x="2204" y="1509"/>
                    <a:pt x="2204" y="1509"/>
                  </a:cubicBezTo>
                  <a:cubicBezTo>
                    <a:pt x="2205" y="1509"/>
                    <a:pt x="2205" y="1509"/>
                    <a:pt x="2206" y="1509"/>
                  </a:cubicBezTo>
                  <a:cubicBezTo>
                    <a:pt x="2207" y="1508"/>
                    <a:pt x="2207" y="1508"/>
                    <a:pt x="2208" y="1508"/>
                  </a:cubicBezTo>
                  <a:cubicBezTo>
                    <a:pt x="2209" y="1508"/>
                    <a:pt x="2209" y="1507"/>
                    <a:pt x="2209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6"/>
                    <a:pt x="2211" y="1505"/>
                    <a:pt x="2210" y="1504"/>
                  </a:cubicBezTo>
                  <a:cubicBezTo>
                    <a:pt x="2208" y="1501"/>
                    <a:pt x="2205" y="1500"/>
                    <a:pt x="2202" y="1501"/>
                  </a:cubicBezTo>
                  <a:cubicBezTo>
                    <a:pt x="2199" y="1502"/>
                    <a:pt x="2197" y="1503"/>
                    <a:pt x="2194" y="1502"/>
                  </a:cubicBezTo>
                  <a:cubicBezTo>
                    <a:pt x="2192" y="1501"/>
                    <a:pt x="2190" y="1499"/>
                    <a:pt x="2188" y="1498"/>
                  </a:cubicBezTo>
                  <a:cubicBezTo>
                    <a:pt x="2186" y="1496"/>
                    <a:pt x="2183" y="1496"/>
                    <a:pt x="2181" y="1497"/>
                  </a:cubicBezTo>
                  <a:cubicBezTo>
                    <a:pt x="2178" y="1497"/>
                    <a:pt x="2175" y="1498"/>
                    <a:pt x="2173" y="1498"/>
                  </a:cubicBezTo>
                  <a:cubicBezTo>
                    <a:pt x="2173" y="1495"/>
                    <a:pt x="2172" y="1492"/>
                    <a:pt x="2172" y="1489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4" y="1488"/>
                    <a:pt x="2174" y="1488"/>
                    <a:pt x="2174" y="1488"/>
                  </a:cubicBezTo>
                  <a:cubicBezTo>
                    <a:pt x="2175" y="1487"/>
                    <a:pt x="2177" y="1487"/>
                    <a:pt x="2178" y="1487"/>
                  </a:cubicBezTo>
                  <a:cubicBezTo>
                    <a:pt x="2180" y="1486"/>
                    <a:pt x="2181" y="1486"/>
                    <a:pt x="2182" y="1486"/>
                  </a:cubicBezTo>
                  <a:cubicBezTo>
                    <a:pt x="2184" y="1486"/>
                    <a:pt x="2185" y="1486"/>
                    <a:pt x="2186" y="1486"/>
                  </a:cubicBezTo>
                  <a:cubicBezTo>
                    <a:pt x="2186" y="1486"/>
                    <a:pt x="2186" y="1486"/>
                    <a:pt x="2186" y="1486"/>
                  </a:cubicBezTo>
                  <a:cubicBezTo>
                    <a:pt x="2187" y="1486"/>
                    <a:pt x="2187" y="1486"/>
                    <a:pt x="2187" y="1486"/>
                  </a:cubicBezTo>
                  <a:cubicBezTo>
                    <a:pt x="2187" y="1487"/>
                    <a:pt x="2187" y="1487"/>
                    <a:pt x="2188" y="1487"/>
                  </a:cubicBezTo>
                  <a:cubicBezTo>
                    <a:pt x="2188" y="1487"/>
                    <a:pt x="2189" y="1488"/>
                    <a:pt x="2189" y="1488"/>
                  </a:cubicBezTo>
                  <a:cubicBezTo>
                    <a:pt x="2190" y="1488"/>
                    <a:pt x="2191" y="1489"/>
                    <a:pt x="2192" y="1489"/>
                  </a:cubicBezTo>
                  <a:cubicBezTo>
                    <a:pt x="2193" y="1489"/>
                    <a:pt x="2194" y="1489"/>
                    <a:pt x="2195" y="1489"/>
                  </a:cubicBezTo>
                  <a:cubicBezTo>
                    <a:pt x="2196" y="1489"/>
                    <a:pt x="2197" y="1488"/>
                    <a:pt x="2198" y="1488"/>
                  </a:cubicBezTo>
                  <a:cubicBezTo>
                    <a:pt x="2198" y="1487"/>
                    <a:pt x="2198" y="1487"/>
                    <a:pt x="2199" y="1486"/>
                  </a:cubicBezTo>
                  <a:cubicBezTo>
                    <a:pt x="2199" y="1485"/>
                    <a:pt x="2199" y="1483"/>
                    <a:pt x="2198" y="1482"/>
                  </a:cubicBezTo>
                  <a:cubicBezTo>
                    <a:pt x="2197" y="1481"/>
                    <a:pt x="2196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3" y="1481"/>
                    <a:pt x="2193" y="1480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3" y="1480"/>
                    <a:pt x="2192" y="1480"/>
                    <a:pt x="2191" y="1480"/>
                  </a:cubicBezTo>
                  <a:cubicBezTo>
                    <a:pt x="2190" y="1480"/>
                    <a:pt x="2190" y="1480"/>
                    <a:pt x="2189" y="1479"/>
                  </a:cubicBezTo>
                  <a:cubicBezTo>
                    <a:pt x="2189" y="1479"/>
                    <a:pt x="2188" y="1480"/>
                    <a:pt x="2188" y="1480"/>
                  </a:cubicBezTo>
                  <a:cubicBezTo>
                    <a:pt x="2189" y="1480"/>
                    <a:pt x="2189" y="1480"/>
                    <a:pt x="2189" y="1480"/>
                  </a:cubicBezTo>
                  <a:cubicBezTo>
                    <a:pt x="2188" y="1480"/>
                    <a:pt x="2188" y="1480"/>
                    <a:pt x="2188" y="1480"/>
                  </a:cubicBezTo>
                  <a:cubicBezTo>
                    <a:pt x="2187" y="1480"/>
                    <a:pt x="2186" y="1480"/>
                    <a:pt x="2185" y="1481"/>
                  </a:cubicBezTo>
                  <a:cubicBezTo>
                    <a:pt x="2185" y="1481"/>
                    <a:pt x="2185" y="1481"/>
                    <a:pt x="2185" y="1480"/>
                  </a:cubicBezTo>
                  <a:cubicBezTo>
                    <a:pt x="2185" y="1479"/>
                    <a:pt x="2185" y="1478"/>
                    <a:pt x="2185" y="1476"/>
                  </a:cubicBezTo>
                  <a:cubicBezTo>
                    <a:pt x="2185" y="1476"/>
                    <a:pt x="2185" y="1475"/>
                    <a:pt x="2185" y="1474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8" y="1471"/>
                    <a:pt x="2188" y="1468"/>
                    <a:pt x="2187" y="1466"/>
                  </a:cubicBezTo>
                  <a:cubicBezTo>
                    <a:pt x="2185" y="1463"/>
                    <a:pt x="2183" y="1463"/>
                    <a:pt x="2180" y="1464"/>
                  </a:cubicBezTo>
                  <a:cubicBezTo>
                    <a:pt x="2179" y="1464"/>
                    <a:pt x="2179" y="1464"/>
                    <a:pt x="2179" y="1464"/>
                  </a:cubicBezTo>
                  <a:cubicBezTo>
                    <a:pt x="2179" y="1465"/>
                    <a:pt x="2178" y="1465"/>
                    <a:pt x="2178" y="1465"/>
                  </a:cubicBezTo>
                  <a:cubicBezTo>
                    <a:pt x="2177" y="1465"/>
                    <a:pt x="2176" y="1466"/>
                    <a:pt x="2175" y="1466"/>
                  </a:cubicBezTo>
                  <a:cubicBezTo>
                    <a:pt x="2175" y="1466"/>
                    <a:pt x="2175" y="1466"/>
                    <a:pt x="2175" y="1466"/>
                  </a:cubicBezTo>
                  <a:cubicBezTo>
                    <a:pt x="2175" y="1464"/>
                    <a:pt x="2173" y="1462"/>
                    <a:pt x="2171" y="1461"/>
                  </a:cubicBezTo>
                  <a:cubicBezTo>
                    <a:pt x="2169" y="1461"/>
                    <a:pt x="2168" y="1462"/>
                    <a:pt x="2167" y="1463"/>
                  </a:cubicBezTo>
                  <a:cubicBezTo>
                    <a:pt x="2167" y="1462"/>
                    <a:pt x="2167" y="1461"/>
                    <a:pt x="2167" y="1460"/>
                  </a:cubicBezTo>
                  <a:cubicBezTo>
                    <a:pt x="2169" y="1461"/>
                    <a:pt x="2172" y="1460"/>
                    <a:pt x="2172" y="1457"/>
                  </a:cubicBezTo>
                  <a:cubicBezTo>
                    <a:pt x="2172" y="1457"/>
                    <a:pt x="2172" y="1457"/>
                    <a:pt x="2172" y="1457"/>
                  </a:cubicBezTo>
                  <a:cubicBezTo>
                    <a:pt x="2173" y="1457"/>
                    <a:pt x="2175" y="1457"/>
                    <a:pt x="2176" y="1456"/>
                  </a:cubicBezTo>
                  <a:cubicBezTo>
                    <a:pt x="2178" y="1456"/>
                    <a:pt x="2179" y="1455"/>
                    <a:pt x="2181" y="1453"/>
                  </a:cubicBezTo>
                  <a:cubicBezTo>
                    <a:pt x="2181" y="1454"/>
                    <a:pt x="2182" y="1455"/>
                    <a:pt x="2183" y="1456"/>
                  </a:cubicBezTo>
                  <a:cubicBezTo>
                    <a:pt x="2188" y="1460"/>
                    <a:pt x="2195" y="1453"/>
                    <a:pt x="2192" y="1448"/>
                  </a:cubicBezTo>
                  <a:cubicBezTo>
                    <a:pt x="2192" y="1447"/>
                    <a:pt x="2190" y="1446"/>
                    <a:pt x="2189" y="1446"/>
                  </a:cubicBezTo>
                  <a:cubicBezTo>
                    <a:pt x="2189" y="1446"/>
                    <a:pt x="2189" y="1446"/>
                    <a:pt x="2189" y="1446"/>
                  </a:cubicBezTo>
                  <a:cubicBezTo>
                    <a:pt x="2189" y="1443"/>
                    <a:pt x="2184" y="1441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4"/>
                    <a:pt x="2182" y="1444"/>
                    <a:pt x="2182" y="1444"/>
                  </a:cubicBezTo>
                  <a:cubicBezTo>
                    <a:pt x="2180" y="1445"/>
                    <a:pt x="2177" y="1446"/>
                    <a:pt x="2175" y="1448"/>
                  </a:cubicBezTo>
                  <a:cubicBezTo>
                    <a:pt x="2174" y="1448"/>
                    <a:pt x="2173" y="1449"/>
                    <a:pt x="2173" y="1449"/>
                  </a:cubicBezTo>
                  <a:cubicBezTo>
                    <a:pt x="2172" y="1449"/>
                    <a:pt x="2173" y="1449"/>
                    <a:pt x="2172" y="1449"/>
                  </a:cubicBezTo>
                  <a:cubicBezTo>
                    <a:pt x="2172" y="1449"/>
                    <a:pt x="2171" y="1448"/>
                    <a:pt x="2171" y="1448"/>
                  </a:cubicBezTo>
                  <a:cubicBezTo>
                    <a:pt x="2170" y="1447"/>
                    <a:pt x="2169" y="1446"/>
                    <a:pt x="2168" y="1446"/>
                  </a:cubicBezTo>
                  <a:cubicBezTo>
                    <a:pt x="2169" y="1445"/>
                    <a:pt x="2169" y="1445"/>
                    <a:pt x="2169" y="1444"/>
                  </a:cubicBezTo>
                  <a:cubicBezTo>
                    <a:pt x="2169" y="1444"/>
                    <a:pt x="2169" y="1444"/>
                    <a:pt x="2169" y="1444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2"/>
                    <a:pt x="2169" y="1442"/>
                  </a:cubicBezTo>
                  <a:cubicBezTo>
                    <a:pt x="2169" y="1441"/>
                    <a:pt x="2168" y="1441"/>
                    <a:pt x="2168" y="1440"/>
                  </a:cubicBezTo>
                  <a:cubicBezTo>
                    <a:pt x="2168" y="1440"/>
                    <a:pt x="2167" y="1439"/>
                    <a:pt x="2168" y="1440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8"/>
                    <a:pt x="2167" y="1437"/>
                    <a:pt x="2168" y="1436"/>
                  </a:cubicBezTo>
                  <a:cubicBezTo>
                    <a:pt x="2169" y="1436"/>
                    <a:pt x="2171" y="1434"/>
                    <a:pt x="2171" y="1432"/>
                  </a:cubicBezTo>
                  <a:cubicBezTo>
                    <a:pt x="2171" y="1430"/>
                    <a:pt x="2170" y="1429"/>
                    <a:pt x="2169" y="1428"/>
                  </a:cubicBezTo>
                  <a:cubicBezTo>
                    <a:pt x="2169" y="1427"/>
                    <a:pt x="2169" y="1427"/>
                    <a:pt x="2169" y="1427"/>
                  </a:cubicBezTo>
                  <a:cubicBezTo>
                    <a:pt x="2170" y="1427"/>
                    <a:pt x="2171" y="1427"/>
                    <a:pt x="2171" y="1427"/>
                  </a:cubicBezTo>
                  <a:cubicBezTo>
                    <a:pt x="2174" y="1426"/>
                    <a:pt x="2177" y="1424"/>
                    <a:pt x="2178" y="1421"/>
                  </a:cubicBezTo>
                  <a:cubicBezTo>
                    <a:pt x="2180" y="1419"/>
                    <a:pt x="2179" y="1416"/>
                    <a:pt x="2176" y="1415"/>
                  </a:cubicBezTo>
                  <a:cubicBezTo>
                    <a:pt x="2175" y="1415"/>
                    <a:pt x="2174" y="1415"/>
                    <a:pt x="2174" y="1415"/>
                  </a:cubicBezTo>
                  <a:cubicBezTo>
                    <a:pt x="2174" y="1415"/>
                    <a:pt x="2175" y="1414"/>
                    <a:pt x="2175" y="1414"/>
                  </a:cubicBezTo>
                  <a:cubicBezTo>
                    <a:pt x="2177" y="1412"/>
                    <a:pt x="2179" y="1410"/>
                    <a:pt x="2179" y="1407"/>
                  </a:cubicBezTo>
                  <a:cubicBezTo>
                    <a:pt x="2180" y="1407"/>
                    <a:pt x="2180" y="1406"/>
                    <a:pt x="2180" y="1406"/>
                  </a:cubicBezTo>
                  <a:cubicBezTo>
                    <a:pt x="2181" y="1404"/>
                    <a:pt x="2181" y="1402"/>
                    <a:pt x="2181" y="1400"/>
                  </a:cubicBezTo>
                  <a:cubicBezTo>
                    <a:pt x="2182" y="1399"/>
                    <a:pt x="2183" y="1399"/>
                    <a:pt x="2183" y="1398"/>
                  </a:cubicBezTo>
                  <a:cubicBezTo>
                    <a:pt x="2183" y="1399"/>
                    <a:pt x="2183" y="1399"/>
                    <a:pt x="2183" y="1399"/>
                  </a:cubicBezTo>
                  <a:cubicBezTo>
                    <a:pt x="2183" y="1398"/>
                    <a:pt x="2183" y="1398"/>
                    <a:pt x="2183" y="1398"/>
                  </a:cubicBezTo>
                  <a:cubicBezTo>
                    <a:pt x="2184" y="1398"/>
                    <a:pt x="2184" y="1398"/>
                    <a:pt x="2184" y="1398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5" y="1397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4"/>
                    <a:pt x="2183" y="1393"/>
                    <a:pt x="2182" y="1392"/>
                  </a:cubicBezTo>
                  <a:cubicBezTo>
                    <a:pt x="2182" y="1392"/>
                    <a:pt x="2181" y="1392"/>
                    <a:pt x="2180" y="1391"/>
                  </a:cubicBezTo>
                  <a:cubicBezTo>
                    <a:pt x="2180" y="1391"/>
                    <a:pt x="2180" y="1391"/>
                    <a:pt x="2180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7" y="1390"/>
                    <a:pt x="2177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9"/>
                    <a:pt x="2176" y="1388"/>
                    <a:pt x="2176" y="1388"/>
                  </a:cubicBezTo>
                  <a:cubicBezTo>
                    <a:pt x="2176" y="1387"/>
                    <a:pt x="2176" y="1387"/>
                    <a:pt x="2176" y="1387"/>
                  </a:cubicBezTo>
                  <a:cubicBezTo>
                    <a:pt x="2175" y="1387"/>
                    <a:pt x="2175" y="1387"/>
                    <a:pt x="2175" y="1387"/>
                  </a:cubicBezTo>
                  <a:cubicBezTo>
                    <a:pt x="2174" y="1387"/>
                    <a:pt x="2174" y="1387"/>
                    <a:pt x="2173" y="1387"/>
                  </a:cubicBezTo>
                  <a:cubicBezTo>
                    <a:pt x="2172" y="1387"/>
                    <a:pt x="2171" y="1387"/>
                    <a:pt x="2171" y="1388"/>
                  </a:cubicBezTo>
                  <a:cubicBezTo>
                    <a:pt x="2170" y="1388"/>
                    <a:pt x="2169" y="1389"/>
                    <a:pt x="2169" y="1390"/>
                  </a:cubicBezTo>
                  <a:cubicBezTo>
                    <a:pt x="2166" y="1393"/>
                    <a:pt x="2163" y="1397"/>
                    <a:pt x="2161" y="1402"/>
                  </a:cubicBezTo>
                  <a:cubicBezTo>
                    <a:pt x="2161" y="1403"/>
                    <a:pt x="2160" y="1405"/>
                    <a:pt x="2160" y="1407"/>
                  </a:cubicBezTo>
                  <a:cubicBezTo>
                    <a:pt x="2160" y="1409"/>
                    <a:pt x="2161" y="1412"/>
                    <a:pt x="2162" y="1414"/>
                  </a:cubicBezTo>
                  <a:cubicBezTo>
                    <a:pt x="2162" y="1414"/>
                    <a:pt x="2162" y="1415"/>
                    <a:pt x="2161" y="1415"/>
                  </a:cubicBezTo>
                  <a:cubicBezTo>
                    <a:pt x="2160" y="1417"/>
                    <a:pt x="2160" y="1419"/>
                    <a:pt x="2162" y="1421"/>
                  </a:cubicBezTo>
                  <a:cubicBezTo>
                    <a:pt x="2161" y="1421"/>
                    <a:pt x="2161" y="1421"/>
                    <a:pt x="2161" y="1421"/>
                  </a:cubicBezTo>
                  <a:cubicBezTo>
                    <a:pt x="2160" y="1421"/>
                    <a:pt x="2159" y="1421"/>
                    <a:pt x="2158" y="1421"/>
                  </a:cubicBezTo>
                  <a:cubicBezTo>
                    <a:pt x="2157" y="1422"/>
                    <a:pt x="2157" y="1422"/>
                    <a:pt x="2157" y="1422"/>
                  </a:cubicBezTo>
                  <a:cubicBezTo>
                    <a:pt x="2156" y="1422"/>
                    <a:pt x="2156" y="1422"/>
                    <a:pt x="2156" y="1422"/>
                  </a:cubicBezTo>
                  <a:cubicBezTo>
                    <a:pt x="2156" y="1422"/>
                    <a:pt x="2156" y="1422"/>
                    <a:pt x="2155" y="1422"/>
                  </a:cubicBezTo>
                  <a:cubicBezTo>
                    <a:pt x="2154" y="1422"/>
                    <a:pt x="2153" y="1422"/>
                    <a:pt x="2151" y="1422"/>
                  </a:cubicBezTo>
                  <a:cubicBezTo>
                    <a:pt x="2149" y="1423"/>
                    <a:pt x="2147" y="1425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9"/>
                    <a:pt x="2146" y="1429"/>
                    <a:pt x="2146" y="1429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7" y="1433"/>
                    <a:pt x="2147" y="1433"/>
                    <a:pt x="2147" y="1433"/>
                  </a:cubicBezTo>
                  <a:cubicBezTo>
                    <a:pt x="2148" y="1433"/>
                    <a:pt x="2148" y="1433"/>
                    <a:pt x="2148" y="1433"/>
                  </a:cubicBezTo>
                  <a:cubicBezTo>
                    <a:pt x="2148" y="1434"/>
                    <a:pt x="2149" y="1434"/>
                    <a:pt x="2149" y="1434"/>
                  </a:cubicBezTo>
                  <a:cubicBezTo>
                    <a:pt x="2150" y="1434"/>
                    <a:pt x="2150" y="1434"/>
                    <a:pt x="2150" y="1434"/>
                  </a:cubicBezTo>
                  <a:cubicBezTo>
                    <a:pt x="2151" y="1434"/>
                    <a:pt x="2152" y="1434"/>
                    <a:pt x="2153" y="1434"/>
                  </a:cubicBezTo>
                  <a:cubicBezTo>
                    <a:pt x="2155" y="1433"/>
                    <a:pt x="2156" y="1430"/>
                    <a:pt x="2154" y="1428"/>
                  </a:cubicBezTo>
                  <a:cubicBezTo>
                    <a:pt x="2155" y="1429"/>
                    <a:pt x="2156" y="1429"/>
                    <a:pt x="2158" y="1429"/>
                  </a:cubicBezTo>
                  <a:cubicBezTo>
                    <a:pt x="2156" y="1430"/>
                    <a:pt x="2155" y="1432"/>
                    <a:pt x="2156" y="1434"/>
                  </a:cubicBezTo>
                  <a:cubicBezTo>
                    <a:pt x="2156" y="1437"/>
                    <a:pt x="2157" y="1439"/>
                    <a:pt x="2159" y="1441"/>
                  </a:cubicBezTo>
                  <a:cubicBezTo>
                    <a:pt x="2159" y="1442"/>
                    <a:pt x="2159" y="1443"/>
                    <a:pt x="2158" y="1443"/>
                  </a:cubicBezTo>
                  <a:cubicBezTo>
                    <a:pt x="2158" y="1444"/>
                    <a:pt x="2158" y="1444"/>
                    <a:pt x="2158" y="1445"/>
                  </a:cubicBezTo>
                  <a:cubicBezTo>
                    <a:pt x="2158" y="1445"/>
                    <a:pt x="2158" y="1445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7" y="1446"/>
                    <a:pt x="2157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5" y="1447"/>
                    <a:pt x="2155" y="1447"/>
                    <a:pt x="2155" y="1447"/>
                  </a:cubicBezTo>
                  <a:cubicBezTo>
                    <a:pt x="2154" y="1448"/>
                    <a:pt x="2154" y="1450"/>
                    <a:pt x="2155" y="1451"/>
                  </a:cubicBezTo>
                  <a:cubicBezTo>
                    <a:pt x="2156" y="1453"/>
                    <a:pt x="2158" y="1453"/>
                    <a:pt x="2160" y="1452"/>
                  </a:cubicBezTo>
                  <a:cubicBezTo>
                    <a:pt x="2161" y="1452"/>
                    <a:pt x="2161" y="1451"/>
                    <a:pt x="2162" y="1451"/>
                  </a:cubicBezTo>
                  <a:cubicBezTo>
                    <a:pt x="2163" y="1451"/>
                    <a:pt x="2163" y="1451"/>
                    <a:pt x="2163" y="1451"/>
                  </a:cubicBezTo>
                  <a:cubicBezTo>
                    <a:pt x="2163" y="1452"/>
                    <a:pt x="2163" y="1452"/>
                    <a:pt x="2163" y="1453"/>
                  </a:cubicBezTo>
                  <a:cubicBezTo>
                    <a:pt x="2161" y="1453"/>
                    <a:pt x="2160" y="1453"/>
                    <a:pt x="2159" y="1453"/>
                  </a:cubicBezTo>
                  <a:cubicBezTo>
                    <a:pt x="2157" y="1453"/>
                    <a:pt x="2155" y="1453"/>
                    <a:pt x="2153" y="1452"/>
                  </a:cubicBezTo>
                  <a:cubicBezTo>
                    <a:pt x="2150" y="1452"/>
                    <a:pt x="2147" y="1452"/>
                    <a:pt x="2144" y="1454"/>
                  </a:cubicBezTo>
                  <a:cubicBezTo>
                    <a:pt x="2144" y="1454"/>
                    <a:pt x="2144" y="1454"/>
                    <a:pt x="2144" y="1454"/>
                  </a:cubicBezTo>
                  <a:cubicBezTo>
                    <a:pt x="2142" y="1455"/>
                    <a:pt x="2143" y="1459"/>
                    <a:pt x="2146" y="1458"/>
                  </a:cubicBezTo>
                  <a:cubicBezTo>
                    <a:pt x="2149" y="1457"/>
                    <a:pt x="2152" y="1457"/>
                    <a:pt x="2155" y="1457"/>
                  </a:cubicBezTo>
                  <a:cubicBezTo>
                    <a:pt x="2158" y="1456"/>
                    <a:pt x="2160" y="1456"/>
                    <a:pt x="2163" y="1456"/>
                  </a:cubicBezTo>
                  <a:cubicBezTo>
                    <a:pt x="2162" y="1456"/>
                    <a:pt x="2163" y="1457"/>
                    <a:pt x="2163" y="1457"/>
                  </a:cubicBezTo>
                  <a:cubicBezTo>
                    <a:pt x="2163" y="1458"/>
                    <a:pt x="2163" y="1460"/>
                    <a:pt x="2163" y="1462"/>
                  </a:cubicBezTo>
                  <a:cubicBezTo>
                    <a:pt x="2163" y="1463"/>
                    <a:pt x="2164" y="1464"/>
                    <a:pt x="2164" y="1466"/>
                  </a:cubicBezTo>
                  <a:cubicBezTo>
                    <a:pt x="2163" y="1465"/>
                    <a:pt x="2161" y="1465"/>
                    <a:pt x="2160" y="1465"/>
                  </a:cubicBezTo>
                  <a:cubicBezTo>
                    <a:pt x="2159" y="1465"/>
                    <a:pt x="2159" y="1465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7" y="1464"/>
                    <a:pt x="2157" y="1464"/>
                    <a:pt x="2157" y="1464"/>
                  </a:cubicBezTo>
                  <a:cubicBezTo>
                    <a:pt x="2156" y="1464"/>
                    <a:pt x="2155" y="1463"/>
                    <a:pt x="2154" y="1463"/>
                  </a:cubicBezTo>
                  <a:cubicBezTo>
                    <a:pt x="2153" y="1463"/>
                    <a:pt x="2151" y="1463"/>
                    <a:pt x="2149" y="1463"/>
                  </a:cubicBezTo>
                  <a:cubicBezTo>
                    <a:pt x="2146" y="1464"/>
                    <a:pt x="2147" y="1468"/>
                    <a:pt x="2149" y="1470"/>
                  </a:cubicBezTo>
                  <a:cubicBezTo>
                    <a:pt x="2148" y="1470"/>
                    <a:pt x="2147" y="1470"/>
                    <a:pt x="2146" y="1470"/>
                  </a:cubicBezTo>
                  <a:cubicBezTo>
                    <a:pt x="2142" y="1466"/>
                    <a:pt x="2137" y="1472"/>
                    <a:pt x="2141" y="1475"/>
                  </a:cubicBezTo>
                  <a:cubicBezTo>
                    <a:pt x="2142" y="1477"/>
                    <a:pt x="2143" y="1479"/>
                    <a:pt x="2145" y="1480"/>
                  </a:cubicBezTo>
                  <a:cubicBezTo>
                    <a:pt x="2146" y="1481"/>
                    <a:pt x="2148" y="1482"/>
                    <a:pt x="2149" y="1481"/>
                  </a:cubicBezTo>
                  <a:cubicBezTo>
                    <a:pt x="2150" y="1481"/>
                    <a:pt x="2150" y="1481"/>
                    <a:pt x="2150" y="1481"/>
                  </a:cubicBezTo>
                  <a:cubicBezTo>
                    <a:pt x="2150" y="1480"/>
                    <a:pt x="2150" y="1479"/>
                    <a:pt x="2149" y="1478"/>
                  </a:cubicBezTo>
                  <a:cubicBezTo>
                    <a:pt x="2150" y="1478"/>
                    <a:pt x="2151" y="1478"/>
                    <a:pt x="2151" y="1478"/>
                  </a:cubicBezTo>
                  <a:cubicBezTo>
                    <a:pt x="2154" y="1477"/>
                    <a:pt x="2157" y="1476"/>
                    <a:pt x="2160" y="1476"/>
                  </a:cubicBezTo>
                  <a:cubicBezTo>
                    <a:pt x="2160" y="1476"/>
                    <a:pt x="2162" y="1476"/>
                    <a:pt x="2161" y="1476"/>
                  </a:cubicBezTo>
                  <a:cubicBezTo>
                    <a:pt x="2162" y="1476"/>
                    <a:pt x="2162" y="1476"/>
                    <a:pt x="2163" y="1476"/>
                  </a:cubicBezTo>
                  <a:cubicBezTo>
                    <a:pt x="2164" y="1476"/>
                    <a:pt x="2165" y="1476"/>
                    <a:pt x="2166" y="1476"/>
                  </a:cubicBezTo>
                  <a:cubicBezTo>
                    <a:pt x="2167" y="1480"/>
                    <a:pt x="2168" y="1484"/>
                    <a:pt x="2168" y="1488"/>
                  </a:cubicBezTo>
                  <a:cubicBezTo>
                    <a:pt x="2168" y="1491"/>
                    <a:pt x="2169" y="1495"/>
                    <a:pt x="2169" y="1498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9" y="1498"/>
                    <a:pt x="2169" y="1498"/>
                    <a:pt x="2169" y="1498"/>
                  </a:cubicBezTo>
                  <a:cubicBezTo>
                    <a:pt x="2169" y="1498"/>
                    <a:pt x="2169" y="1497"/>
                    <a:pt x="2168" y="1497"/>
                  </a:cubicBezTo>
                  <a:cubicBezTo>
                    <a:pt x="2167" y="1497"/>
                    <a:pt x="2166" y="1497"/>
                    <a:pt x="2165" y="1497"/>
                  </a:cubicBezTo>
                  <a:cubicBezTo>
                    <a:pt x="2165" y="1497"/>
                    <a:pt x="2164" y="1497"/>
                    <a:pt x="2163" y="1497"/>
                  </a:cubicBezTo>
                  <a:cubicBezTo>
                    <a:pt x="2162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0" y="1497"/>
                    <a:pt x="2160" y="1497"/>
                    <a:pt x="2160" y="1497"/>
                  </a:cubicBezTo>
                  <a:cubicBezTo>
                    <a:pt x="2159" y="1497"/>
                    <a:pt x="2159" y="1497"/>
                    <a:pt x="2159" y="1497"/>
                  </a:cubicBezTo>
                  <a:cubicBezTo>
                    <a:pt x="2158" y="1497"/>
                    <a:pt x="2158" y="1497"/>
                    <a:pt x="2158" y="1497"/>
                  </a:cubicBezTo>
                  <a:cubicBezTo>
                    <a:pt x="2157" y="1496"/>
                    <a:pt x="2157" y="1495"/>
                    <a:pt x="2156" y="1495"/>
                  </a:cubicBezTo>
                  <a:cubicBezTo>
                    <a:pt x="2155" y="1495"/>
                    <a:pt x="2155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3" y="1494"/>
                    <a:pt x="2153" y="1494"/>
                    <a:pt x="2153" y="1494"/>
                  </a:cubicBezTo>
                  <a:cubicBezTo>
                    <a:pt x="2151" y="1493"/>
                    <a:pt x="2148" y="1492"/>
                    <a:pt x="2146" y="1493"/>
                  </a:cubicBezTo>
                  <a:cubicBezTo>
                    <a:pt x="2143" y="1493"/>
                    <a:pt x="2142" y="1495"/>
                    <a:pt x="2141" y="1497"/>
                  </a:cubicBezTo>
                  <a:cubicBezTo>
                    <a:pt x="2140" y="1499"/>
                    <a:pt x="2140" y="1500"/>
                    <a:pt x="2141" y="1501"/>
                  </a:cubicBezTo>
                  <a:cubicBezTo>
                    <a:pt x="2142" y="1503"/>
                    <a:pt x="2143" y="1504"/>
                    <a:pt x="2144" y="1505"/>
                  </a:cubicBezTo>
                  <a:cubicBezTo>
                    <a:pt x="2145" y="1506"/>
                    <a:pt x="2147" y="1506"/>
                    <a:pt x="2148" y="1506"/>
                  </a:cubicBezTo>
                  <a:cubicBezTo>
                    <a:pt x="2151" y="1507"/>
                    <a:pt x="2153" y="1507"/>
                    <a:pt x="2156" y="1507"/>
                  </a:cubicBezTo>
                  <a:cubicBezTo>
                    <a:pt x="2156" y="1507"/>
                    <a:pt x="2156" y="1507"/>
                    <a:pt x="2156" y="1507"/>
                  </a:cubicBezTo>
                  <a:cubicBezTo>
                    <a:pt x="2157" y="1508"/>
                    <a:pt x="2158" y="1509"/>
                    <a:pt x="2160" y="1509"/>
                  </a:cubicBezTo>
                  <a:cubicBezTo>
                    <a:pt x="2163" y="1509"/>
                    <a:pt x="2166" y="1508"/>
                    <a:pt x="2169" y="1507"/>
                  </a:cubicBezTo>
                  <a:cubicBezTo>
                    <a:pt x="2170" y="1509"/>
                    <a:pt x="2170" y="1511"/>
                    <a:pt x="2170" y="1513"/>
                  </a:cubicBezTo>
                  <a:cubicBezTo>
                    <a:pt x="2169" y="1513"/>
                    <a:pt x="2167" y="1514"/>
                    <a:pt x="2166" y="1515"/>
                  </a:cubicBezTo>
                  <a:cubicBezTo>
                    <a:pt x="2165" y="1516"/>
                    <a:pt x="2164" y="1517"/>
                    <a:pt x="2163" y="1518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2" y="1519"/>
                    <a:pt x="2162" y="1519"/>
                    <a:pt x="2162" y="1519"/>
                  </a:cubicBezTo>
                  <a:cubicBezTo>
                    <a:pt x="2161" y="1519"/>
                    <a:pt x="2161" y="1519"/>
                    <a:pt x="2160" y="1519"/>
                  </a:cubicBezTo>
                  <a:cubicBezTo>
                    <a:pt x="2160" y="1520"/>
                    <a:pt x="2160" y="1520"/>
                    <a:pt x="2160" y="1520"/>
                  </a:cubicBezTo>
                  <a:cubicBezTo>
                    <a:pt x="2159" y="1520"/>
                    <a:pt x="2159" y="1520"/>
                    <a:pt x="2159" y="1520"/>
                  </a:cubicBezTo>
                  <a:cubicBezTo>
                    <a:pt x="2159" y="1520"/>
                    <a:pt x="2158" y="1520"/>
                    <a:pt x="2158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6" y="1520"/>
                    <a:pt x="2155" y="1520"/>
                    <a:pt x="2155" y="1520"/>
                  </a:cubicBezTo>
                  <a:cubicBezTo>
                    <a:pt x="2154" y="1520"/>
                    <a:pt x="2152" y="1521"/>
                    <a:pt x="2151" y="1521"/>
                  </a:cubicBezTo>
                  <a:cubicBezTo>
                    <a:pt x="2148" y="1523"/>
                    <a:pt x="2148" y="1526"/>
                    <a:pt x="2148" y="1529"/>
                  </a:cubicBezTo>
                  <a:cubicBezTo>
                    <a:pt x="2149" y="1531"/>
                    <a:pt x="2150" y="1533"/>
                    <a:pt x="2152" y="1534"/>
                  </a:cubicBezTo>
                  <a:cubicBezTo>
                    <a:pt x="2151" y="1535"/>
                    <a:pt x="2151" y="1536"/>
                    <a:pt x="2152" y="1537"/>
                  </a:cubicBezTo>
                  <a:cubicBezTo>
                    <a:pt x="2153" y="1538"/>
                    <a:pt x="2153" y="1539"/>
                    <a:pt x="2154" y="1539"/>
                  </a:cubicBezTo>
                  <a:cubicBezTo>
                    <a:pt x="2154" y="1540"/>
                    <a:pt x="2154" y="1540"/>
                    <a:pt x="2154" y="1540"/>
                  </a:cubicBezTo>
                  <a:cubicBezTo>
                    <a:pt x="2155" y="1541"/>
                    <a:pt x="2156" y="1543"/>
                    <a:pt x="2157" y="1543"/>
                  </a:cubicBezTo>
                  <a:cubicBezTo>
                    <a:pt x="2159" y="1545"/>
                    <a:pt x="2161" y="1545"/>
                    <a:pt x="2162" y="1544"/>
                  </a:cubicBezTo>
                  <a:cubicBezTo>
                    <a:pt x="2163" y="1543"/>
                    <a:pt x="2164" y="1543"/>
                    <a:pt x="2164" y="1542"/>
                  </a:cubicBezTo>
                  <a:cubicBezTo>
                    <a:pt x="2165" y="1544"/>
                    <a:pt x="2166" y="1546"/>
                    <a:pt x="2166" y="1548"/>
                  </a:cubicBezTo>
                  <a:cubicBezTo>
                    <a:pt x="2166" y="1549"/>
                    <a:pt x="2166" y="1550"/>
                    <a:pt x="2167" y="1551"/>
                  </a:cubicBezTo>
                  <a:cubicBezTo>
                    <a:pt x="2166" y="1551"/>
                    <a:pt x="2165" y="1551"/>
                    <a:pt x="2164" y="1552"/>
                  </a:cubicBezTo>
                  <a:cubicBezTo>
                    <a:pt x="2163" y="1552"/>
                    <a:pt x="2163" y="1553"/>
                    <a:pt x="2162" y="1554"/>
                  </a:cubicBezTo>
                  <a:cubicBezTo>
                    <a:pt x="2162" y="1555"/>
                    <a:pt x="2160" y="1556"/>
                    <a:pt x="2159" y="1556"/>
                  </a:cubicBezTo>
                  <a:cubicBezTo>
                    <a:pt x="2158" y="1557"/>
                    <a:pt x="2156" y="1559"/>
                    <a:pt x="2155" y="1560"/>
                  </a:cubicBezTo>
                  <a:cubicBezTo>
                    <a:pt x="2154" y="1560"/>
                    <a:pt x="2153" y="1561"/>
                    <a:pt x="2153" y="1562"/>
                  </a:cubicBezTo>
                  <a:cubicBezTo>
                    <a:pt x="2151" y="1562"/>
                    <a:pt x="2150" y="1562"/>
                    <a:pt x="2148" y="1563"/>
                  </a:cubicBezTo>
                  <a:cubicBezTo>
                    <a:pt x="2147" y="1564"/>
                    <a:pt x="2146" y="1566"/>
                    <a:pt x="2147" y="1568"/>
                  </a:cubicBezTo>
                  <a:cubicBezTo>
                    <a:pt x="2149" y="1575"/>
                    <a:pt x="2158" y="1578"/>
                    <a:pt x="2164" y="1578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6" y="1579"/>
                    <a:pt x="2167" y="1579"/>
                    <a:pt x="2168" y="1579"/>
                  </a:cubicBezTo>
                  <a:cubicBezTo>
                    <a:pt x="2169" y="1579"/>
                    <a:pt x="2169" y="1579"/>
                    <a:pt x="2169" y="1579"/>
                  </a:cubicBezTo>
                  <a:cubicBezTo>
                    <a:pt x="2168" y="1580"/>
                    <a:pt x="2167" y="1581"/>
                    <a:pt x="2166" y="1582"/>
                  </a:cubicBezTo>
                  <a:cubicBezTo>
                    <a:pt x="2164" y="1585"/>
                    <a:pt x="2166" y="1588"/>
                    <a:pt x="2169" y="1589"/>
                  </a:cubicBezTo>
                  <a:cubicBezTo>
                    <a:pt x="2171" y="1590"/>
                    <a:pt x="2174" y="1590"/>
                    <a:pt x="2177" y="1589"/>
                  </a:cubicBezTo>
                  <a:cubicBezTo>
                    <a:pt x="2178" y="1591"/>
                    <a:pt x="2178" y="1593"/>
                    <a:pt x="2178" y="1595"/>
                  </a:cubicBezTo>
                  <a:cubicBezTo>
                    <a:pt x="2178" y="1600"/>
                    <a:pt x="2178" y="1605"/>
                    <a:pt x="2178" y="1609"/>
                  </a:cubicBezTo>
                  <a:cubicBezTo>
                    <a:pt x="2177" y="1610"/>
                    <a:pt x="2177" y="1610"/>
                    <a:pt x="2177" y="1610"/>
                  </a:cubicBezTo>
                  <a:cubicBezTo>
                    <a:pt x="2175" y="1612"/>
                    <a:pt x="2173" y="1613"/>
                    <a:pt x="2172" y="1616"/>
                  </a:cubicBezTo>
                  <a:cubicBezTo>
                    <a:pt x="2171" y="1620"/>
                    <a:pt x="2172" y="1624"/>
                    <a:pt x="2174" y="1627"/>
                  </a:cubicBezTo>
                  <a:cubicBezTo>
                    <a:pt x="2174" y="1630"/>
                    <a:pt x="2173" y="1632"/>
                    <a:pt x="2172" y="1635"/>
                  </a:cubicBezTo>
                  <a:cubicBezTo>
                    <a:pt x="2172" y="1634"/>
                    <a:pt x="2171" y="1633"/>
                    <a:pt x="2171" y="1633"/>
                  </a:cubicBezTo>
                  <a:cubicBezTo>
                    <a:pt x="2169" y="1630"/>
                    <a:pt x="2166" y="1632"/>
                    <a:pt x="2166" y="1634"/>
                  </a:cubicBezTo>
                  <a:cubicBezTo>
                    <a:pt x="2166" y="1634"/>
                    <a:pt x="2166" y="1634"/>
                    <a:pt x="2166" y="1634"/>
                  </a:cubicBezTo>
                  <a:cubicBezTo>
                    <a:pt x="2166" y="1635"/>
                    <a:pt x="2166" y="1636"/>
                    <a:pt x="2166" y="1637"/>
                  </a:cubicBezTo>
                  <a:cubicBezTo>
                    <a:pt x="2163" y="1636"/>
                    <a:pt x="2161" y="1634"/>
                    <a:pt x="2158" y="1633"/>
                  </a:cubicBezTo>
                  <a:cubicBezTo>
                    <a:pt x="2157" y="1626"/>
                    <a:pt x="2156" y="1619"/>
                    <a:pt x="2155" y="1613"/>
                  </a:cubicBezTo>
                  <a:cubicBezTo>
                    <a:pt x="2155" y="1611"/>
                    <a:pt x="2153" y="1612"/>
                    <a:pt x="2152" y="1613"/>
                  </a:cubicBezTo>
                  <a:cubicBezTo>
                    <a:pt x="2152" y="1613"/>
                    <a:pt x="2152" y="1613"/>
                    <a:pt x="2152" y="1613"/>
                  </a:cubicBezTo>
                  <a:cubicBezTo>
                    <a:pt x="2150" y="1618"/>
                    <a:pt x="2149" y="1623"/>
                    <a:pt x="2149" y="1628"/>
                  </a:cubicBezTo>
                  <a:cubicBezTo>
                    <a:pt x="2148" y="1627"/>
                    <a:pt x="2146" y="1627"/>
                    <a:pt x="2144" y="1626"/>
                  </a:cubicBezTo>
                  <a:cubicBezTo>
                    <a:pt x="2144" y="1625"/>
                    <a:pt x="2144" y="1624"/>
                    <a:pt x="2143" y="1623"/>
                  </a:cubicBezTo>
                  <a:cubicBezTo>
                    <a:pt x="2142" y="1614"/>
                    <a:pt x="2141" y="1606"/>
                    <a:pt x="2140" y="1598"/>
                  </a:cubicBezTo>
                  <a:cubicBezTo>
                    <a:pt x="2140" y="1598"/>
                    <a:pt x="2140" y="1598"/>
                    <a:pt x="2140" y="1598"/>
                  </a:cubicBezTo>
                  <a:cubicBezTo>
                    <a:pt x="2141" y="1595"/>
                    <a:pt x="2136" y="1594"/>
                    <a:pt x="2136" y="1597"/>
                  </a:cubicBezTo>
                  <a:cubicBezTo>
                    <a:pt x="2134" y="1605"/>
                    <a:pt x="2134" y="1613"/>
                    <a:pt x="2135" y="1621"/>
                  </a:cubicBezTo>
                  <a:cubicBezTo>
                    <a:pt x="2132" y="1620"/>
                    <a:pt x="2129" y="1618"/>
                    <a:pt x="2125" y="1617"/>
                  </a:cubicBezTo>
                  <a:cubicBezTo>
                    <a:pt x="2125" y="1610"/>
                    <a:pt x="2125" y="1603"/>
                    <a:pt x="2125" y="1596"/>
                  </a:cubicBezTo>
                  <a:cubicBezTo>
                    <a:pt x="2125" y="1584"/>
                    <a:pt x="2126" y="1571"/>
                    <a:pt x="2127" y="1559"/>
                  </a:cubicBezTo>
                  <a:cubicBezTo>
                    <a:pt x="2128" y="1559"/>
                    <a:pt x="2129" y="1560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1" y="1559"/>
                    <a:pt x="2131" y="1559"/>
                    <a:pt x="2132" y="1559"/>
                  </a:cubicBezTo>
                  <a:cubicBezTo>
                    <a:pt x="2133" y="1559"/>
                    <a:pt x="2133" y="1558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5" y="1557"/>
                    <a:pt x="2136" y="1557"/>
                    <a:pt x="2137" y="1556"/>
                  </a:cubicBezTo>
                  <a:cubicBezTo>
                    <a:pt x="2138" y="1556"/>
                    <a:pt x="2139" y="1556"/>
                    <a:pt x="2140" y="1555"/>
                  </a:cubicBezTo>
                  <a:cubicBezTo>
                    <a:pt x="2141" y="1554"/>
                    <a:pt x="2142" y="1554"/>
                    <a:pt x="2143" y="1553"/>
                  </a:cubicBezTo>
                  <a:cubicBezTo>
                    <a:pt x="2144" y="1553"/>
                    <a:pt x="2144" y="1552"/>
                    <a:pt x="2145" y="1552"/>
                  </a:cubicBezTo>
                  <a:cubicBezTo>
                    <a:pt x="2145" y="1552"/>
                    <a:pt x="2146" y="1551"/>
                    <a:pt x="2146" y="1551"/>
                  </a:cubicBezTo>
                  <a:cubicBezTo>
                    <a:pt x="2147" y="1550"/>
                    <a:pt x="2149" y="1549"/>
                    <a:pt x="2150" y="1548"/>
                  </a:cubicBezTo>
                  <a:cubicBezTo>
                    <a:pt x="2151" y="1547"/>
                    <a:pt x="2150" y="1545"/>
                    <a:pt x="2149" y="1546"/>
                  </a:cubicBezTo>
                  <a:cubicBezTo>
                    <a:pt x="2147" y="1546"/>
                    <a:pt x="2146" y="1547"/>
                    <a:pt x="2144" y="1547"/>
                  </a:cubicBezTo>
                  <a:cubicBezTo>
                    <a:pt x="2144" y="1547"/>
                    <a:pt x="2143" y="1547"/>
                    <a:pt x="2143" y="1547"/>
                  </a:cubicBezTo>
                  <a:cubicBezTo>
                    <a:pt x="2142" y="1547"/>
                    <a:pt x="2142" y="1547"/>
                    <a:pt x="2141" y="1548"/>
                  </a:cubicBezTo>
                  <a:cubicBezTo>
                    <a:pt x="2140" y="1548"/>
                    <a:pt x="2139" y="1548"/>
                    <a:pt x="2138" y="1549"/>
                  </a:cubicBezTo>
                  <a:cubicBezTo>
                    <a:pt x="2137" y="1549"/>
                    <a:pt x="2136" y="1549"/>
                    <a:pt x="2135" y="1550"/>
                  </a:cubicBezTo>
                  <a:cubicBezTo>
                    <a:pt x="2134" y="1550"/>
                    <a:pt x="2133" y="1550"/>
                    <a:pt x="2132" y="1551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0" y="1551"/>
                    <a:pt x="2130" y="1552"/>
                  </a:cubicBezTo>
                  <a:cubicBezTo>
                    <a:pt x="2130" y="1551"/>
                    <a:pt x="2130" y="1551"/>
                    <a:pt x="2130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8" y="1551"/>
                    <a:pt x="2128" y="1551"/>
                  </a:cubicBezTo>
                  <a:cubicBezTo>
                    <a:pt x="2128" y="1551"/>
                    <a:pt x="2128" y="1550"/>
                    <a:pt x="2128" y="1549"/>
                  </a:cubicBezTo>
                  <a:cubicBezTo>
                    <a:pt x="2128" y="1547"/>
                    <a:pt x="2125" y="1546"/>
                    <a:pt x="2124" y="1548"/>
                  </a:cubicBezTo>
                  <a:cubicBezTo>
                    <a:pt x="2124" y="1549"/>
                    <a:pt x="2124" y="1549"/>
                    <a:pt x="2124" y="1549"/>
                  </a:cubicBezTo>
                  <a:cubicBezTo>
                    <a:pt x="2124" y="1548"/>
                    <a:pt x="2124" y="1548"/>
                    <a:pt x="2124" y="1547"/>
                  </a:cubicBezTo>
                  <a:cubicBezTo>
                    <a:pt x="2124" y="1539"/>
                    <a:pt x="2124" y="1529"/>
                    <a:pt x="2121" y="1521"/>
                  </a:cubicBezTo>
                  <a:cubicBezTo>
                    <a:pt x="2120" y="1520"/>
                    <a:pt x="2118" y="1520"/>
                    <a:pt x="2118" y="1521"/>
                  </a:cubicBezTo>
                  <a:cubicBezTo>
                    <a:pt x="2115" y="1529"/>
                    <a:pt x="2116" y="1538"/>
                    <a:pt x="2116" y="1546"/>
                  </a:cubicBezTo>
                  <a:cubicBezTo>
                    <a:pt x="2116" y="1556"/>
                    <a:pt x="2116" y="1566"/>
                    <a:pt x="2115" y="1575"/>
                  </a:cubicBezTo>
                  <a:cubicBezTo>
                    <a:pt x="2115" y="1584"/>
                    <a:pt x="2114" y="1593"/>
                    <a:pt x="2112" y="1602"/>
                  </a:cubicBezTo>
                  <a:cubicBezTo>
                    <a:pt x="2111" y="1601"/>
                    <a:pt x="2111" y="1601"/>
                    <a:pt x="2111" y="1600"/>
                  </a:cubicBezTo>
                  <a:cubicBezTo>
                    <a:pt x="2110" y="1596"/>
                    <a:pt x="2109" y="1592"/>
                    <a:pt x="2108" y="1588"/>
                  </a:cubicBezTo>
                  <a:cubicBezTo>
                    <a:pt x="2107" y="1580"/>
                    <a:pt x="2105" y="1572"/>
                    <a:pt x="2104" y="1564"/>
                  </a:cubicBezTo>
                  <a:cubicBezTo>
                    <a:pt x="2104" y="1560"/>
                    <a:pt x="2103" y="1556"/>
                    <a:pt x="2103" y="1553"/>
                  </a:cubicBezTo>
                  <a:cubicBezTo>
                    <a:pt x="2103" y="1550"/>
                    <a:pt x="2104" y="1547"/>
                    <a:pt x="2103" y="1544"/>
                  </a:cubicBezTo>
                  <a:cubicBezTo>
                    <a:pt x="2102" y="1543"/>
                    <a:pt x="2102" y="1543"/>
                    <a:pt x="2102" y="1543"/>
                  </a:cubicBezTo>
                  <a:cubicBezTo>
                    <a:pt x="2097" y="1546"/>
                    <a:pt x="2096" y="1555"/>
                    <a:pt x="2096" y="1560"/>
                  </a:cubicBezTo>
                  <a:cubicBezTo>
                    <a:pt x="2097" y="1564"/>
                    <a:pt x="2097" y="1567"/>
                    <a:pt x="2097" y="1571"/>
                  </a:cubicBezTo>
                  <a:cubicBezTo>
                    <a:pt x="2095" y="1566"/>
                    <a:pt x="2092" y="1561"/>
                    <a:pt x="2089" y="1557"/>
                  </a:cubicBezTo>
                  <a:cubicBezTo>
                    <a:pt x="2089" y="1556"/>
                    <a:pt x="2089" y="1554"/>
                    <a:pt x="2090" y="1552"/>
                  </a:cubicBezTo>
                  <a:cubicBezTo>
                    <a:pt x="2090" y="1547"/>
                    <a:pt x="2090" y="1542"/>
                    <a:pt x="2091" y="1537"/>
                  </a:cubicBezTo>
                  <a:cubicBezTo>
                    <a:pt x="2091" y="1535"/>
                    <a:pt x="2088" y="1534"/>
                    <a:pt x="2087" y="1536"/>
                  </a:cubicBezTo>
                  <a:cubicBezTo>
                    <a:pt x="2085" y="1541"/>
                    <a:pt x="2083" y="1545"/>
                    <a:pt x="2082" y="1551"/>
                  </a:cubicBezTo>
                  <a:cubicBezTo>
                    <a:pt x="2082" y="1551"/>
                    <a:pt x="2082" y="1551"/>
                    <a:pt x="2082" y="1551"/>
                  </a:cubicBezTo>
                  <a:cubicBezTo>
                    <a:pt x="2081" y="1550"/>
                    <a:pt x="2079" y="1549"/>
                    <a:pt x="2078" y="1548"/>
                  </a:cubicBezTo>
                  <a:cubicBezTo>
                    <a:pt x="2075" y="1547"/>
                    <a:pt x="2073" y="1547"/>
                    <a:pt x="2070" y="1547"/>
                  </a:cubicBezTo>
                  <a:cubicBezTo>
                    <a:pt x="2069" y="1538"/>
                    <a:pt x="2068" y="1529"/>
                    <a:pt x="2066" y="1521"/>
                  </a:cubicBezTo>
                  <a:cubicBezTo>
                    <a:pt x="2065" y="1518"/>
                    <a:pt x="2060" y="1518"/>
                    <a:pt x="2061" y="1522"/>
                  </a:cubicBezTo>
                  <a:cubicBezTo>
                    <a:pt x="2061" y="1525"/>
                    <a:pt x="2061" y="1528"/>
                    <a:pt x="2060" y="1532"/>
                  </a:cubicBezTo>
                  <a:cubicBezTo>
                    <a:pt x="2060" y="1537"/>
                    <a:pt x="2061" y="1542"/>
                    <a:pt x="2061" y="1547"/>
                  </a:cubicBezTo>
                  <a:cubicBezTo>
                    <a:pt x="2061" y="1547"/>
                    <a:pt x="2061" y="1547"/>
                    <a:pt x="2061" y="1547"/>
                  </a:cubicBezTo>
                  <a:cubicBezTo>
                    <a:pt x="2053" y="1549"/>
                    <a:pt x="2046" y="1551"/>
                    <a:pt x="2038" y="1553"/>
                  </a:cubicBezTo>
                  <a:cubicBezTo>
                    <a:pt x="2038" y="1553"/>
                    <a:pt x="2038" y="1552"/>
                    <a:pt x="2038" y="1551"/>
                  </a:cubicBezTo>
                  <a:cubicBezTo>
                    <a:pt x="2039" y="1549"/>
                    <a:pt x="2039" y="1547"/>
                    <a:pt x="2039" y="1545"/>
                  </a:cubicBezTo>
                  <a:cubicBezTo>
                    <a:pt x="2039" y="1544"/>
                    <a:pt x="2039" y="1542"/>
                    <a:pt x="2038" y="1542"/>
                  </a:cubicBezTo>
                  <a:cubicBezTo>
                    <a:pt x="2037" y="1540"/>
                    <a:pt x="2036" y="1540"/>
                    <a:pt x="2035" y="1541"/>
                  </a:cubicBezTo>
                  <a:cubicBezTo>
                    <a:pt x="2034" y="1542"/>
                    <a:pt x="2034" y="1542"/>
                    <a:pt x="2034" y="1543"/>
                  </a:cubicBezTo>
                  <a:cubicBezTo>
                    <a:pt x="2034" y="1543"/>
                    <a:pt x="2034" y="1543"/>
                    <a:pt x="2034" y="1543"/>
                  </a:cubicBezTo>
                  <a:cubicBezTo>
                    <a:pt x="2034" y="1543"/>
                    <a:pt x="2033" y="1544"/>
                    <a:pt x="2033" y="1544"/>
                  </a:cubicBezTo>
                  <a:cubicBezTo>
                    <a:pt x="2033" y="1545"/>
                    <a:pt x="2032" y="1545"/>
                    <a:pt x="2032" y="1546"/>
                  </a:cubicBezTo>
                  <a:cubicBezTo>
                    <a:pt x="2032" y="1545"/>
                    <a:pt x="2031" y="1543"/>
                    <a:pt x="2030" y="1542"/>
                  </a:cubicBezTo>
                  <a:cubicBezTo>
                    <a:pt x="2029" y="1541"/>
                    <a:pt x="2027" y="1541"/>
                    <a:pt x="2026" y="1542"/>
                  </a:cubicBezTo>
                  <a:cubicBezTo>
                    <a:pt x="2021" y="1547"/>
                    <a:pt x="2016" y="1551"/>
                    <a:pt x="2010" y="1555"/>
                  </a:cubicBezTo>
                  <a:cubicBezTo>
                    <a:pt x="2009" y="1556"/>
                    <a:pt x="2008" y="1557"/>
                    <a:pt x="2007" y="1558"/>
                  </a:cubicBezTo>
                  <a:cubicBezTo>
                    <a:pt x="2005" y="1558"/>
                    <a:pt x="2004" y="1558"/>
                    <a:pt x="2003" y="1558"/>
                  </a:cubicBezTo>
                  <a:cubicBezTo>
                    <a:pt x="2003" y="1558"/>
                    <a:pt x="2003" y="1558"/>
                    <a:pt x="2003" y="1558"/>
                  </a:cubicBezTo>
                  <a:cubicBezTo>
                    <a:pt x="2003" y="1556"/>
                    <a:pt x="2004" y="1554"/>
                    <a:pt x="2004" y="1553"/>
                  </a:cubicBezTo>
                  <a:cubicBezTo>
                    <a:pt x="2005" y="1549"/>
                    <a:pt x="2005" y="1546"/>
                    <a:pt x="2004" y="1543"/>
                  </a:cubicBezTo>
                  <a:cubicBezTo>
                    <a:pt x="2004" y="1541"/>
                    <a:pt x="2004" y="1537"/>
                    <a:pt x="2001" y="1535"/>
                  </a:cubicBezTo>
                  <a:cubicBezTo>
                    <a:pt x="2003" y="1528"/>
                    <a:pt x="2004" y="1521"/>
                    <a:pt x="2003" y="1513"/>
                  </a:cubicBezTo>
                  <a:cubicBezTo>
                    <a:pt x="2003" y="1510"/>
                    <a:pt x="1999" y="1510"/>
                    <a:pt x="1999" y="1513"/>
                  </a:cubicBezTo>
                  <a:cubicBezTo>
                    <a:pt x="1998" y="1517"/>
                    <a:pt x="1998" y="1522"/>
                    <a:pt x="1996" y="1525"/>
                  </a:cubicBezTo>
                  <a:cubicBezTo>
                    <a:pt x="1994" y="1530"/>
                    <a:pt x="1993" y="1534"/>
                    <a:pt x="1991" y="1539"/>
                  </a:cubicBezTo>
                  <a:cubicBezTo>
                    <a:pt x="1990" y="1543"/>
                    <a:pt x="1988" y="1546"/>
                    <a:pt x="1986" y="1550"/>
                  </a:cubicBezTo>
                  <a:cubicBezTo>
                    <a:pt x="1986" y="1550"/>
                    <a:pt x="1986" y="1550"/>
                    <a:pt x="1986" y="1550"/>
                  </a:cubicBezTo>
                  <a:cubicBezTo>
                    <a:pt x="1986" y="1550"/>
                    <a:pt x="1986" y="1551"/>
                    <a:pt x="1985" y="1551"/>
                  </a:cubicBezTo>
                  <a:cubicBezTo>
                    <a:pt x="1978" y="1548"/>
                    <a:pt x="1971" y="1545"/>
                    <a:pt x="1964" y="1542"/>
                  </a:cubicBezTo>
                  <a:cubicBezTo>
                    <a:pt x="1967" y="1538"/>
                    <a:pt x="1970" y="1534"/>
                    <a:pt x="1972" y="1529"/>
                  </a:cubicBezTo>
                  <a:cubicBezTo>
                    <a:pt x="1979" y="1518"/>
                    <a:pt x="1982" y="1505"/>
                    <a:pt x="1990" y="1493"/>
                  </a:cubicBezTo>
                  <a:cubicBezTo>
                    <a:pt x="1990" y="1492"/>
                    <a:pt x="1989" y="1491"/>
                    <a:pt x="1988" y="1492"/>
                  </a:cubicBezTo>
                  <a:cubicBezTo>
                    <a:pt x="1980" y="1502"/>
                    <a:pt x="1973" y="1513"/>
                    <a:pt x="1966" y="1524"/>
                  </a:cubicBezTo>
                  <a:cubicBezTo>
                    <a:pt x="1963" y="1529"/>
                    <a:pt x="1960" y="1534"/>
                    <a:pt x="1957" y="1538"/>
                  </a:cubicBezTo>
                  <a:cubicBezTo>
                    <a:pt x="1955" y="1538"/>
                    <a:pt x="1953" y="1537"/>
                    <a:pt x="1951" y="1536"/>
                  </a:cubicBezTo>
                  <a:cubicBezTo>
                    <a:pt x="1963" y="1513"/>
                    <a:pt x="1974" y="1487"/>
                    <a:pt x="1978" y="1461"/>
                  </a:cubicBezTo>
                  <a:cubicBezTo>
                    <a:pt x="1980" y="1446"/>
                    <a:pt x="1978" y="1431"/>
                    <a:pt x="1979" y="1416"/>
                  </a:cubicBezTo>
                  <a:cubicBezTo>
                    <a:pt x="1980" y="1400"/>
                    <a:pt x="1983" y="1385"/>
                    <a:pt x="1985" y="1369"/>
                  </a:cubicBezTo>
                  <a:cubicBezTo>
                    <a:pt x="1990" y="1340"/>
                    <a:pt x="1990" y="1310"/>
                    <a:pt x="1990" y="1280"/>
                  </a:cubicBezTo>
                  <a:cubicBezTo>
                    <a:pt x="1990" y="1263"/>
                    <a:pt x="1990" y="1247"/>
                    <a:pt x="1991" y="1230"/>
                  </a:cubicBezTo>
                  <a:cubicBezTo>
                    <a:pt x="1992" y="1214"/>
                    <a:pt x="1995" y="1198"/>
                    <a:pt x="1997" y="1182"/>
                  </a:cubicBezTo>
                  <a:cubicBezTo>
                    <a:pt x="1997" y="1181"/>
                    <a:pt x="1996" y="1181"/>
                    <a:pt x="1996" y="1182"/>
                  </a:cubicBezTo>
                  <a:cubicBezTo>
                    <a:pt x="1990" y="1194"/>
                    <a:pt x="1987" y="1207"/>
                    <a:pt x="1986" y="1221"/>
                  </a:cubicBezTo>
                  <a:cubicBezTo>
                    <a:pt x="1984" y="1235"/>
                    <a:pt x="1983" y="1249"/>
                    <a:pt x="1982" y="1264"/>
                  </a:cubicBezTo>
                  <a:cubicBezTo>
                    <a:pt x="1981" y="1293"/>
                    <a:pt x="1982" y="1323"/>
                    <a:pt x="1979" y="1352"/>
                  </a:cubicBezTo>
                  <a:cubicBezTo>
                    <a:pt x="1977" y="1367"/>
                    <a:pt x="1974" y="1382"/>
                    <a:pt x="1972" y="1397"/>
                  </a:cubicBezTo>
                  <a:cubicBezTo>
                    <a:pt x="1971" y="1405"/>
                    <a:pt x="1970" y="1412"/>
                    <a:pt x="1970" y="1420"/>
                  </a:cubicBezTo>
                  <a:cubicBezTo>
                    <a:pt x="1969" y="1428"/>
                    <a:pt x="1970" y="1435"/>
                    <a:pt x="1970" y="1443"/>
                  </a:cubicBezTo>
                  <a:cubicBezTo>
                    <a:pt x="1969" y="1456"/>
                    <a:pt x="1967" y="1470"/>
                    <a:pt x="1963" y="1483"/>
                  </a:cubicBezTo>
                  <a:cubicBezTo>
                    <a:pt x="1959" y="1496"/>
                    <a:pt x="1953" y="1508"/>
                    <a:pt x="1948" y="1521"/>
                  </a:cubicBezTo>
                  <a:cubicBezTo>
                    <a:pt x="1946" y="1525"/>
                    <a:pt x="1943" y="1529"/>
                    <a:pt x="1941" y="1534"/>
                  </a:cubicBezTo>
                  <a:cubicBezTo>
                    <a:pt x="1940" y="1533"/>
                    <a:pt x="1940" y="1533"/>
                    <a:pt x="1939" y="1533"/>
                  </a:cubicBezTo>
                  <a:cubicBezTo>
                    <a:pt x="1936" y="1533"/>
                    <a:pt x="1933" y="1532"/>
                    <a:pt x="1930" y="1532"/>
                  </a:cubicBezTo>
                  <a:cubicBezTo>
                    <a:pt x="1934" y="1527"/>
                    <a:pt x="1937" y="1522"/>
                    <a:pt x="1940" y="1516"/>
                  </a:cubicBezTo>
                  <a:cubicBezTo>
                    <a:pt x="1947" y="1503"/>
                    <a:pt x="1951" y="1488"/>
                    <a:pt x="1953" y="1474"/>
                  </a:cubicBezTo>
                  <a:cubicBezTo>
                    <a:pt x="1957" y="1457"/>
                    <a:pt x="1959" y="1440"/>
                    <a:pt x="1960" y="1423"/>
                  </a:cubicBezTo>
                  <a:cubicBezTo>
                    <a:pt x="1963" y="1388"/>
                    <a:pt x="1964" y="1353"/>
                    <a:pt x="1964" y="1318"/>
                  </a:cubicBezTo>
                  <a:cubicBezTo>
                    <a:pt x="1965" y="1301"/>
                    <a:pt x="1965" y="1283"/>
                    <a:pt x="1967" y="1266"/>
                  </a:cubicBezTo>
                  <a:cubicBezTo>
                    <a:pt x="1969" y="1248"/>
                    <a:pt x="1972" y="1230"/>
                    <a:pt x="1975" y="1212"/>
                  </a:cubicBezTo>
                  <a:cubicBezTo>
                    <a:pt x="1978" y="1193"/>
                    <a:pt x="1981" y="1175"/>
                    <a:pt x="1980" y="1155"/>
                  </a:cubicBezTo>
                  <a:cubicBezTo>
                    <a:pt x="1979" y="1136"/>
                    <a:pt x="1977" y="1117"/>
                    <a:pt x="1980" y="1098"/>
                  </a:cubicBezTo>
                  <a:cubicBezTo>
                    <a:pt x="1980" y="1097"/>
                    <a:pt x="1978" y="1096"/>
                    <a:pt x="1978" y="1097"/>
                  </a:cubicBezTo>
                  <a:cubicBezTo>
                    <a:pt x="1971" y="1112"/>
                    <a:pt x="1972" y="1128"/>
                    <a:pt x="1972" y="1144"/>
                  </a:cubicBezTo>
                  <a:cubicBezTo>
                    <a:pt x="1973" y="1161"/>
                    <a:pt x="1972" y="1178"/>
                    <a:pt x="1970" y="1195"/>
                  </a:cubicBezTo>
                  <a:cubicBezTo>
                    <a:pt x="1967" y="1212"/>
                    <a:pt x="1963" y="1229"/>
                    <a:pt x="1961" y="1247"/>
                  </a:cubicBezTo>
                  <a:cubicBezTo>
                    <a:pt x="1958" y="1264"/>
                    <a:pt x="1957" y="1281"/>
                    <a:pt x="1956" y="1298"/>
                  </a:cubicBezTo>
                  <a:cubicBezTo>
                    <a:pt x="1955" y="1333"/>
                    <a:pt x="1955" y="1368"/>
                    <a:pt x="1953" y="1402"/>
                  </a:cubicBezTo>
                  <a:cubicBezTo>
                    <a:pt x="1952" y="1419"/>
                    <a:pt x="1950" y="1436"/>
                    <a:pt x="1948" y="1453"/>
                  </a:cubicBezTo>
                  <a:cubicBezTo>
                    <a:pt x="1945" y="1469"/>
                    <a:pt x="1943" y="1485"/>
                    <a:pt x="1937" y="1500"/>
                  </a:cubicBezTo>
                  <a:cubicBezTo>
                    <a:pt x="1933" y="1512"/>
                    <a:pt x="1926" y="1524"/>
                    <a:pt x="1917" y="1534"/>
                  </a:cubicBezTo>
                  <a:cubicBezTo>
                    <a:pt x="1915" y="1534"/>
                    <a:pt x="1913" y="1535"/>
                    <a:pt x="1911" y="1535"/>
                  </a:cubicBezTo>
                  <a:cubicBezTo>
                    <a:pt x="1912" y="1531"/>
                    <a:pt x="1913" y="1527"/>
                    <a:pt x="1915" y="1523"/>
                  </a:cubicBezTo>
                  <a:cubicBezTo>
                    <a:pt x="1922" y="1494"/>
                    <a:pt x="1928" y="1464"/>
                    <a:pt x="1928" y="1434"/>
                  </a:cubicBezTo>
                  <a:cubicBezTo>
                    <a:pt x="1928" y="1415"/>
                    <a:pt x="1927" y="1396"/>
                    <a:pt x="1928" y="1377"/>
                  </a:cubicBezTo>
                  <a:cubicBezTo>
                    <a:pt x="1928" y="1360"/>
                    <a:pt x="1930" y="1342"/>
                    <a:pt x="1933" y="1325"/>
                  </a:cubicBezTo>
                  <a:cubicBezTo>
                    <a:pt x="1935" y="1306"/>
                    <a:pt x="1939" y="1288"/>
                    <a:pt x="1942" y="1270"/>
                  </a:cubicBezTo>
                  <a:cubicBezTo>
                    <a:pt x="1944" y="1252"/>
                    <a:pt x="1944" y="1233"/>
                    <a:pt x="1943" y="1215"/>
                  </a:cubicBezTo>
                  <a:cubicBezTo>
                    <a:pt x="1942" y="1194"/>
                    <a:pt x="1939" y="1173"/>
                    <a:pt x="1936" y="1152"/>
                  </a:cubicBezTo>
                  <a:cubicBezTo>
                    <a:pt x="1935" y="1142"/>
                    <a:pt x="1934" y="1131"/>
                    <a:pt x="1933" y="1121"/>
                  </a:cubicBezTo>
                  <a:cubicBezTo>
                    <a:pt x="1932" y="1111"/>
                    <a:pt x="1931" y="1100"/>
                    <a:pt x="1929" y="1090"/>
                  </a:cubicBezTo>
                  <a:cubicBezTo>
                    <a:pt x="1929" y="1089"/>
                    <a:pt x="1927" y="1089"/>
                    <a:pt x="1927" y="1090"/>
                  </a:cubicBezTo>
                  <a:cubicBezTo>
                    <a:pt x="1925" y="1099"/>
                    <a:pt x="1925" y="1108"/>
                    <a:pt x="1926" y="1117"/>
                  </a:cubicBezTo>
                  <a:cubicBezTo>
                    <a:pt x="1926" y="1126"/>
                    <a:pt x="1927" y="1135"/>
                    <a:pt x="1928" y="1144"/>
                  </a:cubicBezTo>
                  <a:cubicBezTo>
                    <a:pt x="1929" y="1162"/>
                    <a:pt x="1932" y="1180"/>
                    <a:pt x="1933" y="1198"/>
                  </a:cubicBezTo>
                  <a:cubicBezTo>
                    <a:pt x="1934" y="1216"/>
                    <a:pt x="1935" y="1234"/>
                    <a:pt x="1934" y="1252"/>
                  </a:cubicBezTo>
                  <a:cubicBezTo>
                    <a:pt x="1933" y="1270"/>
                    <a:pt x="1929" y="1288"/>
                    <a:pt x="1926" y="1306"/>
                  </a:cubicBezTo>
                  <a:cubicBezTo>
                    <a:pt x="1923" y="1323"/>
                    <a:pt x="1921" y="1340"/>
                    <a:pt x="1919" y="1357"/>
                  </a:cubicBezTo>
                  <a:cubicBezTo>
                    <a:pt x="1918" y="1375"/>
                    <a:pt x="1918" y="1393"/>
                    <a:pt x="1918" y="1411"/>
                  </a:cubicBezTo>
                  <a:cubicBezTo>
                    <a:pt x="1919" y="1430"/>
                    <a:pt x="1919" y="1448"/>
                    <a:pt x="1917" y="1466"/>
                  </a:cubicBezTo>
                  <a:cubicBezTo>
                    <a:pt x="1915" y="1480"/>
                    <a:pt x="1912" y="1493"/>
                    <a:pt x="1909" y="1506"/>
                  </a:cubicBezTo>
                  <a:cubicBezTo>
                    <a:pt x="1907" y="1517"/>
                    <a:pt x="1904" y="1528"/>
                    <a:pt x="1899" y="1538"/>
                  </a:cubicBezTo>
                  <a:cubicBezTo>
                    <a:pt x="1897" y="1539"/>
                    <a:pt x="1895" y="1539"/>
                    <a:pt x="1892" y="1540"/>
                  </a:cubicBezTo>
                  <a:cubicBezTo>
                    <a:pt x="1894" y="1524"/>
                    <a:pt x="1892" y="1508"/>
                    <a:pt x="1890" y="1493"/>
                  </a:cubicBezTo>
                  <a:cubicBezTo>
                    <a:pt x="1890" y="1488"/>
                    <a:pt x="1889" y="1483"/>
                    <a:pt x="1888" y="1477"/>
                  </a:cubicBezTo>
                  <a:cubicBezTo>
                    <a:pt x="1889" y="1476"/>
                    <a:pt x="1889" y="1474"/>
                    <a:pt x="1889" y="1473"/>
                  </a:cubicBezTo>
                  <a:cubicBezTo>
                    <a:pt x="1891" y="1465"/>
                    <a:pt x="1892" y="1456"/>
                    <a:pt x="1894" y="1447"/>
                  </a:cubicBezTo>
                  <a:cubicBezTo>
                    <a:pt x="1895" y="1439"/>
                    <a:pt x="1897" y="1430"/>
                    <a:pt x="1899" y="1421"/>
                  </a:cubicBezTo>
                  <a:cubicBezTo>
                    <a:pt x="1902" y="1404"/>
                    <a:pt x="1906" y="1386"/>
                    <a:pt x="1909" y="1369"/>
                  </a:cubicBezTo>
                  <a:cubicBezTo>
                    <a:pt x="1912" y="1351"/>
                    <a:pt x="1914" y="1334"/>
                    <a:pt x="1914" y="1316"/>
                  </a:cubicBezTo>
                  <a:cubicBezTo>
                    <a:pt x="1915" y="1298"/>
                    <a:pt x="1914" y="1281"/>
                    <a:pt x="1914" y="1263"/>
                  </a:cubicBezTo>
                  <a:cubicBezTo>
                    <a:pt x="1914" y="1246"/>
                    <a:pt x="1915" y="1229"/>
                    <a:pt x="1914" y="1212"/>
                  </a:cubicBezTo>
                  <a:cubicBezTo>
                    <a:pt x="1914" y="1196"/>
                    <a:pt x="1912" y="1179"/>
                    <a:pt x="1910" y="1163"/>
                  </a:cubicBezTo>
                  <a:cubicBezTo>
                    <a:pt x="1908" y="1144"/>
                    <a:pt x="1906" y="1126"/>
                    <a:pt x="1906" y="1107"/>
                  </a:cubicBezTo>
                  <a:cubicBezTo>
                    <a:pt x="1905" y="1089"/>
                    <a:pt x="1904" y="1070"/>
                    <a:pt x="1908" y="1052"/>
                  </a:cubicBezTo>
                  <a:cubicBezTo>
                    <a:pt x="1908" y="1052"/>
                    <a:pt x="1907" y="1051"/>
                    <a:pt x="1907" y="1052"/>
                  </a:cubicBezTo>
                  <a:cubicBezTo>
                    <a:pt x="1903" y="1067"/>
                    <a:pt x="1900" y="1082"/>
                    <a:pt x="1900" y="1098"/>
                  </a:cubicBezTo>
                  <a:cubicBezTo>
                    <a:pt x="1899" y="1114"/>
                    <a:pt x="1901" y="1131"/>
                    <a:pt x="1902" y="1148"/>
                  </a:cubicBezTo>
                  <a:cubicBezTo>
                    <a:pt x="1903" y="1164"/>
                    <a:pt x="1905" y="1181"/>
                    <a:pt x="1906" y="1197"/>
                  </a:cubicBezTo>
                  <a:cubicBezTo>
                    <a:pt x="1907" y="1214"/>
                    <a:pt x="1906" y="1230"/>
                    <a:pt x="1906" y="1247"/>
                  </a:cubicBezTo>
                  <a:cubicBezTo>
                    <a:pt x="1905" y="1283"/>
                    <a:pt x="1908" y="1318"/>
                    <a:pt x="1902" y="1354"/>
                  </a:cubicBezTo>
                  <a:cubicBezTo>
                    <a:pt x="1900" y="1369"/>
                    <a:pt x="1897" y="1383"/>
                    <a:pt x="1894" y="1398"/>
                  </a:cubicBezTo>
                  <a:cubicBezTo>
                    <a:pt x="1894" y="1391"/>
                    <a:pt x="1893" y="1384"/>
                    <a:pt x="1892" y="1377"/>
                  </a:cubicBezTo>
                  <a:cubicBezTo>
                    <a:pt x="1890" y="1366"/>
                    <a:pt x="1887" y="1355"/>
                    <a:pt x="1887" y="1344"/>
                  </a:cubicBezTo>
                  <a:cubicBezTo>
                    <a:pt x="1886" y="1333"/>
                    <a:pt x="1887" y="1321"/>
                    <a:pt x="1889" y="1310"/>
                  </a:cubicBezTo>
                  <a:cubicBezTo>
                    <a:pt x="1892" y="1288"/>
                    <a:pt x="1898" y="1265"/>
                    <a:pt x="1901" y="1242"/>
                  </a:cubicBezTo>
                  <a:cubicBezTo>
                    <a:pt x="1905" y="1220"/>
                    <a:pt x="1905" y="1199"/>
                    <a:pt x="1901" y="1177"/>
                  </a:cubicBezTo>
                  <a:cubicBezTo>
                    <a:pt x="1898" y="1155"/>
                    <a:pt x="1892" y="1134"/>
                    <a:pt x="1888" y="1112"/>
                  </a:cubicBezTo>
                  <a:cubicBezTo>
                    <a:pt x="1886" y="1101"/>
                    <a:pt x="1886" y="1089"/>
                    <a:pt x="1884" y="1078"/>
                  </a:cubicBezTo>
                  <a:cubicBezTo>
                    <a:pt x="1883" y="1068"/>
                    <a:pt x="1881" y="1059"/>
                    <a:pt x="1880" y="1049"/>
                  </a:cubicBezTo>
                  <a:cubicBezTo>
                    <a:pt x="1878" y="1029"/>
                    <a:pt x="1876" y="1007"/>
                    <a:pt x="1888" y="989"/>
                  </a:cubicBezTo>
                  <a:cubicBezTo>
                    <a:pt x="1887" y="988"/>
                    <a:pt x="1887" y="988"/>
                    <a:pt x="1887" y="988"/>
                  </a:cubicBezTo>
                  <a:cubicBezTo>
                    <a:pt x="1876" y="1002"/>
                    <a:pt x="1874" y="1019"/>
                    <a:pt x="1874" y="1035"/>
                  </a:cubicBezTo>
                  <a:cubicBezTo>
                    <a:pt x="1874" y="1053"/>
                    <a:pt x="1877" y="1071"/>
                    <a:pt x="1879" y="1088"/>
                  </a:cubicBezTo>
                  <a:cubicBezTo>
                    <a:pt x="1881" y="1110"/>
                    <a:pt x="1885" y="1132"/>
                    <a:pt x="1889" y="1153"/>
                  </a:cubicBezTo>
                  <a:cubicBezTo>
                    <a:pt x="1893" y="1174"/>
                    <a:pt x="1897" y="1196"/>
                    <a:pt x="1896" y="1218"/>
                  </a:cubicBezTo>
                  <a:cubicBezTo>
                    <a:pt x="1894" y="1241"/>
                    <a:pt x="1888" y="1263"/>
                    <a:pt x="1884" y="1286"/>
                  </a:cubicBezTo>
                  <a:cubicBezTo>
                    <a:pt x="1880" y="1308"/>
                    <a:pt x="1876" y="1331"/>
                    <a:pt x="1879" y="1353"/>
                  </a:cubicBezTo>
                  <a:cubicBezTo>
                    <a:pt x="1880" y="1364"/>
                    <a:pt x="1883" y="1375"/>
                    <a:pt x="1884" y="1386"/>
                  </a:cubicBezTo>
                  <a:cubicBezTo>
                    <a:pt x="1886" y="1397"/>
                    <a:pt x="1885" y="1407"/>
                    <a:pt x="1883" y="1418"/>
                  </a:cubicBezTo>
                  <a:cubicBezTo>
                    <a:pt x="1881" y="1429"/>
                    <a:pt x="1879" y="1440"/>
                    <a:pt x="1878" y="1451"/>
                  </a:cubicBezTo>
                  <a:cubicBezTo>
                    <a:pt x="1877" y="1459"/>
                    <a:pt x="1878" y="1467"/>
                    <a:pt x="1879" y="1475"/>
                  </a:cubicBezTo>
                  <a:cubicBezTo>
                    <a:pt x="1879" y="1476"/>
                    <a:pt x="1879" y="1476"/>
                    <a:pt x="1879" y="1476"/>
                  </a:cubicBezTo>
                  <a:cubicBezTo>
                    <a:pt x="1876" y="1488"/>
                    <a:pt x="1872" y="1500"/>
                    <a:pt x="1870" y="1513"/>
                  </a:cubicBezTo>
                  <a:cubicBezTo>
                    <a:pt x="1869" y="1522"/>
                    <a:pt x="1870" y="1531"/>
                    <a:pt x="1872" y="1540"/>
                  </a:cubicBezTo>
                  <a:cubicBezTo>
                    <a:pt x="1872" y="1540"/>
                    <a:pt x="1872" y="1540"/>
                    <a:pt x="1872" y="1540"/>
                  </a:cubicBezTo>
                  <a:cubicBezTo>
                    <a:pt x="1868" y="1533"/>
                    <a:pt x="1863" y="1526"/>
                    <a:pt x="1859" y="1518"/>
                  </a:cubicBezTo>
                  <a:cubicBezTo>
                    <a:pt x="1855" y="1509"/>
                    <a:pt x="1852" y="1500"/>
                    <a:pt x="1850" y="1490"/>
                  </a:cubicBezTo>
                  <a:cubicBezTo>
                    <a:pt x="1846" y="1470"/>
                    <a:pt x="1844" y="1450"/>
                    <a:pt x="1846" y="1429"/>
                  </a:cubicBezTo>
                  <a:cubicBezTo>
                    <a:pt x="1847" y="1410"/>
                    <a:pt x="1852" y="1391"/>
                    <a:pt x="1851" y="1371"/>
                  </a:cubicBezTo>
                  <a:cubicBezTo>
                    <a:pt x="1851" y="1360"/>
                    <a:pt x="1849" y="1350"/>
                    <a:pt x="1847" y="1340"/>
                  </a:cubicBezTo>
                  <a:cubicBezTo>
                    <a:pt x="1845" y="1329"/>
                    <a:pt x="1844" y="1318"/>
                    <a:pt x="1845" y="1307"/>
                  </a:cubicBezTo>
                  <a:cubicBezTo>
                    <a:pt x="1845" y="1286"/>
                    <a:pt x="1848" y="1265"/>
                    <a:pt x="1848" y="1243"/>
                  </a:cubicBezTo>
                  <a:cubicBezTo>
                    <a:pt x="1847" y="1222"/>
                    <a:pt x="1843" y="1201"/>
                    <a:pt x="1840" y="1180"/>
                  </a:cubicBezTo>
                  <a:cubicBezTo>
                    <a:pt x="1837" y="1159"/>
                    <a:pt x="1834" y="1138"/>
                    <a:pt x="1835" y="1117"/>
                  </a:cubicBezTo>
                  <a:cubicBezTo>
                    <a:pt x="1835" y="1106"/>
                    <a:pt x="1837" y="1094"/>
                    <a:pt x="1837" y="1083"/>
                  </a:cubicBezTo>
                  <a:cubicBezTo>
                    <a:pt x="1838" y="1072"/>
                    <a:pt x="1838" y="1061"/>
                    <a:pt x="1839" y="1050"/>
                  </a:cubicBezTo>
                  <a:cubicBezTo>
                    <a:pt x="1839" y="1039"/>
                    <a:pt x="1839" y="1028"/>
                    <a:pt x="1840" y="1017"/>
                  </a:cubicBezTo>
                  <a:cubicBezTo>
                    <a:pt x="1840" y="1012"/>
                    <a:pt x="1841" y="1007"/>
                    <a:pt x="1841" y="1002"/>
                  </a:cubicBezTo>
                  <a:cubicBezTo>
                    <a:pt x="1841" y="1000"/>
                    <a:pt x="1841" y="997"/>
                    <a:pt x="1841" y="995"/>
                  </a:cubicBezTo>
                  <a:cubicBezTo>
                    <a:pt x="1841" y="993"/>
                    <a:pt x="1840" y="991"/>
                    <a:pt x="1839" y="988"/>
                  </a:cubicBezTo>
                  <a:cubicBezTo>
                    <a:pt x="1839" y="988"/>
                    <a:pt x="1839" y="988"/>
                    <a:pt x="1838" y="988"/>
                  </a:cubicBezTo>
                  <a:cubicBezTo>
                    <a:pt x="1836" y="992"/>
                    <a:pt x="1835" y="995"/>
                    <a:pt x="1834" y="999"/>
                  </a:cubicBezTo>
                  <a:cubicBezTo>
                    <a:pt x="1833" y="1003"/>
                    <a:pt x="1833" y="1008"/>
                    <a:pt x="1832" y="1012"/>
                  </a:cubicBezTo>
                  <a:cubicBezTo>
                    <a:pt x="1831" y="1022"/>
                    <a:pt x="1831" y="1031"/>
                    <a:pt x="1830" y="1041"/>
                  </a:cubicBezTo>
                  <a:cubicBezTo>
                    <a:pt x="1830" y="1061"/>
                    <a:pt x="1829" y="1080"/>
                    <a:pt x="1827" y="1100"/>
                  </a:cubicBezTo>
                  <a:cubicBezTo>
                    <a:pt x="1825" y="1121"/>
                    <a:pt x="1825" y="1142"/>
                    <a:pt x="1828" y="1163"/>
                  </a:cubicBezTo>
                  <a:cubicBezTo>
                    <a:pt x="1831" y="1184"/>
                    <a:pt x="1835" y="1204"/>
                    <a:pt x="1837" y="1224"/>
                  </a:cubicBezTo>
                  <a:cubicBezTo>
                    <a:pt x="1839" y="1246"/>
                    <a:pt x="1837" y="1267"/>
                    <a:pt x="1836" y="1288"/>
                  </a:cubicBezTo>
                  <a:cubicBezTo>
                    <a:pt x="1835" y="1299"/>
                    <a:pt x="1835" y="1310"/>
                    <a:pt x="1835" y="1320"/>
                  </a:cubicBezTo>
                  <a:cubicBezTo>
                    <a:pt x="1836" y="1331"/>
                    <a:pt x="1838" y="1342"/>
                    <a:pt x="1840" y="1353"/>
                  </a:cubicBezTo>
                  <a:cubicBezTo>
                    <a:pt x="1844" y="1373"/>
                    <a:pt x="1841" y="1393"/>
                    <a:pt x="1838" y="1412"/>
                  </a:cubicBezTo>
                  <a:cubicBezTo>
                    <a:pt x="1837" y="1422"/>
                    <a:pt x="1836" y="1432"/>
                    <a:pt x="1835" y="1442"/>
                  </a:cubicBezTo>
                  <a:cubicBezTo>
                    <a:pt x="1835" y="1452"/>
                    <a:pt x="1836" y="1462"/>
                    <a:pt x="1838" y="1472"/>
                  </a:cubicBezTo>
                  <a:cubicBezTo>
                    <a:pt x="1841" y="1494"/>
                    <a:pt x="1846" y="1515"/>
                    <a:pt x="1857" y="1534"/>
                  </a:cubicBezTo>
                  <a:cubicBezTo>
                    <a:pt x="1859" y="1536"/>
                    <a:pt x="1860" y="1538"/>
                    <a:pt x="1861" y="1540"/>
                  </a:cubicBezTo>
                  <a:cubicBezTo>
                    <a:pt x="1858" y="1538"/>
                    <a:pt x="1854" y="1536"/>
                    <a:pt x="1851" y="1534"/>
                  </a:cubicBezTo>
                  <a:cubicBezTo>
                    <a:pt x="1850" y="1533"/>
                    <a:pt x="1848" y="1532"/>
                    <a:pt x="1847" y="1530"/>
                  </a:cubicBezTo>
                  <a:cubicBezTo>
                    <a:pt x="1836" y="1517"/>
                    <a:pt x="1827" y="1502"/>
                    <a:pt x="1821" y="1486"/>
                  </a:cubicBezTo>
                  <a:cubicBezTo>
                    <a:pt x="1814" y="1468"/>
                    <a:pt x="1813" y="1448"/>
                    <a:pt x="1811" y="1429"/>
                  </a:cubicBezTo>
                  <a:cubicBezTo>
                    <a:pt x="1809" y="1407"/>
                    <a:pt x="1808" y="1384"/>
                    <a:pt x="1810" y="1362"/>
                  </a:cubicBezTo>
                  <a:cubicBezTo>
                    <a:pt x="1810" y="1351"/>
                    <a:pt x="1812" y="1340"/>
                    <a:pt x="1811" y="1330"/>
                  </a:cubicBezTo>
                  <a:cubicBezTo>
                    <a:pt x="1811" y="1319"/>
                    <a:pt x="1809" y="1308"/>
                    <a:pt x="1807" y="1298"/>
                  </a:cubicBezTo>
                  <a:cubicBezTo>
                    <a:pt x="1807" y="1297"/>
                    <a:pt x="1807" y="1296"/>
                    <a:pt x="1807" y="1295"/>
                  </a:cubicBezTo>
                  <a:cubicBezTo>
                    <a:pt x="1810" y="1273"/>
                    <a:pt x="1813" y="1250"/>
                    <a:pt x="1814" y="1227"/>
                  </a:cubicBezTo>
                  <a:cubicBezTo>
                    <a:pt x="1816" y="1205"/>
                    <a:pt x="1815" y="1184"/>
                    <a:pt x="1811" y="1162"/>
                  </a:cubicBezTo>
                  <a:cubicBezTo>
                    <a:pt x="1809" y="1152"/>
                    <a:pt x="1807" y="1141"/>
                    <a:pt x="1805" y="1130"/>
                  </a:cubicBezTo>
                  <a:cubicBezTo>
                    <a:pt x="1804" y="1125"/>
                    <a:pt x="1802" y="1119"/>
                    <a:pt x="1801" y="1114"/>
                  </a:cubicBezTo>
                  <a:cubicBezTo>
                    <a:pt x="1800" y="1109"/>
                    <a:pt x="1800" y="1103"/>
                    <a:pt x="1798" y="1098"/>
                  </a:cubicBezTo>
                  <a:cubicBezTo>
                    <a:pt x="1798" y="1098"/>
                    <a:pt x="1798" y="1098"/>
                    <a:pt x="1798" y="1098"/>
                  </a:cubicBezTo>
                  <a:cubicBezTo>
                    <a:pt x="1797" y="1102"/>
                    <a:pt x="1797" y="1106"/>
                    <a:pt x="1798" y="1111"/>
                  </a:cubicBezTo>
                  <a:cubicBezTo>
                    <a:pt x="1798" y="1116"/>
                    <a:pt x="1798" y="1121"/>
                    <a:pt x="1799" y="1127"/>
                  </a:cubicBezTo>
                  <a:cubicBezTo>
                    <a:pt x="1800" y="1136"/>
                    <a:pt x="1802" y="1145"/>
                    <a:pt x="1803" y="1154"/>
                  </a:cubicBezTo>
                  <a:cubicBezTo>
                    <a:pt x="1807" y="1174"/>
                    <a:pt x="1809" y="1194"/>
                    <a:pt x="1808" y="1214"/>
                  </a:cubicBezTo>
                  <a:cubicBezTo>
                    <a:pt x="1807" y="1235"/>
                    <a:pt x="1805" y="1256"/>
                    <a:pt x="1802" y="1277"/>
                  </a:cubicBezTo>
                  <a:cubicBezTo>
                    <a:pt x="1798" y="1263"/>
                    <a:pt x="1793" y="1250"/>
                    <a:pt x="1788" y="1236"/>
                  </a:cubicBezTo>
                  <a:cubicBezTo>
                    <a:pt x="1782" y="1219"/>
                    <a:pt x="1779" y="1201"/>
                    <a:pt x="1778" y="1182"/>
                  </a:cubicBezTo>
                  <a:cubicBezTo>
                    <a:pt x="1778" y="1163"/>
                    <a:pt x="1780" y="1144"/>
                    <a:pt x="1783" y="1125"/>
                  </a:cubicBezTo>
                  <a:cubicBezTo>
                    <a:pt x="1786" y="1104"/>
                    <a:pt x="1790" y="1083"/>
                    <a:pt x="1791" y="1062"/>
                  </a:cubicBezTo>
                  <a:cubicBezTo>
                    <a:pt x="1793" y="1042"/>
                    <a:pt x="1794" y="1020"/>
                    <a:pt x="1786" y="1001"/>
                  </a:cubicBezTo>
                  <a:cubicBezTo>
                    <a:pt x="1786" y="1000"/>
                    <a:pt x="1785" y="1001"/>
                    <a:pt x="1785" y="1001"/>
                  </a:cubicBezTo>
                  <a:cubicBezTo>
                    <a:pt x="1786" y="1020"/>
                    <a:pt x="1786" y="1039"/>
                    <a:pt x="1785" y="1057"/>
                  </a:cubicBezTo>
                  <a:cubicBezTo>
                    <a:pt x="1783" y="1077"/>
                    <a:pt x="1779" y="1096"/>
                    <a:pt x="1776" y="1115"/>
                  </a:cubicBezTo>
                  <a:cubicBezTo>
                    <a:pt x="1770" y="1152"/>
                    <a:pt x="1765" y="1191"/>
                    <a:pt x="1776" y="1228"/>
                  </a:cubicBezTo>
                  <a:cubicBezTo>
                    <a:pt x="1779" y="1238"/>
                    <a:pt x="1783" y="1248"/>
                    <a:pt x="1786" y="1258"/>
                  </a:cubicBezTo>
                  <a:cubicBezTo>
                    <a:pt x="1790" y="1268"/>
                    <a:pt x="1793" y="1278"/>
                    <a:pt x="1796" y="1289"/>
                  </a:cubicBezTo>
                  <a:cubicBezTo>
                    <a:pt x="1797" y="1293"/>
                    <a:pt x="1798" y="1297"/>
                    <a:pt x="1798" y="1300"/>
                  </a:cubicBezTo>
                  <a:cubicBezTo>
                    <a:pt x="1796" y="1311"/>
                    <a:pt x="1795" y="1321"/>
                    <a:pt x="1793" y="1332"/>
                  </a:cubicBezTo>
                  <a:cubicBezTo>
                    <a:pt x="1786" y="1370"/>
                    <a:pt x="1780" y="1408"/>
                    <a:pt x="1784" y="1447"/>
                  </a:cubicBezTo>
                  <a:cubicBezTo>
                    <a:pt x="1786" y="1465"/>
                    <a:pt x="1789" y="1484"/>
                    <a:pt x="1797" y="1500"/>
                  </a:cubicBezTo>
                  <a:cubicBezTo>
                    <a:pt x="1802" y="1512"/>
                    <a:pt x="1811" y="1521"/>
                    <a:pt x="1822" y="1528"/>
                  </a:cubicBezTo>
                  <a:cubicBezTo>
                    <a:pt x="1829" y="1533"/>
                    <a:pt x="1836" y="1537"/>
                    <a:pt x="1844" y="1541"/>
                  </a:cubicBezTo>
                  <a:cubicBezTo>
                    <a:pt x="1844" y="1542"/>
                    <a:pt x="1845" y="1542"/>
                    <a:pt x="1846" y="1543"/>
                  </a:cubicBezTo>
                  <a:cubicBezTo>
                    <a:pt x="1842" y="1543"/>
                    <a:pt x="1837" y="1544"/>
                    <a:pt x="1832" y="1544"/>
                  </a:cubicBezTo>
                  <a:cubicBezTo>
                    <a:pt x="1817" y="1536"/>
                    <a:pt x="1802" y="1525"/>
                    <a:pt x="1793" y="1510"/>
                  </a:cubicBezTo>
                  <a:cubicBezTo>
                    <a:pt x="1783" y="1496"/>
                    <a:pt x="1778" y="1479"/>
                    <a:pt x="1774" y="1462"/>
                  </a:cubicBezTo>
                  <a:cubicBezTo>
                    <a:pt x="1769" y="1445"/>
                    <a:pt x="1767" y="1428"/>
                    <a:pt x="1764" y="1411"/>
                  </a:cubicBezTo>
                  <a:cubicBezTo>
                    <a:pt x="1761" y="1390"/>
                    <a:pt x="1763" y="1371"/>
                    <a:pt x="1767" y="1350"/>
                  </a:cubicBezTo>
                  <a:cubicBezTo>
                    <a:pt x="1770" y="1330"/>
                    <a:pt x="1773" y="1310"/>
                    <a:pt x="1771" y="1290"/>
                  </a:cubicBezTo>
                  <a:cubicBezTo>
                    <a:pt x="1770" y="1267"/>
                    <a:pt x="1766" y="1246"/>
                    <a:pt x="1763" y="1224"/>
                  </a:cubicBezTo>
                  <a:cubicBezTo>
                    <a:pt x="1761" y="1201"/>
                    <a:pt x="1760" y="1178"/>
                    <a:pt x="1758" y="1155"/>
                  </a:cubicBezTo>
                  <a:cubicBezTo>
                    <a:pt x="1756" y="1134"/>
                    <a:pt x="1753" y="1112"/>
                    <a:pt x="1758" y="1091"/>
                  </a:cubicBezTo>
                  <a:cubicBezTo>
                    <a:pt x="1758" y="1090"/>
                    <a:pt x="1757" y="1089"/>
                    <a:pt x="1757" y="1090"/>
                  </a:cubicBezTo>
                  <a:cubicBezTo>
                    <a:pt x="1752" y="1108"/>
                    <a:pt x="1751" y="1127"/>
                    <a:pt x="1752" y="1146"/>
                  </a:cubicBezTo>
                  <a:cubicBezTo>
                    <a:pt x="1752" y="1156"/>
                    <a:pt x="1753" y="1166"/>
                    <a:pt x="1754" y="1176"/>
                  </a:cubicBezTo>
                  <a:cubicBezTo>
                    <a:pt x="1754" y="1186"/>
                    <a:pt x="1754" y="1195"/>
                    <a:pt x="1755" y="1205"/>
                  </a:cubicBezTo>
                  <a:cubicBezTo>
                    <a:pt x="1756" y="1227"/>
                    <a:pt x="1759" y="1249"/>
                    <a:pt x="1762" y="1271"/>
                  </a:cubicBezTo>
                  <a:cubicBezTo>
                    <a:pt x="1763" y="1282"/>
                    <a:pt x="1764" y="1294"/>
                    <a:pt x="1764" y="1305"/>
                  </a:cubicBezTo>
                  <a:cubicBezTo>
                    <a:pt x="1763" y="1315"/>
                    <a:pt x="1762" y="1325"/>
                    <a:pt x="1761" y="1335"/>
                  </a:cubicBezTo>
                  <a:cubicBezTo>
                    <a:pt x="1757" y="1354"/>
                    <a:pt x="1753" y="1374"/>
                    <a:pt x="1754" y="1395"/>
                  </a:cubicBezTo>
                  <a:cubicBezTo>
                    <a:pt x="1755" y="1412"/>
                    <a:pt x="1758" y="1431"/>
                    <a:pt x="1761" y="1448"/>
                  </a:cubicBezTo>
                  <a:cubicBezTo>
                    <a:pt x="1765" y="1466"/>
                    <a:pt x="1769" y="1483"/>
                    <a:pt x="1777" y="1500"/>
                  </a:cubicBezTo>
                  <a:cubicBezTo>
                    <a:pt x="1784" y="1516"/>
                    <a:pt x="1795" y="1530"/>
                    <a:pt x="1810" y="1541"/>
                  </a:cubicBezTo>
                  <a:cubicBezTo>
                    <a:pt x="1811" y="1542"/>
                    <a:pt x="1813" y="1543"/>
                    <a:pt x="1815" y="1545"/>
                  </a:cubicBezTo>
                  <a:cubicBezTo>
                    <a:pt x="1811" y="1545"/>
                    <a:pt x="1807" y="1545"/>
                    <a:pt x="1803" y="1545"/>
                  </a:cubicBezTo>
                  <a:cubicBezTo>
                    <a:pt x="1803" y="1545"/>
                    <a:pt x="1803" y="1545"/>
                    <a:pt x="1803" y="1545"/>
                  </a:cubicBezTo>
                  <a:cubicBezTo>
                    <a:pt x="1802" y="1544"/>
                    <a:pt x="1802" y="1542"/>
                    <a:pt x="1801" y="1541"/>
                  </a:cubicBezTo>
                  <a:cubicBezTo>
                    <a:pt x="1801" y="1540"/>
                    <a:pt x="1800" y="1540"/>
                    <a:pt x="1800" y="1539"/>
                  </a:cubicBezTo>
                  <a:cubicBezTo>
                    <a:pt x="1799" y="1538"/>
                    <a:pt x="1799" y="1537"/>
                    <a:pt x="1798" y="1537"/>
                  </a:cubicBezTo>
                  <a:cubicBezTo>
                    <a:pt x="1798" y="1537"/>
                    <a:pt x="1798" y="1538"/>
                    <a:pt x="1799" y="1538"/>
                  </a:cubicBezTo>
                  <a:cubicBezTo>
                    <a:pt x="1798" y="1538"/>
                    <a:pt x="1798" y="1537"/>
                    <a:pt x="1798" y="1537"/>
                  </a:cubicBezTo>
                  <a:cubicBezTo>
                    <a:pt x="1797" y="1536"/>
                    <a:pt x="1797" y="1536"/>
                    <a:pt x="1796" y="1535"/>
                  </a:cubicBezTo>
                  <a:cubicBezTo>
                    <a:pt x="1796" y="1536"/>
                    <a:pt x="1797" y="1536"/>
                    <a:pt x="1798" y="1537"/>
                  </a:cubicBezTo>
                  <a:cubicBezTo>
                    <a:pt x="1797" y="1536"/>
                    <a:pt x="1796" y="1534"/>
                    <a:pt x="1795" y="1533"/>
                  </a:cubicBezTo>
                  <a:cubicBezTo>
                    <a:pt x="1794" y="1532"/>
                    <a:pt x="1792" y="1530"/>
                    <a:pt x="1790" y="1530"/>
                  </a:cubicBezTo>
                  <a:cubicBezTo>
                    <a:pt x="1789" y="1529"/>
                    <a:pt x="1789" y="1529"/>
                    <a:pt x="1788" y="1529"/>
                  </a:cubicBezTo>
                  <a:cubicBezTo>
                    <a:pt x="1788" y="1529"/>
                    <a:pt x="1788" y="1529"/>
                    <a:pt x="1788" y="1529"/>
                  </a:cubicBezTo>
                  <a:cubicBezTo>
                    <a:pt x="1787" y="1529"/>
                    <a:pt x="1787" y="1529"/>
                    <a:pt x="1787" y="1529"/>
                  </a:cubicBezTo>
                  <a:cubicBezTo>
                    <a:pt x="1785" y="1527"/>
                    <a:pt x="1781" y="1529"/>
                    <a:pt x="1782" y="1532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4"/>
                    <a:pt x="1782" y="1534"/>
                    <a:pt x="1782" y="1535"/>
                  </a:cubicBezTo>
                  <a:cubicBezTo>
                    <a:pt x="1782" y="1535"/>
                    <a:pt x="1782" y="1535"/>
                    <a:pt x="1782" y="1535"/>
                  </a:cubicBezTo>
                  <a:cubicBezTo>
                    <a:pt x="1781" y="1536"/>
                    <a:pt x="1781" y="1538"/>
                    <a:pt x="1782" y="1539"/>
                  </a:cubicBezTo>
                  <a:cubicBezTo>
                    <a:pt x="1782" y="1540"/>
                    <a:pt x="1782" y="1540"/>
                    <a:pt x="1782" y="1541"/>
                  </a:cubicBezTo>
                  <a:cubicBezTo>
                    <a:pt x="1783" y="1542"/>
                    <a:pt x="1783" y="1543"/>
                    <a:pt x="1783" y="1545"/>
                  </a:cubicBezTo>
                  <a:cubicBezTo>
                    <a:pt x="1784" y="1546"/>
                    <a:pt x="1784" y="1546"/>
                    <a:pt x="1784" y="1546"/>
                  </a:cubicBezTo>
                  <a:cubicBezTo>
                    <a:pt x="1783" y="1546"/>
                    <a:pt x="1782" y="1546"/>
                    <a:pt x="1781" y="1546"/>
                  </a:cubicBezTo>
                  <a:cubicBezTo>
                    <a:pt x="1781" y="1545"/>
                    <a:pt x="1781" y="1545"/>
                    <a:pt x="1780" y="1544"/>
                  </a:cubicBezTo>
                  <a:cubicBezTo>
                    <a:pt x="1780" y="1544"/>
                    <a:pt x="1780" y="1544"/>
                    <a:pt x="1780" y="1544"/>
                  </a:cubicBezTo>
                  <a:cubicBezTo>
                    <a:pt x="1780" y="1545"/>
                    <a:pt x="1781" y="1545"/>
                    <a:pt x="1781" y="1546"/>
                  </a:cubicBezTo>
                  <a:cubicBezTo>
                    <a:pt x="1781" y="1546"/>
                    <a:pt x="1781" y="1546"/>
                    <a:pt x="1781" y="1546"/>
                  </a:cubicBezTo>
                  <a:cubicBezTo>
                    <a:pt x="1780" y="1545"/>
                    <a:pt x="1780" y="1544"/>
                    <a:pt x="1779" y="1543"/>
                  </a:cubicBezTo>
                  <a:cubicBezTo>
                    <a:pt x="1779" y="1542"/>
                    <a:pt x="1778" y="1542"/>
                    <a:pt x="1778" y="1542"/>
                  </a:cubicBezTo>
                  <a:cubicBezTo>
                    <a:pt x="1778" y="1542"/>
                    <a:pt x="1779" y="1543"/>
                    <a:pt x="1779" y="1543"/>
                  </a:cubicBezTo>
                  <a:cubicBezTo>
                    <a:pt x="1779" y="1543"/>
                    <a:pt x="1778" y="1542"/>
                    <a:pt x="1777" y="1541"/>
                  </a:cubicBezTo>
                  <a:cubicBezTo>
                    <a:pt x="1777" y="1540"/>
                    <a:pt x="1776" y="1540"/>
                    <a:pt x="1775" y="1539"/>
                  </a:cubicBezTo>
                  <a:cubicBezTo>
                    <a:pt x="1775" y="1540"/>
                    <a:pt x="1776" y="1540"/>
                    <a:pt x="1777" y="1541"/>
                  </a:cubicBezTo>
                  <a:cubicBezTo>
                    <a:pt x="1776" y="1540"/>
                    <a:pt x="1775" y="1539"/>
                    <a:pt x="1774" y="1538"/>
                  </a:cubicBezTo>
                  <a:cubicBezTo>
                    <a:pt x="1773" y="1537"/>
                    <a:pt x="1772" y="1536"/>
                    <a:pt x="1771" y="1535"/>
                  </a:cubicBezTo>
                  <a:cubicBezTo>
                    <a:pt x="1770" y="1534"/>
                    <a:pt x="1769" y="1533"/>
                    <a:pt x="1768" y="1532"/>
                  </a:cubicBezTo>
                  <a:cubicBezTo>
                    <a:pt x="1767" y="1532"/>
                    <a:pt x="1767" y="1531"/>
                    <a:pt x="1766" y="1531"/>
                  </a:cubicBezTo>
                  <a:cubicBezTo>
                    <a:pt x="1765" y="1530"/>
                    <a:pt x="1764" y="1529"/>
                    <a:pt x="1762" y="1529"/>
                  </a:cubicBezTo>
                  <a:cubicBezTo>
                    <a:pt x="1762" y="1528"/>
                    <a:pt x="1762" y="1528"/>
                    <a:pt x="1762" y="1528"/>
                  </a:cubicBezTo>
                  <a:cubicBezTo>
                    <a:pt x="1761" y="1528"/>
                    <a:pt x="1760" y="1527"/>
                    <a:pt x="1761" y="1528"/>
                  </a:cubicBezTo>
                  <a:cubicBezTo>
                    <a:pt x="1759" y="1527"/>
                    <a:pt x="1757" y="1526"/>
                    <a:pt x="1755" y="1527"/>
                  </a:cubicBezTo>
                  <a:cubicBezTo>
                    <a:pt x="1753" y="1529"/>
                    <a:pt x="1752" y="1531"/>
                    <a:pt x="1753" y="1533"/>
                  </a:cubicBezTo>
                  <a:cubicBezTo>
                    <a:pt x="1753" y="1534"/>
                    <a:pt x="1753" y="1535"/>
                    <a:pt x="1753" y="1535"/>
                  </a:cubicBezTo>
                  <a:cubicBezTo>
                    <a:pt x="1753" y="1537"/>
                    <a:pt x="1753" y="1538"/>
                    <a:pt x="1754" y="1540"/>
                  </a:cubicBezTo>
                  <a:cubicBezTo>
                    <a:pt x="1754" y="1541"/>
                    <a:pt x="1754" y="1542"/>
                    <a:pt x="1755" y="1543"/>
                  </a:cubicBezTo>
                  <a:cubicBezTo>
                    <a:pt x="1755" y="1544"/>
                    <a:pt x="1755" y="1545"/>
                    <a:pt x="1756" y="1546"/>
                  </a:cubicBezTo>
                  <a:cubicBezTo>
                    <a:pt x="1755" y="1546"/>
                    <a:pt x="1755" y="1546"/>
                    <a:pt x="1755" y="1546"/>
                  </a:cubicBezTo>
                  <a:cubicBezTo>
                    <a:pt x="1754" y="1544"/>
                    <a:pt x="1753" y="1542"/>
                    <a:pt x="1752" y="1540"/>
                  </a:cubicBezTo>
                  <a:cubicBezTo>
                    <a:pt x="1751" y="1539"/>
                    <a:pt x="1751" y="1538"/>
                    <a:pt x="1750" y="1538"/>
                  </a:cubicBezTo>
                  <a:cubicBezTo>
                    <a:pt x="1750" y="1537"/>
                    <a:pt x="1750" y="1537"/>
                    <a:pt x="1750" y="1537"/>
                  </a:cubicBezTo>
                  <a:cubicBezTo>
                    <a:pt x="1748" y="1532"/>
                    <a:pt x="1747" y="1527"/>
                    <a:pt x="1746" y="1523"/>
                  </a:cubicBezTo>
                  <a:cubicBezTo>
                    <a:pt x="1744" y="1518"/>
                    <a:pt x="1743" y="1512"/>
                    <a:pt x="1741" y="1507"/>
                  </a:cubicBezTo>
                  <a:cubicBezTo>
                    <a:pt x="1741" y="1506"/>
                    <a:pt x="1741" y="1506"/>
                    <a:pt x="1741" y="1506"/>
                  </a:cubicBezTo>
                  <a:cubicBezTo>
                    <a:pt x="1740" y="1506"/>
                    <a:pt x="1740" y="1506"/>
                    <a:pt x="1740" y="1505"/>
                  </a:cubicBezTo>
                  <a:cubicBezTo>
                    <a:pt x="1740" y="1504"/>
                    <a:pt x="1739" y="1503"/>
                    <a:pt x="1739" y="1502"/>
                  </a:cubicBezTo>
                  <a:cubicBezTo>
                    <a:pt x="1738" y="1500"/>
                    <a:pt x="1737" y="1498"/>
                    <a:pt x="1735" y="1496"/>
                  </a:cubicBezTo>
                  <a:cubicBezTo>
                    <a:pt x="1735" y="1496"/>
                    <a:pt x="1735" y="1496"/>
                    <a:pt x="1735" y="1496"/>
                  </a:cubicBezTo>
                  <a:cubicBezTo>
                    <a:pt x="1735" y="1495"/>
                    <a:pt x="1735" y="1495"/>
                    <a:pt x="1734" y="1494"/>
                  </a:cubicBezTo>
                  <a:cubicBezTo>
                    <a:pt x="1733" y="1492"/>
                    <a:pt x="1731" y="1490"/>
                    <a:pt x="1728" y="1488"/>
                  </a:cubicBezTo>
                  <a:cubicBezTo>
                    <a:pt x="1728" y="1488"/>
                    <a:pt x="1728" y="1488"/>
                    <a:pt x="1728" y="1488"/>
                  </a:cubicBezTo>
                  <a:cubicBezTo>
                    <a:pt x="1726" y="1487"/>
                    <a:pt x="1724" y="1486"/>
                    <a:pt x="1722" y="1486"/>
                  </a:cubicBezTo>
                  <a:cubicBezTo>
                    <a:pt x="1719" y="1486"/>
                    <a:pt x="1717" y="1487"/>
                    <a:pt x="1716" y="1489"/>
                  </a:cubicBezTo>
                  <a:cubicBezTo>
                    <a:pt x="1715" y="1491"/>
                    <a:pt x="1715" y="1493"/>
                    <a:pt x="1715" y="1495"/>
                  </a:cubicBezTo>
                  <a:cubicBezTo>
                    <a:pt x="1715" y="1497"/>
                    <a:pt x="1715" y="1498"/>
                    <a:pt x="1715" y="1500"/>
                  </a:cubicBezTo>
                  <a:cubicBezTo>
                    <a:pt x="1714" y="1501"/>
                    <a:pt x="1714" y="1502"/>
                    <a:pt x="1714" y="1503"/>
                  </a:cubicBezTo>
                  <a:cubicBezTo>
                    <a:pt x="1714" y="1504"/>
                    <a:pt x="1715" y="1506"/>
                    <a:pt x="1715" y="1507"/>
                  </a:cubicBezTo>
                  <a:cubicBezTo>
                    <a:pt x="1715" y="1510"/>
                    <a:pt x="1716" y="1514"/>
                    <a:pt x="1716" y="1517"/>
                  </a:cubicBezTo>
                  <a:cubicBezTo>
                    <a:pt x="1716" y="1516"/>
                    <a:pt x="1716" y="1514"/>
                    <a:pt x="1716" y="1515"/>
                  </a:cubicBezTo>
                  <a:cubicBezTo>
                    <a:pt x="1716" y="1516"/>
                    <a:pt x="1716" y="1517"/>
                    <a:pt x="1716" y="1518"/>
                  </a:cubicBezTo>
                  <a:cubicBezTo>
                    <a:pt x="1716" y="1519"/>
                    <a:pt x="1717" y="1520"/>
                    <a:pt x="1717" y="1521"/>
                  </a:cubicBezTo>
                  <a:cubicBezTo>
                    <a:pt x="1717" y="1522"/>
                    <a:pt x="1717" y="1523"/>
                    <a:pt x="1717" y="1524"/>
                  </a:cubicBezTo>
                  <a:cubicBezTo>
                    <a:pt x="1706" y="1508"/>
                    <a:pt x="1696" y="1488"/>
                    <a:pt x="1683" y="1486"/>
                  </a:cubicBezTo>
                  <a:cubicBezTo>
                    <a:pt x="1667" y="1484"/>
                    <a:pt x="1649" y="1493"/>
                    <a:pt x="1632" y="1495"/>
                  </a:cubicBezTo>
                  <a:cubicBezTo>
                    <a:pt x="1633" y="1495"/>
                    <a:pt x="1633" y="1495"/>
                    <a:pt x="1633" y="1495"/>
                  </a:cubicBezTo>
                  <a:cubicBezTo>
                    <a:pt x="1634" y="1495"/>
                    <a:pt x="1635" y="1494"/>
                    <a:pt x="1636" y="1494"/>
                  </a:cubicBezTo>
                  <a:cubicBezTo>
                    <a:pt x="1637" y="1493"/>
                    <a:pt x="1639" y="1492"/>
                    <a:pt x="1641" y="1491"/>
                  </a:cubicBezTo>
                  <a:cubicBezTo>
                    <a:pt x="1645" y="1488"/>
                    <a:pt x="1649" y="1485"/>
                    <a:pt x="1651" y="1481"/>
                  </a:cubicBezTo>
                  <a:cubicBezTo>
                    <a:pt x="1654" y="1478"/>
                    <a:pt x="1657" y="1474"/>
                    <a:pt x="1657" y="1469"/>
                  </a:cubicBezTo>
                  <a:cubicBezTo>
                    <a:pt x="1658" y="1465"/>
                    <a:pt x="1660" y="1462"/>
                    <a:pt x="1662" y="1458"/>
                  </a:cubicBezTo>
                  <a:cubicBezTo>
                    <a:pt x="1663" y="1456"/>
                    <a:pt x="1659" y="1453"/>
                    <a:pt x="1658" y="1455"/>
                  </a:cubicBezTo>
                  <a:cubicBezTo>
                    <a:pt x="1655" y="1458"/>
                    <a:pt x="1653" y="1462"/>
                    <a:pt x="1650" y="1465"/>
                  </a:cubicBezTo>
                  <a:cubicBezTo>
                    <a:pt x="1648" y="1465"/>
                    <a:pt x="1646" y="1466"/>
                    <a:pt x="1645" y="1468"/>
                  </a:cubicBezTo>
                  <a:cubicBezTo>
                    <a:pt x="1645" y="1466"/>
                    <a:pt x="1645" y="1465"/>
                    <a:pt x="1645" y="1464"/>
                  </a:cubicBezTo>
                  <a:cubicBezTo>
                    <a:pt x="1645" y="1458"/>
                    <a:pt x="1645" y="1453"/>
                    <a:pt x="1645" y="1447"/>
                  </a:cubicBezTo>
                  <a:cubicBezTo>
                    <a:pt x="1644" y="1442"/>
                    <a:pt x="1644" y="1436"/>
                    <a:pt x="1642" y="1430"/>
                  </a:cubicBezTo>
                  <a:cubicBezTo>
                    <a:pt x="1641" y="1425"/>
                    <a:pt x="1640" y="1419"/>
                    <a:pt x="1640" y="1413"/>
                  </a:cubicBezTo>
                  <a:cubicBezTo>
                    <a:pt x="1640" y="1412"/>
                    <a:pt x="1638" y="1411"/>
                    <a:pt x="1638" y="1412"/>
                  </a:cubicBezTo>
                  <a:cubicBezTo>
                    <a:pt x="1635" y="1422"/>
                    <a:pt x="1633" y="1431"/>
                    <a:pt x="1633" y="1440"/>
                  </a:cubicBezTo>
                  <a:cubicBezTo>
                    <a:pt x="1633" y="1447"/>
                    <a:pt x="1634" y="1454"/>
                    <a:pt x="1633" y="1460"/>
                  </a:cubicBezTo>
                  <a:cubicBezTo>
                    <a:pt x="1633" y="1458"/>
                    <a:pt x="1633" y="1455"/>
                    <a:pt x="1632" y="1453"/>
                  </a:cubicBezTo>
                  <a:cubicBezTo>
                    <a:pt x="1631" y="1447"/>
                    <a:pt x="1631" y="1440"/>
                    <a:pt x="1630" y="1434"/>
                  </a:cubicBezTo>
                  <a:cubicBezTo>
                    <a:pt x="1629" y="1421"/>
                    <a:pt x="1628" y="1408"/>
                    <a:pt x="1628" y="1395"/>
                  </a:cubicBezTo>
                  <a:cubicBezTo>
                    <a:pt x="1628" y="1390"/>
                    <a:pt x="1629" y="1384"/>
                    <a:pt x="1629" y="1378"/>
                  </a:cubicBezTo>
                  <a:cubicBezTo>
                    <a:pt x="1629" y="1371"/>
                    <a:pt x="1629" y="1364"/>
                    <a:pt x="1630" y="1357"/>
                  </a:cubicBezTo>
                  <a:cubicBezTo>
                    <a:pt x="1630" y="1356"/>
                    <a:pt x="1629" y="1355"/>
                    <a:pt x="1628" y="1356"/>
                  </a:cubicBezTo>
                  <a:cubicBezTo>
                    <a:pt x="1624" y="1366"/>
                    <a:pt x="1623" y="1377"/>
                    <a:pt x="1622" y="1388"/>
                  </a:cubicBezTo>
                  <a:cubicBezTo>
                    <a:pt x="1621" y="1401"/>
                    <a:pt x="1621" y="1413"/>
                    <a:pt x="1621" y="1425"/>
                  </a:cubicBezTo>
                  <a:cubicBezTo>
                    <a:pt x="1621" y="1432"/>
                    <a:pt x="1621" y="1438"/>
                    <a:pt x="1621" y="1445"/>
                  </a:cubicBezTo>
                  <a:cubicBezTo>
                    <a:pt x="1621" y="1450"/>
                    <a:pt x="1623" y="1456"/>
                    <a:pt x="1622" y="1461"/>
                  </a:cubicBezTo>
                  <a:cubicBezTo>
                    <a:pt x="1622" y="1467"/>
                    <a:pt x="1620" y="1472"/>
                    <a:pt x="1616" y="1476"/>
                  </a:cubicBezTo>
                  <a:cubicBezTo>
                    <a:pt x="1612" y="1465"/>
                    <a:pt x="1600" y="1462"/>
                    <a:pt x="1589" y="1460"/>
                  </a:cubicBezTo>
                  <a:cubicBezTo>
                    <a:pt x="1576" y="1457"/>
                    <a:pt x="1561" y="1447"/>
                    <a:pt x="1550" y="1438"/>
                  </a:cubicBezTo>
                  <a:cubicBezTo>
                    <a:pt x="1537" y="1427"/>
                    <a:pt x="1524" y="1417"/>
                    <a:pt x="1506" y="1415"/>
                  </a:cubicBezTo>
                  <a:cubicBezTo>
                    <a:pt x="1492" y="1414"/>
                    <a:pt x="1476" y="1415"/>
                    <a:pt x="1462" y="1421"/>
                  </a:cubicBezTo>
                  <a:cubicBezTo>
                    <a:pt x="1451" y="1426"/>
                    <a:pt x="1445" y="1434"/>
                    <a:pt x="1446" y="1445"/>
                  </a:cubicBezTo>
                  <a:cubicBezTo>
                    <a:pt x="1443" y="1444"/>
                    <a:pt x="1440" y="1443"/>
                    <a:pt x="1437" y="1442"/>
                  </a:cubicBezTo>
                  <a:cubicBezTo>
                    <a:pt x="1413" y="1432"/>
                    <a:pt x="1369" y="1459"/>
                    <a:pt x="1357" y="1448"/>
                  </a:cubicBezTo>
                  <a:cubicBezTo>
                    <a:pt x="1316" y="1406"/>
                    <a:pt x="1306" y="1392"/>
                    <a:pt x="1297" y="1384"/>
                  </a:cubicBezTo>
                  <a:cubicBezTo>
                    <a:pt x="1299" y="1382"/>
                    <a:pt x="1302" y="1379"/>
                    <a:pt x="1306" y="1378"/>
                  </a:cubicBezTo>
                  <a:cubicBezTo>
                    <a:pt x="1315" y="1374"/>
                    <a:pt x="1326" y="1373"/>
                    <a:pt x="1335" y="1370"/>
                  </a:cubicBezTo>
                  <a:cubicBezTo>
                    <a:pt x="1353" y="1364"/>
                    <a:pt x="1368" y="1354"/>
                    <a:pt x="1381" y="1341"/>
                  </a:cubicBezTo>
                  <a:cubicBezTo>
                    <a:pt x="1394" y="1327"/>
                    <a:pt x="1403" y="1310"/>
                    <a:pt x="1417" y="1296"/>
                  </a:cubicBezTo>
                  <a:cubicBezTo>
                    <a:pt x="1423" y="1289"/>
                    <a:pt x="1431" y="1283"/>
                    <a:pt x="1440" y="1280"/>
                  </a:cubicBezTo>
                  <a:cubicBezTo>
                    <a:pt x="1451" y="1277"/>
                    <a:pt x="1462" y="1275"/>
                    <a:pt x="1473" y="1273"/>
                  </a:cubicBezTo>
                  <a:cubicBezTo>
                    <a:pt x="1474" y="1273"/>
                    <a:pt x="1475" y="1271"/>
                    <a:pt x="1474" y="1270"/>
                  </a:cubicBezTo>
                  <a:cubicBezTo>
                    <a:pt x="1463" y="1268"/>
                    <a:pt x="1452" y="1264"/>
                    <a:pt x="1441" y="1265"/>
                  </a:cubicBezTo>
                  <a:cubicBezTo>
                    <a:pt x="1430" y="1266"/>
                    <a:pt x="1419" y="1271"/>
                    <a:pt x="1411" y="1278"/>
                  </a:cubicBezTo>
                  <a:cubicBezTo>
                    <a:pt x="1395" y="1291"/>
                    <a:pt x="1385" y="1310"/>
                    <a:pt x="1370" y="1325"/>
                  </a:cubicBezTo>
                  <a:cubicBezTo>
                    <a:pt x="1355" y="1340"/>
                    <a:pt x="1338" y="1351"/>
                    <a:pt x="1317" y="1355"/>
                  </a:cubicBezTo>
                  <a:cubicBezTo>
                    <a:pt x="1315" y="1356"/>
                    <a:pt x="1312" y="1356"/>
                    <a:pt x="1310" y="1357"/>
                  </a:cubicBezTo>
                  <a:cubicBezTo>
                    <a:pt x="1310" y="1356"/>
                    <a:pt x="1310" y="1356"/>
                    <a:pt x="1311" y="1356"/>
                  </a:cubicBezTo>
                  <a:cubicBezTo>
                    <a:pt x="1319" y="1346"/>
                    <a:pt x="1328" y="1338"/>
                    <a:pt x="1334" y="1327"/>
                  </a:cubicBezTo>
                  <a:cubicBezTo>
                    <a:pt x="1347" y="1306"/>
                    <a:pt x="1351" y="1282"/>
                    <a:pt x="1353" y="1258"/>
                  </a:cubicBezTo>
                  <a:cubicBezTo>
                    <a:pt x="1357" y="1208"/>
                    <a:pt x="1353" y="1158"/>
                    <a:pt x="1354" y="1109"/>
                  </a:cubicBezTo>
                  <a:cubicBezTo>
                    <a:pt x="1354" y="1079"/>
                    <a:pt x="1353" y="1050"/>
                    <a:pt x="1366" y="1022"/>
                  </a:cubicBezTo>
                  <a:cubicBezTo>
                    <a:pt x="1367" y="1019"/>
                    <a:pt x="1363" y="1017"/>
                    <a:pt x="1362" y="1020"/>
                  </a:cubicBezTo>
                  <a:cubicBezTo>
                    <a:pt x="1350" y="1042"/>
                    <a:pt x="1342" y="1065"/>
                    <a:pt x="1338" y="1090"/>
                  </a:cubicBezTo>
                  <a:cubicBezTo>
                    <a:pt x="1334" y="1115"/>
                    <a:pt x="1335" y="1141"/>
                    <a:pt x="1335" y="1167"/>
                  </a:cubicBezTo>
                  <a:cubicBezTo>
                    <a:pt x="1335" y="1192"/>
                    <a:pt x="1333" y="1217"/>
                    <a:pt x="1332" y="1242"/>
                  </a:cubicBezTo>
                  <a:cubicBezTo>
                    <a:pt x="1330" y="1265"/>
                    <a:pt x="1328" y="1289"/>
                    <a:pt x="1317" y="1310"/>
                  </a:cubicBezTo>
                  <a:cubicBezTo>
                    <a:pt x="1311" y="1322"/>
                    <a:pt x="1302" y="1330"/>
                    <a:pt x="1293" y="1340"/>
                  </a:cubicBezTo>
                  <a:cubicBezTo>
                    <a:pt x="1294" y="1336"/>
                    <a:pt x="1294" y="1333"/>
                    <a:pt x="1295" y="1330"/>
                  </a:cubicBezTo>
                  <a:cubicBezTo>
                    <a:pt x="1300" y="1307"/>
                    <a:pt x="1306" y="1284"/>
                    <a:pt x="1304" y="1261"/>
                  </a:cubicBezTo>
                  <a:cubicBezTo>
                    <a:pt x="1300" y="1214"/>
                    <a:pt x="1297" y="1166"/>
                    <a:pt x="1300" y="1119"/>
                  </a:cubicBezTo>
                  <a:cubicBezTo>
                    <a:pt x="1301" y="1096"/>
                    <a:pt x="1304" y="1073"/>
                    <a:pt x="1310" y="1050"/>
                  </a:cubicBezTo>
                  <a:cubicBezTo>
                    <a:pt x="1315" y="1027"/>
                    <a:pt x="1322" y="1005"/>
                    <a:pt x="1326" y="981"/>
                  </a:cubicBezTo>
                  <a:cubicBezTo>
                    <a:pt x="1330" y="958"/>
                    <a:pt x="1332" y="935"/>
                    <a:pt x="1333" y="912"/>
                  </a:cubicBezTo>
                  <a:cubicBezTo>
                    <a:pt x="1333" y="888"/>
                    <a:pt x="1331" y="864"/>
                    <a:pt x="1330" y="840"/>
                  </a:cubicBezTo>
                  <a:cubicBezTo>
                    <a:pt x="1330" y="816"/>
                    <a:pt x="1329" y="792"/>
                    <a:pt x="1330" y="768"/>
                  </a:cubicBezTo>
                  <a:cubicBezTo>
                    <a:pt x="1330" y="749"/>
                    <a:pt x="1332" y="726"/>
                    <a:pt x="1325" y="709"/>
                  </a:cubicBezTo>
                  <a:cubicBezTo>
                    <a:pt x="1324" y="708"/>
                    <a:pt x="1322" y="708"/>
                    <a:pt x="1322" y="709"/>
                  </a:cubicBezTo>
                  <a:cubicBezTo>
                    <a:pt x="1324" y="747"/>
                    <a:pt x="1316" y="784"/>
                    <a:pt x="1315" y="822"/>
                  </a:cubicBezTo>
                  <a:cubicBezTo>
                    <a:pt x="1314" y="869"/>
                    <a:pt x="1315" y="916"/>
                    <a:pt x="1308" y="963"/>
                  </a:cubicBezTo>
                  <a:cubicBezTo>
                    <a:pt x="1305" y="986"/>
                    <a:pt x="1299" y="1008"/>
                    <a:pt x="1292" y="1030"/>
                  </a:cubicBezTo>
                  <a:cubicBezTo>
                    <a:pt x="1286" y="1052"/>
                    <a:pt x="1281" y="1075"/>
                    <a:pt x="1279" y="1098"/>
                  </a:cubicBezTo>
                  <a:cubicBezTo>
                    <a:pt x="1273" y="1144"/>
                    <a:pt x="1273" y="1189"/>
                    <a:pt x="1277" y="1235"/>
                  </a:cubicBezTo>
                  <a:cubicBezTo>
                    <a:pt x="1278" y="1248"/>
                    <a:pt x="1280" y="1261"/>
                    <a:pt x="1279" y="1274"/>
                  </a:cubicBezTo>
                  <a:cubicBezTo>
                    <a:pt x="1279" y="1287"/>
                    <a:pt x="1276" y="1300"/>
                    <a:pt x="1273" y="1313"/>
                  </a:cubicBezTo>
                  <a:cubicBezTo>
                    <a:pt x="1273" y="1314"/>
                    <a:pt x="1273" y="1315"/>
                    <a:pt x="1272" y="1316"/>
                  </a:cubicBezTo>
                  <a:cubicBezTo>
                    <a:pt x="1271" y="1314"/>
                    <a:pt x="1270" y="1312"/>
                    <a:pt x="1269" y="1311"/>
                  </a:cubicBezTo>
                  <a:cubicBezTo>
                    <a:pt x="1265" y="1300"/>
                    <a:pt x="1261" y="1289"/>
                    <a:pt x="1258" y="1279"/>
                  </a:cubicBezTo>
                  <a:cubicBezTo>
                    <a:pt x="1252" y="1261"/>
                    <a:pt x="1246" y="1243"/>
                    <a:pt x="1244" y="1225"/>
                  </a:cubicBezTo>
                  <a:cubicBezTo>
                    <a:pt x="1242" y="1205"/>
                    <a:pt x="1249" y="1187"/>
                    <a:pt x="1253" y="1168"/>
                  </a:cubicBezTo>
                  <a:cubicBezTo>
                    <a:pt x="1261" y="1127"/>
                    <a:pt x="1264" y="1085"/>
                    <a:pt x="1271" y="1044"/>
                  </a:cubicBezTo>
                  <a:cubicBezTo>
                    <a:pt x="1277" y="1005"/>
                    <a:pt x="1281" y="967"/>
                    <a:pt x="1276" y="929"/>
                  </a:cubicBezTo>
                  <a:cubicBezTo>
                    <a:pt x="1273" y="908"/>
                    <a:pt x="1267" y="888"/>
                    <a:pt x="1262" y="868"/>
                  </a:cubicBezTo>
                  <a:cubicBezTo>
                    <a:pt x="1259" y="858"/>
                    <a:pt x="1257" y="848"/>
                    <a:pt x="1254" y="838"/>
                  </a:cubicBezTo>
                  <a:cubicBezTo>
                    <a:pt x="1251" y="828"/>
                    <a:pt x="1250" y="819"/>
                    <a:pt x="1248" y="810"/>
                  </a:cubicBezTo>
                  <a:cubicBezTo>
                    <a:pt x="1247" y="809"/>
                    <a:pt x="1246" y="809"/>
                    <a:pt x="1246" y="809"/>
                  </a:cubicBezTo>
                  <a:cubicBezTo>
                    <a:pt x="1243" y="817"/>
                    <a:pt x="1243" y="824"/>
                    <a:pt x="1242" y="831"/>
                  </a:cubicBezTo>
                  <a:cubicBezTo>
                    <a:pt x="1240" y="840"/>
                    <a:pt x="1241" y="850"/>
                    <a:pt x="1243" y="859"/>
                  </a:cubicBezTo>
                  <a:cubicBezTo>
                    <a:pt x="1246" y="876"/>
                    <a:pt x="1251" y="893"/>
                    <a:pt x="1255" y="911"/>
                  </a:cubicBezTo>
                  <a:cubicBezTo>
                    <a:pt x="1263" y="950"/>
                    <a:pt x="1260" y="991"/>
                    <a:pt x="1254" y="1030"/>
                  </a:cubicBezTo>
                  <a:cubicBezTo>
                    <a:pt x="1247" y="1071"/>
                    <a:pt x="1243" y="1112"/>
                    <a:pt x="1236" y="1153"/>
                  </a:cubicBezTo>
                  <a:cubicBezTo>
                    <a:pt x="1233" y="1172"/>
                    <a:pt x="1226" y="1191"/>
                    <a:pt x="1225" y="1211"/>
                  </a:cubicBezTo>
                  <a:cubicBezTo>
                    <a:pt x="1223" y="1229"/>
                    <a:pt x="1228" y="1248"/>
                    <a:pt x="1233" y="1265"/>
                  </a:cubicBezTo>
                  <a:cubicBezTo>
                    <a:pt x="1235" y="1271"/>
                    <a:pt x="1237" y="1277"/>
                    <a:pt x="1239" y="1283"/>
                  </a:cubicBezTo>
                  <a:cubicBezTo>
                    <a:pt x="1239" y="1283"/>
                    <a:pt x="1239" y="1283"/>
                    <a:pt x="1239" y="1283"/>
                  </a:cubicBezTo>
                  <a:cubicBezTo>
                    <a:pt x="1231" y="1277"/>
                    <a:pt x="1227" y="1268"/>
                    <a:pt x="1222" y="1260"/>
                  </a:cubicBezTo>
                  <a:cubicBezTo>
                    <a:pt x="1217" y="1250"/>
                    <a:pt x="1211" y="1241"/>
                    <a:pt x="1206" y="1232"/>
                  </a:cubicBezTo>
                  <a:cubicBezTo>
                    <a:pt x="1196" y="1209"/>
                    <a:pt x="1192" y="1184"/>
                    <a:pt x="1191" y="1159"/>
                  </a:cubicBezTo>
                  <a:cubicBezTo>
                    <a:pt x="1191" y="1147"/>
                    <a:pt x="1191" y="1134"/>
                    <a:pt x="1189" y="1122"/>
                  </a:cubicBezTo>
                  <a:cubicBezTo>
                    <a:pt x="1186" y="1108"/>
                    <a:pt x="1181" y="1094"/>
                    <a:pt x="1180" y="1079"/>
                  </a:cubicBezTo>
                  <a:cubicBezTo>
                    <a:pt x="1180" y="1077"/>
                    <a:pt x="1176" y="1077"/>
                    <a:pt x="1176" y="1080"/>
                  </a:cubicBezTo>
                  <a:cubicBezTo>
                    <a:pt x="1175" y="1103"/>
                    <a:pt x="1176" y="1127"/>
                    <a:pt x="1175" y="1151"/>
                  </a:cubicBezTo>
                  <a:cubicBezTo>
                    <a:pt x="1175" y="1173"/>
                    <a:pt x="1175" y="1195"/>
                    <a:pt x="1181" y="1217"/>
                  </a:cubicBezTo>
                  <a:cubicBezTo>
                    <a:pt x="1186" y="1238"/>
                    <a:pt x="1197" y="1255"/>
                    <a:pt x="1207" y="1274"/>
                  </a:cubicBezTo>
                  <a:cubicBezTo>
                    <a:pt x="1210" y="1280"/>
                    <a:pt x="1214" y="1286"/>
                    <a:pt x="1218" y="1291"/>
                  </a:cubicBezTo>
                  <a:cubicBezTo>
                    <a:pt x="1218" y="1292"/>
                    <a:pt x="1217" y="1294"/>
                    <a:pt x="1217" y="1295"/>
                  </a:cubicBezTo>
                  <a:cubicBezTo>
                    <a:pt x="1216" y="1297"/>
                    <a:pt x="1215" y="1299"/>
                    <a:pt x="1214" y="1301"/>
                  </a:cubicBezTo>
                  <a:cubicBezTo>
                    <a:pt x="1214" y="1302"/>
                    <a:pt x="1214" y="1302"/>
                    <a:pt x="1214" y="1303"/>
                  </a:cubicBezTo>
                  <a:cubicBezTo>
                    <a:pt x="1210" y="1303"/>
                    <a:pt x="1206" y="1304"/>
                    <a:pt x="1202" y="1304"/>
                  </a:cubicBezTo>
                  <a:cubicBezTo>
                    <a:pt x="1202" y="1303"/>
                    <a:pt x="1202" y="1303"/>
                    <a:pt x="1202" y="1302"/>
                  </a:cubicBezTo>
                  <a:cubicBezTo>
                    <a:pt x="1201" y="1301"/>
                    <a:pt x="1201" y="1299"/>
                    <a:pt x="1202" y="1302"/>
                  </a:cubicBezTo>
                  <a:cubicBezTo>
                    <a:pt x="1201" y="1301"/>
                    <a:pt x="1201" y="1300"/>
                    <a:pt x="1201" y="1300"/>
                  </a:cubicBezTo>
                  <a:cubicBezTo>
                    <a:pt x="1201" y="1298"/>
                    <a:pt x="1201" y="1297"/>
                    <a:pt x="1200" y="1295"/>
                  </a:cubicBezTo>
                  <a:cubicBezTo>
                    <a:pt x="1199" y="1294"/>
                    <a:pt x="1199" y="1292"/>
                    <a:pt x="1199" y="1291"/>
                  </a:cubicBezTo>
                  <a:cubicBezTo>
                    <a:pt x="1199" y="1289"/>
                    <a:pt x="1198" y="1288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5"/>
                    <a:pt x="1196" y="1284"/>
                    <a:pt x="1196" y="1283"/>
                  </a:cubicBezTo>
                  <a:cubicBezTo>
                    <a:pt x="1194" y="1280"/>
                    <a:pt x="1190" y="1280"/>
                    <a:pt x="1189" y="1283"/>
                  </a:cubicBezTo>
                  <a:cubicBezTo>
                    <a:pt x="1188" y="1284"/>
                    <a:pt x="1188" y="1285"/>
                    <a:pt x="1188" y="1286"/>
                  </a:cubicBezTo>
                  <a:cubicBezTo>
                    <a:pt x="1188" y="1286"/>
                    <a:pt x="1188" y="1286"/>
                    <a:pt x="1188" y="1286"/>
                  </a:cubicBezTo>
                  <a:cubicBezTo>
                    <a:pt x="1186" y="1287"/>
                    <a:pt x="1185" y="1288"/>
                    <a:pt x="1185" y="1290"/>
                  </a:cubicBezTo>
                  <a:cubicBezTo>
                    <a:pt x="1185" y="1291"/>
                    <a:pt x="1184" y="1293"/>
                    <a:pt x="1184" y="1294"/>
                  </a:cubicBezTo>
                  <a:cubicBezTo>
                    <a:pt x="1184" y="1295"/>
                    <a:pt x="1184" y="1295"/>
                    <a:pt x="1184" y="1295"/>
                  </a:cubicBezTo>
                  <a:cubicBezTo>
                    <a:pt x="1184" y="1295"/>
                    <a:pt x="1184" y="1294"/>
                    <a:pt x="1185" y="1294"/>
                  </a:cubicBezTo>
                  <a:cubicBezTo>
                    <a:pt x="1184" y="1295"/>
                    <a:pt x="1183" y="1297"/>
                    <a:pt x="1183" y="1298"/>
                  </a:cubicBezTo>
                  <a:cubicBezTo>
                    <a:pt x="1182" y="1302"/>
                    <a:pt x="1182" y="1305"/>
                    <a:pt x="1182" y="1309"/>
                  </a:cubicBezTo>
                  <a:cubicBezTo>
                    <a:pt x="1178" y="1309"/>
                    <a:pt x="1175" y="1310"/>
                    <a:pt x="1172" y="1311"/>
                  </a:cubicBezTo>
                  <a:cubicBezTo>
                    <a:pt x="1171" y="1307"/>
                    <a:pt x="1170" y="1303"/>
                    <a:pt x="1169" y="1299"/>
                  </a:cubicBezTo>
                  <a:cubicBezTo>
                    <a:pt x="1167" y="1295"/>
                    <a:pt x="1166" y="1292"/>
                    <a:pt x="1165" y="1288"/>
                  </a:cubicBezTo>
                  <a:cubicBezTo>
                    <a:pt x="1165" y="1287"/>
                    <a:pt x="1165" y="1286"/>
                    <a:pt x="1165" y="1285"/>
                  </a:cubicBezTo>
                  <a:cubicBezTo>
                    <a:pt x="1164" y="1284"/>
                    <a:pt x="1164" y="1282"/>
                    <a:pt x="1163" y="1281"/>
                  </a:cubicBezTo>
                  <a:cubicBezTo>
                    <a:pt x="1163" y="1282"/>
                    <a:pt x="1163" y="1279"/>
                    <a:pt x="1162" y="1279"/>
                  </a:cubicBezTo>
                  <a:cubicBezTo>
                    <a:pt x="1162" y="1277"/>
                    <a:pt x="1161" y="1275"/>
                    <a:pt x="1159" y="1274"/>
                  </a:cubicBezTo>
                  <a:cubicBezTo>
                    <a:pt x="1156" y="1271"/>
                    <a:pt x="1151" y="1271"/>
                    <a:pt x="1148" y="1274"/>
                  </a:cubicBezTo>
                  <a:cubicBezTo>
                    <a:pt x="1145" y="1277"/>
                    <a:pt x="1145" y="1279"/>
                    <a:pt x="1144" y="1283"/>
                  </a:cubicBezTo>
                  <a:cubicBezTo>
                    <a:pt x="1144" y="1285"/>
                    <a:pt x="1144" y="1288"/>
                    <a:pt x="1144" y="1290"/>
                  </a:cubicBezTo>
                  <a:cubicBezTo>
                    <a:pt x="1144" y="1295"/>
                    <a:pt x="1145" y="1300"/>
                    <a:pt x="1146" y="1305"/>
                  </a:cubicBezTo>
                  <a:cubicBezTo>
                    <a:pt x="1146" y="1308"/>
                    <a:pt x="1147" y="1311"/>
                    <a:pt x="1148" y="1315"/>
                  </a:cubicBezTo>
                  <a:cubicBezTo>
                    <a:pt x="1147" y="1314"/>
                    <a:pt x="1146" y="1314"/>
                    <a:pt x="1145" y="1314"/>
                  </a:cubicBezTo>
                  <a:cubicBezTo>
                    <a:pt x="1142" y="1313"/>
                    <a:pt x="1140" y="1312"/>
                    <a:pt x="1137" y="1312"/>
                  </a:cubicBezTo>
                  <a:cubicBezTo>
                    <a:pt x="1137" y="1311"/>
                    <a:pt x="1137" y="1311"/>
                    <a:pt x="1137" y="1311"/>
                  </a:cubicBezTo>
                  <a:cubicBezTo>
                    <a:pt x="1137" y="1309"/>
                    <a:pt x="1137" y="1308"/>
                    <a:pt x="1137" y="1306"/>
                  </a:cubicBezTo>
                  <a:cubicBezTo>
                    <a:pt x="1137" y="1305"/>
                    <a:pt x="1137" y="1304"/>
                    <a:pt x="1137" y="1303"/>
                  </a:cubicBezTo>
                  <a:cubicBezTo>
                    <a:pt x="1136" y="1302"/>
                    <a:pt x="1136" y="1302"/>
                    <a:pt x="1136" y="1301"/>
                  </a:cubicBezTo>
                  <a:cubicBezTo>
                    <a:pt x="1136" y="1300"/>
                    <a:pt x="1136" y="1299"/>
                    <a:pt x="1136" y="1298"/>
                  </a:cubicBezTo>
                  <a:cubicBezTo>
                    <a:pt x="1136" y="1297"/>
                    <a:pt x="1136" y="1295"/>
                    <a:pt x="1135" y="1294"/>
                  </a:cubicBezTo>
                  <a:cubicBezTo>
                    <a:pt x="1135" y="1294"/>
                    <a:pt x="1135" y="1294"/>
                    <a:pt x="1135" y="1294"/>
                  </a:cubicBezTo>
                  <a:cubicBezTo>
                    <a:pt x="1135" y="1293"/>
                    <a:pt x="1135" y="1293"/>
                    <a:pt x="1135" y="1293"/>
                  </a:cubicBezTo>
                  <a:cubicBezTo>
                    <a:pt x="1135" y="1291"/>
                    <a:pt x="1135" y="1288"/>
                    <a:pt x="1134" y="1287"/>
                  </a:cubicBezTo>
                  <a:cubicBezTo>
                    <a:pt x="1131" y="1284"/>
                    <a:pt x="1128" y="1282"/>
                    <a:pt x="1124" y="1283"/>
                  </a:cubicBezTo>
                  <a:cubicBezTo>
                    <a:pt x="1118" y="1285"/>
                    <a:pt x="1116" y="1293"/>
                    <a:pt x="1114" y="1298"/>
                  </a:cubicBezTo>
                  <a:cubicBezTo>
                    <a:pt x="1114" y="1299"/>
                    <a:pt x="1114" y="1299"/>
                    <a:pt x="1115" y="1298"/>
                  </a:cubicBezTo>
                  <a:cubicBezTo>
                    <a:pt x="1115" y="1296"/>
                    <a:pt x="1115" y="1297"/>
                    <a:pt x="1114" y="1300"/>
                  </a:cubicBezTo>
                  <a:cubicBezTo>
                    <a:pt x="1114" y="1301"/>
                    <a:pt x="1114" y="1301"/>
                    <a:pt x="1114" y="1301"/>
                  </a:cubicBezTo>
                  <a:cubicBezTo>
                    <a:pt x="1113" y="1302"/>
                    <a:pt x="1113" y="1304"/>
                    <a:pt x="1113" y="1306"/>
                  </a:cubicBezTo>
                  <a:cubicBezTo>
                    <a:pt x="1113" y="1307"/>
                    <a:pt x="1113" y="1309"/>
                    <a:pt x="1113" y="1310"/>
                  </a:cubicBezTo>
                  <a:cubicBezTo>
                    <a:pt x="1111" y="1310"/>
                    <a:pt x="1109" y="1310"/>
                    <a:pt x="1108" y="1310"/>
                  </a:cubicBezTo>
                  <a:cubicBezTo>
                    <a:pt x="1112" y="1297"/>
                    <a:pt x="1116" y="1283"/>
                    <a:pt x="1116" y="1269"/>
                  </a:cubicBezTo>
                  <a:cubicBezTo>
                    <a:pt x="1116" y="1252"/>
                    <a:pt x="1112" y="1236"/>
                    <a:pt x="1109" y="1220"/>
                  </a:cubicBezTo>
                  <a:cubicBezTo>
                    <a:pt x="1106" y="1203"/>
                    <a:pt x="1103" y="1185"/>
                    <a:pt x="1102" y="1167"/>
                  </a:cubicBezTo>
                  <a:cubicBezTo>
                    <a:pt x="1102" y="1164"/>
                    <a:pt x="1097" y="1164"/>
                    <a:pt x="1097" y="1167"/>
                  </a:cubicBezTo>
                  <a:cubicBezTo>
                    <a:pt x="1096" y="1182"/>
                    <a:pt x="1093" y="1197"/>
                    <a:pt x="1092" y="1212"/>
                  </a:cubicBezTo>
                  <a:cubicBezTo>
                    <a:pt x="1092" y="1227"/>
                    <a:pt x="1095" y="1242"/>
                    <a:pt x="1095" y="1257"/>
                  </a:cubicBezTo>
                  <a:cubicBezTo>
                    <a:pt x="1096" y="1274"/>
                    <a:pt x="1090" y="1289"/>
                    <a:pt x="1083" y="1304"/>
                  </a:cubicBezTo>
                  <a:cubicBezTo>
                    <a:pt x="1082" y="1294"/>
                    <a:pt x="1080" y="1284"/>
                    <a:pt x="1079" y="1274"/>
                  </a:cubicBezTo>
                  <a:cubicBezTo>
                    <a:pt x="1079" y="1266"/>
                    <a:pt x="1078" y="1258"/>
                    <a:pt x="1079" y="1250"/>
                  </a:cubicBezTo>
                  <a:cubicBezTo>
                    <a:pt x="1079" y="1247"/>
                    <a:pt x="1079" y="1244"/>
                    <a:pt x="1080" y="1241"/>
                  </a:cubicBezTo>
                  <a:cubicBezTo>
                    <a:pt x="1080" y="1237"/>
                    <a:pt x="1080" y="1234"/>
                    <a:pt x="1081" y="1230"/>
                  </a:cubicBezTo>
                  <a:cubicBezTo>
                    <a:pt x="1082" y="1227"/>
                    <a:pt x="1077" y="1225"/>
                    <a:pt x="1075" y="1227"/>
                  </a:cubicBezTo>
                  <a:cubicBezTo>
                    <a:pt x="1073" y="1229"/>
                    <a:pt x="1070" y="1232"/>
                    <a:pt x="1068" y="1234"/>
                  </a:cubicBezTo>
                  <a:cubicBezTo>
                    <a:pt x="1065" y="1238"/>
                    <a:pt x="1064" y="1242"/>
                    <a:pt x="1063" y="1246"/>
                  </a:cubicBezTo>
                  <a:cubicBezTo>
                    <a:pt x="1060" y="1255"/>
                    <a:pt x="1059" y="1264"/>
                    <a:pt x="1059" y="1272"/>
                  </a:cubicBezTo>
                  <a:cubicBezTo>
                    <a:pt x="1060" y="1281"/>
                    <a:pt x="1060" y="1290"/>
                    <a:pt x="1062" y="1298"/>
                  </a:cubicBezTo>
                  <a:cubicBezTo>
                    <a:pt x="1062" y="1298"/>
                    <a:pt x="1062" y="1298"/>
                    <a:pt x="1062" y="1298"/>
                  </a:cubicBezTo>
                  <a:cubicBezTo>
                    <a:pt x="1061" y="1298"/>
                    <a:pt x="1061" y="1297"/>
                    <a:pt x="1060" y="1297"/>
                  </a:cubicBezTo>
                  <a:cubicBezTo>
                    <a:pt x="1060" y="1296"/>
                    <a:pt x="1060" y="1296"/>
                    <a:pt x="1060" y="1296"/>
                  </a:cubicBezTo>
                  <a:cubicBezTo>
                    <a:pt x="1060" y="1295"/>
                    <a:pt x="1059" y="1294"/>
                    <a:pt x="1058" y="1293"/>
                  </a:cubicBezTo>
                  <a:cubicBezTo>
                    <a:pt x="1058" y="1293"/>
                    <a:pt x="1058" y="1293"/>
                    <a:pt x="1058" y="1293"/>
                  </a:cubicBezTo>
                  <a:cubicBezTo>
                    <a:pt x="1058" y="1293"/>
                    <a:pt x="1058" y="1292"/>
                    <a:pt x="1058" y="1292"/>
                  </a:cubicBezTo>
                  <a:cubicBezTo>
                    <a:pt x="1057" y="1289"/>
                    <a:pt x="1056" y="1286"/>
                    <a:pt x="1055" y="1282"/>
                  </a:cubicBezTo>
                  <a:cubicBezTo>
                    <a:pt x="1055" y="1282"/>
                    <a:pt x="1055" y="1282"/>
                    <a:pt x="1055" y="1282"/>
                  </a:cubicBezTo>
                  <a:cubicBezTo>
                    <a:pt x="1055" y="1281"/>
                    <a:pt x="1055" y="1281"/>
                    <a:pt x="1055" y="1281"/>
                  </a:cubicBezTo>
                  <a:cubicBezTo>
                    <a:pt x="1055" y="1280"/>
                    <a:pt x="1055" y="1279"/>
                    <a:pt x="1055" y="1278"/>
                  </a:cubicBezTo>
                  <a:cubicBezTo>
                    <a:pt x="1054" y="1275"/>
                    <a:pt x="1054" y="1272"/>
                    <a:pt x="1054" y="1270"/>
                  </a:cubicBezTo>
                  <a:cubicBezTo>
                    <a:pt x="1054" y="1260"/>
                    <a:pt x="1055" y="1250"/>
                    <a:pt x="1056" y="1241"/>
                  </a:cubicBezTo>
                  <a:cubicBezTo>
                    <a:pt x="1057" y="1229"/>
                    <a:pt x="1059" y="1218"/>
                    <a:pt x="1061" y="1207"/>
                  </a:cubicBezTo>
                  <a:cubicBezTo>
                    <a:pt x="1062" y="1198"/>
                    <a:pt x="1062" y="1190"/>
                    <a:pt x="1064" y="1182"/>
                  </a:cubicBezTo>
                  <a:cubicBezTo>
                    <a:pt x="1064" y="1180"/>
                    <a:pt x="1063" y="1179"/>
                    <a:pt x="1062" y="1179"/>
                  </a:cubicBezTo>
                  <a:cubicBezTo>
                    <a:pt x="1069" y="1171"/>
                    <a:pt x="1077" y="1164"/>
                    <a:pt x="1085" y="1158"/>
                  </a:cubicBezTo>
                  <a:cubicBezTo>
                    <a:pt x="1101" y="1146"/>
                    <a:pt x="1123" y="1144"/>
                    <a:pt x="1141" y="1141"/>
                  </a:cubicBezTo>
                  <a:cubicBezTo>
                    <a:pt x="1142" y="1141"/>
                    <a:pt x="1143" y="1139"/>
                    <a:pt x="1142" y="1139"/>
                  </a:cubicBezTo>
                  <a:cubicBezTo>
                    <a:pt x="1132" y="1138"/>
                    <a:pt x="1122" y="1134"/>
                    <a:pt x="1113" y="1134"/>
                  </a:cubicBezTo>
                  <a:cubicBezTo>
                    <a:pt x="1103" y="1134"/>
                    <a:pt x="1094" y="1137"/>
                    <a:pt x="1085" y="1141"/>
                  </a:cubicBezTo>
                  <a:cubicBezTo>
                    <a:pt x="1069" y="1149"/>
                    <a:pt x="1057" y="1164"/>
                    <a:pt x="1043" y="1175"/>
                  </a:cubicBezTo>
                  <a:cubicBezTo>
                    <a:pt x="1042" y="1175"/>
                    <a:pt x="1041" y="1176"/>
                    <a:pt x="1040" y="1177"/>
                  </a:cubicBezTo>
                  <a:cubicBezTo>
                    <a:pt x="1039" y="1173"/>
                    <a:pt x="1038" y="1169"/>
                    <a:pt x="1037" y="1165"/>
                  </a:cubicBezTo>
                  <a:cubicBezTo>
                    <a:pt x="1033" y="1150"/>
                    <a:pt x="1024" y="1136"/>
                    <a:pt x="1023" y="1120"/>
                  </a:cubicBezTo>
                  <a:cubicBezTo>
                    <a:pt x="1023" y="1119"/>
                    <a:pt x="1022" y="1118"/>
                    <a:pt x="1020" y="1118"/>
                  </a:cubicBezTo>
                  <a:cubicBezTo>
                    <a:pt x="1020" y="1113"/>
                    <a:pt x="1021" y="1109"/>
                    <a:pt x="1021" y="1105"/>
                  </a:cubicBezTo>
                  <a:cubicBezTo>
                    <a:pt x="1021" y="1082"/>
                    <a:pt x="1021" y="1059"/>
                    <a:pt x="1020" y="1036"/>
                  </a:cubicBezTo>
                  <a:cubicBezTo>
                    <a:pt x="1020" y="1010"/>
                    <a:pt x="1020" y="983"/>
                    <a:pt x="1034" y="961"/>
                  </a:cubicBezTo>
                  <a:cubicBezTo>
                    <a:pt x="1035" y="959"/>
                    <a:pt x="1032" y="957"/>
                    <a:pt x="1031" y="959"/>
                  </a:cubicBezTo>
                  <a:cubicBezTo>
                    <a:pt x="1017" y="978"/>
                    <a:pt x="1008" y="1000"/>
                    <a:pt x="1005" y="1023"/>
                  </a:cubicBezTo>
                  <a:cubicBezTo>
                    <a:pt x="1003" y="1047"/>
                    <a:pt x="1005" y="1072"/>
                    <a:pt x="1003" y="1096"/>
                  </a:cubicBezTo>
                  <a:cubicBezTo>
                    <a:pt x="1001" y="1118"/>
                    <a:pt x="1002" y="1141"/>
                    <a:pt x="991" y="1161"/>
                  </a:cubicBezTo>
                  <a:cubicBezTo>
                    <a:pt x="987" y="1167"/>
                    <a:pt x="983" y="1172"/>
                    <a:pt x="978" y="1176"/>
                  </a:cubicBezTo>
                  <a:cubicBezTo>
                    <a:pt x="978" y="1170"/>
                    <a:pt x="978" y="1163"/>
                    <a:pt x="978" y="1157"/>
                  </a:cubicBezTo>
                  <a:cubicBezTo>
                    <a:pt x="978" y="1146"/>
                    <a:pt x="980" y="1134"/>
                    <a:pt x="978" y="1123"/>
                  </a:cubicBezTo>
                  <a:cubicBezTo>
                    <a:pt x="978" y="1122"/>
                    <a:pt x="976" y="1121"/>
                    <a:pt x="975" y="1122"/>
                  </a:cubicBezTo>
                  <a:cubicBezTo>
                    <a:pt x="973" y="1123"/>
                    <a:pt x="971" y="1125"/>
                    <a:pt x="970" y="1127"/>
                  </a:cubicBezTo>
                  <a:cubicBezTo>
                    <a:pt x="968" y="1114"/>
                    <a:pt x="966" y="1100"/>
                    <a:pt x="965" y="1086"/>
                  </a:cubicBezTo>
                  <a:cubicBezTo>
                    <a:pt x="964" y="1069"/>
                    <a:pt x="964" y="1052"/>
                    <a:pt x="966" y="1035"/>
                  </a:cubicBezTo>
                  <a:cubicBezTo>
                    <a:pt x="967" y="1018"/>
                    <a:pt x="970" y="1001"/>
                    <a:pt x="975" y="984"/>
                  </a:cubicBezTo>
                  <a:cubicBezTo>
                    <a:pt x="980" y="967"/>
                    <a:pt x="988" y="951"/>
                    <a:pt x="992" y="933"/>
                  </a:cubicBezTo>
                  <a:cubicBezTo>
                    <a:pt x="996" y="917"/>
                    <a:pt x="998" y="900"/>
                    <a:pt x="999" y="883"/>
                  </a:cubicBezTo>
                  <a:cubicBezTo>
                    <a:pt x="1000" y="866"/>
                    <a:pt x="998" y="848"/>
                    <a:pt x="997" y="830"/>
                  </a:cubicBezTo>
                  <a:cubicBezTo>
                    <a:pt x="997" y="812"/>
                    <a:pt x="997" y="794"/>
                    <a:pt x="997" y="776"/>
                  </a:cubicBezTo>
                  <a:cubicBezTo>
                    <a:pt x="998" y="763"/>
                    <a:pt x="999" y="747"/>
                    <a:pt x="992" y="736"/>
                  </a:cubicBezTo>
                  <a:cubicBezTo>
                    <a:pt x="992" y="735"/>
                    <a:pt x="990" y="735"/>
                    <a:pt x="990" y="736"/>
                  </a:cubicBezTo>
                  <a:cubicBezTo>
                    <a:pt x="993" y="764"/>
                    <a:pt x="985" y="791"/>
                    <a:pt x="985" y="818"/>
                  </a:cubicBezTo>
                  <a:cubicBezTo>
                    <a:pt x="984" y="852"/>
                    <a:pt x="985" y="887"/>
                    <a:pt x="977" y="920"/>
                  </a:cubicBezTo>
                  <a:cubicBezTo>
                    <a:pt x="974" y="937"/>
                    <a:pt x="967" y="953"/>
                    <a:pt x="961" y="969"/>
                  </a:cubicBezTo>
                  <a:cubicBezTo>
                    <a:pt x="955" y="984"/>
                    <a:pt x="951" y="1000"/>
                    <a:pt x="948" y="1017"/>
                  </a:cubicBezTo>
                  <a:cubicBezTo>
                    <a:pt x="943" y="1049"/>
                    <a:pt x="943" y="1082"/>
                    <a:pt x="947" y="1114"/>
                  </a:cubicBezTo>
                  <a:cubicBezTo>
                    <a:pt x="948" y="1123"/>
                    <a:pt x="950" y="1133"/>
                    <a:pt x="949" y="1142"/>
                  </a:cubicBezTo>
                  <a:cubicBezTo>
                    <a:pt x="949" y="1147"/>
                    <a:pt x="948" y="1152"/>
                    <a:pt x="947" y="1157"/>
                  </a:cubicBezTo>
                  <a:cubicBezTo>
                    <a:pt x="945" y="1146"/>
                    <a:pt x="944" y="1135"/>
                    <a:pt x="941" y="1124"/>
                  </a:cubicBezTo>
                  <a:cubicBezTo>
                    <a:pt x="937" y="1110"/>
                    <a:pt x="935" y="1097"/>
                    <a:pt x="936" y="1083"/>
                  </a:cubicBezTo>
                  <a:cubicBezTo>
                    <a:pt x="936" y="1083"/>
                    <a:pt x="935" y="1083"/>
                    <a:pt x="935" y="1083"/>
                  </a:cubicBezTo>
                  <a:cubicBezTo>
                    <a:pt x="932" y="1096"/>
                    <a:pt x="930" y="1109"/>
                    <a:pt x="928" y="1122"/>
                  </a:cubicBezTo>
                  <a:cubicBezTo>
                    <a:pt x="928" y="1129"/>
                    <a:pt x="927" y="1136"/>
                    <a:pt x="927" y="1143"/>
                  </a:cubicBezTo>
                  <a:cubicBezTo>
                    <a:pt x="925" y="1141"/>
                    <a:pt x="924" y="1140"/>
                    <a:pt x="922" y="1139"/>
                  </a:cubicBezTo>
                  <a:cubicBezTo>
                    <a:pt x="917" y="1129"/>
                    <a:pt x="913" y="1118"/>
                    <a:pt x="911" y="1108"/>
                  </a:cubicBezTo>
                  <a:cubicBezTo>
                    <a:pt x="909" y="1094"/>
                    <a:pt x="915" y="1081"/>
                    <a:pt x="919" y="1067"/>
                  </a:cubicBezTo>
                  <a:cubicBezTo>
                    <a:pt x="926" y="1043"/>
                    <a:pt x="930" y="1019"/>
                    <a:pt x="934" y="994"/>
                  </a:cubicBezTo>
                  <a:cubicBezTo>
                    <a:pt x="941" y="982"/>
                    <a:pt x="948" y="969"/>
                    <a:pt x="952" y="955"/>
                  </a:cubicBezTo>
                  <a:cubicBezTo>
                    <a:pt x="955" y="945"/>
                    <a:pt x="957" y="934"/>
                    <a:pt x="957" y="923"/>
                  </a:cubicBezTo>
                  <a:cubicBezTo>
                    <a:pt x="958" y="913"/>
                    <a:pt x="958" y="899"/>
                    <a:pt x="963" y="890"/>
                  </a:cubicBezTo>
                  <a:cubicBezTo>
                    <a:pt x="964" y="887"/>
                    <a:pt x="960" y="884"/>
                    <a:pt x="958" y="886"/>
                  </a:cubicBezTo>
                  <a:cubicBezTo>
                    <a:pt x="952" y="894"/>
                    <a:pt x="947" y="902"/>
                    <a:pt x="945" y="911"/>
                  </a:cubicBezTo>
                  <a:cubicBezTo>
                    <a:pt x="944" y="904"/>
                    <a:pt x="943" y="897"/>
                    <a:pt x="942" y="890"/>
                  </a:cubicBezTo>
                  <a:cubicBezTo>
                    <a:pt x="940" y="884"/>
                    <a:pt x="939" y="878"/>
                    <a:pt x="937" y="872"/>
                  </a:cubicBezTo>
                  <a:cubicBezTo>
                    <a:pt x="938" y="858"/>
                    <a:pt x="937" y="843"/>
                    <a:pt x="936" y="829"/>
                  </a:cubicBezTo>
                  <a:cubicBezTo>
                    <a:pt x="934" y="814"/>
                    <a:pt x="932" y="799"/>
                    <a:pt x="931" y="784"/>
                  </a:cubicBezTo>
                  <a:cubicBezTo>
                    <a:pt x="930" y="779"/>
                    <a:pt x="930" y="774"/>
                    <a:pt x="929" y="769"/>
                  </a:cubicBezTo>
                  <a:cubicBezTo>
                    <a:pt x="929" y="767"/>
                    <a:pt x="929" y="765"/>
                    <a:pt x="929" y="764"/>
                  </a:cubicBezTo>
                  <a:cubicBezTo>
                    <a:pt x="929" y="763"/>
                    <a:pt x="928" y="762"/>
                    <a:pt x="928" y="762"/>
                  </a:cubicBezTo>
                  <a:cubicBezTo>
                    <a:pt x="927" y="760"/>
                    <a:pt x="927" y="761"/>
                    <a:pt x="927" y="762"/>
                  </a:cubicBezTo>
                  <a:cubicBezTo>
                    <a:pt x="927" y="761"/>
                    <a:pt x="927" y="761"/>
                    <a:pt x="927" y="761"/>
                  </a:cubicBezTo>
                  <a:cubicBezTo>
                    <a:pt x="927" y="758"/>
                    <a:pt x="922" y="762"/>
                    <a:pt x="921" y="762"/>
                  </a:cubicBezTo>
                  <a:cubicBezTo>
                    <a:pt x="917" y="769"/>
                    <a:pt x="918" y="781"/>
                    <a:pt x="918" y="788"/>
                  </a:cubicBezTo>
                  <a:cubicBezTo>
                    <a:pt x="918" y="800"/>
                    <a:pt x="918" y="811"/>
                    <a:pt x="919" y="822"/>
                  </a:cubicBezTo>
                  <a:cubicBezTo>
                    <a:pt x="918" y="817"/>
                    <a:pt x="917" y="813"/>
                    <a:pt x="916" y="808"/>
                  </a:cubicBezTo>
                  <a:cubicBezTo>
                    <a:pt x="915" y="808"/>
                    <a:pt x="915" y="808"/>
                    <a:pt x="914" y="808"/>
                  </a:cubicBezTo>
                  <a:cubicBezTo>
                    <a:pt x="909" y="818"/>
                    <a:pt x="909" y="831"/>
                    <a:pt x="912" y="841"/>
                  </a:cubicBezTo>
                  <a:cubicBezTo>
                    <a:pt x="914" y="850"/>
                    <a:pt x="917" y="858"/>
                    <a:pt x="919" y="867"/>
                  </a:cubicBezTo>
                  <a:cubicBezTo>
                    <a:pt x="919" y="872"/>
                    <a:pt x="919" y="878"/>
                    <a:pt x="918" y="883"/>
                  </a:cubicBezTo>
                  <a:cubicBezTo>
                    <a:pt x="914" y="915"/>
                    <a:pt x="899" y="946"/>
                    <a:pt x="882" y="973"/>
                  </a:cubicBezTo>
                  <a:cubicBezTo>
                    <a:pt x="873" y="987"/>
                    <a:pt x="864" y="1000"/>
                    <a:pt x="855" y="1013"/>
                  </a:cubicBezTo>
                  <a:cubicBezTo>
                    <a:pt x="854" y="1015"/>
                    <a:pt x="853" y="1017"/>
                    <a:pt x="852" y="1019"/>
                  </a:cubicBezTo>
                  <a:cubicBezTo>
                    <a:pt x="850" y="1013"/>
                    <a:pt x="849" y="1008"/>
                    <a:pt x="848" y="1002"/>
                  </a:cubicBezTo>
                  <a:cubicBezTo>
                    <a:pt x="848" y="1000"/>
                    <a:pt x="845" y="1000"/>
                    <a:pt x="844" y="1002"/>
                  </a:cubicBezTo>
                  <a:cubicBezTo>
                    <a:pt x="844" y="1011"/>
                    <a:pt x="845" y="1020"/>
                    <a:pt x="845" y="1029"/>
                  </a:cubicBezTo>
                  <a:cubicBezTo>
                    <a:pt x="840" y="1039"/>
                    <a:pt x="834" y="1048"/>
                    <a:pt x="828" y="1057"/>
                  </a:cubicBezTo>
                  <a:cubicBezTo>
                    <a:pt x="821" y="1068"/>
                    <a:pt x="809" y="1076"/>
                    <a:pt x="801" y="1087"/>
                  </a:cubicBezTo>
                  <a:cubicBezTo>
                    <a:pt x="796" y="1071"/>
                    <a:pt x="793" y="1055"/>
                    <a:pt x="789" y="1039"/>
                  </a:cubicBezTo>
                  <a:cubicBezTo>
                    <a:pt x="789" y="1037"/>
                    <a:pt x="788" y="1035"/>
                    <a:pt x="788" y="1034"/>
                  </a:cubicBezTo>
                  <a:cubicBezTo>
                    <a:pt x="795" y="1030"/>
                    <a:pt x="802" y="1023"/>
                    <a:pt x="806" y="1018"/>
                  </a:cubicBezTo>
                  <a:cubicBezTo>
                    <a:pt x="815" y="1007"/>
                    <a:pt x="818" y="992"/>
                    <a:pt x="820" y="977"/>
                  </a:cubicBezTo>
                  <a:cubicBezTo>
                    <a:pt x="820" y="975"/>
                    <a:pt x="820" y="972"/>
                    <a:pt x="820" y="970"/>
                  </a:cubicBezTo>
                  <a:cubicBezTo>
                    <a:pt x="821" y="970"/>
                    <a:pt x="821" y="969"/>
                    <a:pt x="822" y="969"/>
                  </a:cubicBezTo>
                  <a:cubicBezTo>
                    <a:pt x="829" y="960"/>
                    <a:pt x="833" y="949"/>
                    <a:pt x="839" y="940"/>
                  </a:cubicBezTo>
                  <a:cubicBezTo>
                    <a:pt x="845" y="930"/>
                    <a:pt x="851" y="920"/>
                    <a:pt x="855" y="910"/>
                  </a:cubicBezTo>
                  <a:cubicBezTo>
                    <a:pt x="857" y="903"/>
                    <a:pt x="859" y="897"/>
                    <a:pt x="861" y="890"/>
                  </a:cubicBezTo>
                  <a:cubicBezTo>
                    <a:pt x="875" y="891"/>
                    <a:pt x="886" y="868"/>
                    <a:pt x="890" y="858"/>
                  </a:cubicBezTo>
                  <a:cubicBezTo>
                    <a:pt x="896" y="842"/>
                    <a:pt x="897" y="824"/>
                    <a:pt x="898" y="807"/>
                  </a:cubicBezTo>
                  <a:cubicBezTo>
                    <a:pt x="899" y="787"/>
                    <a:pt x="900" y="767"/>
                    <a:pt x="899" y="746"/>
                  </a:cubicBezTo>
                  <a:cubicBezTo>
                    <a:pt x="899" y="736"/>
                    <a:pt x="899" y="727"/>
                    <a:pt x="897" y="717"/>
                  </a:cubicBezTo>
                  <a:cubicBezTo>
                    <a:pt x="896" y="706"/>
                    <a:pt x="893" y="694"/>
                    <a:pt x="895" y="684"/>
                  </a:cubicBezTo>
                  <a:cubicBezTo>
                    <a:pt x="895" y="681"/>
                    <a:pt x="892" y="679"/>
                    <a:pt x="890" y="682"/>
                  </a:cubicBezTo>
                  <a:cubicBezTo>
                    <a:pt x="883" y="698"/>
                    <a:pt x="886" y="715"/>
                    <a:pt x="886" y="733"/>
                  </a:cubicBezTo>
                  <a:cubicBezTo>
                    <a:pt x="885" y="754"/>
                    <a:pt x="883" y="775"/>
                    <a:pt x="882" y="796"/>
                  </a:cubicBezTo>
                  <a:cubicBezTo>
                    <a:pt x="881" y="812"/>
                    <a:pt x="880" y="828"/>
                    <a:pt x="876" y="844"/>
                  </a:cubicBezTo>
                  <a:cubicBezTo>
                    <a:pt x="874" y="852"/>
                    <a:pt x="870" y="859"/>
                    <a:pt x="866" y="866"/>
                  </a:cubicBezTo>
                  <a:cubicBezTo>
                    <a:pt x="865" y="867"/>
                    <a:pt x="865" y="867"/>
                    <a:pt x="865" y="867"/>
                  </a:cubicBezTo>
                  <a:cubicBezTo>
                    <a:pt x="866" y="857"/>
                    <a:pt x="866" y="848"/>
                    <a:pt x="867" y="839"/>
                  </a:cubicBezTo>
                  <a:cubicBezTo>
                    <a:pt x="867" y="815"/>
                    <a:pt x="864" y="791"/>
                    <a:pt x="863" y="766"/>
                  </a:cubicBezTo>
                  <a:cubicBezTo>
                    <a:pt x="862" y="741"/>
                    <a:pt x="863" y="716"/>
                    <a:pt x="859" y="691"/>
                  </a:cubicBezTo>
                  <a:cubicBezTo>
                    <a:pt x="856" y="674"/>
                    <a:pt x="848" y="650"/>
                    <a:pt x="857" y="634"/>
                  </a:cubicBezTo>
                  <a:cubicBezTo>
                    <a:pt x="859" y="630"/>
                    <a:pt x="855" y="627"/>
                    <a:pt x="851" y="628"/>
                  </a:cubicBezTo>
                  <a:cubicBezTo>
                    <a:pt x="835" y="636"/>
                    <a:pt x="837" y="659"/>
                    <a:pt x="839" y="674"/>
                  </a:cubicBezTo>
                  <a:cubicBezTo>
                    <a:pt x="840" y="683"/>
                    <a:pt x="842" y="691"/>
                    <a:pt x="843" y="700"/>
                  </a:cubicBezTo>
                  <a:cubicBezTo>
                    <a:pt x="844" y="714"/>
                    <a:pt x="844" y="728"/>
                    <a:pt x="844" y="741"/>
                  </a:cubicBezTo>
                  <a:cubicBezTo>
                    <a:pt x="844" y="792"/>
                    <a:pt x="855" y="844"/>
                    <a:pt x="840" y="894"/>
                  </a:cubicBezTo>
                  <a:cubicBezTo>
                    <a:pt x="836" y="907"/>
                    <a:pt x="830" y="918"/>
                    <a:pt x="823" y="930"/>
                  </a:cubicBezTo>
                  <a:cubicBezTo>
                    <a:pt x="822" y="931"/>
                    <a:pt x="821" y="933"/>
                    <a:pt x="820" y="934"/>
                  </a:cubicBezTo>
                  <a:cubicBezTo>
                    <a:pt x="820" y="933"/>
                    <a:pt x="820" y="932"/>
                    <a:pt x="819" y="931"/>
                  </a:cubicBezTo>
                  <a:cubicBezTo>
                    <a:pt x="819" y="909"/>
                    <a:pt x="820" y="887"/>
                    <a:pt x="822" y="865"/>
                  </a:cubicBezTo>
                  <a:cubicBezTo>
                    <a:pt x="824" y="843"/>
                    <a:pt x="826" y="822"/>
                    <a:pt x="823" y="800"/>
                  </a:cubicBezTo>
                  <a:cubicBezTo>
                    <a:pt x="821" y="778"/>
                    <a:pt x="818" y="756"/>
                    <a:pt x="819" y="733"/>
                  </a:cubicBezTo>
                  <a:cubicBezTo>
                    <a:pt x="820" y="687"/>
                    <a:pt x="828" y="641"/>
                    <a:pt x="828" y="595"/>
                  </a:cubicBezTo>
                  <a:cubicBezTo>
                    <a:pt x="828" y="573"/>
                    <a:pt x="828" y="550"/>
                    <a:pt x="827" y="528"/>
                  </a:cubicBezTo>
                  <a:cubicBezTo>
                    <a:pt x="826" y="521"/>
                    <a:pt x="825" y="513"/>
                    <a:pt x="824" y="506"/>
                  </a:cubicBezTo>
                  <a:cubicBezTo>
                    <a:pt x="824" y="500"/>
                    <a:pt x="821" y="489"/>
                    <a:pt x="825" y="484"/>
                  </a:cubicBezTo>
                  <a:cubicBezTo>
                    <a:pt x="826" y="483"/>
                    <a:pt x="825" y="481"/>
                    <a:pt x="824" y="482"/>
                  </a:cubicBezTo>
                  <a:cubicBezTo>
                    <a:pt x="816" y="487"/>
                    <a:pt x="816" y="500"/>
                    <a:pt x="815" y="508"/>
                  </a:cubicBezTo>
                  <a:cubicBezTo>
                    <a:pt x="814" y="522"/>
                    <a:pt x="815" y="536"/>
                    <a:pt x="815" y="551"/>
                  </a:cubicBezTo>
                  <a:cubicBezTo>
                    <a:pt x="815" y="573"/>
                    <a:pt x="816" y="595"/>
                    <a:pt x="814" y="617"/>
                  </a:cubicBezTo>
                  <a:cubicBezTo>
                    <a:pt x="813" y="639"/>
                    <a:pt x="811" y="661"/>
                    <a:pt x="808" y="683"/>
                  </a:cubicBezTo>
                  <a:cubicBezTo>
                    <a:pt x="806" y="704"/>
                    <a:pt x="803" y="726"/>
                    <a:pt x="803" y="748"/>
                  </a:cubicBezTo>
                  <a:cubicBezTo>
                    <a:pt x="803" y="768"/>
                    <a:pt x="806" y="789"/>
                    <a:pt x="808" y="809"/>
                  </a:cubicBezTo>
                  <a:cubicBezTo>
                    <a:pt x="809" y="831"/>
                    <a:pt x="806" y="852"/>
                    <a:pt x="804" y="873"/>
                  </a:cubicBezTo>
                  <a:cubicBezTo>
                    <a:pt x="803" y="894"/>
                    <a:pt x="801" y="916"/>
                    <a:pt x="802" y="938"/>
                  </a:cubicBezTo>
                  <a:cubicBezTo>
                    <a:pt x="803" y="953"/>
                    <a:pt x="804" y="968"/>
                    <a:pt x="801" y="983"/>
                  </a:cubicBezTo>
                  <a:cubicBezTo>
                    <a:pt x="798" y="997"/>
                    <a:pt x="793" y="1007"/>
                    <a:pt x="782" y="1015"/>
                  </a:cubicBezTo>
                  <a:cubicBezTo>
                    <a:pt x="779" y="1006"/>
                    <a:pt x="775" y="998"/>
                    <a:pt x="773" y="989"/>
                  </a:cubicBezTo>
                  <a:cubicBezTo>
                    <a:pt x="772" y="984"/>
                    <a:pt x="771" y="980"/>
                    <a:pt x="770" y="975"/>
                  </a:cubicBezTo>
                  <a:cubicBezTo>
                    <a:pt x="772" y="970"/>
                    <a:pt x="771" y="966"/>
                    <a:pt x="768" y="963"/>
                  </a:cubicBezTo>
                  <a:cubicBezTo>
                    <a:pt x="767" y="939"/>
                    <a:pt x="770" y="914"/>
                    <a:pt x="772" y="891"/>
                  </a:cubicBezTo>
                  <a:cubicBezTo>
                    <a:pt x="775" y="853"/>
                    <a:pt x="774" y="814"/>
                    <a:pt x="772" y="776"/>
                  </a:cubicBezTo>
                  <a:cubicBezTo>
                    <a:pt x="772" y="754"/>
                    <a:pt x="773" y="733"/>
                    <a:pt x="771" y="711"/>
                  </a:cubicBezTo>
                  <a:cubicBezTo>
                    <a:pt x="770" y="702"/>
                    <a:pt x="768" y="693"/>
                    <a:pt x="767" y="684"/>
                  </a:cubicBezTo>
                  <a:cubicBezTo>
                    <a:pt x="765" y="675"/>
                    <a:pt x="763" y="666"/>
                    <a:pt x="766" y="658"/>
                  </a:cubicBezTo>
                  <a:cubicBezTo>
                    <a:pt x="766" y="657"/>
                    <a:pt x="765" y="657"/>
                    <a:pt x="765" y="657"/>
                  </a:cubicBezTo>
                  <a:cubicBezTo>
                    <a:pt x="756" y="667"/>
                    <a:pt x="756" y="682"/>
                    <a:pt x="757" y="694"/>
                  </a:cubicBezTo>
                  <a:cubicBezTo>
                    <a:pt x="759" y="714"/>
                    <a:pt x="759" y="732"/>
                    <a:pt x="759" y="751"/>
                  </a:cubicBezTo>
                  <a:cubicBezTo>
                    <a:pt x="757" y="791"/>
                    <a:pt x="757" y="832"/>
                    <a:pt x="755" y="872"/>
                  </a:cubicBezTo>
                  <a:cubicBezTo>
                    <a:pt x="754" y="897"/>
                    <a:pt x="750" y="922"/>
                    <a:pt x="750" y="948"/>
                  </a:cubicBezTo>
                  <a:cubicBezTo>
                    <a:pt x="747" y="946"/>
                    <a:pt x="745" y="944"/>
                    <a:pt x="744" y="942"/>
                  </a:cubicBezTo>
                  <a:cubicBezTo>
                    <a:pt x="730" y="923"/>
                    <a:pt x="724" y="895"/>
                    <a:pt x="723" y="871"/>
                  </a:cubicBezTo>
                  <a:cubicBezTo>
                    <a:pt x="721" y="847"/>
                    <a:pt x="727" y="822"/>
                    <a:pt x="725" y="798"/>
                  </a:cubicBezTo>
                  <a:cubicBezTo>
                    <a:pt x="723" y="789"/>
                    <a:pt x="721" y="779"/>
                    <a:pt x="720" y="770"/>
                  </a:cubicBezTo>
                  <a:cubicBezTo>
                    <a:pt x="719" y="762"/>
                    <a:pt x="715" y="750"/>
                    <a:pt x="719" y="742"/>
                  </a:cubicBezTo>
                  <a:cubicBezTo>
                    <a:pt x="721" y="738"/>
                    <a:pt x="715" y="736"/>
                    <a:pt x="713" y="739"/>
                  </a:cubicBezTo>
                  <a:cubicBezTo>
                    <a:pt x="702" y="755"/>
                    <a:pt x="707" y="774"/>
                    <a:pt x="709" y="792"/>
                  </a:cubicBezTo>
                  <a:cubicBezTo>
                    <a:pt x="712" y="816"/>
                    <a:pt x="706" y="840"/>
                    <a:pt x="706" y="864"/>
                  </a:cubicBezTo>
                  <a:cubicBezTo>
                    <a:pt x="706" y="889"/>
                    <a:pt x="711" y="915"/>
                    <a:pt x="722" y="938"/>
                  </a:cubicBezTo>
                  <a:cubicBezTo>
                    <a:pt x="726" y="947"/>
                    <a:pt x="732" y="957"/>
                    <a:pt x="740" y="963"/>
                  </a:cubicBezTo>
                  <a:cubicBezTo>
                    <a:pt x="743" y="966"/>
                    <a:pt x="747" y="967"/>
                    <a:pt x="750" y="969"/>
                  </a:cubicBezTo>
                  <a:cubicBezTo>
                    <a:pt x="751" y="971"/>
                    <a:pt x="751" y="973"/>
                    <a:pt x="751" y="975"/>
                  </a:cubicBezTo>
                  <a:cubicBezTo>
                    <a:pt x="753" y="992"/>
                    <a:pt x="759" y="1007"/>
                    <a:pt x="764" y="1023"/>
                  </a:cubicBezTo>
                  <a:cubicBezTo>
                    <a:pt x="754" y="1015"/>
                    <a:pt x="742" y="1008"/>
                    <a:pt x="735" y="998"/>
                  </a:cubicBezTo>
                  <a:cubicBezTo>
                    <a:pt x="721" y="980"/>
                    <a:pt x="712" y="959"/>
                    <a:pt x="705" y="938"/>
                  </a:cubicBezTo>
                  <a:cubicBezTo>
                    <a:pt x="698" y="916"/>
                    <a:pt x="692" y="893"/>
                    <a:pt x="690" y="869"/>
                  </a:cubicBezTo>
                  <a:cubicBezTo>
                    <a:pt x="689" y="854"/>
                    <a:pt x="688" y="840"/>
                    <a:pt x="685" y="825"/>
                  </a:cubicBezTo>
                  <a:cubicBezTo>
                    <a:pt x="683" y="811"/>
                    <a:pt x="677" y="796"/>
                    <a:pt x="671" y="783"/>
                  </a:cubicBezTo>
                  <a:cubicBezTo>
                    <a:pt x="671" y="781"/>
                    <a:pt x="669" y="782"/>
                    <a:pt x="669" y="783"/>
                  </a:cubicBezTo>
                  <a:cubicBezTo>
                    <a:pt x="676" y="809"/>
                    <a:pt x="675" y="836"/>
                    <a:pt x="676" y="862"/>
                  </a:cubicBezTo>
                  <a:cubicBezTo>
                    <a:pt x="678" y="885"/>
                    <a:pt x="680" y="907"/>
                    <a:pt x="686" y="930"/>
                  </a:cubicBezTo>
                  <a:cubicBezTo>
                    <a:pt x="695" y="965"/>
                    <a:pt x="709" y="1004"/>
                    <a:pt x="739" y="1026"/>
                  </a:cubicBezTo>
                  <a:cubicBezTo>
                    <a:pt x="746" y="1032"/>
                    <a:pt x="753" y="1037"/>
                    <a:pt x="759" y="1042"/>
                  </a:cubicBezTo>
                  <a:cubicBezTo>
                    <a:pt x="762" y="1044"/>
                    <a:pt x="764" y="1047"/>
                    <a:pt x="767" y="1049"/>
                  </a:cubicBezTo>
                  <a:cubicBezTo>
                    <a:pt x="768" y="1050"/>
                    <a:pt x="769" y="1051"/>
                    <a:pt x="770" y="1052"/>
                  </a:cubicBezTo>
                  <a:cubicBezTo>
                    <a:pt x="770" y="1053"/>
                    <a:pt x="771" y="1055"/>
                    <a:pt x="773" y="1056"/>
                  </a:cubicBezTo>
                  <a:cubicBezTo>
                    <a:pt x="774" y="1061"/>
                    <a:pt x="775" y="1066"/>
                    <a:pt x="776" y="1071"/>
                  </a:cubicBezTo>
                  <a:cubicBezTo>
                    <a:pt x="768" y="1060"/>
                    <a:pt x="760" y="1047"/>
                    <a:pt x="746" y="1043"/>
                  </a:cubicBezTo>
                  <a:cubicBezTo>
                    <a:pt x="729" y="1037"/>
                    <a:pt x="716" y="1015"/>
                    <a:pt x="698" y="1008"/>
                  </a:cubicBezTo>
                  <a:cubicBezTo>
                    <a:pt x="697" y="1008"/>
                    <a:pt x="696" y="1007"/>
                    <a:pt x="695" y="1007"/>
                  </a:cubicBezTo>
                  <a:cubicBezTo>
                    <a:pt x="689" y="992"/>
                    <a:pt x="685" y="976"/>
                    <a:pt x="678" y="961"/>
                  </a:cubicBezTo>
                  <a:cubicBezTo>
                    <a:pt x="674" y="952"/>
                    <a:pt x="669" y="942"/>
                    <a:pt x="665" y="933"/>
                  </a:cubicBezTo>
                  <a:cubicBezTo>
                    <a:pt x="663" y="928"/>
                    <a:pt x="661" y="923"/>
                    <a:pt x="659" y="918"/>
                  </a:cubicBezTo>
                  <a:cubicBezTo>
                    <a:pt x="658" y="915"/>
                    <a:pt x="656" y="909"/>
                    <a:pt x="658" y="906"/>
                  </a:cubicBezTo>
                  <a:cubicBezTo>
                    <a:pt x="659" y="905"/>
                    <a:pt x="657" y="903"/>
                    <a:pt x="656" y="904"/>
                  </a:cubicBezTo>
                  <a:cubicBezTo>
                    <a:pt x="642" y="911"/>
                    <a:pt x="652" y="939"/>
                    <a:pt x="656" y="949"/>
                  </a:cubicBezTo>
                  <a:cubicBezTo>
                    <a:pt x="658" y="957"/>
                    <a:pt x="662" y="965"/>
                    <a:pt x="665" y="973"/>
                  </a:cubicBezTo>
                  <a:cubicBezTo>
                    <a:pt x="668" y="984"/>
                    <a:pt x="672" y="996"/>
                    <a:pt x="675" y="1007"/>
                  </a:cubicBezTo>
                  <a:cubicBezTo>
                    <a:pt x="671" y="1008"/>
                    <a:pt x="667" y="1008"/>
                    <a:pt x="663" y="1009"/>
                  </a:cubicBezTo>
                  <a:cubicBezTo>
                    <a:pt x="663" y="1007"/>
                    <a:pt x="663" y="1006"/>
                    <a:pt x="662" y="1004"/>
                  </a:cubicBezTo>
                  <a:cubicBezTo>
                    <a:pt x="662" y="1003"/>
                    <a:pt x="661" y="1003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999"/>
                    <a:pt x="659" y="997"/>
                    <a:pt x="658" y="994"/>
                  </a:cubicBezTo>
                  <a:cubicBezTo>
                    <a:pt x="657" y="989"/>
                    <a:pt x="654" y="985"/>
                    <a:pt x="652" y="980"/>
                  </a:cubicBezTo>
                  <a:cubicBezTo>
                    <a:pt x="650" y="976"/>
                    <a:pt x="647" y="972"/>
                    <a:pt x="645" y="969"/>
                  </a:cubicBezTo>
                  <a:cubicBezTo>
                    <a:pt x="641" y="962"/>
                    <a:pt x="637" y="956"/>
                    <a:pt x="631" y="950"/>
                  </a:cubicBezTo>
                  <a:cubicBezTo>
                    <a:pt x="628" y="947"/>
                    <a:pt x="625" y="944"/>
                    <a:pt x="623" y="941"/>
                  </a:cubicBezTo>
                  <a:cubicBezTo>
                    <a:pt x="620" y="939"/>
                    <a:pt x="619" y="936"/>
                    <a:pt x="617" y="934"/>
                  </a:cubicBezTo>
                  <a:cubicBezTo>
                    <a:pt x="616" y="933"/>
                    <a:pt x="615" y="933"/>
                    <a:pt x="615" y="934"/>
                  </a:cubicBezTo>
                  <a:cubicBezTo>
                    <a:pt x="614" y="937"/>
                    <a:pt x="614" y="940"/>
                    <a:pt x="615" y="943"/>
                  </a:cubicBezTo>
                  <a:cubicBezTo>
                    <a:pt x="615" y="946"/>
                    <a:pt x="616" y="950"/>
                    <a:pt x="617" y="953"/>
                  </a:cubicBezTo>
                  <a:cubicBezTo>
                    <a:pt x="620" y="960"/>
                    <a:pt x="623" y="967"/>
                    <a:pt x="625" y="974"/>
                  </a:cubicBezTo>
                  <a:cubicBezTo>
                    <a:pt x="627" y="978"/>
                    <a:pt x="627" y="981"/>
                    <a:pt x="628" y="985"/>
                  </a:cubicBezTo>
                  <a:cubicBezTo>
                    <a:pt x="628" y="986"/>
                    <a:pt x="629" y="987"/>
                    <a:pt x="629" y="988"/>
                  </a:cubicBezTo>
                  <a:cubicBezTo>
                    <a:pt x="629" y="988"/>
                    <a:pt x="630" y="991"/>
                    <a:pt x="630" y="989"/>
                  </a:cubicBezTo>
                  <a:cubicBezTo>
                    <a:pt x="631" y="992"/>
                    <a:pt x="631" y="995"/>
                    <a:pt x="632" y="997"/>
                  </a:cubicBezTo>
                  <a:cubicBezTo>
                    <a:pt x="632" y="999"/>
                    <a:pt x="633" y="1001"/>
                    <a:pt x="633" y="1003"/>
                  </a:cubicBezTo>
                  <a:cubicBezTo>
                    <a:pt x="633" y="1003"/>
                    <a:pt x="633" y="1003"/>
                    <a:pt x="633" y="1003"/>
                  </a:cubicBezTo>
                  <a:cubicBezTo>
                    <a:pt x="626" y="996"/>
                    <a:pt x="623" y="986"/>
                    <a:pt x="620" y="975"/>
                  </a:cubicBezTo>
                  <a:cubicBezTo>
                    <a:pt x="620" y="973"/>
                    <a:pt x="619" y="971"/>
                    <a:pt x="619" y="970"/>
                  </a:cubicBezTo>
                  <a:cubicBezTo>
                    <a:pt x="617" y="958"/>
                    <a:pt x="613" y="946"/>
                    <a:pt x="608" y="935"/>
                  </a:cubicBezTo>
                  <a:cubicBezTo>
                    <a:pt x="603" y="923"/>
                    <a:pt x="596" y="913"/>
                    <a:pt x="590" y="901"/>
                  </a:cubicBezTo>
                  <a:cubicBezTo>
                    <a:pt x="579" y="880"/>
                    <a:pt x="578" y="859"/>
                    <a:pt x="579" y="835"/>
                  </a:cubicBezTo>
                  <a:cubicBezTo>
                    <a:pt x="580" y="827"/>
                    <a:pt x="580" y="819"/>
                    <a:pt x="581" y="811"/>
                  </a:cubicBezTo>
                  <a:cubicBezTo>
                    <a:pt x="581" y="806"/>
                    <a:pt x="581" y="794"/>
                    <a:pt x="586" y="790"/>
                  </a:cubicBezTo>
                  <a:cubicBezTo>
                    <a:pt x="588" y="789"/>
                    <a:pt x="586" y="785"/>
                    <a:pt x="584" y="786"/>
                  </a:cubicBezTo>
                  <a:cubicBezTo>
                    <a:pt x="569" y="787"/>
                    <a:pt x="566" y="813"/>
                    <a:pt x="564" y="824"/>
                  </a:cubicBezTo>
                  <a:cubicBezTo>
                    <a:pt x="563" y="829"/>
                    <a:pt x="562" y="834"/>
                    <a:pt x="561" y="839"/>
                  </a:cubicBezTo>
                  <a:cubicBezTo>
                    <a:pt x="561" y="839"/>
                    <a:pt x="561" y="839"/>
                    <a:pt x="561" y="839"/>
                  </a:cubicBezTo>
                  <a:cubicBezTo>
                    <a:pt x="560" y="841"/>
                    <a:pt x="559" y="843"/>
                    <a:pt x="559" y="845"/>
                  </a:cubicBezTo>
                  <a:cubicBezTo>
                    <a:pt x="559" y="845"/>
                    <a:pt x="559" y="846"/>
                    <a:pt x="558" y="846"/>
                  </a:cubicBezTo>
                  <a:cubicBezTo>
                    <a:pt x="558" y="847"/>
                    <a:pt x="559" y="846"/>
                    <a:pt x="558" y="847"/>
                  </a:cubicBezTo>
                  <a:cubicBezTo>
                    <a:pt x="557" y="848"/>
                    <a:pt x="556" y="850"/>
                    <a:pt x="556" y="852"/>
                  </a:cubicBezTo>
                  <a:cubicBezTo>
                    <a:pt x="555" y="860"/>
                    <a:pt x="552" y="867"/>
                    <a:pt x="551" y="875"/>
                  </a:cubicBezTo>
                  <a:cubicBezTo>
                    <a:pt x="550" y="884"/>
                    <a:pt x="548" y="893"/>
                    <a:pt x="546" y="902"/>
                  </a:cubicBezTo>
                  <a:cubicBezTo>
                    <a:pt x="545" y="907"/>
                    <a:pt x="544" y="911"/>
                    <a:pt x="543" y="916"/>
                  </a:cubicBezTo>
                  <a:cubicBezTo>
                    <a:pt x="540" y="914"/>
                    <a:pt x="537" y="912"/>
                    <a:pt x="534" y="910"/>
                  </a:cubicBezTo>
                  <a:cubicBezTo>
                    <a:pt x="534" y="904"/>
                    <a:pt x="532" y="899"/>
                    <a:pt x="532" y="892"/>
                  </a:cubicBezTo>
                  <a:cubicBezTo>
                    <a:pt x="531" y="885"/>
                    <a:pt x="531" y="878"/>
                    <a:pt x="533" y="870"/>
                  </a:cubicBezTo>
                  <a:cubicBezTo>
                    <a:pt x="533" y="866"/>
                    <a:pt x="533" y="863"/>
                    <a:pt x="534" y="859"/>
                  </a:cubicBezTo>
                  <a:cubicBezTo>
                    <a:pt x="535" y="855"/>
                    <a:pt x="536" y="852"/>
                    <a:pt x="538" y="848"/>
                  </a:cubicBezTo>
                  <a:cubicBezTo>
                    <a:pt x="540" y="842"/>
                    <a:pt x="532" y="837"/>
                    <a:pt x="529" y="843"/>
                  </a:cubicBezTo>
                  <a:cubicBezTo>
                    <a:pt x="525" y="849"/>
                    <a:pt x="522" y="856"/>
                    <a:pt x="519" y="862"/>
                  </a:cubicBezTo>
                  <a:cubicBezTo>
                    <a:pt x="515" y="866"/>
                    <a:pt x="514" y="872"/>
                    <a:pt x="513" y="877"/>
                  </a:cubicBezTo>
                  <a:cubicBezTo>
                    <a:pt x="512" y="883"/>
                    <a:pt x="511" y="889"/>
                    <a:pt x="512" y="894"/>
                  </a:cubicBezTo>
                  <a:cubicBezTo>
                    <a:pt x="510" y="894"/>
                    <a:pt x="509" y="893"/>
                    <a:pt x="507" y="892"/>
                  </a:cubicBezTo>
                  <a:cubicBezTo>
                    <a:pt x="509" y="888"/>
                    <a:pt x="511" y="884"/>
                    <a:pt x="512" y="881"/>
                  </a:cubicBezTo>
                  <a:cubicBezTo>
                    <a:pt x="515" y="872"/>
                    <a:pt x="517" y="862"/>
                    <a:pt x="517" y="853"/>
                  </a:cubicBezTo>
                  <a:cubicBezTo>
                    <a:pt x="518" y="850"/>
                    <a:pt x="518" y="847"/>
                    <a:pt x="518" y="844"/>
                  </a:cubicBezTo>
                  <a:cubicBezTo>
                    <a:pt x="518" y="840"/>
                    <a:pt x="518" y="837"/>
                    <a:pt x="518" y="833"/>
                  </a:cubicBezTo>
                  <a:cubicBezTo>
                    <a:pt x="519" y="830"/>
                    <a:pt x="519" y="827"/>
                    <a:pt x="519" y="824"/>
                  </a:cubicBezTo>
                  <a:cubicBezTo>
                    <a:pt x="520" y="823"/>
                    <a:pt x="520" y="822"/>
                    <a:pt x="521" y="820"/>
                  </a:cubicBezTo>
                  <a:cubicBezTo>
                    <a:pt x="521" y="820"/>
                    <a:pt x="521" y="819"/>
                    <a:pt x="521" y="819"/>
                  </a:cubicBezTo>
                  <a:cubicBezTo>
                    <a:pt x="521" y="818"/>
                    <a:pt x="521" y="818"/>
                    <a:pt x="521" y="818"/>
                  </a:cubicBezTo>
                  <a:cubicBezTo>
                    <a:pt x="522" y="817"/>
                    <a:pt x="521" y="816"/>
                    <a:pt x="519" y="816"/>
                  </a:cubicBezTo>
                  <a:cubicBezTo>
                    <a:pt x="513" y="815"/>
                    <a:pt x="510" y="822"/>
                    <a:pt x="508" y="827"/>
                  </a:cubicBezTo>
                  <a:cubicBezTo>
                    <a:pt x="506" y="834"/>
                    <a:pt x="504" y="841"/>
                    <a:pt x="503" y="848"/>
                  </a:cubicBezTo>
                  <a:cubicBezTo>
                    <a:pt x="502" y="849"/>
                    <a:pt x="502" y="850"/>
                    <a:pt x="502" y="851"/>
                  </a:cubicBezTo>
                  <a:cubicBezTo>
                    <a:pt x="501" y="852"/>
                    <a:pt x="501" y="852"/>
                    <a:pt x="501" y="852"/>
                  </a:cubicBezTo>
                  <a:cubicBezTo>
                    <a:pt x="501" y="854"/>
                    <a:pt x="500" y="855"/>
                    <a:pt x="500" y="856"/>
                  </a:cubicBezTo>
                  <a:cubicBezTo>
                    <a:pt x="498" y="861"/>
                    <a:pt x="497" y="866"/>
                    <a:pt x="495" y="871"/>
                  </a:cubicBezTo>
                  <a:cubicBezTo>
                    <a:pt x="495" y="873"/>
                    <a:pt x="494" y="874"/>
                    <a:pt x="493" y="876"/>
                  </a:cubicBezTo>
                  <a:cubicBezTo>
                    <a:pt x="493" y="871"/>
                    <a:pt x="493" y="866"/>
                    <a:pt x="493" y="861"/>
                  </a:cubicBezTo>
                  <a:cubicBezTo>
                    <a:pt x="493" y="859"/>
                    <a:pt x="493" y="856"/>
                    <a:pt x="493" y="854"/>
                  </a:cubicBezTo>
                  <a:cubicBezTo>
                    <a:pt x="493" y="852"/>
                    <a:pt x="493" y="851"/>
                    <a:pt x="493" y="850"/>
                  </a:cubicBezTo>
                  <a:cubicBezTo>
                    <a:pt x="492" y="849"/>
                    <a:pt x="493" y="847"/>
                    <a:pt x="493" y="846"/>
                  </a:cubicBezTo>
                  <a:cubicBezTo>
                    <a:pt x="494" y="843"/>
                    <a:pt x="489" y="841"/>
                    <a:pt x="487" y="844"/>
                  </a:cubicBezTo>
                  <a:cubicBezTo>
                    <a:pt x="487" y="845"/>
                    <a:pt x="486" y="846"/>
                    <a:pt x="485" y="847"/>
                  </a:cubicBezTo>
                  <a:cubicBezTo>
                    <a:pt x="484" y="848"/>
                    <a:pt x="483" y="849"/>
                    <a:pt x="482" y="850"/>
                  </a:cubicBezTo>
                  <a:cubicBezTo>
                    <a:pt x="481" y="853"/>
                    <a:pt x="480" y="856"/>
                    <a:pt x="479" y="859"/>
                  </a:cubicBezTo>
                  <a:cubicBezTo>
                    <a:pt x="478" y="865"/>
                    <a:pt x="477" y="870"/>
                    <a:pt x="476" y="876"/>
                  </a:cubicBezTo>
                  <a:cubicBezTo>
                    <a:pt x="465" y="871"/>
                    <a:pt x="455" y="867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2"/>
                    <a:pt x="446" y="862"/>
                  </a:cubicBezTo>
                  <a:cubicBezTo>
                    <a:pt x="445" y="860"/>
                    <a:pt x="445" y="859"/>
                    <a:pt x="445" y="858"/>
                  </a:cubicBezTo>
                  <a:cubicBezTo>
                    <a:pt x="444" y="858"/>
                    <a:pt x="444" y="858"/>
                    <a:pt x="444" y="858"/>
                  </a:cubicBezTo>
                  <a:cubicBezTo>
                    <a:pt x="443" y="858"/>
                    <a:pt x="442" y="858"/>
                    <a:pt x="442" y="859"/>
                  </a:cubicBezTo>
                  <a:cubicBezTo>
                    <a:pt x="441" y="860"/>
                    <a:pt x="441" y="861"/>
                    <a:pt x="441" y="861"/>
                  </a:cubicBezTo>
                  <a:cubicBezTo>
                    <a:pt x="441" y="861"/>
                    <a:pt x="441" y="861"/>
                    <a:pt x="441" y="861"/>
                  </a:cubicBezTo>
                  <a:cubicBezTo>
                    <a:pt x="438" y="860"/>
                    <a:pt x="436" y="860"/>
                    <a:pt x="434" y="859"/>
                  </a:cubicBezTo>
                  <a:cubicBezTo>
                    <a:pt x="434" y="859"/>
                    <a:pt x="434" y="859"/>
                    <a:pt x="434" y="859"/>
                  </a:cubicBezTo>
                  <a:cubicBezTo>
                    <a:pt x="435" y="853"/>
                    <a:pt x="436" y="848"/>
                    <a:pt x="438" y="842"/>
                  </a:cubicBezTo>
                  <a:cubicBezTo>
                    <a:pt x="438" y="842"/>
                    <a:pt x="439" y="842"/>
                    <a:pt x="440" y="842"/>
                  </a:cubicBezTo>
                  <a:cubicBezTo>
                    <a:pt x="441" y="841"/>
                    <a:pt x="443" y="841"/>
                    <a:pt x="444" y="840"/>
                  </a:cubicBezTo>
                  <a:cubicBezTo>
                    <a:pt x="445" y="839"/>
                    <a:pt x="446" y="839"/>
                    <a:pt x="446" y="838"/>
                  </a:cubicBezTo>
                  <a:cubicBezTo>
                    <a:pt x="448" y="837"/>
                    <a:pt x="452" y="836"/>
                    <a:pt x="454" y="836"/>
                  </a:cubicBezTo>
                  <a:cubicBezTo>
                    <a:pt x="458" y="835"/>
                    <a:pt x="462" y="833"/>
                    <a:pt x="466" y="831"/>
                  </a:cubicBezTo>
                  <a:cubicBezTo>
                    <a:pt x="474" y="827"/>
                    <a:pt x="481" y="820"/>
                    <a:pt x="488" y="814"/>
                  </a:cubicBezTo>
                  <a:cubicBezTo>
                    <a:pt x="494" y="808"/>
                    <a:pt x="503" y="804"/>
                    <a:pt x="509" y="797"/>
                  </a:cubicBezTo>
                  <a:cubicBezTo>
                    <a:pt x="516" y="791"/>
                    <a:pt x="519" y="782"/>
                    <a:pt x="523" y="774"/>
                  </a:cubicBezTo>
                  <a:cubicBezTo>
                    <a:pt x="532" y="754"/>
                    <a:pt x="534" y="735"/>
                    <a:pt x="537" y="714"/>
                  </a:cubicBezTo>
                  <a:cubicBezTo>
                    <a:pt x="538" y="703"/>
                    <a:pt x="539" y="692"/>
                    <a:pt x="540" y="681"/>
                  </a:cubicBezTo>
                  <a:cubicBezTo>
                    <a:pt x="540" y="676"/>
                    <a:pt x="540" y="671"/>
                    <a:pt x="540" y="666"/>
                  </a:cubicBezTo>
                  <a:cubicBezTo>
                    <a:pt x="539" y="661"/>
                    <a:pt x="537" y="656"/>
                    <a:pt x="536" y="651"/>
                  </a:cubicBezTo>
                  <a:cubicBezTo>
                    <a:pt x="536" y="650"/>
                    <a:pt x="535" y="649"/>
                    <a:pt x="534" y="650"/>
                  </a:cubicBezTo>
                  <a:cubicBezTo>
                    <a:pt x="532" y="655"/>
                    <a:pt x="529" y="658"/>
                    <a:pt x="527" y="663"/>
                  </a:cubicBezTo>
                  <a:cubicBezTo>
                    <a:pt x="525" y="667"/>
                    <a:pt x="523" y="672"/>
                    <a:pt x="522" y="678"/>
                  </a:cubicBezTo>
                  <a:cubicBezTo>
                    <a:pt x="520" y="688"/>
                    <a:pt x="519" y="699"/>
                    <a:pt x="517" y="709"/>
                  </a:cubicBezTo>
                  <a:cubicBezTo>
                    <a:pt x="514" y="729"/>
                    <a:pt x="511" y="747"/>
                    <a:pt x="503" y="765"/>
                  </a:cubicBezTo>
                  <a:cubicBezTo>
                    <a:pt x="499" y="773"/>
                    <a:pt x="497" y="779"/>
                    <a:pt x="489" y="784"/>
                  </a:cubicBezTo>
                  <a:cubicBezTo>
                    <a:pt x="480" y="789"/>
                    <a:pt x="473" y="794"/>
                    <a:pt x="466" y="800"/>
                  </a:cubicBezTo>
                  <a:cubicBezTo>
                    <a:pt x="461" y="805"/>
                    <a:pt x="455" y="809"/>
                    <a:pt x="448" y="810"/>
                  </a:cubicBezTo>
                  <a:cubicBezTo>
                    <a:pt x="448" y="810"/>
                    <a:pt x="447" y="810"/>
                    <a:pt x="446" y="810"/>
                  </a:cubicBezTo>
                  <a:cubicBezTo>
                    <a:pt x="447" y="806"/>
                    <a:pt x="448" y="802"/>
                    <a:pt x="449" y="797"/>
                  </a:cubicBezTo>
                  <a:cubicBezTo>
                    <a:pt x="452" y="784"/>
                    <a:pt x="453" y="771"/>
                    <a:pt x="454" y="758"/>
                  </a:cubicBezTo>
                  <a:cubicBezTo>
                    <a:pt x="457" y="757"/>
                    <a:pt x="459" y="755"/>
                    <a:pt x="460" y="754"/>
                  </a:cubicBezTo>
                  <a:cubicBezTo>
                    <a:pt x="466" y="745"/>
                    <a:pt x="470" y="735"/>
                    <a:pt x="476" y="727"/>
                  </a:cubicBezTo>
                  <a:cubicBezTo>
                    <a:pt x="482" y="718"/>
                    <a:pt x="487" y="708"/>
                    <a:pt x="491" y="697"/>
                  </a:cubicBezTo>
                  <a:cubicBezTo>
                    <a:pt x="494" y="685"/>
                    <a:pt x="495" y="672"/>
                    <a:pt x="496" y="659"/>
                  </a:cubicBezTo>
                  <a:cubicBezTo>
                    <a:pt x="498" y="646"/>
                    <a:pt x="499" y="633"/>
                    <a:pt x="501" y="620"/>
                  </a:cubicBezTo>
                  <a:cubicBezTo>
                    <a:pt x="505" y="597"/>
                    <a:pt x="510" y="574"/>
                    <a:pt x="513" y="551"/>
                  </a:cubicBezTo>
                  <a:cubicBezTo>
                    <a:pt x="514" y="542"/>
                    <a:pt x="515" y="533"/>
                    <a:pt x="517" y="525"/>
                  </a:cubicBezTo>
                  <a:cubicBezTo>
                    <a:pt x="518" y="518"/>
                    <a:pt x="520" y="511"/>
                    <a:pt x="521" y="504"/>
                  </a:cubicBezTo>
                  <a:cubicBezTo>
                    <a:pt x="521" y="500"/>
                    <a:pt x="517" y="499"/>
                    <a:pt x="514" y="500"/>
                  </a:cubicBezTo>
                  <a:cubicBezTo>
                    <a:pt x="508" y="503"/>
                    <a:pt x="504" y="512"/>
                    <a:pt x="502" y="518"/>
                  </a:cubicBezTo>
                  <a:cubicBezTo>
                    <a:pt x="499" y="527"/>
                    <a:pt x="497" y="535"/>
                    <a:pt x="495" y="545"/>
                  </a:cubicBezTo>
                  <a:cubicBezTo>
                    <a:pt x="490" y="568"/>
                    <a:pt x="484" y="590"/>
                    <a:pt x="480" y="613"/>
                  </a:cubicBezTo>
                  <a:cubicBezTo>
                    <a:pt x="477" y="627"/>
                    <a:pt x="475" y="640"/>
                    <a:pt x="473" y="653"/>
                  </a:cubicBezTo>
                  <a:cubicBezTo>
                    <a:pt x="472" y="666"/>
                    <a:pt x="471" y="679"/>
                    <a:pt x="467" y="691"/>
                  </a:cubicBezTo>
                  <a:cubicBezTo>
                    <a:pt x="464" y="698"/>
                    <a:pt x="460" y="704"/>
                    <a:pt x="456" y="710"/>
                  </a:cubicBezTo>
                  <a:cubicBezTo>
                    <a:pt x="456" y="684"/>
                    <a:pt x="456" y="658"/>
                    <a:pt x="456" y="631"/>
                  </a:cubicBezTo>
                  <a:cubicBezTo>
                    <a:pt x="456" y="616"/>
                    <a:pt x="455" y="600"/>
                    <a:pt x="453" y="584"/>
                  </a:cubicBezTo>
                  <a:cubicBezTo>
                    <a:pt x="451" y="571"/>
                    <a:pt x="450" y="551"/>
                    <a:pt x="441" y="541"/>
                  </a:cubicBezTo>
                  <a:cubicBezTo>
                    <a:pt x="441" y="541"/>
                    <a:pt x="441" y="541"/>
                    <a:pt x="441" y="541"/>
                  </a:cubicBezTo>
                  <a:cubicBezTo>
                    <a:pt x="438" y="539"/>
                    <a:pt x="433" y="539"/>
                    <a:pt x="432" y="542"/>
                  </a:cubicBezTo>
                  <a:cubicBezTo>
                    <a:pt x="427" y="553"/>
                    <a:pt x="430" y="567"/>
                    <a:pt x="431" y="579"/>
                  </a:cubicBezTo>
                  <a:cubicBezTo>
                    <a:pt x="432" y="592"/>
                    <a:pt x="432" y="606"/>
                    <a:pt x="432" y="620"/>
                  </a:cubicBezTo>
                  <a:cubicBezTo>
                    <a:pt x="432" y="647"/>
                    <a:pt x="431" y="673"/>
                    <a:pt x="431" y="700"/>
                  </a:cubicBezTo>
                  <a:cubicBezTo>
                    <a:pt x="431" y="726"/>
                    <a:pt x="430" y="752"/>
                    <a:pt x="426" y="778"/>
                  </a:cubicBezTo>
                  <a:cubicBezTo>
                    <a:pt x="423" y="799"/>
                    <a:pt x="415" y="819"/>
                    <a:pt x="411" y="840"/>
                  </a:cubicBezTo>
                  <a:cubicBezTo>
                    <a:pt x="410" y="842"/>
                    <a:pt x="410" y="844"/>
                    <a:pt x="409" y="847"/>
                  </a:cubicBezTo>
                  <a:cubicBezTo>
                    <a:pt x="398" y="837"/>
                    <a:pt x="392" y="820"/>
                    <a:pt x="384" y="808"/>
                  </a:cubicBezTo>
                  <a:cubicBezTo>
                    <a:pt x="396" y="784"/>
                    <a:pt x="401" y="757"/>
                    <a:pt x="403" y="731"/>
                  </a:cubicBezTo>
                  <a:cubicBezTo>
                    <a:pt x="406" y="675"/>
                    <a:pt x="398" y="620"/>
                    <a:pt x="385" y="566"/>
                  </a:cubicBezTo>
                  <a:cubicBezTo>
                    <a:pt x="378" y="534"/>
                    <a:pt x="373" y="501"/>
                    <a:pt x="375" y="469"/>
                  </a:cubicBezTo>
                  <a:cubicBezTo>
                    <a:pt x="375" y="466"/>
                    <a:pt x="371" y="465"/>
                    <a:pt x="370" y="467"/>
                  </a:cubicBezTo>
                  <a:cubicBezTo>
                    <a:pt x="358" y="492"/>
                    <a:pt x="359" y="518"/>
                    <a:pt x="362" y="544"/>
                  </a:cubicBezTo>
                  <a:cubicBezTo>
                    <a:pt x="352" y="531"/>
                    <a:pt x="345" y="513"/>
                    <a:pt x="343" y="497"/>
                  </a:cubicBezTo>
                  <a:cubicBezTo>
                    <a:pt x="341" y="487"/>
                    <a:pt x="340" y="476"/>
                    <a:pt x="338" y="466"/>
                  </a:cubicBezTo>
                  <a:cubicBezTo>
                    <a:pt x="337" y="461"/>
                    <a:pt x="337" y="456"/>
                    <a:pt x="336" y="450"/>
                  </a:cubicBezTo>
                  <a:cubicBezTo>
                    <a:pt x="335" y="446"/>
                    <a:pt x="335" y="441"/>
                    <a:pt x="333" y="437"/>
                  </a:cubicBezTo>
                  <a:cubicBezTo>
                    <a:pt x="332" y="435"/>
                    <a:pt x="328" y="435"/>
                    <a:pt x="326" y="437"/>
                  </a:cubicBezTo>
                  <a:cubicBezTo>
                    <a:pt x="320" y="444"/>
                    <a:pt x="322" y="459"/>
                    <a:pt x="322" y="468"/>
                  </a:cubicBezTo>
                  <a:cubicBezTo>
                    <a:pt x="322" y="479"/>
                    <a:pt x="323" y="490"/>
                    <a:pt x="325" y="501"/>
                  </a:cubicBezTo>
                  <a:cubicBezTo>
                    <a:pt x="328" y="525"/>
                    <a:pt x="338" y="553"/>
                    <a:pt x="356" y="571"/>
                  </a:cubicBezTo>
                  <a:cubicBezTo>
                    <a:pt x="358" y="573"/>
                    <a:pt x="363" y="574"/>
                    <a:pt x="366" y="573"/>
                  </a:cubicBezTo>
                  <a:cubicBezTo>
                    <a:pt x="370" y="595"/>
                    <a:pt x="374" y="616"/>
                    <a:pt x="375" y="638"/>
                  </a:cubicBezTo>
                  <a:cubicBezTo>
                    <a:pt x="377" y="665"/>
                    <a:pt x="379" y="693"/>
                    <a:pt x="377" y="720"/>
                  </a:cubicBezTo>
                  <a:cubicBezTo>
                    <a:pt x="377" y="732"/>
                    <a:pt x="375" y="744"/>
                    <a:pt x="373" y="756"/>
                  </a:cubicBezTo>
                  <a:cubicBezTo>
                    <a:pt x="367" y="739"/>
                    <a:pt x="361" y="721"/>
                    <a:pt x="359" y="703"/>
                  </a:cubicBezTo>
                  <a:cubicBezTo>
                    <a:pt x="356" y="684"/>
                    <a:pt x="357" y="664"/>
                    <a:pt x="356" y="645"/>
                  </a:cubicBezTo>
                  <a:cubicBezTo>
                    <a:pt x="356" y="635"/>
                    <a:pt x="355" y="626"/>
                    <a:pt x="353" y="616"/>
                  </a:cubicBezTo>
                  <a:cubicBezTo>
                    <a:pt x="351" y="606"/>
                    <a:pt x="346" y="598"/>
                    <a:pt x="342" y="588"/>
                  </a:cubicBezTo>
                  <a:cubicBezTo>
                    <a:pt x="341" y="585"/>
                    <a:pt x="335" y="585"/>
                    <a:pt x="335" y="589"/>
                  </a:cubicBezTo>
                  <a:cubicBezTo>
                    <a:pt x="337" y="599"/>
                    <a:pt x="335" y="609"/>
                    <a:pt x="335" y="619"/>
                  </a:cubicBezTo>
                  <a:cubicBezTo>
                    <a:pt x="335" y="629"/>
                    <a:pt x="335" y="639"/>
                    <a:pt x="334" y="648"/>
                  </a:cubicBezTo>
                  <a:cubicBezTo>
                    <a:pt x="333" y="668"/>
                    <a:pt x="332" y="688"/>
                    <a:pt x="335" y="708"/>
                  </a:cubicBezTo>
                  <a:cubicBezTo>
                    <a:pt x="337" y="726"/>
                    <a:pt x="342" y="744"/>
                    <a:pt x="348" y="761"/>
                  </a:cubicBezTo>
                  <a:cubicBezTo>
                    <a:pt x="351" y="770"/>
                    <a:pt x="354" y="779"/>
                    <a:pt x="357" y="788"/>
                  </a:cubicBezTo>
                  <a:cubicBezTo>
                    <a:pt x="342" y="784"/>
                    <a:pt x="326" y="782"/>
                    <a:pt x="313" y="774"/>
                  </a:cubicBezTo>
                  <a:cubicBezTo>
                    <a:pt x="313" y="773"/>
                    <a:pt x="313" y="772"/>
                    <a:pt x="313" y="772"/>
                  </a:cubicBezTo>
                  <a:cubicBezTo>
                    <a:pt x="314" y="742"/>
                    <a:pt x="314" y="715"/>
                    <a:pt x="309" y="686"/>
                  </a:cubicBezTo>
                  <a:cubicBezTo>
                    <a:pt x="304" y="658"/>
                    <a:pt x="296" y="630"/>
                    <a:pt x="286" y="603"/>
                  </a:cubicBezTo>
                  <a:cubicBezTo>
                    <a:pt x="286" y="602"/>
                    <a:pt x="286" y="602"/>
                    <a:pt x="286" y="602"/>
                  </a:cubicBezTo>
                  <a:cubicBezTo>
                    <a:pt x="287" y="600"/>
                    <a:pt x="289" y="597"/>
                    <a:pt x="290" y="595"/>
                  </a:cubicBezTo>
                  <a:cubicBezTo>
                    <a:pt x="296" y="584"/>
                    <a:pt x="300" y="574"/>
                    <a:pt x="304" y="563"/>
                  </a:cubicBezTo>
                  <a:cubicBezTo>
                    <a:pt x="313" y="537"/>
                    <a:pt x="315" y="511"/>
                    <a:pt x="314" y="484"/>
                  </a:cubicBezTo>
                  <a:cubicBezTo>
                    <a:pt x="313" y="456"/>
                    <a:pt x="315" y="428"/>
                    <a:pt x="313" y="400"/>
                  </a:cubicBezTo>
                  <a:cubicBezTo>
                    <a:pt x="313" y="397"/>
                    <a:pt x="309" y="397"/>
                    <a:pt x="309" y="400"/>
                  </a:cubicBezTo>
                  <a:cubicBezTo>
                    <a:pt x="308" y="413"/>
                    <a:pt x="304" y="425"/>
                    <a:pt x="302" y="438"/>
                  </a:cubicBezTo>
                  <a:cubicBezTo>
                    <a:pt x="299" y="450"/>
                    <a:pt x="298" y="463"/>
                    <a:pt x="298" y="476"/>
                  </a:cubicBezTo>
                  <a:cubicBezTo>
                    <a:pt x="297" y="500"/>
                    <a:pt x="296" y="524"/>
                    <a:pt x="289" y="548"/>
                  </a:cubicBezTo>
                  <a:cubicBezTo>
                    <a:pt x="286" y="557"/>
                    <a:pt x="282" y="567"/>
                    <a:pt x="277" y="576"/>
                  </a:cubicBezTo>
                  <a:cubicBezTo>
                    <a:pt x="271" y="558"/>
                    <a:pt x="266" y="541"/>
                    <a:pt x="264" y="522"/>
                  </a:cubicBezTo>
                  <a:cubicBezTo>
                    <a:pt x="260" y="489"/>
                    <a:pt x="270" y="455"/>
                    <a:pt x="265" y="422"/>
                  </a:cubicBezTo>
                  <a:cubicBezTo>
                    <a:pt x="263" y="413"/>
                    <a:pt x="250" y="417"/>
                    <a:pt x="249" y="425"/>
                  </a:cubicBezTo>
                  <a:cubicBezTo>
                    <a:pt x="249" y="430"/>
                    <a:pt x="248" y="435"/>
                    <a:pt x="248" y="440"/>
                  </a:cubicBezTo>
                  <a:cubicBezTo>
                    <a:pt x="245" y="415"/>
                    <a:pt x="242" y="391"/>
                    <a:pt x="239" y="366"/>
                  </a:cubicBezTo>
                  <a:cubicBezTo>
                    <a:pt x="233" y="324"/>
                    <a:pt x="227" y="281"/>
                    <a:pt x="232" y="238"/>
                  </a:cubicBezTo>
                  <a:cubicBezTo>
                    <a:pt x="235" y="216"/>
                    <a:pt x="240" y="194"/>
                    <a:pt x="245" y="173"/>
                  </a:cubicBezTo>
                  <a:cubicBezTo>
                    <a:pt x="247" y="162"/>
                    <a:pt x="249" y="151"/>
                    <a:pt x="248" y="140"/>
                  </a:cubicBezTo>
                  <a:cubicBezTo>
                    <a:pt x="248" y="130"/>
                    <a:pt x="247" y="119"/>
                    <a:pt x="243" y="110"/>
                  </a:cubicBezTo>
                  <a:cubicBezTo>
                    <a:pt x="243" y="109"/>
                    <a:pt x="242" y="109"/>
                    <a:pt x="242" y="110"/>
                  </a:cubicBezTo>
                  <a:cubicBezTo>
                    <a:pt x="240" y="119"/>
                    <a:pt x="238" y="128"/>
                    <a:pt x="236" y="136"/>
                  </a:cubicBezTo>
                  <a:cubicBezTo>
                    <a:pt x="234" y="147"/>
                    <a:pt x="231" y="157"/>
                    <a:pt x="229" y="167"/>
                  </a:cubicBezTo>
                  <a:cubicBezTo>
                    <a:pt x="224" y="185"/>
                    <a:pt x="219" y="204"/>
                    <a:pt x="216" y="222"/>
                  </a:cubicBezTo>
                  <a:cubicBezTo>
                    <a:pt x="208" y="265"/>
                    <a:pt x="210" y="308"/>
                    <a:pt x="217" y="351"/>
                  </a:cubicBezTo>
                  <a:cubicBezTo>
                    <a:pt x="223" y="394"/>
                    <a:pt x="227" y="438"/>
                    <a:pt x="234" y="482"/>
                  </a:cubicBezTo>
                  <a:cubicBezTo>
                    <a:pt x="236" y="493"/>
                    <a:pt x="239" y="504"/>
                    <a:pt x="241" y="516"/>
                  </a:cubicBezTo>
                  <a:cubicBezTo>
                    <a:pt x="241" y="526"/>
                    <a:pt x="243" y="537"/>
                    <a:pt x="245" y="547"/>
                  </a:cubicBezTo>
                  <a:cubicBezTo>
                    <a:pt x="245" y="557"/>
                    <a:pt x="243" y="567"/>
                    <a:pt x="241" y="577"/>
                  </a:cubicBezTo>
                  <a:cubicBezTo>
                    <a:pt x="239" y="573"/>
                    <a:pt x="237" y="570"/>
                    <a:pt x="235" y="566"/>
                  </a:cubicBezTo>
                  <a:cubicBezTo>
                    <a:pt x="225" y="547"/>
                    <a:pt x="219" y="526"/>
                    <a:pt x="216" y="505"/>
                  </a:cubicBezTo>
                  <a:cubicBezTo>
                    <a:pt x="216" y="504"/>
                    <a:pt x="216" y="503"/>
                    <a:pt x="216" y="502"/>
                  </a:cubicBezTo>
                  <a:cubicBezTo>
                    <a:pt x="216" y="481"/>
                    <a:pt x="215" y="459"/>
                    <a:pt x="213" y="438"/>
                  </a:cubicBezTo>
                  <a:cubicBezTo>
                    <a:pt x="211" y="414"/>
                    <a:pt x="207" y="390"/>
                    <a:pt x="202" y="366"/>
                  </a:cubicBezTo>
                  <a:cubicBezTo>
                    <a:pt x="197" y="342"/>
                    <a:pt x="189" y="318"/>
                    <a:pt x="184" y="293"/>
                  </a:cubicBezTo>
                  <a:cubicBezTo>
                    <a:pt x="175" y="244"/>
                    <a:pt x="175" y="193"/>
                    <a:pt x="175" y="143"/>
                  </a:cubicBezTo>
                  <a:cubicBezTo>
                    <a:pt x="174" y="117"/>
                    <a:pt x="173" y="92"/>
                    <a:pt x="170" y="67"/>
                  </a:cubicBezTo>
                  <a:cubicBezTo>
                    <a:pt x="168" y="45"/>
                    <a:pt x="166" y="24"/>
                    <a:pt x="168" y="2"/>
                  </a:cubicBezTo>
                  <a:cubicBezTo>
                    <a:pt x="168" y="1"/>
                    <a:pt x="165" y="0"/>
                    <a:pt x="165" y="1"/>
                  </a:cubicBezTo>
                  <a:cubicBezTo>
                    <a:pt x="158" y="18"/>
                    <a:pt x="159" y="37"/>
                    <a:pt x="159" y="54"/>
                  </a:cubicBezTo>
                  <a:cubicBezTo>
                    <a:pt x="159" y="77"/>
                    <a:pt x="159" y="100"/>
                    <a:pt x="159" y="122"/>
                  </a:cubicBezTo>
                  <a:cubicBezTo>
                    <a:pt x="159" y="149"/>
                    <a:pt x="156" y="175"/>
                    <a:pt x="156" y="202"/>
                  </a:cubicBezTo>
                  <a:cubicBezTo>
                    <a:pt x="156" y="227"/>
                    <a:pt x="157" y="252"/>
                    <a:pt x="160" y="277"/>
                  </a:cubicBezTo>
                  <a:cubicBezTo>
                    <a:pt x="164" y="302"/>
                    <a:pt x="169" y="327"/>
                    <a:pt x="175" y="351"/>
                  </a:cubicBezTo>
                  <a:cubicBezTo>
                    <a:pt x="182" y="376"/>
                    <a:pt x="186" y="401"/>
                    <a:pt x="188" y="427"/>
                  </a:cubicBezTo>
                  <a:cubicBezTo>
                    <a:pt x="192" y="477"/>
                    <a:pt x="191" y="528"/>
                    <a:pt x="187" y="578"/>
                  </a:cubicBezTo>
                  <a:cubicBezTo>
                    <a:pt x="187" y="579"/>
                    <a:pt x="186" y="580"/>
                    <a:pt x="186" y="581"/>
                  </a:cubicBezTo>
                  <a:cubicBezTo>
                    <a:pt x="184" y="577"/>
                    <a:pt x="181" y="573"/>
                    <a:pt x="178" y="569"/>
                  </a:cubicBezTo>
                  <a:cubicBezTo>
                    <a:pt x="178" y="569"/>
                    <a:pt x="177" y="569"/>
                    <a:pt x="177" y="570"/>
                  </a:cubicBezTo>
                  <a:cubicBezTo>
                    <a:pt x="176" y="581"/>
                    <a:pt x="177" y="591"/>
                    <a:pt x="181" y="602"/>
                  </a:cubicBezTo>
                  <a:cubicBezTo>
                    <a:pt x="182" y="605"/>
                    <a:pt x="183" y="608"/>
                    <a:pt x="185" y="611"/>
                  </a:cubicBezTo>
                  <a:cubicBezTo>
                    <a:pt x="185" y="614"/>
                    <a:pt x="185" y="618"/>
                    <a:pt x="185" y="621"/>
                  </a:cubicBezTo>
                  <a:cubicBezTo>
                    <a:pt x="187" y="635"/>
                    <a:pt x="190" y="649"/>
                    <a:pt x="193" y="663"/>
                  </a:cubicBezTo>
                  <a:cubicBezTo>
                    <a:pt x="194" y="668"/>
                    <a:pt x="195" y="674"/>
                    <a:pt x="195" y="679"/>
                  </a:cubicBezTo>
                  <a:cubicBezTo>
                    <a:pt x="190" y="672"/>
                    <a:pt x="184" y="665"/>
                    <a:pt x="178" y="658"/>
                  </a:cubicBezTo>
                  <a:cubicBezTo>
                    <a:pt x="176" y="651"/>
                    <a:pt x="173" y="645"/>
                    <a:pt x="170" y="641"/>
                  </a:cubicBezTo>
                  <a:cubicBezTo>
                    <a:pt x="162" y="622"/>
                    <a:pt x="160" y="602"/>
                    <a:pt x="158" y="582"/>
                  </a:cubicBezTo>
                  <a:cubicBezTo>
                    <a:pt x="157" y="556"/>
                    <a:pt x="155" y="530"/>
                    <a:pt x="155" y="504"/>
                  </a:cubicBezTo>
                  <a:cubicBezTo>
                    <a:pt x="155" y="476"/>
                    <a:pt x="156" y="448"/>
                    <a:pt x="153" y="421"/>
                  </a:cubicBezTo>
                  <a:cubicBezTo>
                    <a:pt x="150" y="391"/>
                    <a:pt x="141" y="362"/>
                    <a:pt x="127" y="336"/>
                  </a:cubicBezTo>
                  <a:cubicBezTo>
                    <a:pt x="126" y="333"/>
                    <a:pt x="122" y="335"/>
                    <a:pt x="123" y="338"/>
                  </a:cubicBezTo>
                  <a:cubicBezTo>
                    <a:pt x="134" y="363"/>
                    <a:pt x="135" y="391"/>
                    <a:pt x="135" y="418"/>
                  </a:cubicBezTo>
                  <a:cubicBezTo>
                    <a:pt x="135" y="446"/>
                    <a:pt x="135" y="473"/>
                    <a:pt x="134" y="500"/>
                  </a:cubicBezTo>
                  <a:cubicBezTo>
                    <a:pt x="134" y="526"/>
                    <a:pt x="134" y="552"/>
                    <a:pt x="135" y="579"/>
                  </a:cubicBezTo>
                  <a:cubicBezTo>
                    <a:pt x="136" y="599"/>
                    <a:pt x="138" y="620"/>
                    <a:pt x="144" y="640"/>
                  </a:cubicBezTo>
                  <a:cubicBezTo>
                    <a:pt x="135" y="644"/>
                    <a:pt x="125" y="652"/>
                    <a:pt x="114" y="658"/>
                  </a:cubicBezTo>
                  <a:cubicBezTo>
                    <a:pt x="102" y="643"/>
                    <a:pt x="93" y="626"/>
                    <a:pt x="78" y="614"/>
                  </a:cubicBezTo>
                  <a:cubicBezTo>
                    <a:pt x="70" y="607"/>
                    <a:pt x="60" y="601"/>
                    <a:pt x="49" y="600"/>
                  </a:cubicBezTo>
                  <a:cubicBezTo>
                    <a:pt x="38" y="599"/>
                    <a:pt x="27" y="603"/>
                    <a:pt x="16" y="605"/>
                  </a:cubicBezTo>
                  <a:cubicBezTo>
                    <a:pt x="14" y="606"/>
                    <a:pt x="15" y="608"/>
                    <a:pt x="16" y="608"/>
                  </a:cubicBezTo>
                  <a:cubicBezTo>
                    <a:pt x="26" y="609"/>
                    <a:pt x="36" y="612"/>
                    <a:pt x="47" y="615"/>
                  </a:cubicBezTo>
                  <a:cubicBezTo>
                    <a:pt x="57" y="618"/>
                    <a:pt x="65" y="624"/>
                    <a:pt x="72" y="632"/>
                  </a:cubicBezTo>
                  <a:cubicBezTo>
                    <a:pt x="81" y="642"/>
                    <a:pt x="88" y="654"/>
                    <a:pt x="96" y="665"/>
                  </a:cubicBezTo>
                  <a:cubicBezTo>
                    <a:pt x="94" y="665"/>
                    <a:pt x="93" y="665"/>
                    <a:pt x="92" y="666"/>
                  </a:cubicBezTo>
                  <a:cubicBezTo>
                    <a:pt x="74" y="668"/>
                    <a:pt x="63" y="672"/>
                    <a:pt x="38" y="679"/>
                  </a:cubicBezTo>
                  <a:cubicBezTo>
                    <a:pt x="12" y="757"/>
                    <a:pt x="49" y="775"/>
                    <a:pt x="49" y="810"/>
                  </a:cubicBezTo>
                  <a:cubicBezTo>
                    <a:pt x="49" y="843"/>
                    <a:pt x="45" y="843"/>
                    <a:pt x="45" y="877"/>
                  </a:cubicBezTo>
                  <a:cubicBezTo>
                    <a:pt x="45" y="910"/>
                    <a:pt x="58" y="910"/>
                    <a:pt x="58" y="944"/>
                  </a:cubicBezTo>
                  <a:cubicBezTo>
                    <a:pt x="58" y="977"/>
                    <a:pt x="47" y="977"/>
                    <a:pt x="47" y="1010"/>
                  </a:cubicBezTo>
                  <a:cubicBezTo>
                    <a:pt x="47" y="1044"/>
                    <a:pt x="20" y="1044"/>
                    <a:pt x="20" y="1077"/>
                  </a:cubicBezTo>
                  <a:cubicBezTo>
                    <a:pt x="20" y="1111"/>
                    <a:pt x="53" y="1111"/>
                    <a:pt x="53" y="1144"/>
                  </a:cubicBezTo>
                  <a:cubicBezTo>
                    <a:pt x="53" y="1178"/>
                    <a:pt x="17" y="1178"/>
                    <a:pt x="17" y="1211"/>
                  </a:cubicBezTo>
                  <a:cubicBezTo>
                    <a:pt x="17" y="1244"/>
                    <a:pt x="23" y="1244"/>
                    <a:pt x="23" y="1278"/>
                  </a:cubicBezTo>
                  <a:cubicBezTo>
                    <a:pt x="23" y="1311"/>
                    <a:pt x="52" y="1311"/>
                    <a:pt x="52" y="1345"/>
                  </a:cubicBezTo>
                  <a:cubicBezTo>
                    <a:pt x="52" y="1378"/>
                    <a:pt x="46" y="1378"/>
                    <a:pt x="46" y="1412"/>
                  </a:cubicBezTo>
                  <a:cubicBezTo>
                    <a:pt x="46" y="1445"/>
                    <a:pt x="9" y="1445"/>
                    <a:pt x="9" y="1478"/>
                  </a:cubicBezTo>
                  <a:cubicBezTo>
                    <a:pt x="9" y="1512"/>
                    <a:pt x="53" y="1512"/>
                    <a:pt x="53" y="1545"/>
                  </a:cubicBezTo>
                  <a:cubicBezTo>
                    <a:pt x="53" y="1579"/>
                    <a:pt x="21" y="1579"/>
                    <a:pt x="21" y="1612"/>
                  </a:cubicBezTo>
                  <a:cubicBezTo>
                    <a:pt x="21" y="1646"/>
                    <a:pt x="12" y="1646"/>
                    <a:pt x="12" y="1679"/>
                  </a:cubicBezTo>
                  <a:cubicBezTo>
                    <a:pt x="12" y="1712"/>
                    <a:pt x="54" y="1712"/>
                    <a:pt x="54" y="1746"/>
                  </a:cubicBezTo>
                  <a:cubicBezTo>
                    <a:pt x="54" y="1779"/>
                    <a:pt x="30" y="1779"/>
                    <a:pt x="30" y="1813"/>
                  </a:cubicBezTo>
                  <a:cubicBezTo>
                    <a:pt x="30" y="1846"/>
                    <a:pt x="48" y="1846"/>
                    <a:pt x="48" y="1879"/>
                  </a:cubicBezTo>
                  <a:cubicBezTo>
                    <a:pt x="48" y="1913"/>
                    <a:pt x="36" y="1913"/>
                    <a:pt x="36" y="1946"/>
                  </a:cubicBezTo>
                  <a:cubicBezTo>
                    <a:pt x="36" y="1980"/>
                    <a:pt x="34" y="1980"/>
                    <a:pt x="34" y="2013"/>
                  </a:cubicBezTo>
                  <a:cubicBezTo>
                    <a:pt x="34" y="2047"/>
                    <a:pt x="53" y="2047"/>
                    <a:pt x="53" y="2080"/>
                  </a:cubicBezTo>
                  <a:cubicBezTo>
                    <a:pt x="53" y="2113"/>
                    <a:pt x="0" y="2113"/>
                    <a:pt x="0" y="2147"/>
                  </a:cubicBezTo>
                  <a:cubicBezTo>
                    <a:pt x="0" y="2180"/>
                    <a:pt x="45" y="2180"/>
                    <a:pt x="45" y="2214"/>
                  </a:cubicBezTo>
                  <a:cubicBezTo>
                    <a:pt x="45" y="2247"/>
                    <a:pt x="53" y="2247"/>
                    <a:pt x="53" y="2281"/>
                  </a:cubicBezTo>
                  <a:cubicBezTo>
                    <a:pt x="53" y="2312"/>
                    <a:pt x="42" y="2314"/>
                    <a:pt x="41" y="2343"/>
                  </a:cubicBezTo>
                  <a:cubicBezTo>
                    <a:pt x="4858" y="2343"/>
                    <a:pt x="4858" y="2343"/>
                    <a:pt x="4858" y="2343"/>
                  </a:cubicBezTo>
                  <a:cubicBezTo>
                    <a:pt x="4861" y="2350"/>
                    <a:pt x="4865" y="2358"/>
                    <a:pt x="4870" y="2364"/>
                  </a:cubicBezTo>
                  <a:cubicBezTo>
                    <a:pt x="4877" y="2372"/>
                    <a:pt x="4887" y="2378"/>
                    <a:pt x="4897" y="2382"/>
                  </a:cubicBezTo>
                  <a:cubicBezTo>
                    <a:pt x="4906" y="2386"/>
                    <a:pt x="4916" y="2389"/>
                    <a:pt x="4926" y="2390"/>
                  </a:cubicBezTo>
                  <a:cubicBezTo>
                    <a:pt x="4927" y="2390"/>
                    <a:pt x="4928" y="2390"/>
                    <a:pt x="4929" y="2390"/>
                  </a:cubicBezTo>
                  <a:cubicBezTo>
                    <a:pt x="4929" y="2391"/>
                    <a:pt x="4929" y="2391"/>
                    <a:pt x="4929" y="2391"/>
                  </a:cubicBezTo>
                  <a:cubicBezTo>
                    <a:pt x="4928" y="2392"/>
                    <a:pt x="4927" y="2392"/>
                    <a:pt x="4927" y="2393"/>
                  </a:cubicBezTo>
                  <a:cubicBezTo>
                    <a:pt x="4925" y="2396"/>
                    <a:pt x="4927" y="2400"/>
                    <a:pt x="4930" y="2399"/>
                  </a:cubicBezTo>
                  <a:cubicBezTo>
                    <a:pt x="4932" y="2399"/>
                    <a:pt x="4933" y="2398"/>
                    <a:pt x="4935" y="2397"/>
                  </a:cubicBezTo>
                  <a:cubicBezTo>
                    <a:pt x="4935" y="2399"/>
                    <a:pt x="4934" y="2400"/>
                    <a:pt x="4934" y="2401"/>
                  </a:cubicBezTo>
                  <a:cubicBezTo>
                    <a:pt x="4933" y="2406"/>
                    <a:pt x="4939" y="2408"/>
                    <a:pt x="4942" y="2404"/>
                  </a:cubicBezTo>
                  <a:cubicBezTo>
                    <a:pt x="4943" y="2402"/>
                    <a:pt x="4944" y="2399"/>
                    <a:pt x="4944" y="2397"/>
                  </a:cubicBezTo>
                  <a:cubicBezTo>
                    <a:pt x="4945" y="2397"/>
                    <a:pt x="4945" y="2397"/>
                    <a:pt x="4945" y="2397"/>
                  </a:cubicBezTo>
                  <a:cubicBezTo>
                    <a:pt x="4946" y="2399"/>
                    <a:pt x="4949" y="2399"/>
                    <a:pt x="4950" y="2397"/>
                  </a:cubicBezTo>
                  <a:cubicBezTo>
                    <a:pt x="4950" y="2396"/>
                    <a:pt x="4951" y="2395"/>
                    <a:pt x="4951" y="2395"/>
                  </a:cubicBezTo>
                  <a:cubicBezTo>
                    <a:pt x="4956" y="2394"/>
                    <a:pt x="4961" y="2393"/>
                    <a:pt x="4966" y="2391"/>
                  </a:cubicBezTo>
                  <a:cubicBezTo>
                    <a:pt x="4967" y="2391"/>
                    <a:pt x="4967" y="2391"/>
                    <a:pt x="4967" y="2391"/>
                  </a:cubicBezTo>
                  <a:cubicBezTo>
                    <a:pt x="4974" y="2389"/>
                    <a:pt x="4981" y="2386"/>
                    <a:pt x="4986" y="2380"/>
                  </a:cubicBezTo>
                  <a:cubicBezTo>
                    <a:pt x="4990" y="2375"/>
                    <a:pt x="4994" y="2369"/>
                    <a:pt x="4997" y="2363"/>
                  </a:cubicBezTo>
                  <a:cubicBezTo>
                    <a:pt x="5001" y="2357"/>
                    <a:pt x="5005" y="2350"/>
                    <a:pt x="5007" y="2342"/>
                  </a:cubicBezTo>
                  <a:cubicBezTo>
                    <a:pt x="5009" y="2335"/>
                    <a:pt x="5010" y="2328"/>
                    <a:pt x="5010" y="2320"/>
                  </a:cubicBezTo>
                  <a:cubicBezTo>
                    <a:pt x="5010" y="2311"/>
                    <a:pt x="5011" y="2303"/>
                    <a:pt x="5013" y="2295"/>
                  </a:cubicBezTo>
                  <a:cubicBezTo>
                    <a:pt x="5014" y="2287"/>
                    <a:pt x="5016" y="2278"/>
                    <a:pt x="5017" y="2270"/>
                  </a:cubicBezTo>
                  <a:cubicBezTo>
                    <a:pt x="5017" y="2262"/>
                    <a:pt x="5017" y="2253"/>
                    <a:pt x="5017" y="2245"/>
                  </a:cubicBezTo>
                  <a:cubicBezTo>
                    <a:pt x="5017" y="2236"/>
                    <a:pt x="5017" y="2227"/>
                    <a:pt x="5018" y="2218"/>
                  </a:cubicBezTo>
                  <a:cubicBezTo>
                    <a:pt x="5018" y="2208"/>
                    <a:pt x="5020" y="2199"/>
                    <a:pt x="5022" y="2190"/>
                  </a:cubicBezTo>
                  <a:close/>
                  <a:moveTo>
                    <a:pt x="3950" y="2280"/>
                  </a:move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80"/>
                  </a:cubicBezTo>
                  <a:close/>
                  <a:moveTo>
                    <a:pt x="2189" y="1528"/>
                  </a:moveTo>
                  <a:cubicBezTo>
                    <a:pt x="2189" y="1528"/>
                    <a:pt x="2189" y="1528"/>
                    <a:pt x="2189" y="1528"/>
                  </a:cubicBezTo>
                  <a:close/>
                  <a:moveTo>
                    <a:pt x="2186" y="1521"/>
                  </a:move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lose/>
                  <a:moveTo>
                    <a:pt x="2211" y="1511"/>
                  </a:move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lose/>
                  <a:moveTo>
                    <a:pt x="2181" y="1498"/>
                  </a:moveTo>
                  <a:cubicBezTo>
                    <a:pt x="2181" y="1498"/>
                    <a:pt x="2181" y="1498"/>
                    <a:pt x="2181" y="1498"/>
                  </a:cubicBezTo>
                  <a:cubicBezTo>
                    <a:pt x="2180" y="1498"/>
                    <a:pt x="2180" y="1499"/>
                    <a:pt x="2179" y="1499"/>
                  </a:cubicBezTo>
                  <a:cubicBezTo>
                    <a:pt x="2180" y="1499"/>
                    <a:pt x="2180" y="1498"/>
                    <a:pt x="2181" y="1498"/>
                  </a:cubicBezTo>
                  <a:close/>
                  <a:moveTo>
                    <a:pt x="2195" y="1481"/>
                  </a:moveTo>
                  <a:cubicBezTo>
                    <a:pt x="2195" y="1481"/>
                    <a:pt x="2195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lose/>
                  <a:moveTo>
                    <a:pt x="1200" y="1296"/>
                  </a:moveTo>
                  <a:cubicBezTo>
                    <a:pt x="1200" y="1295"/>
                    <a:pt x="1200" y="1295"/>
                    <a:pt x="1200" y="1295"/>
                  </a:cubicBezTo>
                  <a:cubicBezTo>
                    <a:pt x="1200" y="1296"/>
                    <a:pt x="1200" y="1297"/>
                    <a:pt x="1200" y="1296"/>
                  </a:cubicBezTo>
                  <a:close/>
                  <a:moveTo>
                    <a:pt x="1196" y="1286"/>
                  </a:move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6"/>
                    <a:pt x="1196" y="1286"/>
                    <a:pt x="1196" y="1286"/>
                  </a:cubicBezTo>
                  <a:close/>
                  <a:moveTo>
                    <a:pt x="633" y="1003"/>
                  </a:moveTo>
                  <a:cubicBezTo>
                    <a:pt x="633" y="1003"/>
                    <a:pt x="633" y="1003"/>
                    <a:pt x="633" y="1003"/>
                  </a:cubicBezTo>
                  <a:moveTo>
                    <a:pt x="253" y="644"/>
                  </a:moveTo>
                  <a:cubicBezTo>
                    <a:pt x="255" y="643"/>
                    <a:pt x="257" y="641"/>
                    <a:pt x="258" y="640"/>
                  </a:cubicBezTo>
                  <a:cubicBezTo>
                    <a:pt x="263" y="648"/>
                    <a:pt x="269" y="656"/>
                    <a:pt x="274" y="663"/>
                  </a:cubicBezTo>
                  <a:cubicBezTo>
                    <a:pt x="276" y="667"/>
                    <a:pt x="279" y="671"/>
                    <a:pt x="281" y="675"/>
                  </a:cubicBezTo>
                  <a:cubicBezTo>
                    <a:pt x="283" y="680"/>
                    <a:pt x="284" y="685"/>
                    <a:pt x="285" y="690"/>
                  </a:cubicBezTo>
                  <a:cubicBezTo>
                    <a:pt x="278" y="683"/>
                    <a:pt x="271" y="677"/>
                    <a:pt x="264" y="671"/>
                  </a:cubicBezTo>
                  <a:cubicBezTo>
                    <a:pt x="257" y="665"/>
                    <a:pt x="250" y="660"/>
                    <a:pt x="244" y="654"/>
                  </a:cubicBezTo>
                  <a:cubicBezTo>
                    <a:pt x="246" y="650"/>
                    <a:pt x="250" y="647"/>
                    <a:pt x="253" y="644"/>
                  </a:cubicBezTo>
                  <a:close/>
                  <a:moveTo>
                    <a:pt x="258" y="593"/>
                  </a:moveTo>
                  <a:cubicBezTo>
                    <a:pt x="259" y="597"/>
                    <a:pt x="260" y="600"/>
                    <a:pt x="262" y="604"/>
                  </a:cubicBezTo>
                  <a:cubicBezTo>
                    <a:pt x="261" y="605"/>
                    <a:pt x="260" y="606"/>
                    <a:pt x="260" y="607"/>
                  </a:cubicBezTo>
                  <a:cubicBezTo>
                    <a:pt x="259" y="605"/>
                    <a:pt x="257" y="603"/>
                    <a:pt x="256" y="601"/>
                  </a:cubicBezTo>
                  <a:cubicBezTo>
                    <a:pt x="257" y="598"/>
                    <a:pt x="257" y="596"/>
                    <a:pt x="258" y="593"/>
                  </a:cubicBezTo>
                  <a:close/>
                  <a:moveTo>
                    <a:pt x="215" y="572"/>
                  </a:moveTo>
                  <a:cubicBezTo>
                    <a:pt x="221" y="583"/>
                    <a:pt x="227" y="593"/>
                    <a:pt x="234" y="604"/>
                  </a:cubicBezTo>
                  <a:cubicBezTo>
                    <a:pt x="231" y="614"/>
                    <a:pt x="228" y="625"/>
                    <a:pt x="224" y="635"/>
                  </a:cubicBezTo>
                  <a:cubicBezTo>
                    <a:pt x="222" y="632"/>
                    <a:pt x="219" y="629"/>
                    <a:pt x="217" y="626"/>
                  </a:cubicBezTo>
                  <a:cubicBezTo>
                    <a:pt x="215" y="624"/>
                    <a:pt x="213" y="622"/>
                    <a:pt x="212" y="619"/>
                  </a:cubicBezTo>
                  <a:cubicBezTo>
                    <a:pt x="211" y="609"/>
                    <a:pt x="210" y="599"/>
                    <a:pt x="211" y="588"/>
                  </a:cubicBezTo>
                  <a:cubicBezTo>
                    <a:pt x="212" y="581"/>
                    <a:pt x="213" y="574"/>
                    <a:pt x="213" y="567"/>
                  </a:cubicBezTo>
                  <a:cubicBezTo>
                    <a:pt x="214" y="568"/>
                    <a:pt x="215" y="570"/>
                    <a:pt x="215" y="572"/>
                  </a:cubicBezTo>
                  <a:close/>
                  <a:moveTo>
                    <a:pt x="231" y="723"/>
                  </a:moveTo>
                  <a:cubicBezTo>
                    <a:pt x="231" y="722"/>
                    <a:pt x="231" y="721"/>
                    <a:pt x="231" y="720"/>
                  </a:cubicBezTo>
                  <a:cubicBezTo>
                    <a:pt x="230" y="715"/>
                    <a:pt x="229" y="710"/>
                    <a:pt x="228" y="706"/>
                  </a:cubicBezTo>
                  <a:cubicBezTo>
                    <a:pt x="229" y="703"/>
                    <a:pt x="229" y="701"/>
                    <a:pt x="229" y="698"/>
                  </a:cubicBezTo>
                  <a:cubicBezTo>
                    <a:pt x="230" y="690"/>
                    <a:pt x="232" y="682"/>
                    <a:pt x="234" y="674"/>
                  </a:cubicBezTo>
                  <a:cubicBezTo>
                    <a:pt x="236" y="676"/>
                    <a:pt x="238" y="678"/>
                    <a:pt x="240" y="680"/>
                  </a:cubicBezTo>
                  <a:cubicBezTo>
                    <a:pt x="253" y="691"/>
                    <a:pt x="267" y="702"/>
                    <a:pt x="276" y="717"/>
                  </a:cubicBezTo>
                  <a:cubicBezTo>
                    <a:pt x="280" y="724"/>
                    <a:pt x="283" y="731"/>
                    <a:pt x="285" y="739"/>
                  </a:cubicBezTo>
                  <a:cubicBezTo>
                    <a:pt x="286" y="743"/>
                    <a:pt x="287" y="747"/>
                    <a:pt x="287" y="751"/>
                  </a:cubicBezTo>
                  <a:cubicBezTo>
                    <a:pt x="287" y="752"/>
                    <a:pt x="288" y="754"/>
                    <a:pt x="288" y="755"/>
                  </a:cubicBezTo>
                  <a:cubicBezTo>
                    <a:pt x="280" y="748"/>
                    <a:pt x="271" y="741"/>
                    <a:pt x="260" y="735"/>
                  </a:cubicBezTo>
                  <a:cubicBezTo>
                    <a:pt x="251" y="730"/>
                    <a:pt x="241" y="726"/>
                    <a:pt x="231" y="723"/>
                  </a:cubicBezTo>
                  <a:close/>
                  <a:moveTo>
                    <a:pt x="565" y="925"/>
                  </a:moveTo>
                  <a:cubicBezTo>
                    <a:pt x="566" y="922"/>
                    <a:pt x="566" y="920"/>
                    <a:pt x="566" y="918"/>
                  </a:cubicBezTo>
                  <a:cubicBezTo>
                    <a:pt x="567" y="912"/>
                    <a:pt x="568" y="905"/>
                    <a:pt x="568" y="899"/>
                  </a:cubicBezTo>
                  <a:cubicBezTo>
                    <a:pt x="572" y="910"/>
                    <a:pt x="577" y="920"/>
                    <a:pt x="582" y="929"/>
                  </a:cubicBezTo>
                  <a:cubicBezTo>
                    <a:pt x="577" y="928"/>
                    <a:pt x="571" y="926"/>
                    <a:pt x="565" y="925"/>
                  </a:cubicBezTo>
                  <a:close/>
                  <a:moveTo>
                    <a:pt x="1048" y="1190"/>
                  </a:moveTo>
                  <a:cubicBezTo>
                    <a:pt x="1051" y="1188"/>
                    <a:pt x="1053" y="1186"/>
                    <a:pt x="1056" y="1184"/>
                  </a:cubicBezTo>
                  <a:cubicBezTo>
                    <a:pt x="1052" y="1188"/>
                    <a:pt x="1049" y="1193"/>
                    <a:pt x="1047" y="1197"/>
                  </a:cubicBezTo>
                  <a:cubicBezTo>
                    <a:pt x="1043" y="1206"/>
                    <a:pt x="1040" y="1216"/>
                    <a:pt x="1037" y="1226"/>
                  </a:cubicBezTo>
                  <a:cubicBezTo>
                    <a:pt x="1036" y="1228"/>
                    <a:pt x="1036" y="1230"/>
                    <a:pt x="1035" y="1231"/>
                  </a:cubicBezTo>
                  <a:cubicBezTo>
                    <a:pt x="1035" y="1231"/>
                    <a:pt x="1034" y="1230"/>
                    <a:pt x="1034" y="1229"/>
                  </a:cubicBezTo>
                  <a:cubicBezTo>
                    <a:pt x="1038" y="1222"/>
                    <a:pt x="1041" y="1215"/>
                    <a:pt x="1042" y="1206"/>
                  </a:cubicBezTo>
                  <a:cubicBezTo>
                    <a:pt x="1042" y="1202"/>
                    <a:pt x="1042" y="1198"/>
                    <a:pt x="1042" y="1194"/>
                  </a:cubicBezTo>
                  <a:cubicBezTo>
                    <a:pt x="1044" y="1193"/>
                    <a:pt x="1046" y="1192"/>
                    <a:pt x="1048" y="1190"/>
                  </a:cubicBezTo>
                  <a:close/>
                  <a:moveTo>
                    <a:pt x="985" y="1196"/>
                  </a:moveTo>
                  <a:cubicBezTo>
                    <a:pt x="995" y="1189"/>
                    <a:pt x="1003" y="1180"/>
                    <a:pt x="1009" y="1168"/>
                  </a:cubicBezTo>
                  <a:cubicBezTo>
                    <a:pt x="1013" y="1161"/>
                    <a:pt x="1015" y="1154"/>
                    <a:pt x="1017" y="1146"/>
                  </a:cubicBezTo>
                  <a:cubicBezTo>
                    <a:pt x="1017" y="1152"/>
                    <a:pt x="1018" y="1158"/>
                    <a:pt x="1019" y="1163"/>
                  </a:cubicBezTo>
                  <a:cubicBezTo>
                    <a:pt x="1020" y="1171"/>
                    <a:pt x="1022" y="1179"/>
                    <a:pt x="1023" y="1188"/>
                  </a:cubicBezTo>
                  <a:cubicBezTo>
                    <a:pt x="1014" y="1192"/>
                    <a:pt x="1006" y="1195"/>
                    <a:pt x="996" y="1197"/>
                  </a:cubicBezTo>
                  <a:cubicBezTo>
                    <a:pt x="996" y="1195"/>
                    <a:pt x="996" y="1194"/>
                    <a:pt x="995" y="1192"/>
                  </a:cubicBezTo>
                  <a:cubicBezTo>
                    <a:pt x="995" y="1191"/>
                    <a:pt x="993" y="1191"/>
                    <a:pt x="992" y="1192"/>
                  </a:cubicBezTo>
                  <a:cubicBezTo>
                    <a:pt x="992" y="1194"/>
                    <a:pt x="992" y="1196"/>
                    <a:pt x="991" y="1198"/>
                  </a:cubicBezTo>
                  <a:cubicBezTo>
                    <a:pt x="988" y="1199"/>
                    <a:pt x="984" y="1199"/>
                    <a:pt x="980" y="1200"/>
                  </a:cubicBezTo>
                  <a:cubicBezTo>
                    <a:pt x="982" y="1199"/>
                    <a:pt x="983" y="1197"/>
                    <a:pt x="985" y="1196"/>
                  </a:cubicBezTo>
                  <a:close/>
                  <a:moveTo>
                    <a:pt x="980" y="1224"/>
                  </a:moveTo>
                  <a:cubicBezTo>
                    <a:pt x="980" y="1226"/>
                    <a:pt x="979" y="1227"/>
                    <a:pt x="978" y="1228"/>
                  </a:cubicBezTo>
                  <a:cubicBezTo>
                    <a:pt x="977" y="1230"/>
                    <a:pt x="976" y="1231"/>
                    <a:pt x="976" y="1232"/>
                  </a:cubicBezTo>
                  <a:cubicBezTo>
                    <a:pt x="976" y="1232"/>
                    <a:pt x="975" y="1233"/>
                    <a:pt x="975" y="1233"/>
                  </a:cubicBezTo>
                  <a:cubicBezTo>
                    <a:pt x="975" y="1233"/>
                    <a:pt x="975" y="1233"/>
                    <a:pt x="975" y="1233"/>
                  </a:cubicBezTo>
                  <a:cubicBezTo>
                    <a:pt x="975" y="1228"/>
                    <a:pt x="975" y="1223"/>
                    <a:pt x="975" y="1217"/>
                  </a:cubicBezTo>
                  <a:cubicBezTo>
                    <a:pt x="978" y="1217"/>
                    <a:pt x="981" y="1216"/>
                    <a:pt x="984" y="1216"/>
                  </a:cubicBezTo>
                  <a:cubicBezTo>
                    <a:pt x="983" y="1218"/>
                    <a:pt x="982" y="1221"/>
                    <a:pt x="980" y="1224"/>
                  </a:cubicBezTo>
                  <a:close/>
                  <a:moveTo>
                    <a:pt x="873" y="1104"/>
                  </a:moveTo>
                  <a:cubicBezTo>
                    <a:pt x="871" y="1103"/>
                    <a:pt x="869" y="1101"/>
                    <a:pt x="867" y="1100"/>
                  </a:cubicBezTo>
                  <a:cubicBezTo>
                    <a:pt x="863" y="1091"/>
                    <a:pt x="860" y="1082"/>
                    <a:pt x="859" y="1072"/>
                  </a:cubicBezTo>
                  <a:cubicBezTo>
                    <a:pt x="860" y="1071"/>
                    <a:pt x="860" y="1071"/>
                    <a:pt x="860" y="1071"/>
                  </a:cubicBezTo>
                  <a:cubicBezTo>
                    <a:pt x="869" y="1067"/>
                    <a:pt x="878" y="1064"/>
                    <a:pt x="886" y="1059"/>
                  </a:cubicBezTo>
                  <a:cubicBezTo>
                    <a:pt x="896" y="1052"/>
                    <a:pt x="904" y="1043"/>
                    <a:pt x="910" y="1032"/>
                  </a:cubicBezTo>
                  <a:cubicBezTo>
                    <a:pt x="909" y="1041"/>
                    <a:pt x="907" y="1049"/>
                    <a:pt x="905" y="1058"/>
                  </a:cubicBezTo>
                  <a:cubicBezTo>
                    <a:pt x="902" y="1071"/>
                    <a:pt x="895" y="1083"/>
                    <a:pt x="894" y="1097"/>
                  </a:cubicBezTo>
                  <a:cubicBezTo>
                    <a:pt x="894" y="1106"/>
                    <a:pt x="895" y="1114"/>
                    <a:pt x="898" y="1123"/>
                  </a:cubicBezTo>
                  <a:cubicBezTo>
                    <a:pt x="889" y="1117"/>
                    <a:pt x="880" y="1111"/>
                    <a:pt x="873" y="1104"/>
                  </a:cubicBezTo>
                  <a:close/>
                  <a:moveTo>
                    <a:pt x="864" y="1035"/>
                  </a:moveTo>
                  <a:cubicBezTo>
                    <a:pt x="872" y="1022"/>
                    <a:pt x="880" y="1009"/>
                    <a:pt x="889" y="997"/>
                  </a:cubicBezTo>
                  <a:cubicBezTo>
                    <a:pt x="905" y="972"/>
                    <a:pt x="920" y="945"/>
                    <a:pt x="929" y="917"/>
                  </a:cubicBezTo>
                  <a:cubicBezTo>
                    <a:pt x="929" y="933"/>
                    <a:pt x="927" y="950"/>
                    <a:pt x="923" y="966"/>
                  </a:cubicBezTo>
                  <a:cubicBezTo>
                    <a:pt x="922" y="972"/>
                    <a:pt x="921" y="977"/>
                    <a:pt x="920" y="982"/>
                  </a:cubicBezTo>
                  <a:cubicBezTo>
                    <a:pt x="916" y="988"/>
                    <a:pt x="912" y="995"/>
                    <a:pt x="908" y="1001"/>
                  </a:cubicBezTo>
                  <a:cubicBezTo>
                    <a:pt x="897" y="1016"/>
                    <a:pt x="889" y="1036"/>
                    <a:pt x="872" y="1045"/>
                  </a:cubicBezTo>
                  <a:cubicBezTo>
                    <a:pt x="867" y="1047"/>
                    <a:pt x="863" y="1049"/>
                    <a:pt x="858" y="1051"/>
                  </a:cubicBezTo>
                  <a:cubicBezTo>
                    <a:pt x="858" y="1049"/>
                    <a:pt x="858" y="1047"/>
                    <a:pt x="858" y="1045"/>
                  </a:cubicBezTo>
                  <a:cubicBezTo>
                    <a:pt x="860" y="1042"/>
                    <a:pt x="862" y="1038"/>
                    <a:pt x="864" y="1035"/>
                  </a:cubicBezTo>
                  <a:close/>
                  <a:moveTo>
                    <a:pt x="770" y="1052"/>
                  </a:moveTo>
                  <a:cubicBezTo>
                    <a:pt x="770" y="1052"/>
                    <a:pt x="770" y="1052"/>
                    <a:pt x="770" y="1052"/>
                  </a:cubicBezTo>
                  <a:moveTo>
                    <a:pt x="823" y="1090"/>
                  </a:moveTo>
                  <a:cubicBezTo>
                    <a:pt x="826" y="1088"/>
                    <a:pt x="828" y="1086"/>
                    <a:pt x="830" y="1084"/>
                  </a:cubicBezTo>
                  <a:cubicBezTo>
                    <a:pt x="832" y="1084"/>
                    <a:pt x="833" y="1085"/>
                    <a:pt x="835" y="1084"/>
                  </a:cubicBezTo>
                  <a:cubicBezTo>
                    <a:pt x="839" y="1083"/>
                    <a:pt x="842" y="1081"/>
                    <a:pt x="845" y="1079"/>
                  </a:cubicBezTo>
                  <a:cubicBezTo>
                    <a:pt x="846" y="1084"/>
                    <a:pt x="847" y="1088"/>
                    <a:pt x="848" y="1093"/>
                  </a:cubicBezTo>
                  <a:cubicBezTo>
                    <a:pt x="840" y="1091"/>
                    <a:pt x="831" y="1090"/>
                    <a:pt x="823" y="1090"/>
                  </a:cubicBezTo>
                  <a:close/>
                  <a:moveTo>
                    <a:pt x="946" y="1225"/>
                  </a:moveTo>
                  <a:cubicBezTo>
                    <a:pt x="948" y="1226"/>
                    <a:pt x="950" y="1227"/>
                    <a:pt x="952" y="1227"/>
                  </a:cubicBezTo>
                  <a:cubicBezTo>
                    <a:pt x="952" y="1227"/>
                    <a:pt x="952" y="1228"/>
                    <a:pt x="952" y="1228"/>
                  </a:cubicBezTo>
                  <a:cubicBezTo>
                    <a:pt x="951" y="1230"/>
                    <a:pt x="951" y="1232"/>
                    <a:pt x="951" y="1234"/>
                  </a:cubicBezTo>
                  <a:cubicBezTo>
                    <a:pt x="949" y="1232"/>
                    <a:pt x="947" y="1229"/>
                    <a:pt x="946" y="1225"/>
                  </a:cubicBezTo>
                  <a:close/>
                  <a:moveTo>
                    <a:pt x="999" y="1213"/>
                  </a:moveTo>
                  <a:cubicBezTo>
                    <a:pt x="1001" y="1213"/>
                    <a:pt x="1002" y="1212"/>
                    <a:pt x="1004" y="1212"/>
                  </a:cubicBezTo>
                  <a:cubicBezTo>
                    <a:pt x="1010" y="1210"/>
                    <a:pt x="1016" y="1208"/>
                    <a:pt x="1022" y="1206"/>
                  </a:cubicBezTo>
                  <a:cubicBezTo>
                    <a:pt x="1021" y="1207"/>
                    <a:pt x="1021" y="1209"/>
                    <a:pt x="1021" y="1210"/>
                  </a:cubicBezTo>
                  <a:cubicBezTo>
                    <a:pt x="1019" y="1216"/>
                    <a:pt x="1016" y="1220"/>
                    <a:pt x="1013" y="1225"/>
                  </a:cubicBezTo>
                  <a:cubicBezTo>
                    <a:pt x="1008" y="1226"/>
                    <a:pt x="1003" y="1227"/>
                    <a:pt x="997" y="1229"/>
                  </a:cubicBezTo>
                  <a:cubicBezTo>
                    <a:pt x="998" y="1225"/>
                    <a:pt x="999" y="1220"/>
                    <a:pt x="999" y="1215"/>
                  </a:cubicBezTo>
                  <a:cubicBezTo>
                    <a:pt x="999" y="1214"/>
                    <a:pt x="999" y="1214"/>
                    <a:pt x="999" y="1213"/>
                  </a:cubicBezTo>
                  <a:close/>
                  <a:moveTo>
                    <a:pt x="1223" y="1303"/>
                  </a:moveTo>
                  <a:cubicBezTo>
                    <a:pt x="1224" y="1301"/>
                    <a:pt x="1223" y="1299"/>
                    <a:pt x="1224" y="1297"/>
                  </a:cubicBezTo>
                  <a:cubicBezTo>
                    <a:pt x="1225" y="1298"/>
                    <a:pt x="1225" y="1298"/>
                    <a:pt x="1225" y="1298"/>
                  </a:cubicBezTo>
                  <a:cubicBezTo>
                    <a:pt x="1227" y="1300"/>
                    <a:pt x="1230" y="1302"/>
                    <a:pt x="1233" y="1304"/>
                  </a:cubicBezTo>
                  <a:cubicBezTo>
                    <a:pt x="1229" y="1304"/>
                    <a:pt x="1226" y="1303"/>
                    <a:pt x="1223" y="1303"/>
                  </a:cubicBezTo>
                  <a:close/>
                  <a:moveTo>
                    <a:pt x="1599" y="1479"/>
                  </a:moveTo>
                  <a:cubicBezTo>
                    <a:pt x="1599" y="1479"/>
                    <a:pt x="1598" y="1479"/>
                    <a:pt x="1598" y="1479"/>
                  </a:cubicBezTo>
                  <a:lnTo>
                    <a:pt x="1599" y="1479"/>
                  </a:lnTo>
                  <a:close/>
                  <a:moveTo>
                    <a:pt x="1500" y="1432"/>
                  </a:moveTo>
                  <a:cubicBezTo>
                    <a:pt x="1499" y="1433"/>
                    <a:pt x="1499" y="1433"/>
                    <a:pt x="1499" y="1433"/>
                  </a:cubicBezTo>
                  <a:cubicBezTo>
                    <a:pt x="1498" y="1432"/>
                    <a:pt x="1498" y="1432"/>
                    <a:pt x="1497" y="1432"/>
                  </a:cubicBezTo>
                  <a:cubicBezTo>
                    <a:pt x="1498" y="1432"/>
                    <a:pt x="1499" y="1432"/>
                    <a:pt x="1500" y="1432"/>
                  </a:cubicBezTo>
                  <a:close/>
                  <a:moveTo>
                    <a:pt x="1463" y="1440"/>
                  </a:moveTo>
                  <a:cubicBezTo>
                    <a:pt x="1463" y="1439"/>
                    <a:pt x="1463" y="1439"/>
                    <a:pt x="1463" y="1439"/>
                  </a:cubicBezTo>
                  <a:cubicBezTo>
                    <a:pt x="1463" y="1440"/>
                    <a:pt x="1463" y="1441"/>
                    <a:pt x="1462" y="1441"/>
                  </a:cubicBezTo>
                  <a:cubicBezTo>
                    <a:pt x="1463" y="1441"/>
                    <a:pt x="1463" y="1440"/>
                    <a:pt x="1463" y="1440"/>
                  </a:cubicBezTo>
                  <a:close/>
                  <a:moveTo>
                    <a:pt x="1884" y="1530"/>
                  </a:moveTo>
                  <a:cubicBezTo>
                    <a:pt x="1884" y="1534"/>
                    <a:pt x="1883" y="1538"/>
                    <a:pt x="1883" y="1542"/>
                  </a:cubicBezTo>
                  <a:cubicBezTo>
                    <a:pt x="1882" y="1542"/>
                    <a:pt x="1882" y="1542"/>
                    <a:pt x="1882" y="1542"/>
                  </a:cubicBezTo>
                  <a:cubicBezTo>
                    <a:pt x="1881" y="1535"/>
                    <a:pt x="1879" y="1528"/>
                    <a:pt x="1879" y="1521"/>
                  </a:cubicBezTo>
                  <a:cubicBezTo>
                    <a:pt x="1879" y="1514"/>
                    <a:pt x="1880" y="1507"/>
                    <a:pt x="1882" y="1500"/>
                  </a:cubicBezTo>
                  <a:cubicBezTo>
                    <a:pt x="1883" y="1510"/>
                    <a:pt x="1884" y="1520"/>
                    <a:pt x="1884" y="1530"/>
                  </a:cubicBezTo>
                  <a:close/>
                  <a:moveTo>
                    <a:pt x="1810" y="1505"/>
                  </a:moveTo>
                  <a:cubicBezTo>
                    <a:pt x="1800" y="1492"/>
                    <a:pt x="1797" y="1474"/>
                    <a:pt x="1794" y="1458"/>
                  </a:cubicBezTo>
                  <a:cubicBezTo>
                    <a:pt x="1787" y="1420"/>
                    <a:pt x="1793" y="1381"/>
                    <a:pt x="1799" y="1343"/>
                  </a:cubicBezTo>
                  <a:cubicBezTo>
                    <a:pt x="1800" y="1338"/>
                    <a:pt x="1801" y="1333"/>
                    <a:pt x="1802" y="1327"/>
                  </a:cubicBezTo>
                  <a:cubicBezTo>
                    <a:pt x="1802" y="1336"/>
                    <a:pt x="1802" y="1345"/>
                    <a:pt x="1801" y="1354"/>
                  </a:cubicBezTo>
                  <a:cubicBezTo>
                    <a:pt x="1799" y="1377"/>
                    <a:pt x="1799" y="1400"/>
                    <a:pt x="1801" y="1423"/>
                  </a:cubicBezTo>
                  <a:cubicBezTo>
                    <a:pt x="1802" y="1435"/>
                    <a:pt x="1803" y="1446"/>
                    <a:pt x="1804" y="1457"/>
                  </a:cubicBezTo>
                  <a:cubicBezTo>
                    <a:pt x="1806" y="1466"/>
                    <a:pt x="1807" y="1475"/>
                    <a:pt x="1809" y="1483"/>
                  </a:cubicBezTo>
                  <a:cubicBezTo>
                    <a:pt x="1814" y="1497"/>
                    <a:pt x="1820" y="1510"/>
                    <a:pt x="1829" y="1522"/>
                  </a:cubicBezTo>
                  <a:cubicBezTo>
                    <a:pt x="1822" y="1517"/>
                    <a:pt x="1815" y="1512"/>
                    <a:pt x="1810" y="1505"/>
                  </a:cubicBezTo>
                  <a:close/>
                  <a:moveTo>
                    <a:pt x="2012" y="1558"/>
                  </a:moveTo>
                  <a:cubicBezTo>
                    <a:pt x="2016" y="1554"/>
                    <a:pt x="2020" y="1550"/>
                    <a:pt x="2025" y="1547"/>
                  </a:cubicBezTo>
                  <a:cubicBezTo>
                    <a:pt x="2025" y="1551"/>
                    <a:pt x="2025" y="1554"/>
                    <a:pt x="2024" y="1557"/>
                  </a:cubicBezTo>
                  <a:cubicBezTo>
                    <a:pt x="2020" y="1558"/>
                    <a:pt x="2016" y="1559"/>
                    <a:pt x="2011" y="1559"/>
                  </a:cubicBezTo>
                  <a:lnTo>
                    <a:pt x="2012" y="1558"/>
                  </a:lnTo>
                  <a:close/>
                  <a:moveTo>
                    <a:pt x="2234" y="1513"/>
                  </a:moveTo>
                  <a:cubicBezTo>
                    <a:pt x="2235" y="1517"/>
                    <a:pt x="2237" y="1520"/>
                    <a:pt x="2238" y="1525"/>
                  </a:cubicBezTo>
                  <a:cubicBezTo>
                    <a:pt x="2239" y="1528"/>
                    <a:pt x="2239" y="1532"/>
                    <a:pt x="2239" y="1536"/>
                  </a:cubicBezTo>
                  <a:cubicBezTo>
                    <a:pt x="2238" y="1535"/>
                    <a:pt x="2237" y="1535"/>
                    <a:pt x="2236" y="1535"/>
                  </a:cubicBezTo>
                  <a:cubicBezTo>
                    <a:pt x="2236" y="1534"/>
                    <a:pt x="2236" y="1534"/>
                    <a:pt x="2236" y="1534"/>
                  </a:cubicBezTo>
                  <a:cubicBezTo>
                    <a:pt x="2235" y="1534"/>
                    <a:pt x="2235" y="1533"/>
                    <a:pt x="2234" y="1533"/>
                  </a:cubicBezTo>
                  <a:cubicBezTo>
                    <a:pt x="2234" y="1526"/>
                    <a:pt x="2233" y="1520"/>
                    <a:pt x="2233" y="1513"/>
                  </a:cubicBezTo>
                  <a:lnTo>
                    <a:pt x="2234" y="1513"/>
                  </a:lnTo>
                  <a:close/>
                  <a:moveTo>
                    <a:pt x="2237" y="1552"/>
                  </a:moveTo>
                  <a:cubicBezTo>
                    <a:pt x="2237" y="1552"/>
                    <a:pt x="2237" y="1552"/>
                    <a:pt x="2237" y="1552"/>
                  </a:cubicBezTo>
                  <a:cubicBezTo>
                    <a:pt x="2237" y="1552"/>
                    <a:pt x="2237" y="1552"/>
                    <a:pt x="2237" y="1552"/>
                  </a:cubicBezTo>
                  <a:close/>
                  <a:moveTo>
                    <a:pt x="2234" y="1548"/>
                  </a:moveTo>
                  <a:cubicBezTo>
                    <a:pt x="2234" y="1549"/>
                    <a:pt x="2234" y="1549"/>
                    <a:pt x="2234" y="1549"/>
                  </a:cubicBezTo>
                  <a:cubicBezTo>
                    <a:pt x="2234" y="1549"/>
                    <a:pt x="2234" y="1549"/>
                    <a:pt x="2234" y="1549"/>
                  </a:cubicBezTo>
                  <a:lnTo>
                    <a:pt x="2234" y="1548"/>
                  </a:lnTo>
                  <a:close/>
                  <a:moveTo>
                    <a:pt x="2241" y="1501"/>
                  </a:moveTo>
                  <a:cubicBezTo>
                    <a:pt x="2242" y="1501"/>
                    <a:pt x="2242" y="1501"/>
                    <a:pt x="2242" y="1500"/>
                  </a:cubicBezTo>
                  <a:cubicBezTo>
                    <a:pt x="2243" y="1502"/>
                    <a:pt x="2244" y="1503"/>
                    <a:pt x="2245" y="1503"/>
                  </a:cubicBezTo>
                  <a:cubicBezTo>
                    <a:pt x="2245" y="1504"/>
                    <a:pt x="2244" y="1504"/>
                    <a:pt x="2244" y="1504"/>
                  </a:cubicBezTo>
                  <a:cubicBezTo>
                    <a:pt x="2243" y="1504"/>
                    <a:pt x="2242" y="1504"/>
                    <a:pt x="2241" y="1505"/>
                  </a:cubicBezTo>
                  <a:cubicBezTo>
                    <a:pt x="2240" y="1504"/>
                    <a:pt x="2240" y="1503"/>
                    <a:pt x="2239" y="1503"/>
                  </a:cubicBezTo>
                  <a:cubicBezTo>
                    <a:pt x="2239" y="1502"/>
                    <a:pt x="2239" y="1501"/>
                    <a:pt x="2239" y="1500"/>
                  </a:cubicBezTo>
                  <a:cubicBezTo>
                    <a:pt x="2240" y="1500"/>
                    <a:pt x="2241" y="1501"/>
                    <a:pt x="2241" y="1501"/>
                  </a:cubicBezTo>
                  <a:close/>
                  <a:moveTo>
                    <a:pt x="2244" y="1465"/>
                  </a:move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lose/>
                  <a:moveTo>
                    <a:pt x="2243" y="1471"/>
                  </a:moveTo>
                  <a:cubicBezTo>
                    <a:pt x="2243" y="1472"/>
                    <a:pt x="2243" y="1472"/>
                    <a:pt x="2243" y="1472"/>
                  </a:cubicBezTo>
                  <a:cubicBezTo>
                    <a:pt x="2242" y="1472"/>
                    <a:pt x="2242" y="1472"/>
                    <a:pt x="2241" y="1472"/>
                  </a:cubicBezTo>
                  <a:cubicBezTo>
                    <a:pt x="2242" y="1471"/>
                    <a:pt x="2242" y="1471"/>
                    <a:pt x="2243" y="1471"/>
                  </a:cubicBezTo>
                  <a:close/>
                  <a:moveTo>
                    <a:pt x="2240" y="1472"/>
                  </a:moveTo>
                  <a:cubicBezTo>
                    <a:pt x="2239" y="1472"/>
                    <a:pt x="2238" y="1472"/>
                    <a:pt x="2237" y="1473"/>
                  </a:cubicBezTo>
                  <a:cubicBezTo>
                    <a:pt x="2237" y="1472"/>
                    <a:pt x="2237" y="1472"/>
                    <a:pt x="2237" y="1471"/>
                  </a:cubicBezTo>
                  <a:cubicBezTo>
                    <a:pt x="2238" y="1472"/>
                    <a:pt x="2239" y="1472"/>
                    <a:pt x="2240" y="1472"/>
                  </a:cubicBezTo>
                  <a:close/>
                  <a:moveTo>
                    <a:pt x="2230" y="1489"/>
                  </a:moveTo>
                  <a:cubicBezTo>
                    <a:pt x="2231" y="1488"/>
                    <a:pt x="2231" y="1487"/>
                    <a:pt x="2230" y="1485"/>
                  </a:cubicBezTo>
                  <a:cubicBezTo>
                    <a:pt x="2231" y="1485"/>
                    <a:pt x="2231" y="1485"/>
                    <a:pt x="2232" y="1485"/>
                  </a:cubicBezTo>
                  <a:cubicBezTo>
                    <a:pt x="2232" y="1487"/>
                    <a:pt x="2231" y="1488"/>
                    <a:pt x="2231" y="1490"/>
                  </a:cubicBezTo>
                  <a:lnTo>
                    <a:pt x="2230" y="1489"/>
                  </a:lnTo>
                  <a:close/>
                  <a:moveTo>
                    <a:pt x="2229" y="1531"/>
                  </a:moveTo>
                  <a:cubicBezTo>
                    <a:pt x="2225" y="1529"/>
                    <a:pt x="2222" y="1529"/>
                    <a:pt x="2218" y="1528"/>
                  </a:cubicBezTo>
                  <a:cubicBezTo>
                    <a:pt x="2218" y="1528"/>
                    <a:pt x="2218" y="1528"/>
                    <a:pt x="2218" y="1528"/>
                  </a:cubicBezTo>
                  <a:cubicBezTo>
                    <a:pt x="2220" y="1528"/>
                    <a:pt x="2223" y="1528"/>
                    <a:pt x="2225" y="1527"/>
                  </a:cubicBezTo>
                  <a:cubicBezTo>
                    <a:pt x="2228" y="1526"/>
                    <a:pt x="2229" y="1523"/>
                    <a:pt x="2227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8"/>
                    <a:pt x="2225" y="1517"/>
                    <a:pt x="2226" y="1516"/>
                  </a:cubicBezTo>
                  <a:cubicBezTo>
                    <a:pt x="2227" y="1514"/>
                    <a:pt x="2228" y="1514"/>
                    <a:pt x="2229" y="1513"/>
                  </a:cubicBezTo>
                  <a:cubicBezTo>
                    <a:pt x="2230" y="1513"/>
                    <a:pt x="2230" y="1513"/>
                    <a:pt x="2230" y="1513"/>
                  </a:cubicBezTo>
                  <a:cubicBezTo>
                    <a:pt x="2230" y="1519"/>
                    <a:pt x="2231" y="1525"/>
                    <a:pt x="2231" y="1531"/>
                  </a:cubicBezTo>
                  <a:cubicBezTo>
                    <a:pt x="2230" y="1531"/>
                    <a:pt x="2230" y="1531"/>
                    <a:pt x="2229" y="1531"/>
                  </a:cubicBezTo>
                  <a:close/>
                  <a:moveTo>
                    <a:pt x="2193" y="1561"/>
                  </a:moveTo>
                  <a:cubicBezTo>
                    <a:pt x="2193" y="1560"/>
                    <a:pt x="2193" y="1560"/>
                    <a:pt x="2193" y="1560"/>
                  </a:cubicBezTo>
                  <a:cubicBezTo>
                    <a:pt x="2193" y="1561"/>
                    <a:pt x="2193" y="1561"/>
                    <a:pt x="2193" y="1561"/>
                  </a:cubicBezTo>
                  <a:close/>
                  <a:moveTo>
                    <a:pt x="2214" y="1575"/>
                  </a:moveTo>
                  <a:cubicBezTo>
                    <a:pt x="2212" y="1572"/>
                    <a:pt x="2211" y="1569"/>
                    <a:pt x="2210" y="1566"/>
                  </a:cubicBezTo>
                  <a:cubicBezTo>
                    <a:pt x="2213" y="1566"/>
                    <a:pt x="2216" y="1566"/>
                    <a:pt x="2219" y="1566"/>
                  </a:cubicBezTo>
                  <a:cubicBezTo>
                    <a:pt x="2219" y="1567"/>
                    <a:pt x="2219" y="1568"/>
                    <a:pt x="2220" y="1570"/>
                  </a:cubicBezTo>
                  <a:cubicBezTo>
                    <a:pt x="2220" y="1571"/>
                    <a:pt x="2221" y="1572"/>
                    <a:pt x="2221" y="1573"/>
                  </a:cubicBezTo>
                  <a:cubicBezTo>
                    <a:pt x="2221" y="1574"/>
                    <a:pt x="2220" y="1575"/>
                    <a:pt x="2219" y="1576"/>
                  </a:cubicBezTo>
                  <a:cubicBezTo>
                    <a:pt x="2219" y="1577"/>
                    <a:pt x="2218" y="1578"/>
                    <a:pt x="2217" y="1579"/>
                  </a:cubicBezTo>
                  <a:cubicBezTo>
                    <a:pt x="2216" y="1578"/>
                    <a:pt x="2215" y="1576"/>
                    <a:pt x="2214" y="1575"/>
                  </a:cubicBezTo>
                  <a:close/>
                  <a:moveTo>
                    <a:pt x="2204" y="1596"/>
                  </a:moveTo>
                  <a:cubicBezTo>
                    <a:pt x="2205" y="1594"/>
                    <a:pt x="2207" y="1593"/>
                    <a:pt x="2209" y="1592"/>
                  </a:cubicBezTo>
                  <a:cubicBezTo>
                    <a:pt x="2208" y="1595"/>
                    <a:pt x="2206" y="1597"/>
                    <a:pt x="2205" y="1600"/>
                  </a:cubicBezTo>
                  <a:cubicBezTo>
                    <a:pt x="2205" y="1600"/>
                    <a:pt x="2205" y="1600"/>
                    <a:pt x="2204" y="1599"/>
                  </a:cubicBezTo>
                  <a:cubicBezTo>
                    <a:pt x="2204" y="1599"/>
                    <a:pt x="2204" y="1599"/>
                    <a:pt x="2204" y="1599"/>
                  </a:cubicBezTo>
                  <a:cubicBezTo>
                    <a:pt x="2204" y="1598"/>
                    <a:pt x="2204" y="1598"/>
                    <a:pt x="2204" y="1598"/>
                  </a:cubicBezTo>
                  <a:cubicBezTo>
                    <a:pt x="2204" y="1597"/>
                    <a:pt x="2204" y="1597"/>
                    <a:pt x="2204" y="1596"/>
                  </a:cubicBezTo>
                  <a:close/>
                  <a:moveTo>
                    <a:pt x="2187" y="1588"/>
                  </a:moveTo>
                  <a:cubicBezTo>
                    <a:pt x="2186" y="1589"/>
                    <a:pt x="2185" y="1590"/>
                    <a:pt x="2184" y="1591"/>
                  </a:cubicBezTo>
                  <a:cubicBezTo>
                    <a:pt x="2184" y="1592"/>
                    <a:pt x="2184" y="1592"/>
                    <a:pt x="2184" y="1592"/>
                  </a:cubicBezTo>
                  <a:cubicBezTo>
                    <a:pt x="2184" y="1591"/>
                    <a:pt x="2184" y="1589"/>
                    <a:pt x="2184" y="1588"/>
                  </a:cubicBezTo>
                  <a:cubicBezTo>
                    <a:pt x="2185" y="1588"/>
                    <a:pt x="2186" y="1588"/>
                    <a:pt x="2187" y="1588"/>
                  </a:cubicBezTo>
                  <a:close/>
                  <a:moveTo>
                    <a:pt x="2157" y="1447"/>
                  </a:moveTo>
                  <a:cubicBezTo>
                    <a:pt x="2157" y="1447"/>
                    <a:pt x="2157" y="1447"/>
                    <a:pt x="2157" y="1447"/>
                  </a:cubicBezTo>
                  <a:cubicBezTo>
                    <a:pt x="2157" y="1447"/>
                    <a:pt x="2157" y="1447"/>
                    <a:pt x="2157" y="1447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3" y="1435"/>
                  </a:moveTo>
                  <a:cubicBezTo>
                    <a:pt x="2163" y="1435"/>
                    <a:pt x="2163" y="1435"/>
                    <a:pt x="2163" y="1435"/>
                  </a:cubicBezTo>
                  <a:cubicBezTo>
                    <a:pt x="2163" y="1435"/>
                    <a:pt x="2163" y="1435"/>
                    <a:pt x="2163" y="1435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7" y="1420"/>
                  </a:moveTo>
                  <a:cubicBezTo>
                    <a:pt x="2167" y="1420"/>
                    <a:pt x="2167" y="1420"/>
                    <a:pt x="2167" y="1420"/>
                  </a:cubicBezTo>
                  <a:close/>
                  <a:moveTo>
                    <a:pt x="2179" y="1484"/>
                  </a:moveTo>
                  <a:cubicBezTo>
                    <a:pt x="2177" y="1484"/>
                    <a:pt x="2174" y="1484"/>
                    <a:pt x="2171" y="1485"/>
                  </a:cubicBezTo>
                  <a:cubicBezTo>
                    <a:pt x="2171" y="1482"/>
                    <a:pt x="2170" y="1479"/>
                    <a:pt x="2170" y="1475"/>
                  </a:cubicBezTo>
                  <a:cubicBezTo>
                    <a:pt x="2171" y="1476"/>
                    <a:pt x="2172" y="1476"/>
                    <a:pt x="2174" y="1476"/>
                  </a:cubicBezTo>
                  <a:cubicBezTo>
                    <a:pt x="2175" y="1476"/>
                    <a:pt x="2176" y="1476"/>
                    <a:pt x="2177" y="1476"/>
                  </a:cubicBezTo>
                  <a:cubicBezTo>
                    <a:pt x="2177" y="1477"/>
                    <a:pt x="2177" y="1477"/>
                    <a:pt x="2177" y="1477"/>
                  </a:cubicBezTo>
                  <a:cubicBezTo>
                    <a:pt x="2177" y="1479"/>
                    <a:pt x="2178" y="1481"/>
                    <a:pt x="2180" y="1483"/>
                  </a:cubicBezTo>
                  <a:cubicBezTo>
                    <a:pt x="2180" y="1483"/>
                    <a:pt x="2180" y="1484"/>
                    <a:pt x="2181" y="1484"/>
                  </a:cubicBezTo>
                  <a:cubicBezTo>
                    <a:pt x="2180" y="1484"/>
                    <a:pt x="2180" y="1484"/>
                    <a:pt x="2179" y="1484"/>
                  </a:cubicBezTo>
                  <a:close/>
                  <a:moveTo>
                    <a:pt x="2185" y="1484"/>
                  </a:moveTo>
                  <a:cubicBezTo>
                    <a:pt x="2185" y="1484"/>
                    <a:pt x="2185" y="1484"/>
                    <a:pt x="2185" y="1484"/>
                  </a:cubicBezTo>
                  <a:cubicBezTo>
                    <a:pt x="2185" y="1484"/>
                    <a:pt x="2185" y="1484"/>
                    <a:pt x="2185" y="1484"/>
                  </a:cubicBezTo>
                  <a:close/>
                  <a:moveTo>
                    <a:pt x="2166" y="1404"/>
                  </a:moveTo>
                  <a:cubicBezTo>
                    <a:pt x="2166" y="1404"/>
                    <a:pt x="2166" y="1404"/>
                    <a:pt x="2166" y="1404"/>
                  </a:cubicBezTo>
                  <a:cubicBezTo>
                    <a:pt x="2166" y="1403"/>
                    <a:pt x="2166" y="1403"/>
                    <a:pt x="2166" y="1403"/>
                  </a:cubicBezTo>
                  <a:cubicBezTo>
                    <a:pt x="2166" y="1403"/>
                    <a:pt x="2166" y="1403"/>
                    <a:pt x="2167" y="1402"/>
                  </a:cubicBezTo>
                  <a:cubicBezTo>
                    <a:pt x="2167" y="1401"/>
                    <a:pt x="2167" y="1400"/>
                    <a:pt x="2168" y="1400"/>
                  </a:cubicBezTo>
                  <a:cubicBezTo>
                    <a:pt x="2169" y="1398"/>
                    <a:pt x="2169" y="1397"/>
                    <a:pt x="2170" y="1395"/>
                  </a:cubicBezTo>
                  <a:cubicBezTo>
                    <a:pt x="2171" y="1396"/>
                    <a:pt x="2171" y="1396"/>
                    <a:pt x="2171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8"/>
                    <a:pt x="2172" y="1398"/>
                    <a:pt x="2172" y="1398"/>
                  </a:cubicBezTo>
                  <a:cubicBezTo>
                    <a:pt x="2171" y="1398"/>
                    <a:pt x="2170" y="1399"/>
                    <a:pt x="2170" y="1400"/>
                  </a:cubicBezTo>
                  <a:cubicBezTo>
                    <a:pt x="2169" y="1402"/>
                    <a:pt x="2169" y="1403"/>
                    <a:pt x="2169" y="1405"/>
                  </a:cubicBezTo>
                  <a:cubicBezTo>
                    <a:pt x="2169" y="1406"/>
                    <a:pt x="2170" y="1406"/>
                    <a:pt x="2170" y="1407"/>
                  </a:cubicBezTo>
                  <a:cubicBezTo>
                    <a:pt x="2169" y="1407"/>
                    <a:pt x="2168" y="1408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7"/>
                    <a:pt x="2165" y="1407"/>
                    <a:pt x="2165" y="1407"/>
                  </a:cubicBezTo>
                  <a:cubicBezTo>
                    <a:pt x="2165" y="1407"/>
                    <a:pt x="2165" y="1407"/>
                    <a:pt x="2165" y="1407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5"/>
                    <a:pt x="2166" y="1405"/>
                    <a:pt x="2166" y="1404"/>
                  </a:cubicBezTo>
                  <a:close/>
                  <a:moveTo>
                    <a:pt x="2166" y="1408"/>
                  </a:moveTo>
                  <a:cubicBezTo>
                    <a:pt x="2166" y="1408"/>
                    <a:pt x="2166" y="1408"/>
                    <a:pt x="2166" y="1408"/>
                  </a:cubicBezTo>
                  <a:close/>
                  <a:moveTo>
                    <a:pt x="2153" y="1468"/>
                  </a:moveTo>
                  <a:cubicBezTo>
                    <a:pt x="2153" y="1468"/>
                    <a:pt x="2153" y="1468"/>
                    <a:pt x="2153" y="1468"/>
                  </a:cubicBezTo>
                  <a:cubicBezTo>
                    <a:pt x="2153" y="1468"/>
                    <a:pt x="2153" y="1468"/>
                    <a:pt x="2153" y="1468"/>
                  </a:cubicBezTo>
                  <a:close/>
                  <a:moveTo>
                    <a:pt x="2153" y="1465"/>
                  </a:moveTo>
                  <a:cubicBezTo>
                    <a:pt x="2153" y="1465"/>
                    <a:pt x="2153" y="1465"/>
                    <a:pt x="2153" y="1465"/>
                  </a:cubicBezTo>
                  <a:close/>
                  <a:moveTo>
                    <a:pt x="2161" y="1467"/>
                  </a:moveTo>
                  <a:cubicBezTo>
                    <a:pt x="2161" y="1467"/>
                    <a:pt x="2161" y="1467"/>
                    <a:pt x="2161" y="1467"/>
                  </a:cubicBezTo>
                  <a:cubicBezTo>
                    <a:pt x="2160" y="1467"/>
                    <a:pt x="2160" y="1467"/>
                    <a:pt x="2160" y="1467"/>
                  </a:cubicBezTo>
                  <a:cubicBezTo>
                    <a:pt x="2160" y="1467"/>
                    <a:pt x="2159" y="1468"/>
                    <a:pt x="2159" y="1468"/>
                  </a:cubicBezTo>
                  <a:cubicBezTo>
                    <a:pt x="2157" y="1468"/>
                    <a:pt x="2155" y="1468"/>
                    <a:pt x="2153" y="1469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5" y="1468"/>
                    <a:pt x="2155" y="1468"/>
                    <a:pt x="2155" y="1468"/>
                  </a:cubicBezTo>
                  <a:cubicBezTo>
                    <a:pt x="2155" y="1468"/>
                    <a:pt x="2155" y="1468"/>
                    <a:pt x="2156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8" y="1467"/>
                    <a:pt x="2159" y="1467"/>
                    <a:pt x="2160" y="1467"/>
                  </a:cubicBezTo>
                  <a:cubicBezTo>
                    <a:pt x="2161" y="1467"/>
                    <a:pt x="2161" y="1467"/>
                    <a:pt x="2161" y="1467"/>
                  </a:cubicBezTo>
                  <a:close/>
                  <a:moveTo>
                    <a:pt x="2153" y="1503"/>
                  </a:moveTo>
                  <a:cubicBezTo>
                    <a:pt x="2153" y="1503"/>
                    <a:pt x="2153" y="1503"/>
                    <a:pt x="2153" y="1503"/>
                  </a:cubicBezTo>
                  <a:cubicBezTo>
                    <a:pt x="2153" y="1504"/>
                    <a:pt x="2153" y="1504"/>
                    <a:pt x="2153" y="1504"/>
                  </a:cubicBezTo>
                  <a:lnTo>
                    <a:pt x="2153" y="1503"/>
                  </a:lnTo>
                  <a:close/>
                  <a:moveTo>
                    <a:pt x="2159" y="1523"/>
                  </a:moveTo>
                  <a:cubicBezTo>
                    <a:pt x="2159" y="1523"/>
                    <a:pt x="2159" y="1523"/>
                    <a:pt x="2159" y="1523"/>
                  </a:cubicBezTo>
                  <a:cubicBezTo>
                    <a:pt x="2159" y="1523"/>
                    <a:pt x="2159" y="1523"/>
                    <a:pt x="2159" y="1523"/>
                  </a:cubicBezTo>
                  <a:close/>
                  <a:moveTo>
                    <a:pt x="2159" y="1524"/>
                  </a:move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5"/>
                    <a:pt x="2160" y="1525"/>
                    <a:pt x="2160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8" y="1525"/>
                    <a:pt x="2158" y="1525"/>
                    <a:pt x="2158" y="1525"/>
                  </a:cubicBezTo>
                  <a:lnTo>
                    <a:pt x="2159" y="1524"/>
                  </a:lnTo>
                  <a:close/>
                  <a:moveTo>
                    <a:pt x="2164" y="1537"/>
                  </a:moveTo>
                  <a:cubicBezTo>
                    <a:pt x="2165" y="1537"/>
                    <a:pt x="2167" y="1535"/>
                    <a:pt x="2168" y="1533"/>
                  </a:cubicBezTo>
                  <a:cubicBezTo>
                    <a:pt x="2169" y="1533"/>
                    <a:pt x="2169" y="1532"/>
                    <a:pt x="2170" y="1532"/>
                  </a:cubicBezTo>
                  <a:cubicBezTo>
                    <a:pt x="2171" y="1531"/>
                    <a:pt x="2171" y="1531"/>
                    <a:pt x="2172" y="1530"/>
                  </a:cubicBezTo>
                  <a:cubicBezTo>
                    <a:pt x="2172" y="1534"/>
                    <a:pt x="2172" y="1538"/>
                    <a:pt x="2173" y="1542"/>
                  </a:cubicBezTo>
                  <a:cubicBezTo>
                    <a:pt x="2173" y="1544"/>
                    <a:pt x="2173" y="1546"/>
                    <a:pt x="2173" y="1548"/>
                  </a:cubicBezTo>
                  <a:cubicBezTo>
                    <a:pt x="2172" y="1548"/>
                    <a:pt x="2172" y="1549"/>
                    <a:pt x="2171" y="1549"/>
                  </a:cubicBezTo>
                  <a:cubicBezTo>
                    <a:pt x="2171" y="1548"/>
                    <a:pt x="2170" y="1547"/>
                    <a:pt x="2170" y="1546"/>
                  </a:cubicBezTo>
                  <a:cubicBezTo>
                    <a:pt x="2168" y="1543"/>
                    <a:pt x="2166" y="1540"/>
                    <a:pt x="2164" y="1537"/>
                  </a:cubicBezTo>
                  <a:close/>
                  <a:moveTo>
                    <a:pt x="2163" y="1562"/>
                  </a:moveTo>
                  <a:cubicBezTo>
                    <a:pt x="2164" y="1561"/>
                    <a:pt x="2165" y="1561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1"/>
                    <a:pt x="2166" y="1561"/>
                    <a:pt x="2166" y="1561"/>
                  </a:cubicBezTo>
                  <a:cubicBezTo>
                    <a:pt x="2165" y="1561"/>
                    <a:pt x="2164" y="1562"/>
                    <a:pt x="2164" y="1562"/>
                  </a:cubicBezTo>
                  <a:cubicBezTo>
                    <a:pt x="2163" y="1562"/>
                    <a:pt x="2163" y="1562"/>
                    <a:pt x="2162" y="1562"/>
                  </a:cubicBezTo>
                  <a:lnTo>
                    <a:pt x="2163" y="1562"/>
                  </a:lnTo>
                  <a:close/>
                  <a:moveTo>
                    <a:pt x="2167" y="1571"/>
                  </a:moveTo>
                  <a:cubicBezTo>
                    <a:pt x="2166" y="1571"/>
                    <a:pt x="2166" y="1571"/>
                    <a:pt x="2165" y="1571"/>
                  </a:cubicBezTo>
                  <a:cubicBezTo>
                    <a:pt x="2165" y="1571"/>
                    <a:pt x="2165" y="1571"/>
                    <a:pt x="2165" y="1571"/>
                  </a:cubicBezTo>
                  <a:cubicBezTo>
                    <a:pt x="2164" y="1571"/>
                    <a:pt x="2163" y="1571"/>
                    <a:pt x="2163" y="1571"/>
                  </a:cubicBezTo>
                  <a:cubicBezTo>
                    <a:pt x="2162" y="1571"/>
                    <a:pt x="2162" y="1571"/>
                    <a:pt x="2161" y="1570"/>
                  </a:cubicBezTo>
                  <a:cubicBezTo>
                    <a:pt x="2163" y="1569"/>
                    <a:pt x="2165" y="1567"/>
                    <a:pt x="2166" y="1565"/>
                  </a:cubicBezTo>
                  <a:cubicBezTo>
                    <a:pt x="2166" y="1565"/>
                    <a:pt x="2166" y="1565"/>
                    <a:pt x="2167" y="1564"/>
                  </a:cubicBezTo>
                  <a:cubicBezTo>
                    <a:pt x="2167" y="1564"/>
                    <a:pt x="2168" y="1563"/>
                    <a:pt x="2168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71" y="1563"/>
                    <a:pt x="2172" y="1563"/>
                    <a:pt x="2173" y="1562"/>
                  </a:cubicBezTo>
                  <a:cubicBezTo>
                    <a:pt x="2173" y="1562"/>
                    <a:pt x="2173" y="1562"/>
                    <a:pt x="2173" y="1562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4"/>
                    <a:pt x="2174" y="1566"/>
                    <a:pt x="2175" y="1569"/>
                  </a:cubicBezTo>
                  <a:cubicBezTo>
                    <a:pt x="2173" y="1568"/>
                    <a:pt x="2172" y="1568"/>
                    <a:pt x="2171" y="1569"/>
                  </a:cubicBezTo>
                  <a:cubicBezTo>
                    <a:pt x="2169" y="1569"/>
                    <a:pt x="2168" y="1570"/>
                    <a:pt x="2167" y="1571"/>
                  </a:cubicBezTo>
                  <a:close/>
                  <a:moveTo>
                    <a:pt x="2191" y="1653"/>
                  </a:moveTo>
                  <a:cubicBezTo>
                    <a:pt x="2191" y="1652"/>
                    <a:pt x="2191" y="1652"/>
                    <a:pt x="2191" y="1652"/>
                  </a:cubicBezTo>
                  <a:cubicBezTo>
                    <a:pt x="2191" y="1652"/>
                    <a:pt x="2191" y="1653"/>
                    <a:pt x="2192" y="1653"/>
                  </a:cubicBezTo>
                  <a:cubicBezTo>
                    <a:pt x="2191" y="1653"/>
                    <a:pt x="2191" y="1653"/>
                    <a:pt x="2191" y="1653"/>
                  </a:cubicBezTo>
                  <a:close/>
                  <a:moveTo>
                    <a:pt x="2483" y="2063"/>
                  </a:moveTo>
                  <a:cubicBezTo>
                    <a:pt x="2483" y="2064"/>
                    <a:pt x="2483" y="2064"/>
                    <a:pt x="2483" y="2065"/>
                  </a:cubicBezTo>
                  <a:cubicBezTo>
                    <a:pt x="2481" y="2066"/>
                    <a:pt x="2479" y="2066"/>
                    <a:pt x="2477" y="2067"/>
                  </a:cubicBezTo>
                  <a:cubicBezTo>
                    <a:pt x="2477" y="2067"/>
                    <a:pt x="2476" y="2067"/>
                    <a:pt x="2476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6"/>
                    <a:pt x="2476" y="2066"/>
                    <a:pt x="2476" y="2065"/>
                  </a:cubicBezTo>
                  <a:cubicBezTo>
                    <a:pt x="2479" y="2062"/>
                    <a:pt x="2483" y="2060"/>
                    <a:pt x="2487" y="2058"/>
                  </a:cubicBezTo>
                  <a:cubicBezTo>
                    <a:pt x="2486" y="2059"/>
                    <a:pt x="2485" y="2061"/>
                    <a:pt x="2483" y="2063"/>
                  </a:cubicBezTo>
                  <a:close/>
                  <a:moveTo>
                    <a:pt x="2800" y="2067"/>
                  </a:moveTo>
                  <a:cubicBezTo>
                    <a:pt x="2802" y="2063"/>
                    <a:pt x="2805" y="2058"/>
                    <a:pt x="2807" y="2053"/>
                  </a:cubicBezTo>
                  <a:cubicBezTo>
                    <a:pt x="2809" y="2051"/>
                    <a:pt x="2810" y="2049"/>
                    <a:pt x="2811" y="2047"/>
                  </a:cubicBezTo>
                  <a:cubicBezTo>
                    <a:pt x="2811" y="2046"/>
                    <a:pt x="2812" y="2045"/>
                    <a:pt x="2813" y="2044"/>
                  </a:cubicBezTo>
                  <a:cubicBezTo>
                    <a:pt x="2813" y="2044"/>
                    <a:pt x="2813" y="2043"/>
                    <a:pt x="2813" y="2043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4" y="2042"/>
                    <a:pt x="2813" y="2046"/>
                    <a:pt x="2812" y="2049"/>
                  </a:cubicBezTo>
                  <a:cubicBezTo>
                    <a:pt x="2810" y="2053"/>
                    <a:pt x="2809" y="2057"/>
                    <a:pt x="2807" y="2061"/>
                  </a:cubicBezTo>
                  <a:cubicBezTo>
                    <a:pt x="2807" y="2061"/>
                    <a:pt x="2807" y="2061"/>
                    <a:pt x="2807" y="2061"/>
                  </a:cubicBezTo>
                  <a:cubicBezTo>
                    <a:pt x="2807" y="2062"/>
                    <a:pt x="2807" y="2062"/>
                    <a:pt x="2807" y="2062"/>
                  </a:cubicBezTo>
                  <a:cubicBezTo>
                    <a:pt x="2806" y="2063"/>
                    <a:pt x="2806" y="2064"/>
                    <a:pt x="2806" y="2066"/>
                  </a:cubicBezTo>
                  <a:cubicBezTo>
                    <a:pt x="2805" y="2066"/>
                    <a:pt x="2805" y="2067"/>
                    <a:pt x="2805" y="2067"/>
                  </a:cubicBezTo>
                  <a:cubicBezTo>
                    <a:pt x="2803" y="2068"/>
                    <a:pt x="2801" y="2068"/>
                    <a:pt x="2799" y="2069"/>
                  </a:cubicBezTo>
                  <a:cubicBezTo>
                    <a:pt x="2799" y="2068"/>
                    <a:pt x="2799" y="2068"/>
                    <a:pt x="2800" y="2067"/>
                  </a:cubicBezTo>
                  <a:close/>
                  <a:moveTo>
                    <a:pt x="2936" y="2005"/>
                  </a:moveTo>
                  <a:cubicBezTo>
                    <a:pt x="2936" y="2003"/>
                    <a:pt x="2936" y="2002"/>
                    <a:pt x="2936" y="2001"/>
                  </a:cubicBezTo>
                  <a:cubicBezTo>
                    <a:pt x="2936" y="2000"/>
                    <a:pt x="2936" y="1999"/>
                    <a:pt x="2936" y="1999"/>
                  </a:cubicBezTo>
                  <a:cubicBezTo>
                    <a:pt x="2936" y="1998"/>
                    <a:pt x="2936" y="1998"/>
                    <a:pt x="2936" y="1998"/>
                  </a:cubicBezTo>
                  <a:cubicBezTo>
                    <a:pt x="2936" y="1997"/>
                    <a:pt x="2936" y="1996"/>
                    <a:pt x="2937" y="1995"/>
                  </a:cubicBezTo>
                  <a:cubicBezTo>
                    <a:pt x="2937" y="1994"/>
                    <a:pt x="2937" y="1993"/>
                    <a:pt x="2937" y="1992"/>
                  </a:cubicBezTo>
                  <a:cubicBezTo>
                    <a:pt x="2937" y="1992"/>
                    <a:pt x="2938" y="1992"/>
                    <a:pt x="2939" y="1993"/>
                  </a:cubicBezTo>
                  <a:cubicBezTo>
                    <a:pt x="2940" y="1993"/>
                    <a:pt x="2941" y="1993"/>
                    <a:pt x="2941" y="1992"/>
                  </a:cubicBezTo>
                  <a:cubicBezTo>
                    <a:pt x="2941" y="1996"/>
                    <a:pt x="2942" y="2000"/>
                    <a:pt x="2942" y="2004"/>
                  </a:cubicBezTo>
                  <a:cubicBezTo>
                    <a:pt x="2940" y="2004"/>
                    <a:pt x="2938" y="2004"/>
                    <a:pt x="2936" y="2005"/>
                  </a:cubicBezTo>
                  <a:close/>
                  <a:moveTo>
                    <a:pt x="3010" y="2022"/>
                  </a:moveTo>
                  <a:cubicBezTo>
                    <a:pt x="3010" y="2021"/>
                    <a:pt x="3010" y="2021"/>
                    <a:pt x="3011" y="2021"/>
                  </a:cubicBezTo>
                  <a:cubicBezTo>
                    <a:pt x="3011" y="2019"/>
                    <a:pt x="3012" y="2018"/>
                    <a:pt x="3012" y="2017"/>
                  </a:cubicBezTo>
                  <a:cubicBezTo>
                    <a:pt x="3012" y="2019"/>
                    <a:pt x="3012" y="2020"/>
                    <a:pt x="3012" y="2022"/>
                  </a:cubicBezTo>
                  <a:cubicBezTo>
                    <a:pt x="3011" y="2022"/>
                    <a:pt x="3011" y="2022"/>
                    <a:pt x="3010" y="2022"/>
                  </a:cubicBezTo>
                  <a:close/>
                  <a:moveTo>
                    <a:pt x="3025" y="2026"/>
                  </a:moveTo>
                  <a:cubicBezTo>
                    <a:pt x="3024" y="2026"/>
                    <a:pt x="3024" y="2026"/>
                    <a:pt x="3024" y="2026"/>
                  </a:cubicBezTo>
                  <a:cubicBezTo>
                    <a:pt x="3024" y="2024"/>
                    <a:pt x="3024" y="2023"/>
                    <a:pt x="3024" y="2021"/>
                  </a:cubicBezTo>
                  <a:cubicBezTo>
                    <a:pt x="3025" y="2023"/>
                    <a:pt x="3025" y="2025"/>
                    <a:pt x="3026" y="2026"/>
                  </a:cubicBezTo>
                  <a:cubicBezTo>
                    <a:pt x="3026" y="2026"/>
                    <a:pt x="3025" y="2026"/>
                    <a:pt x="3025" y="2026"/>
                  </a:cubicBezTo>
                  <a:close/>
                  <a:moveTo>
                    <a:pt x="3037" y="2024"/>
                  </a:moveTo>
                  <a:cubicBezTo>
                    <a:pt x="3037" y="2024"/>
                    <a:pt x="3037" y="2024"/>
                    <a:pt x="3037" y="2024"/>
                  </a:cubicBezTo>
                  <a:cubicBezTo>
                    <a:pt x="3037" y="2023"/>
                    <a:pt x="3037" y="2022"/>
                    <a:pt x="3037" y="2021"/>
                  </a:cubicBezTo>
                  <a:cubicBezTo>
                    <a:pt x="3036" y="2020"/>
                    <a:pt x="3036" y="2020"/>
                    <a:pt x="3036" y="2020"/>
                  </a:cubicBezTo>
                  <a:cubicBezTo>
                    <a:pt x="3036" y="2020"/>
                    <a:pt x="3036" y="2019"/>
                    <a:pt x="3036" y="2019"/>
                  </a:cubicBezTo>
                  <a:cubicBezTo>
                    <a:pt x="3036" y="2017"/>
                    <a:pt x="3036" y="2016"/>
                    <a:pt x="3036" y="2015"/>
                  </a:cubicBezTo>
                  <a:cubicBezTo>
                    <a:pt x="3036" y="2014"/>
                    <a:pt x="3036" y="2013"/>
                    <a:pt x="3037" y="2013"/>
                  </a:cubicBezTo>
                  <a:cubicBezTo>
                    <a:pt x="3036" y="2015"/>
                    <a:pt x="3037" y="2010"/>
                    <a:pt x="3037" y="2011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09"/>
                    <a:pt x="3037" y="2008"/>
                    <a:pt x="3037" y="2008"/>
                  </a:cubicBezTo>
                  <a:cubicBezTo>
                    <a:pt x="3038" y="2006"/>
                    <a:pt x="3038" y="2005"/>
                    <a:pt x="3038" y="2003"/>
                  </a:cubicBezTo>
                  <a:cubicBezTo>
                    <a:pt x="3039" y="2001"/>
                    <a:pt x="3040" y="1998"/>
                    <a:pt x="3041" y="1995"/>
                  </a:cubicBezTo>
                  <a:cubicBezTo>
                    <a:pt x="3041" y="1994"/>
                    <a:pt x="3041" y="1994"/>
                    <a:pt x="3041" y="1993"/>
                  </a:cubicBezTo>
                  <a:cubicBezTo>
                    <a:pt x="3042" y="1992"/>
                    <a:pt x="3042" y="1992"/>
                    <a:pt x="3042" y="1992"/>
                  </a:cubicBezTo>
                  <a:cubicBezTo>
                    <a:pt x="3042" y="1991"/>
                    <a:pt x="3043" y="1990"/>
                    <a:pt x="3043" y="1989"/>
                  </a:cubicBezTo>
                  <a:cubicBezTo>
                    <a:pt x="3044" y="1991"/>
                    <a:pt x="3044" y="1994"/>
                    <a:pt x="3045" y="1996"/>
                  </a:cubicBezTo>
                  <a:cubicBezTo>
                    <a:pt x="3045" y="1998"/>
                    <a:pt x="3045" y="1998"/>
                    <a:pt x="3045" y="1998"/>
                  </a:cubicBezTo>
                  <a:cubicBezTo>
                    <a:pt x="3045" y="1999"/>
                    <a:pt x="3045" y="2000"/>
                    <a:pt x="3045" y="2001"/>
                  </a:cubicBezTo>
                  <a:cubicBezTo>
                    <a:pt x="3045" y="2003"/>
                    <a:pt x="3046" y="2005"/>
                    <a:pt x="3046" y="2007"/>
                  </a:cubicBezTo>
                  <a:cubicBezTo>
                    <a:pt x="3046" y="2011"/>
                    <a:pt x="3046" y="2015"/>
                    <a:pt x="3046" y="2019"/>
                  </a:cubicBezTo>
                  <a:cubicBezTo>
                    <a:pt x="3046" y="2020"/>
                    <a:pt x="3046" y="2020"/>
                    <a:pt x="3046" y="2021"/>
                  </a:cubicBezTo>
                  <a:cubicBezTo>
                    <a:pt x="3043" y="2022"/>
                    <a:pt x="3040" y="2023"/>
                    <a:pt x="3037" y="2024"/>
                  </a:cubicBezTo>
                  <a:close/>
                  <a:moveTo>
                    <a:pt x="3190" y="2047"/>
                  </a:moveTo>
                  <a:cubicBezTo>
                    <a:pt x="3190" y="2046"/>
                    <a:pt x="3190" y="2046"/>
                    <a:pt x="3190" y="2046"/>
                  </a:cubicBezTo>
                  <a:cubicBezTo>
                    <a:pt x="3190" y="2045"/>
                    <a:pt x="3190" y="2046"/>
                    <a:pt x="3190" y="2047"/>
                  </a:cubicBezTo>
                  <a:close/>
                  <a:moveTo>
                    <a:pt x="3165" y="2028"/>
                  </a:moveTo>
                  <a:cubicBezTo>
                    <a:pt x="3165" y="2028"/>
                    <a:pt x="3165" y="2027"/>
                    <a:pt x="3165" y="2027"/>
                  </a:cubicBezTo>
                  <a:cubicBezTo>
                    <a:pt x="3165" y="2028"/>
                    <a:pt x="3165" y="2028"/>
                    <a:pt x="3165" y="2028"/>
                  </a:cubicBezTo>
                  <a:cubicBezTo>
                    <a:pt x="3165" y="2028"/>
                    <a:pt x="3165" y="2029"/>
                    <a:pt x="3165" y="2030"/>
                  </a:cubicBezTo>
                  <a:cubicBezTo>
                    <a:pt x="3165" y="2030"/>
                    <a:pt x="3165" y="2031"/>
                    <a:pt x="3165" y="2031"/>
                  </a:cubicBezTo>
                  <a:cubicBezTo>
                    <a:pt x="3165" y="2031"/>
                    <a:pt x="3165" y="2031"/>
                    <a:pt x="3165" y="2031"/>
                  </a:cubicBezTo>
                  <a:cubicBezTo>
                    <a:pt x="3165" y="2033"/>
                    <a:pt x="3164" y="2035"/>
                    <a:pt x="3164" y="2037"/>
                  </a:cubicBezTo>
                  <a:cubicBezTo>
                    <a:pt x="3164" y="2038"/>
                    <a:pt x="3164" y="2038"/>
                    <a:pt x="3163" y="2039"/>
                  </a:cubicBezTo>
                  <a:cubicBezTo>
                    <a:pt x="3163" y="2040"/>
                    <a:pt x="3163" y="2040"/>
                    <a:pt x="3163" y="2040"/>
                  </a:cubicBezTo>
                  <a:cubicBezTo>
                    <a:pt x="3163" y="2040"/>
                    <a:pt x="3162" y="2039"/>
                    <a:pt x="3162" y="2039"/>
                  </a:cubicBezTo>
                  <a:cubicBezTo>
                    <a:pt x="3163" y="2036"/>
                    <a:pt x="3164" y="2032"/>
                    <a:pt x="3165" y="2028"/>
                  </a:cubicBezTo>
                  <a:close/>
                  <a:moveTo>
                    <a:pt x="3122" y="2012"/>
                  </a:moveTo>
                  <a:cubicBezTo>
                    <a:pt x="3122" y="2014"/>
                    <a:pt x="3122" y="2015"/>
                    <a:pt x="3122" y="2017"/>
                  </a:cubicBezTo>
                  <a:cubicBezTo>
                    <a:pt x="3122" y="2017"/>
                    <a:pt x="3122" y="2017"/>
                    <a:pt x="3122" y="2017"/>
                  </a:cubicBezTo>
                  <a:cubicBezTo>
                    <a:pt x="3122" y="2016"/>
                    <a:pt x="3122" y="2016"/>
                    <a:pt x="3122" y="2016"/>
                  </a:cubicBezTo>
                  <a:cubicBezTo>
                    <a:pt x="3122" y="2015"/>
                    <a:pt x="3122" y="2014"/>
                    <a:pt x="3122" y="2012"/>
                  </a:cubicBezTo>
                  <a:close/>
                  <a:moveTo>
                    <a:pt x="3105" y="2005"/>
                  </a:moveTo>
                  <a:cubicBezTo>
                    <a:pt x="3107" y="2003"/>
                    <a:pt x="3108" y="2002"/>
                    <a:pt x="3109" y="2000"/>
                  </a:cubicBezTo>
                  <a:cubicBezTo>
                    <a:pt x="3108" y="2002"/>
                    <a:pt x="3108" y="2004"/>
                    <a:pt x="3108" y="2006"/>
                  </a:cubicBezTo>
                  <a:cubicBezTo>
                    <a:pt x="3108" y="2007"/>
                    <a:pt x="3107" y="2007"/>
                    <a:pt x="3107" y="2008"/>
                  </a:cubicBezTo>
                  <a:cubicBezTo>
                    <a:pt x="3106" y="2008"/>
                    <a:pt x="3105" y="2007"/>
                    <a:pt x="3104" y="2007"/>
                  </a:cubicBezTo>
                  <a:cubicBezTo>
                    <a:pt x="3105" y="2006"/>
                    <a:pt x="3105" y="2005"/>
                    <a:pt x="3105" y="2005"/>
                  </a:cubicBezTo>
                  <a:close/>
                  <a:moveTo>
                    <a:pt x="3275" y="2125"/>
                  </a:moveTo>
                  <a:cubicBezTo>
                    <a:pt x="3276" y="2125"/>
                    <a:pt x="3276" y="2125"/>
                    <a:pt x="3276" y="2125"/>
                  </a:cubicBezTo>
                  <a:cubicBezTo>
                    <a:pt x="3276" y="2125"/>
                    <a:pt x="3276" y="2125"/>
                    <a:pt x="3276" y="2125"/>
                  </a:cubicBezTo>
                  <a:cubicBezTo>
                    <a:pt x="3277" y="2127"/>
                    <a:pt x="3277" y="2130"/>
                    <a:pt x="3278" y="2132"/>
                  </a:cubicBezTo>
                  <a:cubicBezTo>
                    <a:pt x="3276" y="2131"/>
                    <a:pt x="3273" y="2129"/>
                    <a:pt x="3271" y="2127"/>
                  </a:cubicBezTo>
                  <a:cubicBezTo>
                    <a:pt x="3272" y="2127"/>
                    <a:pt x="3274" y="2126"/>
                    <a:pt x="3275" y="2125"/>
                  </a:cubicBezTo>
                  <a:close/>
                  <a:moveTo>
                    <a:pt x="3274" y="2113"/>
                  </a:moveTo>
                  <a:cubicBezTo>
                    <a:pt x="3274" y="2113"/>
                    <a:pt x="3274" y="2113"/>
                    <a:pt x="3274" y="2113"/>
                  </a:cubicBezTo>
                  <a:cubicBezTo>
                    <a:pt x="3274" y="2113"/>
                    <a:pt x="3274" y="2113"/>
                    <a:pt x="3274" y="2113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1"/>
                    <a:pt x="3273" y="2110"/>
                    <a:pt x="3272" y="2110"/>
                  </a:cubicBezTo>
                  <a:cubicBezTo>
                    <a:pt x="3273" y="2111"/>
                    <a:pt x="3274" y="2112"/>
                    <a:pt x="3274" y="2113"/>
                  </a:cubicBezTo>
                  <a:close/>
                  <a:moveTo>
                    <a:pt x="3543" y="2132"/>
                  </a:moveTo>
                  <a:cubicBezTo>
                    <a:pt x="3543" y="2133"/>
                    <a:pt x="3543" y="2135"/>
                    <a:pt x="3543" y="2136"/>
                  </a:cubicBezTo>
                  <a:cubicBezTo>
                    <a:pt x="3543" y="2136"/>
                    <a:pt x="3543" y="2136"/>
                    <a:pt x="3543" y="2136"/>
                  </a:cubicBezTo>
                  <a:cubicBezTo>
                    <a:pt x="3543" y="2136"/>
                    <a:pt x="3543" y="2135"/>
                    <a:pt x="3543" y="2135"/>
                  </a:cubicBezTo>
                  <a:cubicBezTo>
                    <a:pt x="3543" y="2133"/>
                    <a:pt x="3543" y="2132"/>
                    <a:pt x="3541" y="2131"/>
                  </a:cubicBezTo>
                  <a:cubicBezTo>
                    <a:pt x="3542" y="2131"/>
                    <a:pt x="3542" y="2131"/>
                    <a:pt x="3542" y="2131"/>
                  </a:cubicBezTo>
                  <a:lnTo>
                    <a:pt x="3543" y="2132"/>
                  </a:lnTo>
                  <a:close/>
                  <a:moveTo>
                    <a:pt x="3901" y="2277"/>
                  </a:moveTo>
                  <a:cubicBezTo>
                    <a:pt x="3903" y="2272"/>
                    <a:pt x="3906" y="2266"/>
                    <a:pt x="3907" y="2261"/>
                  </a:cubicBezTo>
                  <a:cubicBezTo>
                    <a:pt x="3906" y="2268"/>
                    <a:pt x="3904" y="2274"/>
                    <a:pt x="3901" y="2279"/>
                  </a:cubicBezTo>
                  <a:cubicBezTo>
                    <a:pt x="3900" y="2279"/>
                    <a:pt x="3900" y="2279"/>
                    <a:pt x="3900" y="2279"/>
                  </a:cubicBezTo>
                  <a:cubicBezTo>
                    <a:pt x="3901" y="2278"/>
                    <a:pt x="3901" y="2278"/>
                    <a:pt x="3901" y="2277"/>
                  </a:cubicBezTo>
                  <a:close/>
                  <a:moveTo>
                    <a:pt x="3835" y="2294"/>
                  </a:moveTo>
                  <a:cubicBezTo>
                    <a:pt x="3835" y="2294"/>
                    <a:pt x="3835" y="2294"/>
                    <a:pt x="3835" y="2294"/>
                  </a:cubicBezTo>
                  <a:cubicBezTo>
                    <a:pt x="3835" y="2294"/>
                    <a:pt x="3835" y="2294"/>
                    <a:pt x="3835" y="2294"/>
                  </a:cubicBezTo>
                  <a:close/>
                  <a:moveTo>
                    <a:pt x="4101" y="2273"/>
                  </a:moveTo>
                  <a:cubicBezTo>
                    <a:pt x="4101" y="2273"/>
                    <a:pt x="4101" y="2273"/>
                    <a:pt x="4101" y="2273"/>
                  </a:cubicBezTo>
                  <a:close/>
                  <a:moveTo>
                    <a:pt x="4076" y="2263"/>
                  </a:moveTo>
                  <a:cubicBezTo>
                    <a:pt x="4076" y="2264"/>
                    <a:pt x="4076" y="2265"/>
                    <a:pt x="4076" y="2265"/>
                  </a:cubicBezTo>
                  <a:cubicBezTo>
                    <a:pt x="4076" y="2270"/>
                    <a:pt x="4076" y="2274"/>
                    <a:pt x="4076" y="2279"/>
                  </a:cubicBezTo>
                  <a:cubicBezTo>
                    <a:pt x="4075" y="2279"/>
                    <a:pt x="4075" y="2280"/>
                    <a:pt x="4075" y="2281"/>
                  </a:cubicBezTo>
                  <a:cubicBezTo>
                    <a:pt x="4075" y="2277"/>
                    <a:pt x="4075" y="2274"/>
                    <a:pt x="4074" y="2270"/>
                  </a:cubicBezTo>
                  <a:cubicBezTo>
                    <a:pt x="4074" y="2268"/>
                    <a:pt x="4074" y="2266"/>
                    <a:pt x="4074" y="2264"/>
                  </a:cubicBezTo>
                  <a:cubicBezTo>
                    <a:pt x="4074" y="2264"/>
                    <a:pt x="4075" y="2264"/>
                    <a:pt x="4076" y="2263"/>
                  </a:cubicBezTo>
                  <a:close/>
                  <a:moveTo>
                    <a:pt x="3963" y="2278"/>
                  </a:moveTo>
                  <a:cubicBezTo>
                    <a:pt x="3963" y="2278"/>
                    <a:pt x="3963" y="2278"/>
                    <a:pt x="3963" y="2278"/>
                  </a:cubicBezTo>
                  <a:cubicBezTo>
                    <a:pt x="3963" y="2278"/>
                    <a:pt x="3963" y="2278"/>
                    <a:pt x="3963" y="2278"/>
                  </a:cubicBezTo>
                  <a:cubicBezTo>
                    <a:pt x="3962" y="2278"/>
                    <a:pt x="3962" y="2278"/>
                    <a:pt x="3962" y="2278"/>
                  </a:cubicBezTo>
                  <a:lnTo>
                    <a:pt x="3963" y="2278"/>
                  </a:lnTo>
                  <a:close/>
                  <a:moveTo>
                    <a:pt x="3962" y="2278"/>
                  </a:moveTo>
                  <a:cubicBezTo>
                    <a:pt x="3962" y="2278"/>
                    <a:pt x="3962" y="2278"/>
                    <a:pt x="3962" y="2278"/>
                  </a:cubicBezTo>
                  <a:cubicBezTo>
                    <a:pt x="3962" y="2277"/>
                    <a:pt x="3962" y="2277"/>
                    <a:pt x="3962" y="2277"/>
                  </a:cubicBezTo>
                  <a:lnTo>
                    <a:pt x="3962" y="2278"/>
                  </a:lnTo>
                  <a:close/>
                  <a:moveTo>
                    <a:pt x="4030" y="2290"/>
                  </a:moveTo>
                  <a:cubicBezTo>
                    <a:pt x="4030" y="2289"/>
                    <a:pt x="4031" y="2289"/>
                    <a:pt x="4031" y="2288"/>
                  </a:cubicBezTo>
                  <a:cubicBezTo>
                    <a:pt x="4031" y="2288"/>
                    <a:pt x="4032" y="2288"/>
                    <a:pt x="4032" y="2288"/>
                  </a:cubicBezTo>
                  <a:cubicBezTo>
                    <a:pt x="4033" y="2289"/>
                    <a:pt x="4034" y="2290"/>
                    <a:pt x="4035" y="2291"/>
                  </a:cubicBezTo>
                  <a:cubicBezTo>
                    <a:pt x="4033" y="2290"/>
                    <a:pt x="4032" y="2290"/>
                    <a:pt x="4030" y="2290"/>
                  </a:cubicBezTo>
                  <a:close/>
                  <a:moveTo>
                    <a:pt x="4264" y="2231"/>
                  </a:moveTo>
                  <a:cubicBezTo>
                    <a:pt x="4264" y="2231"/>
                    <a:pt x="4264" y="2230"/>
                    <a:pt x="4263" y="2229"/>
                  </a:cubicBezTo>
                  <a:cubicBezTo>
                    <a:pt x="4264" y="2229"/>
                    <a:pt x="4264" y="2229"/>
                    <a:pt x="4264" y="2229"/>
                  </a:cubicBezTo>
                  <a:cubicBezTo>
                    <a:pt x="4264" y="2230"/>
                    <a:pt x="4264" y="2231"/>
                    <a:pt x="4264" y="2231"/>
                  </a:cubicBezTo>
                  <a:close/>
                  <a:moveTo>
                    <a:pt x="4232" y="2228"/>
                  </a:moveTo>
                  <a:cubicBezTo>
                    <a:pt x="4232" y="2228"/>
                    <a:pt x="4232" y="2228"/>
                    <a:pt x="4232" y="2228"/>
                  </a:cubicBezTo>
                  <a:cubicBezTo>
                    <a:pt x="4233" y="2229"/>
                    <a:pt x="4234" y="2230"/>
                    <a:pt x="4235" y="2230"/>
                  </a:cubicBezTo>
                  <a:cubicBezTo>
                    <a:pt x="4236" y="2231"/>
                    <a:pt x="4236" y="2231"/>
                    <a:pt x="4236" y="2231"/>
                  </a:cubicBezTo>
                  <a:cubicBezTo>
                    <a:pt x="4235" y="2230"/>
                    <a:pt x="4235" y="2230"/>
                    <a:pt x="4236" y="2231"/>
                  </a:cubicBezTo>
                  <a:cubicBezTo>
                    <a:pt x="4237" y="2232"/>
                    <a:pt x="4237" y="2232"/>
                    <a:pt x="4238" y="2232"/>
                  </a:cubicBezTo>
                  <a:cubicBezTo>
                    <a:pt x="4240" y="2233"/>
                    <a:pt x="4243" y="2234"/>
                    <a:pt x="4245" y="2234"/>
                  </a:cubicBezTo>
                  <a:cubicBezTo>
                    <a:pt x="4245" y="2236"/>
                    <a:pt x="4245" y="2239"/>
                    <a:pt x="4245" y="2241"/>
                  </a:cubicBezTo>
                  <a:cubicBezTo>
                    <a:pt x="4245" y="2250"/>
                    <a:pt x="4244" y="2260"/>
                    <a:pt x="4243" y="2269"/>
                  </a:cubicBezTo>
                  <a:cubicBezTo>
                    <a:pt x="4243" y="2270"/>
                    <a:pt x="4242" y="2271"/>
                    <a:pt x="4242" y="2272"/>
                  </a:cubicBezTo>
                  <a:cubicBezTo>
                    <a:pt x="4241" y="2273"/>
                    <a:pt x="4241" y="2273"/>
                    <a:pt x="4241" y="2273"/>
                  </a:cubicBezTo>
                  <a:cubicBezTo>
                    <a:pt x="4240" y="2271"/>
                    <a:pt x="4238" y="2270"/>
                    <a:pt x="4236" y="2268"/>
                  </a:cubicBezTo>
                  <a:cubicBezTo>
                    <a:pt x="4236" y="2268"/>
                    <a:pt x="4236" y="2267"/>
                    <a:pt x="4236" y="2266"/>
                  </a:cubicBezTo>
                  <a:cubicBezTo>
                    <a:pt x="4236" y="2265"/>
                    <a:pt x="4236" y="2265"/>
                    <a:pt x="4235" y="2264"/>
                  </a:cubicBezTo>
                  <a:cubicBezTo>
                    <a:pt x="4235" y="2264"/>
                    <a:pt x="4235" y="2264"/>
                    <a:pt x="4235" y="2263"/>
                  </a:cubicBezTo>
                  <a:cubicBezTo>
                    <a:pt x="4235" y="2263"/>
                    <a:pt x="4235" y="2262"/>
                    <a:pt x="4235" y="2261"/>
                  </a:cubicBezTo>
                  <a:cubicBezTo>
                    <a:pt x="4234" y="2258"/>
                    <a:pt x="4233" y="2254"/>
                    <a:pt x="4233" y="2251"/>
                  </a:cubicBezTo>
                  <a:cubicBezTo>
                    <a:pt x="4232" y="2242"/>
                    <a:pt x="4230" y="2232"/>
                    <a:pt x="4226" y="2223"/>
                  </a:cubicBezTo>
                  <a:cubicBezTo>
                    <a:pt x="4228" y="2225"/>
                    <a:pt x="4230" y="2226"/>
                    <a:pt x="4232" y="2228"/>
                  </a:cubicBezTo>
                  <a:close/>
                  <a:moveTo>
                    <a:pt x="4181" y="2261"/>
                  </a:moveTo>
                  <a:cubicBezTo>
                    <a:pt x="4181" y="2261"/>
                    <a:pt x="4181" y="2261"/>
                    <a:pt x="4181" y="2261"/>
                  </a:cubicBezTo>
                  <a:cubicBezTo>
                    <a:pt x="4181" y="2261"/>
                    <a:pt x="4181" y="2261"/>
                    <a:pt x="4181" y="2261"/>
                  </a:cubicBezTo>
                  <a:close/>
                  <a:moveTo>
                    <a:pt x="4265" y="2294"/>
                  </a:moveTo>
                  <a:cubicBezTo>
                    <a:pt x="4265" y="2293"/>
                    <a:pt x="4265" y="2291"/>
                    <a:pt x="4265" y="2289"/>
                  </a:cubicBezTo>
                  <a:cubicBezTo>
                    <a:pt x="4266" y="2290"/>
                    <a:pt x="4268" y="2291"/>
                    <a:pt x="4269" y="2291"/>
                  </a:cubicBezTo>
                  <a:cubicBezTo>
                    <a:pt x="4269" y="2292"/>
                    <a:pt x="4269" y="2293"/>
                    <a:pt x="4269" y="2293"/>
                  </a:cubicBezTo>
                  <a:cubicBezTo>
                    <a:pt x="4268" y="2294"/>
                    <a:pt x="4267" y="2294"/>
                    <a:pt x="4265" y="2294"/>
                  </a:cubicBezTo>
                  <a:close/>
                  <a:moveTo>
                    <a:pt x="4940" y="2362"/>
                  </a:moveTo>
                  <a:cubicBezTo>
                    <a:pt x="4940" y="2364"/>
                    <a:pt x="4940" y="2367"/>
                    <a:pt x="4940" y="2370"/>
                  </a:cubicBezTo>
                  <a:cubicBezTo>
                    <a:pt x="4940" y="2370"/>
                    <a:pt x="4940" y="2370"/>
                    <a:pt x="4940" y="2370"/>
                  </a:cubicBezTo>
                  <a:cubicBezTo>
                    <a:pt x="4940" y="2370"/>
                    <a:pt x="4940" y="2369"/>
                    <a:pt x="4939" y="2369"/>
                  </a:cubicBezTo>
                  <a:cubicBezTo>
                    <a:pt x="4939" y="2366"/>
                    <a:pt x="4939" y="2364"/>
                    <a:pt x="4940" y="2362"/>
                  </a:cubicBezTo>
                  <a:close/>
                  <a:moveTo>
                    <a:pt x="4945" y="2262"/>
                  </a:moveTo>
                  <a:cubicBezTo>
                    <a:pt x="4947" y="2250"/>
                    <a:pt x="4951" y="2238"/>
                    <a:pt x="4954" y="2226"/>
                  </a:cubicBezTo>
                  <a:cubicBezTo>
                    <a:pt x="4955" y="2223"/>
                    <a:pt x="4955" y="2220"/>
                    <a:pt x="4956" y="2216"/>
                  </a:cubicBezTo>
                  <a:cubicBezTo>
                    <a:pt x="4956" y="2219"/>
                    <a:pt x="4956" y="2221"/>
                    <a:pt x="4955" y="2224"/>
                  </a:cubicBezTo>
                  <a:cubicBezTo>
                    <a:pt x="4955" y="2233"/>
                    <a:pt x="4956" y="2243"/>
                    <a:pt x="4956" y="2252"/>
                  </a:cubicBezTo>
                  <a:cubicBezTo>
                    <a:pt x="4956" y="2263"/>
                    <a:pt x="4954" y="2272"/>
                    <a:pt x="4952" y="2282"/>
                  </a:cubicBezTo>
                  <a:cubicBezTo>
                    <a:pt x="4951" y="2286"/>
                    <a:pt x="4950" y="2290"/>
                    <a:pt x="4949" y="2294"/>
                  </a:cubicBezTo>
                  <a:cubicBezTo>
                    <a:pt x="4948" y="2290"/>
                    <a:pt x="4947" y="2285"/>
                    <a:pt x="4946" y="2280"/>
                  </a:cubicBezTo>
                  <a:cubicBezTo>
                    <a:pt x="4944" y="2274"/>
                    <a:pt x="4944" y="2268"/>
                    <a:pt x="4945" y="2262"/>
                  </a:cubicBezTo>
                  <a:close/>
                  <a:moveTo>
                    <a:pt x="4881" y="2280"/>
                  </a:moveTo>
                  <a:cubicBezTo>
                    <a:pt x="4881" y="2279"/>
                    <a:pt x="4881" y="2279"/>
                    <a:pt x="4881" y="2278"/>
                  </a:cubicBezTo>
                  <a:cubicBezTo>
                    <a:pt x="4881" y="2280"/>
                    <a:pt x="4881" y="2281"/>
                    <a:pt x="4881" y="2283"/>
                  </a:cubicBezTo>
                  <a:cubicBezTo>
                    <a:pt x="4880" y="2294"/>
                    <a:pt x="4880" y="2305"/>
                    <a:pt x="4881" y="2316"/>
                  </a:cubicBezTo>
                  <a:cubicBezTo>
                    <a:pt x="4880" y="2313"/>
                    <a:pt x="4879" y="2310"/>
                    <a:pt x="4877" y="2308"/>
                  </a:cubicBezTo>
                  <a:cubicBezTo>
                    <a:pt x="4878" y="2298"/>
                    <a:pt x="4879" y="2289"/>
                    <a:pt x="4881" y="22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7036376" y="4405576"/>
              <a:ext cx="2201849" cy="737917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21"/>
            <p:cNvSpPr/>
            <p:nvPr/>
          </p:nvSpPr>
          <p:spPr>
            <a:xfrm flipH="1">
              <a:off x="7864487" y="4182827"/>
              <a:ext cx="1373738" cy="960671"/>
            </a:xfrm>
            <a:custGeom>
              <a:avLst/>
              <a:gdLst/>
              <a:ahLst/>
              <a:cxnLst/>
              <a:rect l="l" t="t" r="r" b="b"/>
              <a:pathLst>
                <a:path w="8108" h="5664" extrusionOk="0">
                  <a:moveTo>
                    <a:pt x="8029" y="4338"/>
                  </a:moveTo>
                  <a:cubicBezTo>
                    <a:pt x="8034" y="4333"/>
                    <a:pt x="8028" y="4325"/>
                    <a:pt x="8022" y="4329"/>
                  </a:cubicBezTo>
                  <a:cubicBezTo>
                    <a:pt x="7959" y="4372"/>
                    <a:pt x="7907" y="4422"/>
                    <a:pt x="7859" y="4480"/>
                  </a:cubicBezTo>
                  <a:cubicBezTo>
                    <a:pt x="7854" y="4480"/>
                    <a:pt x="7850" y="4480"/>
                    <a:pt x="7846" y="4480"/>
                  </a:cubicBezTo>
                  <a:cubicBezTo>
                    <a:pt x="7874" y="4443"/>
                    <a:pt x="7894" y="4398"/>
                    <a:pt x="7925" y="4363"/>
                  </a:cubicBezTo>
                  <a:cubicBezTo>
                    <a:pt x="7964" y="4319"/>
                    <a:pt x="8011" y="4281"/>
                    <a:pt x="8055" y="4243"/>
                  </a:cubicBezTo>
                  <a:cubicBezTo>
                    <a:pt x="8057" y="4241"/>
                    <a:pt x="8054" y="4236"/>
                    <a:pt x="8051" y="4238"/>
                  </a:cubicBezTo>
                  <a:cubicBezTo>
                    <a:pt x="8005" y="4261"/>
                    <a:pt x="7961" y="4284"/>
                    <a:pt x="7921" y="4315"/>
                  </a:cubicBezTo>
                  <a:cubicBezTo>
                    <a:pt x="7944" y="4275"/>
                    <a:pt x="7963" y="4231"/>
                    <a:pt x="7983" y="4190"/>
                  </a:cubicBezTo>
                  <a:cubicBezTo>
                    <a:pt x="7984" y="4187"/>
                    <a:pt x="7980" y="4186"/>
                    <a:pt x="7978" y="4188"/>
                  </a:cubicBezTo>
                  <a:cubicBezTo>
                    <a:pt x="7931" y="4250"/>
                    <a:pt x="7885" y="4325"/>
                    <a:pt x="7825" y="4375"/>
                  </a:cubicBezTo>
                  <a:cubicBezTo>
                    <a:pt x="7825" y="4375"/>
                    <a:pt x="7825" y="4376"/>
                    <a:pt x="7824" y="4376"/>
                  </a:cubicBezTo>
                  <a:cubicBezTo>
                    <a:pt x="7843" y="4346"/>
                    <a:pt x="7859" y="4314"/>
                    <a:pt x="7869" y="4280"/>
                  </a:cubicBezTo>
                  <a:cubicBezTo>
                    <a:pt x="7887" y="4218"/>
                    <a:pt x="7882" y="4149"/>
                    <a:pt x="7935" y="4103"/>
                  </a:cubicBezTo>
                  <a:cubicBezTo>
                    <a:pt x="7938" y="4100"/>
                    <a:pt x="7935" y="4095"/>
                    <a:pt x="7931" y="4097"/>
                  </a:cubicBezTo>
                  <a:cubicBezTo>
                    <a:pt x="7856" y="4134"/>
                    <a:pt x="7859" y="4224"/>
                    <a:pt x="7830" y="4292"/>
                  </a:cubicBezTo>
                  <a:cubicBezTo>
                    <a:pt x="7809" y="4341"/>
                    <a:pt x="7777" y="4384"/>
                    <a:pt x="7737" y="4419"/>
                  </a:cubicBezTo>
                  <a:cubicBezTo>
                    <a:pt x="7728" y="4421"/>
                    <a:pt x="7719" y="4422"/>
                    <a:pt x="7710" y="4423"/>
                  </a:cubicBezTo>
                  <a:cubicBezTo>
                    <a:pt x="7738" y="4400"/>
                    <a:pt x="7761" y="4370"/>
                    <a:pt x="7778" y="4341"/>
                  </a:cubicBezTo>
                  <a:cubicBezTo>
                    <a:pt x="7824" y="4260"/>
                    <a:pt x="7832" y="4169"/>
                    <a:pt x="7832" y="4079"/>
                  </a:cubicBezTo>
                  <a:cubicBezTo>
                    <a:pt x="7832" y="4073"/>
                    <a:pt x="7823" y="4070"/>
                    <a:pt x="7821" y="4076"/>
                  </a:cubicBezTo>
                  <a:cubicBezTo>
                    <a:pt x="7803" y="4143"/>
                    <a:pt x="7787" y="4212"/>
                    <a:pt x="7758" y="4274"/>
                  </a:cubicBezTo>
                  <a:cubicBezTo>
                    <a:pt x="7741" y="4310"/>
                    <a:pt x="7720" y="4337"/>
                    <a:pt x="7695" y="4358"/>
                  </a:cubicBezTo>
                  <a:cubicBezTo>
                    <a:pt x="7695" y="4348"/>
                    <a:pt x="7695" y="4337"/>
                    <a:pt x="7695" y="4327"/>
                  </a:cubicBezTo>
                  <a:cubicBezTo>
                    <a:pt x="7698" y="4271"/>
                    <a:pt x="7708" y="4216"/>
                    <a:pt x="7714" y="4161"/>
                  </a:cubicBezTo>
                  <a:cubicBezTo>
                    <a:pt x="7715" y="4155"/>
                    <a:pt x="7707" y="4152"/>
                    <a:pt x="7704" y="4157"/>
                  </a:cubicBezTo>
                  <a:cubicBezTo>
                    <a:pt x="7667" y="4218"/>
                    <a:pt x="7649" y="4288"/>
                    <a:pt x="7643" y="4359"/>
                  </a:cubicBezTo>
                  <a:cubicBezTo>
                    <a:pt x="7641" y="4371"/>
                    <a:pt x="7641" y="4384"/>
                    <a:pt x="7641" y="4397"/>
                  </a:cubicBezTo>
                  <a:cubicBezTo>
                    <a:pt x="7636" y="4400"/>
                    <a:pt x="7630" y="4404"/>
                    <a:pt x="7624" y="4407"/>
                  </a:cubicBezTo>
                  <a:cubicBezTo>
                    <a:pt x="7624" y="4407"/>
                    <a:pt x="7624" y="4407"/>
                    <a:pt x="7624" y="4407"/>
                  </a:cubicBezTo>
                  <a:cubicBezTo>
                    <a:pt x="7621" y="4409"/>
                    <a:pt x="7617" y="4411"/>
                    <a:pt x="7614" y="4413"/>
                  </a:cubicBezTo>
                  <a:cubicBezTo>
                    <a:pt x="7611" y="4413"/>
                    <a:pt x="7608" y="4415"/>
                    <a:pt x="7607" y="4417"/>
                  </a:cubicBezTo>
                  <a:cubicBezTo>
                    <a:pt x="7605" y="4418"/>
                    <a:pt x="7603" y="4419"/>
                    <a:pt x="7602" y="4420"/>
                  </a:cubicBezTo>
                  <a:cubicBezTo>
                    <a:pt x="7598" y="4411"/>
                    <a:pt x="7595" y="4402"/>
                    <a:pt x="7593" y="4393"/>
                  </a:cubicBezTo>
                  <a:cubicBezTo>
                    <a:pt x="7592" y="4376"/>
                    <a:pt x="7591" y="4358"/>
                    <a:pt x="7589" y="4341"/>
                  </a:cubicBezTo>
                  <a:cubicBezTo>
                    <a:pt x="7593" y="4296"/>
                    <a:pt x="7610" y="4251"/>
                    <a:pt x="7624" y="4208"/>
                  </a:cubicBezTo>
                  <a:cubicBezTo>
                    <a:pt x="7625" y="4205"/>
                    <a:pt x="7621" y="4203"/>
                    <a:pt x="7619" y="4206"/>
                  </a:cubicBezTo>
                  <a:cubicBezTo>
                    <a:pt x="7605" y="4231"/>
                    <a:pt x="7591" y="4258"/>
                    <a:pt x="7579" y="4286"/>
                  </a:cubicBezTo>
                  <a:cubicBezTo>
                    <a:pt x="7575" y="4268"/>
                    <a:pt x="7569" y="4251"/>
                    <a:pt x="7562" y="4234"/>
                  </a:cubicBezTo>
                  <a:cubicBezTo>
                    <a:pt x="7559" y="4227"/>
                    <a:pt x="7547" y="4231"/>
                    <a:pt x="7549" y="4238"/>
                  </a:cubicBezTo>
                  <a:cubicBezTo>
                    <a:pt x="7559" y="4277"/>
                    <a:pt x="7562" y="4316"/>
                    <a:pt x="7560" y="4355"/>
                  </a:cubicBezTo>
                  <a:cubicBezTo>
                    <a:pt x="7559" y="4365"/>
                    <a:pt x="7558" y="4375"/>
                    <a:pt x="7559" y="4385"/>
                  </a:cubicBezTo>
                  <a:cubicBezTo>
                    <a:pt x="7555" y="4424"/>
                    <a:pt x="7548" y="4463"/>
                    <a:pt x="7541" y="4502"/>
                  </a:cubicBezTo>
                  <a:cubicBezTo>
                    <a:pt x="7531" y="4551"/>
                    <a:pt x="7523" y="4597"/>
                    <a:pt x="7489" y="4632"/>
                  </a:cubicBezTo>
                  <a:cubicBezTo>
                    <a:pt x="7486" y="4629"/>
                    <a:pt x="7484" y="4625"/>
                    <a:pt x="7482" y="4621"/>
                  </a:cubicBezTo>
                  <a:cubicBezTo>
                    <a:pt x="7458" y="4574"/>
                    <a:pt x="7471" y="4524"/>
                    <a:pt x="7490" y="4477"/>
                  </a:cubicBezTo>
                  <a:cubicBezTo>
                    <a:pt x="7509" y="4428"/>
                    <a:pt x="7554" y="4364"/>
                    <a:pt x="7534" y="4309"/>
                  </a:cubicBezTo>
                  <a:cubicBezTo>
                    <a:pt x="7532" y="4304"/>
                    <a:pt x="7525" y="4302"/>
                    <a:pt x="7520" y="4304"/>
                  </a:cubicBezTo>
                  <a:cubicBezTo>
                    <a:pt x="7518" y="4305"/>
                    <a:pt x="7516" y="4306"/>
                    <a:pt x="7515" y="4307"/>
                  </a:cubicBezTo>
                  <a:cubicBezTo>
                    <a:pt x="7513" y="4308"/>
                    <a:pt x="7513" y="4309"/>
                    <a:pt x="7513" y="4310"/>
                  </a:cubicBezTo>
                  <a:cubicBezTo>
                    <a:pt x="7520" y="4359"/>
                    <a:pt x="7459" y="4427"/>
                    <a:pt x="7439" y="4471"/>
                  </a:cubicBezTo>
                  <a:cubicBezTo>
                    <a:pt x="7423" y="4505"/>
                    <a:pt x="7412" y="4542"/>
                    <a:pt x="7414" y="4580"/>
                  </a:cubicBezTo>
                  <a:cubicBezTo>
                    <a:pt x="7415" y="4606"/>
                    <a:pt x="7425" y="4639"/>
                    <a:pt x="7442" y="4666"/>
                  </a:cubicBezTo>
                  <a:cubicBezTo>
                    <a:pt x="7435" y="4670"/>
                    <a:pt x="7428" y="4673"/>
                    <a:pt x="7421" y="4677"/>
                  </a:cubicBezTo>
                  <a:cubicBezTo>
                    <a:pt x="7399" y="4628"/>
                    <a:pt x="7384" y="4578"/>
                    <a:pt x="7389" y="4518"/>
                  </a:cubicBezTo>
                  <a:cubicBezTo>
                    <a:pt x="7397" y="4428"/>
                    <a:pt x="7443" y="4350"/>
                    <a:pt x="7508" y="4289"/>
                  </a:cubicBezTo>
                  <a:cubicBezTo>
                    <a:pt x="7512" y="4286"/>
                    <a:pt x="7507" y="4278"/>
                    <a:pt x="7502" y="4281"/>
                  </a:cubicBezTo>
                  <a:cubicBezTo>
                    <a:pt x="7391" y="4353"/>
                    <a:pt x="7321" y="4504"/>
                    <a:pt x="7345" y="4636"/>
                  </a:cubicBezTo>
                  <a:cubicBezTo>
                    <a:pt x="7339" y="4627"/>
                    <a:pt x="7334" y="4618"/>
                    <a:pt x="7330" y="4608"/>
                  </a:cubicBezTo>
                  <a:cubicBezTo>
                    <a:pt x="7291" y="4520"/>
                    <a:pt x="7338" y="4431"/>
                    <a:pt x="7382" y="4353"/>
                  </a:cubicBezTo>
                  <a:cubicBezTo>
                    <a:pt x="7387" y="4345"/>
                    <a:pt x="7376" y="4337"/>
                    <a:pt x="7370" y="4345"/>
                  </a:cubicBezTo>
                  <a:cubicBezTo>
                    <a:pt x="7313" y="4420"/>
                    <a:pt x="7247" y="4509"/>
                    <a:pt x="7277" y="4609"/>
                  </a:cubicBezTo>
                  <a:cubicBezTo>
                    <a:pt x="7278" y="4612"/>
                    <a:pt x="7278" y="4614"/>
                    <a:pt x="7279" y="4617"/>
                  </a:cubicBezTo>
                  <a:cubicBezTo>
                    <a:pt x="7237" y="4559"/>
                    <a:pt x="7244" y="4494"/>
                    <a:pt x="7250" y="4427"/>
                  </a:cubicBezTo>
                  <a:cubicBezTo>
                    <a:pt x="7250" y="4422"/>
                    <a:pt x="7244" y="4419"/>
                    <a:pt x="7241" y="4422"/>
                  </a:cubicBezTo>
                  <a:cubicBezTo>
                    <a:pt x="7219" y="4445"/>
                    <a:pt x="7207" y="4475"/>
                    <a:pt x="7202" y="4506"/>
                  </a:cubicBezTo>
                  <a:cubicBezTo>
                    <a:pt x="7200" y="4494"/>
                    <a:pt x="7199" y="4482"/>
                    <a:pt x="7198" y="4470"/>
                  </a:cubicBezTo>
                  <a:cubicBezTo>
                    <a:pt x="7204" y="4457"/>
                    <a:pt x="7212" y="4444"/>
                    <a:pt x="7219" y="4431"/>
                  </a:cubicBezTo>
                  <a:cubicBezTo>
                    <a:pt x="7251" y="4376"/>
                    <a:pt x="7283" y="4321"/>
                    <a:pt x="7320" y="4270"/>
                  </a:cubicBezTo>
                  <a:cubicBezTo>
                    <a:pt x="7323" y="4265"/>
                    <a:pt x="7317" y="4260"/>
                    <a:pt x="7313" y="4263"/>
                  </a:cubicBezTo>
                  <a:cubicBezTo>
                    <a:pt x="7278" y="4294"/>
                    <a:pt x="7240" y="4329"/>
                    <a:pt x="7207" y="4367"/>
                  </a:cubicBezTo>
                  <a:cubicBezTo>
                    <a:pt x="7218" y="4320"/>
                    <a:pt x="7235" y="4274"/>
                    <a:pt x="7248" y="4228"/>
                  </a:cubicBezTo>
                  <a:cubicBezTo>
                    <a:pt x="7249" y="4226"/>
                    <a:pt x="7246" y="4225"/>
                    <a:pt x="7245" y="4226"/>
                  </a:cubicBezTo>
                  <a:cubicBezTo>
                    <a:pt x="7214" y="4274"/>
                    <a:pt x="7177" y="4341"/>
                    <a:pt x="7160" y="4409"/>
                  </a:cubicBezTo>
                  <a:cubicBezTo>
                    <a:pt x="7151" y="4363"/>
                    <a:pt x="7151" y="4315"/>
                    <a:pt x="7163" y="4270"/>
                  </a:cubicBezTo>
                  <a:cubicBezTo>
                    <a:pt x="7166" y="4261"/>
                    <a:pt x="7153" y="4253"/>
                    <a:pt x="7148" y="4262"/>
                  </a:cubicBezTo>
                  <a:cubicBezTo>
                    <a:pt x="7118" y="4315"/>
                    <a:pt x="7103" y="4369"/>
                    <a:pt x="7111" y="4430"/>
                  </a:cubicBezTo>
                  <a:cubicBezTo>
                    <a:pt x="7114" y="4453"/>
                    <a:pt x="7120" y="4484"/>
                    <a:pt x="7132" y="4510"/>
                  </a:cubicBezTo>
                  <a:cubicBezTo>
                    <a:pt x="7132" y="4514"/>
                    <a:pt x="7132" y="4517"/>
                    <a:pt x="7132" y="4520"/>
                  </a:cubicBezTo>
                  <a:cubicBezTo>
                    <a:pt x="7130" y="4517"/>
                    <a:pt x="7128" y="4513"/>
                    <a:pt x="7126" y="4510"/>
                  </a:cubicBezTo>
                  <a:cubicBezTo>
                    <a:pt x="7103" y="4458"/>
                    <a:pt x="7085" y="4330"/>
                    <a:pt x="7126" y="4282"/>
                  </a:cubicBezTo>
                  <a:cubicBezTo>
                    <a:pt x="7129" y="4279"/>
                    <a:pt x="7124" y="4274"/>
                    <a:pt x="7121" y="4276"/>
                  </a:cubicBezTo>
                  <a:cubicBezTo>
                    <a:pt x="7087" y="4296"/>
                    <a:pt x="7071" y="4348"/>
                    <a:pt x="7066" y="4402"/>
                  </a:cubicBezTo>
                  <a:cubicBezTo>
                    <a:pt x="7059" y="4391"/>
                    <a:pt x="7052" y="4381"/>
                    <a:pt x="7047" y="4370"/>
                  </a:cubicBezTo>
                  <a:cubicBezTo>
                    <a:pt x="7032" y="4336"/>
                    <a:pt x="7035" y="4289"/>
                    <a:pt x="7018" y="4256"/>
                  </a:cubicBezTo>
                  <a:cubicBezTo>
                    <a:pt x="7033" y="4225"/>
                    <a:pt x="7049" y="4195"/>
                    <a:pt x="7063" y="4165"/>
                  </a:cubicBezTo>
                  <a:cubicBezTo>
                    <a:pt x="7065" y="4161"/>
                    <a:pt x="7059" y="4158"/>
                    <a:pt x="7057" y="4162"/>
                  </a:cubicBezTo>
                  <a:cubicBezTo>
                    <a:pt x="7009" y="4231"/>
                    <a:pt x="6952" y="4305"/>
                    <a:pt x="6923" y="4386"/>
                  </a:cubicBezTo>
                  <a:cubicBezTo>
                    <a:pt x="6916" y="4359"/>
                    <a:pt x="6911" y="4331"/>
                    <a:pt x="6911" y="4302"/>
                  </a:cubicBezTo>
                  <a:cubicBezTo>
                    <a:pt x="6939" y="4268"/>
                    <a:pt x="6972" y="4238"/>
                    <a:pt x="7001" y="4205"/>
                  </a:cubicBezTo>
                  <a:cubicBezTo>
                    <a:pt x="7003" y="4203"/>
                    <a:pt x="7001" y="4200"/>
                    <a:pt x="6999" y="4201"/>
                  </a:cubicBezTo>
                  <a:cubicBezTo>
                    <a:pt x="6969" y="4218"/>
                    <a:pt x="6940" y="4239"/>
                    <a:pt x="6912" y="4263"/>
                  </a:cubicBezTo>
                  <a:cubicBezTo>
                    <a:pt x="6913" y="4251"/>
                    <a:pt x="6915" y="4239"/>
                    <a:pt x="6917" y="4228"/>
                  </a:cubicBezTo>
                  <a:cubicBezTo>
                    <a:pt x="6936" y="4208"/>
                    <a:pt x="6962" y="4197"/>
                    <a:pt x="6986" y="4187"/>
                  </a:cubicBezTo>
                  <a:cubicBezTo>
                    <a:pt x="7034" y="4167"/>
                    <a:pt x="7084" y="4153"/>
                    <a:pt x="7126" y="4123"/>
                  </a:cubicBezTo>
                  <a:cubicBezTo>
                    <a:pt x="7133" y="4118"/>
                    <a:pt x="7129" y="4104"/>
                    <a:pt x="7120" y="4104"/>
                  </a:cubicBezTo>
                  <a:cubicBezTo>
                    <a:pt x="7067" y="4106"/>
                    <a:pt x="6996" y="4120"/>
                    <a:pt x="6939" y="4147"/>
                  </a:cubicBezTo>
                  <a:cubicBezTo>
                    <a:pt x="6942" y="4140"/>
                    <a:pt x="6945" y="4132"/>
                    <a:pt x="6948" y="4125"/>
                  </a:cubicBezTo>
                  <a:cubicBezTo>
                    <a:pt x="6964" y="4111"/>
                    <a:pt x="6983" y="4103"/>
                    <a:pt x="7005" y="4106"/>
                  </a:cubicBezTo>
                  <a:cubicBezTo>
                    <a:pt x="7011" y="4107"/>
                    <a:pt x="7012" y="4098"/>
                    <a:pt x="7007" y="4096"/>
                  </a:cubicBezTo>
                  <a:cubicBezTo>
                    <a:pt x="6992" y="4091"/>
                    <a:pt x="6978" y="4089"/>
                    <a:pt x="6966" y="4089"/>
                  </a:cubicBezTo>
                  <a:cubicBezTo>
                    <a:pt x="6967" y="4084"/>
                    <a:pt x="6960" y="4080"/>
                    <a:pt x="6956" y="4085"/>
                  </a:cubicBezTo>
                  <a:cubicBezTo>
                    <a:pt x="6955" y="4087"/>
                    <a:pt x="6953" y="4089"/>
                    <a:pt x="6952" y="4091"/>
                  </a:cubicBezTo>
                  <a:cubicBezTo>
                    <a:pt x="6905" y="4102"/>
                    <a:pt x="6872" y="4151"/>
                    <a:pt x="6847" y="4194"/>
                  </a:cubicBezTo>
                  <a:cubicBezTo>
                    <a:pt x="6826" y="4230"/>
                    <a:pt x="6800" y="4285"/>
                    <a:pt x="6802" y="4332"/>
                  </a:cubicBezTo>
                  <a:cubicBezTo>
                    <a:pt x="6797" y="4320"/>
                    <a:pt x="6792" y="4308"/>
                    <a:pt x="6788" y="4296"/>
                  </a:cubicBezTo>
                  <a:cubicBezTo>
                    <a:pt x="6782" y="4277"/>
                    <a:pt x="6778" y="4258"/>
                    <a:pt x="6775" y="4239"/>
                  </a:cubicBezTo>
                  <a:cubicBezTo>
                    <a:pt x="6775" y="4240"/>
                    <a:pt x="6776" y="4241"/>
                    <a:pt x="6776" y="4242"/>
                  </a:cubicBezTo>
                  <a:cubicBezTo>
                    <a:pt x="6784" y="4252"/>
                    <a:pt x="6803" y="4248"/>
                    <a:pt x="6806" y="4236"/>
                  </a:cubicBezTo>
                  <a:cubicBezTo>
                    <a:pt x="6818" y="4196"/>
                    <a:pt x="6820" y="4157"/>
                    <a:pt x="6855" y="4128"/>
                  </a:cubicBezTo>
                  <a:cubicBezTo>
                    <a:pt x="6864" y="4120"/>
                    <a:pt x="6875" y="4113"/>
                    <a:pt x="6887" y="4107"/>
                  </a:cubicBezTo>
                  <a:cubicBezTo>
                    <a:pt x="6898" y="4107"/>
                    <a:pt x="6908" y="4106"/>
                    <a:pt x="6919" y="4105"/>
                  </a:cubicBezTo>
                  <a:cubicBezTo>
                    <a:pt x="6925" y="4104"/>
                    <a:pt x="6928" y="4096"/>
                    <a:pt x="6924" y="4091"/>
                  </a:cubicBezTo>
                  <a:cubicBezTo>
                    <a:pt x="6933" y="4088"/>
                    <a:pt x="6941" y="4086"/>
                    <a:pt x="6949" y="4083"/>
                  </a:cubicBezTo>
                  <a:cubicBezTo>
                    <a:pt x="7015" y="4060"/>
                    <a:pt x="7083" y="4043"/>
                    <a:pt x="7148" y="4015"/>
                  </a:cubicBezTo>
                  <a:cubicBezTo>
                    <a:pt x="7157" y="4011"/>
                    <a:pt x="7151" y="3999"/>
                    <a:pt x="7143" y="4000"/>
                  </a:cubicBezTo>
                  <a:cubicBezTo>
                    <a:pt x="7056" y="4009"/>
                    <a:pt x="6935" y="4022"/>
                    <a:pt x="6853" y="4068"/>
                  </a:cubicBezTo>
                  <a:cubicBezTo>
                    <a:pt x="6850" y="4067"/>
                    <a:pt x="6847" y="4066"/>
                    <a:pt x="6845" y="4065"/>
                  </a:cubicBezTo>
                  <a:cubicBezTo>
                    <a:pt x="6855" y="4058"/>
                    <a:pt x="6865" y="4051"/>
                    <a:pt x="6876" y="4046"/>
                  </a:cubicBezTo>
                  <a:cubicBezTo>
                    <a:pt x="6882" y="4043"/>
                    <a:pt x="6878" y="4035"/>
                    <a:pt x="6872" y="4037"/>
                  </a:cubicBezTo>
                  <a:cubicBezTo>
                    <a:pt x="6856" y="4043"/>
                    <a:pt x="6841" y="4049"/>
                    <a:pt x="6827" y="4057"/>
                  </a:cubicBezTo>
                  <a:cubicBezTo>
                    <a:pt x="6816" y="4053"/>
                    <a:pt x="6807" y="4048"/>
                    <a:pt x="6797" y="4043"/>
                  </a:cubicBezTo>
                  <a:cubicBezTo>
                    <a:pt x="6800" y="4036"/>
                    <a:pt x="6803" y="4028"/>
                    <a:pt x="6806" y="4020"/>
                  </a:cubicBezTo>
                  <a:cubicBezTo>
                    <a:pt x="6880" y="4035"/>
                    <a:pt x="6958" y="4027"/>
                    <a:pt x="7024" y="3990"/>
                  </a:cubicBezTo>
                  <a:cubicBezTo>
                    <a:pt x="7079" y="3991"/>
                    <a:pt x="7131" y="3973"/>
                    <a:pt x="7164" y="3927"/>
                  </a:cubicBezTo>
                  <a:cubicBezTo>
                    <a:pt x="7165" y="3926"/>
                    <a:pt x="7164" y="3925"/>
                    <a:pt x="7164" y="3924"/>
                  </a:cubicBezTo>
                  <a:cubicBezTo>
                    <a:pt x="7171" y="3922"/>
                    <a:pt x="7179" y="3920"/>
                    <a:pt x="7187" y="3918"/>
                  </a:cubicBezTo>
                  <a:cubicBezTo>
                    <a:pt x="7196" y="3916"/>
                    <a:pt x="7193" y="3903"/>
                    <a:pt x="7184" y="3904"/>
                  </a:cubicBezTo>
                  <a:cubicBezTo>
                    <a:pt x="7153" y="3906"/>
                    <a:pt x="7123" y="3900"/>
                    <a:pt x="7094" y="3889"/>
                  </a:cubicBezTo>
                  <a:cubicBezTo>
                    <a:pt x="7109" y="3874"/>
                    <a:pt x="7123" y="3857"/>
                    <a:pt x="7132" y="3837"/>
                  </a:cubicBezTo>
                  <a:cubicBezTo>
                    <a:pt x="7190" y="3842"/>
                    <a:pt x="7249" y="3827"/>
                    <a:pt x="7300" y="3793"/>
                  </a:cubicBezTo>
                  <a:cubicBezTo>
                    <a:pt x="7306" y="3789"/>
                    <a:pt x="7299" y="3781"/>
                    <a:pt x="7293" y="3783"/>
                  </a:cubicBezTo>
                  <a:cubicBezTo>
                    <a:pt x="7245" y="3799"/>
                    <a:pt x="7195" y="3801"/>
                    <a:pt x="7146" y="3792"/>
                  </a:cubicBezTo>
                  <a:cubicBezTo>
                    <a:pt x="7146" y="3792"/>
                    <a:pt x="7145" y="3791"/>
                    <a:pt x="7144" y="3792"/>
                  </a:cubicBezTo>
                  <a:cubicBezTo>
                    <a:pt x="7115" y="3786"/>
                    <a:pt x="7087" y="3777"/>
                    <a:pt x="7061" y="3764"/>
                  </a:cubicBezTo>
                  <a:cubicBezTo>
                    <a:pt x="7102" y="3761"/>
                    <a:pt x="7145" y="3745"/>
                    <a:pt x="7185" y="3723"/>
                  </a:cubicBezTo>
                  <a:cubicBezTo>
                    <a:pt x="7187" y="3722"/>
                    <a:pt x="7189" y="3721"/>
                    <a:pt x="7190" y="3720"/>
                  </a:cubicBezTo>
                  <a:cubicBezTo>
                    <a:pt x="7239" y="3692"/>
                    <a:pt x="7284" y="3655"/>
                    <a:pt x="7314" y="3626"/>
                  </a:cubicBezTo>
                  <a:cubicBezTo>
                    <a:pt x="7317" y="3623"/>
                    <a:pt x="7314" y="3618"/>
                    <a:pt x="7310" y="3620"/>
                  </a:cubicBezTo>
                  <a:cubicBezTo>
                    <a:pt x="7298" y="3626"/>
                    <a:pt x="7285" y="3633"/>
                    <a:pt x="7272" y="3639"/>
                  </a:cubicBezTo>
                  <a:cubicBezTo>
                    <a:pt x="7290" y="3610"/>
                    <a:pt x="7301" y="3576"/>
                    <a:pt x="7302" y="3541"/>
                  </a:cubicBezTo>
                  <a:cubicBezTo>
                    <a:pt x="7302" y="3533"/>
                    <a:pt x="7291" y="3531"/>
                    <a:pt x="7288" y="3538"/>
                  </a:cubicBezTo>
                  <a:cubicBezTo>
                    <a:pt x="7263" y="3594"/>
                    <a:pt x="7231" y="3645"/>
                    <a:pt x="7175" y="3676"/>
                  </a:cubicBezTo>
                  <a:cubicBezTo>
                    <a:pt x="7158" y="3685"/>
                    <a:pt x="7140" y="3691"/>
                    <a:pt x="7122" y="3695"/>
                  </a:cubicBezTo>
                  <a:cubicBezTo>
                    <a:pt x="7126" y="3689"/>
                    <a:pt x="7129" y="3683"/>
                    <a:pt x="7132" y="3677"/>
                  </a:cubicBezTo>
                  <a:cubicBezTo>
                    <a:pt x="7187" y="3662"/>
                    <a:pt x="7232" y="3624"/>
                    <a:pt x="7254" y="3570"/>
                  </a:cubicBezTo>
                  <a:cubicBezTo>
                    <a:pt x="7256" y="3564"/>
                    <a:pt x="7248" y="3559"/>
                    <a:pt x="7244" y="3563"/>
                  </a:cubicBezTo>
                  <a:cubicBezTo>
                    <a:pt x="7218" y="3590"/>
                    <a:pt x="7187" y="3613"/>
                    <a:pt x="7152" y="3626"/>
                  </a:cubicBezTo>
                  <a:cubicBezTo>
                    <a:pt x="7156" y="3614"/>
                    <a:pt x="7160" y="3600"/>
                    <a:pt x="7165" y="3588"/>
                  </a:cubicBezTo>
                  <a:cubicBezTo>
                    <a:pt x="7231" y="3548"/>
                    <a:pt x="7273" y="3476"/>
                    <a:pt x="7298" y="3404"/>
                  </a:cubicBezTo>
                  <a:cubicBezTo>
                    <a:pt x="7299" y="3402"/>
                    <a:pt x="7295" y="3399"/>
                    <a:pt x="7293" y="3401"/>
                  </a:cubicBezTo>
                  <a:cubicBezTo>
                    <a:pt x="7210" y="3488"/>
                    <a:pt x="7143" y="3579"/>
                    <a:pt x="7032" y="3559"/>
                  </a:cubicBezTo>
                  <a:cubicBezTo>
                    <a:pt x="7036" y="3555"/>
                    <a:pt x="7040" y="3551"/>
                    <a:pt x="7044" y="3547"/>
                  </a:cubicBezTo>
                  <a:cubicBezTo>
                    <a:pt x="7109" y="3524"/>
                    <a:pt x="7167" y="3461"/>
                    <a:pt x="7202" y="3410"/>
                  </a:cubicBezTo>
                  <a:cubicBezTo>
                    <a:pt x="7204" y="3407"/>
                    <a:pt x="7200" y="3402"/>
                    <a:pt x="7197" y="3404"/>
                  </a:cubicBezTo>
                  <a:cubicBezTo>
                    <a:pt x="7163" y="3425"/>
                    <a:pt x="7129" y="3449"/>
                    <a:pt x="7094" y="3469"/>
                  </a:cubicBezTo>
                  <a:cubicBezTo>
                    <a:pt x="7106" y="3440"/>
                    <a:pt x="7112" y="3409"/>
                    <a:pt x="7110" y="3375"/>
                  </a:cubicBezTo>
                  <a:cubicBezTo>
                    <a:pt x="7118" y="3357"/>
                    <a:pt x="7121" y="3337"/>
                    <a:pt x="7115" y="3315"/>
                  </a:cubicBezTo>
                  <a:cubicBezTo>
                    <a:pt x="7115" y="3313"/>
                    <a:pt x="7112" y="3313"/>
                    <a:pt x="7112" y="3315"/>
                  </a:cubicBezTo>
                  <a:cubicBezTo>
                    <a:pt x="7107" y="3348"/>
                    <a:pt x="7078" y="3369"/>
                    <a:pt x="7045" y="3389"/>
                  </a:cubicBezTo>
                  <a:cubicBezTo>
                    <a:pt x="7052" y="3366"/>
                    <a:pt x="7061" y="3343"/>
                    <a:pt x="7068" y="3320"/>
                  </a:cubicBezTo>
                  <a:cubicBezTo>
                    <a:pt x="7083" y="3299"/>
                    <a:pt x="7097" y="3278"/>
                    <a:pt x="7111" y="3257"/>
                  </a:cubicBezTo>
                  <a:cubicBezTo>
                    <a:pt x="7112" y="3254"/>
                    <a:pt x="7109" y="3251"/>
                    <a:pt x="7106" y="3253"/>
                  </a:cubicBezTo>
                  <a:cubicBezTo>
                    <a:pt x="7083" y="3275"/>
                    <a:pt x="7055" y="3298"/>
                    <a:pt x="7030" y="3325"/>
                  </a:cubicBezTo>
                  <a:cubicBezTo>
                    <a:pt x="7044" y="3305"/>
                    <a:pt x="7053" y="3282"/>
                    <a:pt x="7058" y="3255"/>
                  </a:cubicBezTo>
                  <a:cubicBezTo>
                    <a:pt x="7058" y="3252"/>
                    <a:pt x="7054" y="3251"/>
                    <a:pt x="7052" y="3253"/>
                  </a:cubicBezTo>
                  <a:cubicBezTo>
                    <a:pt x="7029" y="3287"/>
                    <a:pt x="7001" y="3318"/>
                    <a:pt x="6966" y="3340"/>
                  </a:cubicBezTo>
                  <a:cubicBezTo>
                    <a:pt x="6976" y="3297"/>
                    <a:pt x="6998" y="3261"/>
                    <a:pt x="7030" y="3231"/>
                  </a:cubicBezTo>
                  <a:cubicBezTo>
                    <a:pt x="7031" y="3229"/>
                    <a:pt x="7030" y="3227"/>
                    <a:pt x="7028" y="3228"/>
                  </a:cubicBezTo>
                  <a:cubicBezTo>
                    <a:pt x="6994" y="3243"/>
                    <a:pt x="6966" y="3269"/>
                    <a:pt x="6948" y="3300"/>
                  </a:cubicBezTo>
                  <a:cubicBezTo>
                    <a:pt x="6946" y="3294"/>
                    <a:pt x="6944" y="3287"/>
                    <a:pt x="6942" y="3281"/>
                  </a:cubicBezTo>
                  <a:cubicBezTo>
                    <a:pt x="6975" y="3252"/>
                    <a:pt x="7001" y="3214"/>
                    <a:pt x="7017" y="3175"/>
                  </a:cubicBezTo>
                  <a:cubicBezTo>
                    <a:pt x="7018" y="3174"/>
                    <a:pt x="7020" y="3172"/>
                    <a:pt x="7021" y="3171"/>
                  </a:cubicBezTo>
                  <a:cubicBezTo>
                    <a:pt x="7022" y="3170"/>
                    <a:pt x="7021" y="3168"/>
                    <a:pt x="7020" y="3169"/>
                  </a:cubicBezTo>
                  <a:cubicBezTo>
                    <a:pt x="7019" y="3169"/>
                    <a:pt x="7019" y="3169"/>
                    <a:pt x="7019" y="3169"/>
                  </a:cubicBezTo>
                  <a:cubicBezTo>
                    <a:pt x="7023" y="3158"/>
                    <a:pt x="7027" y="3147"/>
                    <a:pt x="7029" y="3136"/>
                  </a:cubicBezTo>
                  <a:cubicBezTo>
                    <a:pt x="7029" y="3134"/>
                    <a:pt x="7026" y="3133"/>
                    <a:pt x="7025" y="3135"/>
                  </a:cubicBezTo>
                  <a:cubicBezTo>
                    <a:pt x="7016" y="3151"/>
                    <a:pt x="7007" y="3167"/>
                    <a:pt x="6995" y="3181"/>
                  </a:cubicBezTo>
                  <a:cubicBezTo>
                    <a:pt x="6972" y="3193"/>
                    <a:pt x="6949" y="3205"/>
                    <a:pt x="6925" y="3214"/>
                  </a:cubicBezTo>
                  <a:cubicBezTo>
                    <a:pt x="6925" y="3210"/>
                    <a:pt x="6925" y="3206"/>
                    <a:pt x="6925" y="3202"/>
                  </a:cubicBezTo>
                  <a:cubicBezTo>
                    <a:pt x="6946" y="3186"/>
                    <a:pt x="6964" y="3168"/>
                    <a:pt x="6982" y="3148"/>
                  </a:cubicBezTo>
                  <a:cubicBezTo>
                    <a:pt x="6984" y="3145"/>
                    <a:pt x="6980" y="3141"/>
                    <a:pt x="6978" y="3143"/>
                  </a:cubicBezTo>
                  <a:cubicBezTo>
                    <a:pt x="6961" y="3153"/>
                    <a:pt x="6944" y="3163"/>
                    <a:pt x="6927" y="3174"/>
                  </a:cubicBezTo>
                  <a:cubicBezTo>
                    <a:pt x="6928" y="3168"/>
                    <a:pt x="6928" y="3163"/>
                    <a:pt x="6929" y="3158"/>
                  </a:cubicBezTo>
                  <a:cubicBezTo>
                    <a:pt x="6935" y="3145"/>
                    <a:pt x="6940" y="3131"/>
                    <a:pt x="6943" y="3118"/>
                  </a:cubicBezTo>
                  <a:cubicBezTo>
                    <a:pt x="6949" y="3104"/>
                    <a:pt x="6957" y="3090"/>
                    <a:pt x="6965" y="3076"/>
                  </a:cubicBezTo>
                  <a:cubicBezTo>
                    <a:pt x="6968" y="3073"/>
                    <a:pt x="6963" y="3069"/>
                    <a:pt x="6960" y="3071"/>
                  </a:cubicBezTo>
                  <a:cubicBezTo>
                    <a:pt x="6931" y="3095"/>
                    <a:pt x="6912" y="3128"/>
                    <a:pt x="6901" y="3163"/>
                  </a:cubicBezTo>
                  <a:cubicBezTo>
                    <a:pt x="6893" y="3172"/>
                    <a:pt x="6884" y="3181"/>
                    <a:pt x="6874" y="3189"/>
                  </a:cubicBezTo>
                  <a:cubicBezTo>
                    <a:pt x="6895" y="3140"/>
                    <a:pt x="6902" y="3081"/>
                    <a:pt x="6941" y="3043"/>
                  </a:cubicBezTo>
                  <a:cubicBezTo>
                    <a:pt x="6943" y="3041"/>
                    <a:pt x="6941" y="3039"/>
                    <a:pt x="6939" y="3040"/>
                  </a:cubicBezTo>
                  <a:cubicBezTo>
                    <a:pt x="6897" y="3068"/>
                    <a:pt x="6877" y="3104"/>
                    <a:pt x="6853" y="3148"/>
                  </a:cubicBezTo>
                  <a:cubicBezTo>
                    <a:pt x="6845" y="3163"/>
                    <a:pt x="6836" y="3179"/>
                    <a:pt x="6825" y="3193"/>
                  </a:cubicBezTo>
                  <a:cubicBezTo>
                    <a:pt x="6828" y="3177"/>
                    <a:pt x="6832" y="3161"/>
                    <a:pt x="6835" y="3144"/>
                  </a:cubicBezTo>
                  <a:cubicBezTo>
                    <a:pt x="6837" y="3136"/>
                    <a:pt x="6826" y="3135"/>
                    <a:pt x="6821" y="3139"/>
                  </a:cubicBezTo>
                  <a:cubicBezTo>
                    <a:pt x="6805" y="3158"/>
                    <a:pt x="6795" y="3181"/>
                    <a:pt x="6789" y="3206"/>
                  </a:cubicBezTo>
                  <a:cubicBezTo>
                    <a:pt x="6779" y="3201"/>
                    <a:pt x="6769" y="3196"/>
                    <a:pt x="6758" y="3191"/>
                  </a:cubicBezTo>
                  <a:cubicBezTo>
                    <a:pt x="6758" y="3187"/>
                    <a:pt x="6758" y="3183"/>
                    <a:pt x="6759" y="3179"/>
                  </a:cubicBezTo>
                  <a:cubicBezTo>
                    <a:pt x="6815" y="3151"/>
                    <a:pt x="6859" y="3087"/>
                    <a:pt x="6860" y="3031"/>
                  </a:cubicBezTo>
                  <a:cubicBezTo>
                    <a:pt x="6860" y="3025"/>
                    <a:pt x="6852" y="3023"/>
                    <a:pt x="6850" y="3029"/>
                  </a:cubicBezTo>
                  <a:cubicBezTo>
                    <a:pt x="6833" y="3067"/>
                    <a:pt x="6809" y="3101"/>
                    <a:pt x="6774" y="3123"/>
                  </a:cubicBezTo>
                  <a:cubicBezTo>
                    <a:pt x="6780" y="3107"/>
                    <a:pt x="6788" y="3092"/>
                    <a:pt x="6797" y="3077"/>
                  </a:cubicBezTo>
                  <a:cubicBezTo>
                    <a:pt x="6800" y="3073"/>
                    <a:pt x="6795" y="3069"/>
                    <a:pt x="6791" y="3072"/>
                  </a:cubicBezTo>
                  <a:cubicBezTo>
                    <a:pt x="6764" y="3089"/>
                    <a:pt x="6745" y="3114"/>
                    <a:pt x="6733" y="3142"/>
                  </a:cubicBezTo>
                  <a:cubicBezTo>
                    <a:pt x="6717" y="3147"/>
                    <a:pt x="6700" y="3150"/>
                    <a:pt x="6683" y="3154"/>
                  </a:cubicBezTo>
                  <a:cubicBezTo>
                    <a:pt x="6683" y="3144"/>
                    <a:pt x="6682" y="3133"/>
                    <a:pt x="6682" y="3123"/>
                  </a:cubicBezTo>
                  <a:cubicBezTo>
                    <a:pt x="6683" y="3122"/>
                    <a:pt x="6683" y="3121"/>
                    <a:pt x="6683" y="3120"/>
                  </a:cubicBezTo>
                  <a:cubicBezTo>
                    <a:pt x="6694" y="3113"/>
                    <a:pt x="6704" y="3104"/>
                    <a:pt x="6713" y="3096"/>
                  </a:cubicBezTo>
                  <a:cubicBezTo>
                    <a:pt x="6747" y="3066"/>
                    <a:pt x="6771" y="3030"/>
                    <a:pt x="6781" y="2986"/>
                  </a:cubicBezTo>
                  <a:cubicBezTo>
                    <a:pt x="6782" y="2983"/>
                    <a:pt x="6779" y="2981"/>
                    <a:pt x="6777" y="2983"/>
                  </a:cubicBezTo>
                  <a:cubicBezTo>
                    <a:pt x="6751" y="3016"/>
                    <a:pt x="6725" y="3048"/>
                    <a:pt x="6693" y="3073"/>
                  </a:cubicBezTo>
                  <a:cubicBezTo>
                    <a:pt x="6690" y="3075"/>
                    <a:pt x="6688" y="3077"/>
                    <a:pt x="6685" y="3079"/>
                  </a:cubicBezTo>
                  <a:cubicBezTo>
                    <a:pt x="6688" y="3046"/>
                    <a:pt x="6693" y="3013"/>
                    <a:pt x="6702" y="2983"/>
                  </a:cubicBezTo>
                  <a:cubicBezTo>
                    <a:pt x="6703" y="2978"/>
                    <a:pt x="6697" y="2975"/>
                    <a:pt x="6694" y="2979"/>
                  </a:cubicBezTo>
                  <a:cubicBezTo>
                    <a:pt x="6668" y="3019"/>
                    <a:pt x="6648" y="3057"/>
                    <a:pt x="6640" y="3105"/>
                  </a:cubicBezTo>
                  <a:cubicBezTo>
                    <a:pt x="6639" y="3105"/>
                    <a:pt x="6638" y="3106"/>
                    <a:pt x="6637" y="3106"/>
                  </a:cubicBezTo>
                  <a:cubicBezTo>
                    <a:pt x="6636" y="3086"/>
                    <a:pt x="6633" y="3066"/>
                    <a:pt x="6638" y="3046"/>
                  </a:cubicBezTo>
                  <a:cubicBezTo>
                    <a:pt x="6645" y="3011"/>
                    <a:pt x="6663" y="2977"/>
                    <a:pt x="6689" y="2952"/>
                  </a:cubicBezTo>
                  <a:cubicBezTo>
                    <a:pt x="6692" y="2948"/>
                    <a:pt x="6688" y="2941"/>
                    <a:pt x="6683" y="2944"/>
                  </a:cubicBezTo>
                  <a:cubicBezTo>
                    <a:pt x="6649" y="2965"/>
                    <a:pt x="6623" y="2995"/>
                    <a:pt x="6611" y="3034"/>
                  </a:cubicBezTo>
                  <a:cubicBezTo>
                    <a:pt x="6606" y="3047"/>
                    <a:pt x="6603" y="3063"/>
                    <a:pt x="6601" y="3079"/>
                  </a:cubicBezTo>
                  <a:cubicBezTo>
                    <a:pt x="6601" y="3009"/>
                    <a:pt x="6630" y="2945"/>
                    <a:pt x="6672" y="2887"/>
                  </a:cubicBezTo>
                  <a:cubicBezTo>
                    <a:pt x="6678" y="2879"/>
                    <a:pt x="6665" y="2868"/>
                    <a:pt x="6658" y="2875"/>
                  </a:cubicBezTo>
                  <a:cubicBezTo>
                    <a:pt x="6602" y="2933"/>
                    <a:pt x="6573" y="3019"/>
                    <a:pt x="6574" y="3102"/>
                  </a:cubicBezTo>
                  <a:cubicBezTo>
                    <a:pt x="6552" y="3061"/>
                    <a:pt x="6559" y="3013"/>
                    <a:pt x="6576" y="2958"/>
                  </a:cubicBezTo>
                  <a:cubicBezTo>
                    <a:pt x="6577" y="2955"/>
                    <a:pt x="6573" y="2953"/>
                    <a:pt x="6572" y="2956"/>
                  </a:cubicBezTo>
                  <a:cubicBezTo>
                    <a:pt x="6543" y="3007"/>
                    <a:pt x="6512" y="3066"/>
                    <a:pt x="6541" y="3125"/>
                  </a:cubicBezTo>
                  <a:cubicBezTo>
                    <a:pt x="6546" y="3135"/>
                    <a:pt x="6553" y="3145"/>
                    <a:pt x="6561" y="3154"/>
                  </a:cubicBezTo>
                  <a:cubicBezTo>
                    <a:pt x="6561" y="3154"/>
                    <a:pt x="6561" y="3154"/>
                    <a:pt x="6561" y="3154"/>
                  </a:cubicBezTo>
                  <a:cubicBezTo>
                    <a:pt x="6527" y="3127"/>
                    <a:pt x="6508" y="3084"/>
                    <a:pt x="6508" y="3041"/>
                  </a:cubicBezTo>
                  <a:cubicBezTo>
                    <a:pt x="6508" y="3036"/>
                    <a:pt x="6502" y="3036"/>
                    <a:pt x="6501" y="3040"/>
                  </a:cubicBezTo>
                  <a:cubicBezTo>
                    <a:pt x="6494" y="3089"/>
                    <a:pt x="6504" y="3138"/>
                    <a:pt x="6541" y="3175"/>
                  </a:cubicBezTo>
                  <a:cubicBezTo>
                    <a:pt x="6547" y="3180"/>
                    <a:pt x="6553" y="3185"/>
                    <a:pt x="6559" y="3189"/>
                  </a:cubicBezTo>
                  <a:cubicBezTo>
                    <a:pt x="6559" y="3191"/>
                    <a:pt x="6559" y="3193"/>
                    <a:pt x="6559" y="3196"/>
                  </a:cubicBezTo>
                  <a:cubicBezTo>
                    <a:pt x="6515" y="3168"/>
                    <a:pt x="6458" y="3147"/>
                    <a:pt x="6439" y="3114"/>
                  </a:cubicBezTo>
                  <a:cubicBezTo>
                    <a:pt x="6438" y="3111"/>
                    <a:pt x="6434" y="3113"/>
                    <a:pt x="6435" y="3116"/>
                  </a:cubicBezTo>
                  <a:cubicBezTo>
                    <a:pt x="6448" y="3152"/>
                    <a:pt x="6467" y="3173"/>
                    <a:pt x="6499" y="3193"/>
                  </a:cubicBezTo>
                  <a:cubicBezTo>
                    <a:pt x="6523" y="3209"/>
                    <a:pt x="6544" y="3222"/>
                    <a:pt x="6560" y="3239"/>
                  </a:cubicBezTo>
                  <a:cubicBezTo>
                    <a:pt x="6545" y="3241"/>
                    <a:pt x="6529" y="3244"/>
                    <a:pt x="6513" y="3245"/>
                  </a:cubicBezTo>
                  <a:cubicBezTo>
                    <a:pt x="6481" y="3194"/>
                    <a:pt x="6444" y="3146"/>
                    <a:pt x="6402" y="3103"/>
                  </a:cubicBezTo>
                  <a:cubicBezTo>
                    <a:pt x="6401" y="3101"/>
                    <a:pt x="6399" y="3103"/>
                    <a:pt x="6400" y="3104"/>
                  </a:cubicBezTo>
                  <a:cubicBezTo>
                    <a:pt x="6424" y="3151"/>
                    <a:pt x="6449" y="3197"/>
                    <a:pt x="6474" y="3243"/>
                  </a:cubicBezTo>
                  <a:cubicBezTo>
                    <a:pt x="6469" y="3242"/>
                    <a:pt x="6464" y="3241"/>
                    <a:pt x="6460" y="3239"/>
                  </a:cubicBezTo>
                  <a:cubicBezTo>
                    <a:pt x="6423" y="3228"/>
                    <a:pt x="6389" y="3190"/>
                    <a:pt x="6400" y="3149"/>
                  </a:cubicBezTo>
                  <a:cubicBezTo>
                    <a:pt x="6401" y="3145"/>
                    <a:pt x="6395" y="3141"/>
                    <a:pt x="6393" y="3145"/>
                  </a:cubicBezTo>
                  <a:cubicBezTo>
                    <a:pt x="6370" y="3189"/>
                    <a:pt x="6390" y="3235"/>
                    <a:pt x="6429" y="3259"/>
                  </a:cubicBezTo>
                  <a:cubicBezTo>
                    <a:pt x="6407" y="3252"/>
                    <a:pt x="6385" y="3245"/>
                    <a:pt x="6363" y="3238"/>
                  </a:cubicBezTo>
                  <a:cubicBezTo>
                    <a:pt x="6359" y="3236"/>
                    <a:pt x="6356" y="3241"/>
                    <a:pt x="6358" y="3244"/>
                  </a:cubicBezTo>
                  <a:cubicBezTo>
                    <a:pt x="6396" y="3286"/>
                    <a:pt x="6451" y="3310"/>
                    <a:pt x="6506" y="3320"/>
                  </a:cubicBezTo>
                  <a:cubicBezTo>
                    <a:pt x="6478" y="3330"/>
                    <a:pt x="6450" y="3340"/>
                    <a:pt x="6423" y="3346"/>
                  </a:cubicBezTo>
                  <a:cubicBezTo>
                    <a:pt x="6398" y="3331"/>
                    <a:pt x="6374" y="3315"/>
                    <a:pt x="6347" y="3304"/>
                  </a:cubicBezTo>
                  <a:cubicBezTo>
                    <a:pt x="6340" y="3301"/>
                    <a:pt x="6333" y="3310"/>
                    <a:pt x="6336" y="3317"/>
                  </a:cubicBezTo>
                  <a:cubicBezTo>
                    <a:pt x="6342" y="3328"/>
                    <a:pt x="6349" y="3338"/>
                    <a:pt x="6357" y="3348"/>
                  </a:cubicBezTo>
                  <a:cubicBezTo>
                    <a:pt x="6342" y="3345"/>
                    <a:pt x="6328" y="3339"/>
                    <a:pt x="6313" y="3330"/>
                  </a:cubicBezTo>
                  <a:cubicBezTo>
                    <a:pt x="6311" y="3328"/>
                    <a:pt x="6308" y="3332"/>
                    <a:pt x="6311" y="3333"/>
                  </a:cubicBezTo>
                  <a:cubicBezTo>
                    <a:pt x="6331" y="3350"/>
                    <a:pt x="6352" y="3359"/>
                    <a:pt x="6373" y="3364"/>
                  </a:cubicBezTo>
                  <a:cubicBezTo>
                    <a:pt x="6385" y="3374"/>
                    <a:pt x="6397" y="3383"/>
                    <a:pt x="6410" y="3391"/>
                  </a:cubicBezTo>
                  <a:cubicBezTo>
                    <a:pt x="6395" y="3382"/>
                    <a:pt x="6379" y="3375"/>
                    <a:pt x="6363" y="3367"/>
                  </a:cubicBezTo>
                  <a:cubicBezTo>
                    <a:pt x="6358" y="3365"/>
                    <a:pt x="6355" y="3373"/>
                    <a:pt x="6359" y="3376"/>
                  </a:cubicBezTo>
                  <a:cubicBezTo>
                    <a:pt x="6390" y="3395"/>
                    <a:pt x="6416" y="3420"/>
                    <a:pt x="6440" y="3447"/>
                  </a:cubicBezTo>
                  <a:cubicBezTo>
                    <a:pt x="6411" y="3453"/>
                    <a:pt x="6383" y="3453"/>
                    <a:pt x="6357" y="3440"/>
                  </a:cubicBezTo>
                  <a:cubicBezTo>
                    <a:pt x="6355" y="3439"/>
                    <a:pt x="6353" y="3438"/>
                    <a:pt x="6350" y="3436"/>
                  </a:cubicBezTo>
                  <a:cubicBezTo>
                    <a:pt x="6337" y="3429"/>
                    <a:pt x="6324" y="3418"/>
                    <a:pt x="6312" y="3403"/>
                  </a:cubicBezTo>
                  <a:cubicBezTo>
                    <a:pt x="6310" y="3401"/>
                    <a:pt x="6307" y="3403"/>
                    <a:pt x="6308" y="3405"/>
                  </a:cubicBezTo>
                  <a:cubicBezTo>
                    <a:pt x="6311" y="3411"/>
                    <a:pt x="6315" y="3417"/>
                    <a:pt x="6318" y="3422"/>
                  </a:cubicBezTo>
                  <a:cubicBezTo>
                    <a:pt x="6314" y="3421"/>
                    <a:pt x="6311" y="3419"/>
                    <a:pt x="6307" y="3417"/>
                  </a:cubicBezTo>
                  <a:cubicBezTo>
                    <a:pt x="6305" y="3417"/>
                    <a:pt x="6304" y="3419"/>
                    <a:pt x="6305" y="3420"/>
                  </a:cubicBezTo>
                  <a:cubicBezTo>
                    <a:pt x="6313" y="3425"/>
                    <a:pt x="6320" y="3429"/>
                    <a:pt x="6327" y="3434"/>
                  </a:cubicBezTo>
                  <a:cubicBezTo>
                    <a:pt x="6341" y="3449"/>
                    <a:pt x="6357" y="3461"/>
                    <a:pt x="6374" y="3469"/>
                  </a:cubicBezTo>
                  <a:cubicBezTo>
                    <a:pt x="6395" y="3487"/>
                    <a:pt x="6414" y="3507"/>
                    <a:pt x="6431" y="3529"/>
                  </a:cubicBezTo>
                  <a:cubicBezTo>
                    <a:pt x="6413" y="3527"/>
                    <a:pt x="6396" y="3522"/>
                    <a:pt x="6379" y="3516"/>
                  </a:cubicBezTo>
                  <a:cubicBezTo>
                    <a:pt x="6378" y="3514"/>
                    <a:pt x="6378" y="3511"/>
                    <a:pt x="6377" y="3508"/>
                  </a:cubicBezTo>
                  <a:cubicBezTo>
                    <a:pt x="6376" y="3502"/>
                    <a:pt x="6368" y="3502"/>
                    <a:pt x="6367" y="3508"/>
                  </a:cubicBezTo>
                  <a:cubicBezTo>
                    <a:pt x="6367" y="3509"/>
                    <a:pt x="6367" y="3511"/>
                    <a:pt x="6367" y="3512"/>
                  </a:cubicBezTo>
                  <a:cubicBezTo>
                    <a:pt x="6358" y="3509"/>
                    <a:pt x="6349" y="3505"/>
                    <a:pt x="6340" y="3500"/>
                  </a:cubicBezTo>
                  <a:cubicBezTo>
                    <a:pt x="6331" y="3492"/>
                    <a:pt x="6321" y="3483"/>
                    <a:pt x="6310" y="3475"/>
                  </a:cubicBezTo>
                  <a:cubicBezTo>
                    <a:pt x="6305" y="3471"/>
                    <a:pt x="6298" y="3478"/>
                    <a:pt x="6301" y="3483"/>
                  </a:cubicBezTo>
                  <a:cubicBezTo>
                    <a:pt x="6314" y="3514"/>
                    <a:pt x="6334" y="3543"/>
                    <a:pt x="6358" y="3568"/>
                  </a:cubicBezTo>
                  <a:cubicBezTo>
                    <a:pt x="6355" y="3583"/>
                    <a:pt x="6351" y="3597"/>
                    <a:pt x="6347" y="3611"/>
                  </a:cubicBezTo>
                  <a:cubicBezTo>
                    <a:pt x="6345" y="3616"/>
                    <a:pt x="6343" y="3621"/>
                    <a:pt x="6340" y="3626"/>
                  </a:cubicBezTo>
                  <a:cubicBezTo>
                    <a:pt x="6321" y="3589"/>
                    <a:pt x="6311" y="3541"/>
                    <a:pt x="6296" y="3507"/>
                  </a:cubicBezTo>
                  <a:cubicBezTo>
                    <a:pt x="6294" y="3503"/>
                    <a:pt x="6288" y="3505"/>
                    <a:pt x="6289" y="3509"/>
                  </a:cubicBezTo>
                  <a:cubicBezTo>
                    <a:pt x="6304" y="3557"/>
                    <a:pt x="6298" y="3618"/>
                    <a:pt x="6321" y="3664"/>
                  </a:cubicBezTo>
                  <a:cubicBezTo>
                    <a:pt x="6318" y="3672"/>
                    <a:pt x="6315" y="3679"/>
                    <a:pt x="6314" y="3686"/>
                  </a:cubicBezTo>
                  <a:cubicBezTo>
                    <a:pt x="6305" y="3672"/>
                    <a:pt x="6296" y="3658"/>
                    <a:pt x="6289" y="3644"/>
                  </a:cubicBezTo>
                  <a:cubicBezTo>
                    <a:pt x="6268" y="3606"/>
                    <a:pt x="6252" y="3566"/>
                    <a:pt x="6230" y="3529"/>
                  </a:cubicBezTo>
                  <a:cubicBezTo>
                    <a:pt x="6227" y="3522"/>
                    <a:pt x="6214" y="3523"/>
                    <a:pt x="6215" y="3531"/>
                  </a:cubicBezTo>
                  <a:cubicBezTo>
                    <a:pt x="6216" y="3575"/>
                    <a:pt x="6228" y="3615"/>
                    <a:pt x="6244" y="3655"/>
                  </a:cubicBezTo>
                  <a:cubicBezTo>
                    <a:pt x="6248" y="3665"/>
                    <a:pt x="6252" y="3676"/>
                    <a:pt x="6258" y="3687"/>
                  </a:cubicBezTo>
                  <a:cubicBezTo>
                    <a:pt x="6260" y="3695"/>
                    <a:pt x="6262" y="3704"/>
                    <a:pt x="6266" y="3712"/>
                  </a:cubicBezTo>
                  <a:cubicBezTo>
                    <a:pt x="6259" y="3708"/>
                    <a:pt x="6253" y="3703"/>
                    <a:pt x="6247" y="3698"/>
                  </a:cubicBezTo>
                  <a:cubicBezTo>
                    <a:pt x="6205" y="3662"/>
                    <a:pt x="6170" y="3619"/>
                    <a:pt x="6142" y="3570"/>
                  </a:cubicBezTo>
                  <a:cubicBezTo>
                    <a:pt x="6138" y="3563"/>
                    <a:pt x="6126" y="3566"/>
                    <a:pt x="6128" y="3575"/>
                  </a:cubicBezTo>
                  <a:cubicBezTo>
                    <a:pt x="6151" y="3653"/>
                    <a:pt x="6214" y="3757"/>
                    <a:pt x="6299" y="3785"/>
                  </a:cubicBezTo>
                  <a:cubicBezTo>
                    <a:pt x="6277" y="3782"/>
                    <a:pt x="6255" y="3779"/>
                    <a:pt x="6232" y="3774"/>
                  </a:cubicBezTo>
                  <a:cubicBezTo>
                    <a:pt x="6208" y="3734"/>
                    <a:pt x="6180" y="3697"/>
                    <a:pt x="6150" y="3669"/>
                  </a:cubicBezTo>
                  <a:cubicBezTo>
                    <a:pt x="6143" y="3662"/>
                    <a:pt x="6132" y="3669"/>
                    <a:pt x="6136" y="3678"/>
                  </a:cubicBezTo>
                  <a:cubicBezTo>
                    <a:pt x="6147" y="3704"/>
                    <a:pt x="6160" y="3728"/>
                    <a:pt x="6174" y="3753"/>
                  </a:cubicBezTo>
                  <a:cubicBezTo>
                    <a:pt x="6138" y="3738"/>
                    <a:pt x="6106" y="3718"/>
                    <a:pt x="6074" y="3695"/>
                  </a:cubicBezTo>
                  <a:cubicBezTo>
                    <a:pt x="6069" y="3692"/>
                    <a:pt x="6064" y="3698"/>
                    <a:pt x="6068" y="3702"/>
                  </a:cubicBezTo>
                  <a:cubicBezTo>
                    <a:pt x="6098" y="3742"/>
                    <a:pt x="6148" y="3784"/>
                    <a:pt x="6203" y="3810"/>
                  </a:cubicBezTo>
                  <a:cubicBezTo>
                    <a:pt x="6204" y="3811"/>
                    <a:pt x="6205" y="3813"/>
                    <a:pt x="6206" y="3815"/>
                  </a:cubicBezTo>
                  <a:cubicBezTo>
                    <a:pt x="6207" y="3818"/>
                    <a:pt x="6209" y="3822"/>
                    <a:pt x="6210" y="3826"/>
                  </a:cubicBezTo>
                  <a:cubicBezTo>
                    <a:pt x="6182" y="3803"/>
                    <a:pt x="6149" y="3780"/>
                    <a:pt x="6115" y="3787"/>
                  </a:cubicBezTo>
                  <a:cubicBezTo>
                    <a:pt x="6113" y="3788"/>
                    <a:pt x="6113" y="3791"/>
                    <a:pt x="6115" y="3791"/>
                  </a:cubicBezTo>
                  <a:cubicBezTo>
                    <a:pt x="6140" y="3792"/>
                    <a:pt x="6165" y="3835"/>
                    <a:pt x="6178" y="3852"/>
                  </a:cubicBezTo>
                  <a:cubicBezTo>
                    <a:pt x="6169" y="3850"/>
                    <a:pt x="6159" y="3849"/>
                    <a:pt x="6150" y="3847"/>
                  </a:cubicBezTo>
                  <a:cubicBezTo>
                    <a:pt x="6140" y="3844"/>
                    <a:pt x="6129" y="3840"/>
                    <a:pt x="6119" y="3836"/>
                  </a:cubicBezTo>
                  <a:cubicBezTo>
                    <a:pt x="6117" y="3836"/>
                    <a:pt x="6116" y="3838"/>
                    <a:pt x="6118" y="3840"/>
                  </a:cubicBezTo>
                  <a:cubicBezTo>
                    <a:pt x="6118" y="3840"/>
                    <a:pt x="6118" y="3840"/>
                    <a:pt x="6118" y="3840"/>
                  </a:cubicBezTo>
                  <a:cubicBezTo>
                    <a:pt x="6093" y="3833"/>
                    <a:pt x="6069" y="3825"/>
                    <a:pt x="6045" y="3813"/>
                  </a:cubicBezTo>
                  <a:cubicBezTo>
                    <a:pt x="6039" y="3810"/>
                    <a:pt x="6034" y="3817"/>
                    <a:pt x="6039" y="3821"/>
                  </a:cubicBezTo>
                  <a:cubicBezTo>
                    <a:pt x="6092" y="3862"/>
                    <a:pt x="6161" y="3902"/>
                    <a:pt x="6231" y="3907"/>
                  </a:cubicBezTo>
                  <a:cubicBezTo>
                    <a:pt x="6235" y="3912"/>
                    <a:pt x="6240" y="3916"/>
                    <a:pt x="6244" y="3921"/>
                  </a:cubicBezTo>
                  <a:cubicBezTo>
                    <a:pt x="6245" y="3921"/>
                    <a:pt x="6245" y="3922"/>
                    <a:pt x="6245" y="3922"/>
                  </a:cubicBezTo>
                  <a:cubicBezTo>
                    <a:pt x="6200" y="3918"/>
                    <a:pt x="6156" y="3907"/>
                    <a:pt x="6113" y="3891"/>
                  </a:cubicBezTo>
                  <a:cubicBezTo>
                    <a:pt x="6096" y="3885"/>
                    <a:pt x="6088" y="3910"/>
                    <a:pt x="6104" y="3917"/>
                  </a:cubicBezTo>
                  <a:cubicBezTo>
                    <a:pt x="6154" y="3940"/>
                    <a:pt x="6216" y="3960"/>
                    <a:pt x="6278" y="3966"/>
                  </a:cubicBezTo>
                  <a:cubicBezTo>
                    <a:pt x="6230" y="3982"/>
                    <a:pt x="6176" y="3994"/>
                    <a:pt x="6127" y="3995"/>
                  </a:cubicBezTo>
                  <a:cubicBezTo>
                    <a:pt x="6125" y="3996"/>
                    <a:pt x="6124" y="3999"/>
                    <a:pt x="6126" y="4000"/>
                  </a:cubicBezTo>
                  <a:cubicBezTo>
                    <a:pt x="6186" y="4014"/>
                    <a:pt x="6236" y="4020"/>
                    <a:pt x="6296" y="4002"/>
                  </a:cubicBezTo>
                  <a:cubicBezTo>
                    <a:pt x="6304" y="4000"/>
                    <a:pt x="6312" y="3998"/>
                    <a:pt x="6319" y="3995"/>
                  </a:cubicBezTo>
                  <a:cubicBezTo>
                    <a:pt x="6324" y="3998"/>
                    <a:pt x="6329" y="4001"/>
                    <a:pt x="6333" y="4004"/>
                  </a:cubicBezTo>
                  <a:cubicBezTo>
                    <a:pt x="6297" y="4019"/>
                    <a:pt x="6260" y="4031"/>
                    <a:pt x="6229" y="4055"/>
                  </a:cubicBezTo>
                  <a:cubicBezTo>
                    <a:pt x="6220" y="4061"/>
                    <a:pt x="6225" y="4077"/>
                    <a:pt x="6236" y="4077"/>
                  </a:cubicBezTo>
                  <a:cubicBezTo>
                    <a:pt x="6255" y="4077"/>
                    <a:pt x="6273" y="4073"/>
                    <a:pt x="6290" y="4068"/>
                  </a:cubicBezTo>
                  <a:cubicBezTo>
                    <a:pt x="6332" y="4124"/>
                    <a:pt x="6311" y="4182"/>
                    <a:pt x="6267" y="4235"/>
                  </a:cubicBezTo>
                  <a:cubicBezTo>
                    <a:pt x="6256" y="4249"/>
                    <a:pt x="6245" y="4264"/>
                    <a:pt x="6239" y="4280"/>
                  </a:cubicBezTo>
                  <a:cubicBezTo>
                    <a:pt x="6222" y="4270"/>
                    <a:pt x="6203" y="4262"/>
                    <a:pt x="6183" y="4255"/>
                  </a:cubicBezTo>
                  <a:cubicBezTo>
                    <a:pt x="6173" y="4251"/>
                    <a:pt x="6165" y="4260"/>
                    <a:pt x="6166" y="4269"/>
                  </a:cubicBezTo>
                  <a:cubicBezTo>
                    <a:pt x="6166" y="4286"/>
                    <a:pt x="6169" y="4303"/>
                    <a:pt x="6173" y="4319"/>
                  </a:cubicBezTo>
                  <a:cubicBezTo>
                    <a:pt x="6184" y="4345"/>
                    <a:pt x="6176" y="4366"/>
                    <a:pt x="6147" y="4381"/>
                  </a:cubicBezTo>
                  <a:cubicBezTo>
                    <a:pt x="6139" y="4373"/>
                    <a:pt x="6125" y="4371"/>
                    <a:pt x="6117" y="4379"/>
                  </a:cubicBezTo>
                  <a:cubicBezTo>
                    <a:pt x="6092" y="4401"/>
                    <a:pt x="6084" y="4418"/>
                    <a:pt x="6079" y="4450"/>
                  </a:cubicBezTo>
                  <a:cubicBezTo>
                    <a:pt x="6078" y="4458"/>
                    <a:pt x="6082" y="4465"/>
                    <a:pt x="6088" y="4469"/>
                  </a:cubicBezTo>
                  <a:cubicBezTo>
                    <a:pt x="6065" y="4480"/>
                    <a:pt x="6041" y="4483"/>
                    <a:pt x="6014" y="4485"/>
                  </a:cubicBezTo>
                  <a:cubicBezTo>
                    <a:pt x="6004" y="4486"/>
                    <a:pt x="5999" y="4497"/>
                    <a:pt x="6000" y="4506"/>
                  </a:cubicBezTo>
                  <a:cubicBezTo>
                    <a:pt x="6003" y="4537"/>
                    <a:pt x="6015" y="4561"/>
                    <a:pt x="6036" y="4580"/>
                  </a:cubicBezTo>
                  <a:cubicBezTo>
                    <a:pt x="6019" y="4591"/>
                    <a:pt x="6003" y="4596"/>
                    <a:pt x="5983" y="4597"/>
                  </a:cubicBezTo>
                  <a:cubicBezTo>
                    <a:pt x="5978" y="4594"/>
                    <a:pt x="5972" y="4591"/>
                    <a:pt x="5965" y="4590"/>
                  </a:cubicBezTo>
                  <a:cubicBezTo>
                    <a:pt x="5955" y="4588"/>
                    <a:pt x="5944" y="4589"/>
                    <a:pt x="5937" y="4596"/>
                  </a:cubicBezTo>
                  <a:cubicBezTo>
                    <a:pt x="5934" y="4591"/>
                    <a:pt x="5929" y="4586"/>
                    <a:pt x="5923" y="4581"/>
                  </a:cubicBezTo>
                  <a:cubicBezTo>
                    <a:pt x="5885" y="4545"/>
                    <a:pt x="5866" y="4563"/>
                    <a:pt x="5857" y="4489"/>
                  </a:cubicBezTo>
                  <a:cubicBezTo>
                    <a:pt x="5856" y="4480"/>
                    <a:pt x="5863" y="4469"/>
                    <a:pt x="5860" y="4459"/>
                  </a:cubicBezTo>
                  <a:cubicBezTo>
                    <a:pt x="5835" y="4377"/>
                    <a:pt x="5754" y="4419"/>
                    <a:pt x="5699" y="4445"/>
                  </a:cubicBezTo>
                  <a:cubicBezTo>
                    <a:pt x="5695" y="4438"/>
                    <a:pt x="5693" y="4431"/>
                    <a:pt x="5690" y="4424"/>
                  </a:cubicBezTo>
                  <a:cubicBezTo>
                    <a:pt x="5687" y="4418"/>
                    <a:pt x="5681" y="4416"/>
                    <a:pt x="5675" y="4416"/>
                  </a:cubicBezTo>
                  <a:cubicBezTo>
                    <a:pt x="5636" y="4420"/>
                    <a:pt x="5577" y="4430"/>
                    <a:pt x="5576" y="4480"/>
                  </a:cubicBezTo>
                  <a:cubicBezTo>
                    <a:pt x="5576" y="4501"/>
                    <a:pt x="5584" y="4511"/>
                    <a:pt x="5598" y="4524"/>
                  </a:cubicBezTo>
                  <a:cubicBezTo>
                    <a:pt x="5604" y="4530"/>
                    <a:pt x="5626" y="4536"/>
                    <a:pt x="5630" y="4543"/>
                  </a:cubicBezTo>
                  <a:cubicBezTo>
                    <a:pt x="5647" y="4577"/>
                    <a:pt x="5568" y="4568"/>
                    <a:pt x="5548" y="4565"/>
                  </a:cubicBezTo>
                  <a:cubicBezTo>
                    <a:pt x="5530" y="4561"/>
                    <a:pt x="5523" y="4584"/>
                    <a:pt x="5532" y="4596"/>
                  </a:cubicBezTo>
                  <a:cubicBezTo>
                    <a:pt x="5494" y="4616"/>
                    <a:pt x="5462" y="4613"/>
                    <a:pt x="5436" y="4588"/>
                  </a:cubicBezTo>
                  <a:cubicBezTo>
                    <a:pt x="5424" y="4578"/>
                    <a:pt x="5413" y="4568"/>
                    <a:pt x="5403" y="4556"/>
                  </a:cubicBezTo>
                  <a:cubicBezTo>
                    <a:pt x="5445" y="4530"/>
                    <a:pt x="5503" y="4499"/>
                    <a:pt x="5497" y="4443"/>
                  </a:cubicBezTo>
                  <a:cubicBezTo>
                    <a:pt x="5495" y="4417"/>
                    <a:pt x="5479" y="4399"/>
                    <a:pt x="5457" y="4392"/>
                  </a:cubicBezTo>
                  <a:cubicBezTo>
                    <a:pt x="5480" y="4345"/>
                    <a:pt x="5470" y="4288"/>
                    <a:pt x="5422" y="4256"/>
                  </a:cubicBezTo>
                  <a:cubicBezTo>
                    <a:pt x="5369" y="4221"/>
                    <a:pt x="5309" y="4241"/>
                    <a:pt x="5269" y="4281"/>
                  </a:cubicBezTo>
                  <a:cubicBezTo>
                    <a:pt x="5253" y="4245"/>
                    <a:pt x="5232" y="4214"/>
                    <a:pt x="5188" y="4214"/>
                  </a:cubicBezTo>
                  <a:cubicBezTo>
                    <a:pt x="5180" y="4214"/>
                    <a:pt x="5172" y="4215"/>
                    <a:pt x="5165" y="4216"/>
                  </a:cubicBezTo>
                  <a:cubicBezTo>
                    <a:pt x="5162" y="4189"/>
                    <a:pt x="5146" y="4163"/>
                    <a:pt x="5117" y="4146"/>
                  </a:cubicBezTo>
                  <a:cubicBezTo>
                    <a:pt x="5050" y="4107"/>
                    <a:pt x="4968" y="4136"/>
                    <a:pt x="4920" y="4191"/>
                  </a:cubicBezTo>
                  <a:cubicBezTo>
                    <a:pt x="4883" y="4143"/>
                    <a:pt x="4818" y="4118"/>
                    <a:pt x="4758" y="4149"/>
                  </a:cubicBezTo>
                  <a:cubicBezTo>
                    <a:pt x="4711" y="4174"/>
                    <a:pt x="4691" y="4222"/>
                    <a:pt x="4693" y="4270"/>
                  </a:cubicBezTo>
                  <a:cubicBezTo>
                    <a:pt x="4674" y="4248"/>
                    <a:pt x="4656" y="4223"/>
                    <a:pt x="4634" y="4209"/>
                  </a:cubicBezTo>
                  <a:cubicBezTo>
                    <a:pt x="4634" y="4208"/>
                    <a:pt x="4633" y="4208"/>
                    <a:pt x="4633" y="4208"/>
                  </a:cubicBezTo>
                  <a:cubicBezTo>
                    <a:pt x="4634" y="4206"/>
                    <a:pt x="4635" y="4205"/>
                    <a:pt x="4636" y="4204"/>
                  </a:cubicBezTo>
                  <a:cubicBezTo>
                    <a:pt x="4642" y="4197"/>
                    <a:pt x="4635" y="4189"/>
                    <a:pt x="4627" y="4192"/>
                  </a:cubicBezTo>
                  <a:cubicBezTo>
                    <a:pt x="4623" y="4194"/>
                    <a:pt x="4619" y="4196"/>
                    <a:pt x="4615" y="4199"/>
                  </a:cubicBezTo>
                  <a:cubicBezTo>
                    <a:pt x="4587" y="4186"/>
                    <a:pt x="4556" y="4181"/>
                    <a:pt x="4526" y="4187"/>
                  </a:cubicBezTo>
                  <a:cubicBezTo>
                    <a:pt x="4503" y="4191"/>
                    <a:pt x="4484" y="4200"/>
                    <a:pt x="4468" y="4213"/>
                  </a:cubicBezTo>
                  <a:cubicBezTo>
                    <a:pt x="4464" y="4212"/>
                    <a:pt x="4461" y="4211"/>
                    <a:pt x="4458" y="4210"/>
                  </a:cubicBezTo>
                  <a:cubicBezTo>
                    <a:pt x="4517" y="4163"/>
                    <a:pt x="4601" y="4171"/>
                    <a:pt x="4660" y="4122"/>
                  </a:cubicBezTo>
                  <a:cubicBezTo>
                    <a:pt x="4666" y="4117"/>
                    <a:pt x="4671" y="4111"/>
                    <a:pt x="4676" y="4105"/>
                  </a:cubicBezTo>
                  <a:cubicBezTo>
                    <a:pt x="4708" y="4125"/>
                    <a:pt x="4751" y="4114"/>
                    <a:pt x="4776" y="4089"/>
                  </a:cubicBezTo>
                  <a:cubicBezTo>
                    <a:pt x="4801" y="4065"/>
                    <a:pt x="4826" y="4011"/>
                    <a:pt x="4812" y="3977"/>
                  </a:cubicBezTo>
                  <a:cubicBezTo>
                    <a:pt x="4811" y="3975"/>
                    <a:pt x="4808" y="3974"/>
                    <a:pt x="4807" y="3976"/>
                  </a:cubicBezTo>
                  <a:cubicBezTo>
                    <a:pt x="4787" y="3992"/>
                    <a:pt x="4783" y="4023"/>
                    <a:pt x="4770" y="4043"/>
                  </a:cubicBezTo>
                  <a:cubicBezTo>
                    <a:pt x="4753" y="4068"/>
                    <a:pt x="4725" y="4085"/>
                    <a:pt x="4695" y="4076"/>
                  </a:cubicBezTo>
                  <a:cubicBezTo>
                    <a:pt x="4722" y="4019"/>
                    <a:pt x="4710" y="3946"/>
                    <a:pt x="4680" y="3892"/>
                  </a:cubicBezTo>
                  <a:cubicBezTo>
                    <a:pt x="4675" y="3884"/>
                    <a:pt x="4662" y="3888"/>
                    <a:pt x="4662" y="3897"/>
                  </a:cubicBezTo>
                  <a:cubicBezTo>
                    <a:pt x="4667" y="3963"/>
                    <a:pt x="4691" y="4042"/>
                    <a:pt x="4632" y="4091"/>
                  </a:cubicBezTo>
                  <a:cubicBezTo>
                    <a:pt x="4609" y="4109"/>
                    <a:pt x="4581" y="4117"/>
                    <a:pt x="4553" y="4123"/>
                  </a:cubicBezTo>
                  <a:cubicBezTo>
                    <a:pt x="4552" y="4119"/>
                    <a:pt x="4549" y="4114"/>
                    <a:pt x="4543" y="4111"/>
                  </a:cubicBezTo>
                  <a:cubicBezTo>
                    <a:pt x="4528" y="4103"/>
                    <a:pt x="4562" y="4030"/>
                    <a:pt x="4565" y="4011"/>
                  </a:cubicBezTo>
                  <a:cubicBezTo>
                    <a:pt x="4568" y="3984"/>
                    <a:pt x="4564" y="3956"/>
                    <a:pt x="4554" y="3931"/>
                  </a:cubicBezTo>
                  <a:cubicBezTo>
                    <a:pt x="4552" y="3928"/>
                    <a:pt x="4551" y="3925"/>
                    <a:pt x="4549" y="3921"/>
                  </a:cubicBezTo>
                  <a:cubicBezTo>
                    <a:pt x="4592" y="3860"/>
                    <a:pt x="4623" y="3790"/>
                    <a:pt x="4611" y="3721"/>
                  </a:cubicBezTo>
                  <a:cubicBezTo>
                    <a:pt x="4611" y="3719"/>
                    <a:pt x="4606" y="3718"/>
                    <a:pt x="4605" y="3721"/>
                  </a:cubicBezTo>
                  <a:cubicBezTo>
                    <a:pt x="4587" y="3768"/>
                    <a:pt x="4559" y="3827"/>
                    <a:pt x="4524" y="3885"/>
                  </a:cubicBezTo>
                  <a:cubicBezTo>
                    <a:pt x="4510" y="3870"/>
                    <a:pt x="4494" y="3859"/>
                    <a:pt x="4475" y="3857"/>
                  </a:cubicBezTo>
                  <a:cubicBezTo>
                    <a:pt x="4479" y="3834"/>
                    <a:pt x="4484" y="3812"/>
                    <a:pt x="4490" y="3789"/>
                  </a:cubicBezTo>
                  <a:cubicBezTo>
                    <a:pt x="4504" y="3729"/>
                    <a:pt x="4527" y="3673"/>
                    <a:pt x="4552" y="3616"/>
                  </a:cubicBezTo>
                  <a:cubicBezTo>
                    <a:pt x="4554" y="3613"/>
                    <a:pt x="4550" y="3610"/>
                    <a:pt x="4547" y="3612"/>
                  </a:cubicBezTo>
                  <a:cubicBezTo>
                    <a:pt x="4497" y="3655"/>
                    <a:pt x="4374" y="3922"/>
                    <a:pt x="4462" y="3972"/>
                  </a:cubicBezTo>
                  <a:cubicBezTo>
                    <a:pt x="4436" y="4002"/>
                    <a:pt x="4409" y="4029"/>
                    <a:pt x="4379" y="4049"/>
                  </a:cubicBezTo>
                  <a:cubicBezTo>
                    <a:pt x="4356" y="4051"/>
                    <a:pt x="4334" y="4055"/>
                    <a:pt x="4311" y="4053"/>
                  </a:cubicBezTo>
                  <a:cubicBezTo>
                    <a:pt x="4280" y="4051"/>
                    <a:pt x="4266" y="4024"/>
                    <a:pt x="4257" y="3997"/>
                  </a:cubicBezTo>
                  <a:cubicBezTo>
                    <a:pt x="4261" y="3993"/>
                    <a:pt x="4264" y="3990"/>
                    <a:pt x="4268" y="3987"/>
                  </a:cubicBezTo>
                  <a:cubicBezTo>
                    <a:pt x="4276" y="3999"/>
                    <a:pt x="4286" y="4011"/>
                    <a:pt x="4295" y="4020"/>
                  </a:cubicBezTo>
                  <a:cubicBezTo>
                    <a:pt x="4315" y="4039"/>
                    <a:pt x="4339" y="4048"/>
                    <a:pt x="4366" y="4040"/>
                  </a:cubicBezTo>
                  <a:cubicBezTo>
                    <a:pt x="4369" y="4039"/>
                    <a:pt x="4371" y="4035"/>
                    <a:pt x="4372" y="4032"/>
                  </a:cubicBezTo>
                  <a:cubicBezTo>
                    <a:pt x="4372" y="4031"/>
                    <a:pt x="4372" y="4029"/>
                    <a:pt x="4371" y="4028"/>
                  </a:cubicBezTo>
                  <a:cubicBezTo>
                    <a:pt x="4369" y="4024"/>
                    <a:pt x="4367" y="4023"/>
                    <a:pt x="4364" y="4022"/>
                  </a:cubicBezTo>
                  <a:cubicBezTo>
                    <a:pt x="4398" y="4011"/>
                    <a:pt x="4425" y="3976"/>
                    <a:pt x="4431" y="3941"/>
                  </a:cubicBezTo>
                  <a:cubicBezTo>
                    <a:pt x="4431" y="3937"/>
                    <a:pt x="4426" y="3934"/>
                    <a:pt x="4422" y="3937"/>
                  </a:cubicBezTo>
                  <a:cubicBezTo>
                    <a:pt x="4392" y="3965"/>
                    <a:pt x="4361" y="4031"/>
                    <a:pt x="4312" y="3987"/>
                  </a:cubicBezTo>
                  <a:cubicBezTo>
                    <a:pt x="4311" y="3986"/>
                    <a:pt x="4310" y="3986"/>
                    <a:pt x="4309" y="3985"/>
                  </a:cubicBezTo>
                  <a:cubicBezTo>
                    <a:pt x="4312" y="3985"/>
                    <a:pt x="4314" y="3986"/>
                    <a:pt x="4316" y="3986"/>
                  </a:cubicBezTo>
                  <a:cubicBezTo>
                    <a:pt x="4345" y="3989"/>
                    <a:pt x="4381" y="3979"/>
                    <a:pt x="4394" y="3952"/>
                  </a:cubicBezTo>
                  <a:cubicBezTo>
                    <a:pt x="4397" y="3947"/>
                    <a:pt x="4391" y="3943"/>
                    <a:pt x="4387" y="3945"/>
                  </a:cubicBezTo>
                  <a:cubicBezTo>
                    <a:pt x="4365" y="3953"/>
                    <a:pt x="4346" y="3963"/>
                    <a:pt x="4326" y="3962"/>
                  </a:cubicBezTo>
                  <a:cubicBezTo>
                    <a:pt x="4357" y="3955"/>
                    <a:pt x="4399" y="3929"/>
                    <a:pt x="4405" y="3905"/>
                  </a:cubicBezTo>
                  <a:cubicBezTo>
                    <a:pt x="4405" y="3905"/>
                    <a:pt x="4404" y="3904"/>
                    <a:pt x="4404" y="3904"/>
                  </a:cubicBezTo>
                  <a:cubicBezTo>
                    <a:pt x="4376" y="3898"/>
                    <a:pt x="4351" y="3931"/>
                    <a:pt x="4324" y="3938"/>
                  </a:cubicBezTo>
                  <a:cubicBezTo>
                    <a:pt x="4323" y="3939"/>
                    <a:pt x="4321" y="3939"/>
                    <a:pt x="4320" y="3939"/>
                  </a:cubicBezTo>
                  <a:cubicBezTo>
                    <a:pt x="4323" y="3937"/>
                    <a:pt x="4326" y="3934"/>
                    <a:pt x="4328" y="3932"/>
                  </a:cubicBezTo>
                  <a:cubicBezTo>
                    <a:pt x="4332" y="3928"/>
                    <a:pt x="4336" y="3925"/>
                    <a:pt x="4339" y="3921"/>
                  </a:cubicBezTo>
                  <a:cubicBezTo>
                    <a:pt x="4347" y="3914"/>
                    <a:pt x="4354" y="3907"/>
                    <a:pt x="4360" y="3900"/>
                  </a:cubicBezTo>
                  <a:cubicBezTo>
                    <a:pt x="4417" y="3840"/>
                    <a:pt x="4483" y="3750"/>
                    <a:pt x="4446" y="3665"/>
                  </a:cubicBezTo>
                  <a:cubicBezTo>
                    <a:pt x="4445" y="3663"/>
                    <a:pt x="4442" y="3663"/>
                    <a:pt x="4441" y="3665"/>
                  </a:cubicBezTo>
                  <a:cubicBezTo>
                    <a:pt x="4420" y="3754"/>
                    <a:pt x="4385" y="3817"/>
                    <a:pt x="4327" y="3878"/>
                  </a:cubicBezTo>
                  <a:cubicBezTo>
                    <a:pt x="4322" y="3879"/>
                    <a:pt x="4317" y="3880"/>
                    <a:pt x="4313" y="3883"/>
                  </a:cubicBezTo>
                  <a:cubicBezTo>
                    <a:pt x="4301" y="3888"/>
                    <a:pt x="4290" y="3903"/>
                    <a:pt x="4278" y="3898"/>
                  </a:cubicBezTo>
                  <a:cubicBezTo>
                    <a:pt x="4310" y="3888"/>
                    <a:pt x="4339" y="3863"/>
                    <a:pt x="4355" y="3837"/>
                  </a:cubicBezTo>
                  <a:cubicBezTo>
                    <a:pt x="4357" y="3833"/>
                    <a:pt x="4353" y="3827"/>
                    <a:pt x="4348" y="3829"/>
                  </a:cubicBezTo>
                  <a:cubicBezTo>
                    <a:pt x="4316" y="3842"/>
                    <a:pt x="4293" y="3878"/>
                    <a:pt x="4256" y="3878"/>
                  </a:cubicBezTo>
                  <a:cubicBezTo>
                    <a:pt x="4255" y="3877"/>
                    <a:pt x="4255" y="3876"/>
                    <a:pt x="4254" y="3875"/>
                  </a:cubicBezTo>
                  <a:cubicBezTo>
                    <a:pt x="4277" y="3870"/>
                    <a:pt x="4297" y="3853"/>
                    <a:pt x="4313" y="3834"/>
                  </a:cubicBezTo>
                  <a:cubicBezTo>
                    <a:pt x="4316" y="3833"/>
                    <a:pt x="4319" y="3831"/>
                    <a:pt x="4321" y="3830"/>
                  </a:cubicBezTo>
                  <a:cubicBezTo>
                    <a:pt x="4322" y="3829"/>
                    <a:pt x="4323" y="3828"/>
                    <a:pt x="4322" y="3827"/>
                  </a:cubicBezTo>
                  <a:cubicBezTo>
                    <a:pt x="4321" y="3827"/>
                    <a:pt x="4320" y="3826"/>
                    <a:pt x="4320" y="3826"/>
                  </a:cubicBezTo>
                  <a:cubicBezTo>
                    <a:pt x="4327" y="3817"/>
                    <a:pt x="4332" y="3807"/>
                    <a:pt x="4337" y="3797"/>
                  </a:cubicBezTo>
                  <a:cubicBezTo>
                    <a:pt x="4341" y="3789"/>
                    <a:pt x="4330" y="3783"/>
                    <a:pt x="4324" y="3788"/>
                  </a:cubicBezTo>
                  <a:cubicBezTo>
                    <a:pt x="4313" y="3795"/>
                    <a:pt x="4303" y="3807"/>
                    <a:pt x="4292" y="3819"/>
                  </a:cubicBezTo>
                  <a:cubicBezTo>
                    <a:pt x="4286" y="3819"/>
                    <a:pt x="4279" y="3818"/>
                    <a:pt x="4272" y="3818"/>
                  </a:cubicBezTo>
                  <a:cubicBezTo>
                    <a:pt x="4271" y="3818"/>
                    <a:pt x="4271" y="3818"/>
                    <a:pt x="4270" y="3818"/>
                  </a:cubicBezTo>
                  <a:cubicBezTo>
                    <a:pt x="4289" y="3782"/>
                    <a:pt x="4237" y="3758"/>
                    <a:pt x="4216" y="3739"/>
                  </a:cubicBezTo>
                  <a:cubicBezTo>
                    <a:pt x="4210" y="3734"/>
                    <a:pt x="4205" y="3729"/>
                    <a:pt x="4200" y="3723"/>
                  </a:cubicBezTo>
                  <a:cubicBezTo>
                    <a:pt x="4224" y="3727"/>
                    <a:pt x="4245" y="3720"/>
                    <a:pt x="4266" y="3710"/>
                  </a:cubicBezTo>
                  <a:cubicBezTo>
                    <a:pt x="4284" y="3726"/>
                    <a:pt x="4306" y="3739"/>
                    <a:pt x="4328" y="3737"/>
                  </a:cubicBezTo>
                  <a:cubicBezTo>
                    <a:pt x="4330" y="3737"/>
                    <a:pt x="4331" y="3735"/>
                    <a:pt x="4330" y="3733"/>
                  </a:cubicBezTo>
                  <a:cubicBezTo>
                    <a:pt x="4320" y="3714"/>
                    <a:pt x="4299" y="3700"/>
                    <a:pt x="4280" y="3685"/>
                  </a:cubicBezTo>
                  <a:cubicBezTo>
                    <a:pt x="4285" y="3685"/>
                    <a:pt x="4290" y="3684"/>
                    <a:pt x="4296" y="3683"/>
                  </a:cubicBezTo>
                  <a:cubicBezTo>
                    <a:pt x="4327" y="3697"/>
                    <a:pt x="4362" y="3681"/>
                    <a:pt x="4394" y="3681"/>
                  </a:cubicBezTo>
                  <a:cubicBezTo>
                    <a:pt x="4400" y="3681"/>
                    <a:pt x="4404" y="3674"/>
                    <a:pt x="4399" y="3670"/>
                  </a:cubicBezTo>
                  <a:cubicBezTo>
                    <a:pt x="4370" y="3651"/>
                    <a:pt x="4337" y="3673"/>
                    <a:pt x="4308" y="3660"/>
                  </a:cubicBezTo>
                  <a:cubicBezTo>
                    <a:pt x="4301" y="3657"/>
                    <a:pt x="4296" y="3653"/>
                    <a:pt x="4291" y="3649"/>
                  </a:cubicBezTo>
                  <a:cubicBezTo>
                    <a:pt x="4305" y="3657"/>
                    <a:pt x="4320" y="3661"/>
                    <a:pt x="4333" y="3657"/>
                  </a:cubicBezTo>
                  <a:cubicBezTo>
                    <a:pt x="4334" y="3657"/>
                    <a:pt x="4335" y="3655"/>
                    <a:pt x="4335" y="3654"/>
                  </a:cubicBezTo>
                  <a:cubicBezTo>
                    <a:pt x="4331" y="3648"/>
                    <a:pt x="4326" y="3642"/>
                    <a:pt x="4320" y="3637"/>
                  </a:cubicBezTo>
                  <a:cubicBezTo>
                    <a:pt x="4330" y="3636"/>
                    <a:pt x="4340" y="3633"/>
                    <a:pt x="4349" y="3631"/>
                  </a:cubicBezTo>
                  <a:cubicBezTo>
                    <a:pt x="4370" y="3626"/>
                    <a:pt x="4393" y="3624"/>
                    <a:pt x="4410" y="3610"/>
                  </a:cubicBezTo>
                  <a:cubicBezTo>
                    <a:pt x="4412" y="3609"/>
                    <a:pt x="4411" y="3606"/>
                    <a:pt x="4409" y="3605"/>
                  </a:cubicBezTo>
                  <a:cubicBezTo>
                    <a:pt x="4371" y="3594"/>
                    <a:pt x="4331" y="3624"/>
                    <a:pt x="4293" y="3613"/>
                  </a:cubicBezTo>
                  <a:cubicBezTo>
                    <a:pt x="4288" y="3611"/>
                    <a:pt x="4283" y="3609"/>
                    <a:pt x="4278" y="3606"/>
                  </a:cubicBezTo>
                  <a:cubicBezTo>
                    <a:pt x="4278" y="3605"/>
                    <a:pt x="4277" y="3605"/>
                    <a:pt x="4277" y="3604"/>
                  </a:cubicBezTo>
                  <a:cubicBezTo>
                    <a:pt x="4287" y="3608"/>
                    <a:pt x="4297" y="3612"/>
                    <a:pt x="4308" y="3612"/>
                  </a:cubicBezTo>
                  <a:cubicBezTo>
                    <a:pt x="4338" y="3615"/>
                    <a:pt x="4354" y="3590"/>
                    <a:pt x="4345" y="3562"/>
                  </a:cubicBezTo>
                  <a:cubicBezTo>
                    <a:pt x="4343" y="3556"/>
                    <a:pt x="4340" y="3549"/>
                    <a:pt x="4335" y="3544"/>
                  </a:cubicBezTo>
                  <a:cubicBezTo>
                    <a:pt x="4343" y="3538"/>
                    <a:pt x="4352" y="3534"/>
                    <a:pt x="4362" y="3532"/>
                  </a:cubicBezTo>
                  <a:cubicBezTo>
                    <a:pt x="4382" y="3528"/>
                    <a:pt x="4399" y="3526"/>
                    <a:pt x="4419" y="3529"/>
                  </a:cubicBezTo>
                  <a:cubicBezTo>
                    <a:pt x="4430" y="3531"/>
                    <a:pt x="4440" y="3534"/>
                    <a:pt x="4450" y="3530"/>
                  </a:cubicBezTo>
                  <a:cubicBezTo>
                    <a:pt x="4457" y="3527"/>
                    <a:pt x="4461" y="3523"/>
                    <a:pt x="4464" y="3516"/>
                  </a:cubicBezTo>
                  <a:cubicBezTo>
                    <a:pt x="4468" y="3507"/>
                    <a:pt x="4462" y="3506"/>
                    <a:pt x="4474" y="3497"/>
                  </a:cubicBezTo>
                  <a:cubicBezTo>
                    <a:pt x="4478" y="3495"/>
                    <a:pt x="4483" y="3494"/>
                    <a:pt x="4487" y="3491"/>
                  </a:cubicBezTo>
                  <a:cubicBezTo>
                    <a:pt x="4499" y="3480"/>
                    <a:pt x="4492" y="3470"/>
                    <a:pt x="4481" y="3464"/>
                  </a:cubicBezTo>
                  <a:cubicBezTo>
                    <a:pt x="4483" y="3461"/>
                    <a:pt x="4485" y="3457"/>
                    <a:pt x="4487" y="3454"/>
                  </a:cubicBezTo>
                  <a:cubicBezTo>
                    <a:pt x="4490" y="3455"/>
                    <a:pt x="4493" y="3456"/>
                    <a:pt x="4497" y="3458"/>
                  </a:cubicBezTo>
                  <a:cubicBezTo>
                    <a:pt x="4509" y="3462"/>
                    <a:pt x="4530" y="3466"/>
                    <a:pt x="4539" y="3454"/>
                  </a:cubicBezTo>
                  <a:cubicBezTo>
                    <a:pt x="4545" y="3448"/>
                    <a:pt x="4542" y="3444"/>
                    <a:pt x="4539" y="3438"/>
                  </a:cubicBezTo>
                  <a:cubicBezTo>
                    <a:pt x="4536" y="3431"/>
                    <a:pt x="4533" y="3437"/>
                    <a:pt x="4532" y="3423"/>
                  </a:cubicBezTo>
                  <a:cubicBezTo>
                    <a:pt x="4532" y="3420"/>
                    <a:pt x="4534" y="3416"/>
                    <a:pt x="4533" y="3413"/>
                  </a:cubicBezTo>
                  <a:cubicBezTo>
                    <a:pt x="4533" y="3397"/>
                    <a:pt x="4518" y="3389"/>
                    <a:pt x="4503" y="3388"/>
                  </a:cubicBezTo>
                  <a:cubicBezTo>
                    <a:pt x="4493" y="3387"/>
                    <a:pt x="4484" y="3391"/>
                    <a:pt x="4475" y="3393"/>
                  </a:cubicBezTo>
                  <a:cubicBezTo>
                    <a:pt x="4458" y="3396"/>
                    <a:pt x="4445" y="3393"/>
                    <a:pt x="4429" y="3392"/>
                  </a:cubicBezTo>
                  <a:cubicBezTo>
                    <a:pt x="4405" y="3391"/>
                    <a:pt x="4380" y="3410"/>
                    <a:pt x="4357" y="3402"/>
                  </a:cubicBezTo>
                  <a:cubicBezTo>
                    <a:pt x="4359" y="3400"/>
                    <a:pt x="4361" y="3397"/>
                    <a:pt x="4362" y="3395"/>
                  </a:cubicBezTo>
                  <a:cubicBezTo>
                    <a:pt x="4363" y="3396"/>
                    <a:pt x="4365" y="3396"/>
                    <a:pt x="4366" y="3395"/>
                  </a:cubicBezTo>
                  <a:cubicBezTo>
                    <a:pt x="4368" y="3393"/>
                    <a:pt x="4369" y="3391"/>
                    <a:pt x="4370" y="3389"/>
                  </a:cubicBezTo>
                  <a:cubicBezTo>
                    <a:pt x="4392" y="3374"/>
                    <a:pt x="4424" y="3387"/>
                    <a:pt x="4451" y="3390"/>
                  </a:cubicBezTo>
                  <a:cubicBezTo>
                    <a:pt x="4465" y="3391"/>
                    <a:pt x="4481" y="3384"/>
                    <a:pt x="4476" y="3367"/>
                  </a:cubicBezTo>
                  <a:cubicBezTo>
                    <a:pt x="4470" y="3349"/>
                    <a:pt x="4449" y="3348"/>
                    <a:pt x="4431" y="3350"/>
                  </a:cubicBezTo>
                  <a:cubicBezTo>
                    <a:pt x="4432" y="3349"/>
                    <a:pt x="4433" y="3348"/>
                    <a:pt x="4434" y="3347"/>
                  </a:cubicBezTo>
                  <a:cubicBezTo>
                    <a:pt x="4439" y="3341"/>
                    <a:pt x="4441" y="3334"/>
                    <a:pt x="4448" y="3329"/>
                  </a:cubicBezTo>
                  <a:cubicBezTo>
                    <a:pt x="4451" y="3327"/>
                    <a:pt x="4455" y="3326"/>
                    <a:pt x="4458" y="3323"/>
                  </a:cubicBezTo>
                  <a:cubicBezTo>
                    <a:pt x="4469" y="3309"/>
                    <a:pt x="4449" y="3295"/>
                    <a:pt x="4436" y="3295"/>
                  </a:cubicBezTo>
                  <a:cubicBezTo>
                    <a:pt x="4426" y="3294"/>
                    <a:pt x="4417" y="3299"/>
                    <a:pt x="4410" y="3306"/>
                  </a:cubicBezTo>
                  <a:cubicBezTo>
                    <a:pt x="4400" y="3316"/>
                    <a:pt x="4399" y="3336"/>
                    <a:pt x="4387" y="3342"/>
                  </a:cubicBezTo>
                  <a:cubicBezTo>
                    <a:pt x="4390" y="3330"/>
                    <a:pt x="4384" y="3316"/>
                    <a:pt x="4372" y="3310"/>
                  </a:cubicBezTo>
                  <a:cubicBezTo>
                    <a:pt x="4375" y="3307"/>
                    <a:pt x="4373" y="3300"/>
                    <a:pt x="4368" y="3301"/>
                  </a:cubicBezTo>
                  <a:cubicBezTo>
                    <a:pt x="4339" y="3309"/>
                    <a:pt x="4313" y="3325"/>
                    <a:pt x="4288" y="3344"/>
                  </a:cubicBezTo>
                  <a:cubicBezTo>
                    <a:pt x="4288" y="3342"/>
                    <a:pt x="4289" y="3341"/>
                    <a:pt x="4289" y="3339"/>
                  </a:cubicBezTo>
                  <a:cubicBezTo>
                    <a:pt x="4303" y="3328"/>
                    <a:pt x="4316" y="3316"/>
                    <a:pt x="4324" y="3299"/>
                  </a:cubicBezTo>
                  <a:cubicBezTo>
                    <a:pt x="4328" y="3292"/>
                    <a:pt x="4318" y="3286"/>
                    <a:pt x="4312" y="3290"/>
                  </a:cubicBezTo>
                  <a:cubicBezTo>
                    <a:pt x="4306" y="3296"/>
                    <a:pt x="4299" y="3302"/>
                    <a:pt x="4292" y="3307"/>
                  </a:cubicBezTo>
                  <a:cubicBezTo>
                    <a:pt x="4289" y="3295"/>
                    <a:pt x="4278" y="3287"/>
                    <a:pt x="4266" y="3285"/>
                  </a:cubicBezTo>
                  <a:cubicBezTo>
                    <a:pt x="4276" y="3276"/>
                    <a:pt x="4287" y="3267"/>
                    <a:pt x="4286" y="3253"/>
                  </a:cubicBezTo>
                  <a:cubicBezTo>
                    <a:pt x="4286" y="3241"/>
                    <a:pt x="4277" y="3236"/>
                    <a:pt x="4267" y="3232"/>
                  </a:cubicBezTo>
                  <a:cubicBezTo>
                    <a:pt x="4283" y="3221"/>
                    <a:pt x="4300" y="3202"/>
                    <a:pt x="4286" y="3182"/>
                  </a:cubicBezTo>
                  <a:cubicBezTo>
                    <a:pt x="4273" y="3166"/>
                    <a:pt x="4252" y="3175"/>
                    <a:pt x="4242" y="3189"/>
                  </a:cubicBezTo>
                  <a:cubicBezTo>
                    <a:pt x="4225" y="3180"/>
                    <a:pt x="4202" y="3185"/>
                    <a:pt x="4213" y="3209"/>
                  </a:cubicBezTo>
                  <a:cubicBezTo>
                    <a:pt x="4214" y="3212"/>
                    <a:pt x="4218" y="3216"/>
                    <a:pt x="4219" y="3220"/>
                  </a:cubicBezTo>
                  <a:cubicBezTo>
                    <a:pt x="4221" y="3229"/>
                    <a:pt x="4217" y="3235"/>
                    <a:pt x="4214" y="3243"/>
                  </a:cubicBezTo>
                  <a:cubicBezTo>
                    <a:pt x="4212" y="3251"/>
                    <a:pt x="4213" y="3256"/>
                    <a:pt x="4213" y="3263"/>
                  </a:cubicBezTo>
                  <a:cubicBezTo>
                    <a:pt x="4212" y="3276"/>
                    <a:pt x="4207" y="3281"/>
                    <a:pt x="4198" y="3288"/>
                  </a:cubicBezTo>
                  <a:cubicBezTo>
                    <a:pt x="4192" y="3292"/>
                    <a:pt x="4191" y="3298"/>
                    <a:pt x="4190" y="3305"/>
                  </a:cubicBezTo>
                  <a:cubicBezTo>
                    <a:pt x="4188" y="3317"/>
                    <a:pt x="4193" y="3333"/>
                    <a:pt x="4180" y="3342"/>
                  </a:cubicBezTo>
                  <a:cubicBezTo>
                    <a:pt x="4177" y="3346"/>
                    <a:pt x="4174" y="3348"/>
                    <a:pt x="4171" y="3347"/>
                  </a:cubicBezTo>
                  <a:cubicBezTo>
                    <a:pt x="4170" y="3346"/>
                    <a:pt x="4169" y="3345"/>
                    <a:pt x="4167" y="3345"/>
                  </a:cubicBezTo>
                  <a:cubicBezTo>
                    <a:pt x="4165" y="3343"/>
                    <a:pt x="4163" y="3341"/>
                    <a:pt x="4161" y="3338"/>
                  </a:cubicBezTo>
                  <a:cubicBezTo>
                    <a:pt x="4160" y="3336"/>
                    <a:pt x="4159" y="3333"/>
                    <a:pt x="4158" y="3331"/>
                  </a:cubicBezTo>
                  <a:cubicBezTo>
                    <a:pt x="4157" y="3330"/>
                    <a:pt x="4156" y="3328"/>
                    <a:pt x="4155" y="3325"/>
                  </a:cubicBezTo>
                  <a:cubicBezTo>
                    <a:pt x="4157" y="3321"/>
                    <a:pt x="4160" y="3318"/>
                    <a:pt x="4161" y="3314"/>
                  </a:cubicBezTo>
                  <a:cubicBezTo>
                    <a:pt x="4163" y="3311"/>
                    <a:pt x="4159" y="3308"/>
                    <a:pt x="4156" y="3309"/>
                  </a:cubicBezTo>
                  <a:cubicBezTo>
                    <a:pt x="4154" y="3310"/>
                    <a:pt x="4152" y="3311"/>
                    <a:pt x="4150" y="3312"/>
                  </a:cubicBezTo>
                  <a:cubicBezTo>
                    <a:pt x="4151" y="3306"/>
                    <a:pt x="4155" y="3305"/>
                    <a:pt x="4159" y="3300"/>
                  </a:cubicBezTo>
                  <a:cubicBezTo>
                    <a:pt x="4163" y="3295"/>
                    <a:pt x="4165" y="3288"/>
                    <a:pt x="4165" y="3282"/>
                  </a:cubicBezTo>
                  <a:cubicBezTo>
                    <a:pt x="4166" y="3258"/>
                    <a:pt x="4137" y="3246"/>
                    <a:pt x="4120" y="3261"/>
                  </a:cubicBezTo>
                  <a:cubicBezTo>
                    <a:pt x="4111" y="3252"/>
                    <a:pt x="4095" y="3244"/>
                    <a:pt x="4087" y="3258"/>
                  </a:cubicBezTo>
                  <a:cubicBezTo>
                    <a:pt x="4077" y="3275"/>
                    <a:pt x="4101" y="3302"/>
                    <a:pt x="4111" y="3316"/>
                  </a:cubicBezTo>
                  <a:cubicBezTo>
                    <a:pt x="4108" y="3319"/>
                    <a:pt x="4106" y="3323"/>
                    <a:pt x="4105" y="3326"/>
                  </a:cubicBezTo>
                  <a:cubicBezTo>
                    <a:pt x="4106" y="3322"/>
                    <a:pt x="4102" y="3317"/>
                    <a:pt x="4097" y="3319"/>
                  </a:cubicBezTo>
                  <a:cubicBezTo>
                    <a:pt x="4094" y="3321"/>
                    <a:pt x="4090" y="3323"/>
                    <a:pt x="4086" y="3325"/>
                  </a:cubicBezTo>
                  <a:cubicBezTo>
                    <a:pt x="4083" y="3318"/>
                    <a:pt x="4074" y="3314"/>
                    <a:pt x="4066" y="3311"/>
                  </a:cubicBezTo>
                  <a:cubicBezTo>
                    <a:pt x="4067" y="3304"/>
                    <a:pt x="4067" y="3298"/>
                    <a:pt x="4066" y="3290"/>
                  </a:cubicBezTo>
                  <a:cubicBezTo>
                    <a:pt x="4066" y="3280"/>
                    <a:pt x="4069" y="3270"/>
                    <a:pt x="4067" y="3260"/>
                  </a:cubicBezTo>
                  <a:cubicBezTo>
                    <a:pt x="4069" y="3261"/>
                    <a:pt x="4071" y="3261"/>
                    <a:pt x="4073" y="3261"/>
                  </a:cubicBezTo>
                  <a:cubicBezTo>
                    <a:pt x="4077" y="3260"/>
                    <a:pt x="4081" y="3255"/>
                    <a:pt x="4084" y="3251"/>
                  </a:cubicBezTo>
                  <a:cubicBezTo>
                    <a:pt x="4092" y="3241"/>
                    <a:pt x="4097" y="3233"/>
                    <a:pt x="4107" y="3225"/>
                  </a:cubicBezTo>
                  <a:cubicBezTo>
                    <a:pt x="4120" y="3215"/>
                    <a:pt x="4133" y="3208"/>
                    <a:pt x="4143" y="3195"/>
                  </a:cubicBezTo>
                  <a:cubicBezTo>
                    <a:pt x="4144" y="3193"/>
                    <a:pt x="4146" y="3191"/>
                    <a:pt x="4147" y="3189"/>
                  </a:cubicBezTo>
                  <a:cubicBezTo>
                    <a:pt x="4147" y="3189"/>
                    <a:pt x="4147" y="3189"/>
                    <a:pt x="4148" y="3189"/>
                  </a:cubicBezTo>
                  <a:cubicBezTo>
                    <a:pt x="4154" y="3188"/>
                    <a:pt x="4156" y="3186"/>
                    <a:pt x="4161" y="3183"/>
                  </a:cubicBezTo>
                  <a:cubicBezTo>
                    <a:pt x="4179" y="3170"/>
                    <a:pt x="4206" y="3173"/>
                    <a:pt x="4222" y="3156"/>
                  </a:cubicBezTo>
                  <a:cubicBezTo>
                    <a:pt x="4241" y="3136"/>
                    <a:pt x="4228" y="3108"/>
                    <a:pt x="4206" y="3096"/>
                  </a:cubicBezTo>
                  <a:cubicBezTo>
                    <a:pt x="4215" y="3086"/>
                    <a:pt x="4221" y="3071"/>
                    <a:pt x="4227" y="3060"/>
                  </a:cubicBezTo>
                  <a:cubicBezTo>
                    <a:pt x="4231" y="3053"/>
                    <a:pt x="4235" y="3045"/>
                    <a:pt x="4239" y="3038"/>
                  </a:cubicBezTo>
                  <a:cubicBezTo>
                    <a:pt x="4246" y="3037"/>
                    <a:pt x="4253" y="3036"/>
                    <a:pt x="4259" y="3032"/>
                  </a:cubicBezTo>
                  <a:cubicBezTo>
                    <a:pt x="4265" y="3028"/>
                    <a:pt x="4268" y="3022"/>
                    <a:pt x="4272" y="3017"/>
                  </a:cubicBezTo>
                  <a:cubicBezTo>
                    <a:pt x="4278" y="3009"/>
                    <a:pt x="4287" y="3005"/>
                    <a:pt x="4295" y="2998"/>
                  </a:cubicBezTo>
                  <a:cubicBezTo>
                    <a:pt x="4304" y="2991"/>
                    <a:pt x="4308" y="2980"/>
                    <a:pt x="4307" y="2969"/>
                  </a:cubicBezTo>
                  <a:cubicBezTo>
                    <a:pt x="4305" y="2953"/>
                    <a:pt x="4295" y="2942"/>
                    <a:pt x="4282" y="2938"/>
                  </a:cubicBezTo>
                  <a:cubicBezTo>
                    <a:pt x="4282" y="2938"/>
                    <a:pt x="4282" y="2938"/>
                    <a:pt x="4282" y="2938"/>
                  </a:cubicBezTo>
                  <a:cubicBezTo>
                    <a:pt x="4288" y="2930"/>
                    <a:pt x="4293" y="2919"/>
                    <a:pt x="4297" y="2911"/>
                  </a:cubicBezTo>
                  <a:cubicBezTo>
                    <a:pt x="4300" y="2905"/>
                    <a:pt x="4305" y="2898"/>
                    <a:pt x="4306" y="2891"/>
                  </a:cubicBezTo>
                  <a:cubicBezTo>
                    <a:pt x="4306" y="2879"/>
                    <a:pt x="4296" y="2875"/>
                    <a:pt x="4288" y="2870"/>
                  </a:cubicBezTo>
                  <a:cubicBezTo>
                    <a:pt x="4277" y="2863"/>
                    <a:pt x="4263" y="2855"/>
                    <a:pt x="4251" y="2862"/>
                  </a:cubicBezTo>
                  <a:cubicBezTo>
                    <a:pt x="4242" y="2868"/>
                    <a:pt x="4244" y="2875"/>
                    <a:pt x="4244" y="2884"/>
                  </a:cubicBezTo>
                  <a:cubicBezTo>
                    <a:pt x="4244" y="2892"/>
                    <a:pt x="4247" y="2893"/>
                    <a:pt x="4238" y="2892"/>
                  </a:cubicBezTo>
                  <a:cubicBezTo>
                    <a:pt x="4232" y="2892"/>
                    <a:pt x="4227" y="2887"/>
                    <a:pt x="4221" y="2884"/>
                  </a:cubicBezTo>
                  <a:cubicBezTo>
                    <a:pt x="4217" y="2882"/>
                    <a:pt x="4213" y="2880"/>
                    <a:pt x="4208" y="2881"/>
                  </a:cubicBezTo>
                  <a:cubicBezTo>
                    <a:pt x="4181" y="2889"/>
                    <a:pt x="4188" y="2938"/>
                    <a:pt x="4193" y="2959"/>
                  </a:cubicBezTo>
                  <a:cubicBezTo>
                    <a:pt x="4186" y="2955"/>
                    <a:pt x="4177" y="2953"/>
                    <a:pt x="4169" y="2954"/>
                  </a:cubicBezTo>
                  <a:cubicBezTo>
                    <a:pt x="4149" y="2958"/>
                    <a:pt x="4141" y="2973"/>
                    <a:pt x="4136" y="2990"/>
                  </a:cubicBezTo>
                  <a:cubicBezTo>
                    <a:pt x="4127" y="3019"/>
                    <a:pt x="4119" y="3049"/>
                    <a:pt x="4113" y="3078"/>
                  </a:cubicBezTo>
                  <a:cubicBezTo>
                    <a:pt x="4112" y="3084"/>
                    <a:pt x="4110" y="3090"/>
                    <a:pt x="4109" y="3097"/>
                  </a:cubicBezTo>
                  <a:cubicBezTo>
                    <a:pt x="4108" y="3097"/>
                    <a:pt x="4108" y="3098"/>
                    <a:pt x="4108" y="3098"/>
                  </a:cubicBezTo>
                  <a:cubicBezTo>
                    <a:pt x="4105" y="3101"/>
                    <a:pt x="4103" y="3104"/>
                    <a:pt x="4101" y="3108"/>
                  </a:cubicBezTo>
                  <a:cubicBezTo>
                    <a:pt x="4095" y="3117"/>
                    <a:pt x="4088" y="3126"/>
                    <a:pt x="4081" y="3135"/>
                  </a:cubicBezTo>
                  <a:cubicBezTo>
                    <a:pt x="4080" y="3121"/>
                    <a:pt x="4080" y="3107"/>
                    <a:pt x="4085" y="3093"/>
                  </a:cubicBezTo>
                  <a:cubicBezTo>
                    <a:pt x="4089" y="3077"/>
                    <a:pt x="4097" y="3065"/>
                    <a:pt x="4107" y="3051"/>
                  </a:cubicBezTo>
                  <a:cubicBezTo>
                    <a:pt x="4117" y="3037"/>
                    <a:pt x="4130" y="3016"/>
                    <a:pt x="4116" y="2999"/>
                  </a:cubicBezTo>
                  <a:cubicBezTo>
                    <a:pt x="4102" y="2984"/>
                    <a:pt x="4072" y="2985"/>
                    <a:pt x="4057" y="2998"/>
                  </a:cubicBezTo>
                  <a:cubicBezTo>
                    <a:pt x="4051" y="3003"/>
                    <a:pt x="4048" y="3010"/>
                    <a:pt x="4048" y="3018"/>
                  </a:cubicBezTo>
                  <a:cubicBezTo>
                    <a:pt x="4046" y="3037"/>
                    <a:pt x="4049" y="3055"/>
                    <a:pt x="4046" y="3074"/>
                  </a:cubicBezTo>
                  <a:cubicBezTo>
                    <a:pt x="4043" y="3092"/>
                    <a:pt x="4037" y="3110"/>
                    <a:pt x="4026" y="3125"/>
                  </a:cubicBezTo>
                  <a:cubicBezTo>
                    <a:pt x="4017" y="3138"/>
                    <a:pt x="4006" y="3149"/>
                    <a:pt x="3999" y="3163"/>
                  </a:cubicBezTo>
                  <a:cubicBezTo>
                    <a:pt x="3985" y="3194"/>
                    <a:pt x="3987" y="3229"/>
                    <a:pt x="3973" y="3260"/>
                  </a:cubicBezTo>
                  <a:cubicBezTo>
                    <a:pt x="3961" y="3288"/>
                    <a:pt x="3939" y="3312"/>
                    <a:pt x="3938" y="3343"/>
                  </a:cubicBezTo>
                  <a:cubicBezTo>
                    <a:pt x="3937" y="3352"/>
                    <a:pt x="3938" y="3361"/>
                    <a:pt x="3939" y="3370"/>
                  </a:cubicBezTo>
                  <a:cubicBezTo>
                    <a:pt x="3933" y="3381"/>
                    <a:pt x="3928" y="3392"/>
                    <a:pt x="3923" y="3403"/>
                  </a:cubicBezTo>
                  <a:cubicBezTo>
                    <a:pt x="3922" y="3391"/>
                    <a:pt x="3921" y="3379"/>
                    <a:pt x="3916" y="3368"/>
                  </a:cubicBezTo>
                  <a:cubicBezTo>
                    <a:pt x="3918" y="3361"/>
                    <a:pt x="3920" y="3353"/>
                    <a:pt x="3921" y="3345"/>
                  </a:cubicBezTo>
                  <a:cubicBezTo>
                    <a:pt x="3923" y="3329"/>
                    <a:pt x="3923" y="3312"/>
                    <a:pt x="3924" y="3296"/>
                  </a:cubicBezTo>
                  <a:cubicBezTo>
                    <a:pt x="3926" y="3274"/>
                    <a:pt x="3939" y="3262"/>
                    <a:pt x="3950" y="3244"/>
                  </a:cubicBezTo>
                  <a:cubicBezTo>
                    <a:pt x="3968" y="3218"/>
                    <a:pt x="3968" y="3184"/>
                    <a:pt x="3984" y="3157"/>
                  </a:cubicBezTo>
                  <a:cubicBezTo>
                    <a:pt x="3996" y="3137"/>
                    <a:pt x="4029" y="3113"/>
                    <a:pt x="4027" y="3087"/>
                  </a:cubicBezTo>
                  <a:cubicBezTo>
                    <a:pt x="4026" y="3071"/>
                    <a:pt x="4013" y="3061"/>
                    <a:pt x="3998" y="3059"/>
                  </a:cubicBezTo>
                  <a:cubicBezTo>
                    <a:pt x="3990" y="3058"/>
                    <a:pt x="3985" y="3059"/>
                    <a:pt x="3979" y="3053"/>
                  </a:cubicBezTo>
                  <a:cubicBezTo>
                    <a:pt x="3976" y="3051"/>
                    <a:pt x="3975" y="3048"/>
                    <a:pt x="3973" y="3046"/>
                  </a:cubicBezTo>
                  <a:cubicBezTo>
                    <a:pt x="3971" y="3045"/>
                    <a:pt x="3969" y="3044"/>
                    <a:pt x="3967" y="3044"/>
                  </a:cubicBezTo>
                  <a:cubicBezTo>
                    <a:pt x="3960" y="3041"/>
                    <a:pt x="3956" y="3041"/>
                    <a:pt x="3950" y="3035"/>
                  </a:cubicBezTo>
                  <a:cubicBezTo>
                    <a:pt x="3943" y="3026"/>
                    <a:pt x="3934" y="3016"/>
                    <a:pt x="3923" y="3014"/>
                  </a:cubicBezTo>
                  <a:cubicBezTo>
                    <a:pt x="3932" y="3003"/>
                    <a:pt x="3940" y="2990"/>
                    <a:pt x="3948" y="2977"/>
                  </a:cubicBezTo>
                  <a:cubicBezTo>
                    <a:pt x="3986" y="2919"/>
                    <a:pt x="4036" y="2867"/>
                    <a:pt x="4067" y="2805"/>
                  </a:cubicBezTo>
                  <a:cubicBezTo>
                    <a:pt x="4070" y="2801"/>
                    <a:pt x="4067" y="2795"/>
                    <a:pt x="4061" y="2795"/>
                  </a:cubicBezTo>
                  <a:cubicBezTo>
                    <a:pt x="3987" y="2799"/>
                    <a:pt x="3939" y="2842"/>
                    <a:pt x="3896" y="2893"/>
                  </a:cubicBezTo>
                  <a:cubicBezTo>
                    <a:pt x="3896" y="2876"/>
                    <a:pt x="3896" y="2859"/>
                    <a:pt x="3893" y="2842"/>
                  </a:cubicBezTo>
                  <a:cubicBezTo>
                    <a:pt x="3889" y="2822"/>
                    <a:pt x="3863" y="2816"/>
                    <a:pt x="3847" y="2825"/>
                  </a:cubicBezTo>
                  <a:cubicBezTo>
                    <a:pt x="3800" y="2850"/>
                    <a:pt x="3793" y="2926"/>
                    <a:pt x="3813" y="2971"/>
                  </a:cubicBezTo>
                  <a:cubicBezTo>
                    <a:pt x="3815" y="2976"/>
                    <a:pt x="3817" y="2980"/>
                    <a:pt x="3820" y="2983"/>
                  </a:cubicBezTo>
                  <a:cubicBezTo>
                    <a:pt x="3794" y="3006"/>
                    <a:pt x="3766" y="3020"/>
                    <a:pt x="3735" y="3030"/>
                  </a:cubicBezTo>
                  <a:cubicBezTo>
                    <a:pt x="3737" y="3021"/>
                    <a:pt x="3739" y="3011"/>
                    <a:pt x="3740" y="3002"/>
                  </a:cubicBezTo>
                  <a:cubicBezTo>
                    <a:pt x="3761" y="2877"/>
                    <a:pt x="3803" y="2828"/>
                    <a:pt x="3906" y="2767"/>
                  </a:cubicBezTo>
                  <a:cubicBezTo>
                    <a:pt x="3926" y="2766"/>
                    <a:pt x="3946" y="2762"/>
                    <a:pt x="3963" y="2758"/>
                  </a:cubicBezTo>
                  <a:cubicBezTo>
                    <a:pt x="3994" y="2749"/>
                    <a:pt x="4037" y="2738"/>
                    <a:pt x="4050" y="2706"/>
                  </a:cubicBezTo>
                  <a:cubicBezTo>
                    <a:pt x="4054" y="2696"/>
                    <a:pt x="4052" y="2689"/>
                    <a:pt x="4043" y="2683"/>
                  </a:cubicBezTo>
                  <a:cubicBezTo>
                    <a:pt x="4036" y="2678"/>
                    <a:pt x="4029" y="2675"/>
                    <a:pt x="4020" y="2673"/>
                  </a:cubicBezTo>
                  <a:cubicBezTo>
                    <a:pt x="4025" y="2666"/>
                    <a:pt x="4029" y="2658"/>
                    <a:pt x="4033" y="2650"/>
                  </a:cubicBezTo>
                  <a:cubicBezTo>
                    <a:pt x="4054" y="2602"/>
                    <a:pt x="3989" y="2542"/>
                    <a:pt x="3952" y="2590"/>
                  </a:cubicBezTo>
                  <a:cubicBezTo>
                    <a:pt x="3906" y="2651"/>
                    <a:pt x="3836" y="2661"/>
                    <a:pt x="3775" y="2701"/>
                  </a:cubicBezTo>
                  <a:cubicBezTo>
                    <a:pt x="3756" y="2713"/>
                    <a:pt x="3739" y="2728"/>
                    <a:pt x="3724" y="2745"/>
                  </a:cubicBezTo>
                  <a:cubicBezTo>
                    <a:pt x="3723" y="2743"/>
                    <a:pt x="3722" y="2740"/>
                    <a:pt x="3721" y="2738"/>
                  </a:cubicBezTo>
                  <a:cubicBezTo>
                    <a:pt x="3721" y="2735"/>
                    <a:pt x="3721" y="2732"/>
                    <a:pt x="3720" y="2729"/>
                  </a:cubicBezTo>
                  <a:cubicBezTo>
                    <a:pt x="3723" y="2723"/>
                    <a:pt x="3724" y="2716"/>
                    <a:pt x="3723" y="2709"/>
                  </a:cubicBezTo>
                  <a:cubicBezTo>
                    <a:pt x="3729" y="2694"/>
                    <a:pt x="3742" y="2682"/>
                    <a:pt x="3754" y="2667"/>
                  </a:cubicBezTo>
                  <a:cubicBezTo>
                    <a:pt x="3772" y="2643"/>
                    <a:pt x="3787" y="2617"/>
                    <a:pt x="3782" y="2586"/>
                  </a:cubicBezTo>
                  <a:cubicBezTo>
                    <a:pt x="3780" y="2572"/>
                    <a:pt x="3767" y="2563"/>
                    <a:pt x="3753" y="2570"/>
                  </a:cubicBezTo>
                  <a:cubicBezTo>
                    <a:pt x="3713" y="2591"/>
                    <a:pt x="3667" y="2621"/>
                    <a:pt x="3641" y="2662"/>
                  </a:cubicBezTo>
                  <a:cubicBezTo>
                    <a:pt x="3635" y="2660"/>
                    <a:pt x="3628" y="2659"/>
                    <a:pt x="3622" y="2657"/>
                  </a:cubicBezTo>
                  <a:cubicBezTo>
                    <a:pt x="3604" y="2651"/>
                    <a:pt x="3585" y="2643"/>
                    <a:pt x="3565" y="2643"/>
                  </a:cubicBezTo>
                  <a:cubicBezTo>
                    <a:pt x="3564" y="2643"/>
                    <a:pt x="3562" y="2644"/>
                    <a:pt x="3561" y="2646"/>
                  </a:cubicBezTo>
                  <a:cubicBezTo>
                    <a:pt x="3548" y="2672"/>
                    <a:pt x="3567" y="2704"/>
                    <a:pt x="3586" y="2722"/>
                  </a:cubicBezTo>
                  <a:cubicBezTo>
                    <a:pt x="3597" y="2732"/>
                    <a:pt x="3610" y="2740"/>
                    <a:pt x="3625" y="2746"/>
                  </a:cubicBezTo>
                  <a:cubicBezTo>
                    <a:pt x="3632" y="2778"/>
                    <a:pt x="3650" y="2809"/>
                    <a:pt x="3660" y="2841"/>
                  </a:cubicBezTo>
                  <a:cubicBezTo>
                    <a:pt x="3635" y="2897"/>
                    <a:pt x="3627" y="2956"/>
                    <a:pt x="3616" y="3014"/>
                  </a:cubicBezTo>
                  <a:cubicBezTo>
                    <a:pt x="3593" y="3004"/>
                    <a:pt x="3571" y="2992"/>
                    <a:pt x="3551" y="2977"/>
                  </a:cubicBezTo>
                  <a:cubicBezTo>
                    <a:pt x="3592" y="2933"/>
                    <a:pt x="3593" y="2853"/>
                    <a:pt x="3531" y="2823"/>
                  </a:cubicBezTo>
                  <a:cubicBezTo>
                    <a:pt x="3515" y="2815"/>
                    <a:pt x="3496" y="2813"/>
                    <a:pt x="3478" y="2815"/>
                  </a:cubicBezTo>
                  <a:cubicBezTo>
                    <a:pt x="3504" y="2782"/>
                    <a:pt x="3521" y="2743"/>
                    <a:pt x="3516" y="2705"/>
                  </a:cubicBezTo>
                  <a:cubicBezTo>
                    <a:pt x="3516" y="2702"/>
                    <a:pt x="3514" y="2700"/>
                    <a:pt x="3511" y="2700"/>
                  </a:cubicBezTo>
                  <a:cubicBezTo>
                    <a:pt x="3471" y="2702"/>
                    <a:pt x="3444" y="2725"/>
                    <a:pt x="3414" y="2750"/>
                  </a:cubicBezTo>
                  <a:cubicBezTo>
                    <a:pt x="3384" y="2775"/>
                    <a:pt x="3358" y="2790"/>
                    <a:pt x="3329" y="2796"/>
                  </a:cubicBezTo>
                  <a:cubicBezTo>
                    <a:pt x="3339" y="2787"/>
                    <a:pt x="3348" y="2775"/>
                    <a:pt x="3352" y="2761"/>
                  </a:cubicBezTo>
                  <a:cubicBezTo>
                    <a:pt x="3354" y="2753"/>
                    <a:pt x="3360" y="2729"/>
                    <a:pt x="3347" y="2724"/>
                  </a:cubicBezTo>
                  <a:cubicBezTo>
                    <a:pt x="3335" y="2720"/>
                    <a:pt x="3323" y="2719"/>
                    <a:pt x="3310" y="2720"/>
                  </a:cubicBezTo>
                  <a:cubicBezTo>
                    <a:pt x="3312" y="2715"/>
                    <a:pt x="3312" y="2715"/>
                    <a:pt x="3312" y="2715"/>
                  </a:cubicBezTo>
                  <a:cubicBezTo>
                    <a:pt x="3328" y="2717"/>
                    <a:pt x="3345" y="2716"/>
                    <a:pt x="3362" y="2708"/>
                  </a:cubicBezTo>
                  <a:cubicBezTo>
                    <a:pt x="3376" y="2701"/>
                    <a:pt x="3380" y="2687"/>
                    <a:pt x="3378" y="2674"/>
                  </a:cubicBezTo>
                  <a:cubicBezTo>
                    <a:pt x="3389" y="2679"/>
                    <a:pt x="3399" y="2684"/>
                    <a:pt x="3410" y="2689"/>
                  </a:cubicBezTo>
                  <a:cubicBezTo>
                    <a:pt x="3419" y="2693"/>
                    <a:pt x="3430" y="2689"/>
                    <a:pt x="3432" y="2679"/>
                  </a:cubicBezTo>
                  <a:cubicBezTo>
                    <a:pt x="3437" y="2657"/>
                    <a:pt x="3446" y="2637"/>
                    <a:pt x="3457" y="2619"/>
                  </a:cubicBezTo>
                  <a:cubicBezTo>
                    <a:pt x="3462" y="2621"/>
                    <a:pt x="3466" y="2623"/>
                    <a:pt x="3471" y="2624"/>
                  </a:cubicBezTo>
                  <a:cubicBezTo>
                    <a:pt x="3503" y="2630"/>
                    <a:pt x="3526" y="2603"/>
                    <a:pt x="3520" y="2572"/>
                  </a:cubicBezTo>
                  <a:cubicBezTo>
                    <a:pt x="3519" y="2566"/>
                    <a:pt x="3516" y="2560"/>
                    <a:pt x="3513" y="2554"/>
                  </a:cubicBezTo>
                  <a:cubicBezTo>
                    <a:pt x="3527" y="2541"/>
                    <a:pt x="3541" y="2528"/>
                    <a:pt x="3555" y="2515"/>
                  </a:cubicBezTo>
                  <a:cubicBezTo>
                    <a:pt x="3559" y="2513"/>
                    <a:pt x="3562" y="2512"/>
                    <a:pt x="3564" y="2511"/>
                  </a:cubicBezTo>
                  <a:cubicBezTo>
                    <a:pt x="3565" y="2513"/>
                    <a:pt x="3567" y="2516"/>
                    <a:pt x="3569" y="2518"/>
                  </a:cubicBezTo>
                  <a:cubicBezTo>
                    <a:pt x="3568" y="2522"/>
                    <a:pt x="3566" y="2525"/>
                    <a:pt x="3564" y="2528"/>
                  </a:cubicBezTo>
                  <a:cubicBezTo>
                    <a:pt x="3560" y="2537"/>
                    <a:pt x="3570" y="2547"/>
                    <a:pt x="3579" y="2543"/>
                  </a:cubicBezTo>
                  <a:cubicBezTo>
                    <a:pt x="3586" y="2540"/>
                    <a:pt x="3591" y="2536"/>
                    <a:pt x="3595" y="2530"/>
                  </a:cubicBezTo>
                  <a:cubicBezTo>
                    <a:pt x="3595" y="2533"/>
                    <a:pt x="3595" y="2536"/>
                    <a:pt x="3596" y="2538"/>
                  </a:cubicBezTo>
                  <a:cubicBezTo>
                    <a:pt x="3600" y="2551"/>
                    <a:pt x="3609" y="2565"/>
                    <a:pt x="3624" y="2559"/>
                  </a:cubicBezTo>
                  <a:cubicBezTo>
                    <a:pt x="3626" y="2558"/>
                    <a:pt x="3627" y="2556"/>
                    <a:pt x="3627" y="2554"/>
                  </a:cubicBezTo>
                  <a:cubicBezTo>
                    <a:pt x="3627" y="2548"/>
                    <a:pt x="3624" y="2543"/>
                    <a:pt x="3623" y="2537"/>
                  </a:cubicBezTo>
                  <a:cubicBezTo>
                    <a:pt x="3622" y="2531"/>
                    <a:pt x="3622" y="2525"/>
                    <a:pt x="3622" y="2519"/>
                  </a:cubicBezTo>
                  <a:cubicBezTo>
                    <a:pt x="3627" y="2527"/>
                    <a:pt x="3632" y="2536"/>
                    <a:pt x="3638" y="2543"/>
                  </a:cubicBezTo>
                  <a:cubicBezTo>
                    <a:pt x="3642" y="2548"/>
                    <a:pt x="3650" y="2547"/>
                    <a:pt x="3653" y="2541"/>
                  </a:cubicBezTo>
                  <a:cubicBezTo>
                    <a:pt x="3656" y="2535"/>
                    <a:pt x="3655" y="2527"/>
                    <a:pt x="3653" y="2520"/>
                  </a:cubicBezTo>
                  <a:cubicBezTo>
                    <a:pt x="3658" y="2525"/>
                    <a:pt x="3663" y="2529"/>
                    <a:pt x="3669" y="2530"/>
                  </a:cubicBezTo>
                  <a:cubicBezTo>
                    <a:pt x="3671" y="2530"/>
                    <a:pt x="3674" y="2529"/>
                    <a:pt x="3675" y="2528"/>
                  </a:cubicBezTo>
                  <a:cubicBezTo>
                    <a:pt x="3678" y="2523"/>
                    <a:pt x="3679" y="2518"/>
                    <a:pt x="3678" y="2513"/>
                  </a:cubicBezTo>
                  <a:cubicBezTo>
                    <a:pt x="3680" y="2516"/>
                    <a:pt x="3682" y="2519"/>
                    <a:pt x="3684" y="2522"/>
                  </a:cubicBezTo>
                  <a:cubicBezTo>
                    <a:pt x="3691" y="2533"/>
                    <a:pt x="3707" y="2524"/>
                    <a:pt x="3706" y="2514"/>
                  </a:cubicBezTo>
                  <a:cubicBezTo>
                    <a:pt x="3705" y="2509"/>
                    <a:pt x="3704" y="2504"/>
                    <a:pt x="3702" y="2500"/>
                  </a:cubicBezTo>
                  <a:cubicBezTo>
                    <a:pt x="3709" y="2496"/>
                    <a:pt x="3715" y="2489"/>
                    <a:pt x="3718" y="2480"/>
                  </a:cubicBezTo>
                  <a:cubicBezTo>
                    <a:pt x="3719" y="2474"/>
                    <a:pt x="3715" y="2468"/>
                    <a:pt x="3710" y="2465"/>
                  </a:cubicBezTo>
                  <a:cubicBezTo>
                    <a:pt x="3715" y="2460"/>
                    <a:pt x="3716" y="2453"/>
                    <a:pt x="3712" y="2446"/>
                  </a:cubicBezTo>
                  <a:cubicBezTo>
                    <a:pt x="3704" y="2435"/>
                    <a:pt x="3694" y="2432"/>
                    <a:pt x="3681" y="2428"/>
                  </a:cubicBezTo>
                  <a:cubicBezTo>
                    <a:pt x="3656" y="2421"/>
                    <a:pt x="3637" y="2405"/>
                    <a:pt x="3649" y="2377"/>
                  </a:cubicBezTo>
                  <a:cubicBezTo>
                    <a:pt x="3650" y="2375"/>
                    <a:pt x="3650" y="2373"/>
                    <a:pt x="3649" y="2371"/>
                  </a:cubicBezTo>
                  <a:cubicBezTo>
                    <a:pt x="3656" y="2373"/>
                    <a:pt x="3662" y="2376"/>
                    <a:pt x="3668" y="2378"/>
                  </a:cubicBezTo>
                  <a:cubicBezTo>
                    <a:pt x="3675" y="2380"/>
                    <a:pt x="3684" y="2374"/>
                    <a:pt x="3680" y="2366"/>
                  </a:cubicBezTo>
                  <a:cubicBezTo>
                    <a:pt x="3677" y="2359"/>
                    <a:pt x="3671" y="2354"/>
                    <a:pt x="3664" y="2349"/>
                  </a:cubicBezTo>
                  <a:cubicBezTo>
                    <a:pt x="3667" y="2347"/>
                    <a:pt x="3668" y="2346"/>
                    <a:pt x="3670" y="2344"/>
                  </a:cubicBezTo>
                  <a:cubicBezTo>
                    <a:pt x="3673" y="2341"/>
                    <a:pt x="3680" y="2322"/>
                    <a:pt x="3679" y="2322"/>
                  </a:cubicBezTo>
                  <a:cubicBezTo>
                    <a:pt x="3680" y="2321"/>
                    <a:pt x="3696" y="2334"/>
                    <a:pt x="3702" y="2339"/>
                  </a:cubicBezTo>
                  <a:cubicBezTo>
                    <a:pt x="3723" y="2356"/>
                    <a:pt x="3724" y="2365"/>
                    <a:pt x="3713" y="2385"/>
                  </a:cubicBezTo>
                  <a:cubicBezTo>
                    <a:pt x="3706" y="2398"/>
                    <a:pt x="3703" y="2398"/>
                    <a:pt x="3703" y="2413"/>
                  </a:cubicBezTo>
                  <a:cubicBezTo>
                    <a:pt x="3703" y="2425"/>
                    <a:pt x="3717" y="2427"/>
                    <a:pt x="3725" y="2423"/>
                  </a:cubicBezTo>
                  <a:cubicBezTo>
                    <a:pt x="3727" y="2422"/>
                    <a:pt x="3729" y="2421"/>
                    <a:pt x="3731" y="2421"/>
                  </a:cubicBezTo>
                  <a:cubicBezTo>
                    <a:pt x="3734" y="2433"/>
                    <a:pt x="3746" y="2441"/>
                    <a:pt x="3762" y="2450"/>
                  </a:cubicBezTo>
                  <a:cubicBezTo>
                    <a:pt x="3776" y="2457"/>
                    <a:pt x="3787" y="2464"/>
                    <a:pt x="3803" y="2455"/>
                  </a:cubicBezTo>
                  <a:cubicBezTo>
                    <a:pt x="3819" y="2446"/>
                    <a:pt x="3813" y="2432"/>
                    <a:pt x="3821" y="2423"/>
                  </a:cubicBezTo>
                  <a:cubicBezTo>
                    <a:pt x="3822" y="2421"/>
                    <a:pt x="3835" y="2411"/>
                    <a:pt x="3839" y="2408"/>
                  </a:cubicBezTo>
                  <a:cubicBezTo>
                    <a:pt x="3840" y="2407"/>
                    <a:pt x="3840" y="2407"/>
                    <a:pt x="3840" y="2406"/>
                  </a:cubicBezTo>
                  <a:cubicBezTo>
                    <a:pt x="3842" y="2408"/>
                    <a:pt x="3844" y="2410"/>
                    <a:pt x="3846" y="2411"/>
                  </a:cubicBezTo>
                  <a:cubicBezTo>
                    <a:pt x="3862" y="2423"/>
                    <a:pt x="3875" y="2416"/>
                    <a:pt x="3881" y="2403"/>
                  </a:cubicBezTo>
                  <a:cubicBezTo>
                    <a:pt x="3893" y="2413"/>
                    <a:pt x="3907" y="2420"/>
                    <a:pt x="3923" y="2423"/>
                  </a:cubicBezTo>
                  <a:cubicBezTo>
                    <a:pt x="3937" y="2425"/>
                    <a:pt x="3942" y="2405"/>
                    <a:pt x="3930" y="2398"/>
                  </a:cubicBezTo>
                  <a:cubicBezTo>
                    <a:pt x="3915" y="2391"/>
                    <a:pt x="3903" y="2384"/>
                    <a:pt x="3893" y="2372"/>
                  </a:cubicBezTo>
                  <a:cubicBezTo>
                    <a:pt x="3902" y="2370"/>
                    <a:pt x="3910" y="2370"/>
                    <a:pt x="3916" y="2376"/>
                  </a:cubicBezTo>
                  <a:cubicBezTo>
                    <a:pt x="3928" y="2387"/>
                    <a:pt x="3941" y="2369"/>
                    <a:pt x="3934" y="2357"/>
                  </a:cubicBezTo>
                  <a:cubicBezTo>
                    <a:pt x="3925" y="2341"/>
                    <a:pt x="3905" y="2338"/>
                    <a:pt x="3887" y="2342"/>
                  </a:cubicBezTo>
                  <a:cubicBezTo>
                    <a:pt x="3883" y="2343"/>
                    <a:pt x="3879" y="2344"/>
                    <a:pt x="3875" y="2345"/>
                  </a:cubicBezTo>
                  <a:cubicBezTo>
                    <a:pt x="3870" y="2338"/>
                    <a:pt x="3865" y="2331"/>
                    <a:pt x="3858" y="2325"/>
                  </a:cubicBezTo>
                  <a:cubicBezTo>
                    <a:pt x="3854" y="2322"/>
                    <a:pt x="3849" y="2319"/>
                    <a:pt x="3844" y="2317"/>
                  </a:cubicBezTo>
                  <a:cubicBezTo>
                    <a:pt x="3843" y="2316"/>
                    <a:pt x="3842" y="2315"/>
                    <a:pt x="3841" y="2314"/>
                  </a:cubicBezTo>
                  <a:cubicBezTo>
                    <a:pt x="3836" y="2310"/>
                    <a:pt x="3831" y="2307"/>
                    <a:pt x="3826" y="2302"/>
                  </a:cubicBezTo>
                  <a:cubicBezTo>
                    <a:pt x="3828" y="2302"/>
                    <a:pt x="3829" y="2302"/>
                    <a:pt x="3831" y="2302"/>
                  </a:cubicBezTo>
                  <a:cubicBezTo>
                    <a:pt x="3855" y="2302"/>
                    <a:pt x="3855" y="2306"/>
                    <a:pt x="3871" y="2320"/>
                  </a:cubicBezTo>
                  <a:cubicBezTo>
                    <a:pt x="3889" y="2336"/>
                    <a:pt x="3913" y="2344"/>
                    <a:pt x="3932" y="2329"/>
                  </a:cubicBezTo>
                  <a:cubicBezTo>
                    <a:pt x="3932" y="2328"/>
                    <a:pt x="3932" y="2328"/>
                    <a:pt x="3933" y="2328"/>
                  </a:cubicBezTo>
                  <a:cubicBezTo>
                    <a:pt x="3935" y="2328"/>
                    <a:pt x="3938" y="2329"/>
                    <a:pt x="3941" y="2329"/>
                  </a:cubicBezTo>
                  <a:cubicBezTo>
                    <a:pt x="3947" y="2329"/>
                    <a:pt x="3952" y="2327"/>
                    <a:pt x="3955" y="2321"/>
                  </a:cubicBezTo>
                  <a:cubicBezTo>
                    <a:pt x="3958" y="2316"/>
                    <a:pt x="3958" y="2316"/>
                    <a:pt x="3958" y="2316"/>
                  </a:cubicBezTo>
                  <a:cubicBezTo>
                    <a:pt x="3958" y="2314"/>
                    <a:pt x="3958" y="2312"/>
                    <a:pt x="3957" y="2311"/>
                  </a:cubicBezTo>
                  <a:cubicBezTo>
                    <a:pt x="3949" y="2304"/>
                    <a:pt x="3940" y="2299"/>
                    <a:pt x="3932" y="2294"/>
                  </a:cubicBezTo>
                  <a:cubicBezTo>
                    <a:pt x="3941" y="2292"/>
                    <a:pt x="3950" y="2289"/>
                    <a:pt x="3959" y="2284"/>
                  </a:cubicBezTo>
                  <a:cubicBezTo>
                    <a:pt x="3975" y="2276"/>
                    <a:pt x="3966" y="2251"/>
                    <a:pt x="3948" y="2258"/>
                  </a:cubicBezTo>
                  <a:cubicBezTo>
                    <a:pt x="3934" y="2264"/>
                    <a:pt x="3917" y="2266"/>
                    <a:pt x="3902" y="2263"/>
                  </a:cubicBezTo>
                  <a:cubicBezTo>
                    <a:pt x="3911" y="2253"/>
                    <a:pt x="3921" y="2246"/>
                    <a:pt x="3936" y="2245"/>
                  </a:cubicBezTo>
                  <a:cubicBezTo>
                    <a:pt x="3951" y="2245"/>
                    <a:pt x="3964" y="2250"/>
                    <a:pt x="3978" y="2253"/>
                  </a:cubicBezTo>
                  <a:cubicBezTo>
                    <a:pt x="3983" y="2255"/>
                    <a:pt x="3987" y="2249"/>
                    <a:pt x="3985" y="2244"/>
                  </a:cubicBezTo>
                  <a:cubicBezTo>
                    <a:pt x="3981" y="2234"/>
                    <a:pt x="3974" y="2227"/>
                    <a:pt x="3967" y="2223"/>
                  </a:cubicBezTo>
                  <a:cubicBezTo>
                    <a:pt x="3970" y="2222"/>
                    <a:pt x="3972" y="2221"/>
                    <a:pt x="3975" y="2220"/>
                  </a:cubicBezTo>
                  <a:cubicBezTo>
                    <a:pt x="3990" y="2216"/>
                    <a:pt x="3983" y="2193"/>
                    <a:pt x="3969" y="2195"/>
                  </a:cubicBezTo>
                  <a:cubicBezTo>
                    <a:pt x="3957" y="2196"/>
                    <a:pt x="3946" y="2198"/>
                    <a:pt x="3935" y="2201"/>
                  </a:cubicBezTo>
                  <a:cubicBezTo>
                    <a:pt x="3948" y="2186"/>
                    <a:pt x="3962" y="2174"/>
                    <a:pt x="3985" y="2176"/>
                  </a:cubicBezTo>
                  <a:cubicBezTo>
                    <a:pt x="3997" y="2176"/>
                    <a:pt x="4004" y="2158"/>
                    <a:pt x="3991" y="2153"/>
                  </a:cubicBezTo>
                  <a:cubicBezTo>
                    <a:pt x="3984" y="2150"/>
                    <a:pt x="3976" y="2149"/>
                    <a:pt x="3969" y="2150"/>
                  </a:cubicBezTo>
                  <a:cubicBezTo>
                    <a:pt x="3980" y="2140"/>
                    <a:pt x="3989" y="2127"/>
                    <a:pt x="3973" y="2116"/>
                  </a:cubicBezTo>
                  <a:cubicBezTo>
                    <a:pt x="3969" y="2113"/>
                    <a:pt x="3964" y="2114"/>
                    <a:pt x="3960" y="2116"/>
                  </a:cubicBezTo>
                  <a:cubicBezTo>
                    <a:pt x="3958" y="2118"/>
                    <a:pt x="3956" y="2120"/>
                    <a:pt x="3956" y="2123"/>
                  </a:cubicBezTo>
                  <a:cubicBezTo>
                    <a:pt x="3956" y="2129"/>
                    <a:pt x="3939" y="2136"/>
                    <a:pt x="3932" y="2139"/>
                  </a:cubicBezTo>
                  <a:cubicBezTo>
                    <a:pt x="3939" y="2128"/>
                    <a:pt x="3943" y="2116"/>
                    <a:pt x="3942" y="2101"/>
                  </a:cubicBezTo>
                  <a:cubicBezTo>
                    <a:pt x="3942" y="2089"/>
                    <a:pt x="3922" y="2086"/>
                    <a:pt x="3919" y="2098"/>
                  </a:cubicBezTo>
                  <a:cubicBezTo>
                    <a:pt x="3917" y="2103"/>
                    <a:pt x="3915" y="2108"/>
                    <a:pt x="3912" y="2113"/>
                  </a:cubicBezTo>
                  <a:cubicBezTo>
                    <a:pt x="3911" y="2110"/>
                    <a:pt x="3909" y="2107"/>
                    <a:pt x="3906" y="2104"/>
                  </a:cubicBezTo>
                  <a:cubicBezTo>
                    <a:pt x="3903" y="2100"/>
                    <a:pt x="3898" y="2098"/>
                    <a:pt x="3895" y="2095"/>
                  </a:cubicBezTo>
                  <a:cubicBezTo>
                    <a:pt x="3883" y="2081"/>
                    <a:pt x="3894" y="2070"/>
                    <a:pt x="3907" y="2067"/>
                  </a:cubicBezTo>
                  <a:cubicBezTo>
                    <a:pt x="3914" y="2073"/>
                    <a:pt x="3926" y="2070"/>
                    <a:pt x="3924" y="2060"/>
                  </a:cubicBezTo>
                  <a:cubicBezTo>
                    <a:pt x="3924" y="2057"/>
                    <a:pt x="3924" y="2055"/>
                    <a:pt x="3923" y="2053"/>
                  </a:cubicBezTo>
                  <a:cubicBezTo>
                    <a:pt x="3923" y="2049"/>
                    <a:pt x="3920" y="2046"/>
                    <a:pt x="3917" y="2044"/>
                  </a:cubicBezTo>
                  <a:cubicBezTo>
                    <a:pt x="3912" y="2019"/>
                    <a:pt x="3892" y="2007"/>
                    <a:pt x="3866" y="2016"/>
                  </a:cubicBezTo>
                  <a:cubicBezTo>
                    <a:pt x="3860" y="2019"/>
                    <a:pt x="3859" y="2027"/>
                    <a:pt x="3853" y="2029"/>
                  </a:cubicBezTo>
                  <a:cubicBezTo>
                    <a:pt x="3844" y="2035"/>
                    <a:pt x="3834" y="2034"/>
                    <a:pt x="3824" y="2034"/>
                  </a:cubicBezTo>
                  <a:cubicBezTo>
                    <a:pt x="3831" y="2021"/>
                    <a:pt x="3837" y="2007"/>
                    <a:pt x="3846" y="1995"/>
                  </a:cubicBezTo>
                  <a:cubicBezTo>
                    <a:pt x="3855" y="1983"/>
                    <a:pt x="3866" y="1979"/>
                    <a:pt x="3877" y="1977"/>
                  </a:cubicBezTo>
                  <a:cubicBezTo>
                    <a:pt x="3897" y="2003"/>
                    <a:pt x="3924" y="2026"/>
                    <a:pt x="3949" y="2048"/>
                  </a:cubicBezTo>
                  <a:cubicBezTo>
                    <a:pt x="3952" y="2071"/>
                    <a:pt x="3959" y="2095"/>
                    <a:pt x="3971" y="2110"/>
                  </a:cubicBezTo>
                  <a:cubicBezTo>
                    <a:pt x="3976" y="2116"/>
                    <a:pt x="3985" y="2115"/>
                    <a:pt x="3988" y="2108"/>
                  </a:cubicBezTo>
                  <a:cubicBezTo>
                    <a:pt x="3992" y="2101"/>
                    <a:pt x="3993" y="2094"/>
                    <a:pt x="3994" y="2087"/>
                  </a:cubicBezTo>
                  <a:cubicBezTo>
                    <a:pt x="4000" y="2099"/>
                    <a:pt x="4007" y="2113"/>
                    <a:pt x="4013" y="2114"/>
                  </a:cubicBezTo>
                  <a:cubicBezTo>
                    <a:pt x="4014" y="2114"/>
                    <a:pt x="4014" y="2114"/>
                    <a:pt x="4014" y="2114"/>
                  </a:cubicBezTo>
                  <a:cubicBezTo>
                    <a:pt x="4018" y="2114"/>
                    <a:pt x="4022" y="2112"/>
                    <a:pt x="4024" y="2108"/>
                  </a:cubicBezTo>
                  <a:cubicBezTo>
                    <a:pt x="4026" y="2100"/>
                    <a:pt x="4026" y="2093"/>
                    <a:pt x="4025" y="2086"/>
                  </a:cubicBezTo>
                  <a:cubicBezTo>
                    <a:pt x="4029" y="2086"/>
                    <a:pt x="4033" y="2085"/>
                    <a:pt x="4036" y="2083"/>
                  </a:cubicBezTo>
                  <a:cubicBezTo>
                    <a:pt x="4040" y="2104"/>
                    <a:pt x="4048" y="2124"/>
                    <a:pt x="4067" y="2134"/>
                  </a:cubicBezTo>
                  <a:cubicBezTo>
                    <a:pt x="4072" y="2136"/>
                    <a:pt x="4079" y="2133"/>
                    <a:pt x="4081" y="2128"/>
                  </a:cubicBezTo>
                  <a:cubicBezTo>
                    <a:pt x="4086" y="2112"/>
                    <a:pt x="4085" y="2093"/>
                    <a:pt x="4081" y="2074"/>
                  </a:cubicBezTo>
                  <a:cubicBezTo>
                    <a:pt x="4092" y="2083"/>
                    <a:pt x="4104" y="2090"/>
                    <a:pt x="4118" y="2093"/>
                  </a:cubicBezTo>
                  <a:cubicBezTo>
                    <a:pt x="4125" y="2095"/>
                    <a:pt x="4131" y="2087"/>
                    <a:pt x="4128" y="2080"/>
                  </a:cubicBezTo>
                  <a:cubicBezTo>
                    <a:pt x="4121" y="2063"/>
                    <a:pt x="4109" y="2048"/>
                    <a:pt x="4097" y="2033"/>
                  </a:cubicBezTo>
                  <a:cubicBezTo>
                    <a:pt x="4101" y="2033"/>
                    <a:pt x="4106" y="2033"/>
                    <a:pt x="4110" y="2031"/>
                  </a:cubicBezTo>
                  <a:cubicBezTo>
                    <a:pt x="4113" y="2030"/>
                    <a:pt x="4115" y="2027"/>
                    <a:pt x="4115" y="2025"/>
                  </a:cubicBezTo>
                  <a:cubicBezTo>
                    <a:pt x="4116" y="2013"/>
                    <a:pt x="4109" y="2004"/>
                    <a:pt x="4101" y="1996"/>
                  </a:cubicBezTo>
                  <a:cubicBezTo>
                    <a:pt x="4112" y="2002"/>
                    <a:pt x="4127" y="2010"/>
                    <a:pt x="4134" y="2001"/>
                  </a:cubicBezTo>
                  <a:cubicBezTo>
                    <a:pt x="4137" y="1998"/>
                    <a:pt x="4138" y="1995"/>
                    <a:pt x="4139" y="1993"/>
                  </a:cubicBezTo>
                  <a:cubicBezTo>
                    <a:pt x="4146" y="1998"/>
                    <a:pt x="4153" y="2002"/>
                    <a:pt x="4162" y="2004"/>
                  </a:cubicBezTo>
                  <a:cubicBezTo>
                    <a:pt x="4167" y="2005"/>
                    <a:pt x="4173" y="2000"/>
                    <a:pt x="4174" y="1995"/>
                  </a:cubicBezTo>
                  <a:cubicBezTo>
                    <a:pt x="4175" y="1988"/>
                    <a:pt x="4173" y="1981"/>
                    <a:pt x="4171" y="1974"/>
                  </a:cubicBezTo>
                  <a:cubicBezTo>
                    <a:pt x="4184" y="1979"/>
                    <a:pt x="4197" y="1987"/>
                    <a:pt x="4211" y="1981"/>
                  </a:cubicBezTo>
                  <a:cubicBezTo>
                    <a:pt x="4216" y="1979"/>
                    <a:pt x="4218" y="1975"/>
                    <a:pt x="4217" y="1971"/>
                  </a:cubicBezTo>
                  <a:cubicBezTo>
                    <a:pt x="4217" y="1958"/>
                    <a:pt x="4208" y="1948"/>
                    <a:pt x="4195" y="1941"/>
                  </a:cubicBezTo>
                  <a:cubicBezTo>
                    <a:pt x="4203" y="1940"/>
                    <a:pt x="4210" y="1938"/>
                    <a:pt x="4217" y="1936"/>
                  </a:cubicBezTo>
                  <a:cubicBezTo>
                    <a:pt x="4231" y="1930"/>
                    <a:pt x="4228" y="1909"/>
                    <a:pt x="4213" y="1907"/>
                  </a:cubicBezTo>
                  <a:cubicBezTo>
                    <a:pt x="4194" y="1904"/>
                    <a:pt x="4175" y="1904"/>
                    <a:pt x="4156" y="1903"/>
                  </a:cubicBezTo>
                  <a:cubicBezTo>
                    <a:pt x="4160" y="1898"/>
                    <a:pt x="4164" y="1892"/>
                    <a:pt x="4165" y="1885"/>
                  </a:cubicBezTo>
                  <a:cubicBezTo>
                    <a:pt x="4165" y="1882"/>
                    <a:pt x="4164" y="1879"/>
                    <a:pt x="4162" y="1876"/>
                  </a:cubicBezTo>
                  <a:cubicBezTo>
                    <a:pt x="4168" y="1874"/>
                    <a:pt x="4173" y="1872"/>
                    <a:pt x="4178" y="1869"/>
                  </a:cubicBezTo>
                  <a:cubicBezTo>
                    <a:pt x="4196" y="1860"/>
                    <a:pt x="4191" y="1829"/>
                    <a:pt x="4169" y="1832"/>
                  </a:cubicBezTo>
                  <a:cubicBezTo>
                    <a:pt x="4164" y="1833"/>
                    <a:pt x="4159" y="1833"/>
                    <a:pt x="4154" y="1834"/>
                  </a:cubicBezTo>
                  <a:cubicBezTo>
                    <a:pt x="4153" y="1834"/>
                    <a:pt x="4152" y="1833"/>
                    <a:pt x="4151" y="1833"/>
                  </a:cubicBezTo>
                  <a:cubicBezTo>
                    <a:pt x="4130" y="1826"/>
                    <a:pt x="4114" y="1813"/>
                    <a:pt x="4094" y="1807"/>
                  </a:cubicBezTo>
                  <a:cubicBezTo>
                    <a:pt x="4105" y="1806"/>
                    <a:pt x="4117" y="1805"/>
                    <a:pt x="4126" y="1800"/>
                  </a:cubicBezTo>
                  <a:cubicBezTo>
                    <a:pt x="4127" y="1800"/>
                    <a:pt x="4129" y="1799"/>
                    <a:pt x="4130" y="1798"/>
                  </a:cubicBezTo>
                  <a:cubicBezTo>
                    <a:pt x="4134" y="1798"/>
                    <a:pt x="4138" y="1798"/>
                    <a:pt x="4143" y="1799"/>
                  </a:cubicBezTo>
                  <a:cubicBezTo>
                    <a:pt x="4149" y="1800"/>
                    <a:pt x="4156" y="1797"/>
                    <a:pt x="4159" y="1791"/>
                  </a:cubicBezTo>
                  <a:cubicBezTo>
                    <a:pt x="4166" y="1791"/>
                    <a:pt x="4173" y="1790"/>
                    <a:pt x="4180" y="1785"/>
                  </a:cubicBezTo>
                  <a:cubicBezTo>
                    <a:pt x="4189" y="1780"/>
                    <a:pt x="4186" y="1768"/>
                    <a:pt x="4179" y="1763"/>
                  </a:cubicBezTo>
                  <a:cubicBezTo>
                    <a:pt x="4187" y="1764"/>
                    <a:pt x="4196" y="1766"/>
                    <a:pt x="4204" y="1766"/>
                  </a:cubicBezTo>
                  <a:cubicBezTo>
                    <a:pt x="4211" y="1766"/>
                    <a:pt x="4220" y="1763"/>
                    <a:pt x="4223" y="1756"/>
                  </a:cubicBezTo>
                  <a:cubicBezTo>
                    <a:pt x="4223" y="1754"/>
                    <a:pt x="4223" y="1753"/>
                    <a:pt x="4224" y="1752"/>
                  </a:cubicBezTo>
                  <a:cubicBezTo>
                    <a:pt x="4227" y="1739"/>
                    <a:pt x="4206" y="1730"/>
                    <a:pt x="4185" y="1723"/>
                  </a:cubicBezTo>
                  <a:cubicBezTo>
                    <a:pt x="4186" y="1723"/>
                    <a:pt x="4188" y="1722"/>
                    <a:pt x="4190" y="1721"/>
                  </a:cubicBezTo>
                  <a:cubicBezTo>
                    <a:pt x="4217" y="1710"/>
                    <a:pt x="4267" y="1709"/>
                    <a:pt x="4268" y="1672"/>
                  </a:cubicBezTo>
                  <a:cubicBezTo>
                    <a:pt x="4268" y="1663"/>
                    <a:pt x="4262" y="1656"/>
                    <a:pt x="4253" y="1657"/>
                  </a:cubicBezTo>
                  <a:cubicBezTo>
                    <a:pt x="4265" y="1643"/>
                    <a:pt x="4274" y="1628"/>
                    <a:pt x="4277" y="1615"/>
                  </a:cubicBezTo>
                  <a:cubicBezTo>
                    <a:pt x="4302" y="1608"/>
                    <a:pt x="4329" y="1607"/>
                    <a:pt x="4356" y="1615"/>
                  </a:cubicBezTo>
                  <a:cubicBezTo>
                    <a:pt x="4357" y="1615"/>
                    <a:pt x="4358" y="1614"/>
                    <a:pt x="4358" y="1614"/>
                  </a:cubicBezTo>
                  <a:cubicBezTo>
                    <a:pt x="4396" y="1634"/>
                    <a:pt x="4436" y="1649"/>
                    <a:pt x="4478" y="1658"/>
                  </a:cubicBezTo>
                  <a:cubicBezTo>
                    <a:pt x="4571" y="1676"/>
                    <a:pt x="4638" y="1641"/>
                    <a:pt x="4693" y="1566"/>
                  </a:cubicBezTo>
                  <a:cubicBezTo>
                    <a:pt x="4695" y="1564"/>
                    <a:pt x="4693" y="1559"/>
                    <a:pt x="4690" y="1562"/>
                  </a:cubicBezTo>
                  <a:cubicBezTo>
                    <a:pt x="4625" y="1612"/>
                    <a:pt x="4552" y="1636"/>
                    <a:pt x="4473" y="1608"/>
                  </a:cubicBezTo>
                  <a:cubicBezTo>
                    <a:pt x="4432" y="1594"/>
                    <a:pt x="4397" y="1571"/>
                    <a:pt x="4362" y="1550"/>
                  </a:cubicBezTo>
                  <a:cubicBezTo>
                    <a:pt x="4392" y="1566"/>
                    <a:pt x="4422" y="1578"/>
                    <a:pt x="4458" y="1577"/>
                  </a:cubicBezTo>
                  <a:cubicBezTo>
                    <a:pt x="4564" y="1577"/>
                    <a:pt x="4650" y="1474"/>
                    <a:pt x="4724" y="1411"/>
                  </a:cubicBezTo>
                  <a:cubicBezTo>
                    <a:pt x="4728" y="1407"/>
                    <a:pt x="4722" y="1401"/>
                    <a:pt x="4717" y="1404"/>
                  </a:cubicBezTo>
                  <a:cubicBezTo>
                    <a:pt x="4655" y="1455"/>
                    <a:pt x="4596" y="1513"/>
                    <a:pt x="4520" y="1540"/>
                  </a:cubicBezTo>
                  <a:cubicBezTo>
                    <a:pt x="4429" y="1572"/>
                    <a:pt x="4393" y="1534"/>
                    <a:pt x="4321" y="1482"/>
                  </a:cubicBezTo>
                  <a:cubicBezTo>
                    <a:pt x="4314" y="1478"/>
                    <a:pt x="4311" y="1469"/>
                    <a:pt x="4305" y="1463"/>
                  </a:cubicBezTo>
                  <a:cubicBezTo>
                    <a:pt x="4331" y="1451"/>
                    <a:pt x="4359" y="1446"/>
                    <a:pt x="4387" y="1453"/>
                  </a:cubicBezTo>
                  <a:cubicBezTo>
                    <a:pt x="4437" y="1466"/>
                    <a:pt x="4463" y="1484"/>
                    <a:pt x="4518" y="1475"/>
                  </a:cubicBezTo>
                  <a:cubicBezTo>
                    <a:pt x="4603" y="1462"/>
                    <a:pt x="4691" y="1412"/>
                    <a:pt x="4715" y="1326"/>
                  </a:cubicBezTo>
                  <a:cubicBezTo>
                    <a:pt x="4716" y="1324"/>
                    <a:pt x="4712" y="1323"/>
                    <a:pt x="4711" y="1325"/>
                  </a:cubicBezTo>
                  <a:cubicBezTo>
                    <a:pt x="4680" y="1406"/>
                    <a:pt x="4545" y="1460"/>
                    <a:pt x="4462" y="1441"/>
                  </a:cubicBezTo>
                  <a:cubicBezTo>
                    <a:pt x="4414" y="1430"/>
                    <a:pt x="4381" y="1387"/>
                    <a:pt x="4329" y="1391"/>
                  </a:cubicBezTo>
                  <a:cubicBezTo>
                    <a:pt x="4329" y="1391"/>
                    <a:pt x="4329" y="1392"/>
                    <a:pt x="4328" y="1392"/>
                  </a:cubicBezTo>
                  <a:cubicBezTo>
                    <a:pt x="4306" y="1373"/>
                    <a:pt x="4267" y="1347"/>
                    <a:pt x="4262" y="1323"/>
                  </a:cubicBezTo>
                  <a:cubicBezTo>
                    <a:pt x="4260" y="1313"/>
                    <a:pt x="4263" y="1302"/>
                    <a:pt x="4267" y="1290"/>
                  </a:cubicBezTo>
                  <a:cubicBezTo>
                    <a:pt x="4284" y="1290"/>
                    <a:pt x="4300" y="1289"/>
                    <a:pt x="4317" y="1291"/>
                  </a:cubicBezTo>
                  <a:cubicBezTo>
                    <a:pt x="4329" y="1304"/>
                    <a:pt x="4336" y="1321"/>
                    <a:pt x="4348" y="1333"/>
                  </a:cubicBezTo>
                  <a:cubicBezTo>
                    <a:pt x="4363" y="1349"/>
                    <a:pt x="4383" y="1360"/>
                    <a:pt x="4403" y="1365"/>
                  </a:cubicBezTo>
                  <a:cubicBezTo>
                    <a:pt x="4425" y="1371"/>
                    <a:pt x="4448" y="1370"/>
                    <a:pt x="4470" y="1366"/>
                  </a:cubicBezTo>
                  <a:cubicBezTo>
                    <a:pt x="4489" y="1363"/>
                    <a:pt x="4517" y="1360"/>
                    <a:pt x="4530" y="1345"/>
                  </a:cubicBezTo>
                  <a:cubicBezTo>
                    <a:pt x="4533" y="1342"/>
                    <a:pt x="4532" y="1337"/>
                    <a:pt x="4529" y="1335"/>
                  </a:cubicBezTo>
                  <a:cubicBezTo>
                    <a:pt x="4512" y="1324"/>
                    <a:pt x="4486" y="1329"/>
                    <a:pt x="4466" y="1330"/>
                  </a:cubicBezTo>
                  <a:cubicBezTo>
                    <a:pt x="4444" y="1332"/>
                    <a:pt x="4423" y="1332"/>
                    <a:pt x="4402" y="1322"/>
                  </a:cubicBezTo>
                  <a:cubicBezTo>
                    <a:pt x="4402" y="1322"/>
                    <a:pt x="4401" y="1321"/>
                    <a:pt x="4401" y="1321"/>
                  </a:cubicBezTo>
                  <a:cubicBezTo>
                    <a:pt x="4418" y="1324"/>
                    <a:pt x="4435" y="1323"/>
                    <a:pt x="4452" y="1319"/>
                  </a:cubicBezTo>
                  <a:cubicBezTo>
                    <a:pt x="4473" y="1315"/>
                    <a:pt x="4493" y="1304"/>
                    <a:pt x="4510" y="1291"/>
                  </a:cubicBezTo>
                  <a:cubicBezTo>
                    <a:pt x="4523" y="1280"/>
                    <a:pt x="4544" y="1265"/>
                    <a:pt x="4547" y="1246"/>
                  </a:cubicBezTo>
                  <a:cubicBezTo>
                    <a:pt x="4547" y="1244"/>
                    <a:pt x="4545" y="1242"/>
                    <a:pt x="4543" y="1242"/>
                  </a:cubicBezTo>
                  <a:cubicBezTo>
                    <a:pt x="4525" y="1240"/>
                    <a:pt x="4507" y="1255"/>
                    <a:pt x="4492" y="1263"/>
                  </a:cubicBezTo>
                  <a:cubicBezTo>
                    <a:pt x="4474" y="1273"/>
                    <a:pt x="4454" y="1282"/>
                    <a:pt x="4432" y="1285"/>
                  </a:cubicBezTo>
                  <a:cubicBezTo>
                    <a:pt x="4409" y="1287"/>
                    <a:pt x="4393" y="1278"/>
                    <a:pt x="4372" y="1269"/>
                  </a:cubicBezTo>
                  <a:cubicBezTo>
                    <a:pt x="4367" y="1266"/>
                    <a:pt x="4362" y="1264"/>
                    <a:pt x="4356" y="1262"/>
                  </a:cubicBezTo>
                  <a:cubicBezTo>
                    <a:pt x="4376" y="1262"/>
                    <a:pt x="4395" y="1261"/>
                    <a:pt x="4414" y="1255"/>
                  </a:cubicBezTo>
                  <a:cubicBezTo>
                    <a:pt x="4432" y="1249"/>
                    <a:pt x="4448" y="1239"/>
                    <a:pt x="4463" y="1226"/>
                  </a:cubicBezTo>
                  <a:cubicBezTo>
                    <a:pt x="4466" y="1223"/>
                    <a:pt x="4469" y="1221"/>
                    <a:pt x="4472" y="1218"/>
                  </a:cubicBezTo>
                  <a:cubicBezTo>
                    <a:pt x="4473" y="1219"/>
                    <a:pt x="4474" y="1219"/>
                    <a:pt x="4475" y="1220"/>
                  </a:cubicBezTo>
                  <a:cubicBezTo>
                    <a:pt x="4492" y="1230"/>
                    <a:pt x="4520" y="1228"/>
                    <a:pt x="4536" y="1218"/>
                  </a:cubicBezTo>
                  <a:cubicBezTo>
                    <a:pt x="4552" y="1209"/>
                    <a:pt x="4567" y="1190"/>
                    <a:pt x="4569" y="1171"/>
                  </a:cubicBezTo>
                  <a:cubicBezTo>
                    <a:pt x="4569" y="1163"/>
                    <a:pt x="4560" y="1157"/>
                    <a:pt x="4553" y="1159"/>
                  </a:cubicBezTo>
                  <a:cubicBezTo>
                    <a:pt x="4538" y="1165"/>
                    <a:pt x="4531" y="1182"/>
                    <a:pt x="4517" y="1187"/>
                  </a:cubicBezTo>
                  <a:cubicBezTo>
                    <a:pt x="4512" y="1189"/>
                    <a:pt x="4507" y="1189"/>
                    <a:pt x="4501" y="1188"/>
                  </a:cubicBezTo>
                  <a:cubicBezTo>
                    <a:pt x="4502" y="1188"/>
                    <a:pt x="4502" y="1187"/>
                    <a:pt x="4502" y="1187"/>
                  </a:cubicBezTo>
                  <a:cubicBezTo>
                    <a:pt x="4509" y="1180"/>
                    <a:pt x="4515" y="1174"/>
                    <a:pt x="4522" y="1168"/>
                  </a:cubicBezTo>
                  <a:cubicBezTo>
                    <a:pt x="4529" y="1162"/>
                    <a:pt x="4539" y="1157"/>
                    <a:pt x="4543" y="1148"/>
                  </a:cubicBezTo>
                  <a:cubicBezTo>
                    <a:pt x="4547" y="1140"/>
                    <a:pt x="4544" y="1128"/>
                    <a:pt x="4534" y="1127"/>
                  </a:cubicBezTo>
                  <a:cubicBezTo>
                    <a:pt x="4514" y="1124"/>
                    <a:pt x="4497" y="1140"/>
                    <a:pt x="4483" y="1152"/>
                  </a:cubicBezTo>
                  <a:cubicBezTo>
                    <a:pt x="4470" y="1164"/>
                    <a:pt x="4458" y="1178"/>
                    <a:pt x="4445" y="1191"/>
                  </a:cubicBezTo>
                  <a:cubicBezTo>
                    <a:pt x="4432" y="1204"/>
                    <a:pt x="4417" y="1215"/>
                    <a:pt x="4399" y="1220"/>
                  </a:cubicBezTo>
                  <a:cubicBezTo>
                    <a:pt x="4378" y="1226"/>
                    <a:pt x="4355" y="1224"/>
                    <a:pt x="4334" y="1226"/>
                  </a:cubicBezTo>
                  <a:cubicBezTo>
                    <a:pt x="4322" y="1226"/>
                    <a:pt x="4310" y="1228"/>
                    <a:pt x="4299" y="1230"/>
                  </a:cubicBezTo>
                  <a:cubicBezTo>
                    <a:pt x="4299" y="1230"/>
                    <a:pt x="4299" y="1229"/>
                    <a:pt x="4299" y="1229"/>
                  </a:cubicBezTo>
                  <a:cubicBezTo>
                    <a:pt x="4330" y="1222"/>
                    <a:pt x="4362" y="1215"/>
                    <a:pt x="4391" y="1201"/>
                  </a:cubicBezTo>
                  <a:cubicBezTo>
                    <a:pt x="4425" y="1186"/>
                    <a:pt x="4452" y="1160"/>
                    <a:pt x="4478" y="1134"/>
                  </a:cubicBezTo>
                  <a:cubicBezTo>
                    <a:pt x="4493" y="1120"/>
                    <a:pt x="4470" y="1098"/>
                    <a:pt x="4455" y="1112"/>
                  </a:cubicBezTo>
                  <a:cubicBezTo>
                    <a:pt x="4428" y="1137"/>
                    <a:pt x="4400" y="1162"/>
                    <a:pt x="4366" y="1175"/>
                  </a:cubicBezTo>
                  <a:cubicBezTo>
                    <a:pt x="4353" y="1180"/>
                    <a:pt x="4340" y="1184"/>
                    <a:pt x="4326" y="1188"/>
                  </a:cubicBezTo>
                  <a:cubicBezTo>
                    <a:pt x="4331" y="1182"/>
                    <a:pt x="4336" y="1177"/>
                    <a:pt x="4341" y="1172"/>
                  </a:cubicBezTo>
                  <a:cubicBezTo>
                    <a:pt x="4356" y="1159"/>
                    <a:pt x="4396" y="1158"/>
                    <a:pt x="4394" y="1131"/>
                  </a:cubicBezTo>
                  <a:cubicBezTo>
                    <a:pt x="4393" y="1128"/>
                    <a:pt x="4392" y="1126"/>
                    <a:pt x="4389" y="1125"/>
                  </a:cubicBezTo>
                  <a:cubicBezTo>
                    <a:pt x="4393" y="1126"/>
                    <a:pt x="4387" y="1125"/>
                    <a:pt x="4387" y="1125"/>
                  </a:cubicBezTo>
                  <a:cubicBezTo>
                    <a:pt x="4384" y="1125"/>
                    <a:pt x="4382" y="1125"/>
                    <a:pt x="4379" y="1125"/>
                  </a:cubicBezTo>
                  <a:cubicBezTo>
                    <a:pt x="4373" y="1126"/>
                    <a:pt x="4367" y="1127"/>
                    <a:pt x="4361" y="1128"/>
                  </a:cubicBezTo>
                  <a:cubicBezTo>
                    <a:pt x="4348" y="1131"/>
                    <a:pt x="4334" y="1135"/>
                    <a:pt x="4323" y="1143"/>
                  </a:cubicBezTo>
                  <a:cubicBezTo>
                    <a:pt x="4309" y="1152"/>
                    <a:pt x="4298" y="1165"/>
                    <a:pt x="4286" y="1177"/>
                  </a:cubicBezTo>
                  <a:cubicBezTo>
                    <a:pt x="4276" y="1186"/>
                    <a:pt x="4264" y="1194"/>
                    <a:pt x="4255" y="1205"/>
                  </a:cubicBezTo>
                  <a:cubicBezTo>
                    <a:pt x="4253" y="1205"/>
                    <a:pt x="4252" y="1206"/>
                    <a:pt x="4250" y="1206"/>
                  </a:cubicBezTo>
                  <a:cubicBezTo>
                    <a:pt x="4232" y="1211"/>
                    <a:pt x="4216" y="1214"/>
                    <a:pt x="4197" y="1211"/>
                  </a:cubicBezTo>
                  <a:cubicBezTo>
                    <a:pt x="4188" y="1210"/>
                    <a:pt x="4180" y="1208"/>
                    <a:pt x="4172" y="1208"/>
                  </a:cubicBezTo>
                  <a:cubicBezTo>
                    <a:pt x="4187" y="1202"/>
                    <a:pt x="4201" y="1196"/>
                    <a:pt x="4214" y="1187"/>
                  </a:cubicBezTo>
                  <a:cubicBezTo>
                    <a:pt x="4215" y="1187"/>
                    <a:pt x="4215" y="1187"/>
                    <a:pt x="4216" y="1186"/>
                  </a:cubicBezTo>
                  <a:cubicBezTo>
                    <a:pt x="4239" y="1184"/>
                    <a:pt x="4262" y="1177"/>
                    <a:pt x="4283" y="1166"/>
                  </a:cubicBezTo>
                  <a:cubicBezTo>
                    <a:pt x="4314" y="1150"/>
                    <a:pt x="4335" y="1126"/>
                    <a:pt x="4356" y="1099"/>
                  </a:cubicBezTo>
                  <a:cubicBezTo>
                    <a:pt x="4358" y="1102"/>
                    <a:pt x="4361" y="1104"/>
                    <a:pt x="4365" y="1105"/>
                  </a:cubicBezTo>
                  <a:cubicBezTo>
                    <a:pt x="4402" y="1115"/>
                    <a:pt x="4436" y="1095"/>
                    <a:pt x="4464" y="1074"/>
                  </a:cubicBezTo>
                  <a:cubicBezTo>
                    <a:pt x="4479" y="1063"/>
                    <a:pt x="4493" y="1051"/>
                    <a:pt x="4510" y="1044"/>
                  </a:cubicBezTo>
                  <a:cubicBezTo>
                    <a:pt x="4529" y="1036"/>
                    <a:pt x="4549" y="1037"/>
                    <a:pt x="4569" y="1039"/>
                  </a:cubicBezTo>
                  <a:cubicBezTo>
                    <a:pt x="4576" y="1039"/>
                    <a:pt x="4582" y="1033"/>
                    <a:pt x="4583" y="1027"/>
                  </a:cubicBezTo>
                  <a:cubicBezTo>
                    <a:pt x="4584" y="1026"/>
                    <a:pt x="4584" y="1025"/>
                    <a:pt x="4584" y="1024"/>
                  </a:cubicBezTo>
                  <a:cubicBezTo>
                    <a:pt x="4584" y="1023"/>
                    <a:pt x="4584" y="1023"/>
                    <a:pt x="4584" y="1023"/>
                  </a:cubicBezTo>
                  <a:cubicBezTo>
                    <a:pt x="4583" y="1014"/>
                    <a:pt x="4576" y="1009"/>
                    <a:pt x="4568" y="1008"/>
                  </a:cubicBezTo>
                  <a:cubicBezTo>
                    <a:pt x="4549" y="1006"/>
                    <a:pt x="4530" y="1006"/>
                    <a:pt x="4511" y="1011"/>
                  </a:cubicBezTo>
                  <a:cubicBezTo>
                    <a:pt x="4506" y="1012"/>
                    <a:pt x="4501" y="1014"/>
                    <a:pt x="4496" y="1016"/>
                  </a:cubicBezTo>
                  <a:cubicBezTo>
                    <a:pt x="4497" y="1007"/>
                    <a:pt x="4497" y="997"/>
                    <a:pt x="4502" y="989"/>
                  </a:cubicBezTo>
                  <a:cubicBezTo>
                    <a:pt x="4511" y="976"/>
                    <a:pt x="4526" y="978"/>
                    <a:pt x="4538" y="970"/>
                  </a:cubicBezTo>
                  <a:cubicBezTo>
                    <a:pt x="4543" y="967"/>
                    <a:pt x="4545" y="958"/>
                    <a:pt x="4539" y="954"/>
                  </a:cubicBezTo>
                  <a:cubicBezTo>
                    <a:pt x="4522" y="940"/>
                    <a:pt x="4496" y="952"/>
                    <a:pt x="4483" y="968"/>
                  </a:cubicBezTo>
                  <a:cubicBezTo>
                    <a:pt x="4475" y="978"/>
                    <a:pt x="4471" y="990"/>
                    <a:pt x="4469" y="1003"/>
                  </a:cubicBezTo>
                  <a:cubicBezTo>
                    <a:pt x="4468" y="1012"/>
                    <a:pt x="4466" y="1022"/>
                    <a:pt x="4470" y="1031"/>
                  </a:cubicBezTo>
                  <a:cubicBezTo>
                    <a:pt x="4468" y="1032"/>
                    <a:pt x="4467" y="1033"/>
                    <a:pt x="4465" y="1034"/>
                  </a:cubicBezTo>
                  <a:cubicBezTo>
                    <a:pt x="4439" y="1053"/>
                    <a:pt x="4410" y="1082"/>
                    <a:pt x="4376" y="1075"/>
                  </a:cubicBezTo>
                  <a:cubicBezTo>
                    <a:pt x="4384" y="1066"/>
                    <a:pt x="4393" y="1058"/>
                    <a:pt x="4404" y="1051"/>
                  </a:cubicBezTo>
                  <a:cubicBezTo>
                    <a:pt x="4417" y="1042"/>
                    <a:pt x="4439" y="1037"/>
                    <a:pt x="4447" y="1023"/>
                  </a:cubicBezTo>
                  <a:cubicBezTo>
                    <a:pt x="4450" y="1019"/>
                    <a:pt x="4448" y="1013"/>
                    <a:pt x="4443" y="1011"/>
                  </a:cubicBezTo>
                  <a:cubicBezTo>
                    <a:pt x="4430" y="1003"/>
                    <a:pt x="4411" y="1011"/>
                    <a:pt x="4399" y="1017"/>
                  </a:cubicBezTo>
                  <a:cubicBezTo>
                    <a:pt x="4384" y="1025"/>
                    <a:pt x="4370" y="1034"/>
                    <a:pt x="4359" y="1046"/>
                  </a:cubicBezTo>
                  <a:cubicBezTo>
                    <a:pt x="4333" y="1071"/>
                    <a:pt x="4317" y="1104"/>
                    <a:pt x="4287" y="1125"/>
                  </a:cubicBezTo>
                  <a:cubicBezTo>
                    <a:pt x="4279" y="1132"/>
                    <a:pt x="4270" y="1137"/>
                    <a:pt x="4260" y="1141"/>
                  </a:cubicBezTo>
                  <a:cubicBezTo>
                    <a:pt x="4263" y="1137"/>
                    <a:pt x="4265" y="1134"/>
                    <a:pt x="4267" y="1130"/>
                  </a:cubicBezTo>
                  <a:cubicBezTo>
                    <a:pt x="4278" y="1108"/>
                    <a:pt x="4287" y="1082"/>
                    <a:pt x="4309" y="1069"/>
                  </a:cubicBezTo>
                  <a:cubicBezTo>
                    <a:pt x="4327" y="1058"/>
                    <a:pt x="4310" y="1030"/>
                    <a:pt x="4291" y="1040"/>
                  </a:cubicBezTo>
                  <a:cubicBezTo>
                    <a:pt x="4266" y="1054"/>
                    <a:pt x="4254" y="1078"/>
                    <a:pt x="4241" y="1102"/>
                  </a:cubicBezTo>
                  <a:cubicBezTo>
                    <a:pt x="4230" y="1124"/>
                    <a:pt x="4216" y="1141"/>
                    <a:pt x="4196" y="1154"/>
                  </a:cubicBezTo>
                  <a:cubicBezTo>
                    <a:pt x="4180" y="1154"/>
                    <a:pt x="4164" y="1152"/>
                    <a:pt x="4148" y="1147"/>
                  </a:cubicBezTo>
                  <a:cubicBezTo>
                    <a:pt x="4173" y="1142"/>
                    <a:pt x="4195" y="1133"/>
                    <a:pt x="4214" y="1115"/>
                  </a:cubicBezTo>
                  <a:cubicBezTo>
                    <a:pt x="4239" y="1092"/>
                    <a:pt x="4253" y="1061"/>
                    <a:pt x="4271" y="1032"/>
                  </a:cubicBezTo>
                  <a:cubicBezTo>
                    <a:pt x="4271" y="1032"/>
                    <a:pt x="4272" y="1032"/>
                    <a:pt x="4272" y="1031"/>
                  </a:cubicBezTo>
                  <a:cubicBezTo>
                    <a:pt x="4285" y="1021"/>
                    <a:pt x="4302" y="1027"/>
                    <a:pt x="4317" y="1028"/>
                  </a:cubicBezTo>
                  <a:cubicBezTo>
                    <a:pt x="4331" y="1029"/>
                    <a:pt x="4344" y="1027"/>
                    <a:pt x="4357" y="1022"/>
                  </a:cubicBezTo>
                  <a:cubicBezTo>
                    <a:pt x="4381" y="1011"/>
                    <a:pt x="4398" y="990"/>
                    <a:pt x="4405" y="965"/>
                  </a:cubicBezTo>
                  <a:cubicBezTo>
                    <a:pt x="4410" y="946"/>
                    <a:pt x="4382" y="940"/>
                    <a:pt x="4376" y="958"/>
                  </a:cubicBezTo>
                  <a:cubicBezTo>
                    <a:pt x="4369" y="981"/>
                    <a:pt x="4348" y="997"/>
                    <a:pt x="4325" y="999"/>
                  </a:cubicBezTo>
                  <a:cubicBezTo>
                    <a:pt x="4316" y="999"/>
                    <a:pt x="4306" y="999"/>
                    <a:pt x="4296" y="999"/>
                  </a:cubicBezTo>
                  <a:cubicBezTo>
                    <a:pt x="4299" y="997"/>
                    <a:pt x="4301" y="995"/>
                    <a:pt x="4304" y="993"/>
                  </a:cubicBezTo>
                  <a:cubicBezTo>
                    <a:pt x="4317" y="982"/>
                    <a:pt x="4334" y="977"/>
                    <a:pt x="4344" y="962"/>
                  </a:cubicBezTo>
                  <a:cubicBezTo>
                    <a:pt x="4350" y="952"/>
                    <a:pt x="4349" y="940"/>
                    <a:pt x="4348" y="928"/>
                  </a:cubicBezTo>
                  <a:cubicBezTo>
                    <a:pt x="4354" y="926"/>
                    <a:pt x="4360" y="922"/>
                    <a:pt x="4365" y="921"/>
                  </a:cubicBezTo>
                  <a:cubicBezTo>
                    <a:pt x="4377" y="919"/>
                    <a:pt x="4387" y="919"/>
                    <a:pt x="4398" y="913"/>
                  </a:cubicBezTo>
                  <a:cubicBezTo>
                    <a:pt x="4418" y="904"/>
                    <a:pt x="4431" y="887"/>
                    <a:pt x="4437" y="866"/>
                  </a:cubicBezTo>
                  <a:cubicBezTo>
                    <a:pt x="4443" y="847"/>
                    <a:pt x="4413" y="840"/>
                    <a:pt x="4407" y="859"/>
                  </a:cubicBezTo>
                  <a:cubicBezTo>
                    <a:pt x="4403" y="869"/>
                    <a:pt x="4397" y="877"/>
                    <a:pt x="4388" y="882"/>
                  </a:cubicBezTo>
                  <a:cubicBezTo>
                    <a:pt x="4378" y="889"/>
                    <a:pt x="4367" y="889"/>
                    <a:pt x="4356" y="892"/>
                  </a:cubicBezTo>
                  <a:cubicBezTo>
                    <a:pt x="4354" y="892"/>
                    <a:pt x="4352" y="893"/>
                    <a:pt x="4351" y="894"/>
                  </a:cubicBezTo>
                  <a:cubicBezTo>
                    <a:pt x="4353" y="887"/>
                    <a:pt x="4355" y="881"/>
                    <a:pt x="4359" y="875"/>
                  </a:cubicBezTo>
                  <a:cubicBezTo>
                    <a:pt x="4364" y="865"/>
                    <a:pt x="4372" y="858"/>
                    <a:pt x="4376" y="849"/>
                  </a:cubicBezTo>
                  <a:cubicBezTo>
                    <a:pt x="4377" y="845"/>
                    <a:pt x="4375" y="839"/>
                    <a:pt x="4370" y="839"/>
                  </a:cubicBezTo>
                  <a:cubicBezTo>
                    <a:pt x="4337" y="843"/>
                    <a:pt x="4321" y="889"/>
                    <a:pt x="4320" y="917"/>
                  </a:cubicBezTo>
                  <a:cubicBezTo>
                    <a:pt x="4320" y="925"/>
                    <a:pt x="4324" y="935"/>
                    <a:pt x="4322" y="943"/>
                  </a:cubicBezTo>
                  <a:cubicBezTo>
                    <a:pt x="4320" y="953"/>
                    <a:pt x="4310" y="957"/>
                    <a:pt x="4302" y="961"/>
                  </a:cubicBezTo>
                  <a:cubicBezTo>
                    <a:pt x="4287" y="970"/>
                    <a:pt x="4275" y="981"/>
                    <a:pt x="4264" y="994"/>
                  </a:cubicBezTo>
                  <a:cubicBezTo>
                    <a:pt x="4243" y="1020"/>
                    <a:pt x="4230" y="1052"/>
                    <a:pt x="4209" y="1079"/>
                  </a:cubicBezTo>
                  <a:cubicBezTo>
                    <a:pt x="4187" y="1107"/>
                    <a:pt x="4158" y="1119"/>
                    <a:pt x="4123" y="1124"/>
                  </a:cubicBezTo>
                  <a:cubicBezTo>
                    <a:pt x="4123" y="1122"/>
                    <a:pt x="4124" y="1121"/>
                    <a:pt x="4124" y="1119"/>
                  </a:cubicBezTo>
                  <a:cubicBezTo>
                    <a:pt x="4133" y="1115"/>
                    <a:pt x="4141" y="1110"/>
                    <a:pt x="4149" y="1104"/>
                  </a:cubicBezTo>
                  <a:cubicBezTo>
                    <a:pt x="4181" y="1080"/>
                    <a:pt x="4204" y="1049"/>
                    <a:pt x="4223" y="1014"/>
                  </a:cubicBezTo>
                  <a:cubicBezTo>
                    <a:pt x="4227" y="1005"/>
                    <a:pt x="4232" y="997"/>
                    <a:pt x="4237" y="988"/>
                  </a:cubicBezTo>
                  <a:cubicBezTo>
                    <a:pt x="4237" y="988"/>
                    <a:pt x="4238" y="988"/>
                    <a:pt x="4238" y="988"/>
                  </a:cubicBezTo>
                  <a:cubicBezTo>
                    <a:pt x="4270" y="980"/>
                    <a:pt x="4310" y="952"/>
                    <a:pt x="4307" y="915"/>
                  </a:cubicBezTo>
                  <a:cubicBezTo>
                    <a:pt x="4306" y="903"/>
                    <a:pt x="4291" y="896"/>
                    <a:pt x="4283" y="905"/>
                  </a:cubicBezTo>
                  <a:cubicBezTo>
                    <a:pt x="4276" y="913"/>
                    <a:pt x="4271" y="920"/>
                    <a:pt x="4266" y="927"/>
                  </a:cubicBezTo>
                  <a:cubicBezTo>
                    <a:pt x="4270" y="917"/>
                    <a:pt x="4273" y="907"/>
                    <a:pt x="4276" y="897"/>
                  </a:cubicBezTo>
                  <a:cubicBezTo>
                    <a:pt x="4278" y="893"/>
                    <a:pt x="4279" y="889"/>
                    <a:pt x="4280" y="884"/>
                  </a:cubicBezTo>
                  <a:cubicBezTo>
                    <a:pt x="4293" y="872"/>
                    <a:pt x="4308" y="862"/>
                    <a:pt x="4319" y="847"/>
                  </a:cubicBezTo>
                  <a:cubicBezTo>
                    <a:pt x="4332" y="829"/>
                    <a:pt x="4341" y="809"/>
                    <a:pt x="4348" y="789"/>
                  </a:cubicBezTo>
                  <a:cubicBezTo>
                    <a:pt x="4352" y="777"/>
                    <a:pt x="4333" y="770"/>
                    <a:pt x="4327" y="781"/>
                  </a:cubicBezTo>
                  <a:cubicBezTo>
                    <a:pt x="4316" y="801"/>
                    <a:pt x="4307" y="822"/>
                    <a:pt x="4290" y="839"/>
                  </a:cubicBezTo>
                  <a:cubicBezTo>
                    <a:pt x="4289" y="841"/>
                    <a:pt x="4287" y="842"/>
                    <a:pt x="4285" y="844"/>
                  </a:cubicBezTo>
                  <a:cubicBezTo>
                    <a:pt x="4285" y="838"/>
                    <a:pt x="4286" y="833"/>
                    <a:pt x="4286" y="828"/>
                  </a:cubicBezTo>
                  <a:cubicBezTo>
                    <a:pt x="4286" y="814"/>
                    <a:pt x="4286" y="803"/>
                    <a:pt x="4290" y="790"/>
                  </a:cubicBezTo>
                  <a:cubicBezTo>
                    <a:pt x="4294" y="778"/>
                    <a:pt x="4298" y="766"/>
                    <a:pt x="4302" y="753"/>
                  </a:cubicBezTo>
                  <a:cubicBezTo>
                    <a:pt x="4307" y="734"/>
                    <a:pt x="4277" y="727"/>
                    <a:pt x="4271" y="746"/>
                  </a:cubicBezTo>
                  <a:cubicBezTo>
                    <a:pt x="4265" y="767"/>
                    <a:pt x="4255" y="786"/>
                    <a:pt x="4253" y="809"/>
                  </a:cubicBezTo>
                  <a:cubicBezTo>
                    <a:pt x="4251" y="832"/>
                    <a:pt x="4256" y="855"/>
                    <a:pt x="4251" y="878"/>
                  </a:cubicBezTo>
                  <a:cubicBezTo>
                    <a:pt x="4246" y="903"/>
                    <a:pt x="4236" y="928"/>
                    <a:pt x="4224" y="951"/>
                  </a:cubicBezTo>
                  <a:cubicBezTo>
                    <a:pt x="4214" y="953"/>
                    <a:pt x="4204" y="954"/>
                    <a:pt x="4194" y="955"/>
                  </a:cubicBezTo>
                  <a:cubicBezTo>
                    <a:pt x="4194" y="956"/>
                    <a:pt x="4194" y="956"/>
                    <a:pt x="4194" y="956"/>
                  </a:cubicBezTo>
                  <a:cubicBezTo>
                    <a:pt x="4196" y="947"/>
                    <a:pt x="4200" y="940"/>
                    <a:pt x="4204" y="932"/>
                  </a:cubicBezTo>
                  <a:cubicBezTo>
                    <a:pt x="4222" y="895"/>
                    <a:pt x="4226" y="853"/>
                    <a:pt x="4221" y="812"/>
                  </a:cubicBezTo>
                  <a:cubicBezTo>
                    <a:pt x="4218" y="793"/>
                    <a:pt x="4192" y="793"/>
                    <a:pt x="4191" y="813"/>
                  </a:cubicBezTo>
                  <a:cubicBezTo>
                    <a:pt x="4190" y="831"/>
                    <a:pt x="4191" y="850"/>
                    <a:pt x="4189" y="868"/>
                  </a:cubicBezTo>
                  <a:cubicBezTo>
                    <a:pt x="4187" y="865"/>
                    <a:pt x="4184" y="862"/>
                    <a:pt x="4181" y="859"/>
                  </a:cubicBezTo>
                  <a:cubicBezTo>
                    <a:pt x="4174" y="854"/>
                    <a:pt x="4166" y="851"/>
                    <a:pt x="4159" y="846"/>
                  </a:cubicBezTo>
                  <a:cubicBezTo>
                    <a:pt x="4151" y="841"/>
                    <a:pt x="4151" y="835"/>
                    <a:pt x="4152" y="825"/>
                  </a:cubicBezTo>
                  <a:cubicBezTo>
                    <a:pt x="4153" y="813"/>
                    <a:pt x="4155" y="801"/>
                    <a:pt x="4159" y="789"/>
                  </a:cubicBezTo>
                  <a:cubicBezTo>
                    <a:pt x="4162" y="779"/>
                    <a:pt x="4167" y="770"/>
                    <a:pt x="4160" y="760"/>
                  </a:cubicBezTo>
                  <a:cubicBezTo>
                    <a:pt x="4158" y="755"/>
                    <a:pt x="4152" y="754"/>
                    <a:pt x="4147" y="755"/>
                  </a:cubicBezTo>
                  <a:cubicBezTo>
                    <a:pt x="4127" y="760"/>
                    <a:pt x="4123" y="795"/>
                    <a:pt x="4120" y="812"/>
                  </a:cubicBezTo>
                  <a:cubicBezTo>
                    <a:pt x="4118" y="830"/>
                    <a:pt x="4116" y="849"/>
                    <a:pt x="4129" y="863"/>
                  </a:cubicBezTo>
                  <a:cubicBezTo>
                    <a:pt x="4140" y="876"/>
                    <a:pt x="4161" y="878"/>
                    <a:pt x="4168" y="894"/>
                  </a:cubicBezTo>
                  <a:cubicBezTo>
                    <a:pt x="4170" y="899"/>
                    <a:pt x="4172" y="909"/>
                    <a:pt x="4174" y="917"/>
                  </a:cubicBezTo>
                  <a:cubicBezTo>
                    <a:pt x="4172" y="923"/>
                    <a:pt x="4169" y="929"/>
                    <a:pt x="4167" y="934"/>
                  </a:cubicBezTo>
                  <a:cubicBezTo>
                    <a:pt x="4163" y="944"/>
                    <a:pt x="4161" y="953"/>
                    <a:pt x="4159" y="962"/>
                  </a:cubicBezTo>
                  <a:cubicBezTo>
                    <a:pt x="4149" y="965"/>
                    <a:pt x="4140" y="969"/>
                    <a:pt x="4132" y="975"/>
                  </a:cubicBezTo>
                  <a:cubicBezTo>
                    <a:pt x="4132" y="972"/>
                    <a:pt x="4132" y="970"/>
                    <a:pt x="4131" y="968"/>
                  </a:cubicBezTo>
                  <a:cubicBezTo>
                    <a:pt x="4125" y="928"/>
                    <a:pt x="4100" y="891"/>
                    <a:pt x="4086" y="853"/>
                  </a:cubicBezTo>
                  <a:cubicBezTo>
                    <a:pt x="4079" y="834"/>
                    <a:pt x="4072" y="815"/>
                    <a:pt x="4071" y="795"/>
                  </a:cubicBezTo>
                  <a:cubicBezTo>
                    <a:pt x="4070" y="784"/>
                    <a:pt x="4071" y="773"/>
                    <a:pt x="4073" y="763"/>
                  </a:cubicBezTo>
                  <a:cubicBezTo>
                    <a:pt x="4076" y="752"/>
                    <a:pt x="4083" y="744"/>
                    <a:pt x="4088" y="734"/>
                  </a:cubicBezTo>
                  <a:cubicBezTo>
                    <a:pt x="4093" y="722"/>
                    <a:pt x="4081" y="708"/>
                    <a:pt x="4068" y="715"/>
                  </a:cubicBezTo>
                  <a:cubicBezTo>
                    <a:pt x="4050" y="725"/>
                    <a:pt x="4041" y="750"/>
                    <a:pt x="4038" y="768"/>
                  </a:cubicBezTo>
                  <a:cubicBezTo>
                    <a:pt x="4037" y="775"/>
                    <a:pt x="4037" y="781"/>
                    <a:pt x="4037" y="787"/>
                  </a:cubicBezTo>
                  <a:cubicBezTo>
                    <a:pt x="4036" y="787"/>
                    <a:pt x="4036" y="787"/>
                    <a:pt x="4036" y="787"/>
                  </a:cubicBezTo>
                  <a:cubicBezTo>
                    <a:pt x="4023" y="780"/>
                    <a:pt x="4006" y="776"/>
                    <a:pt x="4001" y="761"/>
                  </a:cubicBezTo>
                  <a:cubicBezTo>
                    <a:pt x="3994" y="744"/>
                    <a:pt x="4002" y="724"/>
                    <a:pt x="4008" y="707"/>
                  </a:cubicBezTo>
                  <a:cubicBezTo>
                    <a:pt x="4014" y="691"/>
                    <a:pt x="3987" y="681"/>
                    <a:pt x="3980" y="696"/>
                  </a:cubicBezTo>
                  <a:cubicBezTo>
                    <a:pt x="3965" y="730"/>
                    <a:pt x="3952" y="774"/>
                    <a:pt x="3987" y="801"/>
                  </a:cubicBezTo>
                  <a:cubicBezTo>
                    <a:pt x="4001" y="812"/>
                    <a:pt x="4020" y="815"/>
                    <a:pt x="4031" y="829"/>
                  </a:cubicBezTo>
                  <a:cubicBezTo>
                    <a:pt x="4040" y="841"/>
                    <a:pt x="4044" y="857"/>
                    <a:pt x="4054" y="868"/>
                  </a:cubicBezTo>
                  <a:cubicBezTo>
                    <a:pt x="4054" y="869"/>
                    <a:pt x="4054" y="870"/>
                    <a:pt x="4055" y="871"/>
                  </a:cubicBezTo>
                  <a:cubicBezTo>
                    <a:pt x="4054" y="871"/>
                    <a:pt x="4053" y="872"/>
                    <a:pt x="4052" y="872"/>
                  </a:cubicBezTo>
                  <a:cubicBezTo>
                    <a:pt x="4046" y="875"/>
                    <a:pt x="4037" y="870"/>
                    <a:pt x="4031" y="867"/>
                  </a:cubicBezTo>
                  <a:cubicBezTo>
                    <a:pt x="4014" y="859"/>
                    <a:pt x="3996" y="851"/>
                    <a:pt x="3978" y="845"/>
                  </a:cubicBezTo>
                  <a:cubicBezTo>
                    <a:pt x="3959" y="839"/>
                    <a:pt x="3942" y="832"/>
                    <a:pt x="3925" y="821"/>
                  </a:cubicBezTo>
                  <a:cubicBezTo>
                    <a:pt x="3919" y="817"/>
                    <a:pt x="3905" y="801"/>
                    <a:pt x="3895" y="806"/>
                  </a:cubicBezTo>
                  <a:cubicBezTo>
                    <a:pt x="3895" y="806"/>
                    <a:pt x="3895" y="805"/>
                    <a:pt x="3895" y="805"/>
                  </a:cubicBezTo>
                  <a:cubicBezTo>
                    <a:pt x="3945" y="717"/>
                    <a:pt x="4029" y="627"/>
                    <a:pt x="4088" y="561"/>
                  </a:cubicBezTo>
                  <a:cubicBezTo>
                    <a:pt x="4089" y="560"/>
                    <a:pt x="4088" y="558"/>
                    <a:pt x="4087" y="559"/>
                  </a:cubicBezTo>
                  <a:cubicBezTo>
                    <a:pt x="4017" y="624"/>
                    <a:pt x="3952" y="688"/>
                    <a:pt x="3896" y="763"/>
                  </a:cubicBezTo>
                  <a:cubicBezTo>
                    <a:pt x="3896" y="747"/>
                    <a:pt x="3897" y="732"/>
                    <a:pt x="3899" y="717"/>
                  </a:cubicBezTo>
                  <a:cubicBezTo>
                    <a:pt x="3906" y="643"/>
                    <a:pt x="3957" y="602"/>
                    <a:pt x="3956" y="530"/>
                  </a:cubicBezTo>
                  <a:cubicBezTo>
                    <a:pt x="3956" y="528"/>
                    <a:pt x="3953" y="527"/>
                    <a:pt x="3952" y="529"/>
                  </a:cubicBezTo>
                  <a:cubicBezTo>
                    <a:pt x="3942" y="600"/>
                    <a:pt x="3874" y="639"/>
                    <a:pt x="3861" y="709"/>
                  </a:cubicBezTo>
                  <a:cubicBezTo>
                    <a:pt x="3857" y="730"/>
                    <a:pt x="3858" y="748"/>
                    <a:pt x="3859" y="769"/>
                  </a:cubicBezTo>
                  <a:cubicBezTo>
                    <a:pt x="3860" y="785"/>
                    <a:pt x="3860" y="801"/>
                    <a:pt x="3859" y="816"/>
                  </a:cubicBezTo>
                  <a:cubicBezTo>
                    <a:pt x="3837" y="849"/>
                    <a:pt x="3806" y="890"/>
                    <a:pt x="3807" y="933"/>
                  </a:cubicBezTo>
                  <a:cubicBezTo>
                    <a:pt x="3807" y="967"/>
                    <a:pt x="3816" y="989"/>
                    <a:pt x="3823" y="1012"/>
                  </a:cubicBezTo>
                  <a:cubicBezTo>
                    <a:pt x="3773" y="1042"/>
                    <a:pt x="3722" y="1063"/>
                    <a:pt x="3686" y="1100"/>
                  </a:cubicBezTo>
                  <a:cubicBezTo>
                    <a:pt x="3682" y="1081"/>
                    <a:pt x="3693" y="1051"/>
                    <a:pt x="3730" y="1006"/>
                  </a:cubicBezTo>
                  <a:cubicBezTo>
                    <a:pt x="3749" y="983"/>
                    <a:pt x="3772" y="978"/>
                    <a:pt x="3788" y="949"/>
                  </a:cubicBezTo>
                  <a:cubicBezTo>
                    <a:pt x="3826" y="876"/>
                    <a:pt x="3819" y="773"/>
                    <a:pt x="3818" y="694"/>
                  </a:cubicBezTo>
                  <a:cubicBezTo>
                    <a:pt x="3818" y="693"/>
                    <a:pt x="3817" y="693"/>
                    <a:pt x="3817" y="694"/>
                  </a:cubicBezTo>
                  <a:cubicBezTo>
                    <a:pt x="3813" y="751"/>
                    <a:pt x="3808" y="819"/>
                    <a:pt x="3791" y="874"/>
                  </a:cubicBezTo>
                  <a:cubicBezTo>
                    <a:pt x="3773" y="931"/>
                    <a:pt x="3721" y="962"/>
                    <a:pt x="3689" y="1005"/>
                  </a:cubicBezTo>
                  <a:cubicBezTo>
                    <a:pt x="3661" y="1044"/>
                    <a:pt x="3651" y="1072"/>
                    <a:pt x="3641" y="1122"/>
                  </a:cubicBezTo>
                  <a:cubicBezTo>
                    <a:pt x="3640" y="1128"/>
                    <a:pt x="3643" y="1134"/>
                    <a:pt x="3648" y="1138"/>
                  </a:cubicBezTo>
                  <a:cubicBezTo>
                    <a:pt x="3651" y="1139"/>
                    <a:pt x="3653" y="1141"/>
                    <a:pt x="3656" y="1142"/>
                  </a:cubicBezTo>
                  <a:cubicBezTo>
                    <a:pt x="3651" y="1153"/>
                    <a:pt x="3646" y="1164"/>
                    <a:pt x="3643" y="1178"/>
                  </a:cubicBezTo>
                  <a:cubicBezTo>
                    <a:pt x="3633" y="1218"/>
                    <a:pt x="3651" y="1257"/>
                    <a:pt x="3614" y="1288"/>
                  </a:cubicBezTo>
                  <a:cubicBezTo>
                    <a:pt x="3602" y="1261"/>
                    <a:pt x="3592" y="1232"/>
                    <a:pt x="3591" y="1200"/>
                  </a:cubicBezTo>
                  <a:cubicBezTo>
                    <a:pt x="3590" y="1182"/>
                    <a:pt x="3592" y="1165"/>
                    <a:pt x="3596" y="1149"/>
                  </a:cubicBezTo>
                  <a:cubicBezTo>
                    <a:pt x="3603" y="1137"/>
                    <a:pt x="3612" y="1124"/>
                    <a:pt x="3622" y="1109"/>
                  </a:cubicBezTo>
                  <a:cubicBezTo>
                    <a:pt x="3643" y="1080"/>
                    <a:pt x="3659" y="1049"/>
                    <a:pt x="3672" y="1017"/>
                  </a:cubicBezTo>
                  <a:cubicBezTo>
                    <a:pt x="3703" y="980"/>
                    <a:pt x="3734" y="942"/>
                    <a:pt x="3754" y="896"/>
                  </a:cubicBezTo>
                  <a:cubicBezTo>
                    <a:pt x="3778" y="840"/>
                    <a:pt x="3781" y="783"/>
                    <a:pt x="3770" y="726"/>
                  </a:cubicBezTo>
                  <a:cubicBezTo>
                    <a:pt x="3795" y="668"/>
                    <a:pt x="3828" y="614"/>
                    <a:pt x="3880" y="569"/>
                  </a:cubicBezTo>
                  <a:cubicBezTo>
                    <a:pt x="3883" y="567"/>
                    <a:pt x="3879" y="561"/>
                    <a:pt x="3875" y="564"/>
                  </a:cubicBezTo>
                  <a:cubicBezTo>
                    <a:pt x="3824" y="602"/>
                    <a:pt x="3789" y="647"/>
                    <a:pt x="3763" y="697"/>
                  </a:cubicBezTo>
                  <a:cubicBezTo>
                    <a:pt x="3761" y="689"/>
                    <a:pt x="3759" y="681"/>
                    <a:pt x="3756" y="673"/>
                  </a:cubicBezTo>
                  <a:cubicBezTo>
                    <a:pt x="3755" y="670"/>
                    <a:pt x="3749" y="670"/>
                    <a:pt x="3749" y="674"/>
                  </a:cubicBezTo>
                  <a:cubicBezTo>
                    <a:pt x="3752" y="689"/>
                    <a:pt x="3753" y="703"/>
                    <a:pt x="3754" y="716"/>
                  </a:cubicBezTo>
                  <a:cubicBezTo>
                    <a:pt x="3724" y="780"/>
                    <a:pt x="3706" y="849"/>
                    <a:pt x="3685" y="922"/>
                  </a:cubicBezTo>
                  <a:cubicBezTo>
                    <a:pt x="3683" y="926"/>
                    <a:pt x="3682" y="931"/>
                    <a:pt x="3680" y="935"/>
                  </a:cubicBezTo>
                  <a:cubicBezTo>
                    <a:pt x="3672" y="946"/>
                    <a:pt x="3663" y="957"/>
                    <a:pt x="3654" y="968"/>
                  </a:cubicBezTo>
                  <a:cubicBezTo>
                    <a:pt x="3646" y="977"/>
                    <a:pt x="3637" y="986"/>
                    <a:pt x="3629" y="995"/>
                  </a:cubicBezTo>
                  <a:cubicBezTo>
                    <a:pt x="3627" y="978"/>
                    <a:pt x="3621" y="954"/>
                    <a:pt x="3619" y="967"/>
                  </a:cubicBezTo>
                  <a:cubicBezTo>
                    <a:pt x="3625" y="912"/>
                    <a:pt x="3658" y="876"/>
                    <a:pt x="3681" y="832"/>
                  </a:cubicBezTo>
                  <a:cubicBezTo>
                    <a:pt x="3698" y="800"/>
                    <a:pt x="3712" y="776"/>
                    <a:pt x="3715" y="740"/>
                  </a:cubicBezTo>
                  <a:cubicBezTo>
                    <a:pt x="3744" y="687"/>
                    <a:pt x="3745" y="628"/>
                    <a:pt x="3751" y="573"/>
                  </a:cubicBezTo>
                  <a:cubicBezTo>
                    <a:pt x="3797" y="538"/>
                    <a:pt x="3841" y="498"/>
                    <a:pt x="3889" y="465"/>
                  </a:cubicBezTo>
                  <a:cubicBezTo>
                    <a:pt x="3937" y="432"/>
                    <a:pt x="3993" y="409"/>
                    <a:pt x="4036" y="372"/>
                  </a:cubicBezTo>
                  <a:cubicBezTo>
                    <a:pt x="4038" y="370"/>
                    <a:pt x="4036" y="369"/>
                    <a:pt x="4035" y="369"/>
                  </a:cubicBezTo>
                  <a:cubicBezTo>
                    <a:pt x="3976" y="380"/>
                    <a:pt x="3920" y="420"/>
                    <a:pt x="3871" y="452"/>
                  </a:cubicBezTo>
                  <a:cubicBezTo>
                    <a:pt x="3832" y="478"/>
                    <a:pt x="3790" y="506"/>
                    <a:pt x="3755" y="539"/>
                  </a:cubicBezTo>
                  <a:cubicBezTo>
                    <a:pt x="3766" y="478"/>
                    <a:pt x="3793" y="424"/>
                    <a:pt x="3887" y="390"/>
                  </a:cubicBezTo>
                  <a:cubicBezTo>
                    <a:pt x="3889" y="389"/>
                    <a:pt x="3888" y="387"/>
                    <a:pt x="3886" y="387"/>
                  </a:cubicBezTo>
                  <a:cubicBezTo>
                    <a:pt x="3828" y="398"/>
                    <a:pt x="3754" y="418"/>
                    <a:pt x="3728" y="479"/>
                  </a:cubicBezTo>
                  <a:cubicBezTo>
                    <a:pt x="3718" y="504"/>
                    <a:pt x="3722" y="519"/>
                    <a:pt x="3722" y="544"/>
                  </a:cubicBezTo>
                  <a:cubicBezTo>
                    <a:pt x="3723" y="596"/>
                    <a:pt x="3719" y="639"/>
                    <a:pt x="3707" y="676"/>
                  </a:cubicBezTo>
                  <a:cubicBezTo>
                    <a:pt x="3688" y="617"/>
                    <a:pt x="3642" y="569"/>
                    <a:pt x="3591" y="535"/>
                  </a:cubicBezTo>
                  <a:cubicBezTo>
                    <a:pt x="3583" y="530"/>
                    <a:pt x="3576" y="537"/>
                    <a:pt x="3575" y="545"/>
                  </a:cubicBezTo>
                  <a:cubicBezTo>
                    <a:pt x="3561" y="528"/>
                    <a:pt x="3545" y="513"/>
                    <a:pt x="3535" y="498"/>
                  </a:cubicBezTo>
                  <a:cubicBezTo>
                    <a:pt x="3471" y="399"/>
                    <a:pt x="3508" y="322"/>
                    <a:pt x="3606" y="264"/>
                  </a:cubicBezTo>
                  <a:cubicBezTo>
                    <a:pt x="3609" y="263"/>
                    <a:pt x="3607" y="258"/>
                    <a:pt x="3604" y="259"/>
                  </a:cubicBezTo>
                  <a:cubicBezTo>
                    <a:pt x="3495" y="302"/>
                    <a:pt x="3422" y="353"/>
                    <a:pt x="3473" y="470"/>
                  </a:cubicBezTo>
                  <a:cubicBezTo>
                    <a:pt x="3513" y="562"/>
                    <a:pt x="3567" y="619"/>
                    <a:pt x="3498" y="719"/>
                  </a:cubicBezTo>
                  <a:cubicBezTo>
                    <a:pt x="3483" y="741"/>
                    <a:pt x="3465" y="761"/>
                    <a:pt x="3454" y="783"/>
                  </a:cubicBezTo>
                  <a:cubicBezTo>
                    <a:pt x="3440" y="780"/>
                    <a:pt x="3426" y="778"/>
                    <a:pt x="3411" y="777"/>
                  </a:cubicBezTo>
                  <a:cubicBezTo>
                    <a:pt x="3430" y="760"/>
                    <a:pt x="3445" y="740"/>
                    <a:pt x="3455" y="715"/>
                  </a:cubicBezTo>
                  <a:cubicBezTo>
                    <a:pt x="3458" y="709"/>
                    <a:pt x="3457" y="701"/>
                    <a:pt x="3451" y="698"/>
                  </a:cubicBezTo>
                  <a:cubicBezTo>
                    <a:pt x="3450" y="698"/>
                    <a:pt x="3448" y="697"/>
                    <a:pt x="3447" y="697"/>
                  </a:cubicBezTo>
                  <a:cubicBezTo>
                    <a:pt x="3448" y="696"/>
                    <a:pt x="3448" y="695"/>
                    <a:pt x="3448" y="694"/>
                  </a:cubicBezTo>
                  <a:cubicBezTo>
                    <a:pt x="3448" y="693"/>
                    <a:pt x="3448" y="691"/>
                    <a:pt x="3447" y="690"/>
                  </a:cubicBezTo>
                  <a:cubicBezTo>
                    <a:pt x="3449" y="690"/>
                    <a:pt x="3451" y="690"/>
                    <a:pt x="3452" y="689"/>
                  </a:cubicBezTo>
                  <a:cubicBezTo>
                    <a:pt x="3454" y="686"/>
                    <a:pt x="3457" y="687"/>
                    <a:pt x="3458" y="683"/>
                  </a:cubicBezTo>
                  <a:cubicBezTo>
                    <a:pt x="3465" y="668"/>
                    <a:pt x="3438" y="649"/>
                    <a:pt x="3457" y="636"/>
                  </a:cubicBezTo>
                  <a:cubicBezTo>
                    <a:pt x="3462" y="633"/>
                    <a:pt x="3462" y="627"/>
                    <a:pt x="3459" y="623"/>
                  </a:cubicBezTo>
                  <a:cubicBezTo>
                    <a:pt x="3457" y="622"/>
                    <a:pt x="3454" y="620"/>
                    <a:pt x="3452" y="618"/>
                  </a:cubicBezTo>
                  <a:cubicBezTo>
                    <a:pt x="3449" y="615"/>
                    <a:pt x="3444" y="615"/>
                    <a:pt x="3441" y="618"/>
                  </a:cubicBezTo>
                  <a:cubicBezTo>
                    <a:pt x="3450" y="609"/>
                    <a:pt x="3430" y="596"/>
                    <a:pt x="3423" y="591"/>
                  </a:cubicBezTo>
                  <a:cubicBezTo>
                    <a:pt x="3424" y="590"/>
                    <a:pt x="3425" y="588"/>
                    <a:pt x="3426" y="587"/>
                  </a:cubicBezTo>
                  <a:cubicBezTo>
                    <a:pt x="3428" y="587"/>
                    <a:pt x="3430" y="587"/>
                    <a:pt x="3432" y="587"/>
                  </a:cubicBezTo>
                  <a:cubicBezTo>
                    <a:pt x="3438" y="587"/>
                    <a:pt x="3441" y="579"/>
                    <a:pt x="3436" y="575"/>
                  </a:cubicBezTo>
                  <a:cubicBezTo>
                    <a:pt x="3433" y="572"/>
                    <a:pt x="3429" y="571"/>
                    <a:pt x="3426" y="570"/>
                  </a:cubicBezTo>
                  <a:cubicBezTo>
                    <a:pt x="3427" y="569"/>
                    <a:pt x="3428" y="568"/>
                    <a:pt x="3430" y="567"/>
                  </a:cubicBezTo>
                  <a:cubicBezTo>
                    <a:pt x="3435" y="562"/>
                    <a:pt x="3441" y="554"/>
                    <a:pt x="3434" y="547"/>
                  </a:cubicBezTo>
                  <a:cubicBezTo>
                    <a:pt x="3433" y="546"/>
                    <a:pt x="3431" y="546"/>
                    <a:pt x="3430" y="547"/>
                  </a:cubicBezTo>
                  <a:cubicBezTo>
                    <a:pt x="3427" y="549"/>
                    <a:pt x="3425" y="551"/>
                    <a:pt x="3422" y="553"/>
                  </a:cubicBezTo>
                  <a:cubicBezTo>
                    <a:pt x="3419" y="555"/>
                    <a:pt x="3416" y="557"/>
                    <a:pt x="3412" y="559"/>
                  </a:cubicBezTo>
                  <a:cubicBezTo>
                    <a:pt x="3416" y="554"/>
                    <a:pt x="3419" y="549"/>
                    <a:pt x="3421" y="544"/>
                  </a:cubicBezTo>
                  <a:cubicBezTo>
                    <a:pt x="3423" y="541"/>
                    <a:pt x="3421" y="537"/>
                    <a:pt x="3417" y="537"/>
                  </a:cubicBezTo>
                  <a:cubicBezTo>
                    <a:pt x="3412" y="537"/>
                    <a:pt x="3409" y="539"/>
                    <a:pt x="3405" y="542"/>
                  </a:cubicBezTo>
                  <a:cubicBezTo>
                    <a:pt x="3406" y="538"/>
                    <a:pt x="3407" y="534"/>
                    <a:pt x="3406" y="531"/>
                  </a:cubicBezTo>
                  <a:cubicBezTo>
                    <a:pt x="3406" y="530"/>
                    <a:pt x="3405" y="528"/>
                    <a:pt x="3404" y="528"/>
                  </a:cubicBezTo>
                  <a:cubicBezTo>
                    <a:pt x="3400" y="528"/>
                    <a:pt x="3398" y="529"/>
                    <a:pt x="3395" y="530"/>
                  </a:cubicBezTo>
                  <a:cubicBezTo>
                    <a:pt x="3396" y="529"/>
                    <a:pt x="3397" y="527"/>
                    <a:pt x="3398" y="525"/>
                  </a:cubicBezTo>
                  <a:cubicBezTo>
                    <a:pt x="3402" y="519"/>
                    <a:pt x="3394" y="513"/>
                    <a:pt x="3388" y="516"/>
                  </a:cubicBezTo>
                  <a:cubicBezTo>
                    <a:pt x="3386" y="517"/>
                    <a:pt x="3384" y="519"/>
                    <a:pt x="3382" y="521"/>
                  </a:cubicBezTo>
                  <a:cubicBezTo>
                    <a:pt x="3378" y="518"/>
                    <a:pt x="3373" y="517"/>
                    <a:pt x="3367" y="518"/>
                  </a:cubicBezTo>
                  <a:cubicBezTo>
                    <a:pt x="3364" y="519"/>
                    <a:pt x="3362" y="523"/>
                    <a:pt x="3362" y="526"/>
                  </a:cubicBezTo>
                  <a:cubicBezTo>
                    <a:pt x="3358" y="524"/>
                    <a:pt x="3353" y="526"/>
                    <a:pt x="3351" y="530"/>
                  </a:cubicBezTo>
                  <a:cubicBezTo>
                    <a:pt x="3347" y="537"/>
                    <a:pt x="3348" y="543"/>
                    <a:pt x="3349" y="551"/>
                  </a:cubicBezTo>
                  <a:cubicBezTo>
                    <a:pt x="3350" y="553"/>
                    <a:pt x="3350" y="555"/>
                    <a:pt x="3350" y="557"/>
                  </a:cubicBezTo>
                  <a:cubicBezTo>
                    <a:pt x="3350" y="557"/>
                    <a:pt x="3350" y="557"/>
                    <a:pt x="3349" y="557"/>
                  </a:cubicBezTo>
                  <a:cubicBezTo>
                    <a:pt x="3338" y="552"/>
                    <a:pt x="3327" y="548"/>
                    <a:pt x="3315" y="545"/>
                  </a:cubicBezTo>
                  <a:cubicBezTo>
                    <a:pt x="3316" y="545"/>
                    <a:pt x="3317" y="544"/>
                    <a:pt x="3318" y="544"/>
                  </a:cubicBezTo>
                  <a:cubicBezTo>
                    <a:pt x="3327" y="545"/>
                    <a:pt x="3328" y="547"/>
                    <a:pt x="3336" y="543"/>
                  </a:cubicBezTo>
                  <a:cubicBezTo>
                    <a:pt x="3342" y="540"/>
                    <a:pt x="3340" y="532"/>
                    <a:pt x="3335" y="529"/>
                  </a:cubicBezTo>
                  <a:cubicBezTo>
                    <a:pt x="3334" y="528"/>
                    <a:pt x="3333" y="527"/>
                    <a:pt x="3332" y="526"/>
                  </a:cubicBezTo>
                  <a:cubicBezTo>
                    <a:pt x="3339" y="521"/>
                    <a:pt x="3339" y="513"/>
                    <a:pt x="3340" y="502"/>
                  </a:cubicBezTo>
                  <a:cubicBezTo>
                    <a:pt x="3341" y="493"/>
                    <a:pt x="3341" y="485"/>
                    <a:pt x="3333" y="479"/>
                  </a:cubicBezTo>
                  <a:cubicBezTo>
                    <a:pt x="3324" y="473"/>
                    <a:pt x="3318" y="480"/>
                    <a:pt x="3311" y="478"/>
                  </a:cubicBezTo>
                  <a:cubicBezTo>
                    <a:pt x="3310" y="478"/>
                    <a:pt x="3301" y="473"/>
                    <a:pt x="3298" y="472"/>
                  </a:cubicBezTo>
                  <a:cubicBezTo>
                    <a:pt x="3298" y="472"/>
                    <a:pt x="3298" y="472"/>
                    <a:pt x="3297" y="472"/>
                  </a:cubicBezTo>
                  <a:cubicBezTo>
                    <a:pt x="3298" y="471"/>
                    <a:pt x="3298" y="469"/>
                    <a:pt x="3298" y="467"/>
                  </a:cubicBezTo>
                  <a:cubicBezTo>
                    <a:pt x="3300" y="456"/>
                    <a:pt x="3293" y="451"/>
                    <a:pt x="3285" y="451"/>
                  </a:cubicBezTo>
                  <a:cubicBezTo>
                    <a:pt x="3288" y="442"/>
                    <a:pt x="3288" y="433"/>
                    <a:pt x="3285" y="424"/>
                  </a:cubicBezTo>
                  <a:cubicBezTo>
                    <a:pt x="3282" y="416"/>
                    <a:pt x="3270" y="419"/>
                    <a:pt x="3270" y="427"/>
                  </a:cubicBezTo>
                  <a:cubicBezTo>
                    <a:pt x="3270" y="437"/>
                    <a:pt x="3269" y="445"/>
                    <a:pt x="3265" y="453"/>
                  </a:cubicBezTo>
                  <a:cubicBezTo>
                    <a:pt x="3262" y="449"/>
                    <a:pt x="3260" y="445"/>
                    <a:pt x="3262" y="440"/>
                  </a:cubicBezTo>
                  <a:cubicBezTo>
                    <a:pt x="3265" y="431"/>
                    <a:pt x="3252" y="428"/>
                    <a:pt x="3247" y="435"/>
                  </a:cubicBezTo>
                  <a:cubicBezTo>
                    <a:pt x="3241" y="444"/>
                    <a:pt x="3245" y="455"/>
                    <a:pt x="3251" y="464"/>
                  </a:cubicBezTo>
                  <a:cubicBezTo>
                    <a:pt x="3252" y="466"/>
                    <a:pt x="3254" y="467"/>
                    <a:pt x="3256" y="469"/>
                  </a:cubicBezTo>
                  <a:cubicBezTo>
                    <a:pt x="3253" y="473"/>
                    <a:pt x="3251" y="478"/>
                    <a:pt x="3250" y="483"/>
                  </a:cubicBezTo>
                  <a:cubicBezTo>
                    <a:pt x="3249" y="486"/>
                    <a:pt x="3249" y="490"/>
                    <a:pt x="3249" y="493"/>
                  </a:cubicBezTo>
                  <a:cubicBezTo>
                    <a:pt x="3248" y="494"/>
                    <a:pt x="3248" y="494"/>
                    <a:pt x="3248" y="495"/>
                  </a:cubicBezTo>
                  <a:cubicBezTo>
                    <a:pt x="3247" y="499"/>
                    <a:pt x="3247" y="502"/>
                    <a:pt x="3246" y="506"/>
                  </a:cubicBezTo>
                  <a:cubicBezTo>
                    <a:pt x="3245" y="505"/>
                    <a:pt x="3245" y="504"/>
                    <a:pt x="3244" y="503"/>
                  </a:cubicBezTo>
                  <a:cubicBezTo>
                    <a:pt x="3238" y="491"/>
                    <a:pt x="3240" y="490"/>
                    <a:pt x="3244" y="477"/>
                  </a:cubicBezTo>
                  <a:cubicBezTo>
                    <a:pt x="3247" y="464"/>
                    <a:pt x="3246" y="449"/>
                    <a:pt x="3233" y="443"/>
                  </a:cubicBezTo>
                  <a:cubicBezTo>
                    <a:pt x="3232" y="443"/>
                    <a:pt x="3232" y="443"/>
                    <a:pt x="3232" y="443"/>
                  </a:cubicBezTo>
                  <a:cubicBezTo>
                    <a:pt x="3232" y="442"/>
                    <a:pt x="3231" y="440"/>
                    <a:pt x="3230" y="438"/>
                  </a:cubicBezTo>
                  <a:cubicBezTo>
                    <a:pt x="3229" y="435"/>
                    <a:pt x="3226" y="433"/>
                    <a:pt x="3223" y="433"/>
                  </a:cubicBezTo>
                  <a:cubicBezTo>
                    <a:pt x="3219" y="433"/>
                    <a:pt x="3219" y="433"/>
                    <a:pt x="3219" y="433"/>
                  </a:cubicBezTo>
                  <a:cubicBezTo>
                    <a:pt x="3218" y="433"/>
                    <a:pt x="3217" y="434"/>
                    <a:pt x="3217" y="435"/>
                  </a:cubicBezTo>
                  <a:cubicBezTo>
                    <a:pt x="3215" y="441"/>
                    <a:pt x="3215" y="446"/>
                    <a:pt x="3214" y="452"/>
                  </a:cubicBezTo>
                  <a:cubicBezTo>
                    <a:pt x="3211" y="448"/>
                    <a:pt x="3207" y="444"/>
                    <a:pt x="3202" y="440"/>
                  </a:cubicBezTo>
                  <a:cubicBezTo>
                    <a:pt x="3194" y="434"/>
                    <a:pt x="3183" y="445"/>
                    <a:pt x="3191" y="453"/>
                  </a:cubicBezTo>
                  <a:cubicBezTo>
                    <a:pt x="3198" y="459"/>
                    <a:pt x="3203" y="467"/>
                    <a:pt x="3205" y="476"/>
                  </a:cubicBezTo>
                  <a:cubicBezTo>
                    <a:pt x="3198" y="474"/>
                    <a:pt x="3191" y="470"/>
                    <a:pt x="3187" y="462"/>
                  </a:cubicBezTo>
                  <a:cubicBezTo>
                    <a:pt x="3183" y="455"/>
                    <a:pt x="3183" y="447"/>
                    <a:pt x="3181" y="438"/>
                  </a:cubicBezTo>
                  <a:cubicBezTo>
                    <a:pt x="3180" y="435"/>
                    <a:pt x="3176" y="435"/>
                    <a:pt x="3174" y="437"/>
                  </a:cubicBezTo>
                  <a:cubicBezTo>
                    <a:pt x="3170" y="442"/>
                    <a:pt x="3168" y="447"/>
                    <a:pt x="3167" y="452"/>
                  </a:cubicBezTo>
                  <a:cubicBezTo>
                    <a:pt x="3166" y="451"/>
                    <a:pt x="3165" y="449"/>
                    <a:pt x="3164" y="448"/>
                  </a:cubicBezTo>
                  <a:cubicBezTo>
                    <a:pt x="3158" y="441"/>
                    <a:pt x="3147" y="451"/>
                    <a:pt x="3152" y="458"/>
                  </a:cubicBezTo>
                  <a:cubicBezTo>
                    <a:pt x="3155" y="464"/>
                    <a:pt x="3159" y="469"/>
                    <a:pt x="3164" y="474"/>
                  </a:cubicBezTo>
                  <a:cubicBezTo>
                    <a:pt x="3153" y="471"/>
                    <a:pt x="3143" y="467"/>
                    <a:pt x="3138" y="454"/>
                  </a:cubicBezTo>
                  <a:cubicBezTo>
                    <a:pt x="3135" y="448"/>
                    <a:pt x="3124" y="449"/>
                    <a:pt x="3124" y="457"/>
                  </a:cubicBezTo>
                  <a:cubicBezTo>
                    <a:pt x="3125" y="461"/>
                    <a:pt x="3126" y="466"/>
                    <a:pt x="3128" y="469"/>
                  </a:cubicBezTo>
                  <a:cubicBezTo>
                    <a:pt x="3120" y="466"/>
                    <a:pt x="3111" y="464"/>
                    <a:pt x="3109" y="476"/>
                  </a:cubicBezTo>
                  <a:cubicBezTo>
                    <a:pt x="3109" y="478"/>
                    <a:pt x="3110" y="481"/>
                    <a:pt x="3112" y="482"/>
                  </a:cubicBezTo>
                  <a:cubicBezTo>
                    <a:pt x="3114" y="483"/>
                    <a:pt x="3115" y="484"/>
                    <a:pt x="3117" y="483"/>
                  </a:cubicBezTo>
                  <a:cubicBezTo>
                    <a:pt x="3120" y="481"/>
                    <a:pt x="3128" y="489"/>
                    <a:pt x="3132" y="492"/>
                  </a:cubicBezTo>
                  <a:cubicBezTo>
                    <a:pt x="3124" y="491"/>
                    <a:pt x="3116" y="491"/>
                    <a:pt x="3109" y="496"/>
                  </a:cubicBezTo>
                  <a:cubicBezTo>
                    <a:pt x="3103" y="499"/>
                    <a:pt x="3106" y="510"/>
                    <a:pt x="3113" y="509"/>
                  </a:cubicBezTo>
                  <a:cubicBezTo>
                    <a:pt x="3116" y="508"/>
                    <a:pt x="3120" y="508"/>
                    <a:pt x="3123" y="509"/>
                  </a:cubicBezTo>
                  <a:cubicBezTo>
                    <a:pt x="3121" y="510"/>
                    <a:pt x="3120" y="512"/>
                    <a:pt x="3119" y="514"/>
                  </a:cubicBezTo>
                  <a:cubicBezTo>
                    <a:pt x="3118" y="517"/>
                    <a:pt x="3119" y="520"/>
                    <a:pt x="3118" y="522"/>
                  </a:cubicBezTo>
                  <a:cubicBezTo>
                    <a:pt x="3113" y="532"/>
                    <a:pt x="3105" y="529"/>
                    <a:pt x="3100" y="523"/>
                  </a:cubicBezTo>
                  <a:cubicBezTo>
                    <a:pt x="3101" y="518"/>
                    <a:pt x="3096" y="512"/>
                    <a:pt x="3091" y="516"/>
                  </a:cubicBezTo>
                  <a:cubicBezTo>
                    <a:pt x="3090" y="516"/>
                    <a:pt x="3089" y="517"/>
                    <a:pt x="3088" y="518"/>
                  </a:cubicBezTo>
                  <a:cubicBezTo>
                    <a:pt x="3086" y="519"/>
                    <a:pt x="3085" y="521"/>
                    <a:pt x="3085" y="524"/>
                  </a:cubicBezTo>
                  <a:cubicBezTo>
                    <a:pt x="3080" y="527"/>
                    <a:pt x="3078" y="532"/>
                    <a:pt x="3076" y="536"/>
                  </a:cubicBezTo>
                  <a:cubicBezTo>
                    <a:pt x="3074" y="537"/>
                    <a:pt x="3071" y="538"/>
                    <a:pt x="3069" y="538"/>
                  </a:cubicBezTo>
                  <a:cubicBezTo>
                    <a:pt x="3073" y="527"/>
                    <a:pt x="3076" y="516"/>
                    <a:pt x="3079" y="506"/>
                  </a:cubicBezTo>
                  <a:cubicBezTo>
                    <a:pt x="3091" y="498"/>
                    <a:pt x="3101" y="488"/>
                    <a:pt x="3106" y="478"/>
                  </a:cubicBezTo>
                  <a:cubicBezTo>
                    <a:pt x="3108" y="474"/>
                    <a:pt x="3105" y="469"/>
                    <a:pt x="3101" y="470"/>
                  </a:cubicBezTo>
                  <a:cubicBezTo>
                    <a:pt x="3096" y="470"/>
                    <a:pt x="3092" y="471"/>
                    <a:pt x="3088" y="472"/>
                  </a:cubicBezTo>
                  <a:cubicBezTo>
                    <a:pt x="3093" y="466"/>
                    <a:pt x="3099" y="458"/>
                    <a:pt x="3097" y="455"/>
                  </a:cubicBezTo>
                  <a:cubicBezTo>
                    <a:pt x="3097" y="455"/>
                    <a:pt x="3097" y="455"/>
                    <a:pt x="3097" y="455"/>
                  </a:cubicBezTo>
                  <a:cubicBezTo>
                    <a:pt x="3097" y="453"/>
                    <a:pt x="3094" y="451"/>
                    <a:pt x="3092" y="451"/>
                  </a:cubicBezTo>
                  <a:cubicBezTo>
                    <a:pt x="3087" y="452"/>
                    <a:pt x="3083" y="453"/>
                    <a:pt x="3080" y="456"/>
                  </a:cubicBezTo>
                  <a:cubicBezTo>
                    <a:pt x="3079" y="454"/>
                    <a:pt x="3077" y="452"/>
                    <a:pt x="3076" y="450"/>
                  </a:cubicBezTo>
                  <a:cubicBezTo>
                    <a:pt x="3086" y="443"/>
                    <a:pt x="3095" y="434"/>
                    <a:pt x="3094" y="421"/>
                  </a:cubicBezTo>
                  <a:cubicBezTo>
                    <a:pt x="3094" y="418"/>
                    <a:pt x="3091" y="415"/>
                    <a:pt x="3088" y="416"/>
                  </a:cubicBezTo>
                  <a:cubicBezTo>
                    <a:pt x="3078" y="417"/>
                    <a:pt x="3068" y="423"/>
                    <a:pt x="3059" y="429"/>
                  </a:cubicBezTo>
                  <a:cubicBezTo>
                    <a:pt x="3061" y="421"/>
                    <a:pt x="3062" y="413"/>
                    <a:pt x="3060" y="405"/>
                  </a:cubicBezTo>
                  <a:cubicBezTo>
                    <a:pt x="3059" y="401"/>
                    <a:pt x="3053" y="400"/>
                    <a:pt x="3051" y="403"/>
                  </a:cubicBezTo>
                  <a:cubicBezTo>
                    <a:pt x="3043" y="411"/>
                    <a:pt x="3038" y="421"/>
                    <a:pt x="3033" y="432"/>
                  </a:cubicBezTo>
                  <a:cubicBezTo>
                    <a:pt x="3032" y="429"/>
                    <a:pt x="3031" y="427"/>
                    <a:pt x="3029" y="425"/>
                  </a:cubicBezTo>
                  <a:cubicBezTo>
                    <a:pt x="3028" y="424"/>
                    <a:pt x="3026" y="423"/>
                    <a:pt x="3024" y="424"/>
                  </a:cubicBezTo>
                  <a:cubicBezTo>
                    <a:pt x="3018" y="427"/>
                    <a:pt x="3015" y="432"/>
                    <a:pt x="3013" y="439"/>
                  </a:cubicBezTo>
                  <a:cubicBezTo>
                    <a:pt x="3013" y="431"/>
                    <a:pt x="3013" y="421"/>
                    <a:pt x="3007" y="420"/>
                  </a:cubicBezTo>
                  <a:cubicBezTo>
                    <a:pt x="3005" y="419"/>
                    <a:pt x="3003" y="419"/>
                    <a:pt x="3001" y="419"/>
                  </a:cubicBezTo>
                  <a:cubicBezTo>
                    <a:pt x="3002" y="414"/>
                    <a:pt x="3003" y="409"/>
                    <a:pt x="3001" y="405"/>
                  </a:cubicBezTo>
                  <a:cubicBezTo>
                    <a:pt x="3000" y="401"/>
                    <a:pt x="2997" y="399"/>
                    <a:pt x="2994" y="400"/>
                  </a:cubicBezTo>
                  <a:cubicBezTo>
                    <a:pt x="2990" y="402"/>
                    <a:pt x="2986" y="404"/>
                    <a:pt x="2983" y="407"/>
                  </a:cubicBezTo>
                  <a:cubicBezTo>
                    <a:pt x="2983" y="399"/>
                    <a:pt x="2983" y="390"/>
                    <a:pt x="2976" y="384"/>
                  </a:cubicBezTo>
                  <a:cubicBezTo>
                    <a:pt x="2974" y="382"/>
                    <a:pt x="2972" y="382"/>
                    <a:pt x="2970" y="384"/>
                  </a:cubicBezTo>
                  <a:cubicBezTo>
                    <a:pt x="2963" y="387"/>
                    <a:pt x="2960" y="394"/>
                    <a:pt x="2959" y="403"/>
                  </a:cubicBezTo>
                  <a:cubicBezTo>
                    <a:pt x="2957" y="399"/>
                    <a:pt x="2954" y="396"/>
                    <a:pt x="2951" y="393"/>
                  </a:cubicBezTo>
                  <a:cubicBezTo>
                    <a:pt x="2945" y="387"/>
                    <a:pt x="2934" y="394"/>
                    <a:pt x="2937" y="402"/>
                  </a:cubicBezTo>
                  <a:cubicBezTo>
                    <a:pt x="2940" y="413"/>
                    <a:pt x="2945" y="423"/>
                    <a:pt x="2949" y="433"/>
                  </a:cubicBezTo>
                  <a:cubicBezTo>
                    <a:pt x="2945" y="432"/>
                    <a:pt x="2941" y="432"/>
                    <a:pt x="2937" y="433"/>
                  </a:cubicBezTo>
                  <a:cubicBezTo>
                    <a:pt x="2936" y="434"/>
                    <a:pt x="2934" y="435"/>
                    <a:pt x="2933" y="437"/>
                  </a:cubicBezTo>
                  <a:cubicBezTo>
                    <a:pt x="2931" y="434"/>
                    <a:pt x="2928" y="432"/>
                    <a:pt x="2925" y="430"/>
                  </a:cubicBezTo>
                  <a:cubicBezTo>
                    <a:pt x="2916" y="423"/>
                    <a:pt x="2901" y="433"/>
                    <a:pt x="2908" y="445"/>
                  </a:cubicBezTo>
                  <a:cubicBezTo>
                    <a:pt x="2910" y="447"/>
                    <a:pt x="2911" y="449"/>
                    <a:pt x="2913" y="452"/>
                  </a:cubicBezTo>
                  <a:cubicBezTo>
                    <a:pt x="2913" y="452"/>
                    <a:pt x="2913" y="453"/>
                    <a:pt x="2913" y="454"/>
                  </a:cubicBezTo>
                  <a:cubicBezTo>
                    <a:pt x="2915" y="466"/>
                    <a:pt x="2912" y="478"/>
                    <a:pt x="2914" y="490"/>
                  </a:cubicBezTo>
                  <a:cubicBezTo>
                    <a:pt x="2910" y="485"/>
                    <a:pt x="2907" y="479"/>
                    <a:pt x="2902" y="475"/>
                  </a:cubicBezTo>
                  <a:cubicBezTo>
                    <a:pt x="2899" y="473"/>
                    <a:pt x="2895" y="473"/>
                    <a:pt x="2892" y="476"/>
                  </a:cubicBezTo>
                  <a:cubicBezTo>
                    <a:pt x="2892" y="465"/>
                    <a:pt x="2890" y="457"/>
                    <a:pt x="2880" y="450"/>
                  </a:cubicBezTo>
                  <a:cubicBezTo>
                    <a:pt x="2875" y="447"/>
                    <a:pt x="2870" y="452"/>
                    <a:pt x="2869" y="457"/>
                  </a:cubicBezTo>
                  <a:cubicBezTo>
                    <a:pt x="2867" y="452"/>
                    <a:pt x="2866" y="447"/>
                    <a:pt x="2864" y="443"/>
                  </a:cubicBezTo>
                  <a:cubicBezTo>
                    <a:pt x="2864" y="441"/>
                    <a:pt x="2863" y="440"/>
                    <a:pt x="2862" y="439"/>
                  </a:cubicBezTo>
                  <a:cubicBezTo>
                    <a:pt x="2863" y="424"/>
                    <a:pt x="2864" y="410"/>
                    <a:pt x="2864" y="396"/>
                  </a:cubicBezTo>
                  <a:cubicBezTo>
                    <a:pt x="2864" y="387"/>
                    <a:pt x="2853" y="386"/>
                    <a:pt x="2849" y="393"/>
                  </a:cubicBezTo>
                  <a:cubicBezTo>
                    <a:pt x="2840" y="410"/>
                    <a:pt x="2834" y="428"/>
                    <a:pt x="2830" y="446"/>
                  </a:cubicBezTo>
                  <a:cubicBezTo>
                    <a:pt x="2821" y="436"/>
                    <a:pt x="2811" y="427"/>
                    <a:pt x="2798" y="433"/>
                  </a:cubicBezTo>
                  <a:cubicBezTo>
                    <a:pt x="2794" y="435"/>
                    <a:pt x="2792" y="438"/>
                    <a:pt x="2792" y="441"/>
                  </a:cubicBezTo>
                  <a:cubicBezTo>
                    <a:pt x="2792" y="442"/>
                    <a:pt x="2792" y="442"/>
                    <a:pt x="2792" y="442"/>
                  </a:cubicBezTo>
                  <a:cubicBezTo>
                    <a:pt x="2793" y="394"/>
                    <a:pt x="2761" y="344"/>
                    <a:pt x="2720" y="321"/>
                  </a:cubicBezTo>
                  <a:cubicBezTo>
                    <a:pt x="2715" y="318"/>
                    <a:pt x="2708" y="324"/>
                    <a:pt x="2710" y="329"/>
                  </a:cubicBezTo>
                  <a:cubicBezTo>
                    <a:pt x="2725" y="364"/>
                    <a:pt x="2761" y="408"/>
                    <a:pt x="2759" y="445"/>
                  </a:cubicBezTo>
                  <a:cubicBezTo>
                    <a:pt x="2758" y="445"/>
                    <a:pt x="2757" y="446"/>
                    <a:pt x="2757" y="446"/>
                  </a:cubicBezTo>
                  <a:cubicBezTo>
                    <a:pt x="2750" y="441"/>
                    <a:pt x="2744" y="435"/>
                    <a:pt x="2737" y="429"/>
                  </a:cubicBezTo>
                  <a:cubicBezTo>
                    <a:pt x="2737" y="408"/>
                    <a:pt x="2731" y="387"/>
                    <a:pt x="2716" y="371"/>
                  </a:cubicBezTo>
                  <a:cubicBezTo>
                    <a:pt x="2712" y="366"/>
                    <a:pt x="2704" y="372"/>
                    <a:pt x="2704" y="378"/>
                  </a:cubicBezTo>
                  <a:cubicBezTo>
                    <a:pt x="2704" y="389"/>
                    <a:pt x="2704" y="400"/>
                    <a:pt x="2705" y="411"/>
                  </a:cubicBezTo>
                  <a:cubicBezTo>
                    <a:pt x="2702" y="410"/>
                    <a:pt x="2699" y="410"/>
                    <a:pt x="2696" y="409"/>
                  </a:cubicBezTo>
                  <a:cubicBezTo>
                    <a:pt x="2691" y="378"/>
                    <a:pt x="2679" y="349"/>
                    <a:pt x="2662" y="337"/>
                  </a:cubicBezTo>
                  <a:cubicBezTo>
                    <a:pt x="2661" y="337"/>
                    <a:pt x="2660" y="337"/>
                    <a:pt x="2660" y="338"/>
                  </a:cubicBezTo>
                  <a:cubicBezTo>
                    <a:pt x="2648" y="358"/>
                    <a:pt x="2654" y="382"/>
                    <a:pt x="2660" y="407"/>
                  </a:cubicBezTo>
                  <a:cubicBezTo>
                    <a:pt x="2654" y="407"/>
                    <a:pt x="2647" y="407"/>
                    <a:pt x="2641" y="407"/>
                  </a:cubicBezTo>
                  <a:cubicBezTo>
                    <a:pt x="2640" y="406"/>
                    <a:pt x="2640" y="404"/>
                    <a:pt x="2639" y="402"/>
                  </a:cubicBezTo>
                  <a:cubicBezTo>
                    <a:pt x="2636" y="399"/>
                    <a:pt x="2630" y="399"/>
                    <a:pt x="2628" y="403"/>
                  </a:cubicBezTo>
                  <a:cubicBezTo>
                    <a:pt x="2627" y="405"/>
                    <a:pt x="2627" y="406"/>
                    <a:pt x="2626" y="407"/>
                  </a:cubicBezTo>
                  <a:cubicBezTo>
                    <a:pt x="2575" y="405"/>
                    <a:pt x="2575" y="405"/>
                    <a:pt x="2575" y="405"/>
                  </a:cubicBezTo>
                  <a:cubicBezTo>
                    <a:pt x="2568" y="392"/>
                    <a:pt x="2561" y="379"/>
                    <a:pt x="2552" y="369"/>
                  </a:cubicBezTo>
                  <a:cubicBezTo>
                    <a:pt x="2548" y="363"/>
                    <a:pt x="2538" y="366"/>
                    <a:pt x="2539" y="373"/>
                  </a:cubicBezTo>
                  <a:cubicBezTo>
                    <a:pt x="2539" y="384"/>
                    <a:pt x="2542" y="394"/>
                    <a:pt x="2544" y="404"/>
                  </a:cubicBezTo>
                  <a:cubicBezTo>
                    <a:pt x="2519" y="404"/>
                    <a:pt x="2519" y="404"/>
                    <a:pt x="2519" y="404"/>
                  </a:cubicBezTo>
                  <a:cubicBezTo>
                    <a:pt x="2511" y="392"/>
                    <a:pt x="2502" y="382"/>
                    <a:pt x="2494" y="373"/>
                  </a:cubicBezTo>
                  <a:cubicBezTo>
                    <a:pt x="2485" y="364"/>
                    <a:pt x="2473" y="375"/>
                    <a:pt x="2475" y="385"/>
                  </a:cubicBezTo>
                  <a:cubicBezTo>
                    <a:pt x="2477" y="391"/>
                    <a:pt x="2479" y="397"/>
                    <a:pt x="2482" y="402"/>
                  </a:cubicBezTo>
                  <a:cubicBezTo>
                    <a:pt x="2462" y="402"/>
                    <a:pt x="2462" y="402"/>
                    <a:pt x="2462" y="402"/>
                  </a:cubicBezTo>
                  <a:cubicBezTo>
                    <a:pt x="2453" y="402"/>
                    <a:pt x="2449" y="412"/>
                    <a:pt x="2453" y="419"/>
                  </a:cubicBezTo>
                  <a:cubicBezTo>
                    <a:pt x="2458" y="431"/>
                    <a:pt x="2464" y="443"/>
                    <a:pt x="2470" y="454"/>
                  </a:cubicBezTo>
                  <a:cubicBezTo>
                    <a:pt x="2435" y="443"/>
                    <a:pt x="2392" y="484"/>
                    <a:pt x="2364" y="499"/>
                  </a:cubicBezTo>
                  <a:cubicBezTo>
                    <a:pt x="2355" y="504"/>
                    <a:pt x="2346" y="508"/>
                    <a:pt x="2337" y="512"/>
                  </a:cubicBezTo>
                  <a:cubicBezTo>
                    <a:pt x="2352" y="483"/>
                    <a:pt x="2353" y="454"/>
                    <a:pt x="2350" y="423"/>
                  </a:cubicBezTo>
                  <a:cubicBezTo>
                    <a:pt x="2378" y="407"/>
                    <a:pt x="2405" y="385"/>
                    <a:pt x="2413" y="357"/>
                  </a:cubicBezTo>
                  <a:cubicBezTo>
                    <a:pt x="2414" y="355"/>
                    <a:pt x="2411" y="352"/>
                    <a:pt x="2408" y="352"/>
                  </a:cubicBezTo>
                  <a:cubicBezTo>
                    <a:pt x="2379" y="356"/>
                    <a:pt x="2352" y="376"/>
                    <a:pt x="2325" y="394"/>
                  </a:cubicBezTo>
                  <a:cubicBezTo>
                    <a:pt x="2326" y="387"/>
                    <a:pt x="2328" y="380"/>
                    <a:pt x="2329" y="373"/>
                  </a:cubicBezTo>
                  <a:cubicBezTo>
                    <a:pt x="2361" y="340"/>
                    <a:pt x="2358" y="288"/>
                    <a:pt x="2372" y="247"/>
                  </a:cubicBezTo>
                  <a:cubicBezTo>
                    <a:pt x="2375" y="240"/>
                    <a:pt x="2368" y="231"/>
                    <a:pt x="2360" y="237"/>
                  </a:cubicBezTo>
                  <a:cubicBezTo>
                    <a:pt x="2323" y="264"/>
                    <a:pt x="2335" y="315"/>
                    <a:pt x="2306" y="347"/>
                  </a:cubicBezTo>
                  <a:cubicBezTo>
                    <a:pt x="2299" y="353"/>
                    <a:pt x="2292" y="359"/>
                    <a:pt x="2284" y="363"/>
                  </a:cubicBezTo>
                  <a:cubicBezTo>
                    <a:pt x="2301" y="349"/>
                    <a:pt x="2312" y="332"/>
                    <a:pt x="2314" y="313"/>
                  </a:cubicBezTo>
                  <a:cubicBezTo>
                    <a:pt x="2314" y="312"/>
                    <a:pt x="2312" y="310"/>
                    <a:pt x="2310" y="310"/>
                  </a:cubicBezTo>
                  <a:cubicBezTo>
                    <a:pt x="2301" y="312"/>
                    <a:pt x="2291" y="316"/>
                    <a:pt x="2282" y="321"/>
                  </a:cubicBezTo>
                  <a:cubicBezTo>
                    <a:pt x="2285" y="308"/>
                    <a:pt x="2286" y="294"/>
                    <a:pt x="2288" y="281"/>
                  </a:cubicBezTo>
                  <a:cubicBezTo>
                    <a:pt x="2291" y="253"/>
                    <a:pt x="2299" y="223"/>
                    <a:pt x="2289" y="195"/>
                  </a:cubicBezTo>
                  <a:cubicBezTo>
                    <a:pt x="2288" y="192"/>
                    <a:pt x="2284" y="191"/>
                    <a:pt x="2282" y="194"/>
                  </a:cubicBezTo>
                  <a:cubicBezTo>
                    <a:pt x="2251" y="237"/>
                    <a:pt x="2270" y="301"/>
                    <a:pt x="2239" y="343"/>
                  </a:cubicBezTo>
                  <a:cubicBezTo>
                    <a:pt x="2235" y="350"/>
                    <a:pt x="2229" y="355"/>
                    <a:pt x="2223" y="359"/>
                  </a:cubicBezTo>
                  <a:cubicBezTo>
                    <a:pt x="2220" y="360"/>
                    <a:pt x="2217" y="362"/>
                    <a:pt x="2214" y="363"/>
                  </a:cubicBezTo>
                  <a:cubicBezTo>
                    <a:pt x="2229" y="338"/>
                    <a:pt x="2235" y="294"/>
                    <a:pt x="2219" y="270"/>
                  </a:cubicBezTo>
                  <a:cubicBezTo>
                    <a:pt x="2218" y="268"/>
                    <a:pt x="2215" y="268"/>
                    <a:pt x="2214" y="269"/>
                  </a:cubicBezTo>
                  <a:cubicBezTo>
                    <a:pt x="2202" y="283"/>
                    <a:pt x="2201" y="300"/>
                    <a:pt x="2198" y="317"/>
                  </a:cubicBezTo>
                  <a:cubicBezTo>
                    <a:pt x="2195" y="335"/>
                    <a:pt x="2188" y="347"/>
                    <a:pt x="2178" y="357"/>
                  </a:cubicBezTo>
                  <a:cubicBezTo>
                    <a:pt x="2179" y="352"/>
                    <a:pt x="2180" y="346"/>
                    <a:pt x="2182" y="341"/>
                  </a:cubicBezTo>
                  <a:cubicBezTo>
                    <a:pt x="2184" y="334"/>
                    <a:pt x="2186" y="326"/>
                    <a:pt x="2187" y="318"/>
                  </a:cubicBezTo>
                  <a:cubicBezTo>
                    <a:pt x="2191" y="301"/>
                    <a:pt x="2196" y="284"/>
                    <a:pt x="2195" y="266"/>
                  </a:cubicBezTo>
                  <a:cubicBezTo>
                    <a:pt x="2195" y="255"/>
                    <a:pt x="2180" y="253"/>
                    <a:pt x="2175" y="262"/>
                  </a:cubicBezTo>
                  <a:cubicBezTo>
                    <a:pt x="2167" y="275"/>
                    <a:pt x="2163" y="290"/>
                    <a:pt x="2160" y="305"/>
                  </a:cubicBezTo>
                  <a:cubicBezTo>
                    <a:pt x="2157" y="314"/>
                    <a:pt x="2154" y="322"/>
                    <a:pt x="2150" y="331"/>
                  </a:cubicBezTo>
                  <a:cubicBezTo>
                    <a:pt x="2150" y="317"/>
                    <a:pt x="2149" y="304"/>
                    <a:pt x="2146" y="290"/>
                  </a:cubicBezTo>
                  <a:cubicBezTo>
                    <a:pt x="2145" y="284"/>
                    <a:pt x="2140" y="256"/>
                    <a:pt x="2131" y="253"/>
                  </a:cubicBezTo>
                  <a:cubicBezTo>
                    <a:pt x="2130" y="253"/>
                    <a:pt x="2129" y="252"/>
                    <a:pt x="2128" y="252"/>
                  </a:cubicBezTo>
                  <a:cubicBezTo>
                    <a:pt x="2123" y="250"/>
                    <a:pt x="2119" y="255"/>
                    <a:pt x="2118" y="258"/>
                  </a:cubicBezTo>
                  <a:cubicBezTo>
                    <a:pt x="2117" y="263"/>
                    <a:pt x="2116" y="268"/>
                    <a:pt x="2116" y="272"/>
                  </a:cubicBezTo>
                  <a:cubicBezTo>
                    <a:pt x="2112" y="261"/>
                    <a:pt x="2108" y="251"/>
                    <a:pt x="2102" y="241"/>
                  </a:cubicBezTo>
                  <a:cubicBezTo>
                    <a:pt x="2100" y="237"/>
                    <a:pt x="2095" y="239"/>
                    <a:pt x="2094" y="243"/>
                  </a:cubicBezTo>
                  <a:cubicBezTo>
                    <a:pt x="2084" y="287"/>
                    <a:pt x="2110" y="330"/>
                    <a:pt x="2101" y="377"/>
                  </a:cubicBezTo>
                  <a:cubicBezTo>
                    <a:pt x="2100" y="383"/>
                    <a:pt x="2098" y="389"/>
                    <a:pt x="2096" y="395"/>
                  </a:cubicBezTo>
                  <a:cubicBezTo>
                    <a:pt x="2095" y="369"/>
                    <a:pt x="2093" y="335"/>
                    <a:pt x="2079" y="316"/>
                  </a:cubicBezTo>
                  <a:cubicBezTo>
                    <a:pt x="2076" y="312"/>
                    <a:pt x="2072" y="313"/>
                    <a:pt x="2070" y="316"/>
                  </a:cubicBezTo>
                  <a:cubicBezTo>
                    <a:pt x="2056" y="338"/>
                    <a:pt x="2063" y="367"/>
                    <a:pt x="2065" y="391"/>
                  </a:cubicBezTo>
                  <a:cubicBezTo>
                    <a:pt x="2062" y="383"/>
                    <a:pt x="2059" y="376"/>
                    <a:pt x="2057" y="369"/>
                  </a:cubicBezTo>
                  <a:cubicBezTo>
                    <a:pt x="2035" y="292"/>
                    <a:pt x="2087" y="239"/>
                    <a:pt x="2100" y="168"/>
                  </a:cubicBezTo>
                  <a:cubicBezTo>
                    <a:pt x="2101" y="165"/>
                    <a:pt x="2097" y="162"/>
                    <a:pt x="2094" y="164"/>
                  </a:cubicBezTo>
                  <a:cubicBezTo>
                    <a:pt x="2059" y="193"/>
                    <a:pt x="2035" y="240"/>
                    <a:pt x="2025" y="286"/>
                  </a:cubicBezTo>
                  <a:cubicBezTo>
                    <a:pt x="2027" y="275"/>
                    <a:pt x="2030" y="264"/>
                    <a:pt x="2031" y="252"/>
                  </a:cubicBezTo>
                  <a:cubicBezTo>
                    <a:pt x="2031" y="248"/>
                    <a:pt x="2027" y="245"/>
                    <a:pt x="2024" y="247"/>
                  </a:cubicBezTo>
                  <a:cubicBezTo>
                    <a:pt x="1998" y="263"/>
                    <a:pt x="1990" y="293"/>
                    <a:pt x="1990" y="324"/>
                  </a:cubicBezTo>
                  <a:cubicBezTo>
                    <a:pt x="1988" y="314"/>
                    <a:pt x="1987" y="305"/>
                    <a:pt x="1985" y="295"/>
                  </a:cubicBezTo>
                  <a:cubicBezTo>
                    <a:pt x="1987" y="287"/>
                    <a:pt x="1990" y="279"/>
                    <a:pt x="1994" y="271"/>
                  </a:cubicBezTo>
                  <a:cubicBezTo>
                    <a:pt x="2007" y="244"/>
                    <a:pt x="2035" y="210"/>
                    <a:pt x="2029" y="179"/>
                  </a:cubicBezTo>
                  <a:cubicBezTo>
                    <a:pt x="2029" y="178"/>
                    <a:pt x="2028" y="178"/>
                    <a:pt x="2027" y="178"/>
                  </a:cubicBezTo>
                  <a:cubicBezTo>
                    <a:pt x="1996" y="190"/>
                    <a:pt x="1973" y="244"/>
                    <a:pt x="1960" y="273"/>
                  </a:cubicBezTo>
                  <a:cubicBezTo>
                    <a:pt x="1958" y="277"/>
                    <a:pt x="1957" y="282"/>
                    <a:pt x="1955" y="287"/>
                  </a:cubicBezTo>
                  <a:cubicBezTo>
                    <a:pt x="1948" y="274"/>
                    <a:pt x="1942" y="261"/>
                    <a:pt x="1936" y="247"/>
                  </a:cubicBezTo>
                  <a:cubicBezTo>
                    <a:pt x="1917" y="201"/>
                    <a:pt x="1910" y="151"/>
                    <a:pt x="1892" y="106"/>
                  </a:cubicBezTo>
                  <a:cubicBezTo>
                    <a:pt x="1889" y="100"/>
                    <a:pt x="1878" y="99"/>
                    <a:pt x="1877" y="107"/>
                  </a:cubicBezTo>
                  <a:cubicBezTo>
                    <a:pt x="1871" y="172"/>
                    <a:pt x="1898" y="244"/>
                    <a:pt x="1927" y="303"/>
                  </a:cubicBezTo>
                  <a:cubicBezTo>
                    <a:pt x="1913" y="283"/>
                    <a:pt x="1903" y="262"/>
                    <a:pt x="1893" y="235"/>
                  </a:cubicBezTo>
                  <a:cubicBezTo>
                    <a:pt x="1884" y="207"/>
                    <a:pt x="1875" y="182"/>
                    <a:pt x="1854" y="161"/>
                  </a:cubicBezTo>
                  <a:cubicBezTo>
                    <a:pt x="1847" y="153"/>
                    <a:pt x="1834" y="162"/>
                    <a:pt x="1838" y="172"/>
                  </a:cubicBezTo>
                  <a:cubicBezTo>
                    <a:pt x="1860" y="225"/>
                    <a:pt x="1871" y="287"/>
                    <a:pt x="1907" y="332"/>
                  </a:cubicBezTo>
                  <a:cubicBezTo>
                    <a:pt x="1918" y="346"/>
                    <a:pt x="1930" y="358"/>
                    <a:pt x="1942" y="370"/>
                  </a:cubicBezTo>
                  <a:cubicBezTo>
                    <a:pt x="1936" y="367"/>
                    <a:pt x="1930" y="364"/>
                    <a:pt x="1923" y="362"/>
                  </a:cubicBezTo>
                  <a:cubicBezTo>
                    <a:pt x="1896" y="350"/>
                    <a:pt x="1877" y="333"/>
                    <a:pt x="1855" y="312"/>
                  </a:cubicBezTo>
                  <a:cubicBezTo>
                    <a:pt x="1853" y="311"/>
                    <a:pt x="1850" y="312"/>
                    <a:pt x="1849" y="314"/>
                  </a:cubicBezTo>
                  <a:cubicBezTo>
                    <a:pt x="1843" y="346"/>
                    <a:pt x="1869" y="368"/>
                    <a:pt x="1895" y="382"/>
                  </a:cubicBezTo>
                  <a:cubicBezTo>
                    <a:pt x="1896" y="387"/>
                    <a:pt x="1897" y="391"/>
                    <a:pt x="1898" y="396"/>
                  </a:cubicBezTo>
                  <a:cubicBezTo>
                    <a:pt x="1890" y="388"/>
                    <a:pt x="1881" y="382"/>
                    <a:pt x="1873" y="378"/>
                  </a:cubicBezTo>
                  <a:cubicBezTo>
                    <a:pt x="1870" y="376"/>
                    <a:pt x="1866" y="379"/>
                    <a:pt x="1866" y="382"/>
                  </a:cubicBezTo>
                  <a:cubicBezTo>
                    <a:pt x="1870" y="403"/>
                    <a:pt x="1882" y="415"/>
                    <a:pt x="1890" y="434"/>
                  </a:cubicBezTo>
                  <a:cubicBezTo>
                    <a:pt x="1894" y="442"/>
                    <a:pt x="1896" y="450"/>
                    <a:pt x="1897" y="457"/>
                  </a:cubicBezTo>
                  <a:cubicBezTo>
                    <a:pt x="1895" y="459"/>
                    <a:pt x="1893" y="460"/>
                    <a:pt x="1891" y="462"/>
                  </a:cubicBezTo>
                  <a:cubicBezTo>
                    <a:pt x="1893" y="432"/>
                    <a:pt x="1871" y="399"/>
                    <a:pt x="1852" y="379"/>
                  </a:cubicBezTo>
                  <a:cubicBezTo>
                    <a:pt x="1848" y="374"/>
                    <a:pt x="1839" y="375"/>
                    <a:pt x="1840" y="383"/>
                  </a:cubicBezTo>
                  <a:cubicBezTo>
                    <a:pt x="1846" y="417"/>
                    <a:pt x="1867" y="442"/>
                    <a:pt x="1855" y="478"/>
                  </a:cubicBezTo>
                  <a:cubicBezTo>
                    <a:pt x="1854" y="483"/>
                    <a:pt x="1852" y="487"/>
                    <a:pt x="1851" y="491"/>
                  </a:cubicBezTo>
                  <a:cubicBezTo>
                    <a:pt x="1851" y="486"/>
                    <a:pt x="1851" y="482"/>
                    <a:pt x="1850" y="477"/>
                  </a:cubicBezTo>
                  <a:cubicBezTo>
                    <a:pt x="1844" y="442"/>
                    <a:pt x="1824" y="398"/>
                    <a:pt x="1799" y="373"/>
                  </a:cubicBezTo>
                  <a:cubicBezTo>
                    <a:pt x="1796" y="369"/>
                    <a:pt x="1790" y="373"/>
                    <a:pt x="1790" y="378"/>
                  </a:cubicBezTo>
                  <a:cubicBezTo>
                    <a:pt x="1791" y="406"/>
                    <a:pt x="1805" y="429"/>
                    <a:pt x="1814" y="456"/>
                  </a:cubicBezTo>
                  <a:cubicBezTo>
                    <a:pt x="1819" y="472"/>
                    <a:pt x="1818" y="487"/>
                    <a:pt x="1817" y="502"/>
                  </a:cubicBezTo>
                  <a:cubicBezTo>
                    <a:pt x="1810" y="484"/>
                    <a:pt x="1803" y="467"/>
                    <a:pt x="1791" y="451"/>
                  </a:cubicBezTo>
                  <a:cubicBezTo>
                    <a:pt x="1786" y="445"/>
                    <a:pt x="1776" y="448"/>
                    <a:pt x="1776" y="457"/>
                  </a:cubicBezTo>
                  <a:cubicBezTo>
                    <a:pt x="1777" y="474"/>
                    <a:pt x="1781" y="496"/>
                    <a:pt x="1788" y="519"/>
                  </a:cubicBezTo>
                  <a:cubicBezTo>
                    <a:pt x="1786" y="518"/>
                    <a:pt x="1783" y="517"/>
                    <a:pt x="1780" y="516"/>
                  </a:cubicBezTo>
                  <a:cubicBezTo>
                    <a:pt x="1777" y="498"/>
                    <a:pt x="1771" y="482"/>
                    <a:pt x="1761" y="469"/>
                  </a:cubicBezTo>
                  <a:cubicBezTo>
                    <a:pt x="1756" y="464"/>
                    <a:pt x="1748" y="464"/>
                    <a:pt x="1744" y="470"/>
                  </a:cubicBezTo>
                  <a:cubicBezTo>
                    <a:pt x="1738" y="477"/>
                    <a:pt x="1733" y="486"/>
                    <a:pt x="1730" y="495"/>
                  </a:cubicBezTo>
                  <a:cubicBezTo>
                    <a:pt x="1722" y="492"/>
                    <a:pt x="1714" y="488"/>
                    <a:pt x="1707" y="485"/>
                  </a:cubicBezTo>
                  <a:cubicBezTo>
                    <a:pt x="1684" y="474"/>
                    <a:pt x="1663" y="462"/>
                    <a:pt x="1645" y="445"/>
                  </a:cubicBezTo>
                  <a:cubicBezTo>
                    <a:pt x="1639" y="440"/>
                    <a:pt x="1635" y="436"/>
                    <a:pt x="1631" y="433"/>
                  </a:cubicBezTo>
                  <a:cubicBezTo>
                    <a:pt x="1633" y="432"/>
                    <a:pt x="1635" y="432"/>
                    <a:pt x="1637" y="431"/>
                  </a:cubicBezTo>
                  <a:cubicBezTo>
                    <a:pt x="1652" y="424"/>
                    <a:pt x="1641" y="402"/>
                    <a:pt x="1626" y="408"/>
                  </a:cubicBezTo>
                  <a:cubicBezTo>
                    <a:pt x="1608" y="416"/>
                    <a:pt x="1586" y="412"/>
                    <a:pt x="1572" y="397"/>
                  </a:cubicBezTo>
                  <a:cubicBezTo>
                    <a:pt x="1567" y="392"/>
                    <a:pt x="1562" y="385"/>
                    <a:pt x="1556" y="379"/>
                  </a:cubicBezTo>
                  <a:cubicBezTo>
                    <a:pt x="1559" y="379"/>
                    <a:pt x="1562" y="380"/>
                    <a:pt x="1564" y="380"/>
                  </a:cubicBezTo>
                  <a:cubicBezTo>
                    <a:pt x="1578" y="383"/>
                    <a:pt x="1591" y="392"/>
                    <a:pt x="1606" y="390"/>
                  </a:cubicBezTo>
                  <a:cubicBezTo>
                    <a:pt x="1616" y="388"/>
                    <a:pt x="1623" y="381"/>
                    <a:pt x="1630" y="374"/>
                  </a:cubicBezTo>
                  <a:cubicBezTo>
                    <a:pt x="1635" y="377"/>
                    <a:pt x="1641" y="378"/>
                    <a:pt x="1644" y="381"/>
                  </a:cubicBezTo>
                  <a:cubicBezTo>
                    <a:pt x="1652" y="388"/>
                    <a:pt x="1658" y="394"/>
                    <a:pt x="1667" y="399"/>
                  </a:cubicBezTo>
                  <a:cubicBezTo>
                    <a:pt x="1683" y="406"/>
                    <a:pt x="1702" y="405"/>
                    <a:pt x="1718" y="398"/>
                  </a:cubicBezTo>
                  <a:cubicBezTo>
                    <a:pt x="1734" y="391"/>
                    <a:pt x="1722" y="369"/>
                    <a:pt x="1707" y="375"/>
                  </a:cubicBezTo>
                  <a:cubicBezTo>
                    <a:pt x="1699" y="378"/>
                    <a:pt x="1690" y="378"/>
                    <a:pt x="1682" y="375"/>
                  </a:cubicBezTo>
                  <a:cubicBezTo>
                    <a:pt x="1672" y="372"/>
                    <a:pt x="1666" y="365"/>
                    <a:pt x="1658" y="360"/>
                  </a:cubicBezTo>
                  <a:cubicBezTo>
                    <a:pt x="1657" y="359"/>
                    <a:pt x="1655" y="358"/>
                    <a:pt x="1654" y="357"/>
                  </a:cubicBezTo>
                  <a:cubicBezTo>
                    <a:pt x="1659" y="355"/>
                    <a:pt x="1665" y="353"/>
                    <a:pt x="1671" y="352"/>
                  </a:cubicBezTo>
                  <a:cubicBezTo>
                    <a:pt x="1679" y="350"/>
                    <a:pt x="1688" y="352"/>
                    <a:pt x="1697" y="349"/>
                  </a:cubicBezTo>
                  <a:cubicBezTo>
                    <a:pt x="1700" y="348"/>
                    <a:pt x="1703" y="343"/>
                    <a:pt x="1700" y="340"/>
                  </a:cubicBezTo>
                  <a:cubicBezTo>
                    <a:pt x="1680" y="321"/>
                    <a:pt x="1641" y="335"/>
                    <a:pt x="1623" y="350"/>
                  </a:cubicBezTo>
                  <a:cubicBezTo>
                    <a:pt x="1617" y="355"/>
                    <a:pt x="1613" y="362"/>
                    <a:pt x="1606" y="366"/>
                  </a:cubicBezTo>
                  <a:cubicBezTo>
                    <a:pt x="1599" y="370"/>
                    <a:pt x="1591" y="365"/>
                    <a:pt x="1584" y="362"/>
                  </a:cubicBezTo>
                  <a:cubicBezTo>
                    <a:pt x="1571" y="357"/>
                    <a:pt x="1557" y="355"/>
                    <a:pt x="1542" y="356"/>
                  </a:cubicBezTo>
                  <a:cubicBezTo>
                    <a:pt x="1520" y="356"/>
                    <a:pt x="1499" y="361"/>
                    <a:pt x="1477" y="364"/>
                  </a:cubicBezTo>
                  <a:cubicBezTo>
                    <a:pt x="1470" y="360"/>
                    <a:pt x="1462" y="357"/>
                    <a:pt x="1455" y="355"/>
                  </a:cubicBezTo>
                  <a:cubicBezTo>
                    <a:pt x="1447" y="353"/>
                    <a:pt x="1439" y="358"/>
                    <a:pt x="1434" y="364"/>
                  </a:cubicBezTo>
                  <a:cubicBezTo>
                    <a:pt x="1415" y="360"/>
                    <a:pt x="1398" y="350"/>
                    <a:pt x="1382" y="335"/>
                  </a:cubicBezTo>
                  <a:cubicBezTo>
                    <a:pt x="1383" y="334"/>
                    <a:pt x="1384" y="334"/>
                    <a:pt x="1385" y="333"/>
                  </a:cubicBezTo>
                  <a:cubicBezTo>
                    <a:pt x="1393" y="336"/>
                    <a:pt x="1400" y="339"/>
                    <a:pt x="1409" y="341"/>
                  </a:cubicBezTo>
                  <a:cubicBezTo>
                    <a:pt x="1441" y="349"/>
                    <a:pt x="1474" y="347"/>
                    <a:pt x="1507" y="340"/>
                  </a:cubicBezTo>
                  <a:cubicBezTo>
                    <a:pt x="1515" y="338"/>
                    <a:pt x="1523" y="337"/>
                    <a:pt x="1531" y="335"/>
                  </a:cubicBezTo>
                  <a:cubicBezTo>
                    <a:pt x="1531" y="335"/>
                    <a:pt x="1532" y="335"/>
                    <a:pt x="1532" y="336"/>
                  </a:cubicBezTo>
                  <a:cubicBezTo>
                    <a:pt x="1554" y="352"/>
                    <a:pt x="1594" y="363"/>
                    <a:pt x="1617" y="341"/>
                  </a:cubicBezTo>
                  <a:cubicBezTo>
                    <a:pt x="1624" y="334"/>
                    <a:pt x="1621" y="320"/>
                    <a:pt x="1610" y="320"/>
                  </a:cubicBezTo>
                  <a:cubicBezTo>
                    <a:pt x="1602" y="320"/>
                    <a:pt x="1594" y="321"/>
                    <a:pt x="1587" y="321"/>
                  </a:cubicBezTo>
                  <a:cubicBezTo>
                    <a:pt x="1595" y="318"/>
                    <a:pt x="1603" y="315"/>
                    <a:pt x="1612" y="311"/>
                  </a:cubicBezTo>
                  <a:cubicBezTo>
                    <a:pt x="1615" y="310"/>
                    <a:pt x="1618" y="308"/>
                    <a:pt x="1622" y="307"/>
                  </a:cubicBezTo>
                  <a:cubicBezTo>
                    <a:pt x="1637" y="308"/>
                    <a:pt x="1652" y="313"/>
                    <a:pt x="1667" y="312"/>
                  </a:cubicBezTo>
                  <a:cubicBezTo>
                    <a:pt x="1686" y="310"/>
                    <a:pt x="1703" y="305"/>
                    <a:pt x="1721" y="299"/>
                  </a:cubicBezTo>
                  <a:cubicBezTo>
                    <a:pt x="1731" y="295"/>
                    <a:pt x="1725" y="279"/>
                    <a:pt x="1715" y="281"/>
                  </a:cubicBezTo>
                  <a:cubicBezTo>
                    <a:pt x="1695" y="285"/>
                    <a:pt x="1677" y="291"/>
                    <a:pt x="1657" y="289"/>
                  </a:cubicBezTo>
                  <a:cubicBezTo>
                    <a:pt x="1655" y="289"/>
                    <a:pt x="1653" y="288"/>
                    <a:pt x="1651" y="288"/>
                  </a:cubicBezTo>
                  <a:cubicBezTo>
                    <a:pt x="1655" y="285"/>
                    <a:pt x="1658" y="283"/>
                    <a:pt x="1662" y="280"/>
                  </a:cubicBezTo>
                  <a:cubicBezTo>
                    <a:pt x="1670" y="273"/>
                    <a:pt x="1678" y="267"/>
                    <a:pt x="1689" y="262"/>
                  </a:cubicBezTo>
                  <a:cubicBezTo>
                    <a:pt x="1699" y="258"/>
                    <a:pt x="1709" y="255"/>
                    <a:pt x="1719" y="250"/>
                  </a:cubicBezTo>
                  <a:cubicBezTo>
                    <a:pt x="1734" y="243"/>
                    <a:pt x="1723" y="220"/>
                    <a:pt x="1707" y="226"/>
                  </a:cubicBezTo>
                  <a:cubicBezTo>
                    <a:pt x="1690" y="233"/>
                    <a:pt x="1672" y="238"/>
                    <a:pt x="1656" y="248"/>
                  </a:cubicBezTo>
                  <a:cubicBezTo>
                    <a:pt x="1640" y="260"/>
                    <a:pt x="1628" y="275"/>
                    <a:pt x="1610" y="285"/>
                  </a:cubicBezTo>
                  <a:cubicBezTo>
                    <a:pt x="1591" y="295"/>
                    <a:pt x="1570" y="302"/>
                    <a:pt x="1548" y="307"/>
                  </a:cubicBezTo>
                  <a:cubicBezTo>
                    <a:pt x="1541" y="301"/>
                    <a:pt x="1535" y="295"/>
                    <a:pt x="1529" y="290"/>
                  </a:cubicBezTo>
                  <a:cubicBezTo>
                    <a:pt x="1529" y="290"/>
                    <a:pt x="1529" y="290"/>
                    <a:pt x="1529" y="289"/>
                  </a:cubicBezTo>
                  <a:cubicBezTo>
                    <a:pt x="1536" y="287"/>
                    <a:pt x="1543" y="285"/>
                    <a:pt x="1550" y="284"/>
                  </a:cubicBezTo>
                  <a:cubicBezTo>
                    <a:pt x="1584" y="275"/>
                    <a:pt x="1613" y="255"/>
                    <a:pt x="1637" y="230"/>
                  </a:cubicBezTo>
                  <a:cubicBezTo>
                    <a:pt x="1648" y="218"/>
                    <a:pt x="1633" y="201"/>
                    <a:pt x="1620" y="211"/>
                  </a:cubicBezTo>
                  <a:cubicBezTo>
                    <a:pt x="1608" y="220"/>
                    <a:pt x="1597" y="231"/>
                    <a:pt x="1584" y="239"/>
                  </a:cubicBezTo>
                  <a:cubicBezTo>
                    <a:pt x="1584" y="236"/>
                    <a:pt x="1585" y="232"/>
                    <a:pt x="1585" y="229"/>
                  </a:cubicBezTo>
                  <a:cubicBezTo>
                    <a:pt x="1584" y="222"/>
                    <a:pt x="1582" y="215"/>
                    <a:pt x="1581" y="208"/>
                  </a:cubicBezTo>
                  <a:cubicBezTo>
                    <a:pt x="1581" y="200"/>
                    <a:pt x="1585" y="197"/>
                    <a:pt x="1591" y="192"/>
                  </a:cubicBezTo>
                  <a:cubicBezTo>
                    <a:pt x="1599" y="186"/>
                    <a:pt x="1609" y="181"/>
                    <a:pt x="1618" y="177"/>
                  </a:cubicBezTo>
                  <a:cubicBezTo>
                    <a:pt x="1627" y="174"/>
                    <a:pt x="1635" y="172"/>
                    <a:pt x="1638" y="162"/>
                  </a:cubicBezTo>
                  <a:cubicBezTo>
                    <a:pt x="1640" y="158"/>
                    <a:pt x="1638" y="154"/>
                    <a:pt x="1634" y="151"/>
                  </a:cubicBezTo>
                  <a:cubicBezTo>
                    <a:pt x="1620" y="141"/>
                    <a:pt x="1595" y="157"/>
                    <a:pt x="1583" y="165"/>
                  </a:cubicBezTo>
                  <a:cubicBezTo>
                    <a:pt x="1570" y="173"/>
                    <a:pt x="1557" y="182"/>
                    <a:pt x="1554" y="198"/>
                  </a:cubicBezTo>
                  <a:cubicBezTo>
                    <a:pt x="1552" y="212"/>
                    <a:pt x="1562" y="227"/>
                    <a:pt x="1555" y="240"/>
                  </a:cubicBezTo>
                  <a:cubicBezTo>
                    <a:pt x="1553" y="244"/>
                    <a:pt x="1547" y="250"/>
                    <a:pt x="1543" y="256"/>
                  </a:cubicBezTo>
                  <a:cubicBezTo>
                    <a:pt x="1538" y="258"/>
                    <a:pt x="1533" y="259"/>
                    <a:pt x="1528" y="261"/>
                  </a:cubicBezTo>
                  <a:cubicBezTo>
                    <a:pt x="1520" y="263"/>
                    <a:pt x="1513" y="267"/>
                    <a:pt x="1506" y="271"/>
                  </a:cubicBezTo>
                  <a:cubicBezTo>
                    <a:pt x="1499" y="266"/>
                    <a:pt x="1491" y="262"/>
                    <a:pt x="1484" y="260"/>
                  </a:cubicBezTo>
                  <a:cubicBezTo>
                    <a:pt x="1485" y="259"/>
                    <a:pt x="1486" y="258"/>
                    <a:pt x="1487" y="256"/>
                  </a:cubicBezTo>
                  <a:cubicBezTo>
                    <a:pt x="1510" y="230"/>
                    <a:pt x="1520" y="194"/>
                    <a:pt x="1537" y="165"/>
                  </a:cubicBezTo>
                  <a:cubicBezTo>
                    <a:pt x="1545" y="152"/>
                    <a:pt x="1553" y="139"/>
                    <a:pt x="1563" y="128"/>
                  </a:cubicBezTo>
                  <a:cubicBezTo>
                    <a:pt x="1558" y="129"/>
                    <a:pt x="1554" y="131"/>
                    <a:pt x="1550" y="132"/>
                  </a:cubicBezTo>
                  <a:cubicBezTo>
                    <a:pt x="1526" y="142"/>
                    <a:pt x="1507" y="159"/>
                    <a:pt x="1491" y="179"/>
                  </a:cubicBezTo>
                  <a:cubicBezTo>
                    <a:pt x="1492" y="180"/>
                    <a:pt x="1494" y="180"/>
                    <a:pt x="1495" y="181"/>
                  </a:cubicBezTo>
                  <a:cubicBezTo>
                    <a:pt x="1489" y="194"/>
                    <a:pt x="1482" y="206"/>
                    <a:pt x="1475" y="219"/>
                  </a:cubicBezTo>
                  <a:cubicBezTo>
                    <a:pt x="1464" y="239"/>
                    <a:pt x="1446" y="254"/>
                    <a:pt x="1425" y="260"/>
                  </a:cubicBezTo>
                  <a:cubicBezTo>
                    <a:pt x="1399" y="290"/>
                    <a:pt x="1371" y="319"/>
                    <a:pt x="1341" y="343"/>
                  </a:cubicBezTo>
                  <a:cubicBezTo>
                    <a:pt x="1344" y="343"/>
                    <a:pt x="1347" y="343"/>
                    <a:pt x="1350" y="342"/>
                  </a:cubicBezTo>
                  <a:cubicBezTo>
                    <a:pt x="1350" y="349"/>
                    <a:pt x="1351" y="355"/>
                    <a:pt x="1352" y="360"/>
                  </a:cubicBezTo>
                  <a:cubicBezTo>
                    <a:pt x="1354" y="365"/>
                    <a:pt x="1355" y="371"/>
                    <a:pt x="1357" y="376"/>
                  </a:cubicBezTo>
                  <a:cubicBezTo>
                    <a:pt x="1347" y="369"/>
                    <a:pt x="1336" y="362"/>
                    <a:pt x="1325" y="356"/>
                  </a:cubicBezTo>
                  <a:cubicBezTo>
                    <a:pt x="1324" y="356"/>
                    <a:pt x="1324" y="356"/>
                    <a:pt x="1324" y="356"/>
                  </a:cubicBezTo>
                  <a:cubicBezTo>
                    <a:pt x="1261" y="402"/>
                    <a:pt x="1190" y="429"/>
                    <a:pt x="1115" y="410"/>
                  </a:cubicBezTo>
                  <a:cubicBezTo>
                    <a:pt x="1025" y="388"/>
                    <a:pt x="964" y="305"/>
                    <a:pt x="888" y="251"/>
                  </a:cubicBezTo>
                  <a:cubicBezTo>
                    <a:pt x="812" y="197"/>
                    <a:pt x="682" y="185"/>
                    <a:pt x="644" y="270"/>
                  </a:cubicBezTo>
                  <a:cubicBezTo>
                    <a:pt x="621" y="228"/>
                    <a:pt x="598" y="187"/>
                    <a:pt x="575" y="145"/>
                  </a:cubicBezTo>
                  <a:cubicBezTo>
                    <a:pt x="512" y="152"/>
                    <a:pt x="452" y="119"/>
                    <a:pt x="393" y="93"/>
                  </a:cubicBezTo>
                  <a:cubicBezTo>
                    <a:pt x="270" y="37"/>
                    <a:pt x="135" y="6"/>
                    <a:pt x="0" y="0"/>
                  </a:cubicBezTo>
                  <a:cubicBezTo>
                    <a:pt x="0" y="729"/>
                    <a:pt x="0" y="729"/>
                    <a:pt x="0" y="729"/>
                  </a:cubicBezTo>
                  <a:cubicBezTo>
                    <a:pt x="17" y="721"/>
                    <a:pt x="34" y="716"/>
                    <a:pt x="51" y="714"/>
                  </a:cubicBezTo>
                  <a:cubicBezTo>
                    <a:pt x="52" y="717"/>
                    <a:pt x="53" y="721"/>
                    <a:pt x="55" y="725"/>
                  </a:cubicBezTo>
                  <a:cubicBezTo>
                    <a:pt x="69" y="749"/>
                    <a:pt x="99" y="749"/>
                    <a:pt x="115" y="728"/>
                  </a:cubicBezTo>
                  <a:cubicBezTo>
                    <a:pt x="119" y="724"/>
                    <a:pt x="121" y="720"/>
                    <a:pt x="124" y="714"/>
                  </a:cubicBezTo>
                  <a:cubicBezTo>
                    <a:pt x="140" y="716"/>
                    <a:pt x="156" y="719"/>
                    <a:pt x="172" y="721"/>
                  </a:cubicBezTo>
                  <a:cubicBezTo>
                    <a:pt x="174" y="722"/>
                    <a:pt x="177" y="723"/>
                    <a:pt x="179" y="724"/>
                  </a:cubicBezTo>
                  <a:cubicBezTo>
                    <a:pt x="178" y="726"/>
                    <a:pt x="177" y="729"/>
                    <a:pt x="177" y="731"/>
                  </a:cubicBezTo>
                  <a:cubicBezTo>
                    <a:pt x="174" y="732"/>
                    <a:pt x="171" y="733"/>
                    <a:pt x="168" y="733"/>
                  </a:cubicBezTo>
                  <a:cubicBezTo>
                    <a:pt x="160" y="735"/>
                    <a:pt x="159" y="747"/>
                    <a:pt x="166" y="751"/>
                  </a:cubicBezTo>
                  <a:cubicBezTo>
                    <a:pt x="171" y="754"/>
                    <a:pt x="177" y="754"/>
                    <a:pt x="183" y="754"/>
                  </a:cubicBezTo>
                  <a:cubicBezTo>
                    <a:pt x="181" y="756"/>
                    <a:pt x="180" y="757"/>
                    <a:pt x="178" y="759"/>
                  </a:cubicBezTo>
                  <a:cubicBezTo>
                    <a:pt x="173" y="768"/>
                    <a:pt x="168" y="782"/>
                    <a:pt x="180" y="789"/>
                  </a:cubicBezTo>
                  <a:cubicBezTo>
                    <a:pt x="182" y="790"/>
                    <a:pt x="184" y="789"/>
                    <a:pt x="185" y="788"/>
                  </a:cubicBezTo>
                  <a:cubicBezTo>
                    <a:pt x="189" y="784"/>
                    <a:pt x="191" y="780"/>
                    <a:pt x="194" y="776"/>
                  </a:cubicBezTo>
                  <a:cubicBezTo>
                    <a:pt x="197" y="772"/>
                    <a:pt x="202" y="769"/>
                    <a:pt x="205" y="766"/>
                  </a:cubicBezTo>
                  <a:cubicBezTo>
                    <a:pt x="202" y="773"/>
                    <a:pt x="199" y="781"/>
                    <a:pt x="198" y="789"/>
                  </a:cubicBezTo>
                  <a:cubicBezTo>
                    <a:pt x="197" y="794"/>
                    <a:pt x="202" y="799"/>
                    <a:pt x="207" y="797"/>
                  </a:cubicBezTo>
                  <a:cubicBezTo>
                    <a:pt x="213" y="796"/>
                    <a:pt x="218" y="791"/>
                    <a:pt x="221" y="787"/>
                  </a:cubicBezTo>
                  <a:cubicBezTo>
                    <a:pt x="221" y="792"/>
                    <a:pt x="221" y="797"/>
                    <a:pt x="224" y="802"/>
                  </a:cubicBezTo>
                  <a:cubicBezTo>
                    <a:pt x="224" y="804"/>
                    <a:pt x="227" y="805"/>
                    <a:pt x="228" y="805"/>
                  </a:cubicBezTo>
                  <a:cubicBezTo>
                    <a:pt x="233" y="804"/>
                    <a:pt x="237" y="802"/>
                    <a:pt x="239" y="799"/>
                  </a:cubicBezTo>
                  <a:cubicBezTo>
                    <a:pt x="239" y="801"/>
                    <a:pt x="238" y="804"/>
                    <a:pt x="237" y="807"/>
                  </a:cubicBezTo>
                  <a:cubicBezTo>
                    <a:pt x="233" y="817"/>
                    <a:pt x="247" y="823"/>
                    <a:pt x="254" y="817"/>
                  </a:cubicBezTo>
                  <a:cubicBezTo>
                    <a:pt x="257" y="814"/>
                    <a:pt x="259" y="811"/>
                    <a:pt x="260" y="807"/>
                  </a:cubicBezTo>
                  <a:cubicBezTo>
                    <a:pt x="267" y="809"/>
                    <a:pt x="274" y="810"/>
                    <a:pt x="282" y="806"/>
                  </a:cubicBezTo>
                  <a:cubicBezTo>
                    <a:pt x="287" y="804"/>
                    <a:pt x="289" y="798"/>
                    <a:pt x="287" y="793"/>
                  </a:cubicBezTo>
                  <a:cubicBezTo>
                    <a:pt x="293" y="794"/>
                    <a:pt x="299" y="790"/>
                    <a:pt x="301" y="784"/>
                  </a:cubicBezTo>
                  <a:cubicBezTo>
                    <a:pt x="304" y="773"/>
                    <a:pt x="300" y="765"/>
                    <a:pt x="296" y="754"/>
                  </a:cubicBezTo>
                  <a:cubicBezTo>
                    <a:pt x="287" y="734"/>
                    <a:pt x="287" y="714"/>
                    <a:pt x="312" y="706"/>
                  </a:cubicBezTo>
                  <a:cubicBezTo>
                    <a:pt x="314" y="706"/>
                    <a:pt x="315" y="705"/>
                    <a:pt x="316" y="703"/>
                  </a:cubicBezTo>
                  <a:cubicBezTo>
                    <a:pt x="318" y="708"/>
                    <a:pt x="320" y="714"/>
                    <a:pt x="322" y="719"/>
                  </a:cubicBezTo>
                  <a:cubicBezTo>
                    <a:pt x="324" y="725"/>
                    <a:pt x="333" y="727"/>
                    <a:pt x="336" y="721"/>
                  </a:cubicBezTo>
                  <a:cubicBezTo>
                    <a:pt x="338" y="715"/>
                    <a:pt x="339" y="708"/>
                    <a:pt x="338" y="701"/>
                  </a:cubicBezTo>
                  <a:cubicBezTo>
                    <a:pt x="340" y="702"/>
                    <a:pt x="343" y="702"/>
                    <a:pt x="345" y="702"/>
                  </a:cubicBezTo>
                  <a:cubicBezTo>
                    <a:pt x="348" y="702"/>
                    <a:pt x="364" y="696"/>
                    <a:pt x="364" y="696"/>
                  </a:cubicBezTo>
                  <a:cubicBezTo>
                    <a:pt x="365" y="696"/>
                    <a:pt x="366" y="713"/>
                    <a:pt x="366" y="720"/>
                  </a:cubicBezTo>
                  <a:cubicBezTo>
                    <a:pt x="365" y="743"/>
                    <a:pt x="360" y="748"/>
                    <a:pt x="342" y="752"/>
                  </a:cubicBezTo>
                  <a:cubicBezTo>
                    <a:pt x="329" y="755"/>
                    <a:pt x="327" y="753"/>
                    <a:pt x="317" y="761"/>
                  </a:cubicBezTo>
                  <a:cubicBezTo>
                    <a:pt x="310" y="767"/>
                    <a:pt x="316" y="777"/>
                    <a:pt x="323" y="780"/>
                  </a:cubicBezTo>
                  <a:cubicBezTo>
                    <a:pt x="325" y="781"/>
                    <a:pt x="326" y="782"/>
                    <a:pt x="328" y="783"/>
                  </a:cubicBezTo>
                  <a:cubicBezTo>
                    <a:pt x="321" y="791"/>
                    <a:pt x="323" y="803"/>
                    <a:pt x="326" y="819"/>
                  </a:cubicBezTo>
                  <a:cubicBezTo>
                    <a:pt x="328" y="831"/>
                    <a:pt x="330" y="842"/>
                    <a:pt x="344" y="848"/>
                  </a:cubicBezTo>
                  <a:cubicBezTo>
                    <a:pt x="359" y="853"/>
                    <a:pt x="365" y="842"/>
                    <a:pt x="375" y="842"/>
                  </a:cubicBezTo>
                  <a:cubicBezTo>
                    <a:pt x="377" y="842"/>
                    <a:pt x="390" y="845"/>
                    <a:pt x="395" y="845"/>
                  </a:cubicBezTo>
                  <a:cubicBezTo>
                    <a:pt x="395" y="845"/>
                    <a:pt x="396" y="845"/>
                    <a:pt x="396" y="845"/>
                  </a:cubicBezTo>
                  <a:cubicBezTo>
                    <a:pt x="396" y="847"/>
                    <a:pt x="396" y="849"/>
                    <a:pt x="396" y="852"/>
                  </a:cubicBezTo>
                  <a:cubicBezTo>
                    <a:pt x="397" y="868"/>
                    <a:pt x="409" y="873"/>
                    <a:pt x="420" y="870"/>
                  </a:cubicBezTo>
                  <a:cubicBezTo>
                    <a:pt x="420" y="883"/>
                    <a:pt x="423" y="896"/>
                    <a:pt x="430" y="907"/>
                  </a:cubicBezTo>
                  <a:cubicBezTo>
                    <a:pt x="437" y="918"/>
                    <a:pt x="452" y="910"/>
                    <a:pt x="450" y="899"/>
                  </a:cubicBezTo>
                  <a:cubicBezTo>
                    <a:pt x="446" y="885"/>
                    <a:pt x="445" y="874"/>
                    <a:pt x="447" y="861"/>
                  </a:cubicBezTo>
                  <a:cubicBezTo>
                    <a:pt x="453" y="865"/>
                    <a:pt x="457" y="870"/>
                    <a:pt x="457" y="878"/>
                  </a:cubicBezTo>
                  <a:cubicBezTo>
                    <a:pt x="456" y="891"/>
                    <a:pt x="475" y="890"/>
                    <a:pt x="479" y="880"/>
                  </a:cubicBezTo>
                  <a:cubicBezTo>
                    <a:pt x="484" y="864"/>
                    <a:pt x="475" y="850"/>
                    <a:pt x="463" y="841"/>
                  </a:cubicBezTo>
                  <a:cubicBezTo>
                    <a:pt x="461" y="838"/>
                    <a:pt x="458" y="837"/>
                    <a:pt x="455" y="835"/>
                  </a:cubicBezTo>
                  <a:cubicBezTo>
                    <a:pt x="457" y="828"/>
                    <a:pt x="459" y="821"/>
                    <a:pt x="458" y="813"/>
                  </a:cubicBezTo>
                  <a:cubicBezTo>
                    <a:pt x="458" y="808"/>
                    <a:pt x="458" y="804"/>
                    <a:pt x="456" y="799"/>
                  </a:cubicBezTo>
                  <a:cubicBezTo>
                    <a:pt x="456" y="798"/>
                    <a:pt x="457" y="797"/>
                    <a:pt x="457" y="796"/>
                  </a:cubicBezTo>
                  <a:cubicBezTo>
                    <a:pt x="456" y="791"/>
                    <a:pt x="456" y="785"/>
                    <a:pt x="456" y="780"/>
                  </a:cubicBezTo>
                  <a:cubicBezTo>
                    <a:pt x="457" y="781"/>
                    <a:pt x="458" y="782"/>
                    <a:pt x="458" y="783"/>
                  </a:cubicBezTo>
                  <a:cubicBezTo>
                    <a:pt x="472" y="799"/>
                    <a:pt x="470" y="801"/>
                    <a:pt x="469" y="819"/>
                  </a:cubicBezTo>
                  <a:cubicBezTo>
                    <a:pt x="468" y="838"/>
                    <a:pt x="476" y="859"/>
                    <a:pt x="496" y="862"/>
                  </a:cubicBezTo>
                  <a:cubicBezTo>
                    <a:pt x="496" y="863"/>
                    <a:pt x="497" y="862"/>
                    <a:pt x="497" y="862"/>
                  </a:cubicBezTo>
                  <a:cubicBezTo>
                    <a:pt x="498" y="864"/>
                    <a:pt x="499" y="866"/>
                    <a:pt x="501" y="869"/>
                  </a:cubicBezTo>
                  <a:cubicBezTo>
                    <a:pt x="504" y="873"/>
                    <a:pt x="508" y="874"/>
                    <a:pt x="513" y="873"/>
                  </a:cubicBezTo>
                  <a:cubicBezTo>
                    <a:pt x="518" y="872"/>
                    <a:pt x="518" y="872"/>
                    <a:pt x="518" y="872"/>
                  </a:cubicBezTo>
                  <a:cubicBezTo>
                    <a:pt x="520" y="872"/>
                    <a:pt x="521" y="870"/>
                    <a:pt x="521" y="869"/>
                  </a:cubicBezTo>
                  <a:cubicBezTo>
                    <a:pt x="521" y="860"/>
                    <a:pt x="519" y="852"/>
                    <a:pt x="518" y="844"/>
                  </a:cubicBezTo>
                  <a:cubicBezTo>
                    <a:pt x="525" y="849"/>
                    <a:pt x="532" y="853"/>
                    <a:pt x="539" y="856"/>
                  </a:cubicBezTo>
                  <a:cubicBezTo>
                    <a:pt x="553" y="862"/>
                    <a:pt x="565" y="842"/>
                    <a:pt x="551" y="835"/>
                  </a:cubicBezTo>
                  <a:cubicBezTo>
                    <a:pt x="539" y="829"/>
                    <a:pt x="529" y="819"/>
                    <a:pt x="522" y="808"/>
                  </a:cubicBezTo>
                  <a:cubicBezTo>
                    <a:pt x="534" y="808"/>
                    <a:pt x="544" y="811"/>
                    <a:pt x="552" y="820"/>
                  </a:cubicBezTo>
                  <a:cubicBezTo>
                    <a:pt x="561" y="829"/>
                    <a:pt x="564" y="841"/>
                    <a:pt x="570" y="851"/>
                  </a:cubicBezTo>
                  <a:cubicBezTo>
                    <a:pt x="572" y="855"/>
                    <a:pt x="578" y="855"/>
                    <a:pt x="580" y="851"/>
                  </a:cubicBezTo>
                  <a:cubicBezTo>
                    <a:pt x="584" y="843"/>
                    <a:pt x="585" y="835"/>
                    <a:pt x="584" y="828"/>
                  </a:cubicBezTo>
                  <a:cubicBezTo>
                    <a:pt x="586" y="829"/>
                    <a:pt x="588" y="830"/>
                    <a:pt x="590" y="832"/>
                  </a:cubicBezTo>
                  <a:cubicBezTo>
                    <a:pt x="600" y="839"/>
                    <a:pt x="612" y="822"/>
                    <a:pt x="603" y="814"/>
                  </a:cubicBezTo>
                  <a:cubicBezTo>
                    <a:pt x="596" y="807"/>
                    <a:pt x="588" y="801"/>
                    <a:pt x="580" y="795"/>
                  </a:cubicBezTo>
                  <a:cubicBezTo>
                    <a:pt x="597" y="796"/>
                    <a:pt x="613" y="798"/>
                    <a:pt x="624" y="814"/>
                  </a:cubicBezTo>
                  <a:cubicBezTo>
                    <a:pt x="630" y="822"/>
                    <a:pt x="646" y="817"/>
                    <a:pt x="642" y="806"/>
                  </a:cubicBezTo>
                  <a:cubicBezTo>
                    <a:pt x="641" y="803"/>
                    <a:pt x="639" y="800"/>
                    <a:pt x="638" y="797"/>
                  </a:cubicBezTo>
                  <a:cubicBezTo>
                    <a:pt x="657" y="808"/>
                    <a:pt x="676" y="817"/>
                    <a:pt x="696" y="824"/>
                  </a:cubicBezTo>
                  <a:cubicBezTo>
                    <a:pt x="694" y="831"/>
                    <a:pt x="694" y="837"/>
                    <a:pt x="696" y="844"/>
                  </a:cubicBezTo>
                  <a:cubicBezTo>
                    <a:pt x="697" y="849"/>
                    <a:pt x="702" y="852"/>
                    <a:pt x="707" y="850"/>
                  </a:cubicBezTo>
                  <a:cubicBezTo>
                    <a:pt x="716" y="847"/>
                    <a:pt x="724" y="840"/>
                    <a:pt x="731" y="833"/>
                  </a:cubicBezTo>
                  <a:cubicBezTo>
                    <a:pt x="735" y="833"/>
                    <a:pt x="739" y="834"/>
                    <a:pt x="743" y="834"/>
                  </a:cubicBezTo>
                  <a:cubicBezTo>
                    <a:pt x="744" y="842"/>
                    <a:pt x="746" y="849"/>
                    <a:pt x="750" y="855"/>
                  </a:cubicBezTo>
                  <a:cubicBezTo>
                    <a:pt x="752" y="861"/>
                    <a:pt x="761" y="860"/>
                    <a:pt x="763" y="855"/>
                  </a:cubicBezTo>
                  <a:cubicBezTo>
                    <a:pt x="766" y="849"/>
                    <a:pt x="768" y="843"/>
                    <a:pt x="770" y="837"/>
                  </a:cubicBezTo>
                  <a:cubicBezTo>
                    <a:pt x="772" y="838"/>
                    <a:pt x="773" y="838"/>
                    <a:pt x="775" y="838"/>
                  </a:cubicBezTo>
                  <a:cubicBezTo>
                    <a:pt x="766" y="857"/>
                    <a:pt x="778" y="879"/>
                    <a:pt x="792" y="897"/>
                  </a:cubicBezTo>
                  <a:cubicBezTo>
                    <a:pt x="774" y="893"/>
                    <a:pt x="756" y="891"/>
                    <a:pt x="738" y="889"/>
                  </a:cubicBezTo>
                  <a:cubicBezTo>
                    <a:pt x="734" y="884"/>
                    <a:pt x="729" y="878"/>
                    <a:pt x="725" y="872"/>
                  </a:cubicBezTo>
                  <a:cubicBezTo>
                    <a:pt x="724" y="870"/>
                    <a:pt x="722" y="871"/>
                    <a:pt x="722" y="873"/>
                  </a:cubicBezTo>
                  <a:cubicBezTo>
                    <a:pt x="721" y="878"/>
                    <a:pt x="722" y="884"/>
                    <a:pt x="723" y="889"/>
                  </a:cubicBezTo>
                  <a:cubicBezTo>
                    <a:pt x="719" y="888"/>
                    <a:pt x="715" y="888"/>
                    <a:pt x="711" y="888"/>
                  </a:cubicBezTo>
                  <a:cubicBezTo>
                    <a:pt x="676" y="888"/>
                    <a:pt x="670" y="936"/>
                    <a:pt x="705" y="943"/>
                  </a:cubicBezTo>
                  <a:cubicBezTo>
                    <a:pt x="711" y="944"/>
                    <a:pt x="717" y="945"/>
                    <a:pt x="722" y="945"/>
                  </a:cubicBezTo>
                  <a:cubicBezTo>
                    <a:pt x="717" y="948"/>
                    <a:pt x="712" y="951"/>
                    <a:pt x="707" y="956"/>
                  </a:cubicBezTo>
                  <a:cubicBezTo>
                    <a:pt x="707" y="957"/>
                    <a:pt x="707" y="958"/>
                    <a:pt x="708" y="958"/>
                  </a:cubicBezTo>
                  <a:cubicBezTo>
                    <a:pt x="735" y="951"/>
                    <a:pt x="758" y="968"/>
                    <a:pt x="782" y="976"/>
                  </a:cubicBezTo>
                  <a:cubicBezTo>
                    <a:pt x="782" y="976"/>
                    <a:pt x="783" y="977"/>
                    <a:pt x="783" y="977"/>
                  </a:cubicBezTo>
                  <a:cubicBezTo>
                    <a:pt x="774" y="987"/>
                    <a:pt x="767" y="998"/>
                    <a:pt x="758" y="1008"/>
                  </a:cubicBezTo>
                  <a:cubicBezTo>
                    <a:pt x="746" y="1022"/>
                    <a:pt x="734" y="1020"/>
                    <a:pt x="718" y="1016"/>
                  </a:cubicBezTo>
                  <a:cubicBezTo>
                    <a:pt x="696" y="1011"/>
                    <a:pt x="674" y="1003"/>
                    <a:pt x="654" y="994"/>
                  </a:cubicBezTo>
                  <a:cubicBezTo>
                    <a:pt x="635" y="985"/>
                    <a:pt x="622" y="975"/>
                    <a:pt x="601" y="984"/>
                  </a:cubicBezTo>
                  <a:cubicBezTo>
                    <a:pt x="592" y="988"/>
                    <a:pt x="587" y="997"/>
                    <a:pt x="588" y="1006"/>
                  </a:cubicBezTo>
                  <a:cubicBezTo>
                    <a:pt x="591" y="1044"/>
                    <a:pt x="654" y="1060"/>
                    <a:pt x="685" y="1069"/>
                  </a:cubicBezTo>
                  <a:cubicBezTo>
                    <a:pt x="716" y="1078"/>
                    <a:pt x="751" y="1087"/>
                    <a:pt x="780" y="1067"/>
                  </a:cubicBezTo>
                  <a:cubicBezTo>
                    <a:pt x="794" y="1059"/>
                    <a:pt x="803" y="1044"/>
                    <a:pt x="813" y="1031"/>
                  </a:cubicBezTo>
                  <a:cubicBezTo>
                    <a:pt x="818" y="1057"/>
                    <a:pt x="834" y="1087"/>
                    <a:pt x="848" y="1115"/>
                  </a:cubicBezTo>
                  <a:cubicBezTo>
                    <a:pt x="816" y="1125"/>
                    <a:pt x="783" y="1135"/>
                    <a:pt x="751" y="1142"/>
                  </a:cubicBezTo>
                  <a:cubicBezTo>
                    <a:pt x="715" y="1150"/>
                    <a:pt x="677" y="1157"/>
                    <a:pt x="641" y="1154"/>
                  </a:cubicBezTo>
                  <a:cubicBezTo>
                    <a:pt x="621" y="1153"/>
                    <a:pt x="601" y="1149"/>
                    <a:pt x="583" y="1141"/>
                  </a:cubicBezTo>
                  <a:cubicBezTo>
                    <a:pt x="564" y="1133"/>
                    <a:pt x="552" y="1119"/>
                    <a:pt x="535" y="1108"/>
                  </a:cubicBezTo>
                  <a:cubicBezTo>
                    <a:pt x="514" y="1095"/>
                    <a:pt x="485" y="1114"/>
                    <a:pt x="495" y="1139"/>
                  </a:cubicBezTo>
                  <a:cubicBezTo>
                    <a:pt x="509" y="1173"/>
                    <a:pt x="551" y="1196"/>
                    <a:pt x="584" y="1206"/>
                  </a:cubicBezTo>
                  <a:cubicBezTo>
                    <a:pt x="595" y="1210"/>
                    <a:pt x="607" y="1212"/>
                    <a:pt x="618" y="1214"/>
                  </a:cubicBezTo>
                  <a:cubicBezTo>
                    <a:pt x="618" y="1215"/>
                    <a:pt x="617" y="1215"/>
                    <a:pt x="617" y="1216"/>
                  </a:cubicBezTo>
                  <a:cubicBezTo>
                    <a:pt x="600" y="1237"/>
                    <a:pt x="590" y="1266"/>
                    <a:pt x="561" y="1272"/>
                  </a:cubicBezTo>
                  <a:cubicBezTo>
                    <a:pt x="527" y="1280"/>
                    <a:pt x="494" y="1260"/>
                    <a:pt x="465" y="1245"/>
                  </a:cubicBezTo>
                  <a:cubicBezTo>
                    <a:pt x="438" y="1230"/>
                    <a:pt x="412" y="1275"/>
                    <a:pt x="438" y="1292"/>
                  </a:cubicBezTo>
                  <a:cubicBezTo>
                    <a:pt x="495" y="1328"/>
                    <a:pt x="572" y="1363"/>
                    <a:pt x="630" y="1308"/>
                  </a:cubicBezTo>
                  <a:cubicBezTo>
                    <a:pt x="632" y="1305"/>
                    <a:pt x="635" y="1302"/>
                    <a:pt x="637" y="1300"/>
                  </a:cubicBezTo>
                  <a:cubicBezTo>
                    <a:pt x="623" y="1338"/>
                    <a:pt x="617" y="1379"/>
                    <a:pt x="597" y="1414"/>
                  </a:cubicBezTo>
                  <a:cubicBezTo>
                    <a:pt x="546" y="1503"/>
                    <a:pt x="460" y="1418"/>
                    <a:pt x="389" y="1442"/>
                  </a:cubicBezTo>
                  <a:cubicBezTo>
                    <a:pt x="296" y="1474"/>
                    <a:pt x="274" y="1569"/>
                    <a:pt x="269" y="1658"/>
                  </a:cubicBezTo>
                  <a:cubicBezTo>
                    <a:pt x="223" y="1613"/>
                    <a:pt x="175" y="1572"/>
                    <a:pt x="167" y="1496"/>
                  </a:cubicBezTo>
                  <a:cubicBezTo>
                    <a:pt x="167" y="1491"/>
                    <a:pt x="158" y="1488"/>
                    <a:pt x="156" y="1494"/>
                  </a:cubicBezTo>
                  <a:cubicBezTo>
                    <a:pt x="153" y="1500"/>
                    <a:pt x="151" y="1507"/>
                    <a:pt x="150" y="1514"/>
                  </a:cubicBezTo>
                  <a:cubicBezTo>
                    <a:pt x="146" y="1505"/>
                    <a:pt x="142" y="1496"/>
                    <a:pt x="137" y="1488"/>
                  </a:cubicBezTo>
                  <a:cubicBezTo>
                    <a:pt x="138" y="1487"/>
                    <a:pt x="139" y="1485"/>
                    <a:pt x="140" y="1484"/>
                  </a:cubicBezTo>
                  <a:cubicBezTo>
                    <a:pt x="164" y="1474"/>
                    <a:pt x="188" y="1463"/>
                    <a:pt x="208" y="1449"/>
                  </a:cubicBezTo>
                  <a:cubicBezTo>
                    <a:pt x="211" y="1451"/>
                    <a:pt x="213" y="1452"/>
                    <a:pt x="216" y="1453"/>
                  </a:cubicBezTo>
                  <a:cubicBezTo>
                    <a:pt x="222" y="1454"/>
                    <a:pt x="227" y="1453"/>
                    <a:pt x="232" y="1453"/>
                  </a:cubicBezTo>
                  <a:cubicBezTo>
                    <a:pt x="242" y="1453"/>
                    <a:pt x="249" y="1456"/>
                    <a:pt x="258" y="1458"/>
                  </a:cubicBezTo>
                  <a:cubicBezTo>
                    <a:pt x="267" y="1459"/>
                    <a:pt x="276" y="1456"/>
                    <a:pt x="283" y="1449"/>
                  </a:cubicBezTo>
                  <a:cubicBezTo>
                    <a:pt x="292" y="1440"/>
                    <a:pt x="293" y="1428"/>
                    <a:pt x="289" y="1417"/>
                  </a:cubicBezTo>
                  <a:cubicBezTo>
                    <a:pt x="289" y="1417"/>
                    <a:pt x="289" y="1417"/>
                    <a:pt x="290" y="1417"/>
                  </a:cubicBezTo>
                  <a:cubicBezTo>
                    <a:pt x="298" y="1417"/>
                    <a:pt x="307" y="1414"/>
                    <a:pt x="315" y="1412"/>
                  </a:cubicBezTo>
                  <a:cubicBezTo>
                    <a:pt x="321" y="1411"/>
                    <a:pt x="328" y="1410"/>
                    <a:pt x="333" y="1407"/>
                  </a:cubicBezTo>
                  <a:cubicBezTo>
                    <a:pt x="340" y="1401"/>
                    <a:pt x="338" y="1392"/>
                    <a:pt x="337" y="1384"/>
                  </a:cubicBezTo>
                  <a:cubicBezTo>
                    <a:pt x="335" y="1374"/>
                    <a:pt x="333" y="1360"/>
                    <a:pt x="322" y="1356"/>
                  </a:cubicBezTo>
                  <a:cubicBezTo>
                    <a:pt x="313" y="1354"/>
                    <a:pt x="310" y="1358"/>
                    <a:pt x="304" y="1363"/>
                  </a:cubicBezTo>
                  <a:cubicBezTo>
                    <a:pt x="299" y="1368"/>
                    <a:pt x="300" y="1370"/>
                    <a:pt x="295" y="1364"/>
                  </a:cubicBezTo>
                  <a:cubicBezTo>
                    <a:pt x="293" y="1360"/>
                    <a:pt x="293" y="1355"/>
                    <a:pt x="292" y="1351"/>
                  </a:cubicBezTo>
                  <a:cubicBezTo>
                    <a:pt x="320" y="1290"/>
                    <a:pt x="320" y="1220"/>
                    <a:pt x="263" y="1170"/>
                  </a:cubicBezTo>
                  <a:cubicBezTo>
                    <a:pt x="261" y="1168"/>
                    <a:pt x="257" y="1171"/>
                    <a:pt x="259" y="1173"/>
                  </a:cubicBezTo>
                  <a:cubicBezTo>
                    <a:pt x="295" y="1226"/>
                    <a:pt x="295" y="1282"/>
                    <a:pt x="272" y="1332"/>
                  </a:cubicBezTo>
                  <a:cubicBezTo>
                    <a:pt x="272" y="1297"/>
                    <a:pt x="261" y="1261"/>
                    <a:pt x="246" y="1230"/>
                  </a:cubicBezTo>
                  <a:cubicBezTo>
                    <a:pt x="244" y="1226"/>
                    <a:pt x="236" y="1228"/>
                    <a:pt x="236" y="1233"/>
                  </a:cubicBezTo>
                  <a:cubicBezTo>
                    <a:pt x="241" y="1276"/>
                    <a:pt x="249" y="1322"/>
                    <a:pt x="237" y="1359"/>
                  </a:cubicBezTo>
                  <a:cubicBezTo>
                    <a:pt x="233" y="1363"/>
                    <a:pt x="230" y="1367"/>
                    <a:pt x="228" y="1371"/>
                  </a:cubicBezTo>
                  <a:cubicBezTo>
                    <a:pt x="226" y="1364"/>
                    <a:pt x="223" y="1357"/>
                    <a:pt x="218" y="1353"/>
                  </a:cubicBezTo>
                  <a:cubicBezTo>
                    <a:pt x="206" y="1343"/>
                    <a:pt x="192" y="1345"/>
                    <a:pt x="179" y="1350"/>
                  </a:cubicBezTo>
                  <a:cubicBezTo>
                    <a:pt x="182" y="1347"/>
                    <a:pt x="185" y="1344"/>
                    <a:pt x="187" y="1341"/>
                  </a:cubicBezTo>
                  <a:cubicBezTo>
                    <a:pt x="205" y="1313"/>
                    <a:pt x="196" y="1272"/>
                    <a:pt x="194" y="1241"/>
                  </a:cubicBezTo>
                  <a:cubicBezTo>
                    <a:pt x="194" y="1233"/>
                    <a:pt x="194" y="1224"/>
                    <a:pt x="193" y="1216"/>
                  </a:cubicBezTo>
                  <a:cubicBezTo>
                    <a:pt x="216" y="1214"/>
                    <a:pt x="238" y="1212"/>
                    <a:pt x="260" y="1207"/>
                  </a:cubicBezTo>
                  <a:cubicBezTo>
                    <a:pt x="264" y="1206"/>
                    <a:pt x="266" y="1201"/>
                    <a:pt x="263" y="1198"/>
                  </a:cubicBezTo>
                  <a:cubicBezTo>
                    <a:pt x="241" y="1175"/>
                    <a:pt x="217" y="1161"/>
                    <a:pt x="190" y="1154"/>
                  </a:cubicBezTo>
                  <a:cubicBezTo>
                    <a:pt x="189" y="1132"/>
                    <a:pt x="186" y="1110"/>
                    <a:pt x="181" y="1089"/>
                  </a:cubicBezTo>
                  <a:cubicBezTo>
                    <a:pt x="180" y="1086"/>
                    <a:pt x="175" y="1087"/>
                    <a:pt x="175" y="1089"/>
                  </a:cubicBezTo>
                  <a:cubicBezTo>
                    <a:pt x="171" y="1109"/>
                    <a:pt x="169" y="1129"/>
                    <a:pt x="167" y="1148"/>
                  </a:cubicBezTo>
                  <a:cubicBezTo>
                    <a:pt x="158" y="1147"/>
                    <a:pt x="148" y="1146"/>
                    <a:pt x="139" y="1145"/>
                  </a:cubicBezTo>
                  <a:cubicBezTo>
                    <a:pt x="137" y="1138"/>
                    <a:pt x="135" y="1131"/>
                    <a:pt x="132" y="1124"/>
                  </a:cubicBezTo>
                  <a:cubicBezTo>
                    <a:pt x="135" y="1121"/>
                    <a:pt x="138" y="1118"/>
                    <a:pt x="141" y="1115"/>
                  </a:cubicBezTo>
                  <a:cubicBezTo>
                    <a:pt x="149" y="1105"/>
                    <a:pt x="146" y="1092"/>
                    <a:pt x="139" y="1084"/>
                  </a:cubicBezTo>
                  <a:cubicBezTo>
                    <a:pt x="139" y="1077"/>
                    <a:pt x="138" y="1071"/>
                    <a:pt x="137" y="1065"/>
                  </a:cubicBezTo>
                  <a:cubicBezTo>
                    <a:pt x="155" y="1069"/>
                    <a:pt x="175" y="1075"/>
                    <a:pt x="197" y="1082"/>
                  </a:cubicBezTo>
                  <a:cubicBezTo>
                    <a:pt x="208" y="1095"/>
                    <a:pt x="222" y="1106"/>
                    <a:pt x="234" y="1114"/>
                  </a:cubicBezTo>
                  <a:cubicBezTo>
                    <a:pt x="256" y="1129"/>
                    <a:pt x="287" y="1151"/>
                    <a:pt x="315" y="1142"/>
                  </a:cubicBezTo>
                  <a:cubicBezTo>
                    <a:pt x="323" y="1139"/>
                    <a:pt x="327" y="1134"/>
                    <a:pt x="326" y="1125"/>
                  </a:cubicBezTo>
                  <a:cubicBezTo>
                    <a:pt x="326" y="1118"/>
                    <a:pt x="324" y="1111"/>
                    <a:pt x="320" y="1105"/>
                  </a:cubicBezTo>
                  <a:cubicBezTo>
                    <a:pt x="327" y="1104"/>
                    <a:pt x="334" y="1103"/>
                    <a:pt x="342" y="1101"/>
                  </a:cubicBezTo>
                  <a:cubicBezTo>
                    <a:pt x="385" y="1089"/>
                    <a:pt x="388" y="1014"/>
                    <a:pt x="337" y="1017"/>
                  </a:cubicBezTo>
                  <a:cubicBezTo>
                    <a:pt x="273" y="1020"/>
                    <a:pt x="228" y="980"/>
                    <a:pt x="170" y="962"/>
                  </a:cubicBezTo>
                  <a:cubicBezTo>
                    <a:pt x="151" y="957"/>
                    <a:pt x="132" y="954"/>
                    <a:pt x="113" y="953"/>
                  </a:cubicBezTo>
                  <a:cubicBezTo>
                    <a:pt x="114" y="951"/>
                    <a:pt x="115" y="949"/>
                    <a:pt x="117" y="948"/>
                  </a:cubicBezTo>
                  <a:cubicBezTo>
                    <a:pt x="118" y="946"/>
                    <a:pt x="120" y="944"/>
                    <a:pt x="122" y="943"/>
                  </a:cubicBezTo>
                  <a:cubicBezTo>
                    <a:pt x="127" y="941"/>
                    <a:pt x="133" y="938"/>
                    <a:pt x="137" y="933"/>
                  </a:cubicBezTo>
                  <a:cubicBezTo>
                    <a:pt x="150" y="929"/>
                    <a:pt x="164" y="931"/>
                    <a:pt x="180" y="930"/>
                  </a:cubicBezTo>
                  <a:cubicBezTo>
                    <a:pt x="206" y="929"/>
                    <a:pt x="231" y="925"/>
                    <a:pt x="248" y="905"/>
                  </a:cubicBezTo>
                  <a:cubicBezTo>
                    <a:pt x="256" y="896"/>
                    <a:pt x="254" y="883"/>
                    <a:pt x="242" y="878"/>
                  </a:cubicBezTo>
                  <a:cubicBezTo>
                    <a:pt x="207" y="863"/>
                    <a:pt x="163" y="849"/>
                    <a:pt x="123" y="855"/>
                  </a:cubicBezTo>
                  <a:cubicBezTo>
                    <a:pt x="120" y="850"/>
                    <a:pt x="118" y="845"/>
                    <a:pt x="116" y="840"/>
                  </a:cubicBezTo>
                  <a:cubicBezTo>
                    <a:pt x="110" y="825"/>
                    <a:pt x="105" y="809"/>
                    <a:pt x="94" y="796"/>
                  </a:cubicBezTo>
                  <a:cubicBezTo>
                    <a:pt x="93" y="795"/>
                    <a:pt x="91" y="795"/>
                    <a:pt x="90" y="795"/>
                  </a:cubicBezTo>
                  <a:cubicBezTo>
                    <a:pt x="66" y="801"/>
                    <a:pt x="55" y="830"/>
                    <a:pt x="54" y="852"/>
                  </a:cubicBezTo>
                  <a:cubicBezTo>
                    <a:pt x="53" y="864"/>
                    <a:pt x="55" y="878"/>
                    <a:pt x="59" y="890"/>
                  </a:cubicBezTo>
                  <a:cubicBezTo>
                    <a:pt x="42" y="912"/>
                    <a:pt x="32" y="940"/>
                    <a:pt x="17" y="964"/>
                  </a:cubicBezTo>
                  <a:cubicBezTo>
                    <a:pt x="11" y="966"/>
                    <a:pt x="5" y="968"/>
                    <a:pt x="0" y="969"/>
                  </a:cubicBezTo>
                  <a:cubicBezTo>
                    <a:pt x="0" y="1120"/>
                    <a:pt x="0" y="1120"/>
                    <a:pt x="0" y="1120"/>
                  </a:cubicBezTo>
                  <a:cubicBezTo>
                    <a:pt x="2" y="1106"/>
                    <a:pt x="3" y="1092"/>
                    <a:pt x="2" y="1079"/>
                  </a:cubicBezTo>
                  <a:cubicBezTo>
                    <a:pt x="26" y="1068"/>
                    <a:pt x="48" y="1062"/>
                    <a:pt x="70" y="1060"/>
                  </a:cubicBezTo>
                  <a:cubicBezTo>
                    <a:pt x="72" y="1066"/>
                    <a:pt x="75" y="1071"/>
                    <a:pt x="77" y="1077"/>
                  </a:cubicBezTo>
                  <a:cubicBezTo>
                    <a:pt x="50" y="1087"/>
                    <a:pt x="26" y="1110"/>
                    <a:pt x="14" y="1132"/>
                  </a:cubicBezTo>
                  <a:cubicBezTo>
                    <a:pt x="12" y="1136"/>
                    <a:pt x="11" y="1140"/>
                    <a:pt x="10" y="1144"/>
                  </a:cubicBezTo>
                  <a:cubicBezTo>
                    <a:pt x="7" y="1143"/>
                    <a:pt x="3" y="1142"/>
                    <a:pt x="0" y="1141"/>
                  </a:cubicBezTo>
                  <a:cubicBezTo>
                    <a:pt x="0" y="1343"/>
                    <a:pt x="0" y="1343"/>
                    <a:pt x="0" y="1343"/>
                  </a:cubicBezTo>
                  <a:cubicBezTo>
                    <a:pt x="6" y="1343"/>
                    <a:pt x="12" y="1343"/>
                    <a:pt x="19" y="1343"/>
                  </a:cubicBezTo>
                  <a:cubicBezTo>
                    <a:pt x="25" y="1345"/>
                    <a:pt x="31" y="1347"/>
                    <a:pt x="36" y="1349"/>
                  </a:cubicBezTo>
                  <a:cubicBezTo>
                    <a:pt x="24" y="1351"/>
                    <a:pt x="12" y="1352"/>
                    <a:pt x="0" y="1353"/>
                  </a:cubicBezTo>
                  <a:cubicBezTo>
                    <a:pt x="0" y="5664"/>
                    <a:pt x="0" y="5664"/>
                    <a:pt x="0" y="5664"/>
                  </a:cubicBezTo>
                  <a:cubicBezTo>
                    <a:pt x="7175" y="5664"/>
                    <a:pt x="7175" y="5664"/>
                    <a:pt x="7175" y="5664"/>
                  </a:cubicBezTo>
                  <a:cubicBezTo>
                    <a:pt x="7232" y="5640"/>
                    <a:pt x="7320" y="5606"/>
                    <a:pt x="7322" y="5533"/>
                  </a:cubicBezTo>
                  <a:cubicBezTo>
                    <a:pt x="7322" y="5523"/>
                    <a:pt x="7313" y="5507"/>
                    <a:pt x="7315" y="5498"/>
                  </a:cubicBezTo>
                  <a:cubicBezTo>
                    <a:pt x="7323" y="5468"/>
                    <a:pt x="7356" y="5468"/>
                    <a:pt x="7377" y="5454"/>
                  </a:cubicBezTo>
                  <a:cubicBezTo>
                    <a:pt x="7398" y="5439"/>
                    <a:pt x="7411" y="5417"/>
                    <a:pt x="7417" y="5392"/>
                  </a:cubicBezTo>
                  <a:cubicBezTo>
                    <a:pt x="7427" y="5347"/>
                    <a:pt x="7411" y="5301"/>
                    <a:pt x="7415" y="5255"/>
                  </a:cubicBezTo>
                  <a:cubicBezTo>
                    <a:pt x="7420" y="5214"/>
                    <a:pt x="7438" y="5178"/>
                    <a:pt x="7455" y="5141"/>
                  </a:cubicBezTo>
                  <a:cubicBezTo>
                    <a:pt x="7522" y="5148"/>
                    <a:pt x="7591" y="5134"/>
                    <a:pt x="7643" y="5091"/>
                  </a:cubicBezTo>
                  <a:cubicBezTo>
                    <a:pt x="7658" y="5092"/>
                    <a:pt x="7673" y="5093"/>
                    <a:pt x="7687" y="5093"/>
                  </a:cubicBezTo>
                  <a:cubicBezTo>
                    <a:pt x="7694" y="5092"/>
                    <a:pt x="7695" y="5083"/>
                    <a:pt x="7688" y="5083"/>
                  </a:cubicBezTo>
                  <a:cubicBezTo>
                    <a:pt x="7651" y="5078"/>
                    <a:pt x="7615" y="5070"/>
                    <a:pt x="7579" y="5058"/>
                  </a:cubicBezTo>
                  <a:cubicBezTo>
                    <a:pt x="7599" y="5045"/>
                    <a:pt x="7617" y="5030"/>
                    <a:pt x="7635" y="5014"/>
                  </a:cubicBezTo>
                  <a:cubicBezTo>
                    <a:pt x="7642" y="5018"/>
                    <a:pt x="7648" y="5022"/>
                    <a:pt x="7654" y="5025"/>
                  </a:cubicBezTo>
                  <a:cubicBezTo>
                    <a:pt x="7762" y="5082"/>
                    <a:pt x="7874" y="5052"/>
                    <a:pt x="7951" y="4964"/>
                  </a:cubicBezTo>
                  <a:cubicBezTo>
                    <a:pt x="7950" y="4963"/>
                    <a:pt x="7949" y="4961"/>
                    <a:pt x="7948" y="4959"/>
                  </a:cubicBezTo>
                  <a:cubicBezTo>
                    <a:pt x="7870" y="5026"/>
                    <a:pt x="7760" y="5033"/>
                    <a:pt x="7674" y="4982"/>
                  </a:cubicBezTo>
                  <a:cubicBezTo>
                    <a:pt x="7702" y="4984"/>
                    <a:pt x="7730" y="4982"/>
                    <a:pt x="7756" y="4975"/>
                  </a:cubicBezTo>
                  <a:cubicBezTo>
                    <a:pt x="7781" y="4968"/>
                    <a:pt x="7803" y="4957"/>
                    <a:pt x="7823" y="4944"/>
                  </a:cubicBezTo>
                  <a:cubicBezTo>
                    <a:pt x="7877" y="4942"/>
                    <a:pt x="7930" y="4926"/>
                    <a:pt x="7976" y="4898"/>
                  </a:cubicBezTo>
                  <a:cubicBezTo>
                    <a:pt x="7980" y="4890"/>
                    <a:pt x="7984" y="4882"/>
                    <a:pt x="7988" y="4874"/>
                  </a:cubicBezTo>
                  <a:cubicBezTo>
                    <a:pt x="7949" y="4893"/>
                    <a:pt x="7907" y="4905"/>
                    <a:pt x="7864" y="4909"/>
                  </a:cubicBezTo>
                  <a:cubicBezTo>
                    <a:pt x="7882" y="4890"/>
                    <a:pt x="7897" y="4868"/>
                    <a:pt x="7910" y="4845"/>
                  </a:cubicBezTo>
                  <a:cubicBezTo>
                    <a:pt x="7962" y="4821"/>
                    <a:pt x="8004" y="4777"/>
                    <a:pt x="8036" y="4728"/>
                  </a:cubicBezTo>
                  <a:cubicBezTo>
                    <a:pt x="8044" y="4730"/>
                    <a:pt x="8053" y="4730"/>
                    <a:pt x="8061" y="4731"/>
                  </a:cubicBezTo>
                  <a:cubicBezTo>
                    <a:pt x="8064" y="4727"/>
                    <a:pt x="8066" y="4722"/>
                    <a:pt x="8068" y="4717"/>
                  </a:cubicBezTo>
                  <a:cubicBezTo>
                    <a:pt x="8069" y="4716"/>
                    <a:pt x="8069" y="4714"/>
                    <a:pt x="8069" y="4712"/>
                  </a:cubicBezTo>
                  <a:cubicBezTo>
                    <a:pt x="8062" y="4712"/>
                    <a:pt x="8054" y="4712"/>
                    <a:pt x="8046" y="4712"/>
                  </a:cubicBezTo>
                  <a:cubicBezTo>
                    <a:pt x="8053" y="4699"/>
                    <a:pt x="8060" y="4686"/>
                    <a:pt x="8067" y="4673"/>
                  </a:cubicBezTo>
                  <a:cubicBezTo>
                    <a:pt x="8069" y="4678"/>
                    <a:pt x="8072" y="4682"/>
                    <a:pt x="8075" y="4687"/>
                  </a:cubicBezTo>
                  <a:cubicBezTo>
                    <a:pt x="8076" y="4682"/>
                    <a:pt x="8077" y="4676"/>
                    <a:pt x="8078" y="4670"/>
                  </a:cubicBezTo>
                  <a:cubicBezTo>
                    <a:pt x="8069" y="4659"/>
                    <a:pt x="8058" y="4650"/>
                    <a:pt x="8045" y="4645"/>
                  </a:cubicBezTo>
                  <a:cubicBezTo>
                    <a:pt x="8054" y="4639"/>
                    <a:pt x="8063" y="4634"/>
                    <a:pt x="8072" y="4629"/>
                  </a:cubicBezTo>
                  <a:cubicBezTo>
                    <a:pt x="8079" y="4625"/>
                    <a:pt x="8076" y="4616"/>
                    <a:pt x="8068" y="4616"/>
                  </a:cubicBezTo>
                  <a:cubicBezTo>
                    <a:pt x="8022" y="4621"/>
                    <a:pt x="7982" y="4642"/>
                    <a:pt x="7942" y="4663"/>
                  </a:cubicBezTo>
                  <a:cubicBezTo>
                    <a:pt x="7954" y="4647"/>
                    <a:pt x="7964" y="4632"/>
                    <a:pt x="7973" y="4619"/>
                  </a:cubicBezTo>
                  <a:cubicBezTo>
                    <a:pt x="8025" y="4603"/>
                    <a:pt x="8067" y="4564"/>
                    <a:pt x="8089" y="4494"/>
                  </a:cubicBezTo>
                  <a:cubicBezTo>
                    <a:pt x="8090" y="4489"/>
                    <a:pt x="8083" y="4485"/>
                    <a:pt x="8081" y="4490"/>
                  </a:cubicBezTo>
                  <a:cubicBezTo>
                    <a:pt x="8080" y="4492"/>
                    <a:pt x="8078" y="4494"/>
                    <a:pt x="8077" y="4496"/>
                  </a:cubicBezTo>
                  <a:cubicBezTo>
                    <a:pt x="8075" y="4494"/>
                    <a:pt x="8073" y="4494"/>
                    <a:pt x="8070" y="4496"/>
                  </a:cubicBezTo>
                  <a:cubicBezTo>
                    <a:pt x="8002" y="4547"/>
                    <a:pt x="7934" y="4559"/>
                    <a:pt x="7863" y="4546"/>
                  </a:cubicBezTo>
                  <a:cubicBezTo>
                    <a:pt x="7867" y="4540"/>
                    <a:pt x="7871" y="4534"/>
                    <a:pt x="7875" y="4528"/>
                  </a:cubicBezTo>
                  <a:cubicBezTo>
                    <a:pt x="7876" y="4527"/>
                    <a:pt x="7878" y="4525"/>
                    <a:pt x="7879" y="4523"/>
                  </a:cubicBezTo>
                  <a:cubicBezTo>
                    <a:pt x="7969" y="4504"/>
                    <a:pt x="8044" y="4446"/>
                    <a:pt x="8107" y="4380"/>
                  </a:cubicBezTo>
                  <a:cubicBezTo>
                    <a:pt x="8107" y="4380"/>
                    <a:pt x="8107" y="4380"/>
                    <a:pt x="8107" y="4380"/>
                  </a:cubicBezTo>
                  <a:cubicBezTo>
                    <a:pt x="8108" y="4373"/>
                    <a:pt x="8108" y="4366"/>
                    <a:pt x="8108" y="4359"/>
                  </a:cubicBezTo>
                  <a:cubicBezTo>
                    <a:pt x="8050" y="4404"/>
                    <a:pt x="7989" y="4446"/>
                    <a:pt x="7919" y="4467"/>
                  </a:cubicBezTo>
                  <a:cubicBezTo>
                    <a:pt x="7953" y="4422"/>
                    <a:pt x="7990" y="4380"/>
                    <a:pt x="8029" y="4338"/>
                  </a:cubicBezTo>
                  <a:close/>
                  <a:moveTo>
                    <a:pt x="7154" y="3925"/>
                  </a:moveTo>
                  <a:cubicBezTo>
                    <a:pt x="7104" y="3953"/>
                    <a:pt x="7049" y="3954"/>
                    <a:pt x="6995" y="3936"/>
                  </a:cubicBezTo>
                  <a:cubicBezTo>
                    <a:pt x="7017" y="3933"/>
                    <a:pt x="7038" y="3926"/>
                    <a:pt x="7057" y="3916"/>
                  </a:cubicBezTo>
                  <a:cubicBezTo>
                    <a:pt x="7089" y="3926"/>
                    <a:pt x="7120" y="3930"/>
                    <a:pt x="7154" y="3925"/>
                  </a:cubicBezTo>
                  <a:close/>
                  <a:moveTo>
                    <a:pt x="7027" y="3452"/>
                  </a:moveTo>
                  <a:cubicBezTo>
                    <a:pt x="7028" y="3451"/>
                    <a:pt x="7028" y="3450"/>
                    <a:pt x="7028" y="3449"/>
                  </a:cubicBezTo>
                  <a:cubicBezTo>
                    <a:pt x="7045" y="3439"/>
                    <a:pt x="7061" y="3429"/>
                    <a:pt x="7076" y="3417"/>
                  </a:cubicBezTo>
                  <a:cubicBezTo>
                    <a:pt x="7079" y="3415"/>
                    <a:pt x="7081" y="3412"/>
                    <a:pt x="7084" y="3410"/>
                  </a:cubicBezTo>
                  <a:cubicBezTo>
                    <a:pt x="7071" y="3439"/>
                    <a:pt x="7052" y="3467"/>
                    <a:pt x="7029" y="3493"/>
                  </a:cubicBezTo>
                  <a:cubicBezTo>
                    <a:pt x="7027" y="3491"/>
                    <a:pt x="7025" y="3488"/>
                    <a:pt x="7023" y="3486"/>
                  </a:cubicBezTo>
                  <a:cubicBezTo>
                    <a:pt x="7024" y="3474"/>
                    <a:pt x="7025" y="3463"/>
                    <a:pt x="7027" y="3452"/>
                  </a:cubicBezTo>
                  <a:close/>
                  <a:moveTo>
                    <a:pt x="7116" y="3609"/>
                  </a:moveTo>
                  <a:cubicBezTo>
                    <a:pt x="7111" y="3619"/>
                    <a:pt x="7106" y="3628"/>
                    <a:pt x="7101" y="3637"/>
                  </a:cubicBezTo>
                  <a:cubicBezTo>
                    <a:pt x="7095" y="3637"/>
                    <a:pt x="7089" y="3638"/>
                    <a:pt x="7083" y="3637"/>
                  </a:cubicBezTo>
                  <a:cubicBezTo>
                    <a:pt x="7047" y="3635"/>
                    <a:pt x="7015" y="3612"/>
                    <a:pt x="6982" y="3602"/>
                  </a:cubicBezTo>
                  <a:cubicBezTo>
                    <a:pt x="6983" y="3601"/>
                    <a:pt x="6984" y="3601"/>
                    <a:pt x="6986" y="3600"/>
                  </a:cubicBezTo>
                  <a:cubicBezTo>
                    <a:pt x="7023" y="3621"/>
                    <a:pt x="7074" y="3621"/>
                    <a:pt x="7116" y="3609"/>
                  </a:cubicBezTo>
                  <a:close/>
                  <a:moveTo>
                    <a:pt x="6974" y="3380"/>
                  </a:moveTo>
                  <a:cubicBezTo>
                    <a:pt x="6985" y="3372"/>
                    <a:pt x="6995" y="3364"/>
                    <a:pt x="7005" y="3356"/>
                  </a:cubicBezTo>
                  <a:cubicBezTo>
                    <a:pt x="6989" y="3377"/>
                    <a:pt x="6977" y="3399"/>
                    <a:pt x="6972" y="3423"/>
                  </a:cubicBezTo>
                  <a:cubicBezTo>
                    <a:pt x="6971" y="3426"/>
                    <a:pt x="6971" y="3430"/>
                    <a:pt x="6970" y="3434"/>
                  </a:cubicBezTo>
                  <a:cubicBezTo>
                    <a:pt x="6968" y="3435"/>
                    <a:pt x="6967" y="3437"/>
                    <a:pt x="6965" y="3438"/>
                  </a:cubicBezTo>
                  <a:cubicBezTo>
                    <a:pt x="6964" y="3428"/>
                    <a:pt x="6962" y="3418"/>
                    <a:pt x="6961" y="3407"/>
                  </a:cubicBezTo>
                  <a:cubicBezTo>
                    <a:pt x="6960" y="3401"/>
                    <a:pt x="6960" y="3395"/>
                    <a:pt x="6960" y="3389"/>
                  </a:cubicBezTo>
                  <a:cubicBezTo>
                    <a:pt x="6965" y="3386"/>
                    <a:pt x="6970" y="3383"/>
                    <a:pt x="6974" y="3380"/>
                  </a:cubicBezTo>
                  <a:close/>
                  <a:moveTo>
                    <a:pt x="6856" y="3264"/>
                  </a:moveTo>
                  <a:cubicBezTo>
                    <a:pt x="6868" y="3263"/>
                    <a:pt x="6880" y="3261"/>
                    <a:pt x="6892" y="3258"/>
                  </a:cubicBezTo>
                  <a:cubicBezTo>
                    <a:pt x="6893" y="3260"/>
                    <a:pt x="6893" y="3263"/>
                    <a:pt x="6893" y="3265"/>
                  </a:cubicBezTo>
                  <a:cubicBezTo>
                    <a:pt x="6873" y="3275"/>
                    <a:pt x="6852" y="3282"/>
                    <a:pt x="6831" y="3287"/>
                  </a:cubicBezTo>
                  <a:cubicBezTo>
                    <a:pt x="6830" y="3285"/>
                    <a:pt x="6830" y="3283"/>
                    <a:pt x="6829" y="3281"/>
                  </a:cubicBezTo>
                  <a:cubicBezTo>
                    <a:pt x="6831" y="3277"/>
                    <a:pt x="6832" y="3273"/>
                    <a:pt x="6834" y="3270"/>
                  </a:cubicBezTo>
                  <a:cubicBezTo>
                    <a:pt x="6835" y="3268"/>
                    <a:pt x="6832" y="3267"/>
                    <a:pt x="6831" y="3268"/>
                  </a:cubicBezTo>
                  <a:cubicBezTo>
                    <a:pt x="6830" y="3270"/>
                    <a:pt x="6828" y="3271"/>
                    <a:pt x="6827" y="3273"/>
                  </a:cubicBezTo>
                  <a:cubicBezTo>
                    <a:pt x="6826" y="3269"/>
                    <a:pt x="6825" y="3266"/>
                    <a:pt x="6824" y="3262"/>
                  </a:cubicBezTo>
                  <a:cubicBezTo>
                    <a:pt x="6835" y="3264"/>
                    <a:pt x="6846" y="3264"/>
                    <a:pt x="6856" y="3264"/>
                  </a:cubicBezTo>
                  <a:close/>
                  <a:moveTo>
                    <a:pt x="4261" y="1489"/>
                  </a:moveTo>
                  <a:cubicBezTo>
                    <a:pt x="4278" y="1495"/>
                    <a:pt x="4297" y="1505"/>
                    <a:pt x="4321" y="1519"/>
                  </a:cubicBezTo>
                  <a:cubicBezTo>
                    <a:pt x="4329" y="1524"/>
                    <a:pt x="4336" y="1533"/>
                    <a:pt x="4344" y="1539"/>
                  </a:cubicBezTo>
                  <a:cubicBezTo>
                    <a:pt x="4325" y="1529"/>
                    <a:pt x="4307" y="1519"/>
                    <a:pt x="4286" y="1511"/>
                  </a:cubicBezTo>
                  <a:cubicBezTo>
                    <a:pt x="4277" y="1508"/>
                    <a:pt x="4267" y="1506"/>
                    <a:pt x="4257" y="1504"/>
                  </a:cubicBezTo>
                  <a:cubicBezTo>
                    <a:pt x="4253" y="1503"/>
                    <a:pt x="4249" y="1501"/>
                    <a:pt x="4246" y="1500"/>
                  </a:cubicBezTo>
                  <a:cubicBezTo>
                    <a:pt x="4251" y="1496"/>
                    <a:pt x="4256" y="1492"/>
                    <a:pt x="4261" y="1489"/>
                  </a:cubicBezTo>
                  <a:close/>
                  <a:moveTo>
                    <a:pt x="4134" y="1072"/>
                  </a:moveTo>
                  <a:cubicBezTo>
                    <a:pt x="4137" y="1054"/>
                    <a:pt x="4138" y="1031"/>
                    <a:pt x="4146" y="1015"/>
                  </a:cubicBezTo>
                  <a:cubicBezTo>
                    <a:pt x="4149" y="1009"/>
                    <a:pt x="4153" y="1006"/>
                    <a:pt x="4158" y="1003"/>
                  </a:cubicBezTo>
                  <a:cubicBezTo>
                    <a:pt x="4158" y="1019"/>
                    <a:pt x="4157" y="1035"/>
                    <a:pt x="4161" y="1050"/>
                  </a:cubicBezTo>
                  <a:cubicBezTo>
                    <a:pt x="4152" y="1060"/>
                    <a:pt x="4143" y="1068"/>
                    <a:pt x="4133" y="1076"/>
                  </a:cubicBezTo>
                  <a:cubicBezTo>
                    <a:pt x="4133" y="1075"/>
                    <a:pt x="4134" y="1073"/>
                    <a:pt x="4134" y="1072"/>
                  </a:cubicBezTo>
                  <a:close/>
                  <a:moveTo>
                    <a:pt x="4061" y="1112"/>
                  </a:moveTo>
                  <a:cubicBezTo>
                    <a:pt x="4062" y="1111"/>
                    <a:pt x="4063" y="1110"/>
                    <a:pt x="4065" y="1109"/>
                  </a:cubicBezTo>
                  <a:cubicBezTo>
                    <a:pt x="4074" y="1102"/>
                    <a:pt x="4084" y="1095"/>
                    <a:pt x="4092" y="1086"/>
                  </a:cubicBezTo>
                  <a:cubicBezTo>
                    <a:pt x="4092" y="1091"/>
                    <a:pt x="4091" y="1096"/>
                    <a:pt x="4090" y="1101"/>
                  </a:cubicBezTo>
                  <a:cubicBezTo>
                    <a:pt x="4080" y="1105"/>
                    <a:pt x="4070" y="1109"/>
                    <a:pt x="4061" y="1112"/>
                  </a:cubicBezTo>
                  <a:close/>
                  <a:moveTo>
                    <a:pt x="4124" y="1169"/>
                  </a:moveTo>
                  <a:cubicBezTo>
                    <a:pt x="4130" y="1172"/>
                    <a:pt x="4136" y="1175"/>
                    <a:pt x="4142" y="1177"/>
                  </a:cubicBezTo>
                  <a:cubicBezTo>
                    <a:pt x="4128" y="1182"/>
                    <a:pt x="4113" y="1186"/>
                    <a:pt x="4099" y="1192"/>
                  </a:cubicBezTo>
                  <a:cubicBezTo>
                    <a:pt x="4098" y="1192"/>
                    <a:pt x="4096" y="1193"/>
                    <a:pt x="4095" y="1194"/>
                  </a:cubicBezTo>
                  <a:cubicBezTo>
                    <a:pt x="4091" y="1192"/>
                    <a:pt x="4088" y="1191"/>
                    <a:pt x="4084" y="1189"/>
                  </a:cubicBezTo>
                  <a:cubicBezTo>
                    <a:pt x="4086" y="1186"/>
                    <a:pt x="4087" y="1182"/>
                    <a:pt x="4090" y="1179"/>
                  </a:cubicBezTo>
                  <a:cubicBezTo>
                    <a:pt x="4095" y="1172"/>
                    <a:pt x="4101" y="1165"/>
                    <a:pt x="4106" y="1158"/>
                  </a:cubicBezTo>
                  <a:cubicBezTo>
                    <a:pt x="4112" y="1163"/>
                    <a:pt x="4118" y="1166"/>
                    <a:pt x="4124" y="1169"/>
                  </a:cubicBezTo>
                  <a:close/>
                  <a:moveTo>
                    <a:pt x="3962" y="880"/>
                  </a:moveTo>
                  <a:cubicBezTo>
                    <a:pt x="3965" y="881"/>
                    <a:pt x="3968" y="882"/>
                    <a:pt x="3971" y="883"/>
                  </a:cubicBezTo>
                  <a:cubicBezTo>
                    <a:pt x="4000" y="893"/>
                    <a:pt x="4040" y="921"/>
                    <a:pt x="4069" y="904"/>
                  </a:cubicBezTo>
                  <a:cubicBezTo>
                    <a:pt x="4075" y="919"/>
                    <a:pt x="4082" y="935"/>
                    <a:pt x="4088" y="950"/>
                  </a:cubicBezTo>
                  <a:cubicBezTo>
                    <a:pt x="4101" y="985"/>
                    <a:pt x="4097" y="1025"/>
                    <a:pt x="4072" y="1054"/>
                  </a:cubicBezTo>
                  <a:cubicBezTo>
                    <a:pt x="4057" y="1071"/>
                    <a:pt x="4027" y="1085"/>
                    <a:pt x="4012" y="1105"/>
                  </a:cubicBezTo>
                  <a:cubicBezTo>
                    <a:pt x="4012" y="1105"/>
                    <a:pt x="4012" y="1105"/>
                    <a:pt x="4012" y="1105"/>
                  </a:cubicBezTo>
                  <a:cubicBezTo>
                    <a:pt x="4011" y="1101"/>
                    <a:pt x="4010" y="1097"/>
                    <a:pt x="4011" y="1093"/>
                  </a:cubicBezTo>
                  <a:cubicBezTo>
                    <a:pt x="4012" y="1080"/>
                    <a:pt x="4021" y="1068"/>
                    <a:pt x="4028" y="1057"/>
                  </a:cubicBezTo>
                  <a:cubicBezTo>
                    <a:pt x="4036" y="1045"/>
                    <a:pt x="4044" y="1033"/>
                    <a:pt x="4049" y="1020"/>
                  </a:cubicBezTo>
                  <a:cubicBezTo>
                    <a:pt x="4061" y="989"/>
                    <a:pt x="4053" y="956"/>
                    <a:pt x="4042" y="926"/>
                  </a:cubicBezTo>
                  <a:cubicBezTo>
                    <a:pt x="4035" y="906"/>
                    <a:pt x="4003" y="915"/>
                    <a:pt x="4010" y="936"/>
                  </a:cubicBezTo>
                  <a:cubicBezTo>
                    <a:pt x="4015" y="952"/>
                    <a:pt x="4020" y="969"/>
                    <a:pt x="4020" y="986"/>
                  </a:cubicBezTo>
                  <a:cubicBezTo>
                    <a:pt x="4019" y="985"/>
                    <a:pt x="4018" y="984"/>
                    <a:pt x="4017" y="984"/>
                  </a:cubicBezTo>
                  <a:cubicBezTo>
                    <a:pt x="4011" y="978"/>
                    <a:pt x="4006" y="972"/>
                    <a:pt x="4001" y="966"/>
                  </a:cubicBezTo>
                  <a:cubicBezTo>
                    <a:pt x="3995" y="960"/>
                    <a:pt x="3981" y="941"/>
                    <a:pt x="3970" y="949"/>
                  </a:cubicBezTo>
                  <a:cubicBezTo>
                    <a:pt x="3949" y="964"/>
                    <a:pt x="3979" y="1000"/>
                    <a:pt x="4002" y="1018"/>
                  </a:cubicBezTo>
                  <a:cubicBezTo>
                    <a:pt x="4000" y="1018"/>
                    <a:pt x="3999" y="1018"/>
                    <a:pt x="3998" y="1019"/>
                  </a:cubicBezTo>
                  <a:cubicBezTo>
                    <a:pt x="3978" y="1035"/>
                    <a:pt x="3956" y="1046"/>
                    <a:pt x="3934" y="1055"/>
                  </a:cubicBezTo>
                  <a:cubicBezTo>
                    <a:pt x="3909" y="1035"/>
                    <a:pt x="3895" y="1041"/>
                    <a:pt x="3896" y="908"/>
                  </a:cubicBezTo>
                  <a:cubicBezTo>
                    <a:pt x="3896" y="906"/>
                    <a:pt x="3896" y="904"/>
                    <a:pt x="3896" y="902"/>
                  </a:cubicBezTo>
                  <a:cubicBezTo>
                    <a:pt x="3896" y="902"/>
                    <a:pt x="3896" y="902"/>
                    <a:pt x="3896" y="903"/>
                  </a:cubicBezTo>
                  <a:cubicBezTo>
                    <a:pt x="3915" y="914"/>
                    <a:pt x="3954" y="902"/>
                    <a:pt x="3962" y="880"/>
                  </a:cubicBezTo>
                  <a:close/>
                  <a:moveTo>
                    <a:pt x="3908" y="852"/>
                  </a:moveTo>
                  <a:cubicBezTo>
                    <a:pt x="3915" y="857"/>
                    <a:pt x="3922" y="862"/>
                    <a:pt x="3929" y="865"/>
                  </a:cubicBezTo>
                  <a:cubicBezTo>
                    <a:pt x="3926" y="867"/>
                    <a:pt x="3923" y="869"/>
                    <a:pt x="3920" y="871"/>
                  </a:cubicBezTo>
                  <a:cubicBezTo>
                    <a:pt x="3912" y="874"/>
                    <a:pt x="3903" y="875"/>
                    <a:pt x="3896" y="880"/>
                  </a:cubicBezTo>
                  <a:cubicBezTo>
                    <a:pt x="3896" y="880"/>
                    <a:pt x="3896" y="880"/>
                    <a:pt x="3896" y="880"/>
                  </a:cubicBezTo>
                  <a:cubicBezTo>
                    <a:pt x="3896" y="866"/>
                    <a:pt x="3896" y="853"/>
                    <a:pt x="3895" y="840"/>
                  </a:cubicBezTo>
                  <a:cubicBezTo>
                    <a:pt x="3899" y="845"/>
                    <a:pt x="3904" y="849"/>
                    <a:pt x="3908" y="852"/>
                  </a:cubicBezTo>
                  <a:close/>
                  <a:moveTo>
                    <a:pt x="3779" y="2303"/>
                  </a:moveTo>
                  <a:cubicBezTo>
                    <a:pt x="3758" y="2293"/>
                    <a:pt x="3744" y="2287"/>
                    <a:pt x="3731" y="2266"/>
                  </a:cubicBezTo>
                  <a:cubicBezTo>
                    <a:pt x="3729" y="2263"/>
                    <a:pt x="3728" y="2260"/>
                    <a:pt x="3727" y="2257"/>
                  </a:cubicBezTo>
                  <a:cubicBezTo>
                    <a:pt x="3727" y="2258"/>
                    <a:pt x="3728" y="2258"/>
                    <a:pt x="3729" y="2258"/>
                  </a:cubicBezTo>
                  <a:cubicBezTo>
                    <a:pt x="3748" y="2265"/>
                    <a:pt x="3757" y="2271"/>
                    <a:pt x="3772" y="2285"/>
                  </a:cubicBezTo>
                  <a:cubicBezTo>
                    <a:pt x="3777" y="2290"/>
                    <a:pt x="3782" y="2294"/>
                    <a:pt x="3788" y="2297"/>
                  </a:cubicBezTo>
                  <a:cubicBezTo>
                    <a:pt x="3792" y="2304"/>
                    <a:pt x="3797" y="2309"/>
                    <a:pt x="3803" y="2314"/>
                  </a:cubicBezTo>
                  <a:cubicBezTo>
                    <a:pt x="3795" y="2311"/>
                    <a:pt x="3787" y="2307"/>
                    <a:pt x="3779" y="2303"/>
                  </a:cubicBezTo>
                  <a:close/>
                  <a:moveTo>
                    <a:pt x="3745" y="2160"/>
                  </a:moveTo>
                  <a:cubicBezTo>
                    <a:pt x="3748" y="2155"/>
                    <a:pt x="3751" y="2149"/>
                    <a:pt x="3753" y="2144"/>
                  </a:cubicBezTo>
                  <a:cubicBezTo>
                    <a:pt x="3755" y="2143"/>
                    <a:pt x="3756" y="2143"/>
                    <a:pt x="3757" y="2142"/>
                  </a:cubicBezTo>
                  <a:cubicBezTo>
                    <a:pt x="3757" y="2141"/>
                    <a:pt x="3758" y="2141"/>
                    <a:pt x="3758" y="2141"/>
                  </a:cubicBezTo>
                  <a:cubicBezTo>
                    <a:pt x="3771" y="2141"/>
                    <a:pt x="3783" y="2139"/>
                    <a:pt x="3796" y="2142"/>
                  </a:cubicBezTo>
                  <a:cubicBezTo>
                    <a:pt x="3811" y="2145"/>
                    <a:pt x="3800" y="2156"/>
                    <a:pt x="3791" y="2158"/>
                  </a:cubicBezTo>
                  <a:cubicBezTo>
                    <a:pt x="3784" y="2159"/>
                    <a:pt x="3776" y="2159"/>
                    <a:pt x="3769" y="2159"/>
                  </a:cubicBezTo>
                  <a:cubicBezTo>
                    <a:pt x="3763" y="2160"/>
                    <a:pt x="3756" y="2161"/>
                    <a:pt x="3749" y="2161"/>
                  </a:cubicBezTo>
                  <a:cubicBezTo>
                    <a:pt x="3748" y="2160"/>
                    <a:pt x="3746" y="2160"/>
                    <a:pt x="3745" y="2160"/>
                  </a:cubicBezTo>
                  <a:close/>
                  <a:moveTo>
                    <a:pt x="3831" y="2251"/>
                  </a:moveTo>
                  <a:cubicBezTo>
                    <a:pt x="3837" y="2256"/>
                    <a:pt x="3843" y="2261"/>
                    <a:pt x="3849" y="2266"/>
                  </a:cubicBezTo>
                  <a:cubicBezTo>
                    <a:pt x="3850" y="2268"/>
                    <a:pt x="3851" y="2270"/>
                    <a:pt x="3852" y="2271"/>
                  </a:cubicBezTo>
                  <a:cubicBezTo>
                    <a:pt x="3830" y="2267"/>
                    <a:pt x="3829" y="2276"/>
                    <a:pt x="3804" y="2264"/>
                  </a:cubicBezTo>
                  <a:cubicBezTo>
                    <a:pt x="3803" y="2257"/>
                    <a:pt x="3803" y="2249"/>
                    <a:pt x="3802" y="2241"/>
                  </a:cubicBezTo>
                  <a:cubicBezTo>
                    <a:pt x="3813" y="2242"/>
                    <a:pt x="3823" y="2245"/>
                    <a:pt x="3831" y="2251"/>
                  </a:cubicBezTo>
                  <a:close/>
                  <a:moveTo>
                    <a:pt x="3874" y="1369"/>
                  </a:moveTo>
                  <a:cubicBezTo>
                    <a:pt x="3840" y="1404"/>
                    <a:pt x="3750" y="1375"/>
                    <a:pt x="3708" y="1366"/>
                  </a:cubicBezTo>
                  <a:cubicBezTo>
                    <a:pt x="3705" y="1365"/>
                    <a:pt x="3702" y="1364"/>
                    <a:pt x="3699" y="1363"/>
                  </a:cubicBezTo>
                  <a:cubicBezTo>
                    <a:pt x="3710" y="1342"/>
                    <a:pt x="3732" y="1327"/>
                    <a:pt x="3759" y="1302"/>
                  </a:cubicBezTo>
                  <a:cubicBezTo>
                    <a:pt x="3824" y="1306"/>
                    <a:pt x="3919" y="1322"/>
                    <a:pt x="3874" y="1369"/>
                  </a:cubicBezTo>
                  <a:close/>
                  <a:moveTo>
                    <a:pt x="3831" y="1043"/>
                  </a:moveTo>
                  <a:cubicBezTo>
                    <a:pt x="3832" y="1051"/>
                    <a:pt x="3833" y="1059"/>
                    <a:pt x="3833" y="1069"/>
                  </a:cubicBezTo>
                  <a:cubicBezTo>
                    <a:pt x="3824" y="1068"/>
                    <a:pt x="3815" y="1067"/>
                    <a:pt x="3806" y="1065"/>
                  </a:cubicBezTo>
                  <a:cubicBezTo>
                    <a:pt x="3817" y="1058"/>
                    <a:pt x="3825" y="1051"/>
                    <a:pt x="3831" y="1043"/>
                  </a:cubicBezTo>
                  <a:close/>
                  <a:moveTo>
                    <a:pt x="3731" y="1108"/>
                  </a:moveTo>
                  <a:cubicBezTo>
                    <a:pt x="3741" y="1099"/>
                    <a:pt x="3754" y="1093"/>
                    <a:pt x="3766" y="1087"/>
                  </a:cubicBezTo>
                  <a:cubicBezTo>
                    <a:pt x="3782" y="1101"/>
                    <a:pt x="3803" y="1120"/>
                    <a:pt x="3819" y="1139"/>
                  </a:cubicBezTo>
                  <a:cubicBezTo>
                    <a:pt x="3819" y="1141"/>
                    <a:pt x="3817" y="1143"/>
                    <a:pt x="3817" y="1146"/>
                  </a:cubicBezTo>
                  <a:cubicBezTo>
                    <a:pt x="3816" y="1146"/>
                    <a:pt x="3815" y="1146"/>
                    <a:pt x="3815" y="1146"/>
                  </a:cubicBezTo>
                  <a:cubicBezTo>
                    <a:pt x="3779" y="1141"/>
                    <a:pt x="3737" y="1139"/>
                    <a:pt x="3711" y="1127"/>
                  </a:cubicBezTo>
                  <a:cubicBezTo>
                    <a:pt x="3717" y="1122"/>
                    <a:pt x="3723" y="1115"/>
                    <a:pt x="3731" y="1108"/>
                  </a:cubicBezTo>
                  <a:close/>
                  <a:moveTo>
                    <a:pt x="3690" y="1233"/>
                  </a:moveTo>
                  <a:cubicBezTo>
                    <a:pt x="3693" y="1193"/>
                    <a:pt x="3672" y="1184"/>
                    <a:pt x="3685" y="1159"/>
                  </a:cubicBezTo>
                  <a:cubicBezTo>
                    <a:pt x="3706" y="1170"/>
                    <a:pt x="3727" y="1180"/>
                    <a:pt x="3749" y="1188"/>
                  </a:cubicBezTo>
                  <a:cubicBezTo>
                    <a:pt x="3753" y="1189"/>
                    <a:pt x="3769" y="1193"/>
                    <a:pt x="3789" y="1198"/>
                  </a:cubicBezTo>
                  <a:cubicBezTo>
                    <a:pt x="3772" y="1222"/>
                    <a:pt x="3750" y="1243"/>
                    <a:pt x="3727" y="1264"/>
                  </a:cubicBezTo>
                  <a:cubicBezTo>
                    <a:pt x="3717" y="1269"/>
                    <a:pt x="3707" y="1274"/>
                    <a:pt x="3698" y="1279"/>
                  </a:cubicBezTo>
                  <a:cubicBezTo>
                    <a:pt x="3691" y="1282"/>
                    <a:pt x="3691" y="1290"/>
                    <a:pt x="3694" y="1295"/>
                  </a:cubicBezTo>
                  <a:cubicBezTo>
                    <a:pt x="3690" y="1300"/>
                    <a:pt x="3685" y="1304"/>
                    <a:pt x="3680" y="1309"/>
                  </a:cubicBezTo>
                  <a:cubicBezTo>
                    <a:pt x="3669" y="1320"/>
                    <a:pt x="3654" y="1333"/>
                    <a:pt x="3643" y="1347"/>
                  </a:cubicBezTo>
                  <a:cubicBezTo>
                    <a:pt x="3642" y="1347"/>
                    <a:pt x="3640" y="1347"/>
                    <a:pt x="3639" y="1346"/>
                  </a:cubicBezTo>
                  <a:cubicBezTo>
                    <a:pt x="3638" y="1342"/>
                    <a:pt x="3636" y="1338"/>
                    <a:pt x="3634" y="1335"/>
                  </a:cubicBezTo>
                  <a:cubicBezTo>
                    <a:pt x="3673" y="1314"/>
                    <a:pt x="3687" y="1285"/>
                    <a:pt x="3690" y="1233"/>
                  </a:cubicBezTo>
                  <a:close/>
                  <a:moveTo>
                    <a:pt x="3655" y="2237"/>
                  </a:moveTo>
                  <a:cubicBezTo>
                    <a:pt x="3664" y="2240"/>
                    <a:pt x="3672" y="2244"/>
                    <a:pt x="3679" y="2249"/>
                  </a:cubicBezTo>
                  <a:cubicBezTo>
                    <a:pt x="3688" y="2255"/>
                    <a:pt x="3694" y="2263"/>
                    <a:pt x="3699" y="2271"/>
                  </a:cubicBezTo>
                  <a:cubicBezTo>
                    <a:pt x="3672" y="2261"/>
                    <a:pt x="3645" y="2256"/>
                    <a:pt x="3620" y="2261"/>
                  </a:cubicBezTo>
                  <a:cubicBezTo>
                    <a:pt x="3616" y="2255"/>
                    <a:pt x="3611" y="2249"/>
                    <a:pt x="3605" y="2244"/>
                  </a:cubicBezTo>
                  <a:cubicBezTo>
                    <a:pt x="3622" y="2241"/>
                    <a:pt x="3638" y="2236"/>
                    <a:pt x="3655" y="2237"/>
                  </a:cubicBezTo>
                  <a:close/>
                  <a:moveTo>
                    <a:pt x="3750" y="778"/>
                  </a:moveTo>
                  <a:cubicBezTo>
                    <a:pt x="3746" y="810"/>
                    <a:pt x="3736" y="840"/>
                    <a:pt x="3722" y="869"/>
                  </a:cubicBezTo>
                  <a:cubicBezTo>
                    <a:pt x="3731" y="838"/>
                    <a:pt x="3740" y="808"/>
                    <a:pt x="3750" y="778"/>
                  </a:cubicBezTo>
                  <a:close/>
                  <a:moveTo>
                    <a:pt x="3426" y="1194"/>
                  </a:moveTo>
                  <a:cubicBezTo>
                    <a:pt x="3417" y="1179"/>
                    <a:pt x="3410" y="1164"/>
                    <a:pt x="3404" y="1148"/>
                  </a:cubicBezTo>
                  <a:cubicBezTo>
                    <a:pt x="3415" y="1111"/>
                    <a:pt x="3460" y="1109"/>
                    <a:pt x="3488" y="1100"/>
                  </a:cubicBezTo>
                  <a:cubicBezTo>
                    <a:pt x="3518" y="1091"/>
                    <a:pt x="3543" y="1086"/>
                    <a:pt x="3565" y="1078"/>
                  </a:cubicBezTo>
                  <a:cubicBezTo>
                    <a:pt x="3557" y="1091"/>
                    <a:pt x="3551" y="1105"/>
                    <a:pt x="3546" y="1120"/>
                  </a:cubicBezTo>
                  <a:cubicBezTo>
                    <a:pt x="3542" y="1132"/>
                    <a:pt x="3539" y="1145"/>
                    <a:pt x="3538" y="1157"/>
                  </a:cubicBezTo>
                  <a:cubicBezTo>
                    <a:pt x="3507" y="1180"/>
                    <a:pt x="3478" y="1188"/>
                    <a:pt x="3426" y="1194"/>
                  </a:cubicBezTo>
                  <a:close/>
                  <a:moveTo>
                    <a:pt x="3564" y="1314"/>
                  </a:moveTo>
                  <a:cubicBezTo>
                    <a:pt x="3522" y="1293"/>
                    <a:pt x="3485" y="1266"/>
                    <a:pt x="3454" y="1231"/>
                  </a:cubicBezTo>
                  <a:cubicBezTo>
                    <a:pt x="3452" y="1230"/>
                    <a:pt x="3451" y="1228"/>
                    <a:pt x="3450" y="1226"/>
                  </a:cubicBezTo>
                  <a:cubicBezTo>
                    <a:pt x="3475" y="1223"/>
                    <a:pt x="3499" y="1217"/>
                    <a:pt x="3522" y="1209"/>
                  </a:cubicBezTo>
                  <a:cubicBezTo>
                    <a:pt x="3527" y="1208"/>
                    <a:pt x="3531" y="1206"/>
                    <a:pt x="3535" y="1204"/>
                  </a:cubicBezTo>
                  <a:cubicBezTo>
                    <a:pt x="3536" y="1230"/>
                    <a:pt x="3542" y="1256"/>
                    <a:pt x="3553" y="1282"/>
                  </a:cubicBezTo>
                  <a:cubicBezTo>
                    <a:pt x="3558" y="1295"/>
                    <a:pt x="3563" y="1305"/>
                    <a:pt x="3566" y="1313"/>
                  </a:cubicBezTo>
                  <a:cubicBezTo>
                    <a:pt x="3565" y="1314"/>
                    <a:pt x="3564" y="1314"/>
                    <a:pt x="3564" y="1314"/>
                  </a:cubicBezTo>
                  <a:close/>
                  <a:moveTo>
                    <a:pt x="3571" y="905"/>
                  </a:moveTo>
                  <a:cubicBezTo>
                    <a:pt x="3562" y="964"/>
                    <a:pt x="3593" y="1010"/>
                    <a:pt x="3524" y="1032"/>
                  </a:cubicBezTo>
                  <a:cubicBezTo>
                    <a:pt x="3534" y="1022"/>
                    <a:pt x="3542" y="1009"/>
                    <a:pt x="3546" y="993"/>
                  </a:cubicBezTo>
                  <a:cubicBezTo>
                    <a:pt x="3561" y="944"/>
                    <a:pt x="3542" y="906"/>
                    <a:pt x="3580" y="862"/>
                  </a:cubicBezTo>
                  <a:cubicBezTo>
                    <a:pt x="3582" y="862"/>
                    <a:pt x="3584" y="862"/>
                    <a:pt x="3585" y="862"/>
                  </a:cubicBezTo>
                  <a:cubicBezTo>
                    <a:pt x="3586" y="862"/>
                    <a:pt x="3587" y="862"/>
                    <a:pt x="3587" y="862"/>
                  </a:cubicBezTo>
                  <a:cubicBezTo>
                    <a:pt x="3580" y="874"/>
                    <a:pt x="3574" y="888"/>
                    <a:pt x="3571" y="905"/>
                  </a:cubicBezTo>
                  <a:close/>
                  <a:moveTo>
                    <a:pt x="3605" y="600"/>
                  </a:moveTo>
                  <a:cubicBezTo>
                    <a:pt x="3638" y="656"/>
                    <a:pt x="3664" y="709"/>
                    <a:pt x="3640" y="775"/>
                  </a:cubicBezTo>
                  <a:cubicBezTo>
                    <a:pt x="3627" y="787"/>
                    <a:pt x="3613" y="798"/>
                    <a:pt x="3596" y="810"/>
                  </a:cubicBezTo>
                  <a:cubicBezTo>
                    <a:pt x="3587" y="816"/>
                    <a:pt x="3579" y="822"/>
                    <a:pt x="3571" y="827"/>
                  </a:cubicBezTo>
                  <a:cubicBezTo>
                    <a:pt x="3547" y="813"/>
                    <a:pt x="3521" y="802"/>
                    <a:pt x="3495" y="794"/>
                  </a:cubicBezTo>
                  <a:cubicBezTo>
                    <a:pt x="3526" y="734"/>
                    <a:pt x="3612" y="664"/>
                    <a:pt x="3605" y="600"/>
                  </a:cubicBezTo>
                  <a:close/>
                  <a:moveTo>
                    <a:pt x="3407" y="990"/>
                  </a:moveTo>
                  <a:cubicBezTo>
                    <a:pt x="3428" y="931"/>
                    <a:pt x="3471" y="882"/>
                    <a:pt x="3528" y="867"/>
                  </a:cubicBezTo>
                  <a:cubicBezTo>
                    <a:pt x="3519" y="878"/>
                    <a:pt x="3512" y="893"/>
                    <a:pt x="3503" y="915"/>
                  </a:cubicBezTo>
                  <a:cubicBezTo>
                    <a:pt x="3498" y="925"/>
                    <a:pt x="3516" y="940"/>
                    <a:pt x="3513" y="950"/>
                  </a:cubicBezTo>
                  <a:cubicBezTo>
                    <a:pt x="3492" y="1012"/>
                    <a:pt x="3445" y="1019"/>
                    <a:pt x="3400" y="1014"/>
                  </a:cubicBezTo>
                  <a:cubicBezTo>
                    <a:pt x="3402" y="1006"/>
                    <a:pt x="3404" y="998"/>
                    <a:pt x="3407" y="990"/>
                  </a:cubicBezTo>
                  <a:close/>
                  <a:moveTo>
                    <a:pt x="1421" y="314"/>
                  </a:moveTo>
                  <a:cubicBezTo>
                    <a:pt x="1435" y="306"/>
                    <a:pt x="1450" y="295"/>
                    <a:pt x="1465" y="291"/>
                  </a:cubicBezTo>
                  <a:cubicBezTo>
                    <a:pt x="1470" y="289"/>
                    <a:pt x="1475" y="290"/>
                    <a:pt x="1479" y="292"/>
                  </a:cubicBezTo>
                  <a:cubicBezTo>
                    <a:pt x="1469" y="300"/>
                    <a:pt x="1458" y="309"/>
                    <a:pt x="1450" y="319"/>
                  </a:cubicBezTo>
                  <a:cubicBezTo>
                    <a:pt x="1439" y="319"/>
                    <a:pt x="1429" y="318"/>
                    <a:pt x="1418" y="316"/>
                  </a:cubicBezTo>
                  <a:cubicBezTo>
                    <a:pt x="1419" y="315"/>
                    <a:pt x="1420" y="314"/>
                    <a:pt x="1421" y="314"/>
                  </a:cubicBezTo>
                  <a:close/>
                  <a:moveTo>
                    <a:pt x="408" y="681"/>
                  </a:moveTo>
                  <a:cubicBezTo>
                    <a:pt x="399" y="658"/>
                    <a:pt x="388" y="638"/>
                    <a:pt x="372" y="625"/>
                  </a:cubicBezTo>
                  <a:cubicBezTo>
                    <a:pt x="373" y="619"/>
                    <a:pt x="374" y="613"/>
                    <a:pt x="374" y="606"/>
                  </a:cubicBezTo>
                  <a:cubicBezTo>
                    <a:pt x="386" y="615"/>
                    <a:pt x="397" y="623"/>
                    <a:pt x="406" y="635"/>
                  </a:cubicBezTo>
                  <a:cubicBezTo>
                    <a:pt x="408" y="642"/>
                    <a:pt x="411" y="649"/>
                    <a:pt x="411" y="657"/>
                  </a:cubicBezTo>
                  <a:cubicBezTo>
                    <a:pt x="412" y="665"/>
                    <a:pt x="410" y="673"/>
                    <a:pt x="408" y="681"/>
                  </a:cubicBezTo>
                  <a:close/>
                  <a:moveTo>
                    <a:pt x="436" y="772"/>
                  </a:moveTo>
                  <a:cubicBezTo>
                    <a:pt x="434" y="765"/>
                    <a:pt x="432" y="757"/>
                    <a:pt x="430" y="750"/>
                  </a:cubicBezTo>
                  <a:cubicBezTo>
                    <a:pt x="425" y="732"/>
                    <a:pt x="422" y="719"/>
                    <a:pt x="428" y="699"/>
                  </a:cubicBezTo>
                  <a:cubicBezTo>
                    <a:pt x="429" y="696"/>
                    <a:pt x="431" y="694"/>
                    <a:pt x="432" y="692"/>
                  </a:cubicBezTo>
                  <a:cubicBezTo>
                    <a:pt x="432" y="692"/>
                    <a:pt x="432" y="693"/>
                    <a:pt x="432" y="693"/>
                  </a:cubicBezTo>
                  <a:cubicBezTo>
                    <a:pt x="438" y="710"/>
                    <a:pt x="439" y="719"/>
                    <a:pt x="438" y="735"/>
                  </a:cubicBezTo>
                  <a:cubicBezTo>
                    <a:pt x="438" y="742"/>
                    <a:pt x="438" y="747"/>
                    <a:pt x="439" y="753"/>
                  </a:cubicBezTo>
                  <a:cubicBezTo>
                    <a:pt x="437" y="759"/>
                    <a:pt x="436" y="765"/>
                    <a:pt x="436" y="772"/>
                  </a:cubicBezTo>
                  <a:close/>
                  <a:moveTo>
                    <a:pt x="490" y="780"/>
                  </a:moveTo>
                  <a:cubicBezTo>
                    <a:pt x="481" y="763"/>
                    <a:pt x="474" y="767"/>
                    <a:pt x="469" y="745"/>
                  </a:cubicBezTo>
                  <a:cubicBezTo>
                    <a:pt x="473" y="740"/>
                    <a:pt x="478" y="736"/>
                    <a:pt x="483" y="732"/>
                  </a:cubicBezTo>
                  <a:cubicBezTo>
                    <a:pt x="488" y="739"/>
                    <a:pt x="491" y="747"/>
                    <a:pt x="492" y="756"/>
                  </a:cubicBezTo>
                  <a:cubicBezTo>
                    <a:pt x="492" y="762"/>
                    <a:pt x="492" y="769"/>
                    <a:pt x="492" y="776"/>
                  </a:cubicBezTo>
                  <a:cubicBezTo>
                    <a:pt x="491" y="777"/>
                    <a:pt x="491" y="779"/>
                    <a:pt x="490" y="780"/>
                  </a:cubicBezTo>
                  <a:close/>
                  <a:moveTo>
                    <a:pt x="531" y="679"/>
                  </a:moveTo>
                  <a:cubicBezTo>
                    <a:pt x="526" y="675"/>
                    <a:pt x="522" y="671"/>
                    <a:pt x="518" y="666"/>
                  </a:cubicBezTo>
                  <a:cubicBezTo>
                    <a:pt x="514" y="662"/>
                    <a:pt x="510" y="658"/>
                    <a:pt x="507" y="654"/>
                  </a:cubicBezTo>
                  <a:cubicBezTo>
                    <a:pt x="506" y="653"/>
                    <a:pt x="505" y="652"/>
                    <a:pt x="504" y="651"/>
                  </a:cubicBezTo>
                  <a:cubicBezTo>
                    <a:pt x="509" y="650"/>
                    <a:pt x="514" y="649"/>
                    <a:pt x="520" y="648"/>
                  </a:cubicBezTo>
                  <a:cubicBezTo>
                    <a:pt x="521" y="648"/>
                    <a:pt x="522" y="648"/>
                    <a:pt x="523" y="649"/>
                  </a:cubicBezTo>
                  <a:cubicBezTo>
                    <a:pt x="523" y="649"/>
                    <a:pt x="524" y="649"/>
                    <a:pt x="524" y="649"/>
                  </a:cubicBezTo>
                  <a:cubicBezTo>
                    <a:pt x="531" y="657"/>
                    <a:pt x="539" y="664"/>
                    <a:pt x="544" y="674"/>
                  </a:cubicBezTo>
                  <a:cubicBezTo>
                    <a:pt x="550" y="685"/>
                    <a:pt x="537" y="684"/>
                    <a:pt x="531" y="679"/>
                  </a:cubicBezTo>
                  <a:close/>
                  <a:moveTo>
                    <a:pt x="687" y="722"/>
                  </a:moveTo>
                  <a:cubicBezTo>
                    <a:pt x="680" y="730"/>
                    <a:pt x="674" y="738"/>
                    <a:pt x="668" y="747"/>
                  </a:cubicBezTo>
                  <a:cubicBezTo>
                    <a:pt x="663" y="744"/>
                    <a:pt x="657" y="742"/>
                    <a:pt x="652" y="739"/>
                  </a:cubicBezTo>
                  <a:cubicBezTo>
                    <a:pt x="652" y="733"/>
                    <a:pt x="646" y="726"/>
                    <a:pt x="639" y="729"/>
                  </a:cubicBezTo>
                  <a:cubicBezTo>
                    <a:pt x="637" y="730"/>
                    <a:pt x="636" y="730"/>
                    <a:pt x="634" y="731"/>
                  </a:cubicBezTo>
                  <a:cubicBezTo>
                    <a:pt x="632" y="730"/>
                    <a:pt x="630" y="729"/>
                    <a:pt x="627" y="728"/>
                  </a:cubicBezTo>
                  <a:cubicBezTo>
                    <a:pt x="628" y="727"/>
                    <a:pt x="628" y="726"/>
                    <a:pt x="628" y="725"/>
                  </a:cubicBezTo>
                  <a:cubicBezTo>
                    <a:pt x="629" y="720"/>
                    <a:pt x="627" y="716"/>
                    <a:pt x="628" y="712"/>
                  </a:cubicBezTo>
                  <a:cubicBezTo>
                    <a:pt x="630" y="697"/>
                    <a:pt x="643" y="698"/>
                    <a:pt x="652" y="705"/>
                  </a:cubicBezTo>
                  <a:cubicBezTo>
                    <a:pt x="652" y="713"/>
                    <a:pt x="661" y="719"/>
                    <a:pt x="667" y="712"/>
                  </a:cubicBezTo>
                  <a:cubicBezTo>
                    <a:pt x="668" y="711"/>
                    <a:pt x="669" y="710"/>
                    <a:pt x="670" y="708"/>
                  </a:cubicBezTo>
                  <a:cubicBezTo>
                    <a:pt x="673" y="705"/>
                    <a:pt x="673" y="702"/>
                    <a:pt x="673" y="699"/>
                  </a:cubicBezTo>
                  <a:cubicBezTo>
                    <a:pt x="676" y="695"/>
                    <a:pt x="678" y="690"/>
                    <a:pt x="680" y="686"/>
                  </a:cubicBezTo>
                  <a:cubicBezTo>
                    <a:pt x="681" y="687"/>
                    <a:pt x="681" y="688"/>
                    <a:pt x="683" y="689"/>
                  </a:cubicBezTo>
                  <a:cubicBezTo>
                    <a:pt x="684" y="690"/>
                    <a:pt x="686" y="691"/>
                    <a:pt x="688" y="693"/>
                  </a:cubicBezTo>
                  <a:cubicBezTo>
                    <a:pt x="688" y="703"/>
                    <a:pt x="688" y="712"/>
                    <a:pt x="687" y="722"/>
                  </a:cubicBezTo>
                  <a:close/>
                  <a:moveTo>
                    <a:pt x="692" y="651"/>
                  </a:moveTo>
                  <a:cubicBezTo>
                    <a:pt x="685" y="652"/>
                    <a:pt x="680" y="657"/>
                    <a:pt x="677" y="664"/>
                  </a:cubicBezTo>
                  <a:cubicBezTo>
                    <a:pt x="674" y="659"/>
                    <a:pt x="669" y="655"/>
                    <a:pt x="663" y="651"/>
                  </a:cubicBezTo>
                  <a:cubicBezTo>
                    <a:pt x="658" y="649"/>
                    <a:pt x="653" y="652"/>
                    <a:pt x="648" y="650"/>
                  </a:cubicBezTo>
                  <a:cubicBezTo>
                    <a:pt x="639" y="647"/>
                    <a:pt x="634" y="641"/>
                    <a:pt x="629" y="634"/>
                  </a:cubicBezTo>
                  <a:cubicBezTo>
                    <a:pt x="641" y="632"/>
                    <a:pt x="653" y="628"/>
                    <a:pt x="666" y="627"/>
                  </a:cubicBezTo>
                  <a:cubicBezTo>
                    <a:pt x="679" y="626"/>
                    <a:pt x="687" y="631"/>
                    <a:pt x="694" y="637"/>
                  </a:cubicBezTo>
                  <a:cubicBezTo>
                    <a:pt x="693" y="642"/>
                    <a:pt x="693" y="646"/>
                    <a:pt x="692" y="651"/>
                  </a:cubicBezTo>
                  <a:close/>
                  <a:moveTo>
                    <a:pt x="51" y="1271"/>
                  </a:moveTo>
                  <a:cubicBezTo>
                    <a:pt x="50" y="1270"/>
                    <a:pt x="50" y="1269"/>
                    <a:pt x="50" y="1269"/>
                  </a:cubicBezTo>
                  <a:cubicBezTo>
                    <a:pt x="56" y="1266"/>
                    <a:pt x="63" y="1263"/>
                    <a:pt x="70" y="1259"/>
                  </a:cubicBezTo>
                  <a:cubicBezTo>
                    <a:pt x="65" y="1272"/>
                    <a:pt x="61" y="1285"/>
                    <a:pt x="57" y="1299"/>
                  </a:cubicBezTo>
                  <a:cubicBezTo>
                    <a:pt x="54" y="1294"/>
                    <a:pt x="51" y="1290"/>
                    <a:pt x="51" y="1284"/>
                  </a:cubicBezTo>
                  <a:cubicBezTo>
                    <a:pt x="51" y="1281"/>
                    <a:pt x="52" y="1279"/>
                    <a:pt x="52" y="1276"/>
                  </a:cubicBezTo>
                  <a:cubicBezTo>
                    <a:pt x="52" y="1274"/>
                    <a:pt x="51" y="1273"/>
                    <a:pt x="51" y="1271"/>
                  </a:cubicBezTo>
                  <a:close/>
                  <a:moveTo>
                    <a:pt x="77" y="1639"/>
                  </a:moveTo>
                  <a:cubicBezTo>
                    <a:pt x="77" y="1639"/>
                    <a:pt x="77" y="1639"/>
                    <a:pt x="78" y="1639"/>
                  </a:cubicBezTo>
                  <a:cubicBezTo>
                    <a:pt x="84" y="1638"/>
                    <a:pt x="83" y="1628"/>
                    <a:pt x="77" y="1627"/>
                  </a:cubicBezTo>
                  <a:cubicBezTo>
                    <a:pt x="70" y="1626"/>
                    <a:pt x="62" y="1624"/>
                    <a:pt x="55" y="1623"/>
                  </a:cubicBezTo>
                  <a:cubicBezTo>
                    <a:pt x="61" y="1614"/>
                    <a:pt x="61" y="1603"/>
                    <a:pt x="55" y="1594"/>
                  </a:cubicBezTo>
                  <a:cubicBezTo>
                    <a:pt x="60" y="1595"/>
                    <a:pt x="65" y="1596"/>
                    <a:pt x="70" y="1596"/>
                  </a:cubicBezTo>
                  <a:cubicBezTo>
                    <a:pt x="80" y="1613"/>
                    <a:pt x="90" y="1631"/>
                    <a:pt x="97" y="1650"/>
                  </a:cubicBezTo>
                  <a:cubicBezTo>
                    <a:pt x="90" y="1646"/>
                    <a:pt x="83" y="1643"/>
                    <a:pt x="77" y="1639"/>
                  </a:cubicBezTo>
                  <a:close/>
                  <a:moveTo>
                    <a:pt x="88" y="1509"/>
                  </a:moveTo>
                  <a:cubicBezTo>
                    <a:pt x="93" y="1506"/>
                    <a:pt x="97" y="1504"/>
                    <a:pt x="102" y="1501"/>
                  </a:cubicBezTo>
                  <a:cubicBezTo>
                    <a:pt x="108" y="1510"/>
                    <a:pt x="113" y="1519"/>
                    <a:pt x="117" y="1528"/>
                  </a:cubicBezTo>
                  <a:cubicBezTo>
                    <a:pt x="113" y="1527"/>
                    <a:pt x="109" y="1527"/>
                    <a:pt x="105" y="1527"/>
                  </a:cubicBezTo>
                  <a:cubicBezTo>
                    <a:pt x="103" y="1517"/>
                    <a:pt x="96" y="1509"/>
                    <a:pt x="88" y="1509"/>
                  </a:cubicBezTo>
                  <a:close/>
                  <a:moveTo>
                    <a:pt x="86" y="1392"/>
                  </a:moveTo>
                  <a:cubicBezTo>
                    <a:pt x="87" y="1388"/>
                    <a:pt x="88" y="1383"/>
                    <a:pt x="90" y="1379"/>
                  </a:cubicBezTo>
                  <a:cubicBezTo>
                    <a:pt x="102" y="1378"/>
                    <a:pt x="115" y="1377"/>
                    <a:pt x="127" y="1374"/>
                  </a:cubicBezTo>
                  <a:cubicBezTo>
                    <a:pt x="120" y="1377"/>
                    <a:pt x="114" y="1380"/>
                    <a:pt x="107" y="1384"/>
                  </a:cubicBezTo>
                  <a:cubicBezTo>
                    <a:pt x="102" y="1386"/>
                    <a:pt x="98" y="1389"/>
                    <a:pt x="93" y="1391"/>
                  </a:cubicBezTo>
                  <a:cubicBezTo>
                    <a:pt x="92" y="1391"/>
                    <a:pt x="92" y="1391"/>
                    <a:pt x="91" y="1391"/>
                  </a:cubicBezTo>
                  <a:cubicBezTo>
                    <a:pt x="89" y="1391"/>
                    <a:pt x="87" y="1392"/>
                    <a:pt x="86" y="1392"/>
                  </a:cubicBezTo>
                  <a:close/>
                  <a:moveTo>
                    <a:pt x="126" y="1618"/>
                  </a:moveTo>
                  <a:cubicBezTo>
                    <a:pt x="122" y="1608"/>
                    <a:pt x="117" y="1599"/>
                    <a:pt x="112" y="1589"/>
                  </a:cubicBezTo>
                  <a:cubicBezTo>
                    <a:pt x="108" y="1582"/>
                    <a:pt x="103" y="1575"/>
                    <a:pt x="99" y="1568"/>
                  </a:cubicBezTo>
                  <a:cubicBezTo>
                    <a:pt x="109" y="1569"/>
                    <a:pt x="119" y="1569"/>
                    <a:pt x="126" y="1563"/>
                  </a:cubicBezTo>
                  <a:cubicBezTo>
                    <a:pt x="130" y="1583"/>
                    <a:pt x="130" y="1602"/>
                    <a:pt x="126" y="1618"/>
                  </a:cubicBezTo>
                  <a:close/>
                  <a:moveTo>
                    <a:pt x="111" y="1309"/>
                  </a:moveTo>
                  <a:cubicBezTo>
                    <a:pt x="101" y="1316"/>
                    <a:pt x="93" y="1324"/>
                    <a:pt x="83" y="1331"/>
                  </a:cubicBezTo>
                  <a:cubicBezTo>
                    <a:pt x="83" y="1331"/>
                    <a:pt x="82" y="1330"/>
                    <a:pt x="82" y="1329"/>
                  </a:cubicBezTo>
                  <a:cubicBezTo>
                    <a:pt x="85" y="1302"/>
                    <a:pt x="89" y="1276"/>
                    <a:pt x="93" y="1249"/>
                  </a:cubicBezTo>
                  <a:cubicBezTo>
                    <a:pt x="108" y="1241"/>
                    <a:pt x="123" y="1231"/>
                    <a:pt x="132" y="1219"/>
                  </a:cubicBezTo>
                  <a:cubicBezTo>
                    <a:pt x="143" y="1219"/>
                    <a:pt x="155" y="1218"/>
                    <a:pt x="166" y="1217"/>
                  </a:cubicBezTo>
                  <a:cubicBezTo>
                    <a:pt x="167" y="1234"/>
                    <a:pt x="168" y="1252"/>
                    <a:pt x="165" y="1268"/>
                  </a:cubicBezTo>
                  <a:cubicBezTo>
                    <a:pt x="170" y="1288"/>
                    <a:pt x="164" y="1303"/>
                    <a:pt x="146" y="1313"/>
                  </a:cubicBezTo>
                  <a:cubicBezTo>
                    <a:pt x="141" y="1308"/>
                    <a:pt x="135" y="1305"/>
                    <a:pt x="129" y="1304"/>
                  </a:cubicBezTo>
                  <a:cubicBezTo>
                    <a:pt x="122" y="1303"/>
                    <a:pt x="117" y="1305"/>
                    <a:pt x="111" y="1309"/>
                  </a:cubicBezTo>
                  <a:close/>
                  <a:moveTo>
                    <a:pt x="145" y="1670"/>
                  </a:moveTo>
                  <a:cubicBezTo>
                    <a:pt x="150" y="1659"/>
                    <a:pt x="155" y="1648"/>
                    <a:pt x="158" y="1636"/>
                  </a:cubicBezTo>
                  <a:cubicBezTo>
                    <a:pt x="162" y="1622"/>
                    <a:pt x="164" y="1608"/>
                    <a:pt x="164" y="1593"/>
                  </a:cubicBezTo>
                  <a:cubicBezTo>
                    <a:pt x="174" y="1612"/>
                    <a:pt x="186" y="1629"/>
                    <a:pt x="200" y="1644"/>
                  </a:cubicBezTo>
                  <a:cubicBezTo>
                    <a:pt x="216" y="1662"/>
                    <a:pt x="235" y="1679"/>
                    <a:pt x="253" y="1695"/>
                  </a:cubicBezTo>
                  <a:cubicBezTo>
                    <a:pt x="216" y="1691"/>
                    <a:pt x="180" y="1682"/>
                    <a:pt x="145" y="1670"/>
                  </a:cubicBezTo>
                  <a:close/>
                  <a:moveTo>
                    <a:pt x="841" y="909"/>
                  </a:moveTo>
                  <a:cubicBezTo>
                    <a:pt x="817" y="889"/>
                    <a:pt x="790" y="865"/>
                    <a:pt x="786" y="839"/>
                  </a:cubicBezTo>
                  <a:cubicBezTo>
                    <a:pt x="804" y="842"/>
                    <a:pt x="821" y="845"/>
                    <a:pt x="838" y="850"/>
                  </a:cubicBezTo>
                  <a:cubicBezTo>
                    <a:pt x="845" y="869"/>
                    <a:pt x="850" y="889"/>
                    <a:pt x="853" y="908"/>
                  </a:cubicBezTo>
                  <a:cubicBezTo>
                    <a:pt x="854" y="910"/>
                    <a:pt x="854" y="912"/>
                    <a:pt x="854" y="914"/>
                  </a:cubicBezTo>
                  <a:cubicBezTo>
                    <a:pt x="850" y="912"/>
                    <a:pt x="845" y="911"/>
                    <a:pt x="841" y="909"/>
                  </a:cubicBezTo>
                  <a:close/>
                  <a:moveTo>
                    <a:pt x="871" y="1185"/>
                  </a:moveTo>
                  <a:cubicBezTo>
                    <a:pt x="866" y="1211"/>
                    <a:pt x="855" y="1205"/>
                    <a:pt x="841" y="1197"/>
                  </a:cubicBezTo>
                  <a:cubicBezTo>
                    <a:pt x="840" y="1193"/>
                    <a:pt x="839" y="1190"/>
                    <a:pt x="838" y="1187"/>
                  </a:cubicBezTo>
                  <a:cubicBezTo>
                    <a:pt x="849" y="1184"/>
                    <a:pt x="861" y="1181"/>
                    <a:pt x="872" y="1178"/>
                  </a:cubicBezTo>
                  <a:cubicBezTo>
                    <a:pt x="872" y="1180"/>
                    <a:pt x="872" y="1183"/>
                    <a:pt x="871" y="1185"/>
                  </a:cubicBezTo>
                  <a:close/>
                  <a:moveTo>
                    <a:pt x="879" y="915"/>
                  </a:moveTo>
                  <a:cubicBezTo>
                    <a:pt x="874" y="894"/>
                    <a:pt x="865" y="875"/>
                    <a:pt x="854" y="857"/>
                  </a:cubicBezTo>
                  <a:cubicBezTo>
                    <a:pt x="881" y="868"/>
                    <a:pt x="907" y="882"/>
                    <a:pt x="933" y="898"/>
                  </a:cubicBezTo>
                  <a:cubicBezTo>
                    <a:pt x="914" y="902"/>
                    <a:pt x="896" y="908"/>
                    <a:pt x="879" y="915"/>
                  </a:cubicBezTo>
                  <a:close/>
                  <a:moveTo>
                    <a:pt x="1044" y="874"/>
                  </a:moveTo>
                  <a:cubicBezTo>
                    <a:pt x="1040" y="875"/>
                    <a:pt x="1036" y="876"/>
                    <a:pt x="1031" y="877"/>
                  </a:cubicBezTo>
                  <a:cubicBezTo>
                    <a:pt x="1020" y="832"/>
                    <a:pt x="992" y="783"/>
                    <a:pt x="949" y="766"/>
                  </a:cubicBezTo>
                  <a:cubicBezTo>
                    <a:pt x="953" y="760"/>
                    <a:pt x="953" y="753"/>
                    <a:pt x="946" y="747"/>
                  </a:cubicBezTo>
                  <a:cubicBezTo>
                    <a:pt x="943" y="744"/>
                    <a:pt x="940" y="741"/>
                    <a:pt x="937" y="738"/>
                  </a:cubicBezTo>
                  <a:cubicBezTo>
                    <a:pt x="937" y="738"/>
                    <a:pt x="937" y="737"/>
                    <a:pt x="937" y="737"/>
                  </a:cubicBezTo>
                  <a:cubicBezTo>
                    <a:pt x="950" y="738"/>
                    <a:pt x="965" y="736"/>
                    <a:pt x="977" y="740"/>
                  </a:cubicBezTo>
                  <a:cubicBezTo>
                    <a:pt x="994" y="746"/>
                    <a:pt x="998" y="766"/>
                    <a:pt x="1004" y="781"/>
                  </a:cubicBezTo>
                  <a:cubicBezTo>
                    <a:pt x="1015" y="810"/>
                    <a:pt x="1032" y="835"/>
                    <a:pt x="1053" y="858"/>
                  </a:cubicBezTo>
                  <a:cubicBezTo>
                    <a:pt x="1057" y="861"/>
                    <a:pt x="1060" y="865"/>
                    <a:pt x="1064" y="868"/>
                  </a:cubicBezTo>
                  <a:cubicBezTo>
                    <a:pt x="1057" y="870"/>
                    <a:pt x="1051" y="872"/>
                    <a:pt x="1044" y="874"/>
                  </a:cubicBezTo>
                  <a:close/>
                  <a:moveTo>
                    <a:pt x="1078" y="750"/>
                  </a:moveTo>
                  <a:cubicBezTo>
                    <a:pt x="1077" y="766"/>
                    <a:pt x="1073" y="784"/>
                    <a:pt x="1072" y="802"/>
                  </a:cubicBezTo>
                  <a:cubicBezTo>
                    <a:pt x="1068" y="797"/>
                    <a:pt x="1065" y="792"/>
                    <a:pt x="1062" y="786"/>
                  </a:cubicBezTo>
                  <a:cubicBezTo>
                    <a:pt x="1051" y="768"/>
                    <a:pt x="1045" y="745"/>
                    <a:pt x="1034" y="726"/>
                  </a:cubicBezTo>
                  <a:cubicBezTo>
                    <a:pt x="1033" y="719"/>
                    <a:pt x="1030" y="708"/>
                    <a:pt x="1025" y="698"/>
                  </a:cubicBezTo>
                  <a:cubicBezTo>
                    <a:pt x="1027" y="699"/>
                    <a:pt x="1029" y="700"/>
                    <a:pt x="1030" y="701"/>
                  </a:cubicBezTo>
                  <a:cubicBezTo>
                    <a:pt x="1044" y="708"/>
                    <a:pt x="1061" y="724"/>
                    <a:pt x="1077" y="729"/>
                  </a:cubicBezTo>
                  <a:cubicBezTo>
                    <a:pt x="1078" y="736"/>
                    <a:pt x="1078" y="743"/>
                    <a:pt x="1078" y="750"/>
                  </a:cubicBezTo>
                  <a:close/>
                  <a:moveTo>
                    <a:pt x="1586" y="478"/>
                  </a:moveTo>
                  <a:cubicBezTo>
                    <a:pt x="1589" y="486"/>
                    <a:pt x="1592" y="493"/>
                    <a:pt x="1595" y="500"/>
                  </a:cubicBezTo>
                  <a:cubicBezTo>
                    <a:pt x="1577" y="495"/>
                    <a:pt x="1559" y="488"/>
                    <a:pt x="1550" y="471"/>
                  </a:cubicBezTo>
                  <a:cubicBezTo>
                    <a:pt x="1560" y="472"/>
                    <a:pt x="1571" y="473"/>
                    <a:pt x="1581" y="476"/>
                  </a:cubicBezTo>
                  <a:cubicBezTo>
                    <a:pt x="1583" y="477"/>
                    <a:pt x="1584" y="477"/>
                    <a:pt x="1586" y="478"/>
                  </a:cubicBezTo>
                  <a:close/>
                  <a:moveTo>
                    <a:pt x="1456" y="431"/>
                  </a:moveTo>
                  <a:cubicBezTo>
                    <a:pt x="1457" y="430"/>
                    <a:pt x="1458" y="430"/>
                    <a:pt x="1460" y="430"/>
                  </a:cubicBezTo>
                  <a:cubicBezTo>
                    <a:pt x="1462" y="433"/>
                    <a:pt x="1465" y="437"/>
                    <a:pt x="1467" y="441"/>
                  </a:cubicBezTo>
                  <a:cubicBezTo>
                    <a:pt x="1459" y="439"/>
                    <a:pt x="1452" y="436"/>
                    <a:pt x="1445" y="433"/>
                  </a:cubicBezTo>
                  <a:cubicBezTo>
                    <a:pt x="1448" y="432"/>
                    <a:pt x="1452" y="432"/>
                    <a:pt x="1456" y="431"/>
                  </a:cubicBezTo>
                  <a:close/>
                  <a:moveTo>
                    <a:pt x="1432" y="388"/>
                  </a:moveTo>
                  <a:cubicBezTo>
                    <a:pt x="1434" y="393"/>
                    <a:pt x="1436" y="398"/>
                    <a:pt x="1439" y="402"/>
                  </a:cubicBezTo>
                  <a:cubicBezTo>
                    <a:pt x="1431" y="403"/>
                    <a:pt x="1423" y="403"/>
                    <a:pt x="1414" y="401"/>
                  </a:cubicBezTo>
                  <a:cubicBezTo>
                    <a:pt x="1412" y="399"/>
                    <a:pt x="1410" y="397"/>
                    <a:pt x="1407" y="395"/>
                  </a:cubicBezTo>
                  <a:cubicBezTo>
                    <a:pt x="1404" y="393"/>
                    <a:pt x="1400" y="391"/>
                    <a:pt x="1396" y="391"/>
                  </a:cubicBezTo>
                  <a:cubicBezTo>
                    <a:pt x="1390" y="382"/>
                    <a:pt x="1384" y="373"/>
                    <a:pt x="1380" y="364"/>
                  </a:cubicBezTo>
                  <a:cubicBezTo>
                    <a:pt x="1395" y="376"/>
                    <a:pt x="1413" y="385"/>
                    <a:pt x="1432" y="388"/>
                  </a:cubicBezTo>
                  <a:close/>
                  <a:moveTo>
                    <a:pt x="1201" y="797"/>
                  </a:moveTo>
                  <a:cubicBezTo>
                    <a:pt x="1186" y="761"/>
                    <a:pt x="1131" y="785"/>
                    <a:pt x="1145" y="821"/>
                  </a:cubicBezTo>
                  <a:cubicBezTo>
                    <a:pt x="1148" y="830"/>
                    <a:pt x="1152" y="837"/>
                    <a:pt x="1156" y="844"/>
                  </a:cubicBezTo>
                  <a:cubicBezTo>
                    <a:pt x="1145" y="847"/>
                    <a:pt x="1134" y="850"/>
                    <a:pt x="1123" y="853"/>
                  </a:cubicBezTo>
                  <a:cubicBezTo>
                    <a:pt x="1108" y="827"/>
                    <a:pt x="1123" y="798"/>
                    <a:pt x="1129" y="772"/>
                  </a:cubicBezTo>
                  <a:cubicBezTo>
                    <a:pt x="1135" y="749"/>
                    <a:pt x="1135" y="727"/>
                    <a:pt x="1130" y="705"/>
                  </a:cubicBezTo>
                  <a:cubicBezTo>
                    <a:pt x="1136" y="703"/>
                    <a:pt x="1141" y="702"/>
                    <a:pt x="1146" y="699"/>
                  </a:cubicBezTo>
                  <a:cubicBezTo>
                    <a:pt x="1164" y="712"/>
                    <a:pt x="1179" y="729"/>
                    <a:pt x="1189" y="750"/>
                  </a:cubicBezTo>
                  <a:cubicBezTo>
                    <a:pt x="1189" y="751"/>
                    <a:pt x="1190" y="751"/>
                    <a:pt x="1190" y="752"/>
                  </a:cubicBezTo>
                  <a:cubicBezTo>
                    <a:pt x="1194" y="771"/>
                    <a:pt x="1200" y="791"/>
                    <a:pt x="1207" y="810"/>
                  </a:cubicBezTo>
                  <a:cubicBezTo>
                    <a:pt x="1205" y="806"/>
                    <a:pt x="1203" y="802"/>
                    <a:pt x="1201" y="797"/>
                  </a:cubicBezTo>
                  <a:close/>
                  <a:moveTo>
                    <a:pt x="1230" y="678"/>
                  </a:moveTo>
                  <a:cubicBezTo>
                    <a:pt x="1228" y="675"/>
                    <a:pt x="1226" y="673"/>
                    <a:pt x="1224" y="670"/>
                  </a:cubicBezTo>
                  <a:cubicBezTo>
                    <a:pt x="1222" y="663"/>
                    <a:pt x="1221" y="656"/>
                    <a:pt x="1218" y="649"/>
                  </a:cubicBezTo>
                  <a:cubicBezTo>
                    <a:pt x="1215" y="641"/>
                    <a:pt x="1211" y="634"/>
                    <a:pt x="1207" y="627"/>
                  </a:cubicBezTo>
                  <a:cubicBezTo>
                    <a:pt x="1206" y="623"/>
                    <a:pt x="1205" y="620"/>
                    <a:pt x="1204" y="617"/>
                  </a:cubicBezTo>
                  <a:cubicBezTo>
                    <a:pt x="1209" y="618"/>
                    <a:pt x="1214" y="619"/>
                    <a:pt x="1219" y="621"/>
                  </a:cubicBezTo>
                  <a:cubicBezTo>
                    <a:pt x="1224" y="635"/>
                    <a:pt x="1228" y="652"/>
                    <a:pt x="1232" y="673"/>
                  </a:cubicBezTo>
                  <a:cubicBezTo>
                    <a:pt x="1231" y="675"/>
                    <a:pt x="1231" y="676"/>
                    <a:pt x="1230" y="678"/>
                  </a:cubicBezTo>
                  <a:close/>
                  <a:moveTo>
                    <a:pt x="1255" y="818"/>
                  </a:moveTo>
                  <a:cubicBezTo>
                    <a:pt x="1250" y="805"/>
                    <a:pt x="1246" y="792"/>
                    <a:pt x="1244" y="779"/>
                  </a:cubicBezTo>
                  <a:cubicBezTo>
                    <a:pt x="1254" y="790"/>
                    <a:pt x="1264" y="801"/>
                    <a:pt x="1274" y="813"/>
                  </a:cubicBezTo>
                  <a:cubicBezTo>
                    <a:pt x="1267" y="815"/>
                    <a:pt x="1261" y="816"/>
                    <a:pt x="1255" y="818"/>
                  </a:cubicBezTo>
                  <a:close/>
                  <a:moveTo>
                    <a:pt x="1335" y="797"/>
                  </a:moveTo>
                  <a:cubicBezTo>
                    <a:pt x="1316" y="769"/>
                    <a:pt x="1293" y="744"/>
                    <a:pt x="1269" y="719"/>
                  </a:cubicBezTo>
                  <a:cubicBezTo>
                    <a:pt x="1274" y="716"/>
                    <a:pt x="1278" y="712"/>
                    <a:pt x="1281" y="705"/>
                  </a:cubicBezTo>
                  <a:cubicBezTo>
                    <a:pt x="1288" y="690"/>
                    <a:pt x="1292" y="675"/>
                    <a:pt x="1293" y="659"/>
                  </a:cubicBezTo>
                  <a:cubicBezTo>
                    <a:pt x="1300" y="666"/>
                    <a:pt x="1306" y="674"/>
                    <a:pt x="1310" y="683"/>
                  </a:cubicBezTo>
                  <a:cubicBezTo>
                    <a:pt x="1315" y="694"/>
                    <a:pt x="1319" y="703"/>
                    <a:pt x="1323" y="712"/>
                  </a:cubicBezTo>
                  <a:cubicBezTo>
                    <a:pt x="1323" y="714"/>
                    <a:pt x="1323" y="716"/>
                    <a:pt x="1323" y="718"/>
                  </a:cubicBezTo>
                  <a:cubicBezTo>
                    <a:pt x="1325" y="743"/>
                    <a:pt x="1329" y="769"/>
                    <a:pt x="1339" y="791"/>
                  </a:cubicBezTo>
                  <a:cubicBezTo>
                    <a:pt x="1340" y="792"/>
                    <a:pt x="1341" y="794"/>
                    <a:pt x="1342" y="795"/>
                  </a:cubicBezTo>
                  <a:cubicBezTo>
                    <a:pt x="1339" y="796"/>
                    <a:pt x="1337" y="796"/>
                    <a:pt x="1335" y="797"/>
                  </a:cubicBezTo>
                  <a:close/>
                  <a:moveTo>
                    <a:pt x="1407" y="778"/>
                  </a:moveTo>
                  <a:cubicBezTo>
                    <a:pt x="1404" y="773"/>
                    <a:pt x="1401" y="769"/>
                    <a:pt x="1398" y="765"/>
                  </a:cubicBezTo>
                  <a:cubicBezTo>
                    <a:pt x="1379" y="737"/>
                    <a:pt x="1385" y="670"/>
                    <a:pt x="1343" y="661"/>
                  </a:cubicBezTo>
                  <a:cubicBezTo>
                    <a:pt x="1339" y="643"/>
                    <a:pt x="1333" y="626"/>
                    <a:pt x="1319" y="612"/>
                  </a:cubicBezTo>
                  <a:cubicBezTo>
                    <a:pt x="1319" y="612"/>
                    <a:pt x="1319" y="612"/>
                    <a:pt x="1319" y="612"/>
                  </a:cubicBezTo>
                  <a:cubicBezTo>
                    <a:pt x="1319" y="594"/>
                    <a:pt x="1316" y="568"/>
                    <a:pt x="1320" y="549"/>
                  </a:cubicBezTo>
                  <a:cubicBezTo>
                    <a:pt x="1337" y="573"/>
                    <a:pt x="1354" y="598"/>
                    <a:pt x="1369" y="623"/>
                  </a:cubicBezTo>
                  <a:cubicBezTo>
                    <a:pt x="1370" y="631"/>
                    <a:pt x="1373" y="639"/>
                    <a:pt x="1376" y="646"/>
                  </a:cubicBezTo>
                  <a:cubicBezTo>
                    <a:pt x="1381" y="655"/>
                    <a:pt x="1386" y="663"/>
                    <a:pt x="1392" y="670"/>
                  </a:cubicBezTo>
                  <a:cubicBezTo>
                    <a:pt x="1400" y="687"/>
                    <a:pt x="1406" y="704"/>
                    <a:pt x="1410" y="722"/>
                  </a:cubicBezTo>
                  <a:cubicBezTo>
                    <a:pt x="1413" y="739"/>
                    <a:pt x="1416" y="757"/>
                    <a:pt x="1419" y="774"/>
                  </a:cubicBezTo>
                  <a:cubicBezTo>
                    <a:pt x="1415" y="775"/>
                    <a:pt x="1411" y="777"/>
                    <a:pt x="1407" y="778"/>
                  </a:cubicBezTo>
                  <a:close/>
                  <a:moveTo>
                    <a:pt x="1422" y="574"/>
                  </a:moveTo>
                  <a:cubicBezTo>
                    <a:pt x="1421" y="569"/>
                    <a:pt x="1419" y="564"/>
                    <a:pt x="1418" y="560"/>
                  </a:cubicBezTo>
                  <a:cubicBezTo>
                    <a:pt x="1428" y="572"/>
                    <a:pt x="1440" y="584"/>
                    <a:pt x="1453" y="593"/>
                  </a:cubicBezTo>
                  <a:cubicBezTo>
                    <a:pt x="1459" y="597"/>
                    <a:pt x="1465" y="600"/>
                    <a:pt x="1472" y="602"/>
                  </a:cubicBezTo>
                  <a:cubicBezTo>
                    <a:pt x="1481" y="617"/>
                    <a:pt x="1489" y="632"/>
                    <a:pt x="1495" y="649"/>
                  </a:cubicBezTo>
                  <a:cubicBezTo>
                    <a:pt x="1493" y="649"/>
                    <a:pt x="1492" y="648"/>
                    <a:pt x="1491" y="648"/>
                  </a:cubicBezTo>
                  <a:cubicBezTo>
                    <a:pt x="1474" y="641"/>
                    <a:pt x="1457" y="634"/>
                    <a:pt x="1444" y="621"/>
                  </a:cubicBezTo>
                  <a:cubicBezTo>
                    <a:pt x="1430" y="607"/>
                    <a:pt x="1427" y="592"/>
                    <a:pt x="1422" y="574"/>
                  </a:cubicBezTo>
                  <a:close/>
                  <a:moveTo>
                    <a:pt x="1497" y="754"/>
                  </a:moveTo>
                  <a:cubicBezTo>
                    <a:pt x="1491" y="755"/>
                    <a:pt x="1485" y="757"/>
                    <a:pt x="1479" y="758"/>
                  </a:cubicBezTo>
                  <a:cubicBezTo>
                    <a:pt x="1476" y="733"/>
                    <a:pt x="1471" y="708"/>
                    <a:pt x="1464" y="684"/>
                  </a:cubicBezTo>
                  <a:cubicBezTo>
                    <a:pt x="1462" y="678"/>
                    <a:pt x="1460" y="672"/>
                    <a:pt x="1458" y="667"/>
                  </a:cubicBezTo>
                  <a:cubicBezTo>
                    <a:pt x="1466" y="670"/>
                    <a:pt x="1474" y="673"/>
                    <a:pt x="1482" y="674"/>
                  </a:cubicBezTo>
                  <a:cubicBezTo>
                    <a:pt x="1487" y="676"/>
                    <a:pt x="1494" y="677"/>
                    <a:pt x="1501" y="678"/>
                  </a:cubicBezTo>
                  <a:cubicBezTo>
                    <a:pt x="1503" y="703"/>
                    <a:pt x="1501" y="728"/>
                    <a:pt x="1497" y="754"/>
                  </a:cubicBezTo>
                  <a:close/>
                  <a:moveTo>
                    <a:pt x="1503" y="383"/>
                  </a:moveTo>
                  <a:cubicBezTo>
                    <a:pt x="1509" y="382"/>
                    <a:pt x="1515" y="381"/>
                    <a:pt x="1521" y="381"/>
                  </a:cubicBezTo>
                  <a:cubicBezTo>
                    <a:pt x="1521" y="381"/>
                    <a:pt x="1522" y="381"/>
                    <a:pt x="1522" y="381"/>
                  </a:cubicBezTo>
                  <a:cubicBezTo>
                    <a:pt x="1536" y="383"/>
                    <a:pt x="1541" y="398"/>
                    <a:pt x="1549" y="408"/>
                  </a:cubicBezTo>
                  <a:cubicBezTo>
                    <a:pt x="1555" y="418"/>
                    <a:pt x="1564" y="425"/>
                    <a:pt x="1574" y="430"/>
                  </a:cubicBezTo>
                  <a:cubicBezTo>
                    <a:pt x="1575" y="431"/>
                    <a:pt x="1575" y="431"/>
                    <a:pt x="1576" y="431"/>
                  </a:cubicBezTo>
                  <a:cubicBezTo>
                    <a:pt x="1575" y="436"/>
                    <a:pt x="1576" y="442"/>
                    <a:pt x="1577" y="448"/>
                  </a:cubicBezTo>
                  <a:cubicBezTo>
                    <a:pt x="1571" y="446"/>
                    <a:pt x="1565" y="445"/>
                    <a:pt x="1560" y="444"/>
                  </a:cubicBezTo>
                  <a:cubicBezTo>
                    <a:pt x="1552" y="444"/>
                    <a:pt x="1545" y="444"/>
                    <a:pt x="1538" y="444"/>
                  </a:cubicBezTo>
                  <a:cubicBezTo>
                    <a:pt x="1537" y="438"/>
                    <a:pt x="1535" y="432"/>
                    <a:pt x="1533" y="427"/>
                  </a:cubicBezTo>
                  <a:cubicBezTo>
                    <a:pt x="1532" y="425"/>
                    <a:pt x="1531" y="424"/>
                    <a:pt x="1531" y="422"/>
                  </a:cubicBezTo>
                  <a:cubicBezTo>
                    <a:pt x="1538" y="416"/>
                    <a:pt x="1538" y="403"/>
                    <a:pt x="1527" y="398"/>
                  </a:cubicBezTo>
                  <a:cubicBezTo>
                    <a:pt x="1522" y="396"/>
                    <a:pt x="1518" y="395"/>
                    <a:pt x="1513" y="394"/>
                  </a:cubicBezTo>
                  <a:cubicBezTo>
                    <a:pt x="1510" y="391"/>
                    <a:pt x="1507" y="387"/>
                    <a:pt x="1503" y="383"/>
                  </a:cubicBezTo>
                  <a:close/>
                  <a:moveTo>
                    <a:pt x="1584" y="731"/>
                  </a:moveTo>
                  <a:cubicBezTo>
                    <a:pt x="1579" y="732"/>
                    <a:pt x="1574" y="733"/>
                    <a:pt x="1569" y="735"/>
                  </a:cubicBezTo>
                  <a:cubicBezTo>
                    <a:pt x="1571" y="716"/>
                    <a:pt x="1571" y="698"/>
                    <a:pt x="1570" y="679"/>
                  </a:cubicBezTo>
                  <a:cubicBezTo>
                    <a:pt x="1583" y="683"/>
                    <a:pt x="1596" y="688"/>
                    <a:pt x="1609" y="692"/>
                  </a:cubicBezTo>
                  <a:cubicBezTo>
                    <a:pt x="1602" y="705"/>
                    <a:pt x="1593" y="717"/>
                    <a:pt x="1584" y="731"/>
                  </a:cubicBezTo>
                  <a:close/>
                  <a:moveTo>
                    <a:pt x="1626" y="631"/>
                  </a:moveTo>
                  <a:cubicBezTo>
                    <a:pt x="1626" y="639"/>
                    <a:pt x="1625" y="646"/>
                    <a:pt x="1623" y="653"/>
                  </a:cubicBezTo>
                  <a:cubicBezTo>
                    <a:pt x="1605" y="655"/>
                    <a:pt x="1587" y="656"/>
                    <a:pt x="1569" y="658"/>
                  </a:cubicBezTo>
                  <a:cubicBezTo>
                    <a:pt x="1569" y="658"/>
                    <a:pt x="1569" y="658"/>
                    <a:pt x="1568" y="658"/>
                  </a:cubicBezTo>
                  <a:cubicBezTo>
                    <a:pt x="1568" y="658"/>
                    <a:pt x="1568" y="657"/>
                    <a:pt x="1568" y="656"/>
                  </a:cubicBezTo>
                  <a:cubicBezTo>
                    <a:pt x="1568" y="656"/>
                    <a:pt x="1568" y="655"/>
                    <a:pt x="1568" y="655"/>
                  </a:cubicBezTo>
                  <a:cubicBezTo>
                    <a:pt x="1576" y="654"/>
                    <a:pt x="1585" y="652"/>
                    <a:pt x="1592" y="647"/>
                  </a:cubicBezTo>
                  <a:cubicBezTo>
                    <a:pt x="1597" y="643"/>
                    <a:pt x="1596" y="634"/>
                    <a:pt x="1591" y="631"/>
                  </a:cubicBezTo>
                  <a:cubicBezTo>
                    <a:pt x="1581" y="625"/>
                    <a:pt x="1570" y="628"/>
                    <a:pt x="1560" y="625"/>
                  </a:cubicBezTo>
                  <a:cubicBezTo>
                    <a:pt x="1559" y="621"/>
                    <a:pt x="1557" y="618"/>
                    <a:pt x="1556" y="614"/>
                  </a:cubicBezTo>
                  <a:cubicBezTo>
                    <a:pt x="1560" y="615"/>
                    <a:pt x="1564" y="615"/>
                    <a:pt x="1568" y="616"/>
                  </a:cubicBezTo>
                  <a:cubicBezTo>
                    <a:pt x="1576" y="617"/>
                    <a:pt x="1584" y="621"/>
                    <a:pt x="1593" y="619"/>
                  </a:cubicBezTo>
                  <a:cubicBezTo>
                    <a:pt x="1600" y="617"/>
                    <a:pt x="1606" y="608"/>
                    <a:pt x="1601" y="601"/>
                  </a:cubicBezTo>
                  <a:cubicBezTo>
                    <a:pt x="1593" y="587"/>
                    <a:pt x="1573" y="585"/>
                    <a:pt x="1558" y="582"/>
                  </a:cubicBezTo>
                  <a:cubicBezTo>
                    <a:pt x="1552" y="581"/>
                    <a:pt x="1546" y="581"/>
                    <a:pt x="1540" y="581"/>
                  </a:cubicBezTo>
                  <a:cubicBezTo>
                    <a:pt x="1537" y="575"/>
                    <a:pt x="1534" y="570"/>
                    <a:pt x="1530" y="565"/>
                  </a:cubicBezTo>
                  <a:cubicBezTo>
                    <a:pt x="1542" y="567"/>
                    <a:pt x="1554" y="568"/>
                    <a:pt x="1566" y="569"/>
                  </a:cubicBezTo>
                  <a:cubicBezTo>
                    <a:pt x="1584" y="571"/>
                    <a:pt x="1586" y="544"/>
                    <a:pt x="1568" y="542"/>
                  </a:cubicBezTo>
                  <a:cubicBezTo>
                    <a:pt x="1553" y="540"/>
                    <a:pt x="1537" y="538"/>
                    <a:pt x="1521" y="534"/>
                  </a:cubicBezTo>
                  <a:cubicBezTo>
                    <a:pt x="1529" y="524"/>
                    <a:pt x="1534" y="512"/>
                    <a:pt x="1537" y="499"/>
                  </a:cubicBezTo>
                  <a:cubicBezTo>
                    <a:pt x="1553" y="515"/>
                    <a:pt x="1576" y="523"/>
                    <a:pt x="1598" y="528"/>
                  </a:cubicBezTo>
                  <a:cubicBezTo>
                    <a:pt x="1601" y="528"/>
                    <a:pt x="1604" y="529"/>
                    <a:pt x="1607" y="530"/>
                  </a:cubicBezTo>
                  <a:cubicBezTo>
                    <a:pt x="1618" y="562"/>
                    <a:pt x="1628" y="596"/>
                    <a:pt x="1626" y="631"/>
                  </a:cubicBezTo>
                  <a:close/>
                  <a:moveTo>
                    <a:pt x="1722" y="528"/>
                  </a:moveTo>
                  <a:cubicBezTo>
                    <a:pt x="1716" y="528"/>
                    <a:pt x="1710" y="528"/>
                    <a:pt x="1706" y="531"/>
                  </a:cubicBezTo>
                  <a:cubicBezTo>
                    <a:pt x="1701" y="533"/>
                    <a:pt x="1697" y="539"/>
                    <a:pt x="1701" y="545"/>
                  </a:cubicBezTo>
                  <a:cubicBezTo>
                    <a:pt x="1707" y="552"/>
                    <a:pt x="1712" y="555"/>
                    <a:pt x="1720" y="557"/>
                  </a:cubicBezTo>
                  <a:cubicBezTo>
                    <a:pt x="1719" y="560"/>
                    <a:pt x="1719" y="563"/>
                    <a:pt x="1719" y="566"/>
                  </a:cubicBezTo>
                  <a:cubicBezTo>
                    <a:pt x="1716" y="565"/>
                    <a:pt x="1712" y="565"/>
                    <a:pt x="1708" y="565"/>
                  </a:cubicBezTo>
                  <a:cubicBezTo>
                    <a:pt x="1705" y="564"/>
                    <a:pt x="1702" y="563"/>
                    <a:pt x="1699" y="562"/>
                  </a:cubicBezTo>
                  <a:cubicBezTo>
                    <a:pt x="1698" y="561"/>
                    <a:pt x="1698" y="560"/>
                    <a:pt x="1697" y="559"/>
                  </a:cubicBezTo>
                  <a:cubicBezTo>
                    <a:pt x="1691" y="551"/>
                    <a:pt x="1685" y="543"/>
                    <a:pt x="1678" y="535"/>
                  </a:cubicBezTo>
                  <a:cubicBezTo>
                    <a:pt x="1675" y="526"/>
                    <a:pt x="1671" y="517"/>
                    <a:pt x="1667" y="508"/>
                  </a:cubicBezTo>
                  <a:cubicBezTo>
                    <a:pt x="1669" y="507"/>
                    <a:pt x="1671" y="507"/>
                    <a:pt x="1674" y="506"/>
                  </a:cubicBezTo>
                  <a:cubicBezTo>
                    <a:pt x="1687" y="505"/>
                    <a:pt x="1694" y="515"/>
                    <a:pt x="1705" y="519"/>
                  </a:cubicBezTo>
                  <a:cubicBezTo>
                    <a:pt x="1706" y="519"/>
                    <a:pt x="1707" y="519"/>
                    <a:pt x="1708" y="519"/>
                  </a:cubicBezTo>
                  <a:cubicBezTo>
                    <a:pt x="1713" y="522"/>
                    <a:pt x="1717" y="524"/>
                    <a:pt x="1722" y="527"/>
                  </a:cubicBezTo>
                  <a:cubicBezTo>
                    <a:pt x="1722" y="527"/>
                    <a:pt x="1722" y="527"/>
                    <a:pt x="1722" y="528"/>
                  </a:cubicBezTo>
                  <a:close/>
                  <a:moveTo>
                    <a:pt x="1821" y="614"/>
                  </a:moveTo>
                  <a:cubicBezTo>
                    <a:pt x="1814" y="617"/>
                    <a:pt x="1807" y="619"/>
                    <a:pt x="1800" y="621"/>
                  </a:cubicBezTo>
                  <a:cubicBezTo>
                    <a:pt x="1794" y="616"/>
                    <a:pt x="1789" y="612"/>
                    <a:pt x="1784" y="608"/>
                  </a:cubicBezTo>
                  <a:cubicBezTo>
                    <a:pt x="1784" y="602"/>
                    <a:pt x="1784" y="596"/>
                    <a:pt x="1784" y="590"/>
                  </a:cubicBezTo>
                  <a:cubicBezTo>
                    <a:pt x="1786" y="589"/>
                    <a:pt x="1787" y="589"/>
                    <a:pt x="1788" y="589"/>
                  </a:cubicBezTo>
                  <a:cubicBezTo>
                    <a:pt x="1793" y="587"/>
                    <a:pt x="1799" y="587"/>
                    <a:pt x="1804" y="586"/>
                  </a:cubicBezTo>
                  <a:cubicBezTo>
                    <a:pt x="1810" y="589"/>
                    <a:pt x="1816" y="591"/>
                    <a:pt x="1822" y="593"/>
                  </a:cubicBezTo>
                  <a:cubicBezTo>
                    <a:pt x="1826" y="599"/>
                    <a:pt x="1830" y="604"/>
                    <a:pt x="1835" y="608"/>
                  </a:cubicBezTo>
                  <a:cubicBezTo>
                    <a:pt x="1830" y="610"/>
                    <a:pt x="1826" y="612"/>
                    <a:pt x="1821" y="614"/>
                  </a:cubicBezTo>
                  <a:close/>
                  <a:moveTo>
                    <a:pt x="2302" y="506"/>
                  </a:moveTo>
                  <a:cubicBezTo>
                    <a:pt x="2312" y="485"/>
                    <a:pt x="2314" y="462"/>
                    <a:pt x="2317" y="439"/>
                  </a:cubicBezTo>
                  <a:cubicBezTo>
                    <a:pt x="2319" y="438"/>
                    <a:pt x="2321" y="438"/>
                    <a:pt x="2323" y="437"/>
                  </a:cubicBezTo>
                  <a:cubicBezTo>
                    <a:pt x="2319" y="463"/>
                    <a:pt x="2317" y="485"/>
                    <a:pt x="2302" y="506"/>
                  </a:cubicBezTo>
                  <a:close/>
                  <a:moveTo>
                    <a:pt x="2401" y="538"/>
                  </a:moveTo>
                  <a:cubicBezTo>
                    <a:pt x="2390" y="537"/>
                    <a:pt x="2378" y="535"/>
                    <a:pt x="2367" y="534"/>
                  </a:cubicBezTo>
                  <a:cubicBezTo>
                    <a:pt x="2381" y="527"/>
                    <a:pt x="2394" y="519"/>
                    <a:pt x="2408" y="510"/>
                  </a:cubicBezTo>
                  <a:cubicBezTo>
                    <a:pt x="2412" y="506"/>
                    <a:pt x="2417" y="503"/>
                    <a:pt x="2421" y="500"/>
                  </a:cubicBezTo>
                  <a:cubicBezTo>
                    <a:pt x="2436" y="489"/>
                    <a:pt x="2453" y="483"/>
                    <a:pt x="2472" y="483"/>
                  </a:cubicBezTo>
                  <a:cubicBezTo>
                    <a:pt x="2476" y="482"/>
                    <a:pt x="2479" y="480"/>
                    <a:pt x="2482" y="478"/>
                  </a:cubicBezTo>
                  <a:cubicBezTo>
                    <a:pt x="2483" y="479"/>
                    <a:pt x="2483" y="479"/>
                    <a:pt x="2483" y="479"/>
                  </a:cubicBezTo>
                  <a:cubicBezTo>
                    <a:pt x="2465" y="511"/>
                    <a:pt x="2438" y="528"/>
                    <a:pt x="2401" y="538"/>
                  </a:cubicBezTo>
                  <a:close/>
                  <a:moveTo>
                    <a:pt x="2995" y="572"/>
                  </a:moveTo>
                  <a:cubicBezTo>
                    <a:pt x="2996" y="569"/>
                    <a:pt x="2996" y="566"/>
                    <a:pt x="2997" y="563"/>
                  </a:cubicBezTo>
                  <a:cubicBezTo>
                    <a:pt x="2997" y="560"/>
                    <a:pt x="2998" y="556"/>
                    <a:pt x="2998" y="553"/>
                  </a:cubicBezTo>
                  <a:cubicBezTo>
                    <a:pt x="3006" y="544"/>
                    <a:pt x="3012" y="533"/>
                    <a:pt x="3019" y="525"/>
                  </a:cubicBezTo>
                  <a:cubicBezTo>
                    <a:pt x="3022" y="535"/>
                    <a:pt x="3024" y="545"/>
                    <a:pt x="3026" y="555"/>
                  </a:cubicBezTo>
                  <a:cubicBezTo>
                    <a:pt x="3016" y="560"/>
                    <a:pt x="3005" y="566"/>
                    <a:pt x="2995" y="572"/>
                  </a:cubicBezTo>
                  <a:close/>
                  <a:moveTo>
                    <a:pt x="3217" y="524"/>
                  </a:moveTo>
                  <a:cubicBezTo>
                    <a:pt x="3217" y="522"/>
                    <a:pt x="3217" y="519"/>
                    <a:pt x="3217" y="516"/>
                  </a:cubicBezTo>
                  <a:cubicBezTo>
                    <a:pt x="3218" y="512"/>
                    <a:pt x="3219" y="507"/>
                    <a:pt x="3220" y="503"/>
                  </a:cubicBezTo>
                  <a:cubicBezTo>
                    <a:pt x="3221" y="502"/>
                    <a:pt x="3222" y="501"/>
                    <a:pt x="3222" y="500"/>
                  </a:cubicBezTo>
                  <a:cubicBezTo>
                    <a:pt x="3226" y="512"/>
                    <a:pt x="3230" y="512"/>
                    <a:pt x="3231" y="526"/>
                  </a:cubicBezTo>
                  <a:cubicBezTo>
                    <a:pt x="3226" y="525"/>
                    <a:pt x="3222" y="525"/>
                    <a:pt x="3217" y="524"/>
                  </a:cubicBezTo>
                  <a:close/>
                  <a:moveTo>
                    <a:pt x="3857" y="3300"/>
                  </a:moveTo>
                  <a:cubicBezTo>
                    <a:pt x="3856" y="3316"/>
                    <a:pt x="3849" y="3330"/>
                    <a:pt x="3849" y="3347"/>
                  </a:cubicBezTo>
                  <a:cubicBezTo>
                    <a:pt x="3849" y="3355"/>
                    <a:pt x="3848" y="3362"/>
                    <a:pt x="3846" y="3368"/>
                  </a:cubicBezTo>
                  <a:cubicBezTo>
                    <a:pt x="3832" y="3358"/>
                    <a:pt x="3818" y="3349"/>
                    <a:pt x="3803" y="3341"/>
                  </a:cubicBezTo>
                  <a:cubicBezTo>
                    <a:pt x="3821" y="3321"/>
                    <a:pt x="3843" y="3300"/>
                    <a:pt x="3857" y="3277"/>
                  </a:cubicBezTo>
                  <a:cubicBezTo>
                    <a:pt x="3857" y="3285"/>
                    <a:pt x="3857" y="3292"/>
                    <a:pt x="3857" y="3300"/>
                  </a:cubicBezTo>
                  <a:close/>
                  <a:moveTo>
                    <a:pt x="3883" y="3145"/>
                  </a:moveTo>
                  <a:cubicBezTo>
                    <a:pt x="3874" y="3137"/>
                    <a:pt x="3861" y="3137"/>
                    <a:pt x="3853" y="3149"/>
                  </a:cubicBezTo>
                  <a:cubicBezTo>
                    <a:pt x="3852" y="3152"/>
                    <a:pt x="3851" y="3155"/>
                    <a:pt x="3850" y="3158"/>
                  </a:cubicBezTo>
                  <a:cubicBezTo>
                    <a:pt x="3846" y="3150"/>
                    <a:pt x="3840" y="3143"/>
                    <a:pt x="3835" y="3136"/>
                  </a:cubicBezTo>
                  <a:cubicBezTo>
                    <a:pt x="3827" y="3127"/>
                    <a:pt x="3819" y="3119"/>
                    <a:pt x="3810" y="3111"/>
                  </a:cubicBezTo>
                  <a:cubicBezTo>
                    <a:pt x="3815" y="3109"/>
                    <a:pt x="3819" y="3107"/>
                    <a:pt x="3824" y="3105"/>
                  </a:cubicBezTo>
                  <a:cubicBezTo>
                    <a:pt x="3846" y="3094"/>
                    <a:pt x="3864" y="3081"/>
                    <a:pt x="3879" y="3067"/>
                  </a:cubicBezTo>
                  <a:cubicBezTo>
                    <a:pt x="3877" y="3073"/>
                    <a:pt x="3878" y="3080"/>
                    <a:pt x="3879" y="3086"/>
                  </a:cubicBezTo>
                  <a:cubicBezTo>
                    <a:pt x="3886" y="3108"/>
                    <a:pt x="3899" y="3124"/>
                    <a:pt x="3883" y="3145"/>
                  </a:cubicBezTo>
                  <a:close/>
                  <a:moveTo>
                    <a:pt x="4472" y="3876"/>
                  </a:moveTo>
                  <a:cubicBezTo>
                    <a:pt x="4483" y="3890"/>
                    <a:pt x="4494" y="3903"/>
                    <a:pt x="4503" y="3917"/>
                  </a:cubicBezTo>
                  <a:cubicBezTo>
                    <a:pt x="4498" y="3925"/>
                    <a:pt x="4491" y="3933"/>
                    <a:pt x="4485" y="3942"/>
                  </a:cubicBezTo>
                  <a:cubicBezTo>
                    <a:pt x="4476" y="3921"/>
                    <a:pt x="4470" y="3901"/>
                    <a:pt x="4472" y="3876"/>
                  </a:cubicBezTo>
                  <a:close/>
                  <a:moveTo>
                    <a:pt x="4323" y="4077"/>
                  </a:moveTo>
                  <a:cubicBezTo>
                    <a:pt x="4285" y="4091"/>
                    <a:pt x="4245" y="4093"/>
                    <a:pt x="4202" y="4080"/>
                  </a:cubicBezTo>
                  <a:cubicBezTo>
                    <a:pt x="4200" y="4075"/>
                    <a:pt x="4197" y="4070"/>
                    <a:pt x="4195" y="4065"/>
                  </a:cubicBezTo>
                  <a:cubicBezTo>
                    <a:pt x="4205" y="4051"/>
                    <a:pt x="4216" y="4038"/>
                    <a:pt x="4228" y="4026"/>
                  </a:cubicBezTo>
                  <a:cubicBezTo>
                    <a:pt x="4233" y="4031"/>
                    <a:pt x="4239" y="4036"/>
                    <a:pt x="4245" y="4040"/>
                  </a:cubicBezTo>
                  <a:cubicBezTo>
                    <a:pt x="4247" y="4042"/>
                    <a:pt x="4249" y="4042"/>
                    <a:pt x="4251" y="4042"/>
                  </a:cubicBezTo>
                  <a:cubicBezTo>
                    <a:pt x="4268" y="4067"/>
                    <a:pt x="4294" y="4076"/>
                    <a:pt x="4323" y="4077"/>
                  </a:cubicBezTo>
                  <a:close/>
                  <a:moveTo>
                    <a:pt x="4364" y="3443"/>
                  </a:moveTo>
                  <a:cubicBezTo>
                    <a:pt x="4368" y="3442"/>
                    <a:pt x="4370" y="3438"/>
                    <a:pt x="4373" y="3436"/>
                  </a:cubicBezTo>
                  <a:cubicBezTo>
                    <a:pt x="4385" y="3430"/>
                    <a:pt x="4390" y="3437"/>
                    <a:pt x="4399" y="3439"/>
                  </a:cubicBezTo>
                  <a:cubicBezTo>
                    <a:pt x="4407" y="3441"/>
                    <a:pt x="4415" y="3438"/>
                    <a:pt x="4423" y="3436"/>
                  </a:cubicBezTo>
                  <a:cubicBezTo>
                    <a:pt x="4433" y="3435"/>
                    <a:pt x="4442" y="3435"/>
                    <a:pt x="4450" y="3437"/>
                  </a:cubicBezTo>
                  <a:cubicBezTo>
                    <a:pt x="4448" y="3438"/>
                    <a:pt x="4446" y="3438"/>
                    <a:pt x="4445" y="3439"/>
                  </a:cubicBezTo>
                  <a:cubicBezTo>
                    <a:pt x="4433" y="3442"/>
                    <a:pt x="4428" y="3443"/>
                    <a:pt x="4416" y="3441"/>
                  </a:cubicBezTo>
                  <a:cubicBezTo>
                    <a:pt x="4405" y="3438"/>
                    <a:pt x="4398" y="3440"/>
                    <a:pt x="4388" y="3445"/>
                  </a:cubicBezTo>
                  <a:cubicBezTo>
                    <a:pt x="4380" y="3449"/>
                    <a:pt x="4372" y="3454"/>
                    <a:pt x="4365" y="3459"/>
                  </a:cubicBezTo>
                  <a:cubicBezTo>
                    <a:pt x="4346" y="3451"/>
                    <a:pt x="4325" y="3448"/>
                    <a:pt x="4304" y="3448"/>
                  </a:cubicBezTo>
                  <a:cubicBezTo>
                    <a:pt x="4308" y="3446"/>
                    <a:pt x="4312" y="3444"/>
                    <a:pt x="4317" y="3442"/>
                  </a:cubicBezTo>
                  <a:cubicBezTo>
                    <a:pt x="4325" y="3440"/>
                    <a:pt x="4334" y="3439"/>
                    <a:pt x="4343" y="3441"/>
                  </a:cubicBezTo>
                  <a:cubicBezTo>
                    <a:pt x="4351" y="3443"/>
                    <a:pt x="4356" y="3446"/>
                    <a:pt x="4364" y="3443"/>
                  </a:cubicBezTo>
                  <a:close/>
                  <a:moveTo>
                    <a:pt x="4290" y="3382"/>
                  </a:moveTo>
                  <a:cubicBezTo>
                    <a:pt x="4290" y="3379"/>
                    <a:pt x="4290" y="3376"/>
                    <a:pt x="4290" y="3373"/>
                  </a:cubicBezTo>
                  <a:cubicBezTo>
                    <a:pt x="4304" y="3362"/>
                    <a:pt x="4318" y="3351"/>
                    <a:pt x="4333" y="3341"/>
                  </a:cubicBezTo>
                  <a:cubicBezTo>
                    <a:pt x="4333" y="3342"/>
                    <a:pt x="4333" y="3343"/>
                    <a:pt x="4333" y="3344"/>
                  </a:cubicBezTo>
                  <a:cubicBezTo>
                    <a:pt x="4330" y="3363"/>
                    <a:pt x="4318" y="3391"/>
                    <a:pt x="4301" y="3404"/>
                  </a:cubicBezTo>
                  <a:cubicBezTo>
                    <a:pt x="4297" y="3403"/>
                    <a:pt x="4292" y="3403"/>
                    <a:pt x="4288" y="3402"/>
                  </a:cubicBezTo>
                  <a:cubicBezTo>
                    <a:pt x="4289" y="3395"/>
                    <a:pt x="4290" y="3389"/>
                    <a:pt x="4290" y="3382"/>
                  </a:cubicBezTo>
                  <a:close/>
                  <a:moveTo>
                    <a:pt x="4256" y="3509"/>
                  </a:moveTo>
                  <a:cubicBezTo>
                    <a:pt x="4261" y="3509"/>
                    <a:pt x="4266" y="3509"/>
                    <a:pt x="4271" y="3508"/>
                  </a:cubicBezTo>
                  <a:cubicBezTo>
                    <a:pt x="4282" y="3505"/>
                    <a:pt x="4291" y="3500"/>
                    <a:pt x="4295" y="3489"/>
                  </a:cubicBezTo>
                  <a:cubicBezTo>
                    <a:pt x="4296" y="3486"/>
                    <a:pt x="4295" y="3482"/>
                    <a:pt x="4292" y="3482"/>
                  </a:cubicBezTo>
                  <a:cubicBezTo>
                    <a:pt x="4291" y="3479"/>
                    <a:pt x="4290" y="3476"/>
                    <a:pt x="4289" y="3473"/>
                  </a:cubicBezTo>
                  <a:cubicBezTo>
                    <a:pt x="4307" y="3472"/>
                    <a:pt x="4326" y="3473"/>
                    <a:pt x="4345" y="3474"/>
                  </a:cubicBezTo>
                  <a:cubicBezTo>
                    <a:pt x="4338" y="3478"/>
                    <a:pt x="4332" y="3483"/>
                    <a:pt x="4325" y="3487"/>
                  </a:cubicBezTo>
                  <a:cubicBezTo>
                    <a:pt x="4308" y="3489"/>
                    <a:pt x="4293" y="3498"/>
                    <a:pt x="4278" y="3507"/>
                  </a:cubicBezTo>
                  <a:cubicBezTo>
                    <a:pt x="4271" y="3509"/>
                    <a:pt x="4264" y="3512"/>
                    <a:pt x="4259" y="3517"/>
                  </a:cubicBezTo>
                  <a:cubicBezTo>
                    <a:pt x="4259" y="3517"/>
                    <a:pt x="4259" y="3517"/>
                    <a:pt x="4259" y="3518"/>
                  </a:cubicBezTo>
                  <a:cubicBezTo>
                    <a:pt x="4251" y="3521"/>
                    <a:pt x="4243" y="3524"/>
                    <a:pt x="4235" y="3525"/>
                  </a:cubicBezTo>
                  <a:cubicBezTo>
                    <a:pt x="4231" y="3526"/>
                    <a:pt x="4227" y="3526"/>
                    <a:pt x="4223" y="3526"/>
                  </a:cubicBezTo>
                  <a:cubicBezTo>
                    <a:pt x="4223" y="3526"/>
                    <a:pt x="4223" y="3526"/>
                    <a:pt x="4223" y="3525"/>
                  </a:cubicBezTo>
                  <a:cubicBezTo>
                    <a:pt x="4234" y="3521"/>
                    <a:pt x="4246" y="3516"/>
                    <a:pt x="4256" y="3509"/>
                  </a:cubicBezTo>
                  <a:close/>
                  <a:moveTo>
                    <a:pt x="4200" y="3404"/>
                  </a:moveTo>
                  <a:cubicBezTo>
                    <a:pt x="4201" y="3403"/>
                    <a:pt x="4201" y="3402"/>
                    <a:pt x="4202" y="3401"/>
                  </a:cubicBezTo>
                  <a:cubicBezTo>
                    <a:pt x="4202" y="3399"/>
                    <a:pt x="4204" y="3397"/>
                    <a:pt x="4204" y="3395"/>
                  </a:cubicBezTo>
                  <a:cubicBezTo>
                    <a:pt x="4206" y="3384"/>
                    <a:pt x="4207" y="3376"/>
                    <a:pt x="4212" y="3365"/>
                  </a:cubicBezTo>
                  <a:cubicBezTo>
                    <a:pt x="4216" y="3358"/>
                    <a:pt x="4218" y="3351"/>
                    <a:pt x="4219" y="3342"/>
                  </a:cubicBezTo>
                  <a:cubicBezTo>
                    <a:pt x="4220" y="3338"/>
                    <a:pt x="4220" y="3327"/>
                    <a:pt x="4223" y="3325"/>
                  </a:cubicBezTo>
                  <a:cubicBezTo>
                    <a:pt x="4228" y="3327"/>
                    <a:pt x="4232" y="3329"/>
                    <a:pt x="4236" y="3331"/>
                  </a:cubicBezTo>
                  <a:cubicBezTo>
                    <a:pt x="4236" y="3333"/>
                    <a:pt x="4235" y="3335"/>
                    <a:pt x="4234" y="3337"/>
                  </a:cubicBezTo>
                  <a:cubicBezTo>
                    <a:pt x="4235" y="3342"/>
                    <a:pt x="4233" y="3347"/>
                    <a:pt x="4234" y="3352"/>
                  </a:cubicBezTo>
                  <a:cubicBezTo>
                    <a:pt x="4234" y="3354"/>
                    <a:pt x="4235" y="3355"/>
                    <a:pt x="4235" y="3356"/>
                  </a:cubicBezTo>
                  <a:cubicBezTo>
                    <a:pt x="4228" y="3363"/>
                    <a:pt x="4222" y="3371"/>
                    <a:pt x="4217" y="3379"/>
                  </a:cubicBezTo>
                  <a:cubicBezTo>
                    <a:pt x="4211" y="3390"/>
                    <a:pt x="4205" y="3402"/>
                    <a:pt x="4200" y="3413"/>
                  </a:cubicBezTo>
                  <a:cubicBezTo>
                    <a:pt x="4200" y="3410"/>
                    <a:pt x="4200" y="3407"/>
                    <a:pt x="4200" y="3404"/>
                  </a:cubicBezTo>
                  <a:close/>
                  <a:moveTo>
                    <a:pt x="4177" y="3734"/>
                  </a:moveTo>
                  <a:cubicBezTo>
                    <a:pt x="4190" y="3750"/>
                    <a:pt x="4203" y="3761"/>
                    <a:pt x="4219" y="3772"/>
                  </a:cubicBezTo>
                  <a:cubicBezTo>
                    <a:pt x="4223" y="3775"/>
                    <a:pt x="4226" y="3777"/>
                    <a:pt x="4230" y="3779"/>
                  </a:cubicBezTo>
                  <a:cubicBezTo>
                    <a:pt x="4241" y="3787"/>
                    <a:pt x="4249" y="3797"/>
                    <a:pt x="4254" y="3810"/>
                  </a:cubicBezTo>
                  <a:cubicBezTo>
                    <a:pt x="4257" y="3813"/>
                    <a:pt x="4259" y="3815"/>
                    <a:pt x="4261" y="3817"/>
                  </a:cubicBezTo>
                  <a:cubicBezTo>
                    <a:pt x="4232" y="3813"/>
                    <a:pt x="4213" y="3798"/>
                    <a:pt x="4196" y="3772"/>
                  </a:cubicBezTo>
                  <a:cubicBezTo>
                    <a:pt x="4186" y="3757"/>
                    <a:pt x="4177" y="3740"/>
                    <a:pt x="4169" y="3723"/>
                  </a:cubicBezTo>
                  <a:cubicBezTo>
                    <a:pt x="4171" y="3727"/>
                    <a:pt x="4174" y="3731"/>
                    <a:pt x="4177" y="3734"/>
                  </a:cubicBezTo>
                  <a:close/>
                  <a:moveTo>
                    <a:pt x="4124" y="3359"/>
                  </a:moveTo>
                  <a:cubicBezTo>
                    <a:pt x="4128" y="3361"/>
                    <a:pt x="4132" y="3363"/>
                    <a:pt x="4136" y="3364"/>
                  </a:cubicBezTo>
                  <a:cubicBezTo>
                    <a:pt x="4136" y="3365"/>
                    <a:pt x="4136" y="3366"/>
                    <a:pt x="4136" y="3366"/>
                  </a:cubicBezTo>
                  <a:cubicBezTo>
                    <a:pt x="4126" y="3374"/>
                    <a:pt x="4116" y="3379"/>
                    <a:pt x="4102" y="3380"/>
                  </a:cubicBezTo>
                  <a:cubicBezTo>
                    <a:pt x="4098" y="3380"/>
                    <a:pt x="4095" y="3380"/>
                    <a:pt x="4092" y="3380"/>
                  </a:cubicBezTo>
                  <a:cubicBezTo>
                    <a:pt x="4095" y="3379"/>
                    <a:pt x="4098" y="3378"/>
                    <a:pt x="4101" y="3376"/>
                  </a:cubicBezTo>
                  <a:cubicBezTo>
                    <a:pt x="4109" y="3372"/>
                    <a:pt x="4117" y="3366"/>
                    <a:pt x="4124" y="3359"/>
                  </a:cubicBezTo>
                  <a:close/>
                  <a:moveTo>
                    <a:pt x="4087" y="3348"/>
                  </a:moveTo>
                  <a:cubicBezTo>
                    <a:pt x="4093" y="3342"/>
                    <a:pt x="4099" y="3336"/>
                    <a:pt x="4104" y="3329"/>
                  </a:cubicBezTo>
                  <a:cubicBezTo>
                    <a:pt x="4105" y="3328"/>
                    <a:pt x="4104" y="3328"/>
                    <a:pt x="4105" y="3327"/>
                  </a:cubicBezTo>
                  <a:cubicBezTo>
                    <a:pt x="4104" y="3331"/>
                    <a:pt x="4104" y="3336"/>
                    <a:pt x="4105" y="3340"/>
                  </a:cubicBezTo>
                  <a:cubicBezTo>
                    <a:pt x="4106" y="3342"/>
                    <a:pt x="4107" y="3343"/>
                    <a:pt x="4108" y="3345"/>
                  </a:cubicBezTo>
                  <a:cubicBezTo>
                    <a:pt x="4107" y="3345"/>
                    <a:pt x="4107" y="3345"/>
                    <a:pt x="4107" y="3346"/>
                  </a:cubicBezTo>
                  <a:cubicBezTo>
                    <a:pt x="4100" y="3351"/>
                    <a:pt x="4092" y="3354"/>
                    <a:pt x="4085" y="3357"/>
                  </a:cubicBezTo>
                  <a:cubicBezTo>
                    <a:pt x="4086" y="3354"/>
                    <a:pt x="4087" y="3351"/>
                    <a:pt x="4087" y="3348"/>
                  </a:cubicBezTo>
                  <a:close/>
                  <a:moveTo>
                    <a:pt x="4053" y="3773"/>
                  </a:moveTo>
                  <a:cubicBezTo>
                    <a:pt x="4095" y="3821"/>
                    <a:pt x="4141" y="3855"/>
                    <a:pt x="4167" y="3915"/>
                  </a:cubicBezTo>
                  <a:cubicBezTo>
                    <a:pt x="4179" y="3941"/>
                    <a:pt x="4189" y="3969"/>
                    <a:pt x="4203" y="3993"/>
                  </a:cubicBezTo>
                  <a:cubicBezTo>
                    <a:pt x="4194" y="4003"/>
                    <a:pt x="4184" y="4013"/>
                    <a:pt x="4175" y="4024"/>
                  </a:cubicBezTo>
                  <a:cubicBezTo>
                    <a:pt x="4131" y="3935"/>
                    <a:pt x="4085" y="3846"/>
                    <a:pt x="4041" y="3757"/>
                  </a:cubicBezTo>
                  <a:cubicBezTo>
                    <a:pt x="4045" y="3762"/>
                    <a:pt x="4049" y="3768"/>
                    <a:pt x="4053" y="3773"/>
                  </a:cubicBezTo>
                  <a:close/>
                  <a:moveTo>
                    <a:pt x="4107" y="4384"/>
                  </a:moveTo>
                  <a:cubicBezTo>
                    <a:pt x="4068" y="4324"/>
                    <a:pt x="4070" y="4245"/>
                    <a:pt x="4105" y="4186"/>
                  </a:cubicBezTo>
                  <a:cubicBezTo>
                    <a:pt x="4100" y="4248"/>
                    <a:pt x="4110" y="4318"/>
                    <a:pt x="4113" y="4383"/>
                  </a:cubicBezTo>
                  <a:cubicBezTo>
                    <a:pt x="4111" y="4384"/>
                    <a:pt x="4109" y="4384"/>
                    <a:pt x="4107" y="4384"/>
                  </a:cubicBezTo>
                  <a:close/>
                  <a:moveTo>
                    <a:pt x="4220" y="4364"/>
                  </a:moveTo>
                  <a:cubicBezTo>
                    <a:pt x="4153" y="4376"/>
                    <a:pt x="4153" y="4376"/>
                    <a:pt x="4153" y="4376"/>
                  </a:cubicBezTo>
                  <a:cubicBezTo>
                    <a:pt x="4147" y="4313"/>
                    <a:pt x="4135" y="4250"/>
                    <a:pt x="4143" y="4188"/>
                  </a:cubicBezTo>
                  <a:cubicBezTo>
                    <a:pt x="4145" y="4166"/>
                    <a:pt x="4151" y="4146"/>
                    <a:pt x="4158" y="4128"/>
                  </a:cubicBezTo>
                  <a:cubicBezTo>
                    <a:pt x="4166" y="4123"/>
                    <a:pt x="4174" y="4119"/>
                    <a:pt x="4182" y="4115"/>
                  </a:cubicBezTo>
                  <a:cubicBezTo>
                    <a:pt x="4207" y="4123"/>
                    <a:pt x="4232" y="4127"/>
                    <a:pt x="4257" y="4126"/>
                  </a:cubicBezTo>
                  <a:cubicBezTo>
                    <a:pt x="4233" y="4152"/>
                    <a:pt x="4229" y="4191"/>
                    <a:pt x="4237" y="4226"/>
                  </a:cubicBezTo>
                  <a:cubicBezTo>
                    <a:pt x="4242" y="4249"/>
                    <a:pt x="4254" y="4267"/>
                    <a:pt x="4271" y="4283"/>
                  </a:cubicBezTo>
                  <a:cubicBezTo>
                    <a:pt x="4272" y="4284"/>
                    <a:pt x="4272" y="4284"/>
                    <a:pt x="4273" y="4284"/>
                  </a:cubicBezTo>
                  <a:cubicBezTo>
                    <a:pt x="4244" y="4302"/>
                    <a:pt x="4225" y="4332"/>
                    <a:pt x="4220" y="4364"/>
                  </a:cubicBezTo>
                  <a:close/>
                  <a:moveTo>
                    <a:pt x="4313" y="4269"/>
                  </a:moveTo>
                  <a:cubicBezTo>
                    <a:pt x="4299" y="4257"/>
                    <a:pt x="4285" y="4246"/>
                    <a:pt x="4275" y="4229"/>
                  </a:cubicBezTo>
                  <a:cubicBezTo>
                    <a:pt x="4254" y="4194"/>
                    <a:pt x="4264" y="4161"/>
                    <a:pt x="4277" y="4125"/>
                  </a:cubicBezTo>
                  <a:cubicBezTo>
                    <a:pt x="4345" y="4117"/>
                    <a:pt x="4410" y="4077"/>
                    <a:pt x="4461" y="4025"/>
                  </a:cubicBezTo>
                  <a:cubicBezTo>
                    <a:pt x="4481" y="4004"/>
                    <a:pt x="4503" y="3981"/>
                    <a:pt x="4523" y="3955"/>
                  </a:cubicBezTo>
                  <a:cubicBezTo>
                    <a:pt x="4531" y="3977"/>
                    <a:pt x="4532" y="4001"/>
                    <a:pt x="4521" y="4029"/>
                  </a:cubicBezTo>
                  <a:cubicBezTo>
                    <a:pt x="4508" y="4065"/>
                    <a:pt x="4480" y="4105"/>
                    <a:pt x="4509" y="4134"/>
                  </a:cubicBezTo>
                  <a:cubicBezTo>
                    <a:pt x="4505" y="4136"/>
                    <a:pt x="4501" y="4137"/>
                    <a:pt x="4497" y="4138"/>
                  </a:cubicBezTo>
                  <a:cubicBezTo>
                    <a:pt x="4432" y="4161"/>
                    <a:pt x="4392" y="4210"/>
                    <a:pt x="4363" y="4269"/>
                  </a:cubicBezTo>
                  <a:cubicBezTo>
                    <a:pt x="4346" y="4266"/>
                    <a:pt x="4330" y="4266"/>
                    <a:pt x="4313" y="4269"/>
                  </a:cubicBezTo>
                  <a:close/>
                  <a:moveTo>
                    <a:pt x="4418" y="4290"/>
                  </a:moveTo>
                  <a:cubicBezTo>
                    <a:pt x="4413" y="4287"/>
                    <a:pt x="4409" y="4285"/>
                    <a:pt x="4404" y="4283"/>
                  </a:cubicBezTo>
                  <a:cubicBezTo>
                    <a:pt x="4412" y="4268"/>
                    <a:pt x="4420" y="4254"/>
                    <a:pt x="4430" y="4240"/>
                  </a:cubicBezTo>
                  <a:cubicBezTo>
                    <a:pt x="4433" y="4242"/>
                    <a:pt x="4436" y="4243"/>
                    <a:pt x="4438" y="4244"/>
                  </a:cubicBezTo>
                  <a:cubicBezTo>
                    <a:pt x="4429" y="4258"/>
                    <a:pt x="4422" y="4273"/>
                    <a:pt x="4418" y="4290"/>
                  </a:cubicBezTo>
                  <a:close/>
                  <a:moveTo>
                    <a:pt x="6426" y="3401"/>
                  </a:moveTo>
                  <a:cubicBezTo>
                    <a:pt x="6432" y="3404"/>
                    <a:pt x="6437" y="3406"/>
                    <a:pt x="6443" y="3409"/>
                  </a:cubicBezTo>
                  <a:cubicBezTo>
                    <a:pt x="6458" y="3417"/>
                    <a:pt x="6475" y="3425"/>
                    <a:pt x="6494" y="3432"/>
                  </a:cubicBezTo>
                  <a:cubicBezTo>
                    <a:pt x="6488" y="3434"/>
                    <a:pt x="6482" y="3436"/>
                    <a:pt x="6477" y="3438"/>
                  </a:cubicBezTo>
                  <a:cubicBezTo>
                    <a:pt x="6461" y="3424"/>
                    <a:pt x="6444" y="3412"/>
                    <a:pt x="6426" y="3401"/>
                  </a:cubicBezTo>
                  <a:close/>
                  <a:moveTo>
                    <a:pt x="6417" y="3563"/>
                  </a:moveTo>
                  <a:cubicBezTo>
                    <a:pt x="6405" y="3556"/>
                    <a:pt x="6394" y="3548"/>
                    <a:pt x="6383" y="3539"/>
                  </a:cubicBezTo>
                  <a:cubicBezTo>
                    <a:pt x="6383" y="3537"/>
                    <a:pt x="6383" y="3535"/>
                    <a:pt x="6382" y="3534"/>
                  </a:cubicBezTo>
                  <a:cubicBezTo>
                    <a:pt x="6403" y="3542"/>
                    <a:pt x="6426" y="3549"/>
                    <a:pt x="6449" y="3552"/>
                  </a:cubicBezTo>
                  <a:cubicBezTo>
                    <a:pt x="6455" y="3561"/>
                    <a:pt x="6462" y="3571"/>
                    <a:pt x="6470" y="3580"/>
                  </a:cubicBezTo>
                  <a:cubicBezTo>
                    <a:pt x="6452" y="3577"/>
                    <a:pt x="6435" y="3573"/>
                    <a:pt x="6417" y="3563"/>
                  </a:cubicBezTo>
                  <a:close/>
                  <a:moveTo>
                    <a:pt x="6470" y="3532"/>
                  </a:moveTo>
                  <a:cubicBezTo>
                    <a:pt x="6458" y="3518"/>
                    <a:pt x="6446" y="3505"/>
                    <a:pt x="6432" y="3492"/>
                  </a:cubicBezTo>
                  <a:cubicBezTo>
                    <a:pt x="6428" y="3488"/>
                    <a:pt x="6424" y="3485"/>
                    <a:pt x="6420" y="3482"/>
                  </a:cubicBezTo>
                  <a:cubicBezTo>
                    <a:pt x="6436" y="3484"/>
                    <a:pt x="6452" y="3484"/>
                    <a:pt x="6469" y="3483"/>
                  </a:cubicBezTo>
                  <a:cubicBezTo>
                    <a:pt x="6481" y="3498"/>
                    <a:pt x="6493" y="3514"/>
                    <a:pt x="6505" y="3530"/>
                  </a:cubicBezTo>
                  <a:cubicBezTo>
                    <a:pt x="6493" y="3532"/>
                    <a:pt x="6482" y="3533"/>
                    <a:pt x="6470" y="3532"/>
                  </a:cubicBezTo>
                  <a:close/>
                  <a:moveTo>
                    <a:pt x="6541" y="3393"/>
                  </a:moveTo>
                  <a:cubicBezTo>
                    <a:pt x="6515" y="3383"/>
                    <a:pt x="6485" y="3377"/>
                    <a:pt x="6461" y="3366"/>
                  </a:cubicBezTo>
                  <a:cubicBezTo>
                    <a:pt x="6459" y="3365"/>
                    <a:pt x="6456" y="3364"/>
                    <a:pt x="6454" y="3363"/>
                  </a:cubicBezTo>
                  <a:cubicBezTo>
                    <a:pt x="6479" y="3358"/>
                    <a:pt x="6504" y="3350"/>
                    <a:pt x="6529" y="3342"/>
                  </a:cubicBezTo>
                  <a:cubicBezTo>
                    <a:pt x="6537" y="3360"/>
                    <a:pt x="6542" y="3378"/>
                    <a:pt x="6541" y="3393"/>
                  </a:cubicBezTo>
                  <a:close/>
                  <a:moveTo>
                    <a:pt x="6536" y="3283"/>
                  </a:moveTo>
                  <a:cubicBezTo>
                    <a:pt x="6535" y="3281"/>
                    <a:pt x="6534" y="3280"/>
                    <a:pt x="6533" y="3278"/>
                  </a:cubicBezTo>
                  <a:cubicBezTo>
                    <a:pt x="6542" y="3277"/>
                    <a:pt x="6552" y="3276"/>
                    <a:pt x="6561" y="3275"/>
                  </a:cubicBezTo>
                  <a:cubicBezTo>
                    <a:pt x="6567" y="3274"/>
                    <a:pt x="6574" y="3273"/>
                    <a:pt x="6580" y="3273"/>
                  </a:cubicBezTo>
                  <a:cubicBezTo>
                    <a:pt x="6583" y="3277"/>
                    <a:pt x="6585" y="3281"/>
                    <a:pt x="6588" y="3285"/>
                  </a:cubicBezTo>
                  <a:cubicBezTo>
                    <a:pt x="6571" y="3286"/>
                    <a:pt x="6553" y="3285"/>
                    <a:pt x="6536" y="3283"/>
                  </a:cubicBezTo>
                  <a:close/>
                  <a:moveTo>
                    <a:pt x="6603" y="3232"/>
                  </a:moveTo>
                  <a:cubicBezTo>
                    <a:pt x="6599" y="3227"/>
                    <a:pt x="6595" y="3222"/>
                    <a:pt x="6590" y="3218"/>
                  </a:cubicBezTo>
                  <a:cubicBezTo>
                    <a:pt x="6587" y="3213"/>
                    <a:pt x="6585" y="3207"/>
                    <a:pt x="6582" y="3202"/>
                  </a:cubicBezTo>
                  <a:cubicBezTo>
                    <a:pt x="6587" y="3204"/>
                    <a:pt x="6591" y="3206"/>
                    <a:pt x="6595" y="3208"/>
                  </a:cubicBezTo>
                  <a:cubicBezTo>
                    <a:pt x="6599" y="3216"/>
                    <a:pt x="6602" y="3224"/>
                    <a:pt x="6607" y="3232"/>
                  </a:cubicBezTo>
                  <a:cubicBezTo>
                    <a:pt x="6606" y="3232"/>
                    <a:pt x="6604" y="3232"/>
                    <a:pt x="6603" y="3232"/>
                  </a:cubicBezTo>
                  <a:close/>
                  <a:moveTo>
                    <a:pt x="6716" y="3222"/>
                  </a:moveTo>
                  <a:cubicBezTo>
                    <a:pt x="6715" y="3222"/>
                    <a:pt x="6713" y="3223"/>
                    <a:pt x="6712" y="3224"/>
                  </a:cubicBezTo>
                  <a:cubicBezTo>
                    <a:pt x="6706" y="3211"/>
                    <a:pt x="6697" y="3200"/>
                    <a:pt x="6686" y="3191"/>
                  </a:cubicBezTo>
                  <a:cubicBezTo>
                    <a:pt x="6697" y="3193"/>
                    <a:pt x="6708" y="3193"/>
                    <a:pt x="6719" y="3192"/>
                  </a:cubicBezTo>
                  <a:cubicBezTo>
                    <a:pt x="6717" y="3201"/>
                    <a:pt x="6716" y="3211"/>
                    <a:pt x="6716" y="3222"/>
                  </a:cubicBezTo>
                  <a:close/>
                  <a:moveTo>
                    <a:pt x="6773" y="4135"/>
                  </a:moveTo>
                  <a:cubicBezTo>
                    <a:pt x="6783" y="4122"/>
                    <a:pt x="6793" y="4110"/>
                    <a:pt x="6804" y="4098"/>
                  </a:cubicBezTo>
                  <a:cubicBezTo>
                    <a:pt x="6806" y="4099"/>
                    <a:pt x="6807" y="4099"/>
                    <a:pt x="6808" y="4099"/>
                  </a:cubicBezTo>
                  <a:cubicBezTo>
                    <a:pt x="6795" y="4111"/>
                    <a:pt x="6784" y="4125"/>
                    <a:pt x="6776" y="4140"/>
                  </a:cubicBezTo>
                  <a:cubicBezTo>
                    <a:pt x="6775" y="4140"/>
                    <a:pt x="6774" y="4140"/>
                    <a:pt x="6773" y="4140"/>
                  </a:cubicBezTo>
                  <a:cubicBezTo>
                    <a:pt x="6773" y="4139"/>
                    <a:pt x="6773" y="4137"/>
                    <a:pt x="6773" y="4135"/>
                  </a:cubicBezTo>
                  <a:close/>
                  <a:moveTo>
                    <a:pt x="6863" y="4424"/>
                  </a:moveTo>
                  <a:cubicBezTo>
                    <a:pt x="6858" y="4419"/>
                    <a:pt x="6854" y="4413"/>
                    <a:pt x="6849" y="4408"/>
                  </a:cubicBezTo>
                  <a:cubicBezTo>
                    <a:pt x="6850" y="4405"/>
                    <a:pt x="6851" y="4402"/>
                    <a:pt x="6852" y="4399"/>
                  </a:cubicBezTo>
                  <a:cubicBezTo>
                    <a:pt x="6857" y="4397"/>
                    <a:pt x="6861" y="4392"/>
                    <a:pt x="6862" y="4386"/>
                  </a:cubicBezTo>
                  <a:cubicBezTo>
                    <a:pt x="6862" y="4382"/>
                    <a:pt x="6862" y="4378"/>
                    <a:pt x="6862" y="4374"/>
                  </a:cubicBezTo>
                  <a:cubicBezTo>
                    <a:pt x="6865" y="4368"/>
                    <a:pt x="6868" y="4362"/>
                    <a:pt x="6872" y="4356"/>
                  </a:cubicBezTo>
                  <a:cubicBezTo>
                    <a:pt x="6874" y="4395"/>
                    <a:pt x="6884" y="4431"/>
                    <a:pt x="6904" y="4462"/>
                  </a:cubicBezTo>
                  <a:cubicBezTo>
                    <a:pt x="6891" y="4450"/>
                    <a:pt x="6876" y="4438"/>
                    <a:pt x="6863" y="4424"/>
                  </a:cubicBezTo>
                  <a:close/>
                  <a:moveTo>
                    <a:pt x="7608" y="5087"/>
                  </a:moveTo>
                  <a:cubicBezTo>
                    <a:pt x="7571" y="5096"/>
                    <a:pt x="7533" y="5102"/>
                    <a:pt x="7496" y="5101"/>
                  </a:cubicBezTo>
                  <a:cubicBezTo>
                    <a:pt x="7514" y="5095"/>
                    <a:pt x="7533" y="5087"/>
                    <a:pt x="7551" y="5076"/>
                  </a:cubicBezTo>
                  <a:cubicBezTo>
                    <a:pt x="7569" y="5081"/>
                    <a:pt x="7589" y="5085"/>
                    <a:pt x="7608" y="5087"/>
                  </a:cubicBezTo>
                  <a:close/>
                  <a:moveTo>
                    <a:pt x="7754" y="4792"/>
                  </a:moveTo>
                  <a:cubicBezTo>
                    <a:pt x="7751" y="4790"/>
                    <a:pt x="7748" y="4787"/>
                    <a:pt x="7746" y="4785"/>
                  </a:cubicBezTo>
                  <a:cubicBezTo>
                    <a:pt x="7758" y="4775"/>
                    <a:pt x="7769" y="4765"/>
                    <a:pt x="7780" y="4754"/>
                  </a:cubicBezTo>
                  <a:cubicBezTo>
                    <a:pt x="7786" y="4754"/>
                    <a:pt x="7791" y="4755"/>
                    <a:pt x="7796" y="4755"/>
                  </a:cubicBezTo>
                  <a:cubicBezTo>
                    <a:pt x="7782" y="4769"/>
                    <a:pt x="7768" y="4781"/>
                    <a:pt x="7754" y="4792"/>
                  </a:cubicBezTo>
                  <a:close/>
                  <a:moveTo>
                    <a:pt x="7781" y="4475"/>
                  </a:moveTo>
                  <a:cubicBezTo>
                    <a:pt x="7773" y="4473"/>
                    <a:pt x="7764" y="4470"/>
                    <a:pt x="7756" y="4468"/>
                  </a:cubicBezTo>
                  <a:cubicBezTo>
                    <a:pt x="7774" y="4462"/>
                    <a:pt x="7791" y="4454"/>
                    <a:pt x="7806" y="4445"/>
                  </a:cubicBezTo>
                  <a:cubicBezTo>
                    <a:pt x="7810" y="4442"/>
                    <a:pt x="7814" y="4439"/>
                    <a:pt x="7819" y="4436"/>
                  </a:cubicBezTo>
                  <a:cubicBezTo>
                    <a:pt x="7807" y="4451"/>
                    <a:pt x="7795" y="4464"/>
                    <a:pt x="7781" y="4475"/>
                  </a:cubicBezTo>
                  <a:close/>
                  <a:moveTo>
                    <a:pt x="8041" y="4647"/>
                  </a:moveTo>
                  <a:cubicBezTo>
                    <a:pt x="8050" y="4654"/>
                    <a:pt x="8058" y="4661"/>
                    <a:pt x="8064" y="4669"/>
                  </a:cubicBezTo>
                  <a:cubicBezTo>
                    <a:pt x="8063" y="4669"/>
                    <a:pt x="8062" y="4670"/>
                    <a:pt x="8061" y="4670"/>
                  </a:cubicBezTo>
                  <a:cubicBezTo>
                    <a:pt x="8050" y="4684"/>
                    <a:pt x="8037" y="4698"/>
                    <a:pt x="8024" y="4712"/>
                  </a:cubicBezTo>
                  <a:cubicBezTo>
                    <a:pt x="8011" y="4712"/>
                    <a:pt x="7997" y="4712"/>
                    <a:pt x="7984" y="4714"/>
                  </a:cubicBezTo>
                  <a:cubicBezTo>
                    <a:pt x="7983" y="4714"/>
                    <a:pt x="7983" y="4715"/>
                    <a:pt x="7984" y="4715"/>
                  </a:cubicBezTo>
                  <a:cubicBezTo>
                    <a:pt x="7993" y="4718"/>
                    <a:pt x="8003" y="4721"/>
                    <a:pt x="8012" y="4724"/>
                  </a:cubicBezTo>
                  <a:cubicBezTo>
                    <a:pt x="7989" y="4747"/>
                    <a:pt x="7963" y="4770"/>
                    <a:pt x="7935" y="4787"/>
                  </a:cubicBezTo>
                  <a:cubicBezTo>
                    <a:pt x="7942" y="4766"/>
                    <a:pt x="7948" y="4745"/>
                    <a:pt x="7952" y="4723"/>
                  </a:cubicBezTo>
                  <a:cubicBezTo>
                    <a:pt x="7954" y="4712"/>
                    <a:pt x="7936" y="4709"/>
                    <a:pt x="7933" y="4719"/>
                  </a:cubicBezTo>
                  <a:cubicBezTo>
                    <a:pt x="7922" y="4752"/>
                    <a:pt x="7908" y="4782"/>
                    <a:pt x="7891" y="4808"/>
                  </a:cubicBezTo>
                  <a:cubicBezTo>
                    <a:pt x="7866" y="4816"/>
                    <a:pt x="7839" y="4819"/>
                    <a:pt x="7811" y="4815"/>
                  </a:cubicBezTo>
                  <a:cubicBezTo>
                    <a:pt x="7836" y="4792"/>
                    <a:pt x="7860" y="4766"/>
                    <a:pt x="7881" y="4740"/>
                  </a:cubicBezTo>
                  <a:cubicBezTo>
                    <a:pt x="7938" y="4719"/>
                    <a:pt x="7990" y="4680"/>
                    <a:pt x="8041" y="4647"/>
                  </a:cubicBezTo>
                  <a:close/>
                  <a:moveTo>
                    <a:pt x="7827" y="4702"/>
                  </a:moveTo>
                  <a:cubicBezTo>
                    <a:pt x="7845" y="4678"/>
                    <a:pt x="7861" y="4652"/>
                    <a:pt x="7874" y="4626"/>
                  </a:cubicBezTo>
                  <a:cubicBezTo>
                    <a:pt x="7892" y="4628"/>
                    <a:pt x="7910" y="4629"/>
                    <a:pt x="7927" y="4627"/>
                  </a:cubicBezTo>
                  <a:cubicBezTo>
                    <a:pt x="7902" y="4650"/>
                    <a:pt x="7877" y="4674"/>
                    <a:pt x="7853" y="4698"/>
                  </a:cubicBezTo>
                  <a:cubicBezTo>
                    <a:pt x="7844" y="4700"/>
                    <a:pt x="7835" y="4702"/>
                    <a:pt x="7827" y="4702"/>
                  </a:cubicBezTo>
                  <a:close/>
                  <a:moveTo>
                    <a:pt x="8059" y="4522"/>
                  </a:moveTo>
                  <a:cubicBezTo>
                    <a:pt x="8017" y="4573"/>
                    <a:pt x="7954" y="4595"/>
                    <a:pt x="7888" y="4586"/>
                  </a:cubicBezTo>
                  <a:cubicBezTo>
                    <a:pt x="7887" y="4584"/>
                    <a:pt x="7884" y="4583"/>
                    <a:pt x="7882" y="4585"/>
                  </a:cubicBezTo>
                  <a:cubicBezTo>
                    <a:pt x="7869" y="4583"/>
                    <a:pt x="7857" y="4579"/>
                    <a:pt x="7844" y="4575"/>
                  </a:cubicBezTo>
                  <a:cubicBezTo>
                    <a:pt x="7844" y="4575"/>
                    <a:pt x="7844" y="4575"/>
                    <a:pt x="7844" y="4575"/>
                  </a:cubicBezTo>
                  <a:cubicBezTo>
                    <a:pt x="7919" y="4589"/>
                    <a:pt x="7991" y="4582"/>
                    <a:pt x="8059" y="4522"/>
                  </a:cubicBezTo>
                  <a:close/>
                </a:path>
              </a:pathLst>
            </a:custGeom>
            <a:solidFill>
              <a:srgbClr val="436DB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6" name="Google Shape;416;p21"/>
          <p:cNvSpPr/>
          <p:nvPr/>
        </p:nvSpPr>
        <p:spPr>
          <a:xfrm>
            <a:off x="8603474" y="4008010"/>
            <a:ext cx="369550" cy="377175"/>
          </a:xfrm>
          <a:custGeom>
            <a:avLst/>
            <a:gdLst/>
            <a:ahLst/>
            <a:cxnLst/>
            <a:rect l="l" t="t" r="r" b="b"/>
            <a:pathLst>
              <a:path w="222" h="227" extrusionOk="0">
                <a:moveTo>
                  <a:pt x="105" y="0"/>
                </a:moveTo>
                <a:cubicBezTo>
                  <a:pt x="122" y="0"/>
                  <a:pt x="132" y="67"/>
                  <a:pt x="146" y="77"/>
                </a:cubicBezTo>
                <a:cubicBezTo>
                  <a:pt x="159" y="87"/>
                  <a:pt x="211" y="63"/>
                  <a:pt x="217" y="79"/>
                </a:cubicBezTo>
                <a:cubicBezTo>
                  <a:pt x="222" y="95"/>
                  <a:pt x="169" y="118"/>
                  <a:pt x="164" y="134"/>
                </a:cubicBezTo>
                <a:cubicBezTo>
                  <a:pt x="159" y="150"/>
                  <a:pt x="189" y="191"/>
                  <a:pt x="175" y="200"/>
                </a:cubicBezTo>
                <a:cubicBezTo>
                  <a:pt x="162" y="210"/>
                  <a:pt x="133" y="169"/>
                  <a:pt x="116" y="169"/>
                </a:cubicBezTo>
                <a:cubicBezTo>
                  <a:pt x="99" y="169"/>
                  <a:pt x="55" y="227"/>
                  <a:pt x="41" y="217"/>
                </a:cubicBezTo>
                <a:cubicBezTo>
                  <a:pt x="28" y="208"/>
                  <a:pt x="73" y="150"/>
                  <a:pt x="67" y="134"/>
                </a:cubicBezTo>
                <a:cubicBezTo>
                  <a:pt x="62" y="118"/>
                  <a:pt x="0" y="115"/>
                  <a:pt x="5" y="99"/>
                </a:cubicBezTo>
                <a:cubicBezTo>
                  <a:pt x="10" y="82"/>
                  <a:pt x="72" y="87"/>
                  <a:pt x="86" y="77"/>
                </a:cubicBezTo>
                <a:cubicBezTo>
                  <a:pt x="100" y="67"/>
                  <a:pt x="89" y="0"/>
                  <a:pt x="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21"/>
          <p:cNvSpPr txBox="1">
            <a:spLocks noGrp="1"/>
          </p:cNvSpPr>
          <p:nvPr>
            <p:ph type="subTitle" idx="1"/>
          </p:nvPr>
        </p:nvSpPr>
        <p:spPr>
          <a:xfrm>
            <a:off x="1180975" y="1525375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21"/>
          <p:cNvSpPr txBox="1">
            <a:spLocks noGrp="1"/>
          </p:cNvSpPr>
          <p:nvPr>
            <p:ph type="subTitle" idx="2"/>
          </p:nvPr>
        </p:nvSpPr>
        <p:spPr>
          <a:xfrm>
            <a:off x="1180975" y="2644900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21"/>
          <p:cNvSpPr txBox="1">
            <a:spLocks noGrp="1"/>
          </p:cNvSpPr>
          <p:nvPr>
            <p:ph type="subTitle" idx="3"/>
          </p:nvPr>
        </p:nvSpPr>
        <p:spPr>
          <a:xfrm>
            <a:off x="1180975" y="3875150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21"/>
          <p:cNvSpPr txBox="1">
            <a:spLocks noGrp="1"/>
          </p:cNvSpPr>
          <p:nvPr>
            <p:ph type="subTitle" idx="4"/>
          </p:nvPr>
        </p:nvSpPr>
        <p:spPr>
          <a:xfrm>
            <a:off x="1180975" y="1177675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422" name="Google Shape;422;p21"/>
          <p:cNvSpPr txBox="1">
            <a:spLocks noGrp="1"/>
          </p:cNvSpPr>
          <p:nvPr>
            <p:ph type="subTitle" idx="5"/>
          </p:nvPr>
        </p:nvSpPr>
        <p:spPr>
          <a:xfrm>
            <a:off x="1180975" y="2298300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423" name="Google Shape;423;p21"/>
          <p:cNvSpPr txBox="1">
            <a:spLocks noGrp="1"/>
          </p:cNvSpPr>
          <p:nvPr>
            <p:ph type="subTitle" idx="6"/>
          </p:nvPr>
        </p:nvSpPr>
        <p:spPr>
          <a:xfrm>
            <a:off x="1180975" y="3529575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26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26"/>
          <p:cNvSpPr/>
          <p:nvPr/>
        </p:nvSpPr>
        <p:spPr>
          <a:xfrm flipH="1">
            <a:off x="141441" y="3132220"/>
            <a:ext cx="3757659" cy="2011283"/>
          </a:xfrm>
          <a:custGeom>
            <a:avLst/>
            <a:gdLst/>
            <a:ahLst/>
            <a:cxnLst/>
            <a:rect l="l" t="t" r="r" b="b"/>
            <a:pathLst>
              <a:path w="4801" h="2567" extrusionOk="0">
                <a:moveTo>
                  <a:pt x="4761" y="5"/>
                </a:moveTo>
                <a:cubicBezTo>
                  <a:pt x="4732" y="15"/>
                  <a:pt x="4724" y="38"/>
                  <a:pt x="4724" y="67"/>
                </a:cubicBezTo>
                <a:cubicBezTo>
                  <a:pt x="4725" y="94"/>
                  <a:pt x="4720" y="116"/>
                  <a:pt x="4712" y="136"/>
                </a:cubicBezTo>
                <a:cubicBezTo>
                  <a:pt x="4712" y="128"/>
                  <a:pt x="4710" y="120"/>
                  <a:pt x="4706" y="112"/>
                </a:cubicBezTo>
                <a:cubicBezTo>
                  <a:pt x="4706" y="110"/>
                  <a:pt x="4704" y="110"/>
                  <a:pt x="4703" y="111"/>
                </a:cubicBezTo>
                <a:cubicBezTo>
                  <a:pt x="4685" y="126"/>
                  <a:pt x="4676" y="148"/>
                  <a:pt x="4665" y="168"/>
                </a:cubicBezTo>
                <a:cubicBezTo>
                  <a:pt x="4672" y="149"/>
                  <a:pt x="4676" y="129"/>
                  <a:pt x="4673" y="109"/>
                </a:cubicBezTo>
                <a:cubicBezTo>
                  <a:pt x="4673" y="106"/>
                  <a:pt x="4669" y="105"/>
                  <a:pt x="4667" y="107"/>
                </a:cubicBezTo>
                <a:cubicBezTo>
                  <a:pt x="4636" y="132"/>
                  <a:pt x="4624" y="177"/>
                  <a:pt x="4610" y="212"/>
                </a:cubicBezTo>
                <a:cubicBezTo>
                  <a:pt x="4606" y="222"/>
                  <a:pt x="4601" y="233"/>
                  <a:pt x="4597" y="243"/>
                </a:cubicBezTo>
                <a:cubicBezTo>
                  <a:pt x="4595" y="241"/>
                  <a:pt x="4593" y="239"/>
                  <a:pt x="4592" y="237"/>
                </a:cubicBezTo>
                <a:cubicBezTo>
                  <a:pt x="4592" y="233"/>
                  <a:pt x="4593" y="229"/>
                  <a:pt x="4593" y="226"/>
                </a:cubicBezTo>
                <a:cubicBezTo>
                  <a:pt x="4594" y="223"/>
                  <a:pt x="4595" y="220"/>
                  <a:pt x="4596" y="218"/>
                </a:cubicBezTo>
                <a:cubicBezTo>
                  <a:pt x="4608" y="184"/>
                  <a:pt x="4636" y="150"/>
                  <a:pt x="4635" y="113"/>
                </a:cubicBezTo>
                <a:cubicBezTo>
                  <a:pt x="4635" y="112"/>
                  <a:pt x="4634" y="110"/>
                  <a:pt x="4633" y="111"/>
                </a:cubicBezTo>
                <a:cubicBezTo>
                  <a:pt x="4616" y="116"/>
                  <a:pt x="4604" y="127"/>
                  <a:pt x="4593" y="141"/>
                </a:cubicBezTo>
                <a:cubicBezTo>
                  <a:pt x="4593" y="139"/>
                  <a:pt x="4593" y="137"/>
                  <a:pt x="4592" y="134"/>
                </a:cubicBezTo>
                <a:cubicBezTo>
                  <a:pt x="4590" y="119"/>
                  <a:pt x="4579" y="102"/>
                  <a:pt x="4579" y="87"/>
                </a:cubicBezTo>
                <a:cubicBezTo>
                  <a:pt x="4579" y="87"/>
                  <a:pt x="4579" y="86"/>
                  <a:pt x="4578" y="86"/>
                </a:cubicBezTo>
                <a:cubicBezTo>
                  <a:pt x="4551" y="87"/>
                  <a:pt x="4561" y="136"/>
                  <a:pt x="4561" y="152"/>
                </a:cubicBezTo>
                <a:cubicBezTo>
                  <a:pt x="4561" y="161"/>
                  <a:pt x="4560" y="170"/>
                  <a:pt x="4560" y="180"/>
                </a:cubicBezTo>
                <a:cubicBezTo>
                  <a:pt x="4551" y="163"/>
                  <a:pt x="4542" y="146"/>
                  <a:pt x="4530" y="131"/>
                </a:cubicBezTo>
                <a:cubicBezTo>
                  <a:pt x="4529" y="130"/>
                  <a:pt x="4527" y="131"/>
                  <a:pt x="4526" y="132"/>
                </a:cubicBezTo>
                <a:cubicBezTo>
                  <a:pt x="4523" y="147"/>
                  <a:pt x="4524" y="162"/>
                  <a:pt x="4527" y="177"/>
                </a:cubicBezTo>
                <a:cubicBezTo>
                  <a:pt x="4524" y="173"/>
                  <a:pt x="4521" y="168"/>
                  <a:pt x="4516" y="165"/>
                </a:cubicBezTo>
                <a:cubicBezTo>
                  <a:pt x="4513" y="162"/>
                  <a:pt x="4508" y="163"/>
                  <a:pt x="4507" y="167"/>
                </a:cubicBezTo>
                <a:cubicBezTo>
                  <a:pt x="4507" y="181"/>
                  <a:pt x="4508" y="194"/>
                  <a:pt x="4509" y="207"/>
                </a:cubicBezTo>
                <a:cubicBezTo>
                  <a:pt x="4508" y="209"/>
                  <a:pt x="4506" y="210"/>
                  <a:pt x="4504" y="212"/>
                </a:cubicBezTo>
                <a:cubicBezTo>
                  <a:pt x="4500" y="197"/>
                  <a:pt x="4492" y="185"/>
                  <a:pt x="4481" y="178"/>
                </a:cubicBezTo>
                <a:cubicBezTo>
                  <a:pt x="4479" y="176"/>
                  <a:pt x="4474" y="177"/>
                  <a:pt x="4474" y="180"/>
                </a:cubicBezTo>
                <a:cubicBezTo>
                  <a:pt x="4469" y="201"/>
                  <a:pt x="4480" y="221"/>
                  <a:pt x="4479" y="242"/>
                </a:cubicBezTo>
                <a:cubicBezTo>
                  <a:pt x="4478" y="243"/>
                  <a:pt x="4478" y="244"/>
                  <a:pt x="4477" y="244"/>
                </a:cubicBezTo>
                <a:cubicBezTo>
                  <a:pt x="4475" y="245"/>
                  <a:pt x="4474" y="246"/>
                  <a:pt x="4472" y="246"/>
                </a:cubicBezTo>
                <a:cubicBezTo>
                  <a:pt x="4470" y="219"/>
                  <a:pt x="4454" y="194"/>
                  <a:pt x="4434" y="176"/>
                </a:cubicBezTo>
                <a:cubicBezTo>
                  <a:pt x="4433" y="175"/>
                  <a:pt x="4432" y="176"/>
                  <a:pt x="4432" y="177"/>
                </a:cubicBezTo>
                <a:cubicBezTo>
                  <a:pt x="4434" y="197"/>
                  <a:pt x="4440" y="218"/>
                  <a:pt x="4441" y="239"/>
                </a:cubicBezTo>
                <a:cubicBezTo>
                  <a:pt x="4429" y="207"/>
                  <a:pt x="4415" y="180"/>
                  <a:pt x="4407" y="170"/>
                </a:cubicBezTo>
                <a:cubicBezTo>
                  <a:pt x="4405" y="168"/>
                  <a:pt x="4403" y="169"/>
                  <a:pt x="4403" y="171"/>
                </a:cubicBezTo>
                <a:cubicBezTo>
                  <a:pt x="4404" y="178"/>
                  <a:pt x="4404" y="185"/>
                  <a:pt x="4405" y="191"/>
                </a:cubicBezTo>
                <a:cubicBezTo>
                  <a:pt x="4403" y="188"/>
                  <a:pt x="4400" y="185"/>
                  <a:pt x="4398" y="182"/>
                </a:cubicBezTo>
                <a:cubicBezTo>
                  <a:pt x="4395" y="180"/>
                  <a:pt x="4392" y="178"/>
                  <a:pt x="4388" y="179"/>
                </a:cubicBezTo>
                <a:cubicBezTo>
                  <a:pt x="4386" y="179"/>
                  <a:pt x="4383" y="179"/>
                  <a:pt x="4382" y="182"/>
                </a:cubicBezTo>
                <a:cubicBezTo>
                  <a:pt x="4377" y="191"/>
                  <a:pt x="4383" y="197"/>
                  <a:pt x="4386" y="207"/>
                </a:cubicBezTo>
                <a:cubicBezTo>
                  <a:pt x="4388" y="212"/>
                  <a:pt x="4389" y="218"/>
                  <a:pt x="4390" y="223"/>
                </a:cubicBezTo>
                <a:cubicBezTo>
                  <a:pt x="4381" y="213"/>
                  <a:pt x="4368" y="205"/>
                  <a:pt x="4353" y="202"/>
                </a:cubicBezTo>
                <a:cubicBezTo>
                  <a:pt x="4352" y="202"/>
                  <a:pt x="4351" y="203"/>
                  <a:pt x="4352" y="204"/>
                </a:cubicBezTo>
                <a:cubicBezTo>
                  <a:pt x="4370" y="227"/>
                  <a:pt x="4382" y="254"/>
                  <a:pt x="4387" y="283"/>
                </a:cubicBezTo>
                <a:cubicBezTo>
                  <a:pt x="4387" y="284"/>
                  <a:pt x="4387" y="286"/>
                  <a:pt x="4387" y="287"/>
                </a:cubicBezTo>
                <a:cubicBezTo>
                  <a:pt x="4387" y="287"/>
                  <a:pt x="4387" y="287"/>
                  <a:pt x="4387" y="287"/>
                </a:cubicBezTo>
                <a:cubicBezTo>
                  <a:pt x="4380" y="264"/>
                  <a:pt x="4367" y="241"/>
                  <a:pt x="4347" y="230"/>
                </a:cubicBezTo>
                <a:cubicBezTo>
                  <a:pt x="4341" y="227"/>
                  <a:pt x="4330" y="231"/>
                  <a:pt x="4332" y="240"/>
                </a:cubicBezTo>
                <a:cubicBezTo>
                  <a:pt x="4337" y="256"/>
                  <a:pt x="4344" y="271"/>
                  <a:pt x="4350" y="287"/>
                </a:cubicBezTo>
                <a:cubicBezTo>
                  <a:pt x="4336" y="267"/>
                  <a:pt x="4324" y="245"/>
                  <a:pt x="4312" y="225"/>
                </a:cubicBezTo>
                <a:cubicBezTo>
                  <a:pt x="4311" y="224"/>
                  <a:pt x="4308" y="225"/>
                  <a:pt x="4309" y="226"/>
                </a:cubicBezTo>
                <a:cubicBezTo>
                  <a:pt x="4311" y="238"/>
                  <a:pt x="4313" y="249"/>
                  <a:pt x="4316" y="260"/>
                </a:cubicBezTo>
                <a:cubicBezTo>
                  <a:pt x="4312" y="257"/>
                  <a:pt x="4308" y="253"/>
                  <a:pt x="4303" y="251"/>
                </a:cubicBezTo>
                <a:cubicBezTo>
                  <a:pt x="4295" y="246"/>
                  <a:pt x="4285" y="252"/>
                  <a:pt x="4285" y="261"/>
                </a:cubicBezTo>
                <a:cubicBezTo>
                  <a:pt x="4282" y="255"/>
                  <a:pt x="4279" y="249"/>
                  <a:pt x="4276" y="243"/>
                </a:cubicBezTo>
                <a:cubicBezTo>
                  <a:pt x="4275" y="241"/>
                  <a:pt x="4271" y="242"/>
                  <a:pt x="4271" y="245"/>
                </a:cubicBezTo>
                <a:cubicBezTo>
                  <a:pt x="4274" y="262"/>
                  <a:pt x="4279" y="279"/>
                  <a:pt x="4285" y="296"/>
                </a:cubicBezTo>
                <a:cubicBezTo>
                  <a:pt x="4277" y="282"/>
                  <a:pt x="4269" y="268"/>
                  <a:pt x="4261" y="255"/>
                </a:cubicBezTo>
                <a:cubicBezTo>
                  <a:pt x="4258" y="251"/>
                  <a:pt x="4253" y="252"/>
                  <a:pt x="4252" y="257"/>
                </a:cubicBezTo>
                <a:cubicBezTo>
                  <a:pt x="4247" y="281"/>
                  <a:pt x="4253" y="304"/>
                  <a:pt x="4264" y="326"/>
                </a:cubicBezTo>
                <a:cubicBezTo>
                  <a:pt x="4252" y="310"/>
                  <a:pt x="4239" y="295"/>
                  <a:pt x="4226" y="280"/>
                </a:cubicBezTo>
                <a:cubicBezTo>
                  <a:pt x="4224" y="277"/>
                  <a:pt x="4220" y="279"/>
                  <a:pt x="4221" y="282"/>
                </a:cubicBezTo>
                <a:cubicBezTo>
                  <a:pt x="4226" y="297"/>
                  <a:pt x="4232" y="315"/>
                  <a:pt x="4239" y="332"/>
                </a:cubicBezTo>
                <a:cubicBezTo>
                  <a:pt x="4220" y="318"/>
                  <a:pt x="4198" y="309"/>
                  <a:pt x="4179" y="309"/>
                </a:cubicBezTo>
                <a:cubicBezTo>
                  <a:pt x="4169" y="309"/>
                  <a:pt x="4160" y="325"/>
                  <a:pt x="4172" y="331"/>
                </a:cubicBezTo>
                <a:cubicBezTo>
                  <a:pt x="4185" y="338"/>
                  <a:pt x="4197" y="345"/>
                  <a:pt x="4209" y="353"/>
                </a:cubicBezTo>
                <a:cubicBezTo>
                  <a:pt x="4191" y="346"/>
                  <a:pt x="4171" y="345"/>
                  <a:pt x="4154" y="354"/>
                </a:cubicBezTo>
                <a:cubicBezTo>
                  <a:pt x="4149" y="356"/>
                  <a:pt x="4150" y="363"/>
                  <a:pt x="4154" y="365"/>
                </a:cubicBezTo>
                <a:cubicBezTo>
                  <a:pt x="4164" y="369"/>
                  <a:pt x="4173" y="373"/>
                  <a:pt x="4183" y="377"/>
                </a:cubicBezTo>
                <a:cubicBezTo>
                  <a:pt x="4172" y="375"/>
                  <a:pt x="4161" y="375"/>
                  <a:pt x="4149" y="378"/>
                </a:cubicBezTo>
                <a:cubicBezTo>
                  <a:pt x="4147" y="379"/>
                  <a:pt x="4146" y="382"/>
                  <a:pt x="4149" y="383"/>
                </a:cubicBezTo>
                <a:cubicBezTo>
                  <a:pt x="4183" y="391"/>
                  <a:pt x="4209" y="423"/>
                  <a:pt x="4220" y="456"/>
                </a:cubicBezTo>
                <a:cubicBezTo>
                  <a:pt x="4202" y="446"/>
                  <a:pt x="4182" y="437"/>
                  <a:pt x="4166" y="421"/>
                </a:cubicBezTo>
                <a:cubicBezTo>
                  <a:pt x="4162" y="417"/>
                  <a:pt x="4156" y="420"/>
                  <a:pt x="4157" y="426"/>
                </a:cubicBezTo>
                <a:cubicBezTo>
                  <a:pt x="4161" y="459"/>
                  <a:pt x="4193" y="471"/>
                  <a:pt x="4217" y="489"/>
                </a:cubicBezTo>
                <a:cubicBezTo>
                  <a:pt x="4222" y="492"/>
                  <a:pt x="4226" y="496"/>
                  <a:pt x="4230" y="500"/>
                </a:cubicBezTo>
                <a:cubicBezTo>
                  <a:pt x="4230" y="502"/>
                  <a:pt x="4230" y="503"/>
                  <a:pt x="4231" y="505"/>
                </a:cubicBezTo>
                <a:cubicBezTo>
                  <a:pt x="4220" y="514"/>
                  <a:pt x="4211" y="523"/>
                  <a:pt x="4193" y="521"/>
                </a:cubicBezTo>
                <a:cubicBezTo>
                  <a:pt x="4171" y="518"/>
                  <a:pt x="4164" y="501"/>
                  <a:pt x="4150" y="487"/>
                </a:cubicBezTo>
                <a:cubicBezTo>
                  <a:pt x="4149" y="485"/>
                  <a:pt x="4146" y="486"/>
                  <a:pt x="4145" y="488"/>
                </a:cubicBezTo>
                <a:cubicBezTo>
                  <a:pt x="4140" y="499"/>
                  <a:pt x="4141" y="509"/>
                  <a:pt x="4145" y="518"/>
                </a:cubicBezTo>
                <a:cubicBezTo>
                  <a:pt x="4134" y="513"/>
                  <a:pt x="4121" y="512"/>
                  <a:pt x="4109" y="516"/>
                </a:cubicBezTo>
                <a:cubicBezTo>
                  <a:pt x="4090" y="522"/>
                  <a:pt x="4078" y="537"/>
                  <a:pt x="4075" y="554"/>
                </a:cubicBezTo>
                <a:cubicBezTo>
                  <a:pt x="4055" y="554"/>
                  <a:pt x="4035" y="563"/>
                  <a:pt x="4023" y="581"/>
                </a:cubicBezTo>
                <a:cubicBezTo>
                  <a:pt x="4009" y="602"/>
                  <a:pt x="4010" y="628"/>
                  <a:pt x="4018" y="651"/>
                </a:cubicBezTo>
                <a:cubicBezTo>
                  <a:pt x="3990" y="654"/>
                  <a:pt x="3965" y="670"/>
                  <a:pt x="3955" y="699"/>
                </a:cubicBezTo>
                <a:cubicBezTo>
                  <a:pt x="3948" y="718"/>
                  <a:pt x="3949" y="739"/>
                  <a:pt x="3957" y="758"/>
                </a:cubicBezTo>
                <a:cubicBezTo>
                  <a:pt x="3963" y="770"/>
                  <a:pt x="3975" y="782"/>
                  <a:pt x="3985" y="794"/>
                </a:cubicBezTo>
                <a:cubicBezTo>
                  <a:pt x="3960" y="788"/>
                  <a:pt x="3932" y="795"/>
                  <a:pt x="3915" y="818"/>
                </a:cubicBezTo>
                <a:cubicBezTo>
                  <a:pt x="3894" y="846"/>
                  <a:pt x="3902" y="882"/>
                  <a:pt x="3924" y="905"/>
                </a:cubicBezTo>
                <a:cubicBezTo>
                  <a:pt x="3891" y="926"/>
                  <a:pt x="3868" y="966"/>
                  <a:pt x="3883" y="1005"/>
                </a:cubicBezTo>
                <a:cubicBezTo>
                  <a:pt x="3890" y="1022"/>
                  <a:pt x="3902" y="1032"/>
                  <a:pt x="3916" y="1036"/>
                </a:cubicBezTo>
                <a:cubicBezTo>
                  <a:pt x="3915" y="1040"/>
                  <a:pt x="3914" y="1044"/>
                  <a:pt x="3913" y="1048"/>
                </a:cubicBezTo>
                <a:cubicBezTo>
                  <a:pt x="3909" y="1071"/>
                  <a:pt x="3924" y="1085"/>
                  <a:pt x="3942" y="1096"/>
                </a:cubicBezTo>
                <a:cubicBezTo>
                  <a:pt x="3917" y="1113"/>
                  <a:pt x="3902" y="1143"/>
                  <a:pt x="3915" y="1174"/>
                </a:cubicBezTo>
                <a:cubicBezTo>
                  <a:pt x="3928" y="1202"/>
                  <a:pt x="3958" y="1211"/>
                  <a:pt x="3984" y="1204"/>
                </a:cubicBezTo>
                <a:cubicBezTo>
                  <a:pt x="3986" y="1215"/>
                  <a:pt x="3994" y="1225"/>
                  <a:pt x="4008" y="1229"/>
                </a:cubicBezTo>
                <a:cubicBezTo>
                  <a:pt x="4037" y="1237"/>
                  <a:pt x="4058" y="1209"/>
                  <a:pt x="4075" y="1189"/>
                </a:cubicBezTo>
                <a:cubicBezTo>
                  <a:pt x="4080" y="1196"/>
                  <a:pt x="4085" y="1202"/>
                  <a:pt x="4089" y="1209"/>
                </a:cubicBezTo>
                <a:cubicBezTo>
                  <a:pt x="4100" y="1225"/>
                  <a:pt x="4099" y="1242"/>
                  <a:pt x="4085" y="1260"/>
                </a:cubicBezTo>
                <a:cubicBezTo>
                  <a:pt x="4080" y="1255"/>
                  <a:pt x="4067" y="1256"/>
                  <a:pt x="4067" y="1266"/>
                </a:cubicBezTo>
                <a:cubicBezTo>
                  <a:pt x="4068" y="1277"/>
                  <a:pt x="4066" y="1319"/>
                  <a:pt x="4049" y="1307"/>
                </a:cubicBezTo>
                <a:cubicBezTo>
                  <a:pt x="4046" y="1304"/>
                  <a:pt x="4045" y="1292"/>
                  <a:pt x="4042" y="1288"/>
                </a:cubicBezTo>
                <a:cubicBezTo>
                  <a:pt x="4036" y="1280"/>
                  <a:pt x="4032" y="1275"/>
                  <a:pt x="4021" y="1273"/>
                </a:cubicBezTo>
                <a:cubicBezTo>
                  <a:pt x="3994" y="1269"/>
                  <a:pt x="3984" y="1300"/>
                  <a:pt x="3979" y="1319"/>
                </a:cubicBezTo>
                <a:cubicBezTo>
                  <a:pt x="3978" y="1322"/>
                  <a:pt x="3978" y="1326"/>
                  <a:pt x="3981" y="1328"/>
                </a:cubicBezTo>
                <a:cubicBezTo>
                  <a:pt x="3985" y="1330"/>
                  <a:pt x="3988" y="1332"/>
                  <a:pt x="3992" y="1334"/>
                </a:cubicBezTo>
                <a:cubicBezTo>
                  <a:pt x="3973" y="1361"/>
                  <a:pt x="3944" y="1400"/>
                  <a:pt x="3985" y="1420"/>
                </a:cubicBezTo>
                <a:cubicBezTo>
                  <a:pt x="3990" y="1422"/>
                  <a:pt x="3997" y="1420"/>
                  <a:pt x="4001" y="1421"/>
                </a:cubicBezTo>
                <a:cubicBezTo>
                  <a:pt x="4040" y="1432"/>
                  <a:pt x="4028" y="1440"/>
                  <a:pt x="4044" y="1464"/>
                </a:cubicBezTo>
                <a:cubicBezTo>
                  <a:pt x="4047" y="1467"/>
                  <a:pt x="4049" y="1470"/>
                  <a:pt x="4051" y="1472"/>
                </a:cubicBezTo>
                <a:cubicBezTo>
                  <a:pt x="4047" y="1475"/>
                  <a:pt x="4045" y="1481"/>
                  <a:pt x="4045" y="1486"/>
                </a:cubicBezTo>
                <a:cubicBezTo>
                  <a:pt x="4046" y="1490"/>
                  <a:pt x="4046" y="1493"/>
                  <a:pt x="4048" y="1496"/>
                </a:cubicBezTo>
                <a:cubicBezTo>
                  <a:pt x="4046" y="1506"/>
                  <a:pt x="4041" y="1515"/>
                  <a:pt x="4034" y="1522"/>
                </a:cubicBezTo>
                <a:cubicBezTo>
                  <a:pt x="4026" y="1510"/>
                  <a:pt x="4014" y="1501"/>
                  <a:pt x="3998" y="1497"/>
                </a:cubicBezTo>
                <a:cubicBezTo>
                  <a:pt x="3994" y="1496"/>
                  <a:pt x="3987" y="1498"/>
                  <a:pt x="3986" y="1503"/>
                </a:cubicBezTo>
                <a:cubicBezTo>
                  <a:pt x="3983" y="1517"/>
                  <a:pt x="3979" y="1529"/>
                  <a:pt x="3971" y="1540"/>
                </a:cubicBezTo>
                <a:cubicBezTo>
                  <a:pt x="3970" y="1537"/>
                  <a:pt x="3966" y="1534"/>
                  <a:pt x="3962" y="1534"/>
                </a:cubicBezTo>
                <a:cubicBezTo>
                  <a:pt x="3945" y="1534"/>
                  <a:pt x="3935" y="1537"/>
                  <a:pt x="3921" y="1548"/>
                </a:cubicBezTo>
                <a:cubicBezTo>
                  <a:pt x="3917" y="1551"/>
                  <a:pt x="3916" y="1559"/>
                  <a:pt x="3920" y="1563"/>
                </a:cubicBezTo>
                <a:cubicBezTo>
                  <a:pt x="3909" y="1577"/>
                  <a:pt x="3898" y="1580"/>
                  <a:pt x="3885" y="1572"/>
                </a:cubicBezTo>
                <a:cubicBezTo>
                  <a:pt x="3877" y="1568"/>
                  <a:pt x="3868" y="1566"/>
                  <a:pt x="3859" y="1564"/>
                </a:cubicBezTo>
                <a:cubicBezTo>
                  <a:pt x="3854" y="1562"/>
                  <a:pt x="3849" y="1566"/>
                  <a:pt x="3850" y="1572"/>
                </a:cubicBezTo>
                <a:cubicBezTo>
                  <a:pt x="3852" y="1583"/>
                  <a:pt x="3855" y="1593"/>
                  <a:pt x="3859" y="1603"/>
                </a:cubicBezTo>
                <a:cubicBezTo>
                  <a:pt x="3850" y="1605"/>
                  <a:pt x="3841" y="1609"/>
                  <a:pt x="3833" y="1614"/>
                </a:cubicBezTo>
                <a:cubicBezTo>
                  <a:pt x="3801" y="1632"/>
                  <a:pt x="3769" y="1639"/>
                  <a:pt x="3743" y="1612"/>
                </a:cubicBezTo>
                <a:cubicBezTo>
                  <a:pt x="3747" y="1603"/>
                  <a:pt x="3750" y="1594"/>
                  <a:pt x="3752" y="1584"/>
                </a:cubicBezTo>
                <a:cubicBezTo>
                  <a:pt x="3753" y="1579"/>
                  <a:pt x="3745" y="1575"/>
                  <a:pt x="3741" y="1579"/>
                </a:cubicBezTo>
                <a:cubicBezTo>
                  <a:pt x="3726" y="1593"/>
                  <a:pt x="3716" y="1611"/>
                  <a:pt x="3705" y="1629"/>
                </a:cubicBezTo>
                <a:cubicBezTo>
                  <a:pt x="3704" y="1626"/>
                  <a:pt x="3703" y="1624"/>
                  <a:pt x="3702" y="1621"/>
                </a:cubicBezTo>
                <a:cubicBezTo>
                  <a:pt x="3704" y="1617"/>
                  <a:pt x="3706" y="1613"/>
                  <a:pt x="3708" y="1610"/>
                </a:cubicBezTo>
                <a:cubicBezTo>
                  <a:pt x="3722" y="1579"/>
                  <a:pt x="3723" y="1553"/>
                  <a:pt x="3721" y="1520"/>
                </a:cubicBezTo>
                <a:cubicBezTo>
                  <a:pt x="3720" y="1519"/>
                  <a:pt x="3718" y="1519"/>
                  <a:pt x="3718" y="1521"/>
                </a:cubicBezTo>
                <a:cubicBezTo>
                  <a:pt x="3713" y="1546"/>
                  <a:pt x="3702" y="1573"/>
                  <a:pt x="3690" y="1597"/>
                </a:cubicBezTo>
                <a:cubicBezTo>
                  <a:pt x="3692" y="1564"/>
                  <a:pt x="3687" y="1530"/>
                  <a:pt x="3679" y="1502"/>
                </a:cubicBezTo>
                <a:cubicBezTo>
                  <a:pt x="3677" y="1493"/>
                  <a:pt x="3663" y="1495"/>
                  <a:pt x="3665" y="1504"/>
                </a:cubicBezTo>
                <a:cubicBezTo>
                  <a:pt x="3669" y="1528"/>
                  <a:pt x="3671" y="1552"/>
                  <a:pt x="3670" y="1576"/>
                </a:cubicBezTo>
                <a:cubicBezTo>
                  <a:pt x="3669" y="1576"/>
                  <a:pt x="3669" y="1576"/>
                  <a:pt x="3669" y="1575"/>
                </a:cubicBezTo>
                <a:cubicBezTo>
                  <a:pt x="3667" y="1573"/>
                  <a:pt x="3665" y="1570"/>
                  <a:pt x="3663" y="1567"/>
                </a:cubicBezTo>
                <a:cubicBezTo>
                  <a:pt x="3666" y="1530"/>
                  <a:pt x="3651" y="1491"/>
                  <a:pt x="3634" y="1460"/>
                </a:cubicBezTo>
                <a:cubicBezTo>
                  <a:pt x="3632" y="1457"/>
                  <a:pt x="3628" y="1459"/>
                  <a:pt x="3629" y="1462"/>
                </a:cubicBezTo>
                <a:cubicBezTo>
                  <a:pt x="3633" y="1476"/>
                  <a:pt x="3636" y="1489"/>
                  <a:pt x="3637" y="1502"/>
                </a:cubicBezTo>
                <a:cubicBezTo>
                  <a:pt x="3637" y="1502"/>
                  <a:pt x="3637" y="1502"/>
                  <a:pt x="3637" y="1502"/>
                </a:cubicBezTo>
                <a:cubicBezTo>
                  <a:pt x="3636" y="1501"/>
                  <a:pt x="3635" y="1502"/>
                  <a:pt x="3635" y="1503"/>
                </a:cubicBezTo>
                <a:cubicBezTo>
                  <a:pt x="3636" y="1509"/>
                  <a:pt x="3637" y="1514"/>
                  <a:pt x="3638" y="1520"/>
                </a:cubicBezTo>
                <a:cubicBezTo>
                  <a:pt x="3638" y="1525"/>
                  <a:pt x="3638" y="1530"/>
                  <a:pt x="3638" y="1535"/>
                </a:cubicBezTo>
                <a:cubicBezTo>
                  <a:pt x="3631" y="1526"/>
                  <a:pt x="3610" y="1510"/>
                  <a:pt x="3612" y="1497"/>
                </a:cubicBezTo>
                <a:cubicBezTo>
                  <a:pt x="3612" y="1495"/>
                  <a:pt x="3610" y="1495"/>
                  <a:pt x="3610" y="1496"/>
                </a:cubicBezTo>
                <a:cubicBezTo>
                  <a:pt x="3603" y="1514"/>
                  <a:pt x="3612" y="1533"/>
                  <a:pt x="3622" y="1550"/>
                </a:cubicBezTo>
                <a:cubicBezTo>
                  <a:pt x="3620" y="1548"/>
                  <a:pt x="3618" y="1547"/>
                  <a:pt x="3616" y="1546"/>
                </a:cubicBezTo>
                <a:cubicBezTo>
                  <a:pt x="3615" y="1546"/>
                  <a:pt x="3615" y="1545"/>
                  <a:pt x="3614" y="1544"/>
                </a:cubicBezTo>
                <a:cubicBezTo>
                  <a:pt x="3605" y="1513"/>
                  <a:pt x="3587" y="1484"/>
                  <a:pt x="3569" y="1464"/>
                </a:cubicBezTo>
                <a:cubicBezTo>
                  <a:pt x="3567" y="1462"/>
                  <a:pt x="3563" y="1464"/>
                  <a:pt x="3564" y="1467"/>
                </a:cubicBezTo>
                <a:cubicBezTo>
                  <a:pt x="3573" y="1486"/>
                  <a:pt x="3581" y="1504"/>
                  <a:pt x="3587" y="1524"/>
                </a:cubicBezTo>
                <a:cubicBezTo>
                  <a:pt x="3575" y="1515"/>
                  <a:pt x="3563" y="1506"/>
                  <a:pt x="3550" y="1498"/>
                </a:cubicBezTo>
                <a:cubicBezTo>
                  <a:pt x="3545" y="1495"/>
                  <a:pt x="3541" y="1501"/>
                  <a:pt x="3544" y="1505"/>
                </a:cubicBezTo>
                <a:cubicBezTo>
                  <a:pt x="3556" y="1523"/>
                  <a:pt x="3573" y="1540"/>
                  <a:pt x="3592" y="1557"/>
                </a:cubicBezTo>
                <a:cubicBezTo>
                  <a:pt x="3593" y="1569"/>
                  <a:pt x="3593" y="1581"/>
                  <a:pt x="3593" y="1593"/>
                </a:cubicBezTo>
                <a:cubicBezTo>
                  <a:pt x="3585" y="1545"/>
                  <a:pt x="3536" y="1504"/>
                  <a:pt x="3496" y="1485"/>
                </a:cubicBezTo>
                <a:cubicBezTo>
                  <a:pt x="3492" y="1483"/>
                  <a:pt x="3489" y="1490"/>
                  <a:pt x="3493" y="1492"/>
                </a:cubicBezTo>
                <a:cubicBezTo>
                  <a:pt x="3516" y="1511"/>
                  <a:pt x="3536" y="1533"/>
                  <a:pt x="3551" y="1558"/>
                </a:cubicBezTo>
                <a:cubicBezTo>
                  <a:pt x="3553" y="1562"/>
                  <a:pt x="3555" y="1565"/>
                  <a:pt x="3557" y="1569"/>
                </a:cubicBezTo>
                <a:cubicBezTo>
                  <a:pt x="3553" y="1566"/>
                  <a:pt x="3549" y="1564"/>
                  <a:pt x="3544" y="1562"/>
                </a:cubicBezTo>
                <a:cubicBezTo>
                  <a:pt x="3539" y="1559"/>
                  <a:pt x="3534" y="1556"/>
                  <a:pt x="3529" y="1553"/>
                </a:cubicBezTo>
                <a:cubicBezTo>
                  <a:pt x="3509" y="1541"/>
                  <a:pt x="3489" y="1531"/>
                  <a:pt x="3466" y="1527"/>
                </a:cubicBezTo>
                <a:cubicBezTo>
                  <a:pt x="3461" y="1526"/>
                  <a:pt x="3460" y="1532"/>
                  <a:pt x="3463" y="1535"/>
                </a:cubicBezTo>
                <a:cubicBezTo>
                  <a:pt x="3481" y="1549"/>
                  <a:pt x="3501" y="1561"/>
                  <a:pt x="3519" y="1575"/>
                </a:cubicBezTo>
                <a:cubicBezTo>
                  <a:pt x="3526" y="1580"/>
                  <a:pt x="3532" y="1586"/>
                  <a:pt x="3539" y="1592"/>
                </a:cubicBezTo>
                <a:cubicBezTo>
                  <a:pt x="3535" y="1592"/>
                  <a:pt x="3531" y="1593"/>
                  <a:pt x="3527" y="1594"/>
                </a:cubicBezTo>
                <a:cubicBezTo>
                  <a:pt x="3505" y="1578"/>
                  <a:pt x="3472" y="1576"/>
                  <a:pt x="3448" y="1564"/>
                </a:cubicBezTo>
                <a:cubicBezTo>
                  <a:pt x="3446" y="1563"/>
                  <a:pt x="3444" y="1566"/>
                  <a:pt x="3446" y="1567"/>
                </a:cubicBezTo>
                <a:cubicBezTo>
                  <a:pt x="3458" y="1575"/>
                  <a:pt x="3475" y="1582"/>
                  <a:pt x="3489" y="1590"/>
                </a:cubicBezTo>
                <a:cubicBezTo>
                  <a:pt x="3488" y="1591"/>
                  <a:pt x="3487" y="1591"/>
                  <a:pt x="3486" y="1592"/>
                </a:cubicBezTo>
                <a:cubicBezTo>
                  <a:pt x="3481" y="1596"/>
                  <a:pt x="3476" y="1599"/>
                  <a:pt x="3472" y="1603"/>
                </a:cubicBezTo>
                <a:cubicBezTo>
                  <a:pt x="3461" y="1589"/>
                  <a:pt x="3448" y="1577"/>
                  <a:pt x="3433" y="1568"/>
                </a:cubicBezTo>
                <a:cubicBezTo>
                  <a:pt x="3431" y="1566"/>
                  <a:pt x="3427" y="1569"/>
                  <a:pt x="3428" y="1572"/>
                </a:cubicBezTo>
                <a:cubicBezTo>
                  <a:pt x="3432" y="1578"/>
                  <a:pt x="3435" y="1584"/>
                  <a:pt x="3439" y="1590"/>
                </a:cubicBezTo>
                <a:cubicBezTo>
                  <a:pt x="3441" y="1595"/>
                  <a:pt x="3442" y="1600"/>
                  <a:pt x="3443" y="1605"/>
                </a:cubicBezTo>
                <a:cubicBezTo>
                  <a:pt x="3442" y="1605"/>
                  <a:pt x="3442" y="1605"/>
                  <a:pt x="3441" y="1605"/>
                </a:cubicBezTo>
                <a:cubicBezTo>
                  <a:pt x="3438" y="1605"/>
                  <a:pt x="3437" y="1609"/>
                  <a:pt x="3440" y="1610"/>
                </a:cubicBezTo>
                <a:cubicBezTo>
                  <a:pt x="3441" y="1611"/>
                  <a:pt x="3443" y="1611"/>
                  <a:pt x="3444" y="1612"/>
                </a:cubicBezTo>
                <a:cubicBezTo>
                  <a:pt x="3446" y="1621"/>
                  <a:pt x="3447" y="1630"/>
                  <a:pt x="3447" y="1639"/>
                </a:cubicBezTo>
                <a:cubicBezTo>
                  <a:pt x="3446" y="1639"/>
                  <a:pt x="3446" y="1639"/>
                  <a:pt x="3446" y="1640"/>
                </a:cubicBezTo>
                <a:cubicBezTo>
                  <a:pt x="3436" y="1629"/>
                  <a:pt x="3427" y="1617"/>
                  <a:pt x="3420" y="1605"/>
                </a:cubicBezTo>
                <a:cubicBezTo>
                  <a:pt x="3417" y="1595"/>
                  <a:pt x="3412" y="1586"/>
                  <a:pt x="3405" y="1578"/>
                </a:cubicBezTo>
                <a:cubicBezTo>
                  <a:pt x="3403" y="1573"/>
                  <a:pt x="3401" y="1569"/>
                  <a:pt x="3400" y="1565"/>
                </a:cubicBezTo>
                <a:cubicBezTo>
                  <a:pt x="3399" y="1564"/>
                  <a:pt x="3398" y="1564"/>
                  <a:pt x="3398" y="1565"/>
                </a:cubicBezTo>
                <a:cubicBezTo>
                  <a:pt x="3399" y="1568"/>
                  <a:pt x="3399" y="1570"/>
                  <a:pt x="3400" y="1572"/>
                </a:cubicBezTo>
                <a:cubicBezTo>
                  <a:pt x="3397" y="1569"/>
                  <a:pt x="3395" y="1567"/>
                  <a:pt x="3392" y="1565"/>
                </a:cubicBezTo>
                <a:cubicBezTo>
                  <a:pt x="3391" y="1564"/>
                  <a:pt x="3389" y="1566"/>
                  <a:pt x="3390" y="1567"/>
                </a:cubicBezTo>
                <a:cubicBezTo>
                  <a:pt x="3397" y="1575"/>
                  <a:pt x="3402" y="1582"/>
                  <a:pt x="3404" y="1590"/>
                </a:cubicBezTo>
                <a:cubicBezTo>
                  <a:pt x="3405" y="1591"/>
                  <a:pt x="3405" y="1592"/>
                  <a:pt x="3406" y="1594"/>
                </a:cubicBezTo>
                <a:cubicBezTo>
                  <a:pt x="3410" y="1608"/>
                  <a:pt x="3408" y="1623"/>
                  <a:pt x="3403" y="1638"/>
                </a:cubicBezTo>
                <a:cubicBezTo>
                  <a:pt x="3390" y="1623"/>
                  <a:pt x="3379" y="1607"/>
                  <a:pt x="3372" y="1589"/>
                </a:cubicBezTo>
                <a:cubicBezTo>
                  <a:pt x="3372" y="1589"/>
                  <a:pt x="3372" y="1589"/>
                  <a:pt x="3372" y="1589"/>
                </a:cubicBezTo>
                <a:cubicBezTo>
                  <a:pt x="3374" y="1565"/>
                  <a:pt x="3374" y="1540"/>
                  <a:pt x="3367" y="1516"/>
                </a:cubicBezTo>
                <a:cubicBezTo>
                  <a:pt x="3366" y="1512"/>
                  <a:pt x="3359" y="1510"/>
                  <a:pt x="3356" y="1514"/>
                </a:cubicBezTo>
                <a:cubicBezTo>
                  <a:pt x="3335" y="1540"/>
                  <a:pt x="3325" y="1573"/>
                  <a:pt x="3319" y="1606"/>
                </a:cubicBezTo>
                <a:cubicBezTo>
                  <a:pt x="3315" y="1596"/>
                  <a:pt x="3309" y="1586"/>
                  <a:pt x="3302" y="1578"/>
                </a:cubicBezTo>
                <a:cubicBezTo>
                  <a:pt x="3301" y="1576"/>
                  <a:pt x="3298" y="1577"/>
                  <a:pt x="3299" y="1579"/>
                </a:cubicBezTo>
                <a:cubicBezTo>
                  <a:pt x="3300" y="1592"/>
                  <a:pt x="3303" y="1604"/>
                  <a:pt x="3304" y="1616"/>
                </a:cubicBezTo>
                <a:cubicBezTo>
                  <a:pt x="3295" y="1594"/>
                  <a:pt x="3273" y="1579"/>
                  <a:pt x="3247" y="1588"/>
                </a:cubicBezTo>
                <a:cubicBezTo>
                  <a:pt x="3245" y="1588"/>
                  <a:pt x="3246" y="1592"/>
                  <a:pt x="3249" y="1591"/>
                </a:cubicBezTo>
                <a:cubicBezTo>
                  <a:pt x="3271" y="1589"/>
                  <a:pt x="3289" y="1610"/>
                  <a:pt x="3291" y="1630"/>
                </a:cubicBezTo>
                <a:cubicBezTo>
                  <a:pt x="3292" y="1633"/>
                  <a:pt x="3292" y="1635"/>
                  <a:pt x="3292" y="1638"/>
                </a:cubicBezTo>
                <a:cubicBezTo>
                  <a:pt x="3270" y="1621"/>
                  <a:pt x="3248" y="1604"/>
                  <a:pt x="3225" y="1587"/>
                </a:cubicBezTo>
                <a:cubicBezTo>
                  <a:pt x="3224" y="1587"/>
                  <a:pt x="3223" y="1588"/>
                  <a:pt x="3224" y="1589"/>
                </a:cubicBezTo>
                <a:cubicBezTo>
                  <a:pt x="3243" y="1614"/>
                  <a:pt x="3265" y="1637"/>
                  <a:pt x="3290" y="1659"/>
                </a:cubicBezTo>
                <a:cubicBezTo>
                  <a:pt x="3288" y="1667"/>
                  <a:pt x="3285" y="1675"/>
                  <a:pt x="3283" y="1683"/>
                </a:cubicBezTo>
                <a:cubicBezTo>
                  <a:pt x="3275" y="1673"/>
                  <a:pt x="3270" y="1661"/>
                  <a:pt x="3264" y="1647"/>
                </a:cubicBezTo>
                <a:cubicBezTo>
                  <a:pt x="3256" y="1628"/>
                  <a:pt x="3246" y="1617"/>
                  <a:pt x="3228" y="1607"/>
                </a:cubicBezTo>
                <a:cubicBezTo>
                  <a:pt x="3227" y="1606"/>
                  <a:pt x="3226" y="1608"/>
                  <a:pt x="3227" y="1609"/>
                </a:cubicBezTo>
                <a:cubicBezTo>
                  <a:pt x="3243" y="1622"/>
                  <a:pt x="3249" y="1653"/>
                  <a:pt x="3260" y="1679"/>
                </a:cubicBezTo>
                <a:cubicBezTo>
                  <a:pt x="3259" y="1678"/>
                  <a:pt x="3257" y="1678"/>
                  <a:pt x="3256" y="1678"/>
                </a:cubicBezTo>
                <a:cubicBezTo>
                  <a:pt x="3256" y="1677"/>
                  <a:pt x="3255" y="1676"/>
                  <a:pt x="3255" y="1676"/>
                </a:cubicBezTo>
                <a:cubicBezTo>
                  <a:pt x="3253" y="1662"/>
                  <a:pt x="3249" y="1650"/>
                  <a:pt x="3243" y="1639"/>
                </a:cubicBezTo>
                <a:cubicBezTo>
                  <a:pt x="3241" y="1636"/>
                  <a:pt x="3237" y="1636"/>
                  <a:pt x="3235" y="1638"/>
                </a:cubicBezTo>
                <a:cubicBezTo>
                  <a:pt x="3232" y="1641"/>
                  <a:pt x="3230" y="1644"/>
                  <a:pt x="3227" y="1647"/>
                </a:cubicBezTo>
                <a:cubicBezTo>
                  <a:pt x="3220" y="1642"/>
                  <a:pt x="3211" y="1639"/>
                  <a:pt x="3202" y="1637"/>
                </a:cubicBezTo>
                <a:cubicBezTo>
                  <a:pt x="3203" y="1635"/>
                  <a:pt x="3203" y="1634"/>
                  <a:pt x="3203" y="1632"/>
                </a:cubicBezTo>
                <a:cubicBezTo>
                  <a:pt x="3202" y="1613"/>
                  <a:pt x="3177" y="1609"/>
                  <a:pt x="3168" y="1624"/>
                </a:cubicBezTo>
                <a:cubicBezTo>
                  <a:pt x="3161" y="1634"/>
                  <a:pt x="3156" y="1646"/>
                  <a:pt x="3152" y="1658"/>
                </a:cubicBezTo>
                <a:cubicBezTo>
                  <a:pt x="3145" y="1660"/>
                  <a:pt x="3139" y="1663"/>
                  <a:pt x="3132" y="1665"/>
                </a:cubicBezTo>
                <a:cubicBezTo>
                  <a:pt x="3131" y="1665"/>
                  <a:pt x="3132" y="1668"/>
                  <a:pt x="3133" y="1667"/>
                </a:cubicBezTo>
                <a:cubicBezTo>
                  <a:pt x="3139" y="1667"/>
                  <a:pt x="3144" y="1666"/>
                  <a:pt x="3149" y="1665"/>
                </a:cubicBezTo>
                <a:cubicBezTo>
                  <a:pt x="3148" y="1670"/>
                  <a:pt x="3147" y="1674"/>
                  <a:pt x="3145" y="1678"/>
                </a:cubicBezTo>
                <a:cubicBezTo>
                  <a:pt x="3137" y="1680"/>
                  <a:pt x="3128" y="1682"/>
                  <a:pt x="3120" y="1685"/>
                </a:cubicBezTo>
                <a:cubicBezTo>
                  <a:pt x="3120" y="1679"/>
                  <a:pt x="3119" y="1674"/>
                  <a:pt x="3118" y="1669"/>
                </a:cubicBezTo>
                <a:cubicBezTo>
                  <a:pt x="3116" y="1658"/>
                  <a:pt x="3109" y="1610"/>
                  <a:pt x="3095" y="1605"/>
                </a:cubicBezTo>
                <a:cubicBezTo>
                  <a:pt x="3093" y="1604"/>
                  <a:pt x="3091" y="1603"/>
                  <a:pt x="3089" y="1603"/>
                </a:cubicBezTo>
                <a:cubicBezTo>
                  <a:pt x="3081" y="1600"/>
                  <a:pt x="3074" y="1607"/>
                  <a:pt x="3072" y="1613"/>
                </a:cubicBezTo>
                <a:cubicBezTo>
                  <a:pt x="3069" y="1621"/>
                  <a:pt x="3068" y="1629"/>
                  <a:pt x="3068" y="1637"/>
                </a:cubicBezTo>
                <a:cubicBezTo>
                  <a:pt x="3062" y="1618"/>
                  <a:pt x="3054" y="1599"/>
                  <a:pt x="3046" y="1583"/>
                </a:cubicBezTo>
                <a:cubicBezTo>
                  <a:pt x="3043" y="1576"/>
                  <a:pt x="3033" y="1579"/>
                  <a:pt x="3031" y="1585"/>
                </a:cubicBezTo>
                <a:cubicBezTo>
                  <a:pt x="3011" y="1660"/>
                  <a:pt x="3053" y="1735"/>
                  <a:pt x="3035" y="1814"/>
                </a:cubicBezTo>
                <a:cubicBezTo>
                  <a:pt x="3032" y="1825"/>
                  <a:pt x="3029" y="1835"/>
                  <a:pt x="3025" y="1844"/>
                </a:cubicBezTo>
                <a:cubicBezTo>
                  <a:pt x="3026" y="1799"/>
                  <a:pt x="3023" y="1741"/>
                  <a:pt x="3001" y="1708"/>
                </a:cubicBezTo>
                <a:cubicBezTo>
                  <a:pt x="2997" y="1702"/>
                  <a:pt x="2990" y="1703"/>
                  <a:pt x="2986" y="1709"/>
                </a:cubicBezTo>
                <a:cubicBezTo>
                  <a:pt x="2961" y="1744"/>
                  <a:pt x="2972" y="1794"/>
                  <a:pt x="2973" y="1835"/>
                </a:cubicBezTo>
                <a:cubicBezTo>
                  <a:pt x="2969" y="1822"/>
                  <a:pt x="2964" y="1810"/>
                  <a:pt x="2961" y="1798"/>
                </a:cubicBezTo>
                <a:cubicBezTo>
                  <a:pt x="2928" y="1664"/>
                  <a:pt x="3020" y="1578"/>
                  <a:pt x="3047" y="1458"/>
                </a:cubicBezTo>
                <a:cubicBezTo>
                  <a:pt x="3049" y="1452"/>
                  <a:pt x="3042" y="1447"/>
                  <a:pt x="3038" y="1451"/>
                </a:cubicBezTo>
                <a:cubicBezTo>
                  <a:pt x="2976" y="1498"/>
                  <a:pt x="2932" y="1576"/>
                  <a:pt x="2912" y="1654"/>
                </a:cubicBezTo>
                <a:cubicBezTo>
                  <a:pt x="2916" y="1635"/>
                  <a:pt x="2921" y="1617"/>
                  <a:pt x="2924" y="1597"/>
                </a:cubicBezTo>
                <a:cubicBezTo>
                  <a:pt x="2924" y="1590"/>
                  <a:pt x="2918" y="1585"/>
                  <a:pt x="2912" y="1588"/>
                </a:cubicBezTo>
                <a:cubicBezTo>
                  <a:pt x="2867" y="1613"/>
                  <a:pt x="2852" y="1664"/>
                  <a:pt x="2850" y="1716"/>
                </a:cubicBezTo>
                <a:cubicBezTo>
                  <a:pt x="2848" y="1700"/>
                  <a:pt x="2846" y="1684"/>
                  <a:pt x="2844" y="1667"/>
                </a:cubicBezTo>
                <a:cubicBezTo>
                  <a:pt x="2847" y="1654"/>
                  <a:pt x="2853" y="1641"/>
                  <a:pt x="2860" y="1626"/>
                </a:cubicBezTo>
                <a:cubicBezTo>
                  <a:pt x="2884" y="1581"/>
                  <a:pt x="2933" y="1525"/>
                  <a:pt x="2925" y="1472"/>
                </a:cubicBezTo>
                <a:cubicBezTo>
                  <a:pt x="2925" y="1471"/>
                  <a:pt x="2924" y="1470"/>
                  <a:pt x="2922" y="1470"/>
                </a:cubicBezTo>
                <a:cubicBezTo>
                  <a:pt x="2868" y="1490"/>
                  <a:pt x="2826" y="1580"/>
                  <a:pt x="2802" y="1628"/>
                </a:cubicBezTo>
                <a:cubicBezTo>
                  <a:pt x="2799" y="1635"/>
                  <a:pt x="2795" y="1643"/>
                  <a:pt x="2793" y="1652"/>
                </a:cubicBezTo>
                <a:cubicBezTo>
                  <a:pt x="2782" y="1629"/>
                  <a:pt x="2772" y="1606"/>
                  <a:pt x="2763" y="1581"/>
                </a:cubicBezTo>
                <a:cubicBezTo>
                  <a:pt x="2734" y="1502"/>
                  <a:pt x="2724" y="1418"/>
                  <a:pt x="2696" y="1339"/>
                </a:cubicBezTo>
                <a:cubicBezTo>
                  <a:pt x="2692" y="1328"/>
                  <a:pt x="2673" y="1326"/>
                  <a:pt x="2671" y="1340"/>
                </a:cubicBezTo>
                <a:cubicBezTo>
                  <a:pt x="2657" y="1450"/>
                  <a:pt x="2699" y="1574"/>
                  <a:pt x="2743" y="1676"/>
                </a:cubicBezTo>
                <a:cubicBezTo>
                  <a:pt x="2721" y="1642"/>
                  <a:pt x="2705" y="1605"/>
                  <a:pt x="2691" y="1559"/>
                </a:cubicBezTo>
                <a:cubicBezTo>
                  <a:pt x="2676" y="1511"/>
                  <a:pt x="2664" y="1467"/>
                  <a:pt x="2629" y="1430"/>
                </a:cubicBezTo>
                <a:cubicBezTo>
                  <a:pt x="2618" y="1417"/>
                  <a:pt x="2595" y="1431"/>
                  <a:pt x="2601" y="1447"/>
                </a:cubicBezTo>
                <a:cubicBezTo>
                  <a:pt x="2634" y="1539"/>
                  <a:pt x="2649" y="1645"/>
                  <a:pt x="2708" y="1725"/>
                </a:cubicBezTo>
                <a:cubicBezTo>
                  <a:pt x="2725" y="1749"/>
                  <a:pt x="2745" y="1770"/>
                  <a:pt x="2765" y="1791"/>
                </a:cubicBezTo>
                <a:cubicBezTo>
                  <a:pt x="2755" y="1786"/>
                  <a:pt x="2744" y="1781"/>
                  <a:pt x="2733" y="1776"/>
                </a:cubicBezTo>
                <a:cubicBezTo>
                  <a:pt x="2687" y="1754"/>
                  <a:pt x="2656" y="1724"/>
                  <a:pt x="2621" y="1688"/>
                </a:cubicBezTo>
                <a:cubicBezTo>
                  <a:pt x="2618" y="1685"/>
                  <a:pt x="2612" y="1687"/>
                  <a:pt x="2611" y="1691"/>
                </a:cubicBezTo>
                <a:cubicBezTo>
                  <a:pt x="2598" y="1745"/>
                  <a:pt x="2641" y="1783"/>
                  <a:pt x="2684" y="1810"/>
                </a:cubicBezTo>
                <a:cubicBezTo>
                  <a:pt x="2685" y="1818"/>
                  <a:pt x="2686" y="1825"/>
                  <a:pt x="2688" y="1833"/>
                </a:cubicBezTo>
                <a:cubicBezTo>
                  <a:pt x="2675" y="1820"/>
                  <a:pt x="2661" y="1809"/>
                  <a:pt x="2647" y="1800"/>
                </a:cubicBezTo>
                <a:cubicBezTo>
                  <a:pt x="2642" y="1798"/>
                  <a:pt x="2634" y="1802"/>
                  <a:pt x="2635" y="1808"/>
                </a:cubicBezTo>
                <a:cubicBezTo>
                  <a:pt x="2639" y="1843"/>
                  <a:pt x="2660" y="1864"/>
                  <a:pt x="2673" y="1897"/>
                </a:cubicBezTo>
                <a:cubicBezTo>
                  <a:pt x="2679" y="1912"/>
                  <a:pt x="2682" y="1925"/>
                  <a:pt x="2682" y="1937"/>
                </a:cubicBezTo>
                <a:cubicBezTo>
                  <a:pt x="2679" y="1940"/>
                  <a:pt x="2676" y="1943"/>
                  <a:pt x="2672" y="1945"/>
                </a:cubicBezTo>
                <a:cubicBezTo>
                  <a:pt x="2678" y="1894"/>
                  <a:pt x="2642" y="1837"/>
                  <a:pt x="2612" y="1801"/>
                </a:cubicBezTo>
                <a:cubicBezTo>
                  <a:pt x="2606" y="1794"/>
                  <a:pt x="2592" y="1794"/>
                  <a:pt x="2590" y="1803"/>
                </a:cubicBezTo>
                <a:cubicBezTo>
                  <a:pt x="2589" y="1802"/>
                  <a:pt x="2587" y="1800"/>
                  <a:pt x="2585" y="1796"/>
                </a:cubicBezTo>
                <a:cubicBezTo>
                  <a:pt x="2583" y="1792"/>
                  <a:pt x="2583" y="1787"/>
                  <a:pt x="2580" y="1782"/>
                </a:cubicBezTo>
                <a:cubicBezTo>
                  <a:pt x="2568" y="1764"/>
                  <a:pt x="2544" y="1763"/>
                  <a:pt x="2525" y="1772"/>
                </a:cubicBezTo>
                <a:cubicBezTo>
                  <a:pt x="2512" y="1778"/>
                  <a:pt x="2503" y="1788"/>
                  <a:pt x="2493" y="1798"/>
                </a:cubicBezTo>
                <a:cubicBezTo>
                  <a:pt x="2475" y="1813"/>
                  <a:pt x="2456" y="1818"/>
                  <a:pt x="2435" y="1828"/>
                </a:cubicBezTo>
                <a:cubicBezTo>
                  <a:pt x="2405" y="1843"/>
                  <a:pt x="2386" y="1884"/>
                  <a:pt x="2353" y="1891"/>
                </a:cubicBezTo>
                <a:cubicBezTo>
                  <a:pt x="2353" y="1886"/>
                  <a:pt x="2353" y="1882"/>
                  <a:pt x="2354" y="1878"/>
                </a:cubicBezTo>
                <a:cubicBezTo>
                  <a:pt x="2356" y="1878"/>
                  <a:pt x="2357" y="1877"/>
                  <a:pt x="2358" y="1876"/>
                </a:cubicBezTo>
                <a:cubicBezTo>
                  <a:pt x="2360" y="1872"/>
                  <a:pt x="2360" y="1868"/>
                  <a:pt x="2359" y="1865"/>
                </a:cubicBezTo>
                <a:cubicBezTo>
                  <a:pt x="2377" y="1831"/>
                  <a:pt x="2426" y="1826"/>
                  <a:pt x="2461" y="1811"/>
                </a:cubicBezTo>
                <a:cubicBezTo>
                  <a:pt x="2480" y="1802"/>
                  <a:pt x="2495" y="1782"/>
                  <a:pt x="2476" y="1764"/>
                </a:cubicBezTo>
                <a:cubicBezTo>
                  <a:pt x="2456" y="1746"/>
                  <a:pt x="2429" y="1759"/>
                  <a:pt x="2408" y="1774"/>
                </a:cubicBezTo>
                <a:cubicBezTo>
                  <a:pt x="2409" y="1772"/>
                  <a:pt x="2409" y="1770"/>
                  <a:pt x="2410" y="1768"/>
                </a:cubicBezTo>
                <a:cubicBezTo>
                  <a:pt x="2412" y="1757"/>
                  <a:pt x="2410" y="1748"/>
                  <a:pt x="2415" y="1736"/>
                </a:cubicBezTo>
                <a:cubicBezTo>
                  <a:pt x="2417" y="1732"/>
                  <a:pt x="2422" y="1727"/>
                  <a:pt x="2423" y="1722"/>
                </a:cubicBezTo>
                <a:cubicBezTo>
                  <a:pt x="2427" y="1697"/>
                  <a:pt x="2392" y="1694"/>
                  <a:pt x="2376" y="1702"/>
                </a:cubicBezTo>
                <a:cubicBezTo>
                  <a:pt x="2363" y="1708"/>
                  <a:pt x="2355" y="1720"/>
                  <a:pt x="2351" y="1734"/>
                </a:cubicBezTo>
                <a:cubicBezTo>
                  <a:pt x="2346" y="1753"/>
                  <a:pt x="2359" y="1779"/>
                  <a:pt x="2347" y="1795"/>
                </a:cubicBezTo>
                <a:cubicBezTo>
                  <a:pt x="2343" y="1777"/>
                  <a:pt x="2324" y="1762"/>
                  <a:pt x="2304" y="1765"/>
                </a:cubicBezTo>
                <a:cubicBezTo>
                  <a:pt x="2292" y="1767"/>
                  <a:pt x="2280" y="1775"/>
                  <a:pt x="2275" y="1786"/>
                </a:cubicBezTo>
                <a:cubicBezTo>
                  <a:pt x="2265" y="1804"/>
                  <a:pt x="2275" y="1817"/>
                  <a:pt x="2281" y="1834"/>
                </a:cubicBezTo>
                <a:cubicBezTo>
                  <a:pt x="2290" y="1859"/>
                  <a:pt x="2295" y="1899"/>
                  <a:pt x="2285" y="1927"/>
                </a:cubicBezTo>
                <a:cubicBezTo>
                  <a:pt x="2274" y="1919"/>
                  <a:pt x="2264" y="1910"/>
                  <a:pt x="2253" y="1900"/>
                </a:cubicBezTo>
                <a:cubicBezTo>
                  <a:pt x="2248" y="1895"/>
                  <a:pt x="2244" y="1891"/>
                  <a:pt x="2240" y="1886"/>
                </a:cubicBezTo>
                <a:cubicBezTo>
                  <a:pt x="2237" y="1883"/>
                  <a:pt x="2235" y="1879"/>
                  <a:pt x="2232" y="1875"/>
                </a:cubicBezTo>
                <a:cubicBezTo>
                  <a:pt x="2222" y="1861"/>
                  <a:pt x="2220" y="1849"/>
                  <a:pt x="2215" y="1833"/>
                </a:cubicBezTo>
                <a:cubicBezTo>
                  <a:pt x="2206" y="1806"/>
                  <a:pt x="2180" y="1799"/>
                  <a:pt x="2157" y="1807"/>
                </a:cubicBezTo>
                <a:cubicBezTo>
                  <a:pt x="2163" y="1789"/>
                  <a:pt x="2171" y="1770"/>
                  <a:pt x="2160" y="1753"/>
                </a:cubicBezTo>
                <a:cubicBezTo>
                  <a:pt x="2151" y="1739"/>
                  <a:pt x="2136" y="1738"/>
                  <a:pt x="2122" y="1740"/>
                </a:cubicBezTo>
                <a:cubicBezTo>
                  <a:pt x="2134" y="1714"/>
                  <a:pt x="2142" y="1679"/>
                  <a:pt x="2110" y="1665"/>
                </a:cubicBezTo>
                <a:cubicBezTo>
                  <a:pt x="2083" y="1653"/>
                  <a:pt x="2064" y="1680"/>
                  <a:pt x="2061" y="1704"/>
                </a:cubicBezTo>
                <a:cubicBezTo>
                  <a:pt x="2033" y="1704"/>
                  <a:pt x="2008" y="1726"/>
                  <a:pt x="2038" y="1749"/>
                </a:cubicBezTo>
                <a:cubicBezTo>
                  <a:pt x="2042" y="1752"/>
                  <a:pt x="2050" y="1754"/>
                  <a:pt x="2053" y="1758"/>
                </a:cubicBezTo>
                <a:cubicBezTo>
                  <a:pt x="2062" y="1768"/>
                  <a:pt x="2061" y="1779"/>
                  <a:pt x="2064" y="1790"/>
                </a:cubicBezTo>
                <a:cubicBezTo>
                  <a:pt x="2066" y="1801"/>
                  <a:pt x="2070" y="1807"/>
                  <a:pt x="2075" y="1817"/>
                </a:cubicBezTo>
                <a:cubicBezTo>
                  <a:pt x="2084" y="1833"/>
                  <a:pt x="2081" y="1843"/>
                  <a:pt x="2075" y="1857"/>
                </a:cubicBezTo>
                <a:cubicBezTo>
                  <a:pt x="2070" y="1866"/>
                  <a:pt x="2072" y="1875"/>
                  <a:pt x="2076" y="1884"/>
                </a:cubicBezTo>
                <a:cubicBezTo>
                  <a:pt x="2082" y="1901"/>
                  <a:pt x="2099" y="1917"/>
                  <a:pt x="2089" y="1937"/>
                </a:cubicBezTo>
                <a:cubicBezTo>
                  <a:pt x="2088" y="1951"/>
                  <a:pt x="2079" y="1954"/>
                  <a:pt x="2062" y="1945"/>
                </a:cubicBezTo>
                <a:cubicBezTo>
                  <a:pt x="2060" y="1943"/>
                  <a:pt x="2057" y="1941"/>
                  <a:pt x="2055" y="1939"/>
                </a:cubicBezTo>
                <a:cubicBezTo>
                  <a:pt x="2051" y="1937"/>
                  <a:pt x="2033" y="1924"/>
                  <a:pt x="2032" y="1920"/>
                </a:cubicBezTo>
                <a:cubicBezTo>
                  <a:pt x="2028" y="1913"/>
                  <a:pt x="2033" y="1908"/>
                  <a:pt x="2034" y="1899"/>
                </a:cubicBezTo>
                <a:cubicBezTo>
                  <a:pt x="2035" y="1890"/>
                  <a:pt x="2034" y="1880"/>
                  <a:pt x="2029" y="1872"/>
                </a:cubicBezTo>
                <a:cubicBezTo>
                  <a:pt x="2013" y="1842"/>
                  <a:pt x="1970" y="1847"/>
                  <a:pt x="1959" y="1877"/>
                </a:cubicBezTo>
                <a:cubicBezTo>
                  <a:pt x="1941" y="1873"/>
                  <a:pt x="1915" y="1873"/>
                  <a:pt x="1915" y="1897"/>
                </a:cubicBezTo>
                <a:cubicBezTo>
                  <a:pt x="1915" y="1925"/>
                  <a:pt x="1962" y="1942"/>
                  <a:pt x="1985" y="1953"/>
                </a:cubicBezTo>
                <a:cubicBezTo>
                  <a:pt x="1985" y="1953"/>
                  <a:pt x="1985" y="1954"/>
                  <a:pt x="1985" y="1954"/>
                </a:cubicBezTo>
                <a:cubicBezTo>
                  <a:pt x="1984" y="1953"/>
                  <a:pt x="1983" y="1952"/>
                  <a:pt x="1983" y="1952"/>
                </a:cubicBezTo>
                <a:cubicBezTo>
                  <a:pt x="1982" y="1951"/>
                  <a:pt x="1982" y="1952"/>
                  <a:pt x="1981" y="1952"/>
                </a:cubicBezTo>
                <a:cubicBezTo>
                  <a:pt x="1972" y="1963"/>
                  <a:pt x="1971" y="1979"/>
                  <a:pt x="1972" y="1995"/>
                </a:cubicBezTo>
                <a:cubicBezTo>
                  <a:pt x="1969" y="1989"/>
                  <a:pt x="1966" y="1985"/>
                  <a:pt x="1961" y="1981"/>
                </a:cubicBezTo>
                <a:cubicBezTo>
                  <a:pt x="1952" y="1973"/>
                  <a:pt x="1938" y="1974"/>
                  <a:pt x="1925" y="1977"/>
                </a:cubicBezTo>
                <a:cubicBezTo>
                  <a:pt x="1923" y="1968"/>
                  <a:pt x="1918" y="1960"/>
                  <a:pt x="1912" y="1950"/>
                </a:cubicBezTo>
                <a:cubicBezTo>
                  <a:pt x="1904" y="1939"/>
                  <a:pt x="1901" y="1923"/>
                  <a:pt x="1892" y="1913"/>
                </a:cubicBezTo>
                <a:cubicBezTo>
                  <a:pt x="1895" y="1912"/>
                  <a:pt x="1897" y="1911"/>
                  <a:pt x="1899" y="1910"/>
                </a:cubicBezTo>
                <a:cubicBezTo>
                  <a:pt x="1904" y="1905"/>
                  <a:pt x="1905" y="1897"/>
                  <a:pt x="1906" y="1890"/>
                </a:cubicBezTo>
                <a:cubicBezTo>
                  <a:pt x="1909" y="1872"/>
                  <a:pt x="1910" y="1858"/>
                  <a:pt x="1917" y="1841"/>
                </a:cubicBezTo>
                <a:cubicBezTo>
                  <a:pt x="1927" y="1821"/>
                  <a:pt x="1938" y="1802"/>
                  <a:pt x="1941" y="1779"/>
                </a:cubicBezTo>
                <a:cubicBezTo>
                  <a:pt x="1941" y="1776"/>
                  <a:pt x="1941" y="1772"/>
                  <a:pt x="1942" y="1769"/>
                </a:cubicBezTo>
                <a:cubicBezTo>
                  <a:pt x="1942" y="1768"/>
                  <a:pt x="1942" y="1768"/>
                  <a:pt x="1942" y="1768"/>
                </a:cubicBezTo>
                <a:cubicBezTo>
                  <a:pt x="1950" y="1763"/>
                  <a:pt x="1951" y="1759"/>
                  <a:pt x="1955" y="1752"/>
                </a:cubicBezTo>
                <a:cubicBezTo>
                  <a:pt x="1969" y="1724"/>
                  <a:pt x="2005" y="1708"/>
                  <a:pt x="2013" y="1676"/>
                </a:cubicBezTo>
                <a:cubicBezTo>
                  <a:pt x="2023" y="1638"/>
                  <a:pt x="1987" y="1613"/>
                  <a:pt x="1952" y="1612"/>
                </a:cubicBezTo>
                <a:cubicBezTo>
                  <a:pt x="1955" y="1593"/>
                  <a:pt x="1952" y="1571"/>
                  <a:pt x="1952" y="1553"/>
                </a:cubicBezTo>
                <a:cubicBezTo>
                  <a:pt x="1952" y="1541"/>
                  <a:pt x="1952" y="1529"/>
                  <a:pt x="1951" y="1517"/>
                </a:cubicBezTo>
                <a:cubicBezTo>
                  <a:pt x="1960" y="1511"/>
                  <a:pt x="1968" y="1504"/>
                  <a:pt x="1973" y="1495"/>
                </a:cubicBezTo>
                <a:cubicBezTo>
                  <a:pt x="1977" y="1487"/>
                  <a:pt x="1977" y="1478"/>
                  <a:pt x="1978" y="1469"/>
                </a:cubicBezTo>
                <a:cubicBezTo>
                  <a:pt x="1981" y="1453"/>
                  <a:pt x="1989" y="1443"/>
                  <a:pt x="1994" y="1428"/>
                </a:cubicBezTo>
                <a:cubicBezTo>
                  <a:pt x="2000" y="1413"/>
                  <a:pt x="1997" y="1397"/>
                  <a:pt x="1988" y="1384"/>
                </a:cubicBezTo>
                <a:cubicBezTo>
                  <a:pt x="1976" y="1366"/>
                  <a:pt x="1955" y="1359"/>
                  <a:pt x="1936" y="1363"/>
                </a:cubicBezTo>
                <a:cubicBezTo>
                  <a:pt x="1936" y="1363"/>
                  <a:pt x="1936" y="1362"/>
                  <a:pt x="1936" y="1362"/>
                </a:cubicBezTo>
                <a:cubicBezTo>
                  <a:pt x="1939" y="1349"/>
                  <a:pt x="1936" y="1332"/>
                  <a:pt x="1936" y="1318"/>
                </a:cubicBezTo>
                <a:cubicBezTo>
                  <a:pt x="1936" y="1309"/>
                  <a:pt x="1937" y="1297"/>
                  <a:pt x="1933" y="1288"/>
                </a:cubicBezTo>
                <a:cubicBezTo>
                  <a:pt x="1926" y="1273"/>
                  <a:pt x="1911" y="1274"/>
                  <a:pt x="1896" y="1273"/>
                </a:cubicBezTo>
                <a:cubicBezTo>
                  <a:pt x="1879" y="1273"/>
                  <a:pt x="1855" y="1271"/>
                  <a:pt x="1845" y="1289"/>
                </a:cubicBezTo>
                <a:cubicBezTo>
                  <a:pt x="1838" y="1303"/>
                  <a:pt x="1844" y="1310"/>
                  <a:pt x="1851" y="1321"/>
                </a:cubicBezTo>
                <a:cubicBezTo>
                  <a:pt x="1857" y="1331"/>
                  <a:pt x="1862" y="1331"/>
                  <a:pt x="1850" y="1336"/>
                </a:cubicBezTo>
                <a:cubicBezTo>
                  <a:pt x="1842" y="1339"/>
                  <a:pt x="1832" y="1337"/>
                  <a:pt x="1823" y="1337"/>
                </a:cubicBezTo>
                <a:cubicBezTo>
                  <a:pt x="1816" y="1338"/>
                  <a:pt x="1810" y="1337"/>
                  <a:pt x="1804" y="1343"/>
                </a:cubicBezTo>
                <a:cubicBezTo>
                  <a:pt x="1776" y="1370"/>
                  <a:pt x="1818" y="1427"/>
                  <a:pt x="1839" y="1450"/>
                </a:cubicBezTo>
                <a:cubicBezTo>
                  <a:pt x="1827" y="1450"/>
                  <a:pt x="1815" y="1454"/>
                  <a:pt x="1806" y="1461"/>
                </a:cubicBezTo>
                <a:cubicBezTo>
                  <a:pt x="1784" y="1478"/>
                  <a:pt x="1785" y="1503"/>
                  <a:pt x="1790" y="1529"/>
                </a:cubicBezTo>
                <a:cubicBezTo>
                  <a:pt x="1799" y="1571"/>
                  <a:pt x="1810" y="1613"/>
                  <a:pt x="1822" y="1654"/>
                </a:cubicBezTo>
                <a:cubicBezTo>
                  <a:pt x="1825" y="1663"/>
                  <a:pt x="1828" y="1671"/>
                  <a:pt x="1830" y="1680"/>
                </a:cubicBezTo>
                <a:cubicBezTo>
                  <a:pt x="1830" y="1681"/>
                  <a:pt x="1830" y="1682"/>
                  <a:pt x="1830" y="1683"/>
                </a:cubicBezTo>
                <a:cubicBezTo>
                  <a:pt x="1829" y="1688"/>
                  <a:pt x="1829" y="1693"/>
                  <a:pt x="1829" y="1699"/>
                </a:cubicBezTo>
                <a:cubicBezTo>
                  <a:pt x="1827" y="1715"/>
                  <a:pt x="1824" y="1731"/>
                  <a:pt x="1822" y="1748"/>
                </a:cubicBezTo>
                <a:cubicBezTo>
                  <a:pt x="1812" y="1730"/>
                  <a:pt x="1802" y="1713"/>
                  <a:pt x="1797" y="1692"/>
                </a:cubicBezTo>
                <a:cubicBezTo>
                  <a:pt x="1792" y="1669"/>
                  <a:pt x="1794" y="1648"/>
                  <a:pt x="1796" y="1625"/>
                </a:cubicBezTo>
                <a:cubicBezTo>
                  <a:pt x="1799" y="1599"/>
                  <a:pt x="1801" y="1565"/>
                  <a:pt x="1771" y="1554"/>
                </a:cubicBezTo>
                <a:cubicBezTo>
                  <a:pt x="1743" y="1543"/>
                  <a:pt x="1706" y="1565"/>
                  <a:pt x="1697" y="1592"/>
                </a:cubicBezTo>
                <a:cubicBezTo>
                  <a:pt x="1693" y="1603"/>
                  <a:pt x="1694" y="1613"/>
                  <a:pt x="1699" y="1624"/>
                </a:cubicBezTo>
                <a:cubicBezTo>
                  <a:pt x="1709" y="1648"/>
                  <a:pt x="1726" y="1669"/>
                  <a:pt x="1735" y="1695"/>
                </a:cubicBezTo>
                <a:cubicBezTo>
                  <a:pt x="1745" y="1720"/>
                  <a:pt x="1749" y="1746"/>
                  <a:pt x="1747" y="1773"/>
                </a:cubicBezTo>
                <a:cubicBezTo>
                  <a:pt x="1744" y="1795"/>
                  <a:pt x="1739" y="1816"/>
                  <a:pt x="1740" y="1839"/>
                </a:cubicBezTo>
                <a:cubicBezTo>
                  <a:pt x="1741" y="1850"/>
                  <a:pt x="1743" y="1860"/>
                  <a:pt x="1745" y="1871"/>
                </a:cubicBezTo>
                <a:cubicBezTo>
                  <a:pt x="1739" y="1883"/>
                  <a:pt x="1735" y="1897"/>
                  <a:pt x="1726" y="1907"/>
                </a:cubicBezTo>
                <a:cubicBezTo>
                  <a:pt x="1726" y="1905"/>
                  <a:pt x="1725" y="1903"/>
                  <a:pt x="1725" y="1900"/>
                </a:cubicBezTo>
                <a:cubicBezTo>
                  <a:pt x="1726" y="1898"/>
                  <a:pt x="1727" y="1895"/>
                  <a:pt x="1727" y="1893"/>
                </a:cubicBezTo>
                <a:cubicBezTo>
                  <a:pt x="1727" y="1892"/>
                  <a:pt x="1726" y="1890"/>
                  <a:pt x="1725" y="1890"/>
                </a:cubicBezTo>
                <a:cubicBezTo>
                  <a:pt x="1724" y="1890"/>
                  <a:pt x="1723" y="1890"/>
                  <a:pt x="1722" y="1890"/>
                </a:cubicBezTo>
                <a:cubicBezTo>
                  <a:pt x="1719" y="1877"/>
                  <a:pt x="1717" y="1864"/>
                  <a:pt x="1716" y="1851"/>
                </a:cubicBezTo>
                <a:cubicBezTo>
                  <a:pt x="1721" y="1835"/>
                  <a:pt x="1726" y="1819"/>
                  <a:pt x="1723" y="1802"/>
                </a:cubicBezTo>
                <a:cubicBezTo>
                  <a:pt x="1723" y="1802"/>
                  <a:pt x="1723" y="1802"/>
                  <a:pt x="1723" y="1802"/>
                </a:cubicBezTo>
                <a:cubicBezTo>
                  <a:pt x="1729" y="1775"/>
                  <a:pt x="1735" y="1745"/>
                  <a:pt x="1722" y="1724"/>
                </a:cubicBezTo>
                <a:cubicBezTo>
                  <a:pt x="1709" y="1705"/>
                  <a:pt x="1685" y="1702"/>
                  <a:pt x="1665" y="1710"/>
                </a:cubicBezTo>
                <a:cubicBezTo>
                  <a:pt x="1656" y="1713"/>
                  <a:pt x="1649" y="1718"/>
                  <a:pt x="1637" y="1716"/>
                </a:cubicBezTo>
                <a:cubicBezTo>
                  <a:pt x="1633" y="1715"/>
                  <a:pt x="1630" y="1711"/>
                  <a:pt x="1625" y="1711"/>
                </a:cubicBezTo>
                <a:cubicBezTo>
                  <a:pt x="1622" y="1711"/>
                  <a:pt x="1620" y="1711"/>
                  <a:pt x="1616" y="1712"/>
                </a:cubicBezTo>
                <a:cubicBezTo>
                  <a:pt x="1605" y="1713"/>
                  <a:pt x="1601" y="1716"/>
                  <a:pt x="1590" y="1712"/>
                </a:cubicBezTo>
                <a:cubicBezTo>
                  <a:pt x="1568" y="1703"/>
                  <a:pt x="1539" y="1692"/>
                  <a:pt x="1526" y="1722"/>
                </a:cubicBezTo>
                <a:cubicBezTo>
                  <a:pt x="1521" y="1733"/>
                  <a:pt x="1524" y="1740"/>
                  <a:pt x="1529" y="1750"/>
                </a:cubicBezTo>
                <a:cubicBezTo>
                  <a:pt x="1532" y="1758"/>
                  <a:pt x="1534" y="1752"/>
                  <a:pt x="1533" y="1764"/>
                </a:cubicBezTo>
                <a:cubicBezTo>
                  <a:pt x="1533" y="1771"/>
                  <a:pt x="1531" y="1771"/>
                  <a:pt x="1530" y="1772"/>
                </a:cubicBezTo>
                <a:cubicBezTo>
                  <a:pt x="1531" y="1768"/>
                  <a:pt x="1532" y="1764"/>
                  <a:pt x="1532" y="1759"/>
                </a:cubicBezTo>
                <a:cubicBezTo>
                  <a:pt x="1532" y="1759"/>
                  <a:pt x="1531" y="1758"/>
                  <a:pt x="1531" y="1758"/>
                </a:cubicBezTo>
                <a:cubicBezTo>
                  <a:pt x="1506" y="1764"/>
                  <a:pt x="1483" y="1801"/>
                  <a:pt x="1470" y="1821"/>
                </a:cubicBezTo>
                <a:cubicBezTo>
                  <a:pt x="1468" y="1824"/>
                  <a:pt x="1466" y="1828"/>
                  <a:pt x="1464" y="1831"/>
                </a:cubicBezTo>
                <a:cubicBezTo>
                  <a:pt x="1461" y="1820"/>
                  <a:pt x="1457" y="1810"/>
                  <a:pt x="1455" y="1799"/>
                </a:cubicBezTo>
                <a:cubicBezTo>
                  <a:pt x="1447" y="1762"/>
                  <a:pt x="1447" y="1725"/>
                  <a:pt x="1439" y="1689"/>
                </a:cubicBezTo>
                <a:cubicBezTo>
                  <a:pt x="1438" y="1684"/>
                  <a:pt x="1429" y="1682"/>
                  <a:pt x="1428" y="1688"/>
                </a:cubicBezTo>
                <a:cubicBezTo>
                  <a:pt x="1416" y="1736"/>
                  <a:pt x="1427" y="1792"/>
                  <a:pt x="1441" y="1839"/>
                </a:cubicBezTo>
                <a:cubicBezTo>
                  <a:pt x="1434" y="1823"/>
                  <a:pt x="1428" y="1806"/>
                  <a:pt x="1425" y="1785"/>
                </a:cubicBezTo>
                <a:cubicBezTo>
                  <a:pt x="1421" y="1763"/>
                  <a:pt x="1418" y="1743"/>
                  <a:pt x="1405" y="1725"/>
                </a:cubicBezTo>
                <a:cubicBezTo>
                  <a:pt x="1400" y="1719"/>
                  <a:pt x="1389" y="1724"/>
                  <a:pt x="1391" y="1731"/>
                </a:cubicBezTo>
                <a:cubicBezTo>
                  <a:pt x="1401" y="1773"/>
                  <a:pt x="1402" y="1821"/>
                  <a:pt x="1423" y="1859"/>
                </a:cubicBezTo>
                <a:cubicBezTo>
                  <a:pt x="1430" y="1870"/>
                  <a:pt x="1437" y="1880"/>
                  <a:pt x="1445" y="1891"/>
                </a:cubicBezTo>
                <a:cubicBezTo>
                  <a:pt x="1440" y="1888"/>
                  <a:pt x="1436" y="1885"/>
                  <a:pt x="1432" y="1882"/>
                </a:cubicBezTo>
                <a:cubicBezTo>
                  <a:pt x="1413" y="1870"/>
                  <a:pt x="1400" y="1856"/>
                  <a:pt x="1387" y="1838"/>
                </a:cubicBezTo>
                <a:cubicBezTo>
                  <a:pt x="1386" y="1836"/>
                  <a:pt x="1383" y="1837"/>
                  <a:pt x="1382" y="1839"/>
                </a:cubicBezTo>
                <a:cubicBezTo>
                  <a:pt x="1374" y="1862"/>
                  <a:pt x="1391" y="1881"/>
                  <a:pt x="1408" y="1894"/>
                </a:cubicBezTo>
                <a:cubicBezTo>
                  <a:pt x="1408" y="1898"/>
                  <a:pt x="1408" y="1901"/>
                  <a:pt x="1409" y="1905"/>
                </a:cubicBezTo>
                <a:cubicBezTo>
                  <a:pt x="1404" y="1898"/>
                  <a:pt x="1398" y="1893"/>
                  <a:pt x="1392" y="1888"/>
                </a:cubicBezTo>
                <a:cubicBezTo>
                  <a:pt x="1390" y="1887"/>
                  <a:pt x="1387" y="1888"/>
                  <a:pt x="1387" y="1891"/>
                </a:cubicBezTo>
                <a:cubicBezTo>
                  <a:pt x="1387" y="1907"/>
                  <a:pt x="1395" y="1917"/>
                  <a:pt x="1399" y="1932"/>
                </a:cubicBezTo>
                <a:cubicBezTo>
                  <a:pt x="1400" y="1939"/>
                  <a:pt x="1401" y="1945"/>
                  <a:pt x="1401" y="1950"/>
                </a:cubicBezTo>
                <a:cubicBezTo>
                  <a:pt x="1399" y="1951"/>
                  <a:pt x="1398" y="1952"/>
                  <a:pt x="1396" y="1953"/>
                </a:cubicBezTo>
                <a:cubicBezTo>
                  <a:pt x="1401" y="1931"/>
                  <a:pt x="1388" y="1904"/>
                  <a:pt x="1377" y="1887"/>
                </a:cubicBezTo>
                <a:cubicBezTo>
                  <a:pt x="1375" y="1883"/>
                  <a:pt x="1367" y="1883"/>
                  <a:pt x="1367" y="1888"/>
                </a:cubicBezTo>
                <a:cubicBezTo>
                  <a:pt x="1368" y="1915"/>
                  <a:pt x="1380" y="1936"/>
                  <a:pt x="1367" y="1961"/>
                </a:cubicBezTo>
                <a:cubicBezTo>
                  <a:pt x="1366" y="1964"/>
                  <a:pt x="1364" y="1967"/>
                  <a:pt x="1362" y="1970"/>
                </a:cubicBezTo>
                <a:cubicBezTo>
                  <a:pt x="1363" y="1967"/>
                  <a:pt x="1364" y="1963"/>
                  <a:pt x="1364" y="1959"/>
                </a:cubicBezTo>
                <a:cubicBezTo>
                  <a:pt x="1363" y="1937"/>
                  <a:pt x="1357" y="1910"/>
                  <a:pt x="1346" y="1889"/>
                </a:cubicBezTo>
                <a:cubicBezTo>
                  <a:pt x="1349" y="1884"/>
                  <a:pt x="1353" y="1879"/>
                  <a:pt x="1356" y="1873"/>
                </a:cubicBezTo>
                <a:cubicBezTo>
                  <a:pt x="1373" y="1847"/>
                  <a:pt x="1398" y="1809"/>
                  <a:pt x="1393" y="1776"/>
                </a:cubicBezTo>
                <a:cubicBezTo>
                  <a:pt x="1393" y="1770"/>
                  <a:pt x="1387" y="1766"/>
                  <a:pt x="1380" y="1768"/>
                </a:cubicBezTo>
                <a:cubicBezTo>
                  <a:pt x="1349" y="1778"/>
                  <a:pt x="1327" y="1814"/>
                  <a:pt x="1308" y="1839"/>
                </a:cubicBezTo>
                <a:cubicBezTo>
                  <a:pt x="1286" y="1868"/>
                  <a:pt x="1263" y="1895"/>
                  <a:pt x="1229" y="1909"/>
                </a:cubicBezTo>
                <a:cubicBezTo>
                  <a:pt x="1228" y="1909"/>
                  <a:pt x="1228" y="1910"/>
                  <a:pt x="1227" y="1910"/>
                </a:cubicBezTo>
                <a:cubicBezTo>
                  <a:pt x="1249" y="1893"/>
                  <a:pt x="1266" y="1870"/>
                  <a:pt x="1279" y="1846"/>
                </a:cubicBezTo>
                <a:cubicBezTo>
                  <a:pt x="1295" y="1815"/>
                  <a:pt x="1304" y="1779"/>
                  <a:pt x="1306" y="1745"/>
                </a:cubicBezTo>
                <a:cubicBezTo>
                  <a:pt x="1307" y="1717"/>
                  <a:pt x="1309" y="1675"/>
                  <a:pt x="1289" y="1653"/>
                </a:cubicBezTo>
                <a:cubicBezTo>
                  <a:pt x="1286" y="1649"/>
                  <a:pt x="1283" y="1649"/>
                  <a:pt x="1279" y="1652"/>
                </a:cubicBezTo>
                <a:cubicBezTo>
                  <a:pt x="1259" y="1672"/>
                  <a:pt x="1258" y="1710"/>
                  <a:pt x="1252" y="1736"/>
                </a:cubicBezTo>
                <a:cubicBezTo>
                  <a:pt x="1244" y="1770"/>
                  <a:pt x="1235" y="1804"/>
                  <a:pt x="1215" y="1833"/>
                </a:cubicBezTo>
                <a:cubicBezTo>
                  <a:pt x="1194" y="1863"/>
                  <a:pt x="1167" y="1874"/>
                  <a:pt x="1135" y="1888"/>
                </a:cubicBezTo>
                <a:cubicBezTo>
                  <a:pt x="1135" y="1887"/>
                  <a:pt x="1134" y="1886"/>
                  <a:pt x="1134" y="1885"/>
                </a:cubicBezTo>
                <a:cubicBezTo>
                  <a:pt x="1133" y="1881"/>
                  <a:pt x="1132" y="1877"/>
                  <a:pt x="1131" y="1873"/>
                </a:cubicBezTo>
                <a:cubicBezTo>
                  <a:pt x="1142" y="1858"/>
                  <a:pt x="1152" y="1842"/>
                  <a:pt x="1160" y="1824"/>
                </a:cubicBezTo>
                <a:cubicBezTo>
                  <a:pt x="1172" y="1795"/>
                  <a:pt x="1176" y="1764"/>
                  <a:pt x="1176" y="1733"/>
                </a:cubicBezTo>
                <a:cubicBezTo>
                  <a:pt x="1176" y="1726"/>
                  <a:pt x="1176" y="1720"/>
                  <a:pt x="1175" y="1713"/>
                </a:cubicBezTo>
                <a:cubicBezTo>
                  <a:pt x="1177" y="1713"/>
                  <a:pt x="1179" y="1712"/>
                  <a:pt x="1181" y="1712"/>
                </a:cubicBezTo>
                <a:cubicBezTo>
                  <a:pt x="1211" y="1702"/>
                  <a:pt x="1238" y="1666"/>
                  <a:pt x="1244" y="1636"/>
                </a:cubicBezTo>
                <a:cubicBezTo>
                  <a:pt x="1249" y="1606"/>
                  <a:pt x="1241" y="1568"/>
                  <a:pt x="1219" y="1545"/>
                </a:cubicBezTo>
                <a:cubicBezTo>
                  <a:pt x="1211" y="1536"/>
                  <a:pt x="1193" y="1542"/>
                  <a:pt x="1189" y="1553"/>
                </a:cubicBezTo>
                <a:cubicBezTo>
                  <a:pt x="1179" y="1577"/>
                  <a:pt x="1193" y="1603"/>
                  <a:pt x="1185" y="1626"/>
                </a:cubicBezTo>
                <a:cubicBezTo>
                  <a:pt x="1182" y="1634"/>
                  <a:pt x="1176" y="1640"/>
                  <a:pt x="1169" y="1646"/>
                </a:cubicBezTo>
                <a:cubicBezTo>
                  <a:pt x="1169" y="1645"/>
                  <a:pt x="1169" y="1644"/>
                  <a:pt x="1169" y="1643"/>
                </a:cubicBezTo>
                <a:cubicBezTo>
                  <a:pt x="1168" y="1629"/>
                  <a:pt x="1167" y="1615"/>
                  <a:pt x="1167" y="1600"/>
                </a:cubicBezTo>
                <a:cubicBezTo>
                  <a:pt x="1167" y="1584"/>
                  <a:pt x="1172" y="1568"/>
                  <a:pt x="1165" y="1553"/>
                </a:cubicBezTo>
                <a:cubicBezTo>
                  <a:pt x="1159" y="1540"/>
                  <a:pt x="1141" y="1531"/>
                  <a:pt x="1129" y="1542"/>
                </a:cubicBezTo>
                <a:cubicBezTo>
                  <a:pt x="1104" y="1562"/>
                  <a:pt x="1106" y="1601"/>
                  <a:pt x="1106" y="1631"/>
                </a:cubicBezTo>
                <a:cubicBezTo>
                  <a:pt x="1107" y="1660"/>
                  <a:pt x="1111" y="1688"/>
                  <a:pt x="1113" y="1717"/>
                </a:cubicBezTo>
                <a:cubicBezTo>
                  <a:pt x="1115" y="1748"/>
                  <a:pt x="1114" y="1778"/>
                  <a:pt x="1100" y="1806"/>
                </a:cubicBezTo>
                <a:cubicBezTo>
                  <a:pt x="1097" y="1812"/>
                  <a:pt x="1094" y="1818"/>
                  <a:pt x="1090" y="1825"/>
                </a:cubicBezTo>
                <a:cubicBezTo>
                  <a:pt x="1088" y="1824"/>
                  <a:pt x="1086" y="1823"/>
                  <a:pt x="1085" y="1822"/>
                </a:cubicBezTo>
                <a:cubicBezTo>
                  <a:pt x="1075" y="1818"/>
                  <a:pt x="1063" y="1828"/>
                  <a:pt x="1063" y="1838"/>
                </a:cubicBezTo>
                <a:cubicBezTo>
                  <a:pt x="1064" y="1844"/>
                  <a:pt x="1065" y="1850"/>
                  <a:pt x="1067" y="1855"/>
                </a:cubicBezTo>
                <a:cubicBezTo>
                  <a:pt x="1064" y="1859"/>
                  <a:pt x="1061" y="1863"/>
                  <a:pt x="1057" y="1867"/>
                </a:cubicBezTo>
                <a:cubicBezTo>
                  <a:pt x="1055" y="1861"/>
                  <a:pt x="1052" y="1855"/>
                  <a:pt x="1048" y="1850"/>
                </a:cubicBezTo>
                <a:cubicBezTo>
                  <a:pt x="1056" y="1832"/>
                  <a:pt x="1063" y="1814"/>
                  <a:pt x="1069" y="1795"/>
                </a:cubicBezTo>
                <a:cubicBezTo>
                  <a:pt x="1085" y="1737"/>
                  <a:pt x="1083" y="1677"/>
                  <a:pt x="1079" y="1618"/>
                </a:cubicBezTo>
                <a:cubicBezTo>
                  <a:pt x="1076" y="1584"/>
                  <a:pt x="1025" y="1589"/>
                  <a:pt x="1026" y="1623"/>
                </a:cubicBezTo>
                <a:cubicBezTo>
                  <a:pt x="1028" y="1682"/>
                  <a:pt x="1030" y="1742"/>
                  <a:pt x="1010" y="1798"/>
                </a:cubicBezTo>
                <a:cubicBezTo>
                  <a:pt x="1002" y="1819"/>
                  <a:pt x="993" y="1840"/>
                  <a:pt x="983" y="1860"/>
                </a:cubicBezTo>
                <a:cubicBezTo>
                  <a:pt x="982" y="1848"/>
                  <a:pt x="981" y="1836"/>
                  <a:pt x="981" y="1825"/>
                </a:cubicBezTo>
                <a:cubicBezTo>
                  <a:pt x="980" y="1793"/>
                  <a:pt x="1020" y="1743"/>
                  <a:pt x="985" y="1717"/>
                </a:cubicBezTo>
                <a:cubicBezTo>
                  <a:pt x="981" y="1715"/>
                  <a:pt x="976" y="1714"/>
                  <a:pt x="973" y="1717"/>
                </a:cubicBezTo>
                <a:cubicBezTo>
                  <a:pt x="978" y="1712"/>
                  <a:pt x="971" y="1718"/>
                  <a:pt x="971" y="1719"/>
                </a:cubicBezTo>
                <a:cubicBezTo>
                  <a:pt x="968" y="1722"/>
                  <a:pt x="965" y="1725"/>
                  <a:pt x="963" y="1728"/>
                </a:cubicBezTo>
                <a:cubicBezTo>
                  <a:pt x="957" y="1737"/>
                  <a:pt x="952" y="1745"/>
                  <a:pt x="947" y="1754"/>
                </a:cubicBezTo>
                <a:cubicBezTo>
                  <a:pt x="937" y="1773"/>
                  <a:pt x="927" y="1795"/>
                  <a:pt x="924" y="1816"/>
                </a:cubicBezTo>
                <a:cubicBezTo>
                  <a:pt x="921" y="1843"/>
                  <a:pt x="926" y="1871"/>
                  <a:pt x="927" y="1897"/>
                </a:cubicBezTo>
                <a:cubicBezTo>
                  <a:pt x="928" y="1919"/>
                  <a:pt x="926" y="1942"/>
                  <a:pt x="929" y="1964"/>
                </a:cubicBezTo>
                <a:cubicBezTo>
                  <a:pt x="929" y="1965"/>
                  <a:pt x="929" y="1966"/>
                  <a:pt x="928" y="1967"/>
                </a:cubicBezTo>
                <a:cubicBezTo>
                  <a:pt x="925" y="1950"/>
                  <a:pt x="920" y="1934"/>
                  <a:pt x="914" y="1919"/>
                </a:cubicBezTo>
                <a:cubicBezTo>
                  <a:pt x="912" y="1913"/>
                  <a:pt x="910" y="1908"/>
                  <a:pt x="908" y="1902"/>
                </a:cubicBezTo>
                <a:cubicBezTo>
                  <a:pt x="909" y="1898"/>
                  <a:pt x="911" y="1894"/>
                  <a:pt x="912" y="1889"/>
                </a:cubicBezTo>
                <a:cubicBezTo>
                  <a:pt x="925" y="1834"/>
                  <a:pt x="917" y="1783"/>
                  <a:pt x="906" y="1729"/>
                </a:cubicBezTo>
                <a:cubicBezTo>
                  <a:pt x="911" y="1729"/>
                  <a:pt x="917" y="1728"/>
                  <a:pt x="922" y="1725"/>
                </a:cubicBezTo>
                <a:cubicBezTo>
                  <a:pt x="974" y="1691"/>
                  <a:pt x="986" y="1628"/>
                  <a:pt x="990" y="1570"/>
                </a:cubicBezTo>
                <a:cubicBezTo>
                  <a:pt x="991" y="1541"/>
                  <a:pt x="992" y="1511"/>
                  <a:pt x="1001" y="1483"/>
                </a:cubicBezTo>
                <a:cubicBezTo>
                  <a:pt x="1011" y="1452"/>
                  <a:pt x="1034" y="1428"/>
                  <a:pt x="1057" y="1405"/>
                </a:cubicBezTo>
                <a:cubicBezTo>
                  <a:pt x="1065" y="1398"/>
                  <a:pt x="1063" y="1384"/>
                  <a:pt x="1058" y="1375"/>
                </a:cubicBezTo>
                <a:cubicBezTo>
                  <a:pt x="1057" y="1374"/>
                  <a:pt x="1056" y="1372"/>
                  <a:pt x="1054" y="1371"/>
                </a:cubicBezTo>
                <a:cubicBezTo>
                  <a:pt x="1054" y="1371"/>
                  <a:pt x="1054" y="1371"/>
                  <a:pt x="1053" y="1371"/>
                </a:cubicBezTo>
                <a:cubicBezTo>
                  <a:pt x="1042" y="1362"/>
                  <a:pt x="1029" y="1365"/>
                  <a:pt x="1019" y="1374"/>
                </a:cubicBezTo>
                <a:cubicBezTo>
                  <a:pt x="996" y="1396"/>
                  <a:pt x="975" y="1418"/>
                  <a:pt x="961" y="1446"/>
                </a:cubicBezTo>
                <a:cubicBezTo>
                  <a:pt x="957" y="1454"/>
                  <a:pt x="954" y="1462"/>
                  <a:pt x="952" y="1470"/>
                </a:cubicBezTo>
                <a:cubicBezTo>
                  <a:pt x="941" y="1459"/>
                  <a:pt x="929" y="1449"/>
                  <a:pt x="925" y="1434"/>
                </a:cubicBezTo>
                <a:cubicBezTo>
                  <a:pt x="918" y="1409"/>
                  <a:pt x="936" y="1393"/>
                  <a:pt x="940" y="1371"/>
                </a:cubicBezTo>
                <a:cubicBezTo>
                  <a:pt x="941" y="1361"/>
                  <a:pt x="932" y="1349"/>
                  <a:pt x="921" y="1351"/>
                </a:cubicBezTo>
                <a:cubicBezTo>
                  <a:pt x="886" y="1359"/>
                  <a:pt x="873" y="1403"/>
                  <a:pt x="879" y="1435"/>
                </a:cubicBezTo>
                <a:cubicBezTo>
                  <a:pt x="882" y="1456"/>
                  <a:pt x="893" y="1474"/>
                  <a:pt x="907" y="1489"/>
                </a:cubicBezTo>
                <a:cubicBezTo>
                  <a:pt x="917" y="1500"/>
                  <a:pt x="928" y="1513"/>
                  <a:pt x="942" y="1518"/>
                </a:cubicBezTo>
                <a:cubicBezTo>
                  <a:pt x="942" y="1521"/>
                  <a:pt x="942" y="1524"/>
                  <a:pt x="941" y="1528"/>
                </a:cubicBezTo>
                <a:cubicBezTo>
                  <a:pt x="937" y="1578"/>
                  <a:pt x="942" y="1646"/>
                  <a:pt x="897" y="1680"/>
                </a:cubicBezTo>
                <a:cubicBezTo>
                  <a:pt x="895" y="1660"/>
                  <a:pt x="894" y="1640"/>
                  <a:pt x="897" y="1620"/>
                </a:cubicBezTo>
                <a:cubicBezTo>
                  <a:pt x="900" y="1594"/>
                  <a:pt x="917" y="1562"/>
                  <a:pt x="909" y="1538"/>
                </a:cubicBezTo>
                <a:cubicBezTo>
                  <a:pt x="906" y="1530"/>
                  <a:pt x="897" y="1526"/>
                  <a:pt x="890" y="1529"/>
                </a:cubicBezTo>
                <a:cubicBezTo>
                  <a:pt x="866" y="1537"/>
                  <a:pt x="856" y="1569"/>
                  <a:pt x="850" y="1591"/>
                </a:cubicBezTo>
                <a:cubicBezTo>
                  <a:pt x="844" y="1616"/>
                  <a:pt x="841" y="1643"/>
                  <a:pt x="843" y="1670"/>
                </a:cubicBezTo>
                <a:cubicBezTo>
                  <a:pt x="845" y="1706"/>
                  <a:pt x="856" y="1742"/>
                  <a:pt x="862" y="1778"/>
                </a:cubicBezTo>
                <a:cubicBezTo>
                  <a:pt x="856" y="1795"/>
                  <a:pt x="851" y="1813"/>
                  <a:pt x="850" y="1832"/>
                </a:cubicBezTo>
                <a:cubicBezTo>
                  <a:pt x="850" y="1839"/>
                  <a:pt x="850" y="1846"/>
                  <a:pt x="851" y="1853"/>
                </a:cubicBezTo>
                <a:cubicBezTo>
                  <a:pt x="847" y="1852"/>
                  <a:pt x="844" y="1851"/>
                  <a:pt x="840" y="1849"/>
                </a:cubicBezTo>
                <a:cubicBezTo>
                  <a:pt x="827" y="1819"/>
                  <a:pt x="812" y="1788"/>
                  <a:pt x="818" y="1755"/>
                </a:cubicBezTo>
                <a:cubicBezTo>
                  <a:pt x="824" y="1721"/>
                  <a:pt x="772" y="1713"/>
                  <a:pt x="765" y="1746"/>
                </a:cubicBezTo>
                <a:cubicBezTo>
                  <a:pt x="755" y="1791"/>
                  <a:pt x="771" y="1832"/>
                  <a:pt x="788" y="1873"/>
                </a:cubicBezTo>
                <a:cubicBezTo>
                  <a:pt x="803" y="1910"/>
                  <a:pt x="810" y="1945"/>
                  <a:pt x="805" y="1984"/>
                </a:cubicBezTo>
                <a:cubicBezTo>
                  <a:pt x="800" y="1989"/>
                  <a:pt x="795" y="1994"/>
                  <a:pt x="790" y="1999"/>
                </a:cubicBezTo>
                <a:cubicBezTo>
                  <a:pt x="785" y="1989"/>
                  <a:pt x="778" y="1979"/>
                  <a:pt x="770" y="1971"/>
                </a:cubicBezTo>
                <a:cubicBezTo>
                  <a:pt x="774" y="1954"/>
                  <a:pt x="776" y="1937"/>
                  <a:pt x="775" y="1919"/>
                </a:cubicBezTo>
                <a:cubicBezTo>
                  <a:pt x="773" y="1865"/>
                  <a:pt x="749" y="1814"/>
                  <a:pt x="733" y="1763"/>
                </a:cubicBezTo>
                <a:cubicBezTo>
                  <a:pt x="734" y="1762"/>
                  <a:pt x="734" y="1761"/>
                  <a:pt x="734" y="1760"/>
                </a:cubicBezTo>
                <a:cubicBezTo>
                  <a:pt x="734" y="1733"/>
                  <a:pt x="759" y="1719"/>
                  <a:pt x="777" y="1702"/>
                </a:cubicBezTo>
                <a:cubicBezTo>
                  <a:pt x="793" y="1686"/>
                  <a:pt x="805" y="1668"/>
                  <a:pt x="811" y="1646"/>
                </a:cubicBezTo>
                <a:cubicBezTo>
                  <a:pt x="824" y="1605"/>
                  <a:pt x="817" y="1562"/>
                  <a:pt x="792" y="1527"/>
                </a:cubicBezTo>
                <a:cubicBezTo>
                  <a:pt x="775" y="1502"/>
                  <a:pt x="737" y="1529"/>
                  <a:pt x="753" y="1555"/>
                </a:cubicBezTo>
                <a:cubicBezTo>
                  <a:pt x="774" y="1587"/>
                  <a:pt x="772" y="1631"/>
                  <a:pt x="749" y="1661"/>
                </a:cubicBezTo>
                <a:cubicBezTo>
                  <a:pt x="740" y="1673"/>
                  <a:pt x="729" y="1684"/>
                  <a:pt x="719" y="1697"/>
                </a:cubicBezTo>
                <a:cubicBezTo>
                  <a:pt x="719" y="1691"/>
                  <a:pt x="719" y="1686"/>
                  <a:pt x="719" y="1681"/>
                </a:cubicBezTo>
                <a:cubicBezTo>
                  <a:pt x="720" y="1654"/>
                  <a:pt x="733" y="1627"/>
                  <a:pt x="724" y="1600"/>
                </a:cubicBezTo>
                <a:cubicBezTo>
                  <a:pt x="718" y="1580"/>
                  <a:pt x="702" y="1569"/>
                  <a:pt x="687" y="1558"/>
                </a:cubicBezTo>
                <a:cubicBezTo>
                  <a:pt x="691" y="1548"/>
                  <a:pt x="691" y="1537"/>
                  <a:pt x="696" y="1529"/>
                </a:cubicBezTo>
                <a:cubicBezTo>
                  <a:pt x="706" y="1512"/>
                  <a:pt x="717" y="1500"/>
                  <a:pt x="722" y="1481"/>
                </a:cubicBezTo>
                <a:cubicBezTo>
                  <a:pt x="731" y="1447"/>
                  <a:pt x="724" y="1413"/>
                  <a:pt x="705" y="1384"/>
                </a:cubicBezTo>
                <a:cubicBezTo>
                  <a:pt x="687" y="1356"/>
                  <a:pt x="648" y="1386"/>
                  <a:pt x="664" y="1413"/>
                </a:cubicBezTo>
                <a:cubicBezTo>
                  <a:pt x="672" y="1427"/>
                  <a:pt x="675" y="1444"/>
                  <a:pt x="673" y="1460"/>
                </a:cubicBezTo>
                <a:cubicBezTo>
                  <a:pt x="670" y="1479"/>
                  <a:pt x="658" y="1493"/>
                  <a:pt x="650" y="1510"/>
                </a:cubicBezTo>
                <a:cubicBezTo>
                  <a:pt x="649" y="1512"/>
                  <a:pt x="648" y="1515"/>
                  <a:pt x="647" y="1518"/>
                </a:cubicBezTo>
                <a:cubicBezTo>
                  <a:pt x="641" y="1509"/>
                  <a:pt x="636" y="1499"/>
                  <a:pt x="632" y="1488"/>
                </a:cubicBezTo>
                <a:cubicBezTo>
                  <a:pt x="626" y="1472"/>
                  <a:pt x="626" y="1455"/>
                  <a:pt x="618" y="1440"/>
                </a:cubicBezTo>
                <a:cubicBezTo>
                  <a:pt x="615" y="1434"/>
                  <a:pt x="605" y="1430"/>
                  <a:pt x="600" y="1437"/>
                </a:cubicBezTo>
                <a:cubicBezTo>
                  <a:pt x="570" y="1481"/>
                  <a:pt x="610" y="1550"/>
                  <a:pt x="643" y="1580"/>
                </a:cubicBezTo>
                <a:cubicBezTo>
                  <a:pt x="654" y="1589"/>
                  <a:pt x="669" y="1595"/>
                  <a:pt x="678" y="1606"/>
                </a:cubicBezTo>
                <a:cubicBezTo>
                  <a:pt x="688" y="1618"/>
                  <a:pt x="682" y="1636"/>
                  <a:pt x="679" y="1649"/>
                </a:cubicBezTo>
                <a:cubicBezTo>
                  <a:pt x="674" y="1676"/>
                  <a:pt x="674" y="1703"/>
                  <a:pt x="679" y="1730"/>
                </a:cubicBezTo>
                <a:cubicBezTo>
                  <a:pt x="689" y="1784"/>
                  <a:pt x="714" y="1834"/>
                  <a:pt x="725" y="1887"/>
                </a:cubicBezTo>
                <a:cubicBezTo>
                  <a:pt x="730" y="1910"/>
                  <a:pt x="730" y="1931"/>
                  <a:pt x="727" y="1951"/>
                </a:cubicBezTo>
                <a:cubicBezTo>
                  <a:pt x="717" y="1956"/>
                  <a:pt x="712" y="1970"/>
                  <a:pt x="720" y="1981"/>
                </a:cubicBezTo>
                <a:cubicBezTo>
                  <a:pt x="715" y="1994"/>
                  <a:pt x="709" y="2007"/>
                  <a:pt x="702" y="2019"/>
                </a:cubicBezTo>
                <a:cubicBezTo>
                  <a:pt x="698" y="2017"/>
                  <a:pt x="693" y="2016"/>
                  <a:pt x="689" y="2015"/>
                </a:cubicBezTo>
                <a:cubicBezTo>
                  <a:pt x="690" y="2006"/>
                  <a:pt x="692" y="1997"/>
                  <a:pt x="692" y="1988"/>
                </a:cubicBezTo>
                <a:cubicBezTo>
                  <a:pt x="698" y="1923"/>
                  <a:pt x="683" y="1862"/>
                  <a:pt x="660" y="1802"/>
                </a:cubicBezTo>
                <a:cubicBezTo>
                  <a:pt x="654" y="1787"/>
                  <a:pt x="649" y="1772"/>
                  <a:pt x="643" y="1758"/>
                </a:cubicBezTo>
                <a:cubicBezTo>
                  <a:pt x="643" y="1757"/>
                  <a:pt x="644" y="1757"/>
                  <a:pt x="644" y="1756"/>
                </a:cubicBezTo>
                <a:cubicBezTo>
                  <a:pt x="668" y="1709"/>
                  <a:pt x="676" y="1629"/>
                  <a:pt x="627" y="1594"/>
                </a:cubicBezTo>
                <a:cubicBezTo>
                  <a:pt x="612" y="1583"/>
                  <a:pt x="587" y="1593"/>
                  <a:pt x="590" y="1614"/>
                </a:cubicBezTo>
                <a:cubicBezTo>
                  <a:pt x="592" y="1629"/>
                  <a:pt x="596" y="1643"/>
                  <a:pt x="598" y="1657"/>
                </a:cubicBezTo>
                <a:cubicBezTo>
                  <a:pt x="591" y="1642"/>
                  <a:pt x="582" y="1627"/>
                  <a:pt x="573" y="1613"/>
                </a:cubicBezTo>
                <a:cubicBezTo>
                  <a:pt x="569" y="1607"/>
                  <a:pt x="565" y="1601"/>
                  <a:pt x="561" y="1595"/>
                </a:cubicBezTo>
                <a:cubicBezTo>
                  <a:pt x="559" y="1566"/>
                  <a:pt x="563" y="1537"/>
                  <a:pt x="556" y="1507"/>
                </a:cubicBezTo>
                <a:cubicBezTo>
                  <a:pt x="548" y="1473"/>
                  <a:pt x="533" y="1441"/>
                  <a:pt x="515" y="1411"/>
                </a:cubicBezTo>
                <a:cubicBezTo>
                  <a:pt x="505" y="1392"/>
                  <a:pt x="476" y="1409"/>
                  <a:pt x="483" y="1428"/>
                </a:cubicBezTo>
                <a:cubicBezTo>
                  <a:pt x="497" y="1462"/>
                  <a:pt x="513" y="1496"/>
                  <a:pt x="516" y="1534"/>
                </a:cubicBezTo>
                <a:cubicBezTo>
                  <a:pt x="516" y="1538"/>
                  <a:pt x="516" y="1541"/>
                  <a:pt x="516" y="1545"/>
                </a:cubicBezTo>
                <a:cubicBezTo>
                  <a:pt x="510" y="1539"/>
                  <a:pt x="504" y="1534"/>
                  <a:pt x="497" y="1528"/>
                </a:cubicBezTo>
                <a:cubicBezTo>
                  <a:pt x="481" y="1514"/>
                  <a:pt x="467" y="1501"/>
                  <a:pt x="455" y="1482"/>
                </a:cubicBezTo>
                <a:cubicBezTo>
                  <a:pt x="444" y="1465"/>
                  <a:pt x="434" y="1446"/>
                  <a:pt x="423" y="1429"/>
                </a:cubicBezTo>
                <a:cubicBezTo>
                  <a:pt x="404" y="1402"/>
                  <a:pt x="364" y="1431"/>
                  <a:pt x="381" y="1459"/>
                </a:cubicBezTo>
                <a:cubicBezTo>
                  <a:pt x="400" y="1489"/>
                  <a:pt x="413" y="1522"/>
                  <a:pt x="439" y="1548"/>
                </a:cubicBezTo>
                <a:cubicBezTo>
                  <a:pt x="466" y="1575"/>
                  <a:pt x="499" y="1593"/>
                  <a:pt x="523" y="1623"/>
                </a:cubicBezTo>
                <a:cubicBezTo>
                  <a:pt x="548" y="1656"/>
                  <a:pt x="568" y="1695"/>
                  <a:pt x="584" y="1735"/>
                </a:cubicBezTo>
                <a:cubicBezTo>
                  <a:pt x="576" y="1749"/>
                  <a:pt x="566" y="1762"/>
                  <a:pt x="557" y="1775"/>
                </a:cubicBezTo>
                <a:cubicBezTo>
                  <a:pt x="557" y="1775"/>
                  <a:pt x="557" y="1775"/>
                  <a:pt x="557" y="1776"/>
                </a:cubicBezTo>
                <a:cubicBezTo>
                  <a:pt x="550" y="1764"/>
                  <a:pt x="545" y="1751"/>
                  <a:pt x="539" y="1738"/>
                </a:cubicBezTo>
                <a:cubicBezTo>
                  <a:pt x="513" y="1677"/>
                  <a:pt x="465" y="1627"/>
                  <a:pt x="409" y="1590"/>
                </a:cubicBezTo>
                <a:cubicBezTo>
                  <a:pt x="383" y="1573"/>
                  <a:pt x="355" y="1606"/>
                  <a:pt x="378" y="1628"/>
                </a:cubicBezTo>
                <a:cubicBezTo>
                  <a:pt x="400" y="1648"/>
                  <a:pt x="424" y="1666"/>
                  <a:pt x="444" y="1688"/>
                </a:cubicBezTo>
                <a:cubicBezTo>
                  <a:pt x="438" y="1688"/>
                  <a:pt x="431" y="1688"/>
                  <a:pt x="424" y="1690"/>
                </a:cubicBezTo>
                <a:cubicBezTo>
                  <a:pt x="411" y="1692"/>
                  <a:pt x="399" y="1698"/>
                  <a:pt x="386" y="1702"/>
                </a:cubicBezTo>
                <a:cubicBezTo>
                  <a:pt x="371" y="1706"/>
                  <a:pt x="363" y="1699"/>
                  <a:pt x="352" y="1689"/>
                </a:cubicBezTo>
                <a:cubicBezTo>
                  <a:pt x="338" y="1675"/>
                  <a:pt x="326" y="1659"/>
                  <a:pt x="315" y="1642"/>
                </a:cubicBezTo>
                <a:cubicBezTo>
                  <a:pt x="305" y="1627"/>
                  <a:pt x="300" y="1612"/>
                  <a:pt x="281" y="1609"/>
                </a:cubicBezTo>
                <a:cubicBezTo>
                  <a:pt x="272" y="1608"/>
                  <a:pt x="264" y="1613"/>
                  <a:pt x="260" y="1620"/>
                </a:cubicBezTo>
                <a:cubicBezTo>
                  <a:pt x="245" y="1650"/>
                  <a:pt x="284" y="1691"/>
                  <a:pt x="302" y="1713"/>
                </a:cubicBezTo>
                <a:cubicBezTo>
                  <a:pt x="322" y="1735"/>
                  <a:pt x="343" y="1757"/>
                  <a:pt x="375" y="1757"/>
                </a:cubicBezTo>
                <a:cubicBezTo>
                  <a:pt x="402" y="1757"/>
                  <a:pt x="428" y="1733"/>
                  <a:pt x="454" y="1742"/>
                </a:cubicBezTo>
                <a:cubicBezTo>
                  <a:pt x="463" y="1744"/>
                  <a:pt x="476" y="1753"/>
                  <a:pt x="490" y="1759"/>
                </a:cubicBezTo>
                <a:cubicBezTo>
                  <a:pt x="494" y="1768"/>
                  <a:pt x="498" y="1777"/>
                  <a:pt x="503" y="1786"/>
                </a:cubicBezTo>
                <a:cubicBezTo>
                  <a:pt x="510" y="1801"/>
                  <a:pt x="519" y="1813"/>
                  <a:pt x="529" y="1825"/>
                </a:cubicBezTo>
                <a:cubicBezTo>
                  <a:pt x="522" y="1840"/>
                  <a:pt x="517" y="1855"/>
                  <a:pt x="515" y="1871"/>
                </a:cubicBezTo>
                <a:cubicBezTo>
                  <a:pt x="512" y="1869"/>
                  <a:pt x="509" y="1867"/>
                  <a:pt x="506" y="1865"/>
                </a:cubicBezTo>
                <a:cubicBezTo>
                  <a:pt x="450" y="1830"/>
                  <a:pt x="379" y="1822"/>
                  <a:pt x="317" y="1799"/>
                </a:cubicBezTo>
                <a:cubicBezTo>
                  <a:pt x="286" y="1787"/>
                  <a:pt x="255" y="1775"/>
                  <a:pt x="229" y="1755"/>
                </a:cubicBezTo>
                <a:cubicBezTo>
                  <a:pt x="215" y="1745"/>
                  <a:pt x="202" y="1733"/>
                  <a:pt x="192" y="1718"/>
                </a:cubicBezTo>
                <a:cubicBezTo>
                  <a:pt x="182" y="1703"/>
                  <a:pt x="179" y="1687"/>
                  <a:pt x="172" y="1671"/>
                </a:cubicBezTo>
                <a:cubicBezTo>
                  <a:pt x="163" y="1651"/>
                  <a:pt x="132" y="1651"/>
                  <a:pt x="127" y="1675"/>
                </a:cubicBezTo>
                <a:cubicBezTo>
                  <a:pt x="122" y="1707"/>
                  <a:pt x="141" y="1744"/>
                  <a:pt x="162" y="1768"/>
                </a:cubicBezTo>
                <a:cubicBezTo>
                  <a:pt x="168" y="1775"/>
                  <a:pt x="176" y="1783"/>
                  <a:pt x="183" y="1790"/>
                </a:cubicBezTo>
                <a:cubicBezTo>
                  <a:pt x="183" y="1790"/>
                  <a:pt x="182" y="1790"/>
                  <a:pt x="182" y="1790"/>
                </a:cubicBezTo>
                <a:cubicBezTo>
                  <a:pt x="159" y="1798"/>
                  <a:pt x="138" y="1815"/>
                  <a:pt x="113" y="1806"/>
                </a:cubicBezTo>
                <a:cubicBezTo>
                  <a:pt x="84" y="1795"/>
                  <a:pt x="69" y="1764"/>
                  <a:pt x="54" y="1739"/>
                </a:cubicBezTo>
                <a:cubicBezTo>
                  <a:pt x="41" y="1716"/>
                  <a:pt x="0" y="1737"/>
                  <a:pt x="12" y="1762"/>
                </a:cubicBezTo>
                <a:cubicBezTo>
                  <a:pt x="37" y="1816"/>
                  <a:pt x="77" y="1879"/>
                  <a:pt x="147" y="1865"/>
                </a:cubicBezTo>
                <a:cubicBezTo>
                  <a:pt x="175" y="1859"/>
                  <a:pt x="200" y="1839"/>
                  <a:pt x="229" y="1841"/>
                </a:cubicBezTo>
                <a:cubicBezTo>
                  <a:pt x="253" y="1842"/>
                  <a:pt x="276" y="1854"/>
                  <a:pt x="301" y="1854"/>
                </a:cubicBezTo>
                <a:cubicBezTo>
                  <a:pt x="302" y="1855"/>
                  <a:pt x="304" y="1855"/>
                  <a:pt x="306" y="1856"/>
                </a:cubicBezTo>
                <a:cubicBezTo>
                  <a:pt x="305" y="1857"/>
                  <a:pt x="305" y="1858"/>
                  <a:pt x="304" y="1860"/>
                </a:cubicBezTo>
                <a:cubicBezTo>
                  <a:pt x="300" y="1871"/>
                  <a:pt x="286" y="1876"/>
                  <a:pt x="276" y="1881"/>
                </a:cubicBezTo>
                <a:cubicBezTo>
                  <a:pt x="247" y="1893"/>
                  <a:pt x="219" y="1906"/>
                  <a:pt x="192" y="1922"/>
                </a:cubicBezTo>
                <a:cubicBezTo>
                  <a:pt x="165" y="1938"/>
                  <a:pt x="138" y="1952"/>
                  <a:pt x="107" y="1961"/>
                </a:cubicBezTo>
                <a:cubicBezTo>
                  <a:pt x="93" y="1965"/>
                  <a:pt x="53" y="1965"/>
                  <a:pt x="56" y="1989"/>
                </a:cubicBezTo>
                <a:cubicBezTo>
                  <a:pt x="61" y="2021"/>
                  <a:pt x="103" y="2020"/>
                  <a:pt x="128" y="2015"/>
                </a:cubicBezTo>
                <a:cubicBezTo>
                  <a:pt x="141" y="2013"/>
                  <a:pt x="153" y="2009"/>
                  <a:pt x="165" y="2004"/>
                </a:cubicBezTo>
                <a:cubicBezTo>
                  <a:pt x="165" y="2010"/>
                  <a:pt x="164" y="2015"/>
                  <a:pt x="163" y="2020"/>
                </a:cubicBezTo>
                <a:cubicBezTo>
                  <a:pt x="159" y="2034"/>
                  <a:pt x="151" y="2045"/>
                  <a:pt x="148" y="2059"/>
                </a:cubicBezTo>
                <a:cubicBezTo>
                  <a:pt x="144" y="2076"/>
                  <a:pt x="162" y="2088"/>
                  <a:pt x="177" y="2083"/>
                </a:cubicBezTo>
                <a:cubicBezTo>
                  <a:pt x="211" y="2072"/>
                  <a:pt x="237" y="2011"/>
                  <a:pt x="218" y="1978"/>
                </a:cubicBezTo>
                <a:cubicBezTo>
                  <a:pt x="223" y="1976"/>
                  <a:pt x="227" y="1973"/>
                  <a:pt x="232" y="1971"/>
                </a:cubicBezTo>
                <a:cubicBezTo>
                  <a:pt x="275" y="1946"/>
                  <a:pt x="351" y="1927"/>
                  <a:pt x="361" y="1874"/>
                </a:cubicBezTo>
                <a:cubicBezTo>
                  <a:pt x="387" y="1882"/>
                  <a:pt x="413" y="1890"/>
                  <a:pt x="439" y="1899"/>
                </a:cubicBezTo>
                <a:cubicBezTo>
                  <a:pt x="486" y="1916"/>
                  <a:pt x="524" y="1952"/>
                  <a:pt x="541" y="1998"/>
                </a:cubicBezTo>
                <a:cubicBezTo>
                  <a:pt x="526" y="1982"/>
                  <a:pt x="509" y="1967"/>
                  <a:pt x="491" y="1954"/>
                </a:cubicBezTo>
                <a:cubicBezTo>
                  <a:pt x="477" y="1943"/>
                  <a:pt x="460" y="1966"/>
                  <a:pt x="472" y="1978"/>
                </a:cubicBezTo>
                <a:cubicBezTo>
                  <a:pt x="494" y="2001"/>
                  <a:pt x="518" y="2022"/>
                  <a:pt x="534" y="2050"/>
                </a:cubicBezTo>
                <a:cubicBezTo>
                  <a:pt x="535" y="2053"/>
                  <a:pt x="536" y="2056"/>
                  <a:pt x="538" y="2059"/>
                </a:cubicBezTo>
                <a:cubicBezTo>
                  <a:pt x="531" y="2056"/>
                  <a:pt x="524" y="2054"/>
                  <a:pt x="517" y="2052"/>
                </a:cubicBezTo>
                <a:cubicBezTo>
                  <a:pt x="509" y="2049"/>
                  <a:pt x="501" y="2047"/>
                  <a:pt x="493" y="2043"/>
                </a:cubicBezTo>
                <a:cubicBezTo>
                  <a:pt x="490" y="2036"/>
                  <a:pt x="487" y="2028"/>
                  <a:pt x="483" y="2020"/>
                </a:cubicBezTo>
                <a:cubicBezTo>
                  <a:pt x="457" y="1974"/>
                  <a:pt x="409" y="1948"/>
                  <a:pt x="360" y="1930"/>
                </a:cubicBezTo>
                <a:cubicBezTo>
                  <a:pt x="328" y="1917"/>
                  <a:pt x="306" y="1966"/>
                  <a:pt x="338" y="1979"/>
                </a:cubicBezTo>
                <a:cubicBezTo>
                  <a:pt x="358" y="1987"/>
                  <a:pt x="378" y="1997"/>
                  <a:pt x="396" y="2009"/>
                </a:cubicBezTo>
                <a:cubicBezTo>
                  <a:pt x="394" y="2013"/>
                  <a:pt x="393" y="2018"/>
                  <a:pt x="394" y="2022"/>
                </a:cubicBezTo>
                <a:cubicBezTo>
                  <a:pt x="384" y="2022"/>
                  <a:pt x="375" y="2023"/>
                  <a:pt x="365" y="2023"/>
                </a:cubicBezTo>
                <a:cubicBezTo>
                  <a:pt x="352" y="2023"/>
                  <a:pt x="314" y="2020"/>
                  <a:pt x="312" y="2042"/>
                </a:cubicBezTo>
                <a:cubicBezTo>
                  <a:pt x="308" y="2087"/>
                  <a:pt x="398" y="2086"/>
                  <a:pt x="441" y="2073"/>
                </a:cubicBezTo>
                <a:cubicBezTo>
                  <a:pt x="447" y="2092"/>
                  <a:pt x="452" y="2112"/>
                  <a:pt x="458" y="2131"/>
                </a:cubicBezTo>
                <a:cubicBezTo>
                  <a:pt x="441" y="2136"/>
                  <a:pt x="437" y="2162"/>
                  <a:pt x="458" y="2170"/>
                </a:cubicBezTo>
                <a:cubicBezTo>
                  <a:pt x="462" y="2171"/>
                  <a:pt x="467" y="2172"/>
                  <a:pt x="471" y="2174"/>
                </a:cubicBezTo>
                <a:cubicBezTo>
                  <a:pt x="467" y="2175"/>
                  <a:pt x="462" y="2177"/>
                  <a:pt x="458" y="2180"/>
                </a:cubicBezTo>
                <a:cubicBezTo>
                  <a:pt x="458" y="2180"/>
                  <a:pt x="458" y="2181"/>
                  <a:pt x="459" y="2181"/>
                </a:cubicBezTo>
                <a:cubicBezTo>
                  <a:pt x="474" y="2180"/>
                  <a:pt x="486" y="2187"/>
                  <a:pt x="498" y="2195"/>
                </a:cubicBezTo>
                <a:cubicBezTo>
                  <a:pt x="502" y="2199"/>
                  <a:pt x="507" y="2202"/>
                  <a:pt x="511" y="2205"/>
                </a:cubicBezTo>
                <a:cubicBezTo>
                  <a:pt x="504" y="2211"/>
                  <a:pt x="497" y="2218"/>
                  <a:pt x="489" y="2224"/>
                </a:cubicBezTo>
                <a:cubicBezTo>
                  <a:pt x="479" y="2233"/>
                  <a:pt x="471" y="2230"/>
                  <a:pt x="459" y="2226"/>
                </a:cubicBezTo>
                <a:cubicBezTo>
                  <a:pt x="443" y="2220"/>
                  <a:pt x="428" y="2211"/>
                  <a:pt x="414" y="2202"/>
                </a:cubicBezTo>
                <a:cubicBezTo>
                  <a:pt x="401" y="2193"/>
                  <a:pt x="392" y="2184"/>
                  <a:pt x="376" y="2188"/>
                </a:cubicBezTo>
                <a:cubicBezTo>
                  <a:pt x="369" y="2189"/>
                  <a:pt x="364" y="2196"/>
                  <a:pt x="364" y="2203"/>
                </a:cubicBezTo>
                <a:cubicBezTo>
                  <a:pt x="362" y="2231"/>
                  <a:pt x="406" y="2251"/>
                  <a:pt x="428" y="2261"/>
                </a:cubicBezTo>
                <a:cubicBezTo>
                  <a:pt x="450" y="2272"/>
                  <a:pt x="475" y="2282"/>
                  <a:pt x="499" y="2271"/>
                </a:cubicBezTo>
                <a:cubicBezTo>
                  <a:pt x="510" y="2266"/>
                  <a:pt x="519" y="2256"/>
                  <a:pt x="528" y="2248"/>
                </a:cubicBezTo>
                <a:cubicBezTo>
                  <a:pt x="528" y="2268"/>
                  <a:pt x="537" y="2292"/>
                  <a:pt x="544" y="2314"/>
                </a:cubicBezTo>
                <a:cubicBezTo>
                  <a:pt x="519" y="2318"/>
                  <a:pt x="493" y="2322"/>
                  <a:pt x="468" y="2323"/>
                </a:cubicBezTo>
                <a:cubicBezTo>
                  <a:pt x="441" y="2324"/>
                  <a:pt x="412" y="2325"/>
                  <a:pt x="385" y="2319"/>
                </a:cubicBezTo>
                <a:cubicBezTo>
                  <a:pt x="371" y="2316"/>
                  <a:pt x="357" y="2310"/>
                  <a:pt x="344" y="2302"/>
                </a:cubicBezTo>
                <a:cubicBezTo>
                  <a:pt x="331" y="2294"/>
                  <a:pt x="324" y="2282"/>
                  <a:pt x="312" y="2272"/>
                </a:cubicBezTo>
                <a:cubicBezTo>
                  <a:pt x="298" y="2260"/>
                  <a:pt x="274" y="2271"/>
                  <a:pt x="279" y="2291"/>
                </a:cubicBezTo>
                <a:cubicBezTo>
                  <a:pt x="285" y="2317"/>
                  <a:pt x="313" y="2339"/>
                  <a:pt x="337" y="2351"/>
                </a:cubicBezTo>
                <a:cubicBezTo>
                  <a:pt x="345" y="2355"/>
                  <a:pt x="353" y="2358"/>
                  <a:pt x="362" y="2361"/>
                </a:cubicBezTo>
                <a:cubicBezTo>
                  <a:pt x="361" y="2361"/>
                  <a:pt x="361" y="2361"/>
                  <a:pt x="360" y="2362"/>
                </a:cubicBezTo>
                <a:cubicBezTo>
                  <a:pt x="345" y="2376"/>
                  <a:pt x="334" y="2396"/>
                  <a:pt x="312" y="2397"/>
                </a:cubicBezTo>
                <a:cubicBezTo>
                  <a:pt x="286" y="2399"/>
                  <a:pt x="264" y="2380"/>
                  <a:pt x="244" y="2365"/>
                </a:cubicBezTo>
                <a:cubicBezTo>
                  <a:pt x="226" y="2351"/>
                  <a:pt x="201" y="2382"/>
                  <a:pt x="219" y="2397"/>
                </a:cubicBezTo>
                <a:cubicBezTo>
                  <a:pt x="257" y="2431"/>
                  <a:pt x="309" y="2466"/>
                  <a:pt x="359" y="2431"/>
                </a:cubicBezTo>
                <a:cubicBezTo>
                  <a:pt x="361" y="2430"/>
                  <a:pt x="363" y="2428"/>
                  <a:pt x="365" y="2426"/>
                </a:cubicBezTo>
                <a:cubicBezTo>
                  <a:pt x="350" y="2453"/>
                  <a:pt x="341" y="2483"/>
                  <a:pt x="321" y="2507"/>
                </a:cubicBezTo>
                <a:cubicBezTo>
                  <a:pt x="273" y="2567"/>
                  <a:pt x="220" y="2494"/>
                  <a:pt x="164" y="2503"/>
                </a:cubicBezTo>
                <a:cubicBezTo>
                  <a:pt x="125" y="2510"/>
                  <a:pt x="99" y="2532"/>
                  <a:pt x="81" y="2562"/>
                </a:cubicBezTo>
                <a:cubicBezTo>
                  <a:pt x="4801" y="2562"/>
                  <a:pt x="4801" y="2562"/>
                  <a:pt x="4801" y="2562"/>
                </a:cubicBezTo>
                <a:cubicBezTo>
                  <a:pt x="4801" y="0"/>
                  <a:pt x="4801" y="0"/>
                  <a:pt x="4801" y="0"/>
                </a:cubicBezTo>
                <a:cubicBezTo>
                  <a:pt x="4788" y="0"/>
                  <a:pt x="4775" y="0"/>
                  <a:pt x="4761" y="5"/>
                </a:cubicBezTo>
                <a:close/>
                <a:moveTo>
                  <a:pt x="520" y="2125"/>
                </a:moveTo>
                <a:cubicBezTo>
                  <a:pt x="516" y="2116"/>
                  <a:pt x="513" y="2106"/>
                  <a:pt x="510" y="2097"/>
                </a:cubicBezTo>
                <a:cubicBezTo>
                  <a:pt x="514" y="2098"/>
                  <a:pt x="518" y="2099"/>
                  <a:pt x="522" y="2100"/>
                </a:cubicBezTo>
                <a:cubicBezTo>
                  <a:pt x="518" y="2107"/>
                  <a:pt x="518" y="2116"/>
                  <a:pt x="520" y="2125"/>
                </a:cubicBezTo>
                <a:close/>
                <a:moveTo>
                  <a:pt x="531" y="2103"/>
                </a:moveTo>
                <a:cubicBezTo>
                  <a:pt x="536" y="2104"/>
                  <a:pt x="541" y="2106"/>
                  <a:pt x="546" y="2108"/>
                </a:cubicBezTo>
                <a:cubicBezTo>
                  <a:pt x="546" y="2118"/>
                  <a:pt x="546" y="2129"/>
                  <a:pt x="546" y="2140"/>
                </a:cubicBezTo>
                <a:cubicBezTo>
                  <a:pt x="538" y="2127"/>
                  <a:pt x="531" y="2115"/>
                  <a:pt x="531" y="2103"/>
                </a:cubicBezTo>
                <a:close/>
                <a:moveTo>
                  <a:pt x="553" y="2369"/>
                </a:moveTo>
                <a:cubicBezTo>
                  <a:pt x="545" y="2388"/>
                  <a:pt x="538" y="2382"/>
                  <a:pt x="529" y="2374"/>
                </a:cubicBezTo>
                <a:cubicBezTo>
                  <a:pt x="529" y="2372"/>
                  <a:pt x="528" y="2369"/>
                  <a:pt x="528" y="2367"/>
                </a:cubicBezTo>
                <a:cubicBezTo>
                  <a:pt x="537" y="2366"/>
                  <a:pt x="545" y="2365"/>
                  <a:pt x="554" y="2364"/>
                </a:cubicBezTo>
                <a:cubicBezTo>
                  <a:pt x="554" y="2366"/>
                  <a:pt x="553" y="2367"/>
                  <a:pt x="553" y="2369"/>
                </a:cubicBezTo>
                <a:close/>
                <a:moveTo>
                  <a:pt x="611" y="1808"/>
                </a:moveTo>
                <a:cubicBezTo>
                  <a:pt x="612" y="1812"/>
                  <a:pt x="613" y="1815"/>
                  <a:pt x="615" y="1818"/>
                </a:cubicBezTo>
                <a:cubicBezTo>
                  <a:pt x="616" y="1824"/>
                  <a:pt x="618" y="1829"/>
                  <a:pt x="620" y="1835"/>
                </a:cubicBezTo>
                <a:cubicBezTo>
                  <a:pt x="614" y="1830"/>
                  <a:pt x="608" y="1826"/>
                  <a:pt x="603" y="1821"/>
                </a:cubicBezTo>
                <a:cubicBezTo>
                  <a:pt x="605" y="1817"/>
                  <a:pt x="608" y="1813"/>
                  <a:pt x="611" y="1808"/>
                </a:cubicBezTo>
                <a:close/>
                <a:moveTo>
                  <a:pt x="624" y="2062"/>
                </a:moveTo>
                <a:cubicBezTo>
                  <a:pt x="617" y="2067"/>
                  <a:pt x="613" y="2076"/>
                  <a:pt x="617" y="2085"/>
                </a:cubicBezTo>
                <a:cubicBezTo>
                  <a:pt x="615" y="2089"/>
                  <a:pt x="613" y="2093"/>
                  <a:pt x="612" y="2097"/>
                </a:cubicBezTo>
                <a:cubicBezTo>
                  <a:pt x="611" y="2097"/>
                  <a:pt x="610" y="2096"/>
                  <a:pt x="610" y="2096"/>
                </a:cubicBezTo>
                <a:cubicBezTo>
                  <a:pt x="611" y="2076"/>
                  <a:pt x="612" y="2057"/>
                  <a:pt x="611" y="2038"/>
                </a:cubicBezTo>
                <a:cubicBezTo>
                  <a:pt x="616" y="2044"/>
                  <a:pt x="621" y="2051"/>
                  <a:pt x="626" y="2057"/>
                </a:cubicBezTo>
                <a:cubicBezTo>
                  <a:pt x="626" y="2059"/>
                  <a:pt x="625" y="2061"/>
                  <a:pt x="624" y="2062"/>
                </a:cubicBezTo>
                <a:close/>
                <a:moveTo>
                  <a:pt x="632" y="1966"/>
                </a:moveTo>
                <a:cubicBezTo>
                  <a:pt x="614" y="1944"/>
                  <a:pt x="591" y="1921"/>
                  <a:pt x="579" y="1896"/>
                </a:cubicBezTo>
                <a:cubicBezTo>
                  <a:pt x="575" y="1888"/>
                  <a:pt x="575" y="1879"/>
                  <a:pt x="577" y="1870"/>
                </a:cubicBezTo>
                <a:cubicBezTo>
                  <a:pt x="584" y="1876"/>
                  <a:pt x="591" y="1882"/>
                  <a:pt x="598" y="1888"/>
                </a:cubicBezTo>
                <a:cubicBezTo>
                  <a:pt x="598" y="1895"/>
                  <a:pt x="601" y="1901"/>
                  <a:pt x="608" y="1906"/>
                </a:cubicBezTo>
                <a:cubicBezTo>
                  <a:pt x="619" y="1915"/>
                  <a:pt x="627" y="1927"/>
                  <a:pt x="631" y="1940"/>
                </a:cubicBezTo>
                <a:cubicBezTo>
                  <a:pt x="633" y="1949"/>
                  <a:pt x="633" y="1957"/>
                  <a:pt x="632" y="1966"/>
                </a:cubicBezTo>
                <a:close/>
                <a:moveTo>
                  <a:pt x="729" y="2157"/>
                </a:moveTo>
                <a:cubicBezTo>
                  <a:pt x="726" y="2153"/>
                  <a:pt x="724" y="2148"/>
                  <a:pt x="723" y="2142"/>
                </a:cubicBezTo>
                <a:cubicBezTo>
                  <a:pt x="724" y="2144"/>
                  <a:pt x="726" y="2146"/>
                  <a:pt x="727" y="2148"/>
                </a:cubicBezTo>
                <a:cubicBezTo>
                  <a:pt x="729" y="2151"/>
                  <a:pt x="731" y="2154"/>
                  <a:pt x="734" y="2157"/>
                </a:cubicBezTo>
                <a:cubicBezTo>
                  <a:pt x="732" y="2157"/>
                  <a:pt x="730" y="2157"/>
                  <a:pt x="729" y="2157"/>
                </a:cubicBezTo>
                <a:close/>
                <a:moveTo>
                  <a:pt x="747" y="2108"/>
                </a:moveTo>
                <a:cubicBezTo>
                  <a:pt x="745" y="2104"/>
                  <a:pt x="743" y="2100"/>
                  <a:pt x="741" y="2096"/>
                </a:cubicBezTo>
                <a:cubicBezTo>
                  <a:pt x="741" y="2094"/>
                  <a:pt x="740" y="2092"/>
                  <a:pt x="740" y="2090"/>
                </a:cubicBezTo>
                <a:cubicBezTo>
                  <a:pt x="742" y="2089"/>
                  <a:pt x="744" y="2089"/>
                  <a:pt x="746" y="2088"/>
                </a:cubicBezTo>
                <a:cubicBezTo>
                  <a:pt x="749" y="2087"/>
                  <a:pt x="751" y="2085"/>
                  <a:pt x="754" y="2084"/>
                </a:cubicBezTo>
                <a:cubicBezTo>
                  <a:pt x="752" y="2092"/>
                  <a:pt x="749" y="2100"/>
                  <a:pt x="747" y="2108"/>
                </a:cubicBezTo>
                <a:close/>
                <a:moveTo>
                  <a:pt x="745" y="2034"/>
                </a:moveTo>
                <a:cubicBezTo>
                  <a:pt x="748" y="2029"/>
                  <a:pt x="751" y="2024"/>
                  <a:pt x="753" y="2019"/>
                </a:cubicBezTo>
                <a:cubicBezTo>
                  <a:pt x="754" y="2022"/>
                  <a:pt x="755" y="2024"/>
                  <a:pt x="756" y="2027"/>
                </a:cubicBezTo>
                <a:cubicBezTo>
                  <a:pt x="752" y="2029"/>
                  <a:pt x="749" y="2032"/>
                  <a:pt x="745" y="2034"/>
                </a:cubicBezTo>
                <a:close/>
                <a:moveTo>
                  <a:pt x="880" y="2035"/>
                </a:moveTo>
                <a:cubicBezTo>
                  <a:pt x="873" y="2024"/>
                  <a:pt x="868" y="2014"/>
                  <a:pt x="864" y="2002"/>
                </a:cubicBezTo>
                <a:cubicBezTo>
                  <a:pt x="864" y="2000"/>
                  <a:pt x="864" y="1998"/>
                  <a:pt x="864" y="1997"/>
                </a:cubicBezTo>
                <a:cubicBezTo>
                  <a:pt x="865" y="1995"/>
                  <a:pt x="865" y="1994"/>
                  <a:pt x="865" y="1993"/>
                </a:cubicBezTo>
                <a:cubicBezTo>
                  <a:pt x="872" y="1983"/>
                  <a:pt x="878" y="1973"/>
                  <a:pt x="884" y="1963"/>
                </a:cubicBezTo>
                <a:cubicBezTo>
                  <a:pt x="890" y="1987"/>
                  <a:pt x="892" y="2013"/>
                  <a:pt x="880" y="2035"/>
                </a:cubicBezTo>
                <a:close/>
                <a:moveTo>
                  <a:pt x="1008" y="2129"/>
                </a:moveTo>
                <a:cubicBezTo>
                  <a:pt x="1005" y="2129"/>
                  <a:pt x="1002" y="2130"/>
                  <a:pt x="999" y="2130"/>
                </a:cubicBezTo>
                <a:cubicBezTo>
                  <a:pt x="997" y="2127"/>
                  <a:pt x="995" y="2123"/>
                  <a:pt x="994" y="2120"/>
                </a:cubicBezTo>
                <a:cubicBezTo>
                  <a:pt x="992" y="2117"/>
                  <a:pt x="991" y="2113"/>
                  <a:pt x="990" y="2109"/>
                </a:cubicBezTo>
                <a:cubicBezTo>
                  <a:pt x="996" y="2103"/>
                  <a:pt x="1002" y="2097"/>
                  <a:pt x="1007" y="2090"/>
                </a:cubicBezTo>
                <a:cubicBezTo>
                  <a:pt x="1008" y="2103"/>
                  <a:pt x="1008" y="2116"/>
                  <a:pt x="1008" y="2129"/>
                </a:cubicBezTo>
                <a:close/>
                <a:moveTo>
                  <a:pt x="1006" y="1939"/>
                </a:moveTo>
                <a:cubicBezTo>
                  <a:pt x="1006" y="1938"/>
                  <a:pt x="1006" y="1938"/>
                  <a:pt x="1006" y="1937"/>
                </a:cubicBezTo>
                <a:cubicBezTo>
                  <a:pt x="1010" y="1929"/>
                  <a:pt x="1015" y="1920"/>
                  <a:pt x="1019" y="1912"/>
                </a:cubicBezTo>
                <a:cubicBezTo>
                  <a:pt x="1020" y="1913"/>
                  <a:pt x="1020" y="1914"/>
                  <a:pt x="1021" y="1916"/>
                </a:cubicBezTo>
                <a:cubicBezTo>
                  <a:pt x="1016" y="1923"/>
                  <a:pt x="1011" y="1931"/>
                  <a:pt x="1006" y="1939"/>
                </a:cubicBezTo>
                <a:close/>
                <a:moveTo>
                  <a:pt x="1069" y="2123"/>
                </a:moveTo>
                <a:cubicBezTo>
                  <a:pt x="1064" y="2123"/>
                  <a:pt x="1060" y="2124"/>
                  <a:pt x="1055" y="2124"/>
                </a:cubicBezTo>
                <a:cubicBezTo>
                  <a:pt x="1055" y="2105"/>
                  <a:pt x="1055" y="2086"/>
                  <a:pt x="1052" y="2067"/>
                </a:cubicBezTo>
                <a:cubicBezTo>
                  <a:pt x="1051" y="2058"/>
                  <a:pt x="1049" y="2050"/>
                  <a:pt x="1047" y="2041"/>
                </a:cubicBezTo>
                <a:cubicBezTo>
                  <a:pt x="1055" y="2032"/>
                  <a:pt x="1062" y="2022"/>
                  <a:pt x="1070" y="2013"/>
                </a:cubicBezTo>
                <a:cubicBezTo>
                  <a:pt x="1077" y="2029"/>
                  <a:pt x="1081" y="2047"/>
                  <a:pt x="1080" y="2065"/>
                </a:cubicBezTo>
                <a:cubicBezTo>
                  <a:pt x="1080" y="2085"/>
                  <a:pt x="1074" y="2104"/>
                  <a:pt x="1069" y="2123"/>
                </a:cubicBezTo>
                <a:close/>
                <a:moveTo>
                  <a:pt x="1136" y="2116"/>
                </a:moveTo>
                <a:cubicBezTo>
                  <a:pt x="1132" y="2117"/>
                  <a:pt x="1128" y="2117"/>
                  <a:pt x="1124" y="2117"/>
                </a:cubicBezTo>
                <a:cubicBezTo>
                  <a:pt x="1128" y="2104"/>
                  <a:pt x="1130" y="2090"/>
                  <a:pt x="1132" y="2077"/>
                </a:cubicBezTo>
                <a:cubicBezTo>
                  <a:pt x="1141" y="2081"/>
                  <a:pt x="1150" y="2086"/>
                  <a:pt x="1159" y="2090"/>
                </a:cubicBezTo>
                <a:cubicBezTo>
                  <a:pt x="1152" y="2099"/>
                  <a:pt x="1144" y="2107"/>
                  <a:pt x="1136" y="2116"/>
                </a:cubicBezTo>
                <a:close/>
                <a:moveTo>
                  <a:pt x="1179" y="2047"/>
                </a:moveTo>
                <a:cubicBezTo>
                  <a:pt x="1178" y="2053"/>
                  <a:pt x="1176" y="2058"/>
                  <a:pt x="1174" y="2063"/>
                </a:cubicBezTo>
                <a:cubicBezTo>
                  <a:pt x="1161" y="2062"/>
                  <a:pt x="1147" y="2061"/>
                  <a:pt x="1133" y="2060"/>
                </a:cubicBezTo>
                <a:cubicBezTo>
                  <a:pt x="1133" y="2060"/>
                  <a:pt x="1133" y="2061"/>
                  <a:pt x="1133" y="2061"/>
                </a:cubicBezTo>
                <a:cubicBezTo>
                  <a:pt x="1133" y="2060"/>
                  <a:pt x="1133" y="2060"/>
                  <a:pt x="1133" y="2059"/>
                </a:cubicBezTo>
                <a:cubicBezTo>
                  <a:pt x="1133" y="2032"/>
                  <a:pt x="1125" y="2007"/>
                  <a:pt x="1114" y="1983"/>
                </a:cubicBezTo>
                <a:cubicBezTo>
                  <a:pt x="1114" y="1982"/>
                  <a:pt x="1114" y="1982"/>
                  <a:pt x="1114" y="1981"/>
                </a:cubicBezTo>
                <a:cubicBezTo>
                  <a:pt x="1135" y="1982"/>
                  <a:pt x="1157" y="1987"/>
                  <a:pt x="1179" y="1987"/>
                </a:cubicBezTo>
                <a:cubicBezTo>
                  <a:pt x="1182" y="2007"/>
                  <a:pt x="1183" y="2027"/>
                  <a:pt x="1179" y="2047"/>
                </a:cubicBezTo>
                <a:close/>
                <a:moveTo>
                  <a:pt x="1263" y="1982"/>
                </a:moveTo>
                <a:cubicBezTo>
                  <a:pt x="1258" y="1981"/>
                  <a:pt x="1254" y="1981"/>
                  <a:pt x="1250" y="1982"/>
                </a:cubicBezTo>
                <a:cubicBezTo>
                  <a:pt x="1246" y="1984"/>
                  <a:pt x="1242" y="1988"/>
                  <a:pt x="1245" y="1992"/>
                </a:cubicBezTo>
                <a:cubicBezTo>
                  <a:pt x="1248" y="1998"/>
                  <a:pt x="1252" y="2001"/>
                  <a:pt x="1257" y="2003"/>
                </a:cubicBezTo>
                <a:cubicBezTo>
                  <a:pt x="1257" y="2005"/>
                  <a:pt x="1256" y="2008"/>
                  <a:pt x="1256" y="2010"/>
                </a:cubicBezTo>
                <a:cubicBezTo>
                  <a:pt x="1253" y="2009"/>
                  <a:pt x="1251" y="2009"/>
                  <a:pt x="1248" y="2008"/>
                </a:cubicBezTo>
                <a:cubicBezTo>
                  <a:pt x="1242" y="2006"/>
                  <a:pt x="1236" y="2003"/>
                  <a:pt x="1232" y="2000"/>
                </a:cubicBezTo>
                <a:cubicBezTo>
                  <a:pt x="1231" y="1993"/>
                  <a:pt x="1230" y="1986"/>
                  <a:pt x="1228" y="1980"/>
                </a:cubicBezTo>
                <a:cubicBezTo>
                  <a:pt x="1236" y="1978"/>
                  <a:pt x="1243" y="1975"/>
                  <a:pt x="1251" y="1972"/>
                </a:cubicBezTo>
                <a:cubicBezTo>
                  <a:pt x="1255" y="1975"/>
                  <a:pt x="1259" y="1978"/>
                  <a:pt x="1263" y="1982"/>
                </a:cubicBezTo>
                <a:cubicBezTo>
                  <a:pt x="1263" y="1982"/>
                  <a:pt x="1263" y="1982"/>
                  <a:pt x="1263" y="1982"/>
                </a:cubicBezTo>
                <a:close/>
                <a:moveTo>
                  <a:pt x="1326" y="2058"/>
                </a:moveTo>
                <a:cubicBezTo>
                  <a:pt x="1320" y="2059"/>
                  <a:pt x="1315" y="2060"/>
                  <a:pt x="1309" y="2060"/>
                </a:cubicBezTo>
                <a:cubicBezTo>
                  <a:pt x="1306" y="2056"/>
                  <a:pt x="1302" y="2053"/>
                  <a:pt x="1299" y="2049"/>
                </a:cubicBezTo>
                <a:cubicBezTo>
                  <a:pt x="1300" y="2044"/>
                  <a:pt x="1301" y="2040"/>
                  <a:pt x="1301" y="2035"/>
                </a:cubicBezTo>
                <a:cubicBezTo>
                  <a:pt x="1302" y="2035"/>
                  <a:pt x="1303" y="2035"/>
                  <a:pt x="1304" y="2035"/>
                </a:cubicBezTo>
                <a:cubicBezTo>
                  <a:pt x="1308" y="2035"/>
                  <a:pt x="1313" y="2035"/>
                  <a:pt x="1317" y="2035"/>
                </a:cubicBezTo>
                <a:cubicBezTo>
                  <a:pt x="1321" y="2038"/>
                  <a:pt x="1325" y="2040"/>
                  <a:pt x="1329" y="2042"/>
                </a:cubicBezTo>
                <a:cubicBezTo>
                  <a:pt x="1331" y="2047"/>
                  <a:pt x="1334" y="2051"/>
                  <a:pt x="1337" y="2055"/>
                </a:cubicBezTo>
                <a:cubicBezTo>
                  <a:pt x="1333" y="2056"/>
                  <a:pt x="1329" y="2057"/>
                  <a:pt x="1326" y="2058"/>
                </a:cubicBezTo>
                <a:close/>
                <a:moveTo>
                  <a:pt x="1336" y="1974"/>
                </a:moveTo>
                <a:cubicBezTo>
                  <a:pt x="1333" y="1960"/>
                  <a:pt x="1329" y="1946"/>
                  <a:pt x="1323" y="1934"/>
                </a:cubicBezTo>
                <a:cubicBezTo>
                  <a:pt x="1320" y="1928"/>
                  <a:pt x="1312" y="1929"/>
                  <a:pt x="1311" y="1936"/>
                </a:cubicBezTo>
                <a:cubicBezTo>
                  <a:pt x="1310" y="1948"/>
                  <a:pt x="1310" y="1965"/>
                  <a:pt x="1313" y="1984"/>
                </a:cubicBezTo>
                <a:cubicBezTo>
                  <a:pt x="1311" y="1982"/>
                  <a:pt x="1309" y="1981"/>
                  <a:pt x="1307" y="1980"/>
                </a:cubicBezTo>
                <a:cubicBezTo>
                  <a:pt x="1307" y="1967"/>
                  <a:pt x="1305" y="1954"/>
                  <a:pt x="1298" y="1943"/>
                </a:cubicBezTo>
                <a:cubicBezTo>
                  <a:pt x="1298" y="1943"/>
                  <a:pt x="1298" y="1943"/>
                  <a:pt x="1298" y="1943"/>
                </a:cubicBezTo>
                <a:cubicBezTo>
                  <a:pt x="1311" y="1932"/>
                  <a:pt x="1322" y="1920"/>
                  <a:pt x="1332" y="1907"/>
                </a:cubicBezTo>
                <a:cubicBezTo>
                  <a:pt x="1334" y="1918"/>
                  <a:pt x="1337" y="1928"/>
                  <a:pt x="1339" y="1940"/>
                </a:cubicBezTo>
                <a:cubicBezTo>
                  <a:pt x="1341" y="1952"/>
                  <a:pt x="1339" y="1963"/>
                  <a:pt x="1336" y="1974"/>
                </a:cubicBezTo>
                <a:close/>
                <a:moveTo>
                  <a:pt x="1516" y="1838"/>
                </a:moveTo>
                <a:cubicBezTo>
                  <a:pt x="1519" y="1830"/>
                  <a:pt x="1522" y="1822"/>
                  <a:pt x="1525" y="1814"/>
                </a:cubicBezTo>
                <a:cubicBezTo>
                  <a:pt x="1525" y="1811"/>
                  <a:pt x="1523" y="1809"/>
                  <a:pt x="1520" y="1810"/>
                </a:cubicBezTo>
                <a:cubicBezTo>
                  <a:pt x="1499" y="1818"/>
                  <a:pt x="1490" y="1840"/>
                  <a:pt x="1486" y="1862"/>
                </a:cubicBezTo>
                <a:cubicBezTo>
                  <a:pt x="1486" y="1855"/>
                  <a:pt x="1486" y="1848"/>
                  <a:pt x="1486" y="1840"/>
                </a:cubicBezTo>
                <a:cubicBezTo>
                  <a:pt x="1488" y="1835"/>
                  <a:pt x="1491" y="1829"/>
                  <a:pt x="1495" y="1823"/>
                </a:cubicBezTo>
                <a:cubicBezTo>
                  <a:pt x="1503" y="1813"/>
                  <a:pt x="1514" y="1801"/>
                  <a:pt x="1522" y="1788"/>
                </a:cubicBezTo>
                <a:cubicBezTo>
                  <a:pt x="1522" y="1789"/>
                  <a:pt x="1522" y="1789"/>
                  <a:pt x="1522" y="1789"/>
                </a:cubicBezTo>
                <a:cubicBezTo>
                  <a:pt x="1521" y="1798"/>
                  <a:pt x="1523" y="1807"/>
                  <a:pt x="1528" y="1814"/>
                </a:cubicBezTo>
                <a:cubicBezTo>
                  <a:pt x="1523" y="1822"/>
                  <a:pt x="1520" y="1830"/>
                  <a:pt x="1516" y="1838"/>
                </a:cubicBezTo>
                <a:close/>
                <a:moveTo>
                  <a:pt x="1566" y="1896"/>
                </a:moveTo>
                <a:cubicBezTo>
                  <a:pt x="1563" y="1897"/>
                  <a:pt x="1560" y="1899"/>
                  <a:pt x="1558" y="1900"/>
                </a:cubicBezTo>
                <a:cubicBezTo>
                  <a:pt x="1558" y="1888"/>
                  <a:pt x="1557" y="1876"/>
                  <a:pt x="1553" y="1867"/>
                </a:cubicBezTo>
                <a:cubicBezTo>
                  <a:pt x="1551" y="1864"/>
                  <a:pt x="1548" y="1864"/>
                  <a:pt x="1546" y="1866"/>
                </a:cubicBezTo>
                <a:cubicBezTo>
                  <a:pt x="1533" y="1880"/>
                  <a:pt x="1535" y="1903"/>
                  <a:pt x="1533" y="1921"/>
                </a:cubicBezTo>
                <a:cubicBezTo>
                  <a:pt x="1532" y="1915"/>
                  <a:pt x="1531" y="1909"/>
                  <a:pt x="1530" y="1904"/>
                </a:cubicBezTo>
                <a:cubicBezTo>
                  <a:pt x="1527" y="1876"/>
                  <a:pt x="1535" y="1854"/>
                  <a:pt x="1546" y="1833"/>
                </a:cubicBezTo>
                <a:cubicBezTo>
                  <a:pt x="1553" y="1840"/>
                  <a:pt x="1560" y="1846"/>
                  <a:pt x="1567" y="1852"/>
                </a:cubicBezTo>
                <a:cubicBezTo>
                  <a:pt x="1567" y="1866"/>
                  <a:pt x="1568" y="1881"/>
                  <a:pt x="1566" y="1896"/>
                </a:cubicBezTo>
                <a:close/>
                <a:moveTo>
                  <a:pt x="1756" y="1906"/>
                </a:moveTo>
                <a:cubicBezTo>
                  <a:pt x="1759" y="1916"/>
                  <a:pt x="1763" y="1927"/>
                  <a:pt x="1766" y="1937"/>
                </a:cubicBezTo>
                <a:cubicBezTo>
                  <a:pt x="1755" y="1940"/>
                  <a:pt x="1745" y="1945"/>
                  <a:pt x="1735" y="1950"/>
                </a:cubicBezTo>
                <a:cubicBezTo>
                  <a:pt x="1734" y="1946"/>
                  <a:pt x="1734" y="1942"/>
                  <a:pt x="1733" y="1937"/>
                </a:cubicBezTo>
                <a:cubicBezTo>
                  <a:pt x="1743" y="1929"/>
                  <a:pt x="1750" y="1918"/>
                  <a:pt x="1756" y="1906"/>
                </a:cubicBezTo>
                <a:close/>
                <a:moveTo>
                  <a:pt x="1731" y="2026"/>
                </a:moveTo>
                <a:cubicBezTo>
                  <a:pt x="1738" y="2011"/>
                  <a:pt x="1740" y="1995"/>
                  <a:pt x="1741" y="1978"/>
                </a:cubicBezTo>
                <a:cubicBezTo>
                  <a:pt x="1752" y="1974"/>
                  <a:pt x="1763" y="1969"/>
                  <a:pt x="1772" y="1963"/>
                </a:cubicBezTo>
                <a:cubicBezTo>
                  <a:pt x="1773" y="1968"/>
                  <a:pt x="1774" y="1973"/>
                  <a:pt x="1774" y="1978"/>
                </a:cubicBezTo>
                <a:cubicBezTo>
                  <a:pt x="1775" y="1993"/>
                  <a:pt x="1775" y="2008"/>
                  <a:pt x="1775" y="2022"/>
                </a:cubicBezTo>
                <a:cubicBezTo>
                  <a:pt x="1763" y="2028"/>
                  <a:pt x="1752" y="2033"/>
                  <a:pt x="1743" y="2037"/>
                </a:cubicBezTo>
                <a:cubicBezTo>
                  <a:pt x="1739" y="2038"/>
                  <a:pt x="1736" y="2039"/>
                  <a:pt x="1733" y="2040"/>
                </a:cubicBezTo>
                <a:cubicBezTo>
                  <a:pt x="1732" y="2035"/>
                  <a:pt x="1731" y="2030"/>
                  <a:pt x="1731" y="2026"/>
                </a:cubicBezTo>
                <a:close/>
                <a:moveTo>
                  <a:pt x="1765" y="2070"/>
                </a:moveTo>
                <a:cubicBezTo>
                  <a:pt x="1757" y="2068"/>
                  <a:pt x="1750" y="2066"/>
                  <a:pt x="1742" y="2063"/>
                </a:cubicBezTo>
                <a:cubicBezTo>
                  <a:pt x="1742" y="2063"/>
                  <a:pt x="1742" y="2063"/>
                  <a:pt x="1741" y="2063"/>
                </a:cubicBezTo>
                <a:cubicBezTo>
                  <a:pt x="1752" y="2059"/>
                  <a:pt x="1763" y="2055"/>
                  <a:pt x="1774" y="2050"/>
                </a:cubicBezTo>
                <a:cubicBezTo>
                  <a:pt x="1774" y="2050"/>
                  <a:pt x="1775" y="2049"/>
                  <a:pt x="1775" y="2049"/>
                </a:cubicBezTo>
                <a:cubicBezTo>
                  <a:pt x="1775" y="2056"/>
                  <a:pt x="1776" y="2062"/>
                  <a:pt x="1777" y="2068"/>
                </a:cubicBezTo>
                <a:cubicBezTo>
                  <a:pt x="1773" y="2069"/>
                  <a:pt x="1769" y="2070"/>
                  <a:pt x="1765" y="2070"/>
                </a:cubicBezTo>
                <a:close/>
                <a:moveTo>
                  <a:pt x="2006" y="2012"/>
                </a:moveTo>
                <a:cubicBezTo>
                  <a:pt x="2004" y="2011"/>
                  <a:pt x="2002" y="2010"/>
                  <a:pt x="2000" y="2009"/>
                </a:cubicBezTo>
                <a:cubicBezTo>
                  <a:pt x="1999" y="2002"/>
                  <a:pt x="1999" y="1995"/>
                  <a:pt x="1998" y="1989"/>
                </a:cubicBezTo>
                <a:cubicBezTo>
                  <a:pt x="2001" y="1991"/>
                  <a:pt x="2004" y="1993"/>
                  <a:pt x="2008" y="1994"/>
                </a:cubicBezTo>
                <a:cubicBezTo>
                  <a:pt x="2007" y="2000"/>
                  <a:pt x="2006" y="2006"/>
                  <a:pt x="2006" y="2012"/>
                </a:cubicBezTo>
                <a:close/>
                <a:moveTo>
                  <a:pt x="2042" y="2043"/>
                </a:moveTo>
                <a:cubicBezTo>
                  <a:pt x="2041" y="2043"/>
                  <a:pt x="2041" y="2044"/>
                  <a:pt x="2040" y="2044"/>
                </a:cubicBezTo>
                <a:cubicBezTo>
                  <a:pt x="2036" y="2039"/>
                  <a:pt x="2032" y="2034"/>
                  <a:pt x="2028" y="2029"/>
                </a:cubicBezTo>
                <a:cubicBezTo>
                  <a:pt x="2029" y="2018"/>
                  <a:pt x="2029" y="2007"/>
                  <a:pt x="2026" y="1997"/>
                </a:cubicBezTo>
                <a:cubicBezTo>
                  <a:pt x="2029" y="1997"/>
                  <a:pt x="2032" y="1997"/>
                  <a:pt x="2035" y="1997"/>
                </a:cubicBezTo>
                <a:cubicBezTo>
                  <a:pt x="2041" y="2013"/>
                  <a:pt x="2045" y="2029"/>
                  <a:pt x="2042" y="2043"/>
                </a:cubicBezTo>
                <a:close/>
                <a:moveTo>
                  <a:pt x="2075" y="2038"/>
                </a:moveTo>
                <a:cubicBezTo>
                  <a:pt x="2074" y="2039"/>
                  <a:pt x="2073" y="2039"/>
                  <a:pt x="2072" y="2039"/>
                </a:cubicBezTo>
                <a:cubicBezTo>
                  <a:pt x="2069" y="2040"/>
                  <a:pt x="2067" y="2042"/>
                  <a:pt x="2067" y="2044"/>
                </a:cubicBezTo>
                <a:cubicBezTo>
                  <a:pt x="2067" y="2045"/>
                  <a:pt x="2067" y="2045"/>
                  <a:pt x="2066" y="2045"/>
                </a:cubicBezTo>
                <a:cubicBezTo>
                  <a:pt x="2068" y="2036"/>
                  <a:pt x="2068" y="2026"/>
                  <a:pt x="2067" y="2016"/>
                </a:cubicBezTo>
                <a:cubicBezTo>
                  <a:pt x="2070" y="2018"/>
                  <a:pt x="2073" y="2019"/>
                  <a:pt x="2077" y="2020"/>
                </a:cubicBezTo>
                <a:cubicBezTo>
                  <a:pt x="2075" y="2026"/>
                  <a:pt x="2074" y="2032"/>
                  <a:pt x="2075" y="2038"/>
                </a:cubicBezTo>
                <a:close/>
                <a:moveTo>
                  <a:pt x="2201" y="1985"/>
                </a:moveTo>
                <a:cubicBezTo>
                  <a:pt x="2195" y="2001"/>
                  <a:pt x="2194" y="2018"/>
                  <a:pt x="2197" y="2033"/>
                </a:cubicBezTo>
                <a:cubicBezTo>
                  <a:pt x="2196" y="2034"/>
                  <a:pt x="2196" y="2035"/>
                  <a:pt x="2196" y="2036"/>
                </a:cubicBezTo>
                <a:cubicBezTo>
                  <a:pt x="2194" y="2033"/>
                  <a:pt x="2193" y="2030"/>
                  <a:pt x="2191" y="2027"/>
                </a:cubicBezTo>
                <a:cubicBezTo>
                  <a:pt x="2187" y="2023"/>
                  <a:pt x="2181" y="2025"/>
                  <a:pt x="2179" y="2029"/>
                </a:cubicBezTo>
                <a:cubicBezTo>
                  <a:pt x="2176" y="2026"/>
                  <a:pt x="2173" y="2023"/>
                  <a:pt x="2169" y="2020"/>
                </a:cubicBezTo>
                <a:cubicBezTo>
                  <a:pt x="2160" y="2011"/>
                  <a:pt x="2160" y="2010"/>
                  <a:pt x="2157" y="1996"/>
                </a:cubicBezTo>
                <a:cubicBezTo>
                  <a:pt x="2157" y="1993"/>
                  <a:pt x="2158" y="1990"/>
                  <a:pt x="2157" y="1987"/>
                </a:cubicBezTo>
                <a:cubicBezTo>
                  <a:pt x="2151" y="1972"/>
                  <a:pt x="2146" y="1961"/>
                  <a:pt x="2146" y="1944"/>
                </a:cubicBezTo>
                <a:cubicBezTo>
                  <a:pt x="2145" y="1932"/>
                  <a:pt x="2143" y="1922"/>
                  <a:pt x="2138" y="1911"/>
                </a:cubicBezTo>
                <a:cubicBezTo>
                  <a:pt x="2136" y="1905"/>
                  <a:pt x="2129" y="1890"/>
                  <a:pt x="2132" y="1886"/>
                </a:cubicBezTo>
                <a:cubicBezTo>
                  <a:pt x="2153" y="1885"/>
                  <a:pt x="2153" y="1885"/>
                  <a:pt x="2153" y="1885"/>
                </a:cubicBezTo>
                <a:cubicBezTo>
                  <a:pt x="2153" y="1888"/>
                  <a:pt x="2153" y="1891"/>
                  <a:pt x="2154" y="1893"/>
                </a:cubicBezTo>
                <a:cubicBezTo>
                  <a:pt x="2158" y="1900"/>
                  <a:pt x="2159" y="1907"/>
                  <a:pt x="2164" y="1913"/>
                </a:cubicBezTo>
                <a:cubicBezTo>
                  <a:pt x="2172" y="1923"/>
                  <a:pt x="2184" y="1931"/>
                  <a:pt x="2191" y="1942"/>
                </a:cubicBezTo>
                <a:cubicBezTo>
                  <a:pt x="2198" y="1953"/>
                  <a:pt x="2201" y="1966"/>
                  <a:pt x="2210" y="1976"/>
                </a:cubicBezTo>
                <a:cubicBezTo>
                  <a:pt x="2210" y="1977"/>
                  <a:pt x="2210" y="1977"/>
                  <a:pt x="2210" y="1977"/>
                </a:cubicBezTo>
                <a:cubicBezTo>
                  <a:pt x="2206" y="1978"/>
                  <a:pt x="2202" y="1981"/>
                  <a:pt x="2201" y="1985"/>
                </a:cubicBezTo>
                <a:close/>
                <a:moveTo>
                  <a:pt x="2280" y="2135"/>
                </a:moveTo>
                <a:cubicBezTo>
                  <a:pt x="2279" y="2135"/>
                  <a:pt x="2278" y="2136"/>
                  <a:pt x="2278" y="2136"/>
                </a:cubicBezTo>
                <a:cubicBezTo>
                  <a:pt x="2276" y="2137"/>
                  <a:pt x="2275" y="2139"/>
                  <a:pt x="2274" y="2140"/>
                </a:cubicBezTo>
                <a:cubicBezTo>
                  <a:pt x="2274" y="2140"/>
                  <a:pt x="2274" y="2140"/>
                  <a:pt x="2274" y="2140"/>
                </a:cubicBezTo>
                <a:cubicBezTo>
                  <a:pt x="2271" y="2138"/>
                  <a:pt x="2270" y="2136"/>
                  <a:pt x="2269" y="2133"/>
                </a:cubicBezTo>
                <a:cubicBezTo>
                  <a:pt x="2270" y="2132"/>
                  <a:pt x="2270" y="2130"/>
                  <a:pt x="2271" y="2129"/>
                </a:cubicBezTo>
                <a:cubicBezTo>
                  <a:pt x="2274" y="2131"/>
                  <a:pt x="2277" y="2133"/>
                  <a:pt x="2281" y="2135"/>
                </a:cubicBezTo>
                <a:cubicBezTo>
                  <a:pt x="2281" y="2135"/>
                  <a:pt x="2280" y="2135"/>
                  <a:pt x="2280" y="2135"/>
                </a:cubicBezTo>
                <a:close/>
                <a:moveTo>
                  <a:pt x="2286" y="2141"/>
                </a:moveTo>
                <a:cubicBezTo>
                  <a:pt x="2286" y="2140"/>
                  <a:pt x="2286" y="2139"/>
                  <a:pt x="2286" y="2138"/>
                </a:cubicBezTo>
                <a:cubicBezTo>
                  <a:pt x="2287" y="2139"/>
                  <a:pt x="2289" y="2139"/>
                  <a:pt x="2291" y="2140"/>
                </a:cubicBezTo>
                <a:cubicBezTo>
                  <a:pt x="2289" y="2140"/>
                  <a:pt x="2287" y="2141"/>
                  <a:pt x="2286" y="2141"/>
                </a:cubicBezTo>
                <a:close/>
                <a:moveTo>
                  <a:pt x="2545" y="1996"/>
                </a:moveTo>
                <a:cubicBezTo>
                  <a:pt x="2545" y="2000"/>
                  <a:pt x="2544" y="2005"/>
                  <a:pt x="2544" y="2009"/>
                </a:cubicBezTo>
                <a:cubicBezTo>
                  <a:pt x="2542" y="2005"/>
                  <a:pt x="2541" y="2002"/>
                  <a:pt x="2540" y="1999"/>
                </a:cubicBezTo>
                <a:cubicBezTo>
                  <a:pt x="2542" y="1998"/>
                  <a:pt x="2543" y="1997"/>
                  <a:pt x="2545" y="1996"/>
                </a:cubicBezTo>
                <a:close/>
                <a:moveTo>
                  <a:pt x="2493" y="2036"/>
                </a:moveTo>
                <a:cubicBezTo>
                  <a:pt x="2487" y="2033"/>
                  <a:pt x="2482" y="2030"/>
                  <a:pt x="2476" y="2027"/>
                </a:cubicBezTo>
                <a:cubicBezTo>
                  <a:pt x="2480" y="2025"/>
                  <a:pt x="2485" y="2022"/>
                  <a:pt x="2489" y="2019"/>
                </a:cubicBezTo>
                <a:cubicBezTo>
                  <a:pt x="2490" y="2025"/>
                  <a:pt x="2492" y="2030"/>
                  <a:pt x="2493" y="2036"/>
                </a:cubicBezTo>
                <a:close/>
                <a:moveTo>
                  <a:pt x="2349" y="2052"/>
                </a:moveTo>
                <a:cubicBezTo>
                  <a:pt x="2346" y="2054"/>
                  <a:pt x="2343" y="2057"/>
                  <a:pt x="2342" y="2061"/>
                </a:cubicBezTo>
                <a:cubicBezTo>
                  <a:pt x="2332" y="2070"/>
                  <a:pt x="2322" y="2080"/>
                  <a:pt x="2315" y="2091"/>
                </a:cubicBezTo>
                <a:cubicBezTo>
                  <a:pt x="2314" y="2091"/>
                  <a:pt x="2313" y="2092"/>
                  <a:pt x="2312" y="2093"/>
                </a:cubicBezTo>
                <a:cubicBezTo>
                  <a:pt x="2310" y="2092"/>
                  <a:pt x="2308" y="2091"/>
                  <a:pt x="2306" y="2090"/>
                </a:cubicBezTo>
                <a:cubicBezTo>
                  <a:pt x="2310" y="2087"/>
                  <a:pt x="2314" y="2085"/>
                  <a:pt x="2318" y="2082"/>
                </a:cubicBezTo>
                <a:cubicBezTo>
                  <a:pt x="2330" y="2071"/>
                  <a:pt x="2337" y="2058"/>
                  <a:pt x="2335" y="2042"/>
                </a:cubicBezTo>
                <a:cubicBezTo>
                  <a:pt x="2335" y="2037"/>
                  <a:pt x="2331" y="2033"/>
                  <a:pt x="2326" y="2035"/>
                </a:cubicBezTo>
                <a:cubicBezTo>
                  <a:pt x="2312" y="2023"/>
                  <a:pt x="2306" y="2012"/>
                  <a:pt x="2308" y="2002"/>
                </a:cubicBezTo>
                <a:cubicBezTo>
                  <a:pt x="2310" y="2003"/>
                  <a:pt x="2311" y="2004"/>
                  <a:pt x="2313" y="2005"/>
                </a:cubicBezTo>
                <a:cubicBezTo>
                  <a:pt x="2328" y="2014"/>
                  <a:pt x="2345" y="2024"/>
                  <a:pt x="2362" y="2034"/>
                </a:cubicBezTo>
                <a:cubicBezTo>
                  <a:pt x="2358" y="2040"/>
                  <a:pt x="2354" y="2046"/>
                  <a:pt x="2349" y="2052"/>
                </a:cubicBezTo>
                <a:close/>
                <a:moveTo>
                  <a:pt x="2420" y="1923"/>
                </a:moveTo>
                <a:cubicBezTo>
                  <a:pt x="2407" y="1943"/>
                  <a:pt x="2397" y="1965"/>
                  <a:pt x="2387" y="1987"/>
                </a:cubicBezTo>
                <a:cubicBezTo>
                  <a:pt x="2376" y="1982"/>
                  <a:pt x="2366" y="1977"/>
                  <a:pt x="2357" y="1972"/>
                </a:cubicBezTo>
                <a:cubicBezTo>
                  <a:pt x="2350" y="1969"/>
                  <a:pt x="2344" y="1965"/>
                  <a:pt x="2337" y="1961"/>
                </a:cubicBezTo>
                <a:cubicBezTo>
                  <a:pt x="2345" y="1956"/>
                  <a:pt x="2353" y="1951"/>
                  <a:pt x="2362" y="1949"/>
                </a:cubicBezTo>
                <a:cubicBezTo>
                  <a:pt x="2372" y="1946"/>
                  <a:pt x="2382" y="1946"/>
                  <a:pt x="2389" y="1937"/>
                </a:cubicBezTo>
                <a:cubicBezTo>
                  <a:pt x="2393" y="1932"/>
                  <a:pt x="2393" y="1926"/>
                  <a:pt x="2396" y="1922"/>
                </a:cubicBezTo>
                <a:cubicBezTo>
                  <a:pt x="2407" y="1906"/>
                  <a:pt x="2417" y="1911"/>
                  <a:pt x="2430" y="1907"/>
                </a:cubicBezTo>
                <a:cubicBezTo>
                  <a:pt x="2442" y="1904"/>
                  <a:pt x="2450" y="1895"/>
                  <a:pt x="2459" y="1888"/>
                </a:cubicBezTo>
                <a:cubicBezTo>
                  <a:pt x="2470" y="1878"/>
                  <a:pt x="2481" y="1874"/>
                  <a:pt x="2492" y="1871"/>
                </a:cubicBezTo>
                <a:cubicBezTo>
                  <a:pt x="2491" y="1872"/>
                  <a:pt x="2489" y="1874"/>
                  <a:pt x="2487" y="1875"/>
                </a:cubicBezTo>
                <a:cubicBezTo>
                  <a:pt x="2475" y="1887"/>
                  <a:pt x="2469" y="1893"/>
                  <a:pt x="2452" y="1898"/>
                </a:cubicBezTo>
                <a:cubicBezTo>
                  <a:pt x="2437" y="1903"/>
                  <a:pt x="2430" y="1909"/>
                  <a:pt x="2420" y="1923"/>
                </a:cubicBezTo>
                <a:close/>
                <a:moveTo>
                  <a:pt x="2490" y="2364"/>
                </a:moveTo>
                <a:cubicBezTo>
                  <a:pt x="2494" y="2362"/>
                  <a:pt x="2497" y="2359"/>
                  <a:pt x="2500" y="2356"/>
                </a:cubicBezTo>
                <a:cubicBezTo>
                  <a:pt x="2505" y="2362"/>
                  <a:pt x="2510" y="2367"/>
                  <a:pt x="2515" y="2373"/>
                </a:cubicBezTo>
                <a:cubicBezTo>
                  <a:pt x="2507" y="2370"/>
                  <a:pt x="2498" y="2367"/>
                  <a:pt x="2490" y="2364"/>
                </a:cubicBezTo>
                <a:close/>
                <a:moveTo>
                  <a:pt x="2538" y="2240"/>
                </a:moveTo>
                <a:cubicBezTo>
                  <a:pt x="2534" y="2236"/>
                  <a:pt x="2529" y="2232"/>
                  <a:pt x="2525" y="2228"/>
                </a:cubicBezTo>
                <a:cubicBezTo>
                  <a:pt x="2529" y="2229"/>
                  <a:pt x="2532" y="2223"/>
                  <a:pt x="2529" y="2220"/>
                </a:cubicBezTo>
                <a:cubicBezTo>
                  <a:pt x="2527" y="2218"/>
                  <a:pt x="2525" y="2216"/>
                  <a:pt x="2522" y="2215"/>
                </a:cubicBezTo>
                <a:cubicBezTo>
                  <a:pt x="2523" y="2215"/>
                  <a:pt x="2524" y="2214"/>
                  <a:pt x="2525" y="2213"/>
                </a:cubicBezTo>
                <a:cubicBezTo>
                  <a:pt x="2530" y="2210"/>
                  <a:pt x="2535" y="2205"/>
                  <a:pt x="2530" y="2199"/>
                </a:cubicBezTo>
                <a:cubicBezTo>
                  <a:pt x="2530" y="2198"/>
                  <a:pt x="2529" y="2198"/>
                  <a:pt x="2528" y="2198"/>
                </a:cubicBezTo>
                <a:cubicBezTo>
                  <a:pt x="2525" y="2199"/>
                  <a:pt x="2523" y="2201"/>
                  <a:pt x="2521" y="2202"/>
                </a:cubicBezTo>
                <a:cubicBezTo>
                  <a:pt x="2519" y="2203"/>
                  <a:pt x="2516" y="2204"/>
                  <a:pt x="2513" y="2205"/>
                </a:cubicBezTo>
                <a:cubicBezTo>
                  <a:pt x="2516" y="2202"/>
                  <a:pt x="2519" y="2199"/>
                  <a:pt x="2522" y="2195"/>
                </a:cubicBezTo>
                <a:cubicBezTo>
                  <a:pt x="2523" y="2193"/>
                  <a:pt x="2522" y="2189"/>
                  <a:pt x="2519" y="2189"/>
                </a:cubicBezTo>
                <a:cubicBezTo>
                  <a:pt x="2516" y="2189"/>
                  <a:pt x="2513" y="2190"/>
                  <a:pt x="2510" y="2192"/>
                </a:cubicBezTo>
                <a:cubicBezTo>
                  <a:pt x="2511" y="2189"/>
                  <a:pt x="2512" y="2186"/>
                  <a:pt x="2512" y="2184"/>
                </a:cubicBezTo>
                <a:cubicBezTo>
                  <a:pt x="2512" y="2183"/>
                  <a:pt x="2511" y="2182"/>
                  <a:pt x="2510" y="2181"/>
                </a:cubicBezTo>
                <a:cubicBezTo>
                  <a:pt x="2508" y="2181"/>
                  <a:pt x="2506" y="2181"/>
                  <a:pt x="2504" y="2182"/>
                </a:cubicBezTo>
                <a:cubicBezTo>
                  <a:pt x="2505" y="2181"/>
                  <a:pt x="2506" y="2179"/>
                  <a:pt x="2507" y="2178"/>
                </a:cubicBezTo>
                <a:cubicBezTo>
                  <a:pt x="2511" y="2174"/>
                  <a:pt x="2505" y="2169"/>
                  <a:pt x="2501" y="2170"/>
                </a:cubicBezTo>
                <a:cubicBezTo>
                  <a:pt x="2499" y="2171"/>
                  <a:pt x="2497" y="2172"/>
                  <a:pt x="2495" y="2174"/>
                </a:cubicBezTo>
                <a:cubicBezTo>
                  <a:pt x="2493" y="2171"/>
                  <a:pt x="2489" y="2169"/>
                  <a:pt x="2485" y="2169"/>
                </a:cubicBezTo>
                <a:cubicBezTo>
                  <a:pt x="2482" y="2170"/>
                  <a:pt x="2480" y="2172"/>
                  <a:pt x="2480" y="2175"/>
                </a:cubicBezTo>
                <a:cubicBezTo>
                  <a:pt x="2477" y="2173"/>
                  <a:pt x="2474" y="2174"/>
                  <a:pt x="2471" y="2176"/>
                </a:cubicBezTo>
                <a:cubicBezTo>
                  <a:pt x="2471" y="2176"/>
                  <a:pt x="2471" y="2177"/>
                  <a:pt x="2471" y="2177"/>
                </a:cubicBezTo>
                <a:cubicBezTo>
                  <a:pt x="2468" y="2174"/>
                  <a:pt x="2465" y="2171"/>
                  <a:pt x="2461" y="2168"/>
                </a:cubicBezTo>
                <a:cubicBezTo>
                  <a:pt x="2463" y="2166"/>
                  <a:pt x="2464" y="2165"/>
                  <a:pt x="2464" y="2162"/>
                </a:cubicBezTo>
                <a:cubicBezTo>
                  <a:pt x="2465" y="2161"/>
                  <a:pt x="2466" y="2160"/>
                  <a:pt x="2466" y="2159"/>
                </a:cubicBezTo>
                <a:cubicBezTo>
                  <a:pt x="2473" y="2157"/>
                  <a:pt x="2481" y="2156"/>
                  <a:pt x="2488" y="2155"/>
                </a:cubicBezTo>
                <a:cubicBezTo>
                  <a:pt x="2498" y="2153"/>
                  <a:pt x="2507" y="2152"/>
                  <a:pt x="2516" y="2151"/>
                </a:cubicBezTo>
                <a:cubicBezTo>
                  <a:pt x="2526" y="2156"/>
                  <a:pt x="2536" y="2160"/>
                  <a:pt x="2546" y="2164"/>
                </a:cubicBezTo>
                <a:cubicBezTo>
                  <a:pt x="2558" y="2182"/>
                  <a:pt x="2572" y="2199"/>
                  <a:pt x="2588" y="2211"/>
                </a:cubicBezTo>
                <a:cubicBezTo>
                  <a:pt x="2590" y="2217"/>
                  <a:pt x="2591" y="2222"/>
                  <a:pt x="2592" y="2228"/>
                </a:cubicBezTo>
                <a:cubicBezTo>
                  <a:pt x="2575" y="2231"/>
                  <a:pt x="2557" y="2235"/>
                  <a:pt x="2538" y="2240"/>
                </a:cubicBezTo>
                <a:close/>
                <a:moveTo>
                  <a:pt x="2610" y="1971"/>
                </a:moveTo>
                <a:cubicBezTo>
                  <a:pt x="2607" y="1978"/>
                  <a:pt x="2604" y="1985"/>
                  <a:pt x="2602" y="1992"/>
                </a:cubicBezTo>
                <a:cubicBezTo>
                  <a:pt x="2602" y="1984"/>
                  <a:pt x="2603" y="1976"/>
                  <a:pt x="2601" y="1968"/>
                </a:cubicBezTo>
                <a:cubicBezTo>
                  <a:pt x="2597" y="1935"/>
                  <a:pt x="2586" y="1897"/>
                  <a:pt x="2570" y="1863"/>
                </a:cubicBezTo>
                <a:cubicBezTo>
                  <a:pt x="2579" y="1861"/>
                  <a:pt x="2591" y="1857"/>
                  <a:pt x="2600" y="1851"/>
                </a:cubicBezTo>
                <a:cubicBezTo>
                  <a:pt x="2612" y="1891"/>
                  <a:pt x="2626" y="1926"/>
                  <a:pt x="2610" y="1971"/>
                </a:cubicBezTo>
                <a:close/>
                <a:moveTo>
                  <a:pt x="3122" y="1739"/>
                </a:moveTo>
                <a:cubicBezTo>
                  <a:pt x="3122" y="1734"/>
                  <a:pt x="3122" y="1729"/>
                  <a:pt x="3122" y="1724"/>
                </a:cubicBezTo>
                <a:cubicBezTo>
                  <a:pt x="3125" y="1723"/>
                  <a:pt x="3128" y="1721"/>
                  <a:pt x="3130" y="1719"/>
                </a:cubicBezTo>
                <a:cubicBezTo>
                  <a:pt x="3127" y="1726"/>
                  <a:pt x="3125" y="1732"/>
                  <a:pt x="3122" y="1739"/>
                </a:cubicBezTo>
                <a:close/>
                <a:moveTo>
                  <a:pt x="3141" y="1696"/>
                </a:moveTo>
                <a:cubicBezTo>
                  <a:pt x="3139" y="1699"/>
                  <a:pt x="3138" y="1702"/>
                  <a:pt x="3137" y="1705"/>
                </a:cubicBezTo>
                <a:cubicBezTo>
                  <a:pt x="3132" y="1708"/>
                  <a:pt x="3127" y="1712"/>
                  <a:pt x="3122" y="1716"/>
                </a:cubicBezTo>
                <a:cubicBezTo>
                  <a:pt x="3122" y="1710"/>
                  <a:pt x="3122" y="1704"/>
                  <a:pt x="3121" y="1697"/>
                </a:cubicBezTo>
                <a:cubicBezTo>
                  <a:pt x="3128" y="1695"/>
                  <a:pt x="3135" y="1694"/>
                  <a:pt x="3142" y="1692"/>
                </a:cubicBezTo>
                <a:cubicBezTo>
                  <a:pt x="3141" y="1693"/>
                  <a:pt x="3141" y="1695"/>
                  <a:pt x="3141" y="1696"/>
                </a:cubicBezTo>
                <a:close/>
                <a:moveTo>
                  <a:pt x="3181" y="1734"/>
                </a:moveTo>
                <a:cubicBezTo>
                  <a:pt x="3183" y="1735"/>
                  <a:pt x="3185" y="1735"/>
                  <a:pt x="3187" y="1735"/>
                </a:cubicBezTo>
                <a:cubicBezTo>
                  <a:pt x="3186" y="1736"/>
                  <a:pt x="3185" y="1737"/>
                  <a:pt x="3184" y="1738"/>
                </a:cubicBezTo>
                <a:cubicBezTo>
                  <a:pt x="3183" y="1739"/>
                  <a:pt x="3181" y="1741"/>
                  <a:pt x="3179" y="1742"/>
                </a:cubicBezTo>
                <a:cubicBezTo>
                  <a:pt x="3180" y="1740"/>
                  <a:pt x="3181" y="1737"/>
                  <a:pt x="3181" y="1734"/>
                </a:cubicBezTo>
                <a:close/>
                <a:moveTo>
                  <a:pt x="3167" y="1785"/>
                </a:moveTo>
                <a:cubicBezTo>
                  <a:pt x="3169" y="1778"/>
                  <a:pt x="3171" y="1771"/>
                  <a:pt x="3173" y="1765"/>
                </a:cubicBezTo>
                <a:cubicBezTo>
                  <a:pt x="3179" y="1761"/>
                  <a:pt x="3186" y="1757"/>
                  <a:pt x="3192" y="1752"/>
                </a:cubicBezTo>
                <a:cubicBezTo>
                  <a:pt x="3185" y="1765"/>
                  <a:pt x="3177" y="1775"/>
                  <a:pt x="3167" y="1785"/>
                </a:cubicBezTo>
                <a:close/>
                <a:moveTo>
                  <a:pt x="3206" y="1712"/>
                </a:moveTo>
                <a:cubicBezTo>
                  <a:pt x="3205" y="1712"/>
                  <a:pt x="3205" y="1713"/>
                  <a:pt x="3205" y="1713"/>
                </a:cubicBezTo>
                <a:cubicBezTo>
                  <a:pt x="3198" y="1713"/>
                  <a:pt x="3192" y="1714"/>
                  <a:pt x="3186" y="1714"/>
                </a:cubicBezTo>
                <a:cubicBezTo>
                  <a:pt x="3187" y="1712"/>
                  <a:pt x="3187" y="1710"/>
                  <a:pt x="3188" y="1708"/>
                </a:cubicBezTo>
                <a:cubicBezTo>
                  <a:pt x="3194" y="1709"/>
                  <a:pt x="3200" y="1710"/>
                  <a:pt x="3206" y="1712"/>
                </a:cubicBezTo>
                <a:cubicBezTo>
                  <a:pt x="3206" y="1712"/>
                  <a:pt x="3206" y="1712"/>
                  <a:pt x="3206" y="1712"/>
                </a:cubicBezTo>
                <a:close/>
                <a:moveTo>
                  <a:pt x="3197" y="1677"/>
                </a:moveTo>
                <a:cubicBezTo>
                  <a:pt x="3197" y="1675"/>
                  <a:pt x="3197" y="1673"/>
                  <a:pt x="3198" y="1672"/>
                </a:cubicBezTo>
                <a:cubicBezTo>
                  <a:pt x="3202" y="1674"/>
                  <a:pt x="3206" y="1676"/>
                  <a:pt x="3209" y="1679"/>
                </a:cubicBezTo>
                <a:cubicBezTo>
                  <a:pt x="3205" y="1678"/>
                  <a:pt x="3201" y="1677"/>
                  <a:pt x="3197" y="1677"/>
                </a:cubicBezTo>
                <a:close/>
                <a:moveTo>
                  <a:pt x="3220" y="1660"/>
                </a:moveTo>
                <a:cubicBezTo>
                  <a:pt x="3214" y="1657"/>
                  <a:pt x="3207" y="1654"/>
                  <a:pt x="3201" y="1653"/>
                </a:cubicBezTo>
                <a:cubicBezTo>
                  <a:pt x="3202" y="1650"/>
                  <a:pt x="3202" y="1647"/>
                  <a:pt x="3202" y="1645"/>
                </a:cubicBezTo>
                <a:cubicBezTo>
                  <a:pt x="3209" y="1648"/>
                  <a:pt x="3216" y="1652"/>
                  <a:pt x="3221" y="1656"/>
                </a:cubicBezTo>
                <a:cubicBezTo>
                  <a:pt x="3221" y="1658"/>
                  <a:pt x="3220" y="1659"/>
                  <a:pt x="3220" y="1660"/>
                </a:cubicBezTo>
                <a:close/>
                <a:moveTo>
                  <a:pt x="3228" y="1797"/>
                </a:moveTo>
                <a:cubicBezTo>
                  <a:pt x="3231" y="1793"/>
                  <a:pt x="3234" y="1787"/>
                  <a:pt x="3237" y="1782"/>
                </a:cubicBezTo>
                <a:cubicBezTo>
                  <a:pt x="3238" y="1782"/>
                  <a:pt x="3239" y="1782"/>
                  <a:pt x="3241" y="1782"/>
                </a:cubicBezTo>
                <a:cubicBezTo>
                  <a:pt x="3241" y="1785"/>
                  <a:pt x="3242" y="1789"/>
                  <a:pt x="3243" y="1792"/>
                </a:cubicBezTo>
                <a:cubicBezTo>
                  <a:pt x="3238" y="1794"/>
                  <a:pt x="3233" y="1796"/>
                  <a:pt x="3228" y="1797"/>
                </a:cubicBezTo>
                <a:close/>
                <a:moveTo>
                  <a:pt x="3260" y="1763"/>
                </a:moveTo>
                <a:cubicBezTo>
                  <a:pt x="3255" y="1762"/>
                  <a:pt x="3250" y="1762"/>
                  <a:pt x="3246" y="1762"/>
                </a:cubicBezTo>
                <a:cubicBezTo>
                  <a:pt x="3247" y="1757"/>
                  <a:pt x="3248" y="1753"/>
                  <a:pt x="3250" y="1749"/>
                </a:cubicBezTo>
                <a:cubicBezTo>
                  <a:pt x="3253" y="1753"/>
                  <a:pt x="3257" y="1758"/>
                  <a:pt x="3262" y="1761"/>
                </a:cubicBezTo>
                <a:cubicBezTo>
                  <a:pt x="3261" y="1762"/>
                  <a:pt x="3261" y="1762"/>
                  <a:pt x="3260" y="1763"/>
                </a:cubicBezTo>
                <a:close/>
                <a:moveTo>
                  <a:pt x="3275" y="1707"/>
                </a:moveTo>
                <a:cubicBezTo>
                  <a:pt x="3271" y="1704"/>
                  <a:pt x="3267" y="1701"/>
                  <a:pt x="3263" y="1698"/>
                </a:cubicBezTo>
                <a:cubicBezTo>
                  <a:pt x="3263" y="1696"/>
                  <a:pt x="3262" y="1694"/>
                  <a:pt x="3261" y="1691"/>
                </a:cubicBezTo>
                <a:cubicBezTo>
                  <a:pt x="3264" y="1693"/>
                  <a:pt x="3266" y="1695"/>
                  <a:pt x="3269" y="1696"/>
                </a:cubicBezTo>
                <a:cubicBezTo>
                  <a:pt x="3271" y="1700"/>
                  <a:pt x="3273" y="1702"/>
                  <a:pt x="3275" y="1705"/>
                </a:cubicBezTo>
                <a:cubicBezTo>
                  <a:pt x="3275" y="1705"/>
                  <a:pt x="3275" y="1706"/>
                  <a:pt x="3275" y="1707"/>
                </a:cubicBezTo>
                <a:close/>
                <a:moveTo>
                  <a:pt x="3308" y="1677"/>
                </a:moveTo>
                <a:cubicBezTo>
                  <a:pt x="3306" y="1685"/>
                  <a:pt x="3305" y="1693"/>
                  <a:pt x="3303" y="1700"/>
                </a:cubicBezTo>
                <a:cubicBezTo>
                  <a:pt x="3302" y="1699"/>
                  <a:pt x="3300" y="1697"/>
                  <a:pt x="3299" y="1696"/>
                </a:cubicBezTo>
                <a:cubicBezTo>
                  <a:pt x="3300" y="1693"/>
                  <a:pt x="3300" y="1689"/>
                  <a:pt x="3301" y="1686"/>
                </a:cubicBezTo>
                <a:cubicBezTo>
                  <a:pt x="3303" y="1681"/>
                  <a:pt x="3304" y="1677"/>
                  <a:pt x="3305" y="1672"/>
                </a:cubicBezTo>
                <a:cubicBezTo>
                  <a:pt x="3306" y="1672"/>
                  <a:pt x="3307" y="1673"/>
                  <a:pt x="3308" y="1674"/>
                </a:cubicBezTo>
                <a:cubicBezTo>
                  <a:pt x="3308" y="1675"/>
                  <a:pt x="3308" y="1676"/>
                  <a:pt x="3308" y="1677"/>
                </a:cubicBezTo>
                <a:close/>
                <a:moveTo>
                  <a:pt x="3356" y="1684"/>
                </a:moveTo>
                <a:cubicBezTo>
                  <a:pt x="3357" y="1677"/>
                  <a:pt x="3358" y="1670"/>
                  <a:pt x="3359" y="1663"/>
                </a:cubicBezTo>
                <a:cubicBezTo>
                  <a:pt x="3360" y="1660"/>
                  <a:pt x="3360" y="1657"/>
                  <a:pt x="3361" y="1654"/>
                </a:cubicBezTo>
                <a:cubicBezTo>
                  <a:pt x="3362" y="1664"/>
                  <a:pt x="3363" y="1676"/>
                  <a:pt x="3365" y="1686"/>
                </a:cubicBezTo>
                <a:cubicBezTo>
                  <a:pt x="3362" y="1686"/>
                  <a:pt x="3359" y="1685"/>
                  <a:pt x="3356" y="1684"/>
                </a:cubicBezTo>
                <a:close/>
                <a:moveTo>
                  <a:pt x="3674" y="1878"/>
                </a:moveTo>
                <a:cubicBezTo>
                  <a:pt x="3675" y="1877"/>
                  <a:pt x="3677" y="1877"/>
                  <a:pt x="3679" y="1877"/>
                </a:cubicBezTo>
                <a:cubicBezTo>
                  <a:pt x="3682" y="1883"/>
                  <a:pt x="3684" y="1890"/>
                  <a:pt x="3688" y="1897"/>
                </a:cubicBezTo>
                <a:cubicBezTo>
                  <a:pt x="3684" y="1902"/>
                  <a:pt x="3680" y="1908"/>
                  <a:pt x="3677" y="1913"/>
                </a:cubicBezTo>
                <a:cubicBezTo>
                  <a:pt x="3675" y="1916"/>
                  <a:pt x="3679" y="1919"/>
                  <a:pt x="3681" y="1916"/>
                </a:cubicBezTo>
                <a:cubicBezTo>
                  <a:pt x="3684" y="1912"/>
                  <a:pt x="3688" y="1909"/>
                  <a:pt x="3691" y="1905"/>
                </a:cubicBezTo>
                <a:cubicBezTo>
                  <a:pt x="3692" y="1906"/>
                  <a:pt x="3692" y="1907"/>
                  <a:pt x="3693" y="1909"/>
                </a:cubicBezTo>
                <a:cubicBezTo>
                  <a:pt x="3680" y="1926"/>
                  <a:pt x="3669" y="1947"/>
                  <a:pt x="3660" y="1970"/>
                </a:cubicBezTo>
                <a:cubicBezTo>
                  <a:pt x="3658" y="1969"/>
                  <a:pt x="3656" y="1968"/>
                  <a:pt x="3653" y="1968"/>
                </a:cubicBezTo>
                <a:cubicBezTo>
                  <a:pt x="3668" y="1940"/>
                  <a:pt x="3675" y="1909"/>
                  <a:pt x="3674" y="1878"/>
                </a:cubicBezTo>
                <a:close/>
                <a:moveTo>
                  <a:pt x="3598" y="2030"/>
                </a:moveTo>
                <a:cubicBezTo>
                  <a:pt x="3602" y="2028"/>
                  <a:pt x="3605" y="2027"/>
                  <a:pt x="3609" y="2026"/>
                </a:cubicBezTo>
                <a:cubicBezTo>
                  <a:pt x="3605" y="2035"/>
                  <a:pt x="3601" y="2043"/>
                  <a:pt x="3594" y="2051"/>
                </a:cubicBezTo>
                <a:cubicBezTo>
                  <a:pt x="3596" y="2044"/>
                  <a:pt x="3598" y="2037"/>
                  <a:pt x="3598" y="2030"/>
                </a:cubicBezTo>
                <a:close/>
                <a:moveTo>
                  <a:pt x="3517" y="1989"/>
                </a:moveTo>
                <a:cubicBezTo>
                  <a:pt x="3519" y="1996"/>
                  <a:pt x="3521" y="2004"/>
                  <a:pt x="3522" y="2011"/>
                </a:cubicBezTo>
                <a:cubicBezTo>
                  <a:pt x="3516" y="2015"/>
                  <a:pt x="3510" y="2019"/>
                  <a:pt x="3504" y="2023"/>
                </a:cubicBezTo>
                <a:cubicBezTo>
                  <a:pt x="3510" y="2012"/>
                  <a:pt x="3514" y="2001"/>
                  <a:pt x="3517" y="1989"/>
                </a:cubicBezTo>
                <a:close/>
                <a:moveTo>
                  <a:pt x="3456" y="1616"/>
                </a:moveTo>
                <a:cubicBezTo>
                  <a:pt x="3456" y="1617"/>
                  <a:pt x="3457" y="1618"/>
                  <a:pt x="3458" y="1620"/>
                </a:cubicBezTo>
                <a:cubicBezTo>
                  <a:pt x="3457" y="1621"/>
                  <a:pt x="3456" y="1623"/>
                  <a:pt x="3455" y="1624"/>
                </a:cubicBezTo>
                <a:cubicBezTo>
                  <a:pt x="3454" y="1621"/>
                  <a:pt x="3454" y="1618"/>
                  <a:pt x="3453" y="1615"/>
                </a:cubicBezTo>
                <a:cubicBezTo>
                  <a:pt x="3454" y="1615"/>
                  <a:pt x="3455" y="1615"/>
                  <a:pt x="3456" y="1616"/>
                </a:cubicBezTo>
                <a:close/>
                <a:moveTo>
                  <a:pt x="3465" y="2019"/>
                </a:moveTo>
                <a:cubicBezTo>
                  <a:pt x="3469" y="2018"/>
                  <a:pt x="3472" y="2017"/>
                  <a:pt x="3475" y="2016"/>
                </a:cubicBezTo>
                <a:cubicBezTo>
                  <a:pt x="3472" y="2025"/>
                  <a:pt x="3467" y="2033"/>
                  <a:pt x="3461" y="2042"/>
                </a:cubicBezTo>
                <a:cubicBezTo>
                  <a:pt x="3459" y="2044"/>
                  <a:pt x="3457" y="2046"/>
                  <a:pt x="3455" y="2049"/>
                </a:cubicBezTo>
                <a:cubicBezTo>
                  <a:pt x="3449" y="2051"/>
                  <a:pt x="3443" y="2053"/>
                  <a:pt x="3437" y="2056"/>
                </a:cubicBezTo>
                <a:cubicBezTo>
                  <a:pt x="3449" y="2046"/>
                  <a:pt x="3459" y="2034"/>
                  <a:pt x="3465" y="2019"/>
                </a:cubicBezTo>
                <a:close/>
                <a:moveTo>
                  <a:pt x="3423" y="1630"/>
                </a:moveTo>
                <a:cubicBezTo>
                  <a:pt x="3424" y="1633"/>
                  <a:pt x="3425" y="1635"/>
                  <a:pt x="3427" y="1637"/>
                </a:cubicBezTo>
                <a:cubicBezTo>
                  <a:pt x="3431" y="1643"/>
                  <a:pt x="3435" y="1649"/>
                  <a:pt x="3440" y="1654"/>
                </a:cubicBezTo>
                <a:cubicBezTo>
                  <a:pt x="3438" y="1660"/>
                  <a:pt x="3436" y="1666"/>
                  <a:pt x="3434" y="1671"/>
                </a:cubicBezTo>
                <a:cubicBezTo>
                  <a:pt x="3429" y="1666"/>
                  <a:pt x="3424" y="1661"/>
                  <a:pt x="3419" y="1656"/>
                </a:cubicBezTo>
                <a:cubicBezTo>
                  <a:pt x="3421" y="1647"/>
                  <a:pt x="3422" y="1639"/>
                  <a:pt x="3423" y="1630"/>
                </a:cubicBezTo>
                <a:close/>
                <a:moveTo>
                  <a:pt x="3394" y="1656"/>
                </a:moveTo>
                <a:cubicBezTo>
                  <a:pt x="3393" y="1659"/>
                  <a:pt x="3391" y="1662"/>
                  <a:pt x="3390" y="1664"/>
                </a:cubicBezTo>
                <a:cubicBezTo>
                  <a:pt x="3388" y="1654"/>
                  <a:pt x="3385" y="1644"/>
                  <a:pt x="3382" y="1636"/>
                </a:cubicBezTo>
                <a:cubicBezTo>
                  <a:pt x="3381" y="1633"/>
                  <a:pt x="3380" y="1630"/>
                  <a:pt x="3379" y="1627"/>
                </a:cubicBezTo>
                <a:cubicBezTo>
                  <a:pt x="3383" y="1637"/>
                  <a:pt x="3388" y="1647"/>
                  <a:pt x="3394" y="1656"/>
                </a:cubicBezTo>
                <a:close/>
                <a:moveTo>
                  <a:pt x="3369" y="1605"/>
                </a:moveTo>
                <a:cubicBezTo>
                  <a:pt x="3370" y="1604"/>
                  <a:pt x="3370" y="1602"/>
                  <a:pt x="3370" y="1601"/>
                </a:cubicBezTo>
                <a:cubicBezTo>
                  <a:pt x="3372" y="1607"/>
                  <a:pt x="3373" y="1612"/>
                  <a:pt x="3375" y="1617"/>
                </a:cubicBezTo>
                <a:cubicBezTo>
                  <a:pt x="3374" y="1613"/>
                  <a:pt x="3372" y="1609"/>
                  <a:pt x="3369" y="1605"/>
                </a:cubicBezTo>
                <a:close/>
                <a:moveTo>
                  <a:pt x="3377" y="2029"/>
                </a:moveTo>
                <a:cubicBezTo>
                  <a:pt x="3383" y="2014"/>
                  <a:pt x="3387" y="1997"/>
                  <a:pt x="3391" y="1981"/>
                </a:cubicBezTo>
                <a:cubicBezTo>
                  <a:pt x="3395" y="1975"/>
                  <a:pt x="3400" y="1969"/>
                  <a:pt x="3403" y="1963"/>
                </a:cubicBezTo>
                <a:cubicBezTo>
                  <a:pt x="3399" y="1984"/>
                  <a:pt x="3394" y="2003"/>
                  <a:pt x="3385" y="2021"/>
                </a:cubicBezTo>
                <a:cubicBezTo>
                  <a:pt x="3382" y="2024"/>
                  <a:pt x="3380" y="2027"/>
                  <a:pt x="3377" y="2029"/>
                </a:cubicBezTo>
                <a:close/>
                <a:moveTo>
                  <a:pt x="3507" y="2114"/>
                </a:moveTo>
                <a:cubicBezTo>
                  <a:pt x="3472" y="2119"/>
                  <a:pt x="3437" y="2122"/>
                  <a:pt x="3401" y="2125"/>
                </a:cubicBezTo>
                <a:cubicBezTo>
                  <a:pt x="3411" y="2122"/>
                  <a:pt x="3421" y="2119"/>
                  <a:pt x="3431" y="2116"/>
                </a:cubicBezTo>
                <a:cubicBezTo>
                  <a:pt x="3464" y="2106"/>
                  <a:pt x="3492" y="2093"/>
                  <a:pt x="3520" y="2077"/>
                </a:cubicBezTo>
                <a:cubicBezTo>
                  <a:pt x="3518" y="2089"/>
                  <a:pt x="3513" y="2101"/>
                  <a:pt x="3507" y="2112"/>
                </a:cubicBezTo>
                <a:cubicBezTo>
                  <a:pt x="3507" y="2113"/>
                  <a:pt x="3507" y="2113"/>
                  <a:pt x="3507" y="2114"/>
                </a:cubicBezTo>
                <a:close/>
                <a:moveTo>
                  <a:pt x="3529" y="2109"/>
                </a:moveTo>
                <a:cubicBezTo>
                  <a:pt x="3525" y="2110"/>
                  <a:pt x="3520" y="2111"/>
                  <a:pt x="3516" y="2112"/>
                </a:cubicBezTo>
                <a:cubicBezTo>
                  <a:pt x="3529" y="2097"/>
                  <a:pt x="3538" y="2081"/>
                  <a:pt x="3543" y="2063"/>
                </a:cubicBezTo>
                <a:cubicBezTo>
                  <a:pt x="3545" y="2062"/>
                  <a:pt x="3547" y="2061"/>
                  <a:pt x="3549" y="2060"/>
                </a:cubicBezTo>
                <a:cubicBezTo>
                  <a:pt x="3557" y="2055"/>
                  <a:pt x="3564" y="2049"/>
                  <a:pt x="3572" y="2044"/>
                </a:cubicBezTo>
                <a:cubicBezTo>
                  <a:pt x="3576" y="2042"/>
                  <a:pt x="3579" y="2040"/>
                  <a:pt x="3583" y="2038"/>
                </a:cubicBezTo>
                <a:cubicBezTo>
                  <a:pt x="3583" y="2047"/>
                  <a:pt x="3582" y="2056"/>
                  <a:pt x="3580" y="2066"/>
                </a:cubicBezTo>
                <a:cubicBezTo>
                  <a:pt x="3579" y="2070"/>
                  <a:pt x="3585" y="2073"/>
                  <a:pt x="3588" y="2068"/>
                </a:cubicBezTo>
                <a:cubicBezTo>
                  <a:pt x="3589" y="2064"/>
                  <a:pt x="3591" y="2060"/>
                  <a:pt x="3592" y="2057"/>
                </a:cubicBezTo>
                <a:cubicBezTo>
                  <a:pt x="3593" y="2057"/>
                  <a:pt x="3594" y="2057"/>
                  <a:pt x="3594" y="2057"/>
                </a:cubicBezTo>
                <a:cubicBezTo>
                  <a:pt x="3611" y="2049"/>
                  <a:pt x="3622" y="2036"/>
                  <a:pt x="3630" y="2021"/>
                </a:cubicBezTo>
                <a:cubicBezTo>
                  <a:pt x="3634" y="2020"/>
                  <a:pt x="3639" y="2019"/>
                  <a:pt x="3644" y="2019"/>
                </a:cubicBezTo>
                <a:cubicBezTo>
                  <a:pt x="3640" y="2031"/>
                  <a:pt x="3637" y="2042"/>
                  <a:pt x="3634" y="2052"/>
                </a:cubicBezTo>
                <a:cubicBezTo>
                  <a:pt x="3633" y="2057"/>
                  <a:pt x="3639" y="2060"/>
                  <a:pt x="3642" y="2056"/>
                </a:cubicBezTo>
                <a:cubicBezTo>
                  <a:pt x="3650" y="2043"/>
                  <a:pt x="3657" y="2030"/>
                  <a:pt x="3664" y="2017"/>
                </a:cubicBezTo>
                <a:cubicBezTo>
                  <a:pt x="3670" y="2015"/>
                  <a:pt x="3675" y="2013"/>
                  <a:pt x="3680" y="2010"/>
                </a:cubicBezTo>
                <a:cubicBezTo>
                  <a:pt x="3646" y="2067"/>
                  <a:pt x="3597" y="2095"/>
                  <a:pt x="3529" y="2109"/>
                </a:cubicBezTo>
                <a:close/>
                <a:moveTo>
                  <a:pt x="3699" y="1960"/>
                </a:moveTo>
                <a:cubicBezTo>
                  <a:pt x="3698" y="1960"/>
                  <a:pt x="3696" y="1961"/>
                  <a:pt x="3695" y="1962"/>
                </a:cubicBezTo>
                <a:cubicBezTo>
                  <a:pt x="3692" y="1963"/>
                  <a:pt x="3694" y="1967"/>
                  <a:pt x="3697" y="1967"/>
                </a:cubicBezTo>
                <a:cubicBezTo>
                  <a:pt x="3696" y="1971"/>
                  <a:pt x="3695" y="1976"/>
                  <a:pt x="3696" y="1980"/>
                </a:cubicBezTo>
                <a:cubicBezTo>
                  <a:pt x="3695" y="1983"/>
                  <a:pt x="3693" y="1985"/>
                  <a:pt x="3692" y="1988"/>
                </a:cubicBezTo>
                <a:cubicBezTo>
                  <a:pt x="3692" y="1989"/>
                  <a:pt x="3691" y="1990"/>
                  <a:pt x="3690" y="1992"/>
                </a:cubicBezTo>
                <a:cubicBezTo>
                  <a:pt x="3687" y="1988"/>
                  <a:pt x="3684" y="1986"/>
                  <a:pt x="3681" y="1983"/>
                </a:cubicBezTo>
                <a:cubicBezTo>
                  <a:pt x="3686" y="1974"/>
                  <a:pt x="3690" y="1966"/>
                  <a:pt x="3695" y="1958"/>
                </a:cubicBezTo>
                <a:cubicBezTo>
                  <a:pt x="3697" y="1954"/>
                  <a:pt x="3699" y="1950"/>
                  <a:pt x="3701" y="1946"/>
                </a:cubicBezTo>
                <a:cubicBezTo>
                  <a:pt x="3703" y="1948"/>
                  <a:pt x="3708" y="1947"/>
                  <a:pt x="3709" y="1944"/>
                </a:cubicBezTo>
                <a:cubicBezTo>
                  <a:pt x="3709" y="1943"/>
                  <a:pt x="3709" y="1943"/>
                  <a:pt x="3709" y="1942"/>
                </a:cubicBezTo>
                <a:cubicBezTo>
                  <a:pt x="3709" y="1943"/>
                  <a:pt x="3710" y="1943"/>
                  <a:pt x="3710" y="1944"/>
                </a:cubicBezTo>
                <a:cubicBezTo>
                  <a:pt x="3705" y="1948"/>
                  <a:pt x="3701" y="1954"/>
                  <a:pt x="3699" y="1960"/>
                </a:cubicBezTo>
                <a:close/>
                <a:moveTo>
                  <a:pt x="3761" y="1914"/>
                </a:moveTo>
                <a:cubicBezTo>
                  <a:pt x="3761" y="1909"/>
                  <a:pt x="3761" y="1904"/>
                  <a:pt x="3760" y="1899"/>
                </a:cubicBezTo>
                <a:cubicBezTo>
                  <a:pt x="3769" y="1897"/>
                  <a:pt x="3778" y="1897"/>
                  <a:pt x="3788" y="1896"/>
                </a:cubicBezTo>
                <a:cubicBezTo>
                  <a:pt x="3788" y="1896"/>
                  <a:pt x="3789" y="1896"/>
                  <a:pt x="3789" y="1896"/>
                </a:cubicBezTo>
                <a:cubicBezTo>
                  <a:pt x="3790" y="1899"/>
                  <a:pt x="3791" y="1902"/>
                  <a:pt x="3792" y="1905"/>
                </a:cubicBezTo>
                <a:cubicBezTo>
                  <a:pt x="3781" y="1907"/>
                  <a:pt x="3770" y="1911"/>
                  <a:pt x="3762" y="1914"/>
                </a:cubicBezTo>
                <a:cubicBezTo>
                  <a:pt x="3762" y="1914"/>
                  <a:pt x="3762" y="1914"/>
                  <a:pt x="3761" y="1914"/>
                </a:cubicBezTo>
                <a:close/>
                <a:moveTo>
                  <a:pt x="3780" y="1953"/>
                </a:moveTo>
                <a:cubicBezTo>
                  <a:pt x="3784" y="1953"/>
                  <a:pt x="3788" y="1953"/>
                  <a:pt x="3793" y="1954"/>
                </a:cubicBezTo>
                <a:cubicBezTo>
                  <a:pt x="3789" y="1956"/>
                  <a:pt x="3786" y="1959"/>
                  <a:pt x="3783" y="1962"/>
                </a:cubicBezTo>
                <a:cubicBezTo>
                  <a:pt x="3782" y="1959"/>
                  <a:pt x="3781" y="1956"/>
                  <a:pt x="3780" y="1953"/>
                </a:cubicBezTo>
                <a:close/>
                <a:moveTo>
                  <a:pt x="3787" y="1973"/>
                </a:moveTo>
                <a:cubicBezTo>
                  <a:pt x="3794" y="1969"/>
                  <a:pt x="3800" y="1965"/>
                  <a:pt x="3806" y="1960"/>
                </a:cubicBezTo>
                <a:cubicBezTo>
                  <a:pt x="3808" y="1968"/>
                  <a:pt x="3810" y="1975"/>
                  <a:pt x="3811" y="1983"/>
                </a:cubicBezTo>
                <a:cubicBezTo>
                  <a:pt x="3805" y="1985"/>
                  <a:pt x="3799" y="1988"/>
                  <a:pt x="3792" y="1990"/>
                </a:cubicBezTo>
                <a:cubicBezTo>
                  <a:pt x="3791" y="1985"/>
                  <a:pt x="3789" y="1979"/>
                  <a:pt x="3787" y="1973"/>
                </a:cubicBezTo>
                <a:close/>
                <a:moveTo>
                  <a:pt x="3808" y="2068"/>
                </a:moveTo>
                <a:cubicBezTo>
                  <a:pt x="3805" y="2068"/>
                  <a:pt x="3802" y="2069"/>
                  <a:pt x="3800" y="2069"/>
                </a:cubicBezTo>
                <a:cubicBezTo>
                  <a:pt x="3800" y="2067"/>
                  <a:pt x="3800" y="2064"/>
                  <a:pt x="3800" y="2062"/>
                </a:cubicBezTo>
                <a:cubicBezTo>
                  <a:pt x="3803" y="2061"/>
                  <a:pt x="3806" y="2061"/>
                  <a:pt x="3810" y="2061"/>
                </a:cubicBezTo>
                <a:cubicBezTo>
                  <a:pt x="3809" y="2063"/>
                  <a:pt x="3808" y="2066"/>
                  <a:pt x="3808" y="2068"/>
                </a:cubicBezTo>
                <a:close/>
                <a:moveTo>
                  <a:pt x="3813" y="2048"/>
                </a:moveTo>
                <a:cubicBezTo>
                  <a:pt x="3809" y="2049"/>
                  <a:pt x="3804" y="2050"/>
                  <a:pt x="3801" y="2051"/>
                </a:cubicBezTo>
                <a:cubicBezTo>
                  <a:pt x="3801" y="2040"/>
                  <a:pt x="3800" y="2029"/>
                  <a:pt x="3798" y="2017"/>
                </a:cubicBezTo>
                <a:cubicBezTo>
                  <a:pt x="3804" y="2020"/>
                  <a:pt x="3809" y="2021"/>
                  <a:pt x="3815" y="2023"/>
                </a:cubicBezTo>
                <a:cubicBezTo>
                  <a:pt x="3815" y="2032"/>
                  <a:pt x="3814" y="2040"/>
                  <a:pt x="3813" y="2048"/>
                </a:cubicBezTo>
                <a:close/>
                <a:moveTo>
                  <a:pt x="3865" y="1946"/>
                </a:moveTo>
                <a:cubicBezTo>
                  <a:pt x="3862" y="1945"/>
                  <a:pt x="3860" y="1945"/>
                  <a:pt x="3858" y="1944"/>
                </a:cubicBezTo>
                <a:cubicBezTo>
                  <a:pt x="3857" y="1942"/>
                  <a:pt x="3857" y="1939"/>
                  <a:pt x="3856" y="1937"/>
                </a:cubicBezTo>
                <a:cubicBezTo>
                  <a:pt x="3858" y="1937"/>
                  <a:pt x="3860" y="1938"/>
                  <a:pt x="3862" y="1938"/>
                </a:cubicBezTo>
                <a:cubicBezTo>
                  <a:pt x="3863" y="1938"/>
                  <a:pt x="3864" y="1938"/>
                  <a:pt x="3865" y="1937"/>
                </a:cubicBezTo>
                <a:cubicBezTo>
                  <a:pt x="3865" y="1940"/>
                  <a:pt x="3865" y="1943"/>
                  <a:pt x="3865" y="1946"/>
                </a:cubicBezTo>
                <a:close/>
                <a:moveTo>
                  <a:pt x="4303" y="294"/>
                </a:moveTo>
                <a:cubicBezTo>
                  <a:pt x="4311" y="305"/>
                  <a:pt x="4318" y="316"/>
                  <a:pt x="4323" y="329"/>
                </a:cubicBezTo>
                <a:cubicBezTo>
                  <a:pt x="4316" y="317"/>
                  <a:pt x="4310" y="306"/>
                  <a:pt x="4303" y="294"/>
                </a:cubicBezTo>
                <a:close/>
                <a:moveTo>
                  <a:pt x="4546" y="246"/>
                </a:moveTo>
                <a:cubicBezTo>
                  <a:pt x="4546" y="240"/>
                  <a:pt x="4546" y="234"/>
                  <a:pt x="4545" y="228"/>
                </a:cubicBezTo>
                <a:cubicBezTo>
                  <a:pt x="4546" y="230"/>
                  <a:pt x="4547" y="232"/>
                  <a:pt x="4549" y="234"/>
                </a:cubicBezTo>
                <a:cubicBezTo>
                  <a:pt x="4549" y="235"/>
                  <a:pt x="4549" y="235"/>
                  <a:pt x="4549" y="236"/>
                </a:cubicBezTo>
                <a:cubicBezTo>
                  <a:pt x="4548" y="239"/>
                  <a:pt x="4547" y="242"/>
                  <a:pt x="4546" y="24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6"/>
          <p:cNvSpPr/>
          <p:nvPr/>
        </p:nvSpPr>
        <p:spPr>
          <a:xfrm rot="-5400000">
            <a:off x="6920724" y="-803626"/>
            <a:ext cx="1052550" cy="2549203"/>
          </a:xfrm>
          <a:custGeom>
            <a:avLst/>
            <a:gdLst/>
            <a:ahLst/>
            <a:cxnLst/>
            <a:rect l="l" t="t" r="r" b="b"/>
            <a:pathLst>
              <a:path w="2155" h="5214" extrusionOk="0">
                <a:moveTo>
                  <a:pt x="2099" y="24"/>
                </a:moveTo>
                <a:cubicBezTo>
                  <a:pt x="2053" y="38"/>
                  <a:pt x="1989" y="17"/>
                  <a:pt x="1964" y="58"/>
                </a:cubicBezTo>
                <a:cubicBezTo>
                  <a:pt x="1935" y="104"/>
                  <a:pt x="1996" y="181"/>
                  <a:pt x="1952" y="213"/>
                </a:cubicBezTo>
                <a:cubicBezTo>
                  <a:pt x="1888" y="191"/>
                  <a:pt x="1870" y="111"/>
                  <a:pt x="1824" y="62"/>
                </a:cubicBezTo>
                <a:cubicBezTo>
                  <a:pt x="1821" y="58"/>
                  <a:pt x="1816" y="54"/>
                  <a:pt x="1811" y="53"/>
                </a:cubicBezTo>
                <a:cubicBezTo>
                  <a:pt x="1800" y="52"/>
                  <a:pt x="1793" y="63"/>
                  <a:pt x="1789" y="72"/>
                </a:cubicBezTo>
                <a:cubicBezTo>
                  <a:pt x="1766" y="130"/>
                  <a:pt x="1771" y="199"/>
                  <a:pt x="1803" y="253"/>
                </a:cubicBezTo>
                <a:cubicBezTo>
                  <a:pt x="1819" y="279"/>
                  <a:pt x="1841" y="305"/>
                  <a:pt x="1838" y="335"/>
                </a:cubicBezTo>
                <a:cubicBezTo>
                  <a:pt x="1833" y="383"/>
                  <a:pt x="1771" y="400"/>
                  <a:pt x="1724" y="393"/>
                </a:cubicBezTo>
                <a:cubicBezTo>
                  <a:pt x="1676" y="386"/>
                  <a:pt x="1625" y="368"/>
                  <a:pt x="1583" y="390"/>
                </a:cubicBezTo>
                <a:cubicBezTo>
                  <a:pt x="1584" y="419"/>
                  <a:pt x="1602" y="447"/>
                  <a:pt x="1628" y="460"/>
                </a:cubicBezTo>
                <a:cubicBezTo>
                  <a:pt x="1627" y="479"/>
                  <a:pt x="1597" y="476"/>
                  <a:pt x="1583" y="487"/>
                </a:cubicBezTo>
                <a:cubicBezTo>
                  <a:pt x="1560" y="503"/>
                  <a:pt x="1579" y="537"/>
                  <a:pt x="1598" y="557"/>
                </a:cubicBezTo>
                <a:cubicBezTo>
                  <a:pt x="1620" y="579"/>
                  <a:pt x="1641" y="601"/>
                  <a:pt x="1663" y="623"/>
                </a:cubicBezTo>
                <a:cubicBezTo>
                  <a:pt x="1634" y="615"/>
                  <a:pt x="1606" y="606"/>
                  <a:pt x="1577" y="598"/>
                </a:cubicBezTo>
                <a:cubicBezTo>
                  <a:pt x="1581" y="680"/>
                  <a:pt x="1676" y="733"/>
                  <a:pt x="1687" y="814"/>
                </a:cubicBezTo>
                <a:cubicBezTo>
                  <a:pt x="1691" y="844"/>
                  <a:pt x="1683" y="876"/>
                  <a:pt x="1688" y="906"/>
                </a:cubicBezTo>
                <a:cubicBezTo>
                  <a:pt x="1722" y="951"/>
                  <a:pt x="1763" y="988"/>
                  <a:pt x="1813" y="1010"/>
                </a:cubicBezTo>
                <a:cubicBezTo>
                  <a:pt x="1805" y="1013"/>
                  <a:pt x="1797" y="1014"/>
                  <a:pt x="1790" y="1017"/>
                </a:cubicBezTo>
                <a:cubicBezTo>
                  <a:pt x="1785" y="1019"/>
                  <a:pt x="1784" y="1027"/>
                  <a:pt x="1788" y="1030"/>
                </a:cubicBezTo>
                <a:cubicBezTo>
                  <a:pt x="1798" y="1037"/>
                  <a:pt x="1808" y="1039"/>
                  <a:pt x="1817" y="1039"/>
                </a:cubicBezTo>
                <a:cubicBezTo>
                  <a:pt x="1815" y="1042"/>
                  <a:pt x="1813" y="1044"/>
                  <a:pt x="1811" y="1046"/>
                </a:cubicBezTo>
                <a:cubicBezTo>
                  <a:pt x="1800" y="1058"/>
                  <a:pt x="1819" y="1076"/>
                  <a:pt x="1832" y="1066"/>
                </a:cubicBezTo>
                <a:cubicBezTo>
                  <a:pt x="1841" y="1059"/>
                  <a:pt x="1851" y="1050"/>
                  <a:pt x="1859" y="1041"/>
                </a:cubicBezTo>
                <a:cubicBezTo>
                  <a:pt x="1856" y="1062"/>
                  <a:pt x="1849" y="1081"/>
                  <a:pt x="1828" y="1093"/>
                </a:cubicBezTo>
                <a:cubicBezTo>
                  <a:pt x="1815" y="1099"/>
                  <a:pt x="1819" y="1120"/>
                  <a:pt x="1834" y="1117"/>
                </a:cubicBezTo>
                <a:cubicBezTo>
                  <a:pt x="1843" y="1115"/>
                  <a:pt x="1850" y="1112"/>
                  <a:pt x="1857" y="1108"/>
                </a:cubicBezTo>
                <a:cubicBezTo>
                  <a:pt x="1851" y="1123"/>
                  <a:pt x="1850" y="1140"/>
                  <a:pt x="1872" y="1141"/>
                </a:cubicBezTo>
                <a:cubicBezTo>
                  <a:pt x="1877" y="1141"/>
                  <a:pt x="1881" y="1138"/>
                  <a:pt x="1884" y="1134"/>
                </a:cubicBezTo>
                <a:cubicBezTo>
                  <a:pt x="1885" y="1130"/>
                  <a:pt x="1885" y="1128"/>
                  <a:pt x="1883" y="1125"/>
                </a:cubicBezTo>
                <a:cubicBezTo>
                  <a:pt x="1880" y="1120"/>
                  <a:pt x="1893" y="1104"/>
                  <a:pt x="1897" y="1097"/>
                </a:cubicBezTo>
                <a:cubicBezTo>
                  <a:pt x="1896" y="1111"/>
                  <a:pt x="1899" y="1125"/>
                  <a:pt x="1908" y="1137"/>
                </a:cubicBezTo>
                <a:cubicBezTo>
                  <a:pt x="1916" y="1148"/>
                  <a:pt x="1935" y="1140"/>
                  <a:pt x="1932" y="1127"/>
                </a:cubicBezTo>
                <a:cubicBezTo>
                  <a:pt x="1931" y="1121"/>
                  <a:pt x="1930" y="1116"/>
                  <a:pt x="1930" y="1110"/>
                </a:cubicBezTo>
                <a:cubicBezTo>
                  <a:pt x="1933" y="1112"/>
                  <a:pt x="1936" y="1114"/>
                  <a:pt x="1940" y="1115"/>
                </a:cubicBezTo>
                <a:cubicBezTo>
                  <a:pt x="1945" y="1116"/>
                  <a:pt x="1951" y="1115"/>
                  <a:pt x="1956" y="1117"/>
                </a:cubicBezTo>
                <a:cubicBezTo>
                  <a:pt x="1975" y="1123"/>
                  <a:pt x="1971" y="1139"/>
                  <a:pt x="1960" y="1149"/>
                </a:cubicBezTo>
                <a:cubicBezTo>
                  <a:pt x="1951" y="1147"/>
                  <a:pt x="1941" y="1157"/>
                  <a:pt x="1949" y="1166"/>
                </a:cubicBezTo>
                <a:cubicBezTo>
                  <a:pt x="1950" y="1167"/>
                  <a:pt x="1952" y="1169"/>
                  <a:pt x="1953" y="1171"/>
                </a:cubicBezTo>
                <a:cubicBezTo>
                  <a:pt x="1956" y="1175"/>
                  <a:pt x="1960" y="1176"/>
                  <a:pt x="1965" y="1176"/>
                </a:cubicBezTo>
                <a:cubicBezTo>
                  <a:pt x="1983" y="1196"/>
                  <a:pt x="2008" y="1196"/>
                  <a:pt x="2027" y="1172"/>
                </a:cubicBezTo>
                <a:cubicBezTo>
                  <a:pt x="2031" y="1167"/>
                  <a:pt x="2028" y="1159"/>
                  <a:pt x="2031" y="1153"/>
                </a:cubicBezTo>
                <a:cubicBezTo>
                  <a:pt x="2037" y="1143"/>
                  <a:pt x="2046" y="1138"/>
                  <a:pt x="2055" y="1133"/>
                </a:cubicBezTo>
                <a:cubicBezTo>
                  <a:pt x="2055" y="1134"/>
                  <a:pt x="2055" y="1136"/>
                  <a:pt x="2055" y="1137"/>
                </a:cubicBezTo>
                <a:cubicBezTo>
                  <a:pt x="2048" y="1162"/>
                  <a:pt x="2044" y="1187"/>
                  <a:pt x="2042" y="1212"/>
                </a:cubicBezTo>
                <a:cubicBezTo>
                  <a:pt x="2041" y="1213"/>
                  <a:pt x="2040" y="1214"/>
                  <a:pt x="2039" y="1214"/>
                </a:cubicBezTo>
                <a:cubicBezTo>
                  <a:pt x="2005" y="1202"/>
                  <a:pt x="1968" y="1196"/>
                  <a:pt x="1933" y="1190"/>
                </a:cubicBezTo>
                <a:cubicBezTo>
                  <a:pt x="1917" y="1170"/>
                  <a:pt x="1896" y="1152"/>
                  <a:pt x="1877" y="1145"/>
                </a:cubicBezTo>
                <a:cubicBezTo>
                  <a:pt x="1869" y="1143"/>
                  <a:pt x="1861" y="1149"/>
                  <a:pt x="1862" y="1157"/>
                </a:cubicBezTo>
                <a:cubicBezTo>
                  <a:pt x="1863" y="1165"/>
                  <a:pt x="1866" y="1172"/>
                  <a:pt x="1869" y="1179"/>
                </a:cubicBezTo>
                <a:cubicBezTo>
                  <a:pt x="1857" y="1171"/>
                  <a:pt x="1842" y="1163"/>
                  <a:pt x="1836" y="1166"/>
                </a:cubicBezTo>
                <a:cubicBezTo>
                  <a:pt x="1836" y="1166"/>
                  <a:pt x="1836" y="1166"/>
                  <a:pt x="1835" y="1166"/>
                </a:cubicBezTo>
                <a:cubicBezTo>
                  <a:pt x="1832" y="1168"/>
                  <a:pt x="1829" y="1172"/>
                  <a:pt x="1830" y="1176"/>
                </a:cubicBezTo>
                <a:cubicBezTo>
                  <a:pt x="1832" y="1185"/>
                  <a:pt x="1836" y="1192"/>
                  <a:pt x="1841" y="1198"/>
                </a:cubicBezTo>
                <a:cubicBezTo>
                  <a:pt x="1837" y="1200"/>
                  <a:pt x="1834" y="1203"/>
                  <a:pt x="1832" y="1206"/>
                </a:cubicBezTo>
                <a:cubicBezTo>
                  <a:pt x="1817" y="1190"/>
                  <a:pt x="1799" y="1175"/>
                  <a:pt x="1775" y="1178"/>
                </a:cubicBezTo>
                <a:cubicBezTo>
                  <a:pt x="1769" y="1178"/>
                  <a:pt x="1764" y="1185"/>
                  <a:pt x="1766" y="1191"/>
                </a:cubicBezTo>
                <a:cubicBezTo>
                  <a:pt x="1770" y="1208"/>
                  <a:pt x="1782" y="1225"/>
                  <a:pt x="1796" y="1241"/>
                </a:cubicBezTo>
                <a:cubicBezTo>
                  <a:pt x="1781" y="1238"/>
                  <a:pt x="1766" y="1238"/>
                  <a:pt x="1751" y="1243"/>
                </a:cubicBezTo>
                <a:cubicBezTo>
                  <a:pt x="1744" y="1246"/>
                  <a:pt x="1743" y="1256"/>
                  <a:pt x="1749" y="1261"/>
                </a:cubicBezTo>
                <a:cubicBezTo>
                  <a:pt x="1766" y="1273"/>
                  <a:pt x="1786" y="1280"/>
                  <a:pt x="1805" y="1287"/>
                </a:cubicBezTo>
                <a:cubicBezTo>
                  <a:pt x="1801" y="1289"/>
                  <a:pt x="1797" y="1292"/>
                  <a:pt x="1794" y="1296"/>
                </a:cubicBezTo>
                <a:cubicBezTo>
                  <a:pt x="1792" y="1299"/>
                  <a:pt x="1791" y="1302"/>
                  <a:pt x="1793" y="1305"/>
                </a:cubicBezTo>
                <a:cubicBezTo>
                  <a:pt x="1799" y="1316"/>
                  <a:pt x="1810" y="1320"/>
                  <a:pt x="1822" y="1323"/>
                </a:cubicBezTo>
                <a:cubicBezTo>
                  <a:pt x="1809" y="1324"/>
                  <a:pt x="1791" y="1325"/>
                  <a:pt x="1788" y="1337"/>
                </a:cubicBezTo>
                <a:cubicBezTo>
                  <a:pt x="1788" y="1341"/>
                  <a:pt x="1788" y="1345"/>
                  <a:pt x="1789" y="1348"/>
                </a:cubicBezTo>
                <a:cubicBezTo>
                  <a:pt x="1780" y="1346"/>
                  <a:pt x="1771" y="1347"/>
                  <a:pt x="1762" y="1350"/>
                </a:cubicBezTo>
                <a:cubicBezTo>
                  <a:pt x="1756" y="1352"/>
                  <a:pt x="1753" y="1359"/>
                  <a:pt x="1756" y="1365"/>
                </a:cubicBezTo>
                <a:cubicBezTo>
                  <a:pt x="1759" y="1372"/>
                  <a:pt x="1764" y="1378"/>
                  <a:pt x="1770" y="1383"/>
                </a:cubicBezTo>
                <a:cubicBezTo>
                  <a:pt x="1755" y="1385"/>
                  <a:pt x="1739" y="1386"/>
                  <a:pt x="1729" y="1399"/>
                </a:cubicBezTo>
                <a:cubicBezTo>
                  <a:pt x="1726" y="1403"/>
                  <a:pt x="1727" y="1408"/>
                  <a:pt x="1729" y="1412"/>
                </a:cubicBezTo>
                <a:cubicBezTo>
                  <a:pt x="1737" y="1423"/>
                  <a:pt x="1751" y="1427"/>
                  <a:pt x="1766" y="1427"/>
                </a:cubicBezTo>
                <a:cubicBezTo>
                  <a:pt x="1760" y="1432"/>
                  <a:pt x="1755" y="1438"/>
                  <a:pt x="1750" y="1444"/>
                </a:cubicBezTo>
                <a:cubicBezTo>
                  <a:pt x="1740" y="1457"/>
                  <a:pt x="1755" y="1474"/>
                  <a:pt x="1769" y="1468"/>
                </a:cubicBezTo>
                <a:cubicBezTo>
                  <a:pt x="1788" y="1460"/>
                  <a:pt x="1806" y="1449"/>
                  <a:pt x="1824" y="1440"/>
                </a:cubicBezTo>
                <a:cubicBezTo>
                  <a:pt x="1823" y="1447"/>
                  <a:pt x="1823" y="1454"/>
                  <a:pt x="1826" y="1461"/>
                </a:cubicBezTo>
                <a:cubicBezTo>
                  <a:pt x="1828" y="1464"/>
                  <a:pt x="1830" y="1467"/>
                  <a:pt x="1834" y="1468"/>
                </a:cubicBezTo>
                <a:cubicBezTo>
                  <a:pt x="1830" y="1473"/>
                  <a:pt x="1826" y="1478"/>
                  <a:pt x="1823" y="1483"/>
                </a:cubicBezTo>
                <a:cubicBezTo>
                  <a:pt x="1812" y="1502"/>
                  <a:pt x="1833" y="1527"/>
                  <a:pt x="1853" y="1512"/>
                </a:cubicBezTo>
                <a:cubicBezTo>
                  <a:pt x="1857" y="1509"/>
                  <a:pt x="1861" y="1505"/>
                  <a:pt x="1865" y="1502"/>
                </a:cubicBezTo>
                <a:cubicBezTo>
                  <a:pt x="1866" y="1502"/>
                  <a:pt x="1867" y="1502"/>
                  <a:pt x="1868" y="1501"/>
                </a:cubicBezTo>
                <a:cubicBezTo>
                  <a:pt x="1891" y="1496"/>
                  <a:pt x="1914" y="1499"/>
                  <a:pt x="1935" y="1493"/>
                </a:cubicBezTo>
                <a:cubicBezTo>
                  <a:pt x="1926" y="1500"/>
                  <a:pt x="1915" y="1508"/>
                  <a:pt x="1910" y="1517"/>
                </a:cubicBezTo>
                <a:cubicBezTo>
                  <a:pt x="1906" y="1524"/>
                  <a:pt x="1907" y="1531"/>
                  <a:pt x="1913" y="1535"/>
                </a:cubicBezTo>
                <a:cubicBezTo>
                  <a:pt x="1894" y="1538"/>
                  <a:pt x="1878" y="1543"/>
                  <a:pt x="1868" y="1561"/>
                </a:cubicBezTo>
                <a:cubicBezTo>
                  <a:pt x="1863" y="1571"/>
                  <a:pt x="1873" y="1580"/>
                  <a:pt x="1882" y="1581"/>
                </a:cubicBezTo>
                <a:cubicBezTo>
                  <a:pt x="1874" y="1585"/>
                  <a:pt x="1865" y="1588"/>
                  <a:pt x="1857" y="1593"/>
                </a:cubicBezTo>
                <a:cubicBezTo>
                  <a:pt x="1851" y="1596"/>
                  <a:pt x="1844" y="1604"/>
                  <a:pt x="1846" y="1613"/>
                </a:cubicBezTo>
                <a:cubicBezTo>
                  <a:pt x="1847" y="1614"/>
                  <a:pt x="1847" y="1615"/>
                  <a:pt x="1847" y="1617"/>
                </a:cubicBezTo>
                <a:cubicBezTo>
                  <a:pt x="1852" y="1631"/>
                  <a:pt x="1876" y="1627"/>
                  <a:pt x="1899" y="1621"/>
                </a:cubicBezTo>
                <a:cubicBezTo>
                  <a:pt x="1898" y="1623"/>
                  <a:pt x="1897" y="1624"/>
                  <a:pt x="1896" y="1626"/>
                </a:cubicBezTo>
                <a:cubicBezTo>
                  <a:pt x="1877" y="1652"/>
                  <a:pt x="1832" y="1680"/>
                  <a:pt x="1852" y="1715"/>
                </a:cubicBezTo>
                <a:cubicBezTo>
                  <a:pt x="1857" y="1723"/>
                  <a:pt x="1867" y="1726"/>
                  <a:pt x="1874" y="1721"/>
                </a:cubicBezTo>
                <a:cubicBezTo>
                  <a:pt x="1871" y="1744"/>
                  <a:pt x="1871" y="1766"/>
                  <a:pt x="1878" y="1781"/>
                </a:cubicBezTo>
                <a:cubicBezTo>
                  <a:pt x="1879" y="1782"/>
                  <a:pt x="1879" y="1782"/>
                  <a:pt x="1880" y="1783"/>
                </a:cubicBezTo>
                <a:cubicBezTo>
                  <a:pt x="1847" y="1808"/>
                  <a:pt x="1815" y="1833"/>
                  <a:pt x="1783" y="1858"/>
                </a:cubicBezTo>
                <a:cubicBezTo>
                  <a:pt x="1752" y="1824"/>
                  <a:pt x="1719" y="1792"/>
                  <a:pt x="1694" y="1753"/>
                </a:cubicBezTo>
                <a:cubicBezTo>
                  <a:pt x="1698" y="1719"/>
                  <a:pt x="1714" y="1687"/>
                  <a:pt x="1718" y="1653"/>
                </a:cubicBezTo>
                <a:cubicBezTo>
                  <a:pt x="1722" y="1611"/>
                  <a:pt x="1715" y="1568"/>
                  <a:pt x="1696" y="1530"/>
                </a:cubicBezTo>
                <a:cubicBezTo>
                  <a:pt x="1677" y="1491"/>
                  <a:pt x="1647" y="1458"/>
                  <a:pt x="1614" y="1429"/>
                </a:cubicBezTo>
                <a:cubicBezTo>
                  <a:pt x="1586" y="1404"/>
                  <a:pt x="1546" y="1367"/>
                  <a:pt x="1506" y="1366"/>
                </a:cubicBezTo>
                <a:cubicBezTo>
                  <a:pt x="1498" y="1366"/>
                  <a:pt x="1492" y="1372"/>
                  <a:pt x="1493" y="1380"/>
                </a:cubicBezTo>
                <a:cubicBezTo>
                  <a:pt x="1499" y="1420"/>
                  <a:pt x="1538" y="1452"/>
                  <a:pt x="1564" y="1480"/>
                </a:cubicBezTo>
                <a:cubicBezTo>
                  <a:pt x="1595" y="1512"/>
                  <a:pt x="1622" y="1544"/>
                  <a:pt x="1633" y="1587"/>
                </a:cubicBezTo>
                <a:cubicBezTo>
                  <a:pt x="1633" y="1588"/>
                  <a:pt x="1633" y="1589"/>
                  <a:pt x="1633" y="1590"/>
                </a:cubicBezTo>
                <a:cubicBezTo>
                  <a:pt x="1617" y="1560"/>
                  <a:pt x="1593" y="1536"/>
                  <a:pt x="1566" y="1516"/>
                </a:cubicBezTo>
                <a:cubicBezTo>
                  <a:pt x="1533" y="1490"/>
                  <a:pt x="1492" y="1473"/>
                  <a:pt x="1451" y="1464"/>
                </a:cubicBezTo>
                <a:cubicBezTo>
                  <a:pt x="1418" y="1457"/>
                  <a:pt x="1368" y="1446"/>
                  <a:pt x="1337" y="1466"/>
                </a:cubicBezTo>
                <a:cubicBezTo>
                  <a:pt x="1333" y="1468"/>
                  <a:pt x="1332" y="1473"/>
                  <a:pt x="1335" y="1477"/>
                </a:cubicBezTo>
                <a:cubicBezTo>
                  <a:pt x="1355" y="1505"/>
                  <a:pt x="1400" y="1514"/>
                  <a:pt x="1430" y="1526"/>
                </a:cubicBezTo>
                <a:cubicBezTo>
                  <a:pt x="1469" y="1542"/>
                  <a:pt x="1508" y="1559"/>
                  <a:pt x="1538" y="1588"/>
                </a:cubicBezTo>
                <a:cubicBezTo>
                  <a:pt x="1571" y="1620"/>
                  <a:pt x="1579" y="1656"/>
                  <a:pt x="1590" y="1698"/>
                </a:cubicBezTo>
                <a:cubicBezTo>
                  <a:pt x="1593" y="1709"/>
                  <a:pt x="1596" y="1720"/>
                  <a:pt x="1601" y="1730"/>
                </a:cubicBezTo>
                <a:cubicBezTo>
                  <a:pt x="1576" y="1702"/>
                  <a:pt x="1550" y="1673"/>
                  <a:pt x="1517" y="1653"/>
                </a:cubicBezTo>
                <a:cubicBezTo>
                  <a:pt x="1485" y="1633"/>
                  <a:pt x="1449" y="1622"/>
                  <a:pt x="1412" y="1616"/>
                </a:cubicBezTo>
                <a:cubicBezTo>
                  <a:pt x="1404" y="1615"/>
                  <a:pt x="1395" y="1614"/>
                  <a:pt x="1387" y="1613"/>
                </a:cubicBezTo>
                <a:cubicBezTo>
                  <a:pt x="1387" y="1610"/>
                  <a:pt x="1387" y="1608"/>
                  <a:pt x="1387" y="1606"/>
                </a:cubicBezTo>
                <a:cubicBezTo>
                  <a:pt x="1381" y="1569"/>
                  <a:pt x="1343" y="1529"/>
                  <a:pt x="1308" y="1517"/>
                </a:cubicBezTo>
                <a:cubicBezTo>
                  <a:pt x="1273" y="1504"/>
                  <a:pt x="1226" y="1506"/>
                  <a:pt x="1195" y="1528"/>
                </a:cubicBezTo>
                <a:cubicBezTo>
                  <a:pt x="1183" y="1537"/>
                  <a:pt x="1186" y="1559"/>
                  <a:pt x="1198" y="1566"/>
                </a:cubicBezTo>
                <a:cubicBezTo>
                  <a:pt x="1225" y="1582"/>
                  <a:pt x="1259" y="1570"/>
                  <a:pt x="1285" y="1584"/>
                </a:cubicBezTo>
                <a:cubicBezTo>
                  <a:pt x="1294" y="1590"/>
                  <a:pt x="1300" y="1598"/>
                  <a:pt x="1306" y="1607"/>
                </a:cubicBezTo>
                <a:cubicBezTo>
                  <a:pt x="1305" y="1607"/>
                  <a:pt x="1304" y="1607"/>
                  <a:pt x="1303" y="1607"/>
                </a:cubicBezTo>
                <a:cubicBezTo>
                  <a:pt x="1285" y="1605"/>
                  <a:pt x="1268" y="1604"/>
                  <a:pt x="1251" y="1601"/>
                </a:cubicBezTo>
                <a:cubicBezTo>
                  <a:pt x="1232" y="1597"/>
                  <a:pt x="1213" y="1589"/>
                  <a:pt x="1193" y="1594"/>
                </a:cubicBezTo>
                <a:cubicBezTo>
                  <a:pt x="1177" y="1598"/>
                  <a:pt x="1163" y="1618"/>
                  <a:pt x="1173" y="1635"/>
                </a:cubicBezTo>
                <a:cubicBezTo>
                  <a:pt x="1193" y="1668"/>
                  <a:pt x="1240" y="1673"/>
                  <a:pt x="1275" y="1679"/>
                </a:cubicBezTo>
                <a:cubicBezTo>
                  <a:pt x="1310" y="1684"/>
                  <a:pt x="1346" y="1684"/>
                  <a:pt x="1381" y="1687"/>
                </a:cubicBezTo>
                <a:cubicBezTo>
                  <a:pt x="1417" y="1691"/>
                  <a:pt x="1453" y="1699"/>
                  <a:pt x="1484" y="1720"/>
                </a:cubicBezTo>
                <a:cubicBezTo>
                  <a:pt x="1519" y="1744"/>
                  <a:pt x="1544" y="1779"/>
                  <a:pt x="1573" y="1810"/>
                </a:cubicBezTo>
                <a:cubicBezTo>
                  <a:pt x="1594" y="1831"/>
                  <a:pt x="1616" y="1850"/>
                  <a:pt x="1638" y="1869"/>
                </a:cubicBezTo>
                <a:cubicBezTo>
                  <a:pt x="1583" y="1828"/>
                  <a:pt x="1528" y="1785"/>
                  <a:pt x="1465" y="1756"/>
                </a:cubicBezTo>
                <a:cubicBezTo>
                  <a:pt x="1399" y="1724"/>
                  <a:pt x="1327" y="1716"/>
                  <a:pt x="1255" y="1709"/>
                </a:cubicBezTo>
                <a:cubicBezTo>
                  <a:pt x="1214" y="1705"/>
                  <a:pt x="1210" y="1767"/>
                  <a:pt x="1250" y="1772"/>
                </a:cubicBezTo>
                <a:cubicBezTo>
                  <a:pt x="1321" y="1781"/>
                  <a:pt x="1394" y="1790"/>
                  <a:pt x="1457" y="1826"/>
                </a:cubicBezTo>
                <a:cubicBezTo>
                  <a:pt x="1481" y="1839"/>
                  <a:pt x="1504" y="1854"/>
                  <a:pt x="1526" y="1869"/>
                </a:cubicBezTo>
                <a:cubicBezTo>
                  <a:pt x="1511" y="1869"/>
                  <a:pt x="1497" y="1868"/>
                  <a:pt x="1483" y="1866"/>
                </a:cubicBezTo>
                <a:cubicBezTo>
                  <a:pt x="1445" y="1860"/>
                  <a:pt x="1393" y="1803"/>
                  <a:pt x="1355" y="1840"/>
                </a:cubicBezTo>
                <a:cubicBezTo>
                  <a:pt x="1352" y="1843"/>
                  <a:pt x="1350" y="1849"/>
                  <a:pt x="1352" y="1854"/>
                </a:cubicBezTo>
                <a:cubicBezTo>
                  <a:pt x="1348" y="1847"/>
                  <a:pt x="1354" y="1857"/>
                  <a:pt x="1354" y="1857"/>
                </a:cubicBezTo>
                <a:cubicBezTo>
                  <a:pt x="1358" y="1861"/>
                  <a:pt x="1360" y="1864"/>
                  <a:pt x="1364" y="1868"/>
                </a:cubicBezTo>
                <a:cubicBezTo>
                  <a:pt x="1373" y="1877"/>
                  <a:pt x="1382" y="1885"/>
                  <a:pt x="1392" y="1892"/>
                </a:cubicBezTo>
                <a:cubicBezTo>
                  <a:pt x="1413" y="1907"/>
                  <a:pt x="1437" y="1923"/>
                  <a:pt x="1462" y="1931"/>
                </a:cubicBezTo>
                <a:cubicBezTo>
                  <a:pt x="1493" y="1940"/>
                  <a:pt x="1528" y="1939"/>
                  <a:pt x="1559" y="1943"/>
                </a:cubicBezTo>
                <a:cubicBezTo>
                  <a:pt x="1586" y="1946"/>
                  <a:pt x="1614" y="1953"/>
                  <a:pt x="1641" y="1954"/>
                </a:cubicBezTo>
                <a:cubicBezTo>
                  <a:pt x="1644" y="1956"/>
                  <a:pt x="1647" y="1958"/>
                  <a:pt x="1650" y="1960"/>
                </a:cubicBezTo>
                <a:cubicBezTo>
                  <a:pt x="1650" y="1961"/>
                  <a:pt x="1651" y="1961"/>
                  <a:pt x="1651" y="1961"/>
                </a:cubicBezTo>
                <a:cubicBezTo>
                  <a:pt x="1649" y="1967"/>
                  <a:pt x="1650" y="1975"/>
                  <a:pt x="1654" y="1979"/>
                </a:cubicBezTo>
                <a:cubicBezTo>
                  <a:pt x="1682" y="2009"/>
                  <a:pt x="1718" y="2039"/>
                  <a:pt x="1745" y="2072"/>
                </a:cubicBezTo>
                <a:cubicBezTo>
                  <a:pt x="1720" y="2058"/>
                  <a:pt x="1694" y="2046"/>
                  <a:pt x="1667" y="2037"/>
                </a:cubicBezTo>
                <a:cubicBezTo>
                  <a:pt x="1665" y="2037"/>
                  <a:pt x="1664" y="2036"/>
                  <a:pt x="1662" y="2036"/>
                </a:cubicBezTo>
                <a:cubicBezTo>
                  <a:pt x="1630" y="2004"/>
                  <a:pt x="1591" y="1978"/>
                  <a:pt x="1547" y="1960"/>
                </a:cubicBezTo>
                <a:cubicBezTo>
                  <a:pt x="1484" y="1934"/>
                  <a:pt x="1421" y="1933"/>
                  <a:pt x="1354" y="1936"/>
                </a:cubicBezTo>
                <a:cubicBezTo>
                  <a:pt x="1356" y="1930"/>
                  <a:pt x="1355" y="1923"/>
                  <a:pt x="1352" y="1916"/>
                </a:cubicBezTo>
                <a:cubicBezTo>
                  <a:pt x="1322" y="1848"/>
                  <a:pt x="1249" y="1821"/>
                  <a:pt x="1180" y="1805"/>
                </a:cubicBezTo>
                <a:cubicBezTo>
                  <a:pt x="1146" y="1798"/>
                  <a:pt x="1110" y="1792"/>
                  <a:pt x="1078" y="1775"/>
                </a:cubicBezTo>
                <a:cubicBezTo>
                  <a:pt x="1043" y="1757"/>
                  <a:pt x="1018" y="1725"/>
                  <a:pt x="996" y="1694"/>
                </a:cubicBezTo>
                <a:cubicBezTo>
                  <a:pt x="988" y="1683"/>
                  <a:pt x="971" y="1682"/>
                  <a:pt x="960" y="1687"/>
                </a:cubicBezTo>
                <a:cubicBezTo>
                  <a:pt x="958" y="1688"/>
                  <a:pt x="956" y="1689"/>
                  <a:pt x="954" y="1690"/>
                </a:cubicBezTo>
                <a:cubicBezTo>
                  <a:pt x="954" y="1691"/>
                  <a:pt x="954" y="1691"/>
                  <a:pt x="954" y="1691"/>
                </a:cubicBezTo>
                <a:cubicBezTo>
                  <a:pt x="941" y="1704"/>
                  <a:pt x="942" y="1719"/>
                  <a:pt x="951" y="1733"/>
                </a:cubicBezTo>
                <a:cubicBezTo>
                  <a:pt x="972" y="1764"/>
                  <a:pt x="995" y="1794"/>
                  <a:pt x="1026" y="1816"/>
                </a:cubicBezTo>
                <a:cubicBezTo>
                  <a:pt x="1035" y="1822"/>
                  <a:pt x="1043" y="1827"/>
                  <a:pt x="1052" y="1831"/>
                </a:cubicBezTo>
                <a:cubicBezTo>
                  <a:pt x="1038" y="1842"/>
                  <a:pt x="1023" y="1854"/>
                  <a:pt x="1005" y="1856"/>
                </a:cubicBezTo>
                <a:cubicBezTo>
                  <a:pt x="974" y="1859"/>
                  <a:pt x="958" y="1835"/>
                  <a:pt x="932" y="1826"/>
                </a:cubicBezTo>
                <a:cubicBezTo>
                  <a:pt x="921" y="1823"/>
                  <a:pt x="904" y="1831"/>
                  <a:pt x="905" y="1844"/>
                </a:cubicBezTo>
                <a:cubicBezTo>
                  <a:pt x="907" y="1888"/>
                  <a:pt x="958" y="1911"/>
                  <a:pt x="997" y="1911"/>
                </a:cubicBezTo>
                <a:cubicBezTo>
                  <a:pt x="1022" y="1911"/>
                  <a:pt x="1046" y="1902"/>
                  <a:pt x="1067" y="1888"/>
                </a:cubicBezTo>
                <a:cubicBezTo>
                  <a:pt x="1082" y="1878"/>
                  <a:pt x="1100" y="1867"/>
                  <a:pt x="1108" y="1852"/>
                </a:cubicBezTo>
                <a:cubicBezTo>
                  <a:pt x="1112" y="1853"/>
                  <a:pt x="1116" y="1854"/>
                  <a:pt x="1120" y="1855"/>
                </a:cubicBezTo>
                <a:cubicBezTo>
                  <a:pt x="1180" y="1869"/>
                  <a:pt x="1261" y="1877"/>
                  <a:pt x="1294" y="1937"/>
                </a:cubicBezTo>
                <a:cubicBezTo>
                  <a:pt x="1269" y="1936"/>
                  <a:pt x="1245" y="1932"/>
                  <a:pt x="1221" y="1925"/>
                </a:cubicBezTo>
                <a:cubicBezTo>
                  <a:pt x="1192" y="1916"/>
                  <a:pt x="1157" y="1890"/>
                  <a:pt x="1126" y="1895"/>
                </a:cubicBezTo>
                <a:cubicBezTo>
                  <a:pt x="1116" y="1897"/>
                  <a:pt x="1109" y="1907"/>
                  <a:pt x="1111" y="1917"/>
                </a:cubicBezTo>
                <a:cubicBezTo>
                  <a:pt x="1116" y="1946"/>
                  <a:pt x="1153" y="1964"/>
                  <a:pt x="1178" y="1975"/>
                </a:cubicBezTo>
                <a:cubicBezTo>
                  <a:pt x="1207" y="1988"/>
                  <a:pt x="1239" y="1996"/>
                  <a:pt x="1271" y="1999"/>
                </a:cubicBezTo>
                <a:cubicBezTo>
                  <a:pt x="1341" y="2006"/>
                  <a:pt x="1411" y="1988"/>
                  <a:pt x="1481" y="2006"/>
                </a:cubicBezTo>
                <a:cubicBezTo>
                  <a:pt x="1501" y="2011"/>
                  <a:pt x="1520" y="2018"/>
                  <a:pt x="1538" y="2026"/>
                </a:cubicBezTo>
                <a:cubicBezTo>
                  <a:pt x="1530" y="2027"/>
                  <a:pt x="1521" y="2029"/>
                  <a:pt x="1513" y="2031"/>
                </a:cubicBezTo>
                <a:cubicBezTo>
                  <a:pt x="1466" y="2041"/>
                  <a:pt x="1416" y="2062"/>
                  <a:pt x="1368" y="2045"/>
                </a:cubicBezTo>
                <a:cubicBezTo>
                  <a:pt x="1328" y="2031"/>
                  <a:pt x="1309" y="2092"/>
                  <a:pt x="1348" y="2107"/>
                </a:cubicBezTo>
                <a:cubicBezTo>
                  <a:pt x="1399" y="2127"/>
                  <a:pt x="1452" y="2116"/>
                  <a:pt x="1504" y="2104"/>
                </a:cubicBezTo>
                <a:cubicBezTo>
                  <a:pt x="1552" y="2093"/>
                  <a:pt x="1594" y="2092"/>
                  <a:pt x="1639" y="2106"/>
                </a:cubicBezTo>
                <a:cubicBezTo>
                  <a:pt x="1659" y="2130"/>
                  <a:pt x="1676" y="2157"/>
                  <a:pt x="1689" y="2186"/>
                </a:cubicBezTo>
                <a:cubicBezTo>
                  <a:pt x="1650" y="2156"/>
                  <a:pt x="1607" y="2134"/>
                  <a:pt x="1557" y="2128"/>
                </a:cubicBezTo>
                <a:cubicBezTo>
                  <a:pt x="1491" y="2121"/>
                  <a:pt x="1426" y="2138"/>
                  <a:pt x="1362" y="2147"/>
                </a:cubicBezTo>
                <a:cubicBezTo>
                  <a:pt x="1360" y="2147"/>
                  <a:pt x="1359" y="2147"/>
                  <a:pt x="1358" y="2147"/>
                </a:cubicBezTo>
                <a:cubicBezTo>
                  <a:pt x="1326" y="2141"/>
                  <a:pt x="1313" y="2108"/>
                  <a:pt x="1297" y="2084"/>
                </a:cubicBezTo>
                <a:cubicBezTo>
                  <a:pt x="1281" y="2061"/>
                  <a:pt x="1262" y="2044"/>
                  <a:pt x="1237" y="2032"/>
                </a:cubicBezTo>
                <a:cubicBezTo>
                  <a:pt x="1190" y="2009"/>
                  <a:pt x="1137" y="2009"/>
                  <a:pt x="1090" y="2031"/>
                </a:cubicBezTo>
                <a:cubicBezTo>
                  <a:pt x="1089" y="2032"/>
                  <a:pt x="1088" y="2033"/>
                  <a:pt x="1087" y="2033"/>
                </a:cubicBezTo>
                <a:cubicBezTo>
                  <a:pt x="1101" y="1996"/>
                  <a:pt x="1108" y="1956"/>
                  <a:pt x="1104" y="1911"/>
                </a:cubicBezTo>
                <a:cubicBezTo>
                  <a:pt x="1103" y="1908"/>
                  <a:pt x="1097" y="1908"/>
                  <a:pt x="1097" y="1912"/>
                </a:cubicBezTo>
                <a:cubicBezTo>
                  <a:pt x="1102" y="1986"/>
                  <a:pt x="1069" y="2049"/>
                  <a:pt x="1028" y="2110"/>
                </a:cubicBezTo>
                <a:cubicBezTo>
                  <a:pt x="1026" y="2109"/>
                  <a:pt x="1024" y="2108"/>
                  <a:pt x="1022" y="2106"/>
                </a:cubicBezTo>
                <a:cubicBezTo>
                  <a:pt x="983" y="2088"/>
                  <a:pt x="941" y="2090"/>
                  <a:pt x="902" y="2107"/>
                </a:cubicBezTo>
                <a:cubicBezTo>
                  <a:pt x="865" y="2123"/>
                  <a:pt x="893" y="2176"/>
                  <a:pt x="929" y="2162"/>
                </a:cubicBezTo>
                <a:cubicBezTo>
                  <a:pt x="948" y="2155"/>
                  <a:pt x="968" y="2155"/>
                  <a:pt x="987" y="2161"/>
                </a:cubicBezTo>
                <a:cubicBezTo>
                  <a:pt x="989" y="2161"/>
                  <a:pt x="990" y="2162"/>
                  <a:pt x="991" y="2162"/>
                </a:cubicBezTo>
                <a:cubicBezTo>
                  <a:pt x="975" y="2185"/>
                  <a:pt x="958" y="2207"/>
                  <a:pt x="943" y="2229"/>
                </a:cubicBezTo>
                <a:cubicBezTo>
                  <a:pt x="943" y="2230"/>
                  <a:pt x="943" y="2230"/>
                  <a:pt x="943" y="2230"/>
                </a:cubicBezTo>
                <a:cubicBezTo>
                  <a:pt x="936" y="2240"/>
                  <a:pt x="930" y="2251"/>
                  <a:pt x="924" y="2261"/>
                </a:cubicBezTo>
                <a:cubicBezTo>
                  <a:pt x="915" y="2260"/>
                  <a:pt x="906" y="2258"/>
                  <a:pt x="898" y="2257"/>
                </a:cubicBezTo>
                <a:cubicBezTo>
                  <a:pt x="859" y="2251"/>
                  <a:pt x="819" y="2245"/>
                  <a:pt x="780" y="2239"/>
                </a:cubicBezTo>
                <a:cubicBezTo>
                  <a:pt x="807" y="2125"/>
                  <a:pt x="820" y="2007"/>
                  <a:pt x="810" y="1889"/>
                </a:cubicBezTo>
                <a:cubicBezTo>
                  <a:pt x="810" y="1887"/>
                  <a:pt x="806" y="1888"/>
                  <a:pt x="806" y="1890"/>
                </a:cubicBezTo>
                <a:cubicBezTo>
                  <a:pt x="798" y="2006"/>
                  <a:pt x="785" y="2122"/>
                  <a:pt x="755" y="2236"/>
                </a:cubicBezTo>
                <a:cubicBezTo>
                  <a:pt x="675" y="2224"/>
                  <a:pt x="593" y="2212"/>
                  <a:pt x="512" y="2202"/>
                </a:cubicBezTo>
                <a:cubicBezTo>
                  <a:pt x="509" y="2202"/>
                  <a:pt x="507" y="2208"/>
                  <a:pt x="511" y="2208"/>
                </a:cubicBezTo>
                <a:cubicBezTo>
                  <a:pt x="591" y="2225"/>
                  <a:pt x="670" y="2240"/>
                  <a:pt x="750" y="2255"/>
                </a:cubicBezTo>
                <a:cubicBezTo>
                  <a:pt x="748" y="2264"/>
                  <a:pt x="745" y="2272"/>
                  <a:pt x="743" y="2281"/>
                </a:cubicBezTo>
                <a:cubicBezTo>
                  <a:pt x="737" y="2300"/>
                  <a:pt x="731" y="2320"/>
                  <a:pt x="724" y="2339"/>
                </a:cubicBezTo>
                <a:cubicBezTo>
                  <a:pt x="705" y="2336"/>
                  <a:pt x="685" y="2334"/>
                  <a:pt x="667" y="2330"/>
                </a:cubicBezTo>
                <a:cubicBezTo>
                  <a:pt x="599" y="2319"/>
                  <a:pt x="532" y="2307"/>
                  <a:pt x="464" y="2299"/>
                </a:cubicBezTo>
                <a:cubicBezTo>
                  <a:pt x="459" y="2299"/>
                  <a:pt x="458" y="2307"/>
                  <a:pt x="463" y="2308"/>
                </a:cubicBezTo>
                <a:cubicBezTo>
                  <a:pt x="525" y="2324"/>
                  <a:pt x="588" y="2337"/>
                  <a:pt x="651" y="2350"/>
                </a:cubicBezTo>
                <a:cubicBezTo>
                  <a:pt x="672" y="2354"/>
                  <a:pt x="694" y="2357"/>
                  <a:pt x="716" y="2361"/>
                </a:cubicBezTo>
                <a:cubicBezTo>
                  <a:pt x="715" y="2364"/>
                  <a:pt x="714" y="2367"/>
                  <a:pt x="713" y="2370"/>
                </a:cubicBezTo>
                <a:cubicBezTo>
                  <a:pt x="687" y="2365"/>
                  <a:pt x="660" y="2365"/>
                  <a:pt x="635" y="2364"/>
                </a:cubicBezTo>
                <a:cubicBezTo>
                  <a:pt x="565" y="2362"/>
                  <a:pt x="495" y="2368"/>
                  <a:pt x="427" y="2382"/>
                </a:cubicBezTo>
                <a:cubicBezTo>
                  <a:pt x="387" y="2390"/>
                  <a:pt x="349" y="2402"/>
                  <a:pt x="311" y="2415"/>
                </a:cubicBezTo>
                <a:cubicBezTo>
                  <a:pt x="257" y="2419"/>
                  <a:pt x="202" y="2435"/>
                  <a:pt x="151" y="2464"/>
                </a:cubicBezTo>
                <a:cubicBezTo>
                  <a:pt x="146" y="2468"/>
                  <a:pt x="150" y="2476"/>
                  <a:pt x="156" y="2473"/>
                </a:cubicBezTo>
                <a:cubicBezTo>
                  <a:pt x="179" y="2464"/>
                  <a:pt x="202" y="2457"/>
                  <a:pt x="226" y="2452"/>
                </a:cubicBezTo>
                <a:cubicBezTo>
                  <a:pt x="162" y="2483"/>
                  <a:pt x="103" y="2523"/>
                  <a:pt x="51" y="2571"/>
                </a:cubicBezTo>
                <a:cubicBezTo>
                  <a:pt x="50" y="2572"/>
                  <a:pt x="51" y="2573"/>
                  <a:pt x="52" y="2573"/>
                </a:cubicBezTo>
                <a:cubicBezTo>
                  <a:pt x="135" y="2517"/>
                  <a:pt x="223" y="2471"/>
                  <a:pt x="317" y="2440"/>
                </a:cubicBezTo>
                <a:cubicBezTo>
                  <a:pt x="402" y="2437"/>
                  <a:pt x="486" y="2459"/>
                  <a:pt x="558" y="2512"/>
                </a:cubicBezTo>
                <a:cubicBezTo>
                  <a:pt x="584" y="2531"/>
                  <a:pt x="608" y="2553"/>
                  <a:pt x="628" y="2578"/>
                </a:cubicBezTo>
                <a:cubicBezTo>
                  <a:pt x="628" y="2585"/>
                  <a:pt x="628" y="2593"/>
                  <a:pt x="631" y="2600"/>
                </a:cubicBezTo>
                <a:cubicBezTo>
                  <a:pt x="638" y="2626"/>
                  <a:pt x="657" y="2646"/>
                  <a:pt x="682" y="2661"/>
                </a:cubicBezTo>
                <a:cubicBezTo>
                  <a:pt x="690" y="2679"/>
                  <a:pt x="696" y="2699"/>
                  <a:pt x="702" y="2718"/>
                </a:cubicBezTo>
                <a:cubicBezTo>
                  <a:pt x="657" y="2713"/>
                  <a:pt x="612" y="2707"/>
                  <a:pt x="567" y="2701"/>
                </a:cubicBezTo>
                <a:cubicBezTo>
                  <a:pt x="549" y="2694"/>
                  <a:pt x="531" y="2690"/>
                  <a:pt x="513" y="2687"/>
                </a:cubicBezTo>
                <a:cubicBezTo>
                  <a:pt x="493" y="2685"/>
                  <a:pt x="472" y="2684"/>
                  <a:pt x="450" y="2684"/>
                </a:cubicBezTo>
                <a:cubicBezTo>
                  <a:pt x="357" y="2668"/>
                  <a:pt x="228" y="2633"/>
                  <a:pt x="273" y="2520"/>
                </a:cubicBezTo>
                <a:cubicBezTo>
                  <a:pt x="278" y="2510"/>
                  <a:pt x="265" y="2501"/>
                  <a:pt x="256" y="2505"/>
                </a:cubicBezTo>
                <a:cubicBezTo>
                  <a:pt x="155" y="2552"/>
                  <a:pt x="74" y="2613"/>
                  <a:pt x="2" y="2697"/>
                </a:cubicBezTo>
                <a:cubicBezTo>
                  <a:pt x="0" y="2700"/>
                  <a:pt x="4" y="2703"/>
                  <a:pt x="6" y="2701"/>
                </a:cubicBezTo>
                <a:cubicBezTo>
                  <a:pt x="76" y="2637"/>
                  <a:pt x="156" y="2581"/>
                  <a:pt x="242" y="2539"/>
                </a:cubicBezTo>
                <a:cubicBezTo>
                  <a:pt x="233" y="2600"/>
                  <a:pt x="275" y="2655"/>
                  <a:pt x="332" y="2682"/>
                </a:cubicBezTo>
                <a:cubicBezTo>
                  <a:pt x="342" y="2686"/>
                  <a:pt x="352" y="2689"/>
                  <a:pt x="362" y="2692"/>
                </a:cubicBezTo>
                <a:cubicBezTo>
                  <a:pt x="295" y="2706"/>
                  <a:pt x="231" y="2736"/>
                  <a:pt x="197" y="2789"/>
                </a:cubicBezTo>
                <a:cubicBezTo>
                  <a:pt x="160" y="2846"/>
                  <a:pt x="149" y="2923"/>
                  <a:pt x="132" y="2988"/>
                </a:cubicBezTo>
                <a:cubicBezTo>
                  <a:pt x="109" y="3078"/>
                  <a:pt x="88" y="3169"/>
                  <a:pt x="65" y="3260"/>
                </a:cubicBezTo>
                <a:cubicBezTo>
                  <a:pt x="64" y="3263"/>
                  <a:pt x="69" y="3265"/>
                  <a:pt x="70" y="3262"/>
                </a:cubicBezTo>
                <a:cubicBezTo>
                  <a:pt x="94" y="3184"/>
                  <a:pt x="120" y="3107"/>
                  <a:pt x="144" y="3029"/>
                </a:cubicBezTo>
                <a:cubicBezTo>
                  <a:pt x="163" y="2965"/>
                  <a:pt x="176" y="2890"/>
                  <a:pt x="208" y="2829"/>
                </a:cubicBezTo>
                <a:cubicBezTo>
                  <a:pt x="202" y="2880"/>
                  <a:pt x="216" y="2930"/>
                  <a:pt x="243" y="2975"/>
                </a:cubicBezTo>
                <a:cubicBezTo>
                  <a:pt x="236" y="2987"/>
                  <a:pt x="231" y="2999"/>
                  <a:pt x="226" y="3013"/>
                </a:cubicBezTo>
                <a:cubicBezTo>
                  <a:pt x="219" y="3035"/>
                  <a:pt x="214" y="3058"/>
                  <a:pt x="210" y="3081"/>
                </a:cubicBezTo>
                <a:cubicBezTo>
                  <a:pt x="193" y="3096"/>
                  <a:pt x="179" y="3113"/>
                  <a:pt x="172" y="3132"/>
                </a:cubicBezTo>
                <a:cubicBezTo>
                  <a:pt x="158" y="3175"/>
                  <a:pt x="179" y="3230"/>
                  <a:pt x="193" y="3276"/>
                </a:cubicBezTo>
                <a:cubicBezTo>
                  <a:pt x="187" y="3348"/>
                  <a:pt x="182" y="3420"/>
                  <a:pt x="177" y="3492"/>
                </a:cubicBezTo>
                <a:cubicBezTo>
                  <a:pt x="177" y="3495"/>
                  <a:pt x="181" y="3495"/>
                  <a:pt x="182" y="3492"/>
                </a:cubicBezTo>
                <a:cubicBezTo>
                  <a:pt x="189" y="3434"/>
                  <a:pt x="197" y="3376"/>
                  <a:pt x="203" y="3318"/>
                </a:cubicBezTo>
                <a:cubicBezTo>
                  <a:pt x="204" y="3323"/>
                  <a:pt x="205" y="3328"/>
                  <a:pt x="206" y="3333"/>
                </a:cubicBezTo>
                <a:cubicBezTo>
                  <a:pt x="205" y="3335"/>
                  <a:pt x="205" y="3337"/>
                  <a:pt x="206" y="3338"/>
                </a:cubicBezTo>
                <a:cubicBezTo>
                  <a:pt x="207" y="3343"/>
                  <a:pt x="208" y="3347"/>
                  <a:pt x="209" y="3352"/>
                </a:cubicBezTo>
                <a:cubicBezTo>
                  <a:pt x="221" y="3424"/>
                  <a:pt x="222" y="3495"/>
                  <a:pt x="198" y="3567"/>
                </a:cubicBezTo>
                <a:cubicBezTo>
                  <a:pt x="197" y="3568"/>
                  <a:pt x="200" y="3569"/>
                  <a:pt x="200" y="3568"/>
                </a:cubicBezTo>
                <a:cubicBezTo>
                  <a:pt x="220" y="3527"/>
                  <a:pt x="229" y="3485"/>
                  <a:pt x="231" y="3441"/>
                </a:cubicBezTo>
                <a:cubicBezTo>
                  <a:pt x="235" y="3461"/>
                  <a:pt x="238" y="3481"/>
                  <a:pt x="240" y="3501"/>
                </a:cubicBezTo>
                <a:cubicBezTo>
                  <a:pt x="214" y="3620"/>
                  <a:pt x="205" y="3745"/>
                  <a:pt x="206" y="3860"/>
                </a:cubicBezTo>
                <a:cubicBezTo>
                  <a:pt x="206" y="3861"/>
                  <a:pt x="209" y="3862"/>
                  <a:pt x="209" y="3860"/>
                </a:cubicBezTo>
                <a:cubicBezTo>
                  <a:pt x="224" y="3767"/>
                  <a:pt x="232" y="3673"/>
                  <a:pt x="248" y="3580"/>
                </a:cubicBezTo>
                <a:cubicBezTo>
                  <a:pt x="250" y="3623"/>
                  <a:pt x="251" y="3665"/>
                  <a:pt x="251" y="3708"/>
                </a:cubicBezTo>
                <a:cubicBezTo>
                  <a:pt x="251" y="3711"/>
                  <a:pt x="255" y="3711"/>
                  <a:pt x="255" y="3708"/>
                </a:cubicBezTo>
                <a:cubicBezTo>
                  <a:pt x="263" y="3645"/>
                  <a:pt x="264" y="3582"/>
                  <a:pt x="259" y="3519"/>
                </a:cubicBezTo>
                <a:cubicBezTo>
                  <a:pt x="259" y="3519"/>
                  <a:pt x="259" y="3519"/>
                  <a:pt x="259" y="3519"/>
                </a:cubicBezTo>
                <a:cubicBezTo>
                  <a:pt x="274" y="3449"/>
                  <a:pt x="295" y="3382"/>
                  <a:pt x="326" y="3316"/>
                </a:cubicBezTo>
                <a:cubicBezTo>
                  <a:pt x="372" y="3307"/>
                  <a:pt x="419" y="3304"/>
                  <a:pt x="467" y="3305"/>
                </a:cubicBezTo>
                <a:cubicBezTo>
                  <a:pt x="442" y="3406"/>
                  <a:pt x="434" y="3513"/>
                  <a:pt x="437" y="3617"/>
                </a:cubicBezTo>
                <a:cubicBezTo>
                  <a:pt x="410" y="3627"/>
                  <a:pt x="384" y="3638"/>
                  <a:pt x="358" y="3648"/>
                </a:cubicBezTo>
                <a:cubicBezTo>
                  <a:pt x="355" y="3650"/>
                  <a:pt x="357" y="3655"/>
                  <a:pt x="361" y="3654"/>
                </a:cubicBezTo>
                <a:cubicBezTo>
                  <a:pt x="386" y="3644"/>
                  <a:pt x="412" y="3635"/>
                  <a:pt x="437" y="3625"/>
                </a:cubicBezTo>
                <a:cubicBezTo>
                  <a:pt x="438" y="3678"/>
                  <a:pt x="442" y="3730"/>
                  <a:pt x="448" y="3779"/>
                </a:cubicBezTo>
                <a:cubicBezTo>
                  <a:pt x="448" y="3782"/>
                  <a:pt x="453" y="3781"/>
                  <a:pt x="454" y="3778"/>
                </a:cubicBezTo>
                <a:cubicBezTo>
                  <a:pt x="536" y="3783"/>
                  <a:pt x="618" y="3789"/>
                  <a:pt x="699" y="3794"/>
                </a:cubicBezTo>
                <a:cubicBezTo>
                  <a:pt x="672" y="3819"/>
                  <a:pt x="645" y="3843"/>
                  <a:pt x="616" y="3866"/>
                </a:cubicBezTo>
                <a:cubicBezTo>
                  <a:pt x="609" y="3867"/>
                  <a:pt x="603" y="3867"/>
                  <a:pt x="597" y="3868"/>
                </a:cubicBezTo>
                <a:cubicBezTo>
                  <a:pt x="587" y="3868"/>
                  <a:pt x="585" y="3881"/>
                  <a:pt x="592" y="3884"/>
                </a:cubicBezTo>
                <a:cubicBezTo>
                  <a:pt x="528" y="3931"/>
                  <a:pt x="460" y="3961"/>
                  <a:pt x="387" y="3993"/>
                </a:cubicBezTo>
                <a:cubicBezTo>
                  <a:pt x="386" y="3994"/>
                  <a:pt x="386" y="3998"/>
                  <a:pt x="388" y="3998"/>
                </a:cubicBezTo>
                <a:cubicBezTo>
                  <a:pt x="481" y="3992"/>
                  <a:pt x="568" y="3942"/>
                  <a:pt x="643" y="3884"/>
                </a:cubicBezTo>
                <a:cubicBezTo>
                  <a:pt x="690" y="3882"/>
                  <a:pt x="737" y="3878"/>
                  <a:pt x="784" y="3872"/>
                </a:cubicBezTo>
                <a:cubicBezTo>
                  <a:pt x="719" y="3943"/>
                  <a:pt x="649" y="4008"/>
                  <a:pt x="557" y="4041"/>
                </a:cubicBezTo>
                <a:cubicBezTo>
                  <a:pt x="555" y="4041"/>
                  <a:pt x="556" y="4044"/>
                  <a:pt x="558" y="4044"/>
                </a:cubicBezTo>
                <a:cubicBezTo>
                  <a:pt x="601" y="4031"/>
                  <a:pt x="639" y="4011"/>
                  <a:pt x="674" y="3987"/>
                </a:cubicBezTo>
                <a:cubicBezTo>
                  <a:pt x="700" y="3988"/>
                  <a:pt x="724" y="3987"/>
                  <a:pt x="748" y="3983"/>
                </a:cubicBezTo>
                <a:cubicBezTo>
                  <a:pt x="687" y="4028"/>
                  <a:pt x="625" y="4070"/>
                  <a:pt x="559" y="4107"/>
                </a:cubicBezTo>
                <a:cubicBezTo>
                  <a:pt x="556" y="4109"/>
                  <a:pt x="558" y="4113"/>
                  <a:pt x="561" y="4112"/>
                </a:cubicBezTo>
                <a:cubicBezTo>
                  <a:pt x="655" y="4072"/>
                  <a:pt x="741" y="4021"/>
                  <a:pt x="823" y="3963"/>
                </a:cubicBezTo>
                <a:cubicBezTo>
                  <a:pt x="893" y="3936"/>
                  <a:pt x="957" y="3888"/>
                  <a:pt x="1013" y="3834"/>
                </a:cubicBezTo>
                <a:cubicBezTo>
                  <a:pt x="1015" y="3833"/>
                  <a:pt x="1016" y="3832"/>
                  <a:pt x="1018" y="3830"/>
                </a:cubicBezTo>
                <a:cubicBezTo>
                  <a:pt x="1043" y="3825"/>
                  <a:pt x="1068" y="3820"/>
                  <a:pt x="1093" y="3814"/>
                </a:cubicBezTo>
                <a:cubicBezTo>
                  <a:pt x="1120" y="3815"/>
                  <a:pt x="1147" y="3816"/>
                  <a:pt x="1173" y="3816"/>
                </a:cubicBezTo>
                <a:cubicBezTo>
                  <a:pt x="1080" y="3884"/>
                  <a:pt x="989" y="3955"/>
                  <a:pt x="901" y="4030"/>
                </a:cubicBezTo>
                <a:cubicBezTo>
                  <a:pt x="876" y="4051"/>
                  <a:pt x="852" y="4073"/>
                  <a:pt x="828" y="4095"/>
                </a:cubicBezTo>
                <a:cubicBezTo>
                  <a:pt x="751" y="4149"/>
                  <a:pt x="683" y="4215"/>
                  <a:pt x="632" y="4301"/>
                </a:cubicBezTo>
                <a:cubicBezTo>
                  <a:pt x="630" y="4305"/>
                  <a:pt x="635" y="4308"/>
                  <a:pt x="637" y="4305"/>
                </a:cubicBezTo>
                <a:cubicBezTo>
                  <a:pt x="668" y="4262"/>
                  <a:pt x="704" y="4225"/>
                  <a:pt x="742" y="4191"/>
                </a:cubicBezTo>
                <a:cubicBezTo>
                  <a:pt x="722" y="4219"/>
                  <a:pt x="705" y="4248"/>
                  <a:pt x="693" y="4281"/>
                </a:cubicBezTo>
                <a:cubicBezTo>
                  <a:pt x="692" y="4283"/>
                  <a:pt x="695" y="4284"/>
                  <a:pt x="696" y="4282"/>
                </a:cubicBezTo>
                <a:cubicBezTo>
                  <a:pt x="715" y="4238"/>
                  <a:pt x="742" y="4200"/>
                  <a:pt x="773" y="4166"/>
                </a:cubicBezTo>
                <a:cubicBezTo>
                  <a:pt x="853" y="4103"/>
                  <a:pt x="944" y="4056"/>
                  <a:pt x="1038" y="4013"/>
                </a:cubicBezTo>
                <a:cubicBezTo>
                  <a:pt x="938" y="4117"/>
                  <a:pt x="828" y="4211"/>
                  <a:pt x="700" y="4290"/>
                </a:cubicBezTo>
                <a:cubicBezTo>
                  <a:pt x="695" y="4293"/>
                  <a:pt x="699" y="4301"/>
                  <a:pt x="705" y="4298"/>
                </a:cubicBezTo>
                <a:cubicBezTo>
                  <a:pt x="863" y="4229"/>
                  <a:pt x="993" y="4119"/>
                  <a:pt x="1109" y="3993"/>
                </a:cubicBezTo>
                <a:cubicBezTo>
                  <a:pt x="1074" y="4058"/>
                  <a:pt x="1044" y="4126"/>
                  <a:pt x="1020" y="4197"/>
                </a:cubicBezTo>
                <a:cubicBezTo>
                  <a:pt x="1019" y="4198"/>
                  <a:pt x="1020" y="4198"/>
                  <a:pt x="1021" y="4197"/>
                </a:cubicBezTo>
                <a:cubicBezTo>
                  <a:pt x="1051" y="4119"/>
                  <a:pt x="1088" y="4044"/>
                  <a:pt x="1131" y="3972"/>
                </a:cubicBezTo>
                <a:cubicBezTo>
                  <a:pt x="1165" y="3957"/>
                  <a:pt x="1198" y="3943"/>
                  <a:pt x="1231" y="3929"/>
                </a:cubicBezTo>
                <a:cubicBezTo>
                  <a:pt x="1224" y="3945"/>
                  <a:pt x="1217" y="3963"/>
                  <a:pt x="1211" y="3980"/>
                </a:cubicBezTo>
                <a:cubicBezTo>
                  <a:pt x="1131" y="4069"/>
                  <a:pt x="1066" y="4170"/>
                  <a:pt x="1018" y="4279"/>
                </a:cubicBezTo>
                <a:cubicBezTo>
                  <a:pt x="932" y="4332"/>
                  <a:pt x="853" y="4390"/>
                  <a:pt x="800" y="4467"/>
                </a:cubicBezTo>
                <a:cubicBezTo>
                  <a:pt x="797" y="4471"/>
                  <a:pt x="803" y="4474"/>
                  <a:pt x="805" y="4471"/>
                </a:cubicBezTo>
                <a:cubicBezTo>
                  <a:pt x="857" y="4407"/>
                  <a:pt x="928" y="4357"/>
                  <a:pt x="1005" y="4312"/>
                </a:cubicBezTo>
                <a:cubicBezTo>
                  <a:pt x="985" y="4360"/>
                  <a:pt x="970" y="4410"/>
                  <a:pt x="958" y="4461"/>
                </a:cubicBezTo>
                <a:cubicBezTo>
                  <a:pt x="958" y="4461"/>
                  <a:pt x="958" y="4462"/>
                  <a:pt x="958" y="4461"/>
                </a:cubicBezTo>
                <a:cubicBezTo>
                  <a:pt x="973" y="4408"/>
                  <a:pt x="992" y="4357"/>
                  <a:pt x="1014" y="4307"/>
                </a:cubicBezTo>
                <a:cubicBezTo>
                  <a:pt x="1054" y="4284"/>
                  <a:pt x="1095" y="4262"/>
                  <a:pt x="1136" y="4240"/>
                </a:cubicBezTo>
                <a:cubicBezTo>
                  <a:pt x="1116" y="4325"/>
                  <a:pt x="1100" y="4412"/>
                  <a:pt x="1090" y="4496"/>
                </a:cubicBezTo>
                <a:cubicBezTo>
                  <a:pt x="1090" y="4497"/>
                  <a:pt x="1091" y="4497"/>
                  <a:pt x="1091" y="4497"/>
                </a:cubicBezTo>
                <a:cubicBezTo>
                  <a:pt x="1121" y="4409"/>
                  <a:pt x="1139" y="4319"/>
                  <a:pt x="1158" y="4228"/>
                </a:cubicBezTo>
                <a:cubicBezTo>
                  <a:pt x="1180" y="4217"/>
                  <a:pt x="1202" y="4205"/>
                  <a:pt x="1224" y="4193"/>
                </a:cubicBezTo>
                <a:cubicBezTo>
                  <a:pt x="1228" y="4322"/>
                  <a:pt x="1262" y="4446"/>
                  <a:pt x="1300" y="4569"/>
                </a:cubicBezTo>
                <a:cubicBezTo>
                  <a:pt x="1300" y="4571"/>
                  <a:pt x="1304" y="4571"/>
                  <a:pt x="1303" y="4568"/>
                </a:cubicBezTo>
                <a:cubicBezTo>
                  <a:pt x="1278" y="4440"/>
                  <a:pt x="1250" y="4308"/>
                  <a:pt x="1253" y="4177"/>
                </a:cubicBezTo>
                <a:cubicBezTo>
                  <a:pt x="1286" y="4158"/>
                  <a:pt x="1318" y="4138"/>
                  <a:pt x="1348" y="4117"/>
                </a:cubicBezTo>
                <a:cubicBezTo>
                  <a:pt x="1342" y="4159"/>
                  <a:pt x="1336" y="4202"/>
                  <a:pt x="1331" y="4245"/>
                </a:cubicBezTo>
                <a:cubicBezTo>
                  <a:pt x="1330" y="4255"/>
                  <a:pt x="1346" y="4256"/>
                  <a:pt x="1347" y="4246"/>
                </a:cubicBezTo>
                <a:cubicBezTo>
                  <a:pt x="1353" y="4199"/>
                  <a:pt x="1359" y="4151"/>
                  <a:pt x="1366" y="4103"/>
                </a:cubicBezTo>
                <a:cubicBezTo>
                  <a:pt x="1371" y="4100"/>
                  <a:pt x="1375" y="4097"/>
                  <a:pt x="1379" y="4094"/>
                </a:cubicBezTo>
                <a:cubicBezTo>
                  <a:pt x="1400" y="4203"/>
                  <a:pt x="1408" y="4313"/>
                  <a:pt x="1404" y="4427"/>
                </a:cubicBezTo>
                <a:cubicBezTo>
                  <a:pt x="1404" y="4430"/>
                  <a:pt x="1408" y="4430"/>
                  <a:pt x="1408" y="4427"/>
                </a:cubicBezTo>
                <a:cubicBezTo>
                  <a:pt x="1426" y="4311"/>
                  <a:pt x="1423" y="4191"/>
                  <a:pt x="1402" y="4075"/>
                </a:cubicBezTo>
                <a:cubicBezTo>
                  <a:pt x="1438" y="4045"/>
                  <a:pt x="1470" y="4011"/>
                  <a:pt x="1495" y="3972"/>
                </a:cubicBezTo>
                <a:cubicBezTo>
                  <a:pt x="1475" y="4012"/>
                  <a:pt x="1459" y="4053"/>
                  <a:pt x="1451" y="4098"/>
                </a:cubicBezTo>
                <a:cubicBezTo>
                  <a:pt x="1422" y="4244"/>
                  <a:pt x="1451" y="4424"/>
                  <a:pt x="1510" y="4560"/>
                </a:cubicBezTo>
                <a:cubicBezTo>
                  <a:pt x="1513" y="4565"/>
                  <a:pt x="1519" y="4562"/>
                  <a:pt x="1519" y="4557"/>
                </a:cubicBezTo>
                <a:cubicBezTo>
                  <a:pt x="1504" y="4394"/>
                  <a:pt x="1446" y="4241"/>
                  <a:pt x="1491" y="4077"/>
                </a:cubicBezTo>
                <a:cubicBezTo>
                  <a:pt x="1511" y="4001"/>
                  <a:pt x="1554" y="3932"/>
                  <a:pt x="1604" y="3867"/>
                </a:cubicBezTo>
                <a:cubicBezTo>
                  <a:pt x="1604" y="3889"/>
                  <a:pt x="1604" y="3911"/>
                  <a:pt x="1606" y="3933"/>
                </a:cubicBezTo>
                <a:cubicBezTo>
                  <a:pt x="1589" y="3973"/>
                  <a:pt x="1576" y="4015"/>
                  <a:pt x="1564" y="4057"/>
                </a:cubicBezTo>
                <a:cubicBezTo>
                  <a:pt x="1539" y="4149"/>
                  <a:pt x="1514" y="4242"/>
                  <a:pt x="1537" y="4337"/>
                </a:cubicBezTo>
                <a:cubicBezTo>
                  <a:pt x="1538" y="4338"/>
                  <a:pt x="1539" y="4337"/>
                  <a:pt x="1539" y="4337"/>
                </a:cubicBezTo>
                <a:cubicBezTo>
                  <a:pt x="1523" y="4237"/>
                  <a:pt x="1557" y="4137"/>
                  <a:pt x="1587" y="4043"/>
                </a:cubicBezTo>
                <a:cubicBezTo>
                  <a:pt x="1594" y="4021"/>
                  <a:pt x="1602" y="4000"/>
                  <a:pt x="1610" y="3979"/>
                </a:cubicBezTo>
                <a:cubicBezTo>
                  <a:pt x="1615" y="4026"/>
                  <a:pt x="1625" y="4072"/>
                  <a:pt x="1640" y="4117"/>
                </a:cubicBezTo>
                <a:cubicBezTo>
                  <a:pt x="1602" y="4215"/>
                  <a:pt x="1583" y="4321"/>
                  <a:pt x="1582" y="4427"/>
                </a:cubicBezTo>
                <a:cubicBezTo>
                  <a:pt x="1582" y="4429"/>
                  <a:pt x="1585" y="4429"/>
                  <a:pt x="1586" y="4427"/>
                </a:cubicBezTo>
                <a:cubicBezTo>
                  <a:pt x="1592" y="4329"/>
                  <a:pt x="1612" y="4230"/>
                  <a:pt x="1648" y="4139"/>
                </a:cubicBezTo>
                <a:cubicBezTo>
                  <a:pt x="1648" y="4140"/>
                  <a:pt x="1648" y="4141"/>
                  <a:pt x="1649" y="4142"/>
                </a:cubicBezTo>
                <a:cubicBezTo>
                  <a:pt x="1655" y="4159"/>
                  <a:pt x="1662" y="4175"/>
                  <a:pt x="1669" y="4192"/>
                </a:cubicBezTo>
                <a:cubicBezTo>
                  <a:pt x="1670" y="4193"/>
                  <a:pt x="1670" y="4195"/>
                  <a:pt x="1671" y="4197"/>
                </a:cubicBezTo>
                <a:cubicBezTo>
                  <a:pt x="1654" y="4202"/>
                  <a:pt x="1639" y="4211"/>
                  <a:pt x="1627" y="4224"/>
                </a:cubicBezTo>
                <a:cubicBezTo>
                  <a:pt x="1614" y="4238"/>
                  <a:pt x="1631" y="4257"/>
                  <a:pt x="1647" y="4248"/>
                </a:cubicBezTo>
                <a:cubicBezTo>
                  <a:pt x="1658" y="4242"/>
                  <a:pt x="1669" y="4237"/>
                  <a:pt x="1680" y="4234"/>
                </a:cubicBezTo>
                <a:cubicBezTo>
                  <a:pt x="1681" y="4238"/>
                  <a:pt x="1682" y="4243"/>
                  <a:pt x="1684" y="4248"/>
                </a:cubicBezTo>
                <a:cubicBezTo>
                  <a:pt x="1682" y="4249"/>
                  <a:pt x="1681" y="4250"/>
                  <a:pt x="1680" y="4250"/>
                </a:cubicBezTo>
                <a:cubicBezTo>
                  <a:pt x="1660" y="4254"/>
                  <a:pt x="1669" y="4280"/>
                  <a:pt x="1685" y="4281"/>
                </a:cubicBezTo>
                <a:cubicBezTo>
                  <a:pt x="1688" y="4282"/>
                  <a:pt x="1690" y="4281"/>
                  <a:pt x="1692" y="4281"/>
                </a:cubicBezTo>
                <a:cubicBezTo>
                  <a:pt x="1709" y="4347"/>
                  <a:pt x="1728" y="4412"/>
                  <a:pt x="1745" y="4477"/>
                </a:cubicBezTo>
                <a:cubicBezTo>
                  <a:pt x="1745" y="4479"/>
                  <a:pt x="1747" y="4479"/>
                  <a:pt x="1748" y="4478"/>
                </a:cubicBezTo>
                <a:cubicBezTo>
                  <a:pt x="1747" y="4486"/>
                  <a:pt x="1746" y="4495"/>
                  <a:pt x="1744" y="4505"/>
                </a:cubicBezTo>
                <a:cubicBezTo>
                  <a:pt x="1744" y="4506"/>
                  <a:pt x="1746" y="4507"/>
                  <a:pt x="1746" y="4505"/>
                </a:cubicBezTo>
                <a:cubicBezTo>
                  <a:pt x="1757" y="4459"/>
                  <a:pt x="1756" y="4415"/>
                  <a:pt x="1748" y="4372"/>
                </a:cubicBezTo>
                <a:cubicBezTo>
                  <a:pt x="1756" y="4382"/>
                  <a:pt x="1774" y="4382"/>
                  <a:pt x="1778" y="4365"/>
                </a:cubicBezTo>
                <a:cubicBezTo>
                  <a:pt x="1779" y="4358"/>
                  <a:pt x="1781" y="4352"/>
                  <a:pt x="1784" y="4345"/>
                </a:cubicBezTo>
                <a:cubicBezTo>
                  <a:pt x="1785" y="4355"/>
                  <a:pt x="1787" y="4365"/>
                  <a:pt x="1789" y="4374"/>
                </a:cubicBezTo>
                <a:cubicBezTo>
                  <a:pt x="1781" y="4383"/>
                  <a:pt x="1771" y="4390"/>
                  <a:pt x="1762" y="4398"/>
                </a:cubicBezTo>
                <a:cubicBezTo>
                  <a:pt x="1757" y="4403"/>
                  <a:pt x="1760" y="4411"/>
                  <a:pt x="1766" y="4412"/>
                </a:cubicBezTo>
                <a:cubicBezTo>
                  <a:pt x="1778" y="4415"/>
                  <a:pt x="1789" y="4413"/>
                  <a:pt x="1798" y="4410"/>
                </a:cubicBezTo>
                <a:cubicBezTo>
                  <a:pt x="1798" y="4411"/>
                  <a:pt x="1799" y="4413"/>
                  <a:pt x="1799" y="4414"/>
                </a:cubicBezTo>
                <a:cubicBezTo>
                  <a:pt x="1799" y="4416"/>
                  <a:pt x="1798" y="4417"/>
                  <a:pt x="1798" y="4419"/>
                </a:cubicBezTo>
                <a:cubicBezTo>
                  <a:pt x="1795" y="4428"/>
                  <a:pt x="1800" y="4434"/>
                  <a:pt x="1808" y="4437"/>
                </a:cubicBezTo>
                <a:cubicBezTo>
                  <a:pt x="1812" y="4448"/>
                  <a:pt x="1817" y="4459"/>
                  <a:pt x="1822" y="4469"/>
                </a:cubicBezTo>
                <a:cubicBezTo>
                  <a:pt x="1836" y="4496"/>
                  <a:pt x="1855" y="4522"/>
                  <a:pt x="1877" y="4543"/>
                </a:cubicBezTo>
                <a:cubicBezTo>
                  <a:pt x="1877" y="4544"/>
                  <a:pt x="1878" y="4545"/>
                  <a:pt x="1879" y="4546"/>
                </a:cubicBezTo>
                <a:cubicBezTo>
                  <a:pt x="1885" y="4554"/>
                  <a:pt x="1893" y="4560"/>
                  <a:pt x="1901" y="4564"/>
                </a:cubicBezTo>
                <a:cubicBezTo>
                  <a:pt x="1898" y="4568"/>
                  <a:pt x="1896" y="4572"/>
                  <a:pt x="1895" y="4577"/>
                </a:cubicBezTo>
                <a:cubicBezTo>
                  <a:pt x="1871" y="4566"/>
                  <a:pt x="1846" y="4560"/>
                  <a:pt x="1822" y="4573"/>
                </a:cubicBezTo>
                <a:cubicBezTo>
                  <a:pt x="1817" y="4577"/>
                  <a:pt x="1814" y="4586"/>
                  <a:pt x="1818" y="4591"/>
                </a:cubicBezTo>
                <a:cubicBezTo>
                  <a:pt x="1831" y="4608"/>
                  <a:pt x="1852" y="4619"/>
                  <a:pt x="1874" y="4629"/>
                </a:cubicBezTo>
                <a:cubicBezTo>
                  <a:pt x="1857" y="4634"/>
                  <a:pt x="1841" y="4641"/>
                  <a:pt x="1828" y="4653"/>
                </a:cubicBezTo>
                <a:cubicBezTo>
                  <a:pt x="1822" y="4660"/>
                  <a:pt x="1826" y="4671"/>
                  <a:pt x="1834" y="4673"/>
                </a:cubicBezTo>
                <a:cubicBezTo>
                  <a:pt x="1858" y="4678"/>
                  <a:pt x="1882" y="4675"/>
                  <a:pt x="1906" y="4674"/>
                </a:cubicBezTo>
                <a:cubicBezTo>
                  <a:pt x="1902" y="4678"/>
                  <a:pt x="1899" y="4683"/>
                  <a:pt x="1898" y="4689"/>
                </a:cubicBezTo>
                <a:cubicBezTo>
                  <a:pt x="1897" y="4692"/>
                  <a:pt x="1898" y="4696"/>
                  <a:pt x="1901" y="4698"/>
                </a:cubicBezTo>
                <a:cubicBezTo>
                  <a:pt x="1913" y="4707"/>
                  <a:pt x="1926" y="4706"/>
                  <a:pt x="1940" y="4704"/>
                </a:cubicBezTo>
                <a:cubicBezTo>
                  <a:pt x="1927" y="4711"/>
                  <a:pt x="1908" y="4721"/>
                  <a:pt x="1911" y="4734"/>
                </a:cubicBezTo>
                <a:cubicBezTo>
                  <a:pt x="1913" y="4739"/>
                  <a:pt x="1915" y="4742"/>
                  <a:pt x="1917" y="4745"/>
                </a:cubicBezTo>
                <a:cubicBezTo>
                  <a:pt x="1907" y="4748"/>
                  <a:pt x="1897" y="4753"/>
                  <a:pt x="1890" y="4760"/>
                </a:cubicBezTo>
                <a:cubicBezTo>
                  <a:pt x="1885" y="4765"/>
                  <a:pt x="1885" y="4774"/>
                  <a:pt x="1890" y="4779"/>
                </a:cubicBezTo>
                <a:cubicBezTo>
                  <a:pt x="1897" y="4785"/>
                  <a:pt x="1905" y="4788"/>
                  <a:pt x="1914" y="4790"/>
                </a:cubicBezTo>
                <a:cubicBezTo>
                  <a:pt x="1899" y="4800"/>
                  <a:pt x="1882" y="4808"/>
                  <a:pt x="1879" y="4827"/>
                </a:cubicBezTo>
                <a:cubicBezTo>
                  <a:pt x="1878" y="4833"/>
                  <a:pt x="1880" y="4837"/>
                  <a:pt x="1885" y="4840"/>
                </a:cubicBezTo>
                <a:cubicBezTo>
                  <a:pt x="1898" y="4848"/>
                  <a:pt x="1914" y="4846"/>
                  <a:pt x="1930" y="4838"/>
                </a:cubicBezTo>
                <a:cubicBezTo>
                  <a:pt x="1927" y="4847"/>
                  <a:pt x="1924" y="4855"/>
                  <a:pt x="1921" y="4864"/>
                </a:cubicBezTo>
                <a:cubicBezTo>
                  <a:pt x="1917" y="4882"/>
                  <a:pt x="1941" y="4894"/>
                  <a:pt x="1953" y="4880"/>
                </a:cubicBezTo>
                <a:cubicBezTo>
                  <a:pt x="1970" y="4863"/>
                  <a:pt x="1983" y="4844"/>
                  <a:pt x="1998" y="4825"/>
                </a:cubicBezTo>
                <a:cubicBezTo>
                  <a:pt x="1999" y="4833"/>
                  <a:pt x="2003" y="4840"/>
                  <a:pt x="2009" y="4846"/>
                </a:cubicBezTo>
                <a:cubicBezTo>
                  <a:pt x="2012" y="4849"/>
                  <a:pt x="2016" y="4850"/>
                  <a:pt x="2020" y="4850"/>
                </a:cubicBezTo>
                <a:cubicBezTo>
                  <a:pt x="2019" y="4857"/>
                  <a:pt x="2018" y="4864"/>
                  <a:pt x="2017" y="4871"/>
                </a:cubicBezTo>
                <a:cubicBezTo>
                  <a:pt x="2014" y="4896"/>
                  <a:pt x="2048" y="4913"/>
                  <a:pt x="2061" y="4887"/>
                </a:cubicBezTo>
                <a:cubicBezTo>
                  <a:pt x="2064" y="4882"/>
                  <a:pt x="2067" y="4876"/>
                  <a:pt x="2069" y="4871"/>
                </a:cubicBezTo>
                <a:cubicBezTo>
                  <a:pt x="2071" y="4870"/>
                  <a:pt x="2072" y="4870"/>
                  <a:pt x="2073" y="4869"/>
                </a:cubicBezTo>
                <a:cubicBezTo>
                  <a:pt x="2081" y="4863"/>
                  <a:pt x="2090" y="4858"/>
                  <a:pt x="2098" y="4853"/>
                </a:cubicBezTo>
                <a:cubicBezTo>
                  <a:pt x="2104" y="4869"/>
                  <a:pt x="2109" y="4884"/>
                  <a:pt x="2115" y="4900"/>
                </a:cubicBezTo>
                <a:cubicBezTo>
                  <a:pt x="2107" y="4908"/>
                  <a:pt x="2102" y="4918"/>
                  <a:pt x="2101" y="4932"/>
                </a:cubicBezTo>
                <a:cubicBezTo>
                  <a:pt x="2100" y="4945"/>
                  <a:pt x="2115" y="4950"/>
                  <a:pt x="2125" y="4946"/>
                </a:cubicBezTo>
                <a:cubicBezTo>
                  <a:pt x="2117" y="4954"/>
                  <a:pt x="2110" y="4962"/>
                  <a:pt x="2104" y="4970"/>
                </a:cubicBezTo>
                <a:cubicBezTo>
                  <a:pt x="2099" y="4977"/>
                  <a:pt x="2096" y="4988"/>
                  <a:pt x="2102" y="4996"/>
                </a:cubicBezTo>
                <a:cubicBezTo>
                  <a:pt x="2103" y="4997"/>
                  <a:pt x="2104" y="4998"/>
                  <a:pt x="2105" y="5000"/>
                </a:cubicBezTo>
                <a:cubicBezTo>
                  <a:pt x="2114" y="5009"/>
                  <a:pt x="2130" y="5002"/>
                  <a:pt x="2148" y="4990"/>
                </a:cubicBezTo>
                <a:cubicBezTo>
                  <a:pt x="2150" y="4996"/>
                  <a:pt x="2152" y="5002"/>
                  <a:pt x="2154" y="5008"/>
                </a:cubicBezTo>
                <a:cubicBezTo>
                  <a:pt x="2147" y="5028"/>
                  <a:pt x="2138" y="5050"/>
                  <a:pt x="2139" y="5069"/>
                </a:cubicBezTo>
                <a:cubicBezTo>
                  <a:pt x="2124" y="5060"/>
                  <a:pt x="2109" y="5051"/>
                  <a:pt x="2092" y="5056"/>
                </a:cubicBezTo>
                <a:cubicBezTo>
                  <a:pt x="2073" y="5061"/>
                  <a:pt x="2067" y="5077"/>
                  <a:pt x="2066" y="5094"/>
                </a:cubicBezTo>
                <a:cubicBezTo>
                  <a:pt x="2041" y="5073"/>
                  <a:pt x="2004" y="5053"/>
                  <a:pt x="1979" y="5083"/>
                </a:cubicBezTo>
                <a:cubicBezTo>
                  <a:pt x="1957" y="5109"/>
                  <a:pt x="1980" y="5139"/>
                  <a:pt x="2006" y="5149"/>
                </a:cubicBezTo>
                <a:cubicBezTo>
                  <a:pt x="1997" y="5179"/>
                  <a:pt x="2014" y="5214"/>
                  <a:pt x="2048" y="5189"/>
                </a:cubicBezTo>
                <a:cubicBezTo>
                  <a:pt x="2053" y="5185"/>
                  <a:pt x="2058" y="5177"/>
                  <a:pt x="2063" y="5175"/>
                </a:cubicBezTo>
                <a:cubicBezTo>
                  <a:pt x="2077" y="5168"/>
                  <a:pt x="2089" y="5173"/>
                  <a:pt x="2102" y="5174"/>
                </a:cubicBezTo>
                <a:cubicBezTo>
                  <a:pt x="2115" y="5174"/>
                  <a:pt x="2122" y="5172"/>
                  <a:pt x="2135" y="5169"/>
                </a:cubicBezTo>
                <a:cubicBezTo>
                  <a:pt x="2143" y="5168"/>
                  <a:pt x="2149" y="5168"/>
                  <a:pt x="2155" y="5169"/>
                </a:cubicBezTo>
                <a:cubicBezTo>
                  <a:pt x="2155" y="1557"/>
                  <a:pt x="2155" y="1557"/>
                  <a:pt x="2155" y="1557"/>
                </a:cubicBezTo>
                <a:cubicBezTo>
                  <a:pt x="2095" y="1608"/>
                  <a:pt x="2034" y="1658"/>
                  <a:pt x="1973" y="1708"/>
                </a:cubicBezTo>
                <a:cubicBezTo>
                  <a:pt x="1969" y="1669"/>
                  <a:pt x="1988" y="1632"/>
                  <a:pt x="2002" y="1594"/>
                </a:cubicBezTo>
                <a:cubicBezTo>
                  <a:pt x="2013" y="1615"/>
                  <a:pt x="2028" y="1635"/>
                  <a:pt x="2049" y="1636"/>
                </a:cubicBezTo>
                <a:cubicBezTo>
                  <a:pt x="2056" y="1636"/>
                  <a:pt x="2063" y="1632"/>
                  <a:pt x="2063" y="1624"/>
                </a:cubicBezTo>
                <a:cubicBezTo>
                  <a:pt x="2065" y="1612"/>
                  <a:pt x="2060" y="1600"/>
                  <a:pt x="2054" y="1588"/>
                </a:cubicBezTo>
                <a:cubicBezTo>
                  <a:pt x="2054" y="1588"/>
                  <a:pt x="2055" y="1587"/>
                  <a:pt x="2055" y="1586"/>
                </a:cubicBezTo>
                <a:cubicBezTo>
                  <a:pt x="2062" y="1572"/>
                  <a:pt x="2060" y="1559"/>
                  <a:pt x="2058" y="1545"/>
                </a:cubicBezTo>
                <a:cubicBezTo>
                  <a:pt x="2064" y="1536"/>
                  <a:pt x="2069" y="1526"/>
                  <a:pt x="2076" y="1518"/>
                </a:cubicBezTo>
                <a:cubicBezTo>
                  <a:pt x="2084" y="1508"/>
                  <a:pt x="2095" y="1500"/>
                  <a:pt x="2105" y="1491"/>
                </a:cubicBezTo>
                <a:cubicBezTo>
                  <a:pt x="2117" y="1478"/>
                  <a:pt x="2126" y="1464"/>
                  <a:pt x="2129" y="1447"/>
                </a:cubicBezTo>
                <a:cubicBezTo>
                  <a:pt x="2131" y="1438"/>
                  <a:pt x="2131" y="1430"/>
                  <a:pt x="2130" y="1421"/>
                </a:cubicBezTo>
                <a:cubicBezTo>
                  <a:pt x="2138" y="1429"/>
                  <a:pt x="2146" y="1435"/>
                  <a:pt x="2155" y="1441"/>
                </a:cubicBezTo>
                <a:cubicBezTo>
                  <a:pt x="2155" y="914"/>
                  <a:pt x="2155" y="914"/>
                  <a:pt x="2155" y="914"/>
                </a:cubicBezTo>
                <a:cubicBezTo>
                  <a:pt x="2149" y="925"/>
                  <a:pt x="2144" y="937"/>
                  <a:pt x="2138" y="948"/>
                </a:cubicBezTo>
                <a:cubicBezTo>
                  <a:pt x="2125" y="947"/>
                  <a:pt x="2112" y="959"/>
                  <a:pt x="2100" y="970"/>
                </a:cubicBezTo>
                <a:cubicBezTo>
                  <a:pt x="2104" y="957"/>
                  <a:pt x="2106" y="943"/>
                  <a:pt x="2104" y="931"/>
                </a:cubicBezTo>
                <a:cubicBezTo>
                  <a:pt x="2125" y="919"/>
                  <a:pt x="2145" y="902"/>
                  <a:pt x="2155" y="882"/>
                </a:cubicBezTo>
                <a:cubicBezTo>
                  <a:pt x="2155" y="807"/>
                  <a:pt x="2155" y="807"/>
                  <a:pt x="2155" y="807"/>
                </a:cubicBezTo>
                <a:cubicBezTo>
                  <a:pt x="2154" y="807"/>
                  <a:pt x="2152" y="807"/>
                  <a:pt x="2151" y="807"/>
                </a:cubicBezTo>
                <a:cubicBezTo>
                  <a:pt x="2147" y="798"/>
                  <a:pt x="2143" y="789"/>
                  <a:pt x="2139" y="780"/>
                </a:cubicBezTo>
                <a:cubicBezTo>
                  <a:pt x="2143" y="776"/>
                  <a:pt x="2146" y="771"/>
                  <a:pt x="2149" y="765"/>
                </a:cubicBezTo>
                <a:cubicBezTo>
                  <a:pt x="2151" y="766"/>
                  <a:pt x="2153" y="766"/>
                  <a:pt x="2155" y="766"/>
                </a:cubicBezTo>
                <a:cubicBezTo>
                  <a:pt x="2155" y="0"/>
                  <a:pt x="2155" y="0"/>
                  <a:pt x="2155" y="0"/>
                </a:cubicBezTo>
                <a:cubicBezTo>
                  <a:pt x="2153" y="0"/>
                  <a:pt x="2152" y="0"/>
                  <a:pt x="2150" y="1"/>
                </a:cubicBezTo>
                <a:cubicBezTo>
                  <a:pt x="2132" y="6"/>
                  <a:pt x="2117" y="18"/>
                  <a:pt x="2099" y="24"/>
                </a:cubicBezTo>
                <a:close/>
                <a:moveTo>
                  <a:pt x="197" y="3226"/>
                </a:moveTo>
                <a:cubicBezTo>
                  <a:pt x="195" y="3212"/>
                  <a:pt x="193" y="3198"/>
                  <a:pt x="192" y="3184"/>
                </a:cubicBezTo>
                <a:cubicBezTo>
                  <a:pt x="191" y="3164"/>
                  <a:pt x="196" y="3146"/>
                  <a:pt x="204" y="3130"/>
                </a:cubicBezTo>
                <a:cubicBezTo>
                  <a:pt x="201" y="3162"/>
                  <a:pt x="200" y="3195"/>
                  <a:pt x="197" y="3226"/>
                </a:cubicBezTo>
                <a:close/>
                <a:moveTo>
                  <a:pt x="1745" y="3735"/>
                </a:moveTo>
                <a:cubicBezTo>
                  <a:pt x="1745" y="3740"/>
                  <a:pt x="1745" y="3745"/>
                  <a:pt x="1746" y="3750"/>
                </a:cubicBezTo>
                <a:cubicBezTo>
                  <a:pt x="1735" y="3758"/>
                  <a:pt x="1723" y="3767"/>
                  <a:pt x="1713" y="3776"/>
                </a:cubicBezTo>
                <a:cubicBezTo>
                  <a:pt x="1701" y="3777"/>
                  <a:pt x="1689" y="3778"/>
                  <a:pt x="1677" y="3779"/>
                </a:cubicBezTo>
                <a:cubicBezTo>
                  <a:pt x="1690" y="3764"/>
                  <a:pt x="1703" y="3749"/>
                  <a:pt x="1715" y="3734"/>
                </a:cubicBezTo>
                <a:cubicBezTo>
                  <a:pt x="1725" y="3734"/>
                  <a:pt x="1735" y="3735"/>
                  <a:pt x="1745" y="3735"/>
                </a:cubicBezTo>
                <a:close/>
                <a:moveTo>
                  <a:pt x="1659" y="3686"/>
                </a:moveTo>
                <a:cubicBezTo>
                  <a:pt x="1667" y="3682"/>
                  <a:pt x="1675" y="3678"/>
                  <a:pt x="1683" y="3675"/>
                </a:cubicBezTo>
                <a:cubicBezTo>
                  <a:pt x="1685" y="3674"/>
                  <a:pt x="1687" y="3674"/>
                  <a:pt x="1688" y="3673"/>
                </a:cubicBezTo>
                <a:cubicBezTo>
                  <a:pt x="1695" y="3678"/>
                  <a:pt x="1701" y="3683"/>
                  <a:pt x="1707" y="3689"/>
                </a:cubicBezTo>
                <a:cubicBezTo>
                  <a:pt x="1705" y="3692"/>
                  <a:pt x="1702" y="3695"/>
                  <a:pt x="1700" y="3698"/>
                </a:cubicBezTo>
                <a:cubicBezTo>
                  <a:pt x="1686" y="3698"/>
                  <a:pt x="1671" y="3698"/>
                  <a:pt x="1657" y="3698"/>
                </a:cubicBezTo>
                <a:cubicBezTo>
                  <a:pt x="1658" y="3694"/>
                  <a:pt x="1658" y="3690"/>
                  <a:pt x="1659" y="3686"/>
                </a:cubicBezTo>
                <a:close/>
                <a:moveTo>
                  <a:pt x="1670" y="3734"/>
                </a:moveTo>
                <a:cubicBezTo>
                  <a:pt x="1663" y="3742"/>
                  <a:pt x="1657" y="3749"/>
                  <a:pt x="1650" y="3757"/>
                </a:cubicBezTo>
                <a:cubicBezTo>
                  <a:pt x="1651" y="3749"/>
                  <a:pt x="1651" y="3742"/>
                  <a:pt x="1652" y="3734"/>
                </a:cubicBezTo>
                <a:cubicBezTo>
                  <a:pt x="1658" y="3734"/>
                  <a:pt x="1664" y="3734"/>
                  <a:pt x="1670" y="3734"/>
                </a:cubicBezTo>
                <a:close/>
                <a:moveTo>
                  <a:pt x="1076" y="2063"/>
                </a:moveTo>
                <a:cubicBezTo>
                  <a:pt x="1080" y="2078"/>
                  <a:pt x="1096" y="2092"/>
                  <a:pt x="1116" y="2083"/>
                </a:cubicBezTo>
                <a:cubicBezTo>
                  <a:pt x="1159" y="2065"/>
                  <a:pt x="1210" y="2076"/>
                  <a:pt x="1242" y="2109"/>
                </a:cubicBezTo>
                <a:cubicBezTo>
                  <a:pt x="1255" y="2122"/>
                  <a:pt x="1267" y="2137"/>
                  <a:pt x="1279" y="2151"/>
                </a:cubicBezTo>
                <a:cubicBezTo>
                  <a:pt x="1273" y="2150"/>
                  <a:pt x="1267" y="2150"/>
                  <a:pt x="1260" y="2148"/>
                </a:cubicBezTo>
                <a:cubicBezTo>
                  <a:pt x="1228" y="2142"/>
                  <a:pt x="1198" y="2121"/>
                  <a:pt x="1164" y="2127"/>
                </a:cubicBezTo>
                <a:cubicBezTo>
                  <a:pt x="1140" y="2130"/>
                  <a:pt x="1123" y="2147"/>
                  <a:pt x="1106" y="2163"/>
                </a:cubicBezTo>
                <a:cubicBezTo>
                  <a:pt x="1096" y="2157"/>
                  <a:pt x="1082" y="2153"/>
                  <a:pt x="1074" y="2146"/>
                </a:cubicBezTo>
                <a:cubicBezTo>
                  <a:pt x="1063" y="2138"/>
                  <a:pt x="1054" y="2129"/>
                  <a:pt x="1044" y="2121"/>
                </a:cubicBezTo>
                <a:cubicBezTo>
                  <a:pt x="1056" y="2102"/>
                  <a:pt x="1067" y="2083"/>
                  <a:pt x="1076" y="2063"/>
                </a:cubicBezTo>
                <a:close/>
                <a:moveTo>
                  <a:pt x="992" y="2199"/>
                </a:moveTo>
                <a:cubicBezTo>
                  <a:pt x="998" y="2190"/>
                  <a:pt x="1004" y="2181"/>
                  <a:pt x="1010" y="2173"/>
                </a:cubicBezTo>
                <a:cubicBezTo>
                  <a:pt x="1021" y="2180"/>
                  <a:pt x="1031" y="2189"/>
                  <a:pt x="1042" y="2197"/>
                </a:cubicBezTo>
                <a:cubicBezTo>
                  <a:pt x="1045" y="2199"/>
                  <a:pt x="1048" y="2201"/>
                  <a:pt x="1052" y="2203"/>
                </a:cubicBezTo>
                <a:cubicBezTo>
                  <a:pt x="1039" y="2208"/>
                  <a:pt x="1026" y="2212"/>
                  <a:pt x="1013" y="2215"/>
                </a:cubicBezTo>
                <a:cubicBezTo>
                  <a:pt x="1002" y="2217"/>
                  <a:pt x="991" y="2217"/>
                  <a:pt x="980" y="2217"/>
                </a:cubicBezTo>
                <a:cubicBezTo>
                  <a:pt x="984" y="2211"/>
                  <a:pt x="988" y="2205"/>
                  <a:pt x="992" y="2199"/>
                </a:cubicBezTo>
                <a:close/>
                <a:moveTo>
                  <a:pt x="940" y="2289"/>
                </a:moveTo>
                <a:cubicBezTo>
                  <a:pt x="964" y="2294"/>
                  <a:pt x="988" y="2300"/>
                  <a:pt x="1008" y="2310"/>
                </a:cubicBezTo>
                <a:cubicBezTo>
                  <a:pt x="979" y="2313"/>
                  <a:pt x="951" y="2320"/>
                  <a:pt x="924" y="2329"/>
                </a:cubicBezTo>
                <a:cubicBezTo>
                  <a:pt x="928" y="2315"/>
                  <a:pt x="934" y="2302"/>
                  <a:pt x="940" y="2289"/>
                </a:cubicBezTo>
                <a:close/>
                <a:moveTo>
                  <a:pt x="1045" y="2361"/>
                </a:moveTo>
                <a:cubicBezTo>
                  <a:pt x="1048" y="2361"/>
                  <a:pt x="1050" y="2362"/>
                  <a:pt x="1053" y="2362"/>
                </a:cubicBezTo>
                <a:cubicBezTo>
                  <a:pt x="1053" y="2364"/>
                  <a:pt x="1054" y="2365"/>
                  <a:pt x="1054" y="2367"/>
                </a:cubicBezTo>
                <a:cubicBezTo>
                  <a:pt x="1047" y="2372"/>
                  <a:pt x="1041" y="2377"/>
                  <a:pt x="1034" y="2383"/>
                </a:cubicBezTo>
                <a:cubicBezTo>
                  <a:pt x="1014" y="2399"/>
                  <a:pt x="995" y="2413"/>
                  <a:pt x="971" y="2423"/>
                </a:cubicBezTo>
                <a:cubicBezTo>
                  <a:pt x="951" y="2432"/>
                  <a:pt x="930" y="2440"/>
                  <a:pt x="910" y="2449"/>
                </a:cubicBezTo>
                <a:cubicBezTo>
                  <a:pt x="906" y="2427"/>
                  <a:pt x="906" y="2403"/>
                  <a:pt x="910" y="2380"/>
                </a:cubicBezTo>
                <a:cubicBezTo>
                  <a:pt x="911" y="2380"/>
                  <a:pt x="911" y="2380"/>
                  <a:pt x="911" y="2380"/>
                </a:cubicBezTo>
                <a:cubicBezTo>
                  <a:pt x="956" y="2370"/>
                  <a:pt x="999" y="2358"/>
                  <a:pt x="1045" y="2361"/>
                </a:cubicBezTo>
                <a:close/>
                <a:moveTo>
                  <a:pt x="1299" y="3454"/>
                </a:moveTo>
                <a:cubicBezTo>
                  <a:pt x="1296" y="3456"/>
                  <a:pt x="1293" y="3457"/>
                  <a:pt x="1289" y="3459"/>
                </a:cubicBezTo>
                <a:cubicBezTo>
                  <a:pt x="1288" y="3455"/>
                  <a:pt x="1287" y="3450"/>
                  <a:pt x="1287" y="3446"/>
                </a:cubicBezTo>
                <a:cubicBezTo>
                  <a:pt x="1286" y="3438"/>
                  <a:pt x="1286" y="3429"/>
                  <a:pt x="1285" y="3422"/>
                </a:cubicBezTo>
                <a:cubicBezTo>
                  <a:pt x="1289" y="3420"/>
                  <a:pt x="1293" y="3419"/>
                  <a:pt x="1298" y="3418"/>
                </a:cubicBezTo>
                <a:cubicBezTo>
                  <a:pt x="1298" y="3430"/>
                  <a:pt x="1297" y="3443"/>
                  <a:pt x="1299" y="3454"/>
                </a:cubicBezTo>
                <a:close/>
                <a:moveTo>
                  <a:pt x="1527" y="3608"/>
                </a:moveTo>
                <a:cubicBezTo>
                  <a:pt x="1526" y="3640"/>
                  <a:pt x="1527" y="3673"/>
                  <a:pt x="1528" y="3706"/>
                </a:cubicBezTo>
                <a:cubicBezTo>
                  <a:pt x="1501" y="3709"/>
                  <a:pt x="1474" y="3712"/>
                  <a:pt x="1447" y="3716"/>
                </a:cubicBezTo>
                <a:cubicBezTo>
                  <a:pt x="1447" y="3714"/>
                  <a:pt x="1447" y="3713"/>
                  <a:pt x="1448" y="3711"/>
                </a:cubicBezTo>
                <a:cubicBezTo>
                  <a:pt x="1463" y="3686"/>
                  <a:pt x="1477" y="3660"/>
                  <a:pt x="1487" y="3633"/>
                </a:cubicBezTo>
                <a:cubicBezTo>
                  <a:pt x="1500" y="3625"/>
                  <a:pt x="1514" y="3616"/>
                  <a:pt x="1527" y="3608"/>
                </a:cubicBezTo>
                <a:close/>
                <a:moveTo>
                  <a:pt x="1499" y="3597"/>
                </a:moveTo>
                <a:cubicBezTo>
                  <a:pt x="1501" y="3589"/>
                  <a:pt x="1503" y="3582"/>
                  <a:pt x="1505" y="3575"/>
                </a:cubicBezTo>
                <a:cubicBezTo>
                  <a:pt x="1514" y="3567"/>
                  <a:pt x="1523" y="3560"/>
                  <a:pt x="1531" y="3552"/>
                </a:cubicBezTo>
                <a:cubicBezTo>
                  <a:pt x="1530" y="3561"/>
                  <a:pt x="1529" y="3570"/>
                  <a:pt x="1529" y="3578"/>
                </a:cubicBezTo>
                <a:cubicBezTo>
                  <a:pt x="1519" y="3585"/>
                  <a:pt x="1509" y="3591"/>
                  <a:pt x="1499" y="3597"/>
                </a:cubicBezTo>
                <a:close/>
                <a:moveTo>
                  <a:pt x="1529" y="3766"/>
                </a:moveTo>
                <a:cubicBezTo>
                  <a:pt x="1528" y="3773"/>
                  <a:pt x="1527" y="3779"/>
                  <a:pt x="1527" y="3786"/>
                </a:cubicBezTo>
                <a:cubicBezTo>
                  <a:pt x="1518" y="3787"/>
                  <a:pt x="1508" y="3787"/>
                  <a:pt x="1499" y="3787"/>
                </a:cubicBezTo>
                <a:cubicBezTo>
                  <a:pt x="1509" y="3780"/>
                  <a:pt x="1519" y="3773"/>
                  <a:pt x="1529" y="3766"/>
                </a:cubicBezTo>
                <a:close/>
                <a:moveTo>
                  <a:pt x="1399" y="3723"/>
                </a:moveTo>
                <a:cubicBezTo>
                  <a:pt x="1388" y="3724"/>
                  <a:pt x="1376" y="3727"/>
                  <a:pt x="1365" y="3729"/>
                </a:cubicBezTo>
                <a:cubicBezTo>
                  <a:pt x="1374" y="3716"/>
                  <a:pt x="1384" y="3704"/>
                  <a:pt x="1393" y="3693"/>
                </a:cubicBezTo>
                <a:cubicBezTo>
                  <a:pt x="1405" y="3685"/>
                  <a:pt x="1417" y="3677"/>
                  <a:pt x="1430" y="3669"/>
                </a:cubicBezTo>
                <a:cubicBezTo>
                  <a:pt x="1420" y="3687"/>
                  <a:pt x="1410" y="3705"/>
                  <a:pt x="1399" y="3723"/>
                </a:cubicBezTo>
                <a:close/>
                <a:moveTo>
                  <a:pt x="1418" y="3758"/>
                </a:moveTo>
                <a:cubicBezTo>
                  <a:pt x="1415" y="3769"/>
                  <a:pt x="1413" y="3779"/>
                  <a:pt x="1410" y="3790"/>
                </a:cubicBezTo>
                <a:cubicBezTo>
                  <a:pt x="1406" y="3790"/>
                  <a:pt x="1401" y="3790"/>
                  <a:pt x="1397" y="3790"/>
                </a:cubicBezTo>
                <a:cubicBezTo>
                  <a:pt x="1404" y="3780"/>
                  <a:pt x="1410" y="3770"/>
                  <a:pt x="1417" y="3759"/>
                </a:cubicBezTo>
                <a:cubicBezTo>
                  <a:pt x="1418" y="3759"/>
                  <a:pt x="1418" y="3758"/>
                  <a:pt x="1418" y="3758"/>
                </a:cubicBezTo>
                <a:close/>
                <a:moveTo>
                  <a:pt x="1279" y="3866"/>
                </a:moveTo>
                <a:cubicBezTo>
                  <a:pt x="1287" y="3850"/>
                  <a:pt x="1296" y="3834"/>
                  <a:pt x="1305" y="3819"/>
                </a:cubicBezTo>
                <a:cubicBezTo>
                  <a:pt x="1308" y="3819"/>
                  <a:pt x="1310" y="3819"/>
                  <a:pt x="1313" y="3819"/>
                </a:cubicBezTo>
                <a:cubicBezTo>
                  <a:pt x="1314" y="3828"/>
                  <a:pt x="1315" y="3838"/>
                  <a:pt x="1316" y="3848"/>
                </a:cubicBezTo>
                <a:cubicBezTo>
                  <a:pt x="1304" y="3854"/>
                  <a:pt x="1291" y="3860"/>
                  <a:pt x="1279" y="3866"/>
                </a:cubicBezTo>
                <a:close/>
                <a:moveTo>
                  <a:pt x="1283" y="3905"/>
                </a:moveTo>
                <a:cubicBezTo>
                  <a:pt x="1269" y="3919"/>
                  <a:pt x="1255" y="3933"/>
                  <a:pt x="1241" y="3947"/>
                </a:cubicBezTo>
                <a:cubicBezTo>
                  <a:pt x="1245" y="3938"/>
                  <a:pt x="1249" y="3928"/>
                  <a:pt x="1253" y="3919"/>
                </a:cubicBezTo>
                <a:cubicBezTo>
                  <a:pt x="1263" y="3914"/>
                  <a:pt x="1273" y="3910"/>
                  <a:pt x="1283" y="3905"/>
                </a:cubicBezTo>
                <a:close/>
                <a:moveTo>
                  <a:pt x="1302" y="3791"/>
                </a:moveTo>
                <a:cubicBezTo>
                  <a:pt x="1293" y="3791"/>
                  <a:pt x="1284" y="3791"/>
                  <a:pt x="1274" y="3791"/>
                </a:cubicBezTo>
                <a:cubicBezTo>
                  <a:pt x="1279" y="3785"/>
                  <a:pt x="1284" y="3779"/>
                  <a:pt x="1288" y="3773"/>
                </a:cubicBezTo>
                <a:cubicBezTo>
                  <a:pt x="1297" y="3771"/>
                  <a:pt x="1305" y="3770"/>
                  <a:pt x="1313" y="3768"/>
                </a:cubicBezTo>
                <a:cubicBezTo>
                  <a:pt x="1313" y="3770"/>
                  <a:pt x="1313" y="3772"/>
                  <a:pt x="1313" y="3773"/>
                </a:cubicBezTo>
                <a:cubicBezTo>
                  <a:pt x="1309" y="3779"/>
                  <a:pt x="1306" y="3785"/>
                  <a:pt x="1302" y="3791"/>
                </a:cubicBezTo>
                <a:close/>
                <a:moveTo>
                  <a:pt x="1304" y="3689"/>
                </a:moveTo>
                <a:cubicBezTo>
                  <a:pt x="1296" y="3675"/>
                  <a:pt x="1281" y="3662"/>
                  <a:pt x="1272" y="3656"/>
                </a:cubicBezTo>
                <a:cubicBezTo>
                  <a:pt x="1279" y="3654"/>
                  <a:pt x="1286" y="3650"/>
                  <a:pt x="1290" y="3645"/>
                </a:cubicBezTo>
                <a:cubicBezTo>
                  <a:pt x="1302" y="3631"/>
                  <a:pt x="1298" y="3616"/>
                  <a:pt x="1291" y="3601"/>
                </a:cubicBezTo>
                <a:cubicBezTo>
                  <a:pt x="1291" y="3599"/>
                  <a:pt x="1290" y="3597"/>
                  <a:pt x="1289" y="3596"/>
                </a:cubicBezTo>
                <a:cubicBezTo>
                  <a:pt x="1294" y="3591"/>
                  <a:pt x="1300" y="3587"/>
                  <a:pt x="1305" y="3583"/>
                </a:cubicBezTo>
                <a:cubicBezTo>
                  <a:pt x="1312" y="3583"/>
                  <a:pt x="1318" y="3580"/>
                  <a:pt x="1324" y="3576"/>
                </a:cubicBezTo>
                <a:cubicBezTo>
                  <a:pt x="1349" y="3571"/>
                  <a:pt x="1373" y="3565"/>
                  <a:pt x="1397" y="3558"/>
                </a:cubicBezTo>
                <a:cubicBezTo>
                  <a:pt x="1366" y="3602"/>
                  <a:pt x="1335" y="3645"/>
                  <a:pt x="1304" y="3689"/>
                </a:cubicBezTo>
                <a:close/>
                <a:moveTo>
                  <a:pt x="1246" y="3329"/>
                </a:moveTo>
                <a:cubicBezTo>
                  <a:pt x="1245" y="3327"/>
                  <a:pt x="1244" y="3325"/>
                  <a:pt x="1243" y="3323"/>
                </a:cubicBezTo>
                <a:cubicBezTo>
                  <a:pt x="1241" y="3317"/>
                  <a:pt x="1240" y="3310"/>
                  <a:pt x="1238" y="3303"/>
                </a:cubicBezTo>
                <a:cubicBezTo>
                  <a:pt x="1239" y="3303"/>
                  <a:pt x="1239" y="3303"/>
                  <a:pt x="1239" y="3303"/>
                </a:cubicBezTo>
                <a:cubicBezTo>
                  <a:pt x="1247" y="3310"/>
                  <a:pt x="1256" y="3317"/>
                  <a:pt x="1264" y="3323"/>
                </a:cubicBezTo>
                <a:cubicBezTo>
                  <a:pt x="1258" y="3325"/>
                  <a:pt x="1252" y="3327"/>
                  <a:pt x="1246" y="3329"/>
                </a:cubicBezTo>
                <a:close/>
                <a:moveTo>
                  <a:pt x="1275" y="3345"/>
                </a:moveTo>
                <a:cubicBezTo>
                  <a:pt x="1280" y="3357"/>
                  <a:pt x="1286" y="3369"/>
                  <a:pt x="1291" y="3381"/>
                </a:cubicBezTo>
                <a:cubicBezTo>
                  <a:pt x="1286" y="3383"/>
                  <a:pt x="1280" y="3384"/>
                  <a:pt x="1275" y="3386"/>
                </a:cubicBezTo>
                <a:cubicBezTo>
                  <a:pt x="1269" y="3374"/>
                  <a:pt x="1262" y="3362"/>
                  <a:pt x="1256" y="3351"/>
                </a:cubicBezTo>
                <a:cubicBezTo>
                  <a:pt x="1262" y="3349"/>
                  <a:pt x="1269" y="3347"/>
                  <a:pt x="1275" y="3345"/>
                </a:cubicBezTo>
                <a:close/>
                <a:moveTo>
                  <a:pt x="1265" y="3500"/>
                </a:moveTo>
                <a:cubicBezTo>
                  <a:pt x="1265" y="3500"/>
                  <a:pt x="1266" y="3501"/>
                  <a:pt x="1266" y="3502"/>
                </a:cubicBezTo>
                <a:cubicBezTo>
                  <a:pt x="1272" y="3515"/>
                  <a:pt x="1274" y="3528"/>
                  <a:pt x="1275" y="3543"/>
                </a:cubicBezTo>
                <a:cubicBezTo>
                  <a:pt x="1276" y="3547"/>
                  <a:pt x="1277" y="3552"/>
                  <a:pt x="1278" y="3557"/>
                </a:cubicBezTo>
                <a:cubicBezTo>
                  <a:pt x="1276" y="3558"/>
                  <a:pt x="1273" y="3558"/>
                  <a:pt x="1271" y="3558"/>
                </a:cubicBezTo>
                <a:cubicBezTo>
                  <a:pt x="1266" y="3548"/>
                  <a:pt x="1261" y="3538"/>
                  <a:pt x="1256" y="3528"/>
                </a:cubicBezTo>
                <a:cubicBezTo>
                  <a:pt x="1253" y="3523"/>
                  <a:pt x="1250" y="3518"/>
                  <a:pt x="1247" y="3513"/>
                </a:cubicBezTo>
                <a:cubicBezTo>
                  <a:pt x="1247" y="3513"/>
                  <a:pt x="1247" y="3512"/>
                  <a:pt x="1247" y="3512"/>
                </a:cubicBezTo>
                <a:cubicBezTo>
                  <a:pt x="1247" y="3511"/>
                  <a:pt x="1247" y="3510"/>
                  <a:pt x="1247" y="3509"/>
                </a:cubicBezTo>
                <a:cubicBezTo>
                  <a:pt x="1253" y="3506"/>
                  <a:pt x="1259" y="3503"/>
                  <a:pt x="1265" y="3500"/>
                </a:cubicBezTo>
                <a:close/>
                <a:moveTo>
                  <a:pt x="1343" y="3763"/>
                </a:moveTo>
                <a:cubicBezTo>
                  <a:pt x="1354" y="3761"/>
                  <a:pt x="1366" y="3759"/>
                  <a:pt x="1377" y="3757"/>
                </a:cubicBezTo>
                <a:cubicBezTo>
                  <a:pt x="1375" y="3759"/>
                  <a:pt x="1374" y="3761"/>
                  <a:pt x="1372" y="3763"/>
                </a:cubicBezTo>
                <a:cubicBezTo>
                  <a:pt x="1366" y="3773"/>
                  <a:pt x="1360" y="3782"/>
                  <a:pt x="1354" y="3791"/>
                </a:cubicBezTo>
                <a:cubicBezTo>
                  <a:pt x="1349" y="3791"/>
                  <a:pt x="1345" y="3791"/>
                  <a:pt x="1340" y="3791"/>
                </a:cubicBezTo>
                <a:cubicBezTo>
                  <a:pt x="1340" y="3781"/>
                  <a:pt x="1341" y="3772"/>
                  <a:pt x="1343" y="3763"/>
                </a:cubicBezTo>
                <a:close/>
                <a:moveTo>
                  <a:pt x="1439" y="3748"/>
                </a:moveTo>
                <a:cubicBezTo>
                  <a:pt x="1458" y="3745"/>
                  <a:pt x="1478" y="3743"/>
                  <a:pt x="1498" y="3741"/>
                </a:cubicBezTo>
                <a:cubicBezTo>
                  <a:pt x="1490" y="3747"/>
                  <a:pt x="1481" y="3752"/>
                  <a:pt x="1473" y="3758"/>
                </a:cubicBezTo>
                <a:cubicBezTo>
                  <a:pt x="1463" y="3765"/>
                  <a:pt x="1453" y="3772"/>
                  <a:pt x="1443" y="3778"/>
                </a:cubicBezTo>
                <a:cubicBezTo>
                  <a:pt x="1438" y="3781"/>
                  <a:pt x="1434" y="3784"/>
                  <a:pt x="1429" y="3787"/>
                </a:cubicBezTo>
                <a:cubicBezTo>
                  <a:pt x="1432" y="3774"/>
                  <a:pt x="1435" y="3761"/>
                  <a:pt x="1439" y="3748"/>
                </a:cubicBezTo>
                <a:close/>
                <a:moveTo>
                  <a:pt x="1478" y="3532"/>
                </a:moveTo>
                <a:cubicBezTo>
                  <a:pt x="1461" y="3545"/>
                  <a:pt x="1446" y="3559"/>
                  <a:pt x="1431" y="3573"/>
                </a:cubicBezTo>
                <a:cubicBezTo>
                  <a:pt x="1439" y="3561"/>
                  <a:pt x="1447" y="3549"/>
                  <a:pt x="1455" y="3538"/>
                </a:cubicBezTo>
                <a:cubicBezTo>
                  <a:pt x="1463" y="3534"/>
                  <a:pt x="1471" y="3531"/>
                  <a:pt x="1479" y="3528"/>
                </a:cubicBezTo>
                <a:cubicBezTo>
                  <a:pt x="1478" y="3529"/>
                  <a:pt x="1478" y="3531"/>
                  <a:pt x="1478" y="3532"/>
                </a:cubicBezTo>
                <a:close/>
                <a:moveTo>
                  <a:pt x="1425" y="3519"/>
                </a:moveTo>
                <a:cubicBezTo>
                  <a:pt x="1409" y="3524"/>
                  <a:pt x="1393" y="3530"/>
                  <a:pt x="1377" y="3534"/>
                </a:cubicBezTo>
                <a:cubicBezTo>
                  <a:pt x="1386" y="3528"/>
                  <a:pt x="1395" y="3522"/>
                  <a:pt x="1404" y="3516"/>
                </a:cubicBezTo>
                <a:cubicBezTo>
                  <a:pt x="1415" y="3511"/>
                  <a:pt x="1426" y="3506"/>
                  <a:pt x="1437" y="3501"/>
                </a:cubicBezTo>
                <a:cubicBezTo>
                  <a:pt x="1433" y="3507"/>
                  <a:pt x="1429" y="3513"/>
                  <a:pt x="1425" y="3519"/>
                </a:cubicBezTo>
                <a:close/>
                <a:moveTo>
                  <a:pt x="1339" y="3518"/>
                </a:moveTo>
                <a:cubicBezTo>
                  <a:pt x="1336" y="3520"/>
                  <a:pt x="1333" y="3522"/>
                  <a:pt x="1330" y="3524"/>
                </a:cubicBezTo>
                <a:cubicBezTo>
                  <a:pt x="1321" y="3514"/>
                  <a:pt x="1311" y="3504"/>
                  <a:pt x="1304" y="3492"/>
                </a:cubicBezTo>
                <a:cubicBezTo>
                  <a:pt x="1302" y="3489"/>
                  <a:pt x="1300" y="3486"/>
                  <a:pt x="1298" y="3483"/>
                </a:cubicBezTo>
                <a:cubicBezTo>
                  <a:pt x="1303" y="3480"/>
                  <a:pt x="1308" y="3478"/>
                  <a:pt x="1313" y="3475"/>
                </a:cubicBezTo>
                <a:cubicBezTo>
                  <a:pt x="1323" y="3482"/>
                  <a:pt x="1335" y="3480"/>
                  <a:pt x="1345" y="3474"/>
                </a:cubicBezTo>
                <a:cubicBezTo>
                  <a:pt x="1350" y="3470"/>
                  <a:pt x="1354" y="3467"/>
                  <a:pt x="1361" y="3467"/>
                </a:cubicBezTo>
                <a:cubicBezTo>
                  <a:pt x="1364" y="3467"/>
                  <a:pt x="1366" y="3468"/>
                  <a:pt x="1369" y="3468"/>
                </a:cubicBezTo>
                <a:cubicBezTo>
                  <a:pt x="1372" y="3468"/>
                  <a:pt x="1373" y="3467"/>
                  <a:pt x="1375" y="3467"/>
                </a:cubicBezTo>
                <a:cubicBezTo>
                  <a:pt x="1381" y="3464"/>
                  <a:pt x="1384" y="3462"/>
                  <a:pt x="1391" y="3463"/>
                </a:cubicBezTo>
                <a:cubicBezTo>
                  <a:pt x="1403" y="3465"/>
                  <a:pt x="1419" y="3467"/>
                  <a:pt x="1426" y="3457"/>
                </a:cubicBezTo>
                <a:cubicBezTo>
                  <a:pt x="1431" y="3461"/>
                  <a:pt x="1431" y="3461"/>
                  <a:pt x="1431" y="3461"/>
                </a:cubicBezTo>
                <a:cubicBezTo>
                  <a:pt x="1400" y="3479"/>
                  <a:pt x="1369" y="3498"/>
                  <a:pt x="1339" y="3518"/>
                </a:cubicBezTo>
                <a:close/>
                <a:moveTo>
                  <a:pt x="1185" y="2376"/>
                </a:moveTo>
                <a:cubicBezTo>
                  <a:pt x="1147" y="2402"/>
                  <a:pt x="1112" y="2432"/>
                  <a:pt x="1080" y="2465"/>
                </a:cubicBezTo>
                <a:cubicBezTo>
                  <a:pt x="1083" y="2451"/>
                  <a:pt x="1085" y="2436"/>
                  <a:pt x="1087" y="2422"/>
                </a:cubicBezTo>
                <a:cubicBezTo>
                  <a:pt x="1107" y="2403"/>
                  <a:pt x="1128" y="2385"/>
                  <a:pt x="1153" y="2371"/>
                </a:cubicBezTo>
                <a:cubicBezTo>
                  <a:pt x="1197" y="2347"/>
                  <a:pt x="1246" y="2332"/>
                  <a:pt x="1295" y="2320"/>
                </a:cubicBezTo>
                <a:cubicBezTo>
                  <a:pt x="1257" y="2335"/>
                  <a:pt x="1221" y="2352"/>
                  <a:pt x="1185" y="2376"/>
                </a:cubicBezTo>
                <a:close/>
                <a:moveTo>
                  <a:pt x="704" y="3529"/>
                </a:moveTo>
                <a:cubicBezTo>
                  <a:pt x="707" y="3528"/>
                  <a:pt x="709" y="3527"/>
                  <a:pt x="711" y="3526"/>
                </a:cubicBezTo>
                <a:cubicBezTo>
                  <a:pt x="730" y="3561"/>
                  <a:pt x="752" y="3594"/>
                  <a:pt x="776" y="3625"/>
                </a:cubicBezTo>
                <a:cubicBezTo>
                  <a:pt x="758" y="3627"/>
                  <a:pt x="741" y="3629"/>
                  <a:pt x="723" y="3630"/>
                </a:cubicBezTo>
                <a:cubicBezTo>
                  <a:pt x="727" y="3595"/>
                  <a:pt x="718" y="3561"/>
                  <a:pt x="704" y="3529"/>
                </a:cubicBezTo>
                <a:close/>
                <a:moveTo>
                  <a:pt x="779" y="2728"/>
                </a:moveTo>
                <a:cubicBezTo>
                  <a:pt x="764" y="2726"/>
                  <a:pt x="748" y="2724"/>
                  <a:pt x="733" y="2722"/>
                </a:cubicBezTo>
                <a:cubicBezTo>
                  <a:pt x="729" y="2708"/>
                  <a:pt x="725" y="2693"/>
                  <a:pt x="721" y="2679"/>
                </a:cubicBezTo>
                <a:cubicBezTo>
                  <a:pt x="739" y="2686"/>
                  <a:pt x="759" y="2691"/>
                  <a:pt x="779" y="2695"/>
                </a:cubicBezTo>
                <a:cubicBezTo>
                  <a:pt x="778" y="2706"/>
                  <a:pt x="778" y="2717"/>
                  <a:pt x="779" y="2728"/>
                </a:cubicBezTo>
                <a:close/>
                <a:moveTo>
                  <a:pt x="782" y="2754"/>
                </a:moveTo>
                <a:cubicBezTo>
                  <a:pt x="787" y="2788"/>
                  <a:pt x="799" y="2819"/>
                  <a:pt x="821" y="2847"/>
                </a:cubicBezTo>
                <a:cubicBezTo>
                  <a:pt x="813" y="2846"/>
                  <a:pt x="805" y="2845"/>
                  <a:pt x="796" y="2843"/>
                </a:cubicBezTo>
                <a:cubicBezTo>
                  <a:pt x="789" y="2837"/>
                  <a:pt x="782" y="2830"/>
                  <a:pt x="776" y="2823"/>
                </a:cubicBezTo>
                <a:cubicBezTo>
                  <a:pt x="759" y="2802"/>
                  <a:pt x="749" y="2776"/>
                  <a:pt x="741" y="2749"/>
                </a:cubicBezTo>
                <a:cubicBezTo>
                  <a:pt x="754" y="2751"/>
                  <a:pt x="768" y="2752"/>
                  <a:pt x="782" y="2754"/>
                </a:cubicBezTo>
                <a:close/>
                <a:moveTo>
                  <a:pt x="1128" y="3345"/>
                </a:moveTo>
                <a:cubicBezTo>
                  <a:pt x="1135" y="3349"/>
                  <a:pt x="1143" y="3346"/>
                  <a:pt x="1151" y="3343"/>
                </a:cubicBezTo>
                <a:cubicBezTo>
                  <a:pt x="1153" y="3348"/>
                  <a:pt x="1156" y="3351"/>
                  <a:pt x="1160" y="3355"/>
                </a:cubicBezTo>
                <a:cubicBezTo>
                  <a:pt x="1148" y="3359"/>
                  <a:pt x="1135" y="3363"/>
                  <a:pt x="1123" y="3367"/>
                </a:cubicBezTo>
                <a:cubicBezTo>
                  <a:pt x="1121" y="3367"/>
                  <a:pt x="1119" y="3366"/>
                  <a:pt x="1117" y="3366"/>
                </a:cubicBezTo>
                <a:cubicBezTo>
                  <a:pt x="1118" y="3358"/>
                  <a:pt x="1114" y="3351"/>
                  <a:pt x="1106" y="3346"/>
                </a:cubicBezTo>
                <a:cubicBezTo>
                  <a:pt x="1095" y="3340"/>
                  <a:pt x="1083" y="3344"/>
                  <a:pt x="1072" y="3348"/>
                </a:cubicBezTo>
                <a:cubicBezTo>
                  <a:pt x="1067" y="3341"/>
                  <a:pt x="1060" y="3337"/>
                  <a:pt x="1052" y="3336"/>
                </a:cubicBezTo>
                <a:cubicBezTo>
                  <a:pt x="1054" y="3324"/>
                  <a:pt x="1046" y="3314"/>
                  <a:pt x="1035" y="3307"/>
                </a:cubicBezTo>
                <a:cubicBezTo>
                  <a:pt x="1025" y="3301"/>
                  <a:pt x="1013" y="3298"/>
                  <a:pt x="1004" y="3290"/>
                </a:cubicBezTo>
                <a:cubicBezTo>
                  <a:pt x="1003" y="3289"/>
                  <a:pt x="1003" y="3289"/>
                  <a:pt x="1002" y="3288"/>
                </a:cubicBezTo>
                <a:cubicBezTo>
                  <a:pt x="1039" y="3275"/>
                  <a:pt x="1074" y="3258"/>
                  <a:pt x="1105" y="3237"/>
                </a:cubicBezTo>
                <a:cubicBezTo>
                  <a:pt x="1108" y="3247"/>
                  <a:pt x="1112" y="3256"/>
                  <a:pt x="1119" y="3263"/>
                </a:cubicBezTo>
                <a:cubicBezTo>
                  <a:pt x="1115" y="3267"/>
                  <a:pt x="1112" y="3271"/>
                  <a:pt x="1110" y="3276"/>
                </a:cubicBezTo>
                <a:cubicBezTo>
                  <a:pt x="1101" y="3296"/>
                  <a:pt x="1107" y="3335"/>
                  <a:pt x="1128" y="3345"/>
                </a:cubicBezTo>
                <a:close/>
                <a:moveTo>
                  <a:pt x="1173" y="3394"/>
                </a:moveTo>
                <a:cubicBezTo>
                  <a:pt x="1174" y="3404"/>
                  <a:pt x="1175" y="3411"/>
                  <a:pt x="1174" y="3420"/>
                </a:cubicBezTo>
                <a:cubicBezTo>
                  <a:pt x="1144" y="3432"/>
                  <a:pt x="1115" y="3446"/>
                  <a:pt x="1087" y="3461"/>
                </a:cubicBezTo>
                <a:cubicBezTo>
                  <a:pt x="1085" y="3462"/>
                  <a:pt x="1084" y="3463"/>
                  <a:pt x="1082" y="3464"/>
                </a:cubicBezTo>
                <a:cubicBezTo>
                  <a:pt x="1081" y="3463"/>
                  <a:pt x="1080" y="3462"/>
                  <a:pt x="1079" y="3461"/>
                </a:cubicBezTo>
                <a:cubicBezTo>
                  <a:pt x="1072" y="3452"/>
                  <a:pt x="1072" y="3446"/>
                  <a:pt x="1074" y="3436"/>
                </a:cubicBezTo>
                <a:cubicBezTo>
                  <a:pt x="1076" y="3430"/>
                  <a:pt x="1073" y="3425"/>
                  <a:pt x="1070" y="3420"/>
                </a:cubicBezTo>
                <a:cubicBezTo>
                  <a:pt x="1068" y="3416"/>
                  <a:pt x="1065" y="3413"/>
                  <a:pt x="1063" y="3410"/>
                </a:cubicBezTo>
                <a:cubicBezTo>
                  <a:pt x="1073" y="3407"/>
                  <a:pt x="1083" y="3403"/>
                  <a:pt x="1094" y="3400"/>
                </a:cubicBezTo>
                <a:cubicBezTo>
                  <a:pt x="1094" y="3401"/>
                  <a:pt x="1094" y="3403"/>
                  <a:pt x="1094" y="3405"/>
                </a:cubicBezTo>
                <a:cubicBezTo>
                  <a:pt x="1094" y="3411"/>
                  <a:pt x="1097" y="3416"/>
                  <a:pt x="1100" y="3421"/>
                </a:cubicBezTo>
                <a:cubicBezTo>
                  <a:pt x="1114" y="3438"/>
                  <a:pt x="1140" y="3428"/>
                  <a:pt x="1143" y="3409"/>
                </a:cubicBezTo>
                <a:cubicBezTo>
                  <a:pt x="1155" y="3409"/>
                  <a:pt x="1170" y="3406"/>
                  <a:pt x="1167" y="3391"/>
                </a:cubicBezTo>
                <a:cubicBezTo>
                  <a:pt x="1166" y="3387"/>
                  <a:pt x="1163" y="3383"/>
                  <a:pt x="1159" y="3380"/>
                </a:cubicBezTo>
                <a:cubicBezTo>
                  <a:pt x="1165" y="3378"/>
                  <a:pt x="1171" y="3376"/>
                  <a:pt x="1176" y="3375"/>
                </a:cubicBezTo>
                <a:cubicBezTo>
                  <a:pt x="1177" y="3376"/>
                  <a:pt x="1178" y="3377"/>
                  <a:pt x="1179" y="3378"/>
                </a:cubicBezTo>
                <a:cubicBezTo>
                  <a:pt x="1178" y="3379"/>
                  <a:pt x="1176" y="3380"/>
                  <a:pt x="1176" y="3381"/>
                </a:cubicBezTo>
                <a:cubicBezTo>
                  <a:pt x="1173" y="3384"/>
                  <a:pt x="1173" y="3390"/>
                  <a:pt x="1173" y="3394"/>
                </a:cubicBezTo>
                <a:close/>
                <a:moveTo>
                  <a:pt x="890" y="3356"/>
                </a:moveTo>
                <a:cubicBezTo>
                  <a:pt x="891" y="3358"/>
                  <a:pt x="894" y="3361"/>
                  <a:pt x="897" y="3359"/>
                </a:cubicBezTo>
                <a:cubicBezTo>
                  <a:pt x="911" y="3367"/>
                  <a:pt x="916" y="3375"/>
                  <a:pt x="910" y="3386"/>
                </a:cubicBezTo>
                <a:cubicBezTo>
                  <a:pt x="908" y="3391"/>
                  <a:pt x="906" y="3396"/>
                  <a:pt x="903" y="3400"/>
                </a:cubicBezTo>
                <a:cubicBezTo>
                  <a:pt x="899" y="3407"/>
                  <a:pt x="893" y="3413"/>
                  <a:pt x="886" y="3416"/>
                </a:cubicBezTo>
                <a:cubicBezTo>
                  <a:pt x="880" y="3420"/>
                  <a:pt x="874" y="3421"/>
                  <a:pt x="871" y="3427"/>
                </a:cubicBezTo>
                <a:cubicBezTo>
                  <a:pt x="869" y="3431"/>
                  <a:pt x="870" y="3434"/>
                  <a:pt x="869" y="3437"/>
                </a:cubicBezTo>
                <a:cubicBezTo>
                  <a:pt x="864" y="3449"/>
                  <a:pt x="857" y="3447"/>
                  <a:pt x="850" y="3451"/>
                </a:cubicBezTo>
                <a:cubicBezTo>
                  <a:pt x="844" y="3454"/>
                  <a:pt x="840" y="3458"/>
                  <a:pt x="837" y="3463"/>
                </a:cubicBezTo>
                <a:cubicBezTo>
                  <a:pt x="833" y="3465"/>
                  <a:pt x="830" y="3466"/>
                  <a:pt x="826" y="3467"/>
                </a:cubicBezTo>
                <a:cubicBezTo>
                  <a:pt x="829" y="3464"/>
                  <a:pt x="832" y="3462"/>
                  <a:pt x="837" y="3459"/>
                </a:cubicBezTo>
                <a:cubicBezTo>
                  <a:pt x="846" y="3455"/>
                  <a:pt x="849" y="3450"/>
                  <a:pt x="853" y="3440"/>
                </a:cubicBezTo>
                <a:cubicBezTo>
                  <a:pt x="865" y="3410"/>
                  <a:pt x="866" y="3378"/>
                  <a:pt x="882" y="3349"/>
                </a:cubicBezTo>
                <a:cubicBezTo>
                  <a:pt x="888" y="3338"/>
                  <a:pt x="897" y="3328"/>
                  <a:pt x="898" y="3316"/>
                </a:cubicBezTo>
                <a:cubicBezTo>
                  <a:pt x="898" y="3315"/>
                  <a:pt x="898" y="3315"/>
                  <a:pt x="898" y="3314"/>
                </a:cubicBezTo>
                <a:cubicBezTo>
                  <a:pt x="903" y="3313"/>
                  <a:pt x="908" y="3312"/>
                  <a:pt x="913" y="3311"/>
                </a:cubicBezTo>
                <a:cubicBezTo>
                  <a:pt x="911" y="3314"/>
                  <a:pt x="909" y="3316"/>
                  <a:pt x="908" y="3318"/>
                </a:cubicBezTo>
                <a:cubicBezTo>
                  <a:pt x="904" y="3321"/>
                  <a:pt x="899" y="3325"/>
                  <a:pt x="896" y="3329"/>
                </a:cubicBezTo>
                <a:cubicBezTo>
                  <a:pt x="890" y="3338"/>
                  <a:pt x="887" y="3346"/>
                  <a:pt x="890" y="3356"/>
                </a:cubicBezTo>
                <a:close/>
                <a:moveTo>
                  <a:pt x="894" y="3222"/>
                </a:moveTo>
                <a:cubicBezTo>
                  <a:pt x="883" y="3233"/>
                  <a:pt x="873" y="3245"/>
                  <a:pt x="860" y="3255"/>
                </a:cubicBezTo>
                <a:cubicBezTo>
                  <a:pt x="844" y="3266"/>
                  <a:pt x="825" y="3269"/>
                  <a:pt x="809" y="3280"/>
                </a:cubicBezTo>
                <a:cubicBezTo>
                  <a:pt x="802" y="3285"/>
                  <a:pt x="798" y="3290"/>
                  <a:pt x="796" y="3297"/>
                </a:cubicBezTo>
                <a:cubicBezTo>
                  <a:pt x="784" y="3297"/>
                  <a:pt x="772" y="3297"/>
                  <a:pt x="761" y="3297"/>
                </a:cubicBezTo>
                <a:cubicBezTo>
                  <a:pt x="724" y="3296"/>
                  <a:pt x="687" y="3293"/>
                  <a:pt x="650" y="3291"/>
                </a:cubicBezTo>
                <a:cubicBezTo>
                  <a:pt x="649" y="3276"/>
                  <a:pt x="649" y="3262"/>
                  <a:pt x="650" y="3248"/>
                </a:cubicBezTo>
                <a:cubicBezTo>
                  <a:pt x="725" y="3234"/>
                  <a:pt x="799" y="3216"/>
                  <a:pt x="873" y="3204"/>
                </a:cubicBezTo>
                <a:cubicBezTo>
                  <a:pt x="890" y="3201"/>
                  <a:pt x="906" y="3200"/>
                  <a:pt x="923" y="3198"/>
                </a:cubicBezTo>
                <a:cubicBezTo>
                  <a:pt x="913" y="3205"/>
                  <a:pt x="903" y="3213"/>
                  <a:pt x="894" y="3222"/>
                </a:cubicBezTo>
                <a:close/>
                <a:moveTo>
                  <a:pt x="768" y="3072"/>
                </a:moveTo>
                <a:cubicBezTo>
                  <a:pt x="729" y="3092"/>
                  <a:pt x="692" y="3116"/>
                  <a:pt x="664" y="3146"/>
                </a:cubicBezTo>
                <a:cubicBezTo>
                  <a:pt x="674" y="3128"/>
                  <a:pt x="686" y="3111"/>
                  <a:pt x="699" y="3095"/>
                </a:cubicBezTo>
                <a:cubicBezTo>
                  <a:pt x="722" y="3087"/>
                  <a:pt x="745" y="3079"/>
                  <a:pt x="768" y="3072"/>
                </a:cubicBezTo>
                <a:close/>
                <a:moveTo>
                  <a:pt x="739" y="3052"/>
                </a:moveTo>
                <a:cubicBezTo>
                  <a:pt x="764" y="3029"/>
                  <a:pt x="790" y="3009"/>
                  <a:pt x="818" y="2992"/>
                </a:cubicBezTo>
                <a:cubicBezTo>
                  <a:pt x="843" y="2990"/>
                  <a:pt x="868" y="2987"/>
                  <a:pt x="892" y="2984"/>
                </a:cubicBezTo>
                <a:cubicBezTo>
                  <a:pt x="893" y="2991"/>
                  <a:pt x="895" y="2997"/>
                  <a:pt x="896" y="3003"/>
                </a:cubicBezTo>
                <a:cubicBezTo>
                  <a:pt x="864" y="3012"/>
                  <a:pt x="832" y="3022"/>
                  <a:pt x="801" y="3032"/>
                </a:cubicBezTo>
                <a:cubicBezTo>
                  <a:pt x="780" y="3038"/>
                  <a:pt x="759" y="3045"/>
                  <a:pt x="739" y="3052"/>
                </a:cubicBezTo>
                <a:close/>
                <a:moveTo>
                  <a:pt x="674" y="3050"/>
                </a:moveTo>
                <a:cubicBezTo>
                  <a:pt x="650" y="3076"/>
                  <a:pt x="623" y="3093"/>
                  <a:pt x="594" y="3103"/>
                </a:cubicBezTo>
                <a:cubicBezTo>
                  <a:pt x="620" y="3067"/>
                  <a:pt x="650" y="3034"/>
                  <a:pt x="685" y="3006"/>
                </a:cubicBezTo>
                <a:cubicBezTo>
                  <a:pt x="692" y="3004"/>
                  <a:pt x="700" y="3002"/>
                  <a:pt x="707" y="2999"/>
                </a:cubicBezTo>
                <a:cubicBezTo>
                  <a:pt x="712" y="2999"/>
                  <a:pt x="716" y="2999"/>
                  <a:pt x="720" y="2999"/>
                </a:cubicBezTo>
                <a:cubicBezTo>
                  <a:pt x="705" y="3016"/>
                  <a:pt x="691" y="3034"/>
                  <a:pt x="674" y="3050"/>
                </a:cubicBezTo>
                <a:close/>
                <a:moveTo>
                  <a:pt x="654" y="3227"/>
                </a:moveTo>
                <a:cubicBezTo>
                  <a:pt x="661" y="3198"/>
                  <a:pt x="676" y="3172"/>
                  <a:pt x="702" y="3150"/>
                </a:cubicBezTo>
                <a:cubicBezTo>
                  <a:pt x="761" y="3098"/>
                  <a:pt x="840" y="3064"/>
                  <a:pt x="921" y="3044"/>
                </a:cubicBezTo>
                <a:cubicBezTo>
                  <a:pt x="944" y="3070"/>
                  <a:pt x="976" y="3089"/>
                  <a:pt x="1005" y="3112"/>
                </a:cubicBezTo>
                <a:cubicBezTo>
                  <a:pt x="997" y="3124"/>
                  <a:pt x="988" y="3136"/>
                  <a:pt x="980" y="3149"/>
                </a:cubicBezTo>
                <a:cubicBezTo>
                  <a:pt x="975" y="3156"/>
                  <a:pt x="970" y="3162"/>
                  <a:pt x="964" y="3167"/>
                </a:cubicBezTo>
                <a:cubicBezTo>
                  <a:pt x="859" y="3177"/>
                  <a:pt x="754" y="3197"/>
                  <a:pt x="654" y="3227"/>
                </a:cubicBezTo>
                <a:close/>
                <a:moveTo>
                  <a:pt x="938" y="3412"/>
                </a:moveTo>
                <a:cubicBezTo>
                  <a:pt x="939" y="3409"/>
                  <a:pt x="940" y="3407"/>
                  <a:pt x="942" y="3404"/>
                </a:cubicBezTo>
                <a:cubicBezTo>
                  <a:pt x="945" y="3411"/>
                  <a:pt x="950" y="3417"/>
                  <a:pt x="954" y="3422"/>
                </a:cubicBezTo>
                <a:cubicBezTo>
                  <a:pt x="948" y="3424"/>
                  <a:pt x="942" y="3426"/>
                  <a:pt x="935" y="3429"/>
                </a:cubicBezTo>
                <a:cubicBezTo>
                  <a:pt x="935" y="3423"/>
                  <a:pt x="936" y="3417"/>
                  <a:pt x="938" y="3412"/>
                </a:cubicBezTo>
                <a:close/>
                <a:moveTo>
                  <a:pt x="948" y="3330"/>
                </a:moveTo>
                <a:cubicBezTo>
                  <a:pt x="950" y="3331"/>
                  <a:pt x="953" y="3332"/>
                  <a:pt x="955" y="3331"/>
                </a:cubicBezTo>
                <a:cubicBezTo>
                  <a:pt x="959" y="3331"/>
                  <a:pt x="963" y="3329"/>
                  <a:pt x="966" y="3327"/>
                </a:cubicBezTo>
                <a:cubicBezTo>
                  <a:pt x="973" y="3323"/>
                  <a:pt x="972" y="3317"/>
                  <a:pt x="977" y="3325"/>
                </a:cubicBezTo>
                <a:cubicBezTo>
                  <a:pt x="979" y="3330"/>
                  <a:pt x="978" y="3335"/>
                  <a:pt x="982" y="3339"/>
                </a:cubicBezTo>
                <a:cubicBezTo>
                  <a:pt x="985" y="3343"/>
                  <a:pt x="990" y="3345"/>
                  <a:pt x="995" y="3348"/>
                </a:cubicBezTo>
                <a:cubicBezTo>
                  <a:pt x="1002" y="3352"/>
                  <a:pt x="1002" y="3353"/>
                  <a:pt x="1006" y="3361"/>
                </a:cubicBezTo>
                <a:cubicBezTo>
                  <a:pt x="1006" y="3363"/>
                  <a:pt x="1006" y="3365"/>
                  <a:pt x="1007" y="3367"/>
                </a:cubicBezTo>
                <a:cubicBezTo>
                  <a:pt x="1013" y="3375"/>
                  <a:pt x="1017" y="3381"/>
                  <a:pt x="1019" y="3391"/>
                </a:cubicBezTo>
                <a:cubicBezTo>
                  <a:pt x="1020" y="3394"/>
                  <a:pt x="1021" y="3397"/>
                  <a:pt x="1022" y="3400"/>
                </a:cubicBezTo>
                <a:cubicBezTo>
                  <a:pt x="1016" y="3402"/>
                  <a:pt x="1009" y="3404"/>
                  <a:pt x="1002" y="3406"/>
                </a:cubicBezTo>
                <a:cubicBezTo>
                  <a:pt x="998" y="3404"/>
                  <a:pt x="995" y="3402"/>
                  <a:pt x="992" y="3399"/>
                </a:cubicBezTo>
                <a:cubicBezTo>
                  <a:pt x="986" y="3393"/>
                  <a:pt x="982" y="3385"/>
                  <a:pt x="976" y="3380"/>
                </a:cubicBezTo>
                <a:cubicBezTo>
                  <a:pt x="967" y="3372"/>
                  <a:pt x="962" y="3368"/>
                  <a:pt x="958" y="3356"/>
                </a:cubicBezTo>
                <a:cubicBezTo>
                  <a:pt x="955" y="3346"/>
                  <a:pt x="948" y="3340"/>
                  <a:pt x="948" y="3330"/>
                </a:cubicBezTo>
                <a:close/>
                <a:moveTo>
                  <a:pt x="935" y="2505"/>
                </a:moveTo>
                <a:cubicBezTo>
                  <a:pt x="973" y="2489"/>
                  <a:pt x="1012" y="2479"/>
                  <a:pt x="1046" y="2455"/>
                </a:cubicBezTo>
                <a:cubicBezTo>
                  <a:pt x="1048" y="2454"/>
                  <a:pt x="1049" y="2453"/>
                  <a:pt x="1050" y="2452"/>
                </a:cubicBezTo>
                <a:cubicBezTo>
                  <a:pt x="1045" y="2475"/>
                  <a:pt x="1039" y="2498"/>
                  <a:pt x="1032" y="2520"/>
                </a:cubicBezTo>
                <a:cubicBezTo>
                  <a:pt x="1023" y="2532"/>
                  <a:pt x="1014" y="2544"/>
                  <a:pt x="1006" y="2556"/>
                </a:cubicBezTo>
                <a:cubicBezTo>
                  <a:pt x="974" y="2543"/>
                  <a:pt x="951" y="2525"/>
                  <a:pt x="935" y="2505"/>
                </a:cubicBezTo>
                <a:close/>
                <a:moveTo>
                  <a:pt x="993" y="2576"/>
                </a:moveTo>
                <a:cubicBezTo>
                  <a:pt x="971" y="2611"/>
                  <a:pt x="952" y="2647"/>
                  <a:pt x="937" y="2685"/>
                </a:cubicBezTo>
                <a:cubicBezTo>
                  <a:pt x="914" y="2684"/>
                  <a:pt x="891" y="2682"/>
                  <a:pt x="869" y="2680"/>
                </a:cubicBezTo>
                <a:cubicBezTo>
                  <a:pt x="883" y="2632"/>
                  <a:pt x="901" y="2584"/>
                  <a:pt x="907" y="2535"/>
                </a:cubicBezTo>
                <a:cubicBezTo>
                  <a:pt x="907" y="2527"/>
                  <a:pt x="908" y="2519"/>
                  <a:pt x="908" y="2511"/>
                </a:cubicBezTo>
                <a:cubicBezTo>
                  <a:pt x="929" y="2543"/>
                  <a:pt x="959" y="2562"/>
                  <a:pt x="993" y="2576"/>
                </a:cubicBezTo>
                <a:close/>
                <a:moveTo>
                  <a:pt x="873" y="2708"/>
                </a:moveTo>
                <a:cubicBezTo>
                  <a:pt x="890" y="2710"/>
                  <a:pt x="908" y="2711"/>
                  <a:pt x="927" y="2713"/>
                </a:cubicBezTo>
                <a:cubicBezTo>
                  <a:pt x="923" y="2723"/>
                  <a:pt x="919" y="2733"/>
                  <a:pt x="916" y="2743"/>
                </a:cubicBezTo>
                <a:cubicBezTo>
                  <a:pt x="896" y="2741"/>
                  <a:pt x="876" y="2739"/>
                  <a:pt x="856" y="2737"/>
                </a:cubicBezTo>
                <a:cubicBezTo>
                  <a:pt x="857" y="2727"/>
                  <a:pt x="860" y="2717"/>
                  <a:pt x="862" y="2707"/>
                </a:cubicBezTo>
                <a:cubicBezTo>
                  <a:pt x="866" y="2707"/>
                  <a:pt x="869" y="2708"/>
                  <a:pt x="873" y="2708"/>
                </a:cubicBezTo>
                <a:close/>
                <a:moveTo>
                  <a:pt x="909" y="2768"/>
                </a:moveTo>
                <a:cubicBezTo>
                  <a:pt x="902" y="2798"/>
                  <a:pt x="896" y="2828"/>
                  <a:pt x="893" y="2858"/>
                </a:cubicBezTo>
                <a:cubicBezTo>
                  <a:pt x="888" y="2857"/>
                  <a:pt x="884" y="2857"/>
                  <a:pt x="880" y="2856"/>
                </a:cubicBezTo>
                <a:cubicBezTo>
                  <a:pt x="860" y="2825"/>
                  <a:pt x="853" y="2794"/>
                  <a:pt x="854" y="2762"/>
                </a:cubicBezTo>
                <a:cubicBezTo>
                  <a:pt x="872" y="2764"/>
                  <a:pt x="891" y="2766"/>
                  <a:pt x="909" y="2768"/>
                </a:cubicBezTo>
                <a:close/>
                <a:moveTo>
                  <a:pt x="858" y="2914"/>
                </a:moveTo>
                <a:cubicBezTo>
                  <a:pt x="862" y="2915"/>
                  <a:pt x="866" y="2917"/>
                  <a:pt x="870" y="2918"/>
                </a:cubicBezTo>
                <a:cubicBezTo>
                  <a:pt x="857" y="2922"/>
                  <a:pt x="844" y="2926"/>
                  <a:pt x="832" y="2930"/>
                </a:cubicBezTo>
                <a:cubicBezTo>
                  <a:pt x="839" y="2925"/>
                  <a:pt x="846" y="2920"/>
                  <a:pt x="853" y="2916"/>
                </a:cubicBezTo>
                <a:cubicBezTo>
                  <a:pt x="855" y="2915"/>
                  <a:pt x="857" y="2915"/>
                  <a:pt x="858" y="2914"/>
                </a:cubicBezTo>
                <a:close/>
                <a:moveTo>
                  <a:pt x="827" y="2733"/>
                </a:moveTo>
                <a:cubicBezTo>
                  <a:pt x="820" y="2732"/>
                  <a:pt x="812" y="2732"/>
                  <a:pt x="805" y="2731"/>
                </a:cubicBezTo>
                <a:cubicBezTo>
                  <a:pt x="804" y="2721"/>
                  <a:pt x="804" y="2711"/>
                  <a:pt x="805" y="2700"/>
                </a:cubicBezTo>
                <a:cubicBezTo>
                  <a:pt x="815" y="2702"/>
                  <a:pt x="824" y="2703"/>
                  <a:pt x="833" y="2704"/>
                </a:cubicBezTo>
                <a:cubicBezTo>
                  <a:pt x="831" y="2714"/>
                  <a:pt x="828" y="2724"/>
                  <a:pt x="827" y="2733"/>
                </a:cubicBezTo>
                <a:close/>
                <a:moveTo>
                  <a:pt x="831" y="2815"/>
                </a:moveTo>
                <a:cubicBezTo>
                  <a:pt x="823" y="2801"/>
                  <a:pt x="816" y="2786"/>
                  <a:pt x="811" y="2768"/>
                </a:cubicBezTo>
                <a:cubicBezTo>
                  <a:pt x="810" y="2764"/>
                  <a:pt x="809" y="2761"/>
                  <a:pt x="808" y="2757"/>
                </a:cubicBezTo>
                <a:cubicBezTo>
                  <a:pt x="814" y="2757"/>
                  <a:pt x="819" y="2758"/>
                  <a:pt x="824" y="2759"/>
                </a:cubicBezTo>
                <a:cubicBezTo>
                  <a:pt x="823" y="2779"/>
                  <a:pt x="826" y="2797"/>
                  <a:pt x="831" y="2815"/>
                </a:cubicBezTo>
                <a:close/>
                <a:moveTo>
                  <a:pt x="776" y="2868"/>
                </a:moveTo>
                <a:cubicBezTo>
                  <a:pt x="787" y="2877"/>
                  <a:pt x="798" y="2885"/>
                  <a:pt x="810" y="2892"/>
                </a:cubicBezTo>
                <a:cubicBezTo>
                  <a:pt x="787" y="2901"/>
                  <a:pt x="764" y="2911"/>
                  <a:pt x="742" y="2923"/>
                </a:cubicBezTo>
                <a:cubicBezTo>
                  <a:pt x="715" y="2906"/>
                  <a:pt x="700" y="2882"/>
                  <a:pt x="688" y="2855"/>
                </a:cubicBezTo>
                <a:cubicBezTo>
                  <a:pt x="716" y="2859"/>
                  <a:pt x="745" y="2863"/>
                  <a:pt x="776" y="2868"/>
                </a:cubicBezTo>
                <a:close/>
                <a:moveTo>
                  <a:pt x="706" y="2940"/>
                </a:moveTo>
                <a:cubicBezTo>
                  <a:pt x="707" y="2940"/>
                  <a:pt x="708" y="2941"/>
                  <a:pt x="709" y="2942"/>
                </a:cubicBezTo>
                <a:cubicBezTo>
                  <a:pt x="694" y="2951"/>
                  <a:pt x="680" y="2962"/>
                  <a:pt x="667" y="2972"/>
                </a:cubicBezTo>
                <a:cubicBezTo>
                  <a:pt x="611" y="2974"/>
                  <a:pt x="555" y="2976"/>
                  <a:pt x="499" y="2981"/>
                </a:cubicBezTo>
                <a:cubicBezTo>
                  <a:pt x="435" y="2986"/>
                  <a:pt x="371" y="2997"/>
                  <a:pt x="313" y="3021"/>
                </a:cubicBezTo>
                <a:cubicBezTo>
                  <a:pt x="297" y="3007"/>
                  <a:pt x="283" y="2992"/>
                  <a:pt x="271" y="2975"/>
                </a:cubicBezTo>
                <a:cubicBezTo>
                  <a:pt x="350" y="2852"/>
                  <a:pt x="515" y="2836"/>
                  <a:pt x="650" y="2850"/>
                </a:cubicBezTo>
                <a:cubicBezTo>
                  <a:pt x="662" y="2884"/>
                  <a:pt x="675" y="2916"/>
                  <a:pt x="706" y="2940"/>
                </a:cubicBezTo>
                <a:close/>
                <a:moveTo>
                  <a:pt x="394" y="3021"/>
                </a:moveTo>
                <a:cubicBezTo>
                  <a:pt x="463" y="3006"/>
                  <a:pt x="534" y="3003"/>
                  <a:pt x="605" y="3002"/>
                </a:cubicBezTo>
                <a:cubicBezTo>
                  <a:pt x="545" y="3027"/>
                  <a:pt x="494" y="3061"/>
                  <a:pt x="450" y="3101"/>
                </a:cubicBezTo>
                <a:cubicBezTo>
                  <a:pt x="409" y="3088"/>
                  <a:pt x="369" y="3067"/>
                  <a:pt x="333" y="3039"/>
                </a:cubicBezTo>
                <a:cubicBezTo>
                  <a:pt x="354" y="3031"/>
                  <a:pt x="375" y="3025"/>
                  <a:pt x="394" y="3021"/>
                </a:cubicBezTo>
                <a:close/>
                <a:moveTo>
                  <a:pt x="490" y="3102"/>
                </a:moveTo>
                <a:cubicBezTo>
                  <a:pt x="524" y="3075"/>
                  <a:pt x="560" y="3055"/>
                  <a:pt x="598" y="3038"/>
                </a:cubicBezTo>
                <a:cubicBezTo>
                  <a:pt x="577" y="3062"/>
                  <a:pt x="559" y="3087"/>
                  <a:pt x="544" y="3114"/>
                </a:cubicBezTo>
                <a:cubicBezTo>
                  <a:pt x="524" y="3115"/>
                  <a:pt x="503" y="3114"/>
                  <a:pt x="482" y="3109"/>
                </a:cubicBezTo>
                <a:cubicBezTo>
                  <a:pt x="485" y="3107"/>
                  <a:pt x="487" y="3104"/>
                  <a:pt x="490" y="3102"/>
                </a:cubicBezTo>
                <a:close/>
                <a:moveTo>
                  <a:pt x="566" y="3147"/>
                </a:moveTo>
                <a:cubicBezTo>
                  <a:pt x="578" y="3142"/>
                  <a:pt x="590" y="3137"/>
                  <a:pt x="602" y="3132"/>
                </a:cubicBezTo>
                <a:cubicBezTo>
                  <a:pt x="610" y="3129"/>
                  <a:pt x="618" y="3126"/>
                  <a:pt x="626" y="3122"/>
                </a:cubicBezTo>
                <a:cubicBezTo>
                  <a:pt x="634" y="3119"/>
                  <a:pt x="642" y="3116"/>
                  <a:pt x="650" y="3113"/>
                </a:cubicBezTo>
                <a:cubicBezTo>
                  <a:pt x="624" y="3153"/>
                  <a:pt x="605" y="3198"/>
                  <a:pt x="598" y="3245"/>
                </a:cubicBezTo>
                <a:cubicBezTo>
                  <a:pt x="590" y="3248"/>
                  <a:pt x="583" y="3251"/>
                  <a:pt x="575" y="3253"/>
                </a:cubicBezTo>
                <a:cubicBezTo>
                  <a:pt x="572" y="3255"/>
                  <a:pt x="574" y="3260"/>
                  <a:pt x="577" y="3259"/>
                </a:cubicBezTo>
                <a:cubicBezTo>
                  <a:pt x="584" y="3258"/>
                  <a:pt x="590" y="3257"/>
                  <a:pt x="596" y="3257"/>
                </a:cubicBezTo>
                <a:cubicBezTo>
                  <a:pt x="595" y="3267"/>
                  <a:pt x="594" y="3277"/>
                  <a:pt x="594" y="3287"/>
                </a:cubicBezTo>
                <a:cubicBezTo>
                  <a:pt x="565" y="3285"/>
                  <a:pt x="536" y="3283"/>
                  <a:pt x="507" y="3282"/>
                </a:cubicBezTo>
                <a:cubicBezTo>
                  <a:pt x="510" y="3272"/>
                  <a:pt x="513" y="3263"/>
                  <a:pt x="516" y="3253"/>
                </a:cubicBezTo>
                <a:cubicBezTo>
                  <a:pt x="530" y="3215"/>
                  <a:pt x="547" y="3180"/>
                  <a:pt x="566" y="3147"/>
                </a:cubicBezTo>
                <a:close/>
                <a:moveTo>
                  <a:pt x="594" y="3313"/>
                </a:moveTo>
                <a:cubicBezTo>
                  <a:pt x="599" y="3386"/>
                  <a:pt x="650" y="3452"/>
                  <a:pt x="685" y="3520"/>
                </a:cubicBezTo>
                <a:cubicBezTo>
                  <a:pt x="660" y="3529"/>
                  <a:pt x="636" y="3539"/>
                  <a:pt x="611" y="3548"/>
                </a:cubicBezTo>
                <a:cubicBezTo>
                  <a:pt x="595" y="3511"/>
                  <a:pt x="578" y="3475"/>
                  <a:pt x="561" y="3438"/>
                </a:cubicBezTo>
                <a:cubicBezTo>
                  <a:pt x="541" y="3394"/>
                  <a:pt x="517" y="3351"/>
                  <a:pt x="500" y="3306"/>
                </a:cubicBezTo>
                <a:cubicBezTo>
                  <a:pt x="531" y="3307"/>
                  <a:pt x="563" y="3310"/>
                  <a:pt x="594" y="3313"/>
                </a:cubicBezTo>
                <a:close/>
                <a:moveTo>
                  <a:pt x="650" y="3419"/>
                </a:moveTo>
                <a:cubicBezTo>
                  <a:pt x="634" y="3385"/>
                  <a:pt x="626" y="3350"/>
                  <a:pt x="624" y="3316"/>
                </a:cubicBezTo>
                <a:cubicBezTo>
                  <a:pt x="625" y="3316"/>
                  <a:pt x="626" y="3316"/>
                  <a:pt x="627" y="3316"/>
                </a:cubicBezTo>
                <a:cubicBezTo>
                  <a:pt x="638" y="3375"/>
                  <a:pt x="666" y="3434"/>
                  <a:pt x="689" y="3482"/>
                </a:cubicBezTo>
                <a:cubicBezTo>
                  <a:pt x="694" y="3493"/>
                  <a:pt x="699" y="3502"/>
                  <a:pt x="704" y="3512"/>
                </a:cubicBezTo>
                <a:cubicBezTo>
                  <a:pt x="702" y="3513"/>
                  <a:pt x="700" y="3514"/>
                  <a:pt x="698" y="3515"/>
                </a:cubicBezTo>
                <a:cubicBezTo>
                  <a:pt x="683" y="3483"/>
                  <a:pt x="665" y="3451"/>
                  <a:pt x="650" y="3419"/>
                </a:cubicBezTo>
                <a:close/>
                <a:moveTo>
                  <a:pt x="653" y="3318"/>
                </a:moveTo>
                <a:cubicBezTo>
                  <a:pt x="681" y="3321"/>
                  <a:pt x="709" y="3323"/>
                  <a:pt x="736" y="3324"/>
                </a:cubicBezTo>
                <a:cubicBezTo>
                  <a:pt x="757" y="3325"/>
                  <a:pt x="778" y="3325"/>
                  <a:pt x="800" y="3324"/>
                </a:cubicBezTo>
                <a:cubicBezTo>
                  <a:pt x="803" y="3328"/>
                  <a:pt x="808" y="3333"/>
                  <a:pt x="813" y="3336"/>
                </a:cubicBezTo>
                <a:cubicBezTo>
                  <a:pt x="819" y="3339"/>
                  <a:pt x="825" y="3341"/>
                  <a:pt x="831" y="3342"/>
                </a:cubicBezTo>
                <a:cubicBezTo>
                  <a:pt x="829" y="3351"/>
                  <a:pt x="825" y="3359"/>
                  <a:pt x="820" y="3366"/>
                </a:cubicBezTo>
                <a:cubicBezTo>
                  <a:pt x="809" y="3380"/>
                  <a:pt x="798" y="3392"/>
                  <a:pt x="783" y="3401"/>
                </a:cubicBezTo>
                <a:cubicBezTo>
                  <a:pt x="774" y="3406"/>
                  <a:pt x="766" y="3410"/>
                  <a:pt x="761" y="3419"/>
                </a:cubicBezTo>
                <a:cubicBezTo>
                  <a:pt x="758" y="3424"/>
                  <a:pt x="758" y="3430"/>
                  <a:pt x="760" y="3436"/>
                </a:cubicBezTo>
                <a:cubicBezTo>
                  <a:pt x="763" y="3445"/>
                  <a:pt x="767" y="3442"/>
                  <a:pt x="764" y="3455"/>
                </a:cubicBezTo>
                <a:cubicBezTo>
                  <a:pt x="763" y="3459"/>
                  <a:pt x="760" y="3462"/>
                  <a:pt x="759" y="3467"/>
                </a:cubicBezTo>
                <a:cubicBezTo>
                  <a:pt x="757" y="3481"/>
                  <a:pt x="768" y="3484"/>
                  <a:pt x="779" y="3482"/>
                </a:cubicBezTo>
                <a:cubicBezTo>
                  <a:pt x="780" y="3482"/>
                  <a:pt x="780" y="3483"/>
                  <a:pt x="780" y="3484"/>
                </a:cubicBezTo>
                <a:cubicBezTo>
                  <a:pt x="761" y="3491"/>
                  <a:pt x="741" y="3498"/>
                  <a:pt x="722" y="3506"/>
                </a:cubicBezTo>
                <a:cubicBezTo>
                  <a:pt x="721" y="3504"/>
                  <a:pt x="721" y="3503"/>
                  <a:pt x="720" y="3501"/>
                </a:cubicBezTo>
                <a:cubicBezTo>
                  <a:pt x="695" y="3450"/>
                  <a:pt x="664" y="3383"/>
                  <a:pt x="653" y="3318"/>
                </a:cubicBezTo>
                <a:close/>
                <a:moveTo>
                  <a:pt x="729" y="3520"/>
                </a:moveTo>
                <a:cubicBezTo>
                  <a:pt x="735" y="3518"/>
                  <a:pt x="741" y="3516"/>
                  <a:pt x="747" y="3513"/>
                </a:cubicBezTo>
                <a:cubicBezTo>
                  <a:pt x="746" y="3516"/>
                  <a:pt x="745" y="3519"/>
                  <a:pt x="745" y="3522"/>
                </a:cubicBezTo>
                <a:cubicBezTo>
                  <a:pt x="745" y="3530"/>
                  <a:pt x="749" y="3530"/>
                  <a:pt x="755" y="3533"/>
                </a:cubicBezTo>
                <a:cubicBezTo>
                  <a:pt x="761" y="3536"/>
                  <a:pt x="760" y="3530"/>
                  <a:pt x="768" y="3539"/>
                </a:cubicBezTo>
                <a:cubicBezTo>
                  <a:pt x="771" y="3541"/>
                  <a:pt x="771" y="3544"/>
                  <a:pt x="773" y="3547"/>
                </a:cubicBezTo>
                <a:cubicBezTo>
                  <a:pt x="783" y="3557"/>
                  <a:pt x="798" y="3554"/>
                  <a:pt x="809" y="3546"/>
                </a:cubicBezTo>
                <a:cubicBezTo>
                  <a:pt x="816" y="3541"/>
                  <a:pt x="820" y="3533"/>
                  <a:pt x="825" y="3526"/>
                </a:cubicBezTo>
                <a:cubicBezTo>
                  <a:pt x="834" y="3514"/>
                  <a:pt x="845" y="3509"/>
                  <a:pt x="857" y="3500"/>
                </a:cubicBezTo>
                <a:cubicBezTo>
                  <a:pt x="866" y="3492"/>
                  <a:pt x="873" y="3480"/>
                  <a:pt x="880" y="3469"/>
                </a:cubicBezTo>
                <a:cubicBezTo>
                  <a:pt x="886" y="3467"/>
                  <a:pt x="892" y="3465"/>
                  <a:pt x="898" y="3463"/>
                </a:cubicBezTo>
                <a:cubicBezTo>
                  <a:pt x="898" y="3465"/>
                  <a:pt x="898" y="3466"/>
                  <a:pt x="899" y="3468"/>
                </a:cubicBezTo>
                <a:cubicBezTo>
                  <a:pt x="892" y="3491"/>
                  <a:pt x="863" y="3500"/>
                  <a:pt x="843" y="3514"/>
                </a:cubicBezTo>
                <a:cubicBezTo>
                  <a:pt x="833" y="3522"/>
                  <a:pt x="826" y="3536"/>
                  <a:pt x="840" y="3545"/>
                </a:cubicBezTo>
                <a:cubicBezTo>
                  <a:pt x="854" y="3553"/>
                  <a:pt x="869" y="3542"/>
                  <a:pt x="880" y="3530"/>
                </a:cubicBezTo>
                <a:cubicBezTo>
                  <a:pt x="880" y="3531"/>
                  <a:pt x="880" y="3532"/>
                  <a:pt x="880" y="3534"/>
                </a:cubicBezTo>
                <a:cubicBezTo>
                  <a:pt x="880" y="3541"/>
                  <a:pt x="882" y="3546"/>
                  <a:pt x="881" y="3554"/>
                </a:cubicBezTo>
                <a:cubicBezTo>
                  <a:pt x="880" y="3557"/>
                  <a:pt x="878" y="3560"/>
                  <a:pt x="878" y="3563"/>
                </a:cubicBezTo>
                <a:cubicBezTo>
                  <a:pt x="878" y="3580"/>
                  <a:pt x="900" y="3577"/>
                  <a:pt x="909" y="3570"/>
                </a:cubicBezTo>
                <a:cubicBezTo>
                  <a:pt x="916" y="3564"/>
                  <a:pt x="920" y="3556"/>
                  <a:pt x="920" y="3547"/>
                </a:cubicBezTo>
                <a:cubicBezTo>
                  <a:pt x="921" y="3535"/>
                  <a:pt x="910" y="3521"/>
                  <a:pt x="915" y="3509"/>
                </a:cubicBezTo>
                <a:cubicBezTo>
                  <a:pt x="920" y="3520"/>
                  <a:pt x="933" y="3526"/>
                  <a:pt x="945" y="3522"/>
                </a:cubicBezTo>
                <a:cubicBezTo>
                  <a:pt x="953" y="3519"/>
                  <a:pt x="958" y="3513"/>
                  <a:pt x="961" y="3505"/>
                </a:cubicBezTo>
                <a:cubicBezTo>
                  <a:pt x="964" y="3493"/>
                  <a:pt x="956" y="3486"/>
                  <a:pt x="950" y="3476"/>
                </a:cubicBezTo>
                <a:cubicBezTo>
                  <a:pt x="946" y="3469"/>
                  <a:pt x="942" y="3460"/>
                  <a:pt x="939" y="3450"/>
                </a:cubicBezTo>
                <a:cubicBezTo>
                  <a:pt x="949" y="3446"/>
                  <a:pt x="960" y="3443"/>
                  <a:pt x="970" y="3440"/>
                </a:cubicBezTo>
                <a:cubicBezTo>
                  <a:pt x="972" y="3441"/>
                  <a:pt x="973" y="3443"/>
                  <a:pt x="975" y="3445"/>
                </a:cubicBezTo>
                <a:cubicBezTo>
                  <a:pt x="983" y="3453"/>
                  <a:pt x="986" y="3460"/>
                  <a:pt x="991" y="3469"/>
                </a:cubicBezTo>
                <a:cubicBezTo>
                  <a:pt x="1000" y="3484"/>
                  <a:pt x="1017" y="3485"/>
                  <a:pt x="1030" y="3477"/>
                </a:cubicBezTo>
                <a:cubicBezTo>
                  <a:pt x="1029" y="3484"/>
                  <a:pt x="1028" y="3491"/>
                  <a:pt x="1029" y="3497"/>
                </a:cubicBezTo>
                <a:cubicBezTo>
                  <a:pt x="978" y="3532"/>
                  <a:pt x="930" y="3573"/>
                  <a:pt x="885" y="3615"/>
                </a:cubicBezTo>
                <a:cubicBezTo>
                  <a:pt x="853" y="3619"/>
                  <a:pt x="822" y="3621"/>
                  <a:pt x="791" y="3624"/>
                </a:cubicBezTo>
                <a:cubicBezTo>
                  <a:pt x="768" y="3591"/>
                  <a:pt x="747" y="3556"/>
                  <a:pt x="729" y="3520"/>
                </a:cubicBezTo>
                <a:close/>
                <a:moveTo>
                  <a:pt x="849" y="3649"/>
                </a:moveTo>
                <a:cubicBezTo>
                  <a:pt x="841" y="3657"/>
                  <a:pt x="833" y="3664"/>
                  <a:pt x="825" y="3672"/>
                </a:cubicBezTo>
                <a:cubicBezTo>
                  <a:pt x="820" y="3665"/>
                  <a:pt x="814" y="3657"/>
                  <a:pt x="809" y="3650"/>
                </a:cubicBezTo>
                <a:cubicBezTo>
                  <a:pt x="822" y="3650"/>
                  <a:pt x="836" y="3650"/>
                  <a:pt x="849" y="3649"/>
                </a:cubicBezTo>
                <a:close/>
                <a:moveTo>
                  <a:pt x="841" y="3704"/>
                </a:moveTo>
                <a:cubicBezTo>
                  <a:pt x="857" y="3721"/>
                  <a:pt x="873" y="3738"/>
                  <a:pt x="890" y="3754"/>
                </a:cubicBezTo>
                <a:cubicBezTo>
                  <a:pt x="881" y="3764"/>
                  <a:pt x="871" y="3775"/>
                  <a:pt x="861" y="3785"/>
                </a:cubicBezTo>
                <a:cubicBezTo>
                  <a:pt x="827" y="3784"/>
                  <a:pt x="793" y="3784"/>
                  <a:pt x="759" y="3783"/>
                </a:cubicBezTo>
                <a:cubicBezTo>
                  <a:pt x="786" y="3757"/>
                  <a:pt x="813" y="3730"/>
                  <a:pt x="841" y="3704"/>
                </a:cubicBezTo>
                <a:close/>
                <a:moveTo>
                  <a:pt x="846" y="3698"/>
                </a:moveTo>
                <a:cubicBezTo>
                  <a:pt x="865" y="3680"/>
                  <a:pt x="884" y="3662"/>
                  <a:pt x="903" y="3645"/>
                </a:cubicBezTo>
                <a:cubicBezTo>
                  <a:pt x="943" y="3641"/>
                  <a:pt x="983" y="3636"/>
                  <a:pt x="1022" y="3629"/>
                </a:cubicBezTo>
                <a:cubicBezTo>
                  <a:pt x="977" y="3667"/>
                  <a:pt x="934" y="3708"/>
                  <a:pt x="893" y="3751"/>
                </a:cubicBezTo>
                <a:cubicBezTo>
                  <a:pt x="877" y="3734"/>
                  <a:pt x="861" y="3716"/>
                  <a:pt x="846" y="3698"/>
                </a:cubicBezTo>
                <a:close/>
                <a:moveTo>
                  <a:pt x="942" y="3609"/>
                </a:moveTo>
                <a:cubicBezTo>
                  <a:pt x="979" y="3577"/>
                  <a:pt x="1018" y="3547"/>
                  <a:pt x="1059" y="3520"/>
                </a:cubicBezTo>
                <a:cubicBezTo>
                  <a:pt x="1056" y="3536"/>
                  <a:pt x="1058" y="3555"/>
                  <a:pt x="1077" y="3559"/>
                </a:cubicBezTo>
                <a:cubicBezTo>
                  <a:pt x="1095" y="3563"/>
                  <a:pt x="1104" y="3544"/>
                  <a:pt x="1103" y="3528"/>
                </a:cubicBezTo>
                <a:cubicBezTo>
                  <a:pt x="1119" y="3525"/>
                  <a:pt x="1132" y="3508"/>
                  <a:pt x="1111" y="3498"/>
                </a:cubicBezTo>
                <a:cubicBezTo>
                  <a:pt x="1108" y="3497"/>
                  <a:pt x="1104" y="3496"/>
                  <a:pt x="1102" y="3495"/>
                </a:cubicBezTo>
                <a:cubicBezTo>
                  <a:pt x="1123" y="3483"/>
                  <a:pt x="1145" y="3473"/>
                  <a:pt x="1167" y="3463"/>
                </a:cubicBezTo>
                <a:cubicBezTo>
                  <a:pt x="1167" y="3464"/>
                  <a:pt x="1167" y="3465"/>
                  <a:pt x="1167" y="3467"/>
                </a:cubicBezTo>
                <a:cubicBezTo>
                  <a:pt x="1167" y="3469"/>
                  <a:pt x="1167" y="3471"/>
                  <a:pt x="1168" y="3473"/>
                </a:cubicBezTo>
                <a:cubicBezTo>
                  <a:pt x="1167" y="3473"/>
                  <a:pt x="1167" y="3474"/>
                  <a:pt x="1167" y="3474"/>
                </a:cubicBezTo>
                <a:cubicBezTo>
                  <a:pt x="1163" y="3478"/>
                  <a:pt x="1163" y="3480"/>
                  <a:pt x="1162" y="3485"/>
                </a:cubicBezTo>
                <a:cubicBezTo>
                  <a:pt x="1156" y="3504"/>
                  <a:pt x="1137" y="3519"/>
                  <a:pt x="1136" y="3539"/>
                </a:cubicBezTo>
                <a:cubicBezTo>
                  <a:pt x="1136" y="3541"/>
                  <a:pt x="1136" y="3543"/>
                  <a:pt x="1136" y="3545"/>
                </a:cubicBezTo>
                <a:cubicBezTo>
                  <a:pt x="1113" y="3560"/>
                  <a:pt x="1090" y="3576"/>
                  <a:pt x="1068" y="3593"/>
                </a:cubicBezTo>
                <a:cubicBezTo>
                  <a:pt x="1026" y="3599"/>
                  <a:pt x="984" y="3605"/>
                  <a:pt x="942" y="3609"/>
                </a:cubicBezTo>
                <a:close/>
                <a:moveTo>
                  <a:pt x="1150" y="3566"/>
                </a:moveTo>
                <a:cubicBezTo>
                  <a:pt x="1159" y="3571"/>
                  <a:pt x="1171" y="3573"/>
                  <a:pt x="1181" y="3570"/>
                </a:cubicBezTo>
                <a:cubicBezTo>
                  <a:pt x="1181" y="3572"/>
                  <a:pt x="1182" y="3573"/>
                  <a:pt x="1182" y="3574"/>
                </a:cubicBezTo>
                <a:cubicBezTo>
                  <a:pt x="1162" y="3578"/>
                  <a:pt x="1142" y="3581"/>
                  <a:pt x="1122" y="3584"/>
                </a:cubicBezTo>
                <a:cubicBezTo>
                  <a:pt x="1131" y="3578"/>
                  <a:pt x="1141" y="3572"/>
                  <a:pt x="1150" y="3566"/>
                </a:cubicBezTo>
                <a:close/>
                <a:moveTo>
                  <a:pt x="1097" y="3186"/>
                </a:moveTo>
                <a:cubicBezTo>
                  <a:pt x="1097" y="3194"/>
                  <a:pt x="1098" y="3203"/>
                  <a:pt x="1099" y="3211"/>
                </a:cubicBezTo>
                <a:cubicBezTo>
                  <a:pt x="1080" y="3225"/>
                  <a:pt x="1059" y="3237"/>
                  <a:pt x="1037" y="3247"/>
                </a:cubicBezTo>
                <a:cubicBezTo>
                  <a:pt x="1036" y="3229"/>
                  <a:pt x="1028" y="3212"/>
                  <a:pt x="1030" y="3194"/>
                </a:cubicBezTo>
                <a:cubicBezTo>
                  <a:pt x="1030" y="3192"/>
                  <a:pt x="1031" y="3190"/>
                  <a:pt x="1031" y="3188"/>
                </a:cubicBezTo>
                <a:cubicBezTo>
                  <a:pt x="1053" y="3187"/>
                  <a:pt x="1075" y="3187"/>
                  <a:pt x="1097" y="3186"/>
                </a:cubicBezTo>
                <a:close/>
                <a:moveTo>
                  <a:pt x="1037" y="3162"/>
                </a:moveTo>
                <a:cubicBezTo>
                  <a:pt x="1039" y="3159"/>
                  <a:pt x="1039" y="3156"/>
                  <a:pt x="1041" y="3153"/>
                </a:cubicBezTo>
                <a:cubicBezTo>
                  <a:pt x="1042" y="3150"/>
                  <a:pt x="1043" y="3147"/>
                  <a:pt x="1045" y="3143"/>
                </a:cubicBezTo>
                <a:cubicBezTo>
                  <a:pt x="1066" y="3161"/>
                  <a:pt x="1066" y="3161"/>
                  <a:pt x="1066" y="3161"/>
                </a:cubicBezTo>
                <a:cubicBezTo>
                  <a:pt x="1056" y="3161"/>
                  <a:pt x="1047" y="3162"/>
                  <a:pt x="1037" y="3162"/>
                </a:cubicBezTo>
                <a:close/>
                <a:moveTo>
                  <a:pt x="775" y="2260"/>
                </a:moveTo>
                <a:cubicBezTo>
                  <a:pt x="811" y="2266"/>
                  <a:pt x="848" y="2273"/>
                  <a:pt x="885" y="2280"/>
                </a:cubicBezTo>
                <a:cubicBezTo>
                  <a:pt x="893" y="2281"/>
                  <a:pt x="902" y="2283"/>
                  <a:pt x="911" y="2284"/>
                </a:cubicBezTo>
                <a:cubicBezTo>
                  <a:pt x="891" y="2323"/>
                  <a:pt x="878" y="2363"/>
                  <a:pt x="878" y="2407"/>
                </a:cubicBezTo>
                <a:cubicBezTo>
                  <a:pt x="864" y="2387"/>
                  <a:pt x="844" y="2371"/>
                  <a:pt x="817" y="2361"/>
                </a:cubicBezTo>
                <a:cubicBezTo>
                  <a:pt x="796" y="2353"/>
                  <a:pt x="773" y="2348"/>
                  <a:pt x="750" y="2344"/>
                </a:cubicBezTo>
                <a:cubicBezTo>
                  <a:pt x="759" y="2316"/>
                  <a:pt x="767" y="2288"/>
                  <a:pt x="775" y="2260"/>
                </a:cubicBezTo>
                <a:close/>
                <a:moveTo>
                  <a:pt x="743" y="2366"/>
                </a:moveTo>
                <a:cubicBezTo>
                  <a:pt x="774" y="2372"/>
                  <a:pt x="804" y="2381"/>
                  <a:pt x="829" y="2397"/>
                </a:cubicBezTo>
                <a:cubicBezTo>
                  <a:pt x="924" y="2459"/>
                  <a:pt x="871" y="2580"/>
                  <a:pt x="841" y="2677"/>
                </a:cubicBezTo>
                <a:cubicBezTo>
                  <a:pt x="830" y="2675"/>
                  <a:pt x="819" y="2674"/>
                  <a:pt x="808" y="2672"/>
                </a:cubicBezTo>
                <a:cubicBezTo>
                  <a:pt x="821" y="2576"/>
                  <a:pt x="860" y="2471"/>
                  <a:pt x="780" y="2400"/>
                </a:cubicBezTo>
                <a:cubicBezTo>
                  <a:pt x="767" y="2389"/>
                  <a:pt x="753" y="2382"/>
                  <a:pt x="738" y="2377"/>
                </a:cubicBezTo>
                <a:cubicBezTo>
                  <a:pt x="740" y="2373"/>
                  <a:pt x="741" y="2369"/>
                  <a:pt x="743" y="2366"/>
                </a:cubicBezTo>
                <a:close/>
                <a:moveTo>
                  <a:pt x="636" y="2541"/>
                </a:moveTo>
                <a:cubicBezTo>
                  <a:pt x="571" y="2473"/>
                  <a:pt x="483" y="2430"/>
                  <a:pt x="392" y="2418"/>
                </a:cubicBezTo>
                <a:cubicBezTo>
                  <a:pt x="415" y="2412"/>
                  <a:pt x="439" y="2407"/>
                  <a:pt x="463" y="2403"/>
                </a:cubicBezTo>
                <a:cubicBezTo>
                  <a:pt x="540" y="2390"/>
                  <a:pt x="623" y="2385"/>
                  <a:pt x="701" y="2397"/>
                </a:cubicBezTo>
                <a:cubicBezTo>
                  <a:pt x="701" y="2397"/>
                  <a:pt x="702" y="2397"/>
                  <a:pt x="702" y="2398"/>
                </a:cubicBezTo>
                <a:cubicBezTo>
                  <a:pt x="693" y="2420"/>
                  <a:pt x="684" y="2442"/>
                  <a:pt x="674" y="2463"/>
                </a:cubicBezTo>
                <a:cubicBezTo>
                  <a:pt x="664" y="2486"/>
                  <a:pt x="646" y="2513"/>
                  <a:pt x="636" y="2541"/>
                </a:cubicBezTo>
                <a:close/>
                <a:moveTo>
                  <a:pt x="701" y="2629"/>
                </a:moveTo>
                <a:cubicBezTo>
                  <a:pt x="692" y="2613"/>
                  <a:pt x="682" y="2597"/>
                  <a:pt x="671" y="2582"/>
                </a:cubicBezTo>
                <a:cubicBezTo>
                  <a:pt x="668" y="2563"/>
                  <a:pt x="671" y="2540"/>
                  <a:pt x="682" y="2512"/>
                </a:cubicBezTo>
                <a:cubicBezTo>
                  <a:pt x="692" y="2486"/>
                  <a:pt x="706" y="2461"/>
                  <a:pt x="717" y="2434"/>
                </a:cubicBezTo>
                <a:cubicBezTo>
                  <a:pt x="721" y="2425"/>
                  <a:pt x="724" y="2415"/>
                  <a:pt x="728" y="2405"/>
                </a:cubicBezTo>
                <a:cubicBezTo>
                  <a:pt x="806" y="2435"/>
                  <a:pt x="803" y="2530"/>
                  <a:pt x="789" y="2604"/>
                </a:cubicBezTo>
                <a:cubicBezTo>
                  <a:pt x="786" y="2625"/>
                  <a:pt x="783" y="2646"/>
                  <a:pt x="781" y="2666"/>
                </a:cubicBezTo>
                <a:cubicBezTo>
                  <a:pt x="766" y="2662"/>
                  <a:pt x="752" y="2658"/>
                  <a:pt x="739" y="2652"/>
                </a:cubicBezTo>
                <a:cubicBezTo>
                  <a:pt x="724" y="2646"/>
                  <a:pt x="713" y="2640"/>
                  <a:pt x="703" y="2633"/>
                </a:cubicBezTo>
                <a:cubicBezTo>
                  <a:pt x="702" y="2631"/>
                  <a:pt x="702" y="2630"/>
                  <a:pt x="701" y="2629"/>
                </a:cubicBezTo>
                <a:close/>
                <a:moveTo>
                  <a:pt x="695" y="2744"/>
                </a:moveTo>
                <a:cubicBezTo>
                  <a:pt x="699" y="2745"/>
                  <a:pt x="704" y="2745"/>
                  <a:pt x="709" y="2746"/>
                </a:cubicBezTo>
                <a:cubicBezTo>
                  <a:pt x="717" y="2775"/>
                  <a:pt x="725" y="2805"/>
                  <a:pt x="742" y="2830"/>
                </a:cubicBezTo>
                <a:cubicBezTo>
                  <a:pt x="743" y="2832"/>
                  <a:pt x="744" y="2833"/>
                  <a:pt x="746" y="2835"/>
                </a:cubicBezTo>
                <a:cubicBezTo>
                  <a:pt x="722" y="2831"/>
                  <a:pt x="699" y="2827"/>
                  <a:pt x="676" y="2824"/>
                </a:cubicBezTo>
                <a:cubicBezTo>
                  <a:pt x="665" y="2797"/>
                  <a:pt x="655" y="2768"/>
                  <a:pt x="634" y="2745"/>
                </a:cubicBezTo>
                <a:cubicBezTo>
                  <a:pt x="631" y="2741"/>
                  <a:pt x="627" y="2738"/>
                  <a:pt x="623" y="2734"/>
                </a:cubicBezTo>
                <a:cubicBezTo>
                  <a:pt x="647" y="2737"/>
                  <a:pt x="671" y="2741"/>
                  <a:pt x="695" y="2744"/>
                </a:cubicBezTo>
                <a:close/>
                <a:moveTo>
                  <a:pt x="228" y="2799"/>
                </a:moveTo>
                <a:cubicBezTo>
                  <a:pt x="229" y="2798"/>
                  <a:pt x="228" y="2798"/>
                  <a:pt x="228" y="2797"/>
                </a:cubicBezTo>
                <a:cubicBezTo>
                  <a:pt x="309" y="2696"/>
                  <a:pt x="571" y="2674"/>
                  <a:pt x="631" y="2803"/>
                </a:cubicBezTo>
                <a:cubicBezTo>
                  <a:pt x="633" y="2809"/>
                  <a:pt x="636" y="2814"/>
                  <a:pt x="638" y="2820"/>
                </a:cubicBezTo>
                <a:cubicBezTo>
                  <a:pt x="583" y="2815"/>
                  <a:pt x="529" y="2815"/>
                  <a:pt x="474" y="2825"/>
                </a:cubicBezTo>
                <a:cubicBezTo>
                  <a:pt x="388" y="2842"/>
                  <a:pt x="305" y="2883"/>
                  <a:pt x="256" y="2953"/>
                </a:cubicBezTo>
                <a:cubicBezTo>
                  <a:pt x="229" y="2908"/>
                  <a:pt x="216" y="2855"/>
                  <a:pt x="228" y="2799"/>
                </a:cubicBezTo>
                <a:close/>
                <a:moveTo>
                  <a:pt x="258" y="2998"/>
                </a:moveTo>
                <a:cubicBezTo>
                  <a:pt x="267" y="3010"/>
                  <a:pt x="276" y="3022"/>
                  <a:pt x="287" y="3033"/>
                </a:cubicBezTo>
                <a:cubicBezTo>
                  <a:pt x="270" y="3041"/>
                  <a:pt x="252" y="3051"/>
                  <a:pt x="235" y="3062"/>
                </a:cubicBezTo>
                <a:cubicBezTo>
                  <a:pt x="241" y="3040"/>
                  <a:pt x="248" y="3018"/>
                  <a:pt x="258" y="2998"/>
                </a:cubicBezTo>
                <a:close/>
                <a:moveTo>
                  <a:pt x="252" y="3453"/>
                </a:moveTo>
                <a:cubicBezTo>
                  <a:pt x="250" y="3438"/>
                  <a:pt x="248" y="3424"/>
                  <a:pt x="245" y="3409"/>
                </a:cubicBezTo>
                <a:cubicBezTo>
                  <a:pt x="243" y="3398"/>
                  <a:pt x="231" y="3364"/>
                  <a:pt x="234" y="3355"/>
                </a:cubicBezTo>
                <a:cubicBezTo>
                  <a:pt x="240" y="3339"/>
                  <a:pt x="270" y="3332"/>
                  <a:pt x="283" y="3327"/>
                </a:cubicBezTo>
                <a:cubicBezTo>
                  <a:pt x="288" y="3326"/>
                  <a:pt x="292" y="3325"/>
                  <a:pt x="297" y="3324"/>
                </a:cubicBezTo>
                <a:cubicBezTo>
                  <a:pt x="279" y="3365"/>
                  <a:pt x="264" y="3408"/>
                  <a:pt x="252" y="3453"/>
                </a:cubicBezTo>
                <a:close/>
                <a:moveTo>
                  <a:pt x="310" y="3294"/>
                </a:moveTo>
                <a:cubicBezTo>
                  <a:pt x="279" y="3301"/>
                  <a:pt x="249" y="3310"/>
                  <a:pt x="219" y="3322"/>
                </a:cubicBezTo>
                <a:cubicBezTo>
                  <a:pt x="215" y="3308"/>
                  <a:pt x="212" y="3293"/>
                  <a:pt x="208" y="3278"/>
                </a:cubicBezTo>
                <a:cubicBezTo>
                  <a:pt x="210" y="3265"/>
                  <a:pt x="211" y="3252"/>
                  <a:pt x="213" y="3239"/>
                </a:cubicBezTo>
                <a:cubicBezTo>
                  <a:pt x="218" y="3195"/>
                  <a:pt x="220" y="3146"/>
                  <a:pt x="228" y="3099"/>
                </a:cubicBezTo>
                <a:cubicBezTo>
                  <a:pt x="248" y="3079"/>
                  <a:pt x="276" y="3063"/>
                  <a:pt x="304" y="3050"/>
                </a:cubicBezTo>
                <a:cubicBezTo>
                  <a:pt x="339" y="3082"/>
                  <a:pt x="381" y="3108"/>
                  <a:pt x="426" y="3125"/>
                </a:cubicBezTo>
                <a:cubicBezTo>
                  <a:pt x="378" y="3174"/>
                  <a:pt x="340" y="3232"/>
                  <a:pt x="310" y="3294"/>
                </a:cubicBezTo>
                <a:close/>
                <a:moveTo>
                  <a:pt x="465" y="3281"/>
                </a:moveTo>
                <a:cubicBezTo>
                  <a:pt x="423" y="3281"/>
                  <a:pt x="381" y="3283"/>
                  <a:pt x="340" y="3289"/>
                </a:cubicBezTo>
                <a:cubicBezTo>
                  <a:pt x="370" y="3232"/>
                  <a:pt x="408" y="3179"/>
                  <a:pt x="454" y="3134"/>
                </a:cubicBezTo>
                <a:cubicBezTo>
                  <a:pt x="473" y="3139"/>
                  <a:pt x="492" y="3142"/>
                  <a:pt x="511" y="3143"/>
                </a:cubicBezTo>
                <a:cubicBezTo>
                  <a:pt x="506" y="3147"/>
                  <a:pt x="500" y="3151"/>
                  <a:pt x="495" y="3155"/>
                </a:cubicBezTo>
                <a:cubicBezTo>
                  <a:pt x="454" y="3191"/>
                  <a:pt x="453" y="3236"/>
                  <a:pt x="465" y="3281"/>
                </a:cubicBezTo>
                <a:close/>
                <a:moveTo>
                  <a:pt x="490" y="3344"/>
                </a:moveTo>
                <a:cubicBezTo>
                  <a:pt x="494" y="3351"/>
                  <a:pt x="497" y="3358"/>
                  <a:pt x="501" y="3365"/>
                </a:cubicBezTo>
                <a:cubicBezTo>
                  <a:pt x="532" y="3428"/>
                  <a:pt x="565" y="3491"/>
                  <a:pt x="597" y="3554"/>
                </a:cubicBezTo>
                <a:cubicBezTo>
                  <a:pt x="552" y="3571"/>
                  <a:pt x="506" y="3589"/>
                  <a:pt x="461" y="3607"/>
                </a:cubicBezTo>
                <a:cubicBezTo>
                  <a:pt x="465" y="3519"/>
                  <a:pt x="471" y="3430"/>
                  <a:pt x="490" y="3344"/>
                </a:cubicBezTo>
                <a:close/>
                <a:moveTo>
                  <a:pt x="454" y="3772"/>
                </a:moveTo>
                <a:cubicBezTo>
                  <a:pt x="457" y="3720"/>
                  <a:pt x="458" y="3668"/>
                  <a:pt x="461" y="3616"/>
                </a:cubicBezTo>
                <a:cubicBezTo>
                  <a:pt x="508" y="3599"/>
                  <a:pt x="555" y="3582"/>
                  <a:pt x="603" y="3565"/>
                </a:cubicBezTo>
                <a:cubicBezTo>
                  <a:pt x="629" y="3615"/>
                  <a:pt x="655" y="3665"/>
                  <a:pt x="680" y="3715"/>
                </a:cubicBezTo>
                <a:cubicBezTo>
                  <a:pt x="682" y="3718"/>
                  <a:pt x="688" y="3716"/>
                  <a:pt x="686" y="3712"/>
                </a:cubicBezTo>
                <a:cubicBezTo>
                  <a:pt x="663" y="3661"/>
                  <a:pt x="640" y="3611"/>
                  <a:pt x="617" y="3560"/>
                </a:cubicBezTo>
                <a:cubicBezTo>
                  <a:pt x="642" y="3551"/>
                  <a:pt x="667" y="3542"/>
                  <a:pt x="692" y="3533"/>
                </a:cubicBezTo>
                <a:cubicBezTo>
                  <a:pt x="707" y="3565"/>
                  <a:pt x="717" y="3597"/>
                  <a:pt x="716" y="3631"/>
                </a:cubicBezTo>
                <a:cubicBezTo>
                  <a:pt x="697" y="3632"/>
                  <a:pt x="678" y="3634"/>
                  <a:pt x="659" y="3635"/>
                </a:cubicBezTo>
                <a:cubicBezTo>
                  <a:pt x="656" y="3635"/>
                  <a:pt x="655" y="3640"/>
                  <a:pt x="659" y="3641"/>
                </a:cubicBezTo>
                <a:cubicBezTo>
                  <a:pt x="678" y="3644"/>
                  <a:pt x="697" y="3646"/>
                  <a:pt x="715" y="3647"/>
                </a:cubicBezTo>
                <a:cubicBezTo>
                  <a:pt x="715" y="3655"/>
                  <a:pt x="713" y="3662"/>
                  <a:pt x="711" y="3670"/>
                </a:cubicBezTo>
                <a:cubicBezTo>
                  <a:pt x="711" y="3671"/>
                  <a:pt x="713" y="3672"/>
                  <a:pt x="713" y="3670"/>
                </a:cubicBezTo>
                <a:cubicBezTo>
                  <a:pt x="716" y="3663"/>
                  <a:pt x="718" y="3655"/>
                  <a:pt x="720" y="3648"/>
                </a:cubicBezTo>
                <a:cubicBezTo>
                  <a:pt x="745" y="3650"/>
                  <a:pt x="770" y="3650"/>
                  <a:pt x="795" y="3650"/>
                </a:cubicBezTo>
                <a:cubicBezTo>
                  <a:pt x="802" y="3660"/>
                  <a:pt x="810" y="3670"/>
                  <a:pt x="819" y="3679"/>
                </a:cubicBezTo>
                <a:cubicBezTo>
                  <a:pt x="798" y="3699"/>
                  <a:pt x="778" y="3718"/>
                  <a:pt x="758" y="3738"/>
                </a:cubicBezTo>
                <a:cubicBezTo>
                  <a:pt x="743" y="3753"/>
                  <a:pt x="728" y="3767"/>
                  <a:pt x="713" y="3781"/>
                </a:cubicBezTo>
                <a:cubicBezTo>
                  <a:pt x="626" y="3779"/>
                  <a:pt x="540" y="3776"/>
                  <a:pt x="454" y="3772"/>
                </a:cubicBezTo>
                <a:close/>
                <a:moveTo>
                  <a:pt x="671" y="3861"/>
                </a:moveTo>
                <a:cubicBezTo>
                  <a:pt x="688" y="3847"/>
                  <a:pt x="705" y="3832"/>
                  <a:pt x="721" y="3818"/>
                </a:cubicBezTo>
                <a:cubicBezTo>
                  <a:pt x="728" y="3811"/>
                  <a:pt x="736" y="3804"/>
                  <a:pt x="744" y="3797"/>
                </a:cubicBezTo>
                <a:cubicBezTo>
                  <a:pt x="778" y="3799"/>
                  <a:pt x="812" y="3800"/>
                  <a:pt x="846" y="3802"/>
                </a:cubicBezTo>
                <a:cubicBezTo>
                  <a:pt x="838" y="3811"/>
                  <a:pt x="830" y="3819"/>
                  <a:pt x="822" y="3828"/>
                </a:cubicBezTo>
                <a:cubicBezTo>
                  <a:pt x="819" y="3832"/>
                  <a:pt x="815" y="3836"/>
                  <a:pt x="812" y="3841"/>
                </a:cubicBezTo>
                <a:cubicBezTo>
                  <a:pt x="765" y="3849"/>
                  <a:pt x="718" y="3856"/>
                  <a:pt x="671" y="3861"/>
                </a:cubicBezTo>
                <a:close/>
                <a:moveTo>
                  <a:pt x="766" y="3970"/>
                </a:moveTo>
                <a:cubicBezTo>
                  <a:pt x="739" y="3978"/>
                  <a:pt x="710" y="3982"/>
                  <a:pt x="680" y="3983"/>
                </a:cubicBezTo>
                <a:cubicBezTo>
                  <a:pt x="720" y="3955"/>
                  <a:pt x="757" y="3921"/>
                  <a:pt x="792" y="3884"/>
                </a:cubicBezTo>
                <a:cubicBezTo>
                  <a:pt x="797" y="3879"/>
                  <a:pt x="802" y="3874"/>
                  <a:pt x="807" y="3868"/>
                </a:cubicBezTo>
                <a:cubicBezTo>
                  <a:pt x="845" y="3863"/>
                  <a:pt x="882" y="3857"/>
                  <a:pt x="919" y="3850"/>
                </a:cubicBezTo>
                <a:cubicBezTo>
                  <a:pt x="869" y="3891"/>
                  <a:pt x="818" y="3932"/>
                  <a:pt x="766" y="3970"/>
                </a:cubicBezTo>
                <a:close/>
                <a:moveTo>
                  <a:pt x="967" y="3811"/>
                </a:moveTo>
                <a:cubicBezTo>
                  <a:pt x="924" y="3820"/>
                  <a:pt x="882" y="3828"/>
                  <a:pt x="839" y="3836"/>
                </a:cubicBezTo>
                <a:cubicBezTo>
                  <a:pt x="849" y="3825"/>
                  <a:pt x="859" y="3814"/>
                  <a:pt x="870" y="3803"/>
                </a:cubicBezTo>
                <a:cubicBezTo>
                  <a:pt x="903" y="3805"/>
                  <a:pt x="936" y="3807"/>
                  <a:pt x="969" y="3809"/>
                </a:cubicBezTo>
                <a:cubicBezTo>
                  <a:pt x="968" y="3809"/>
                  <a:pt x="968" y="3810"/>
                  <a:pt x="967" y="3811"/>
                </a:cubicBezTo>
                <a:close/>
                <a:moveTo>
                  <a:pt x="994" y="3788"/>
                </a:moveTo>
                <a:cubicBezTo>
                  <a:pt x="958" y="3788"/>
                  <a:pt x="922" y="3787"/>
                  <a:pt x="887" y="3786"/>
                </a:cubicBezTo>
                <a:cubicBezTo>
                  <a:pt x="893" y="3780"/>
                  <a:pt x="899" y="3774"/>
                  <a:pt x="905" y="3768"/>
                </a:cubicBezTo>
                <a:cubicBezTo>
                  <a:pt x="906" y="3768"/>
                  <a:pt x="907" y="3769"/>
                  <a:pt x="908" y="3770"/>
                </a:cubicBezTo>
                <a:cubicBezTo>
                  <a:pt x="909" y="3771"/>
                  <a:pt x="911" y="3770"/>
                  <a:pt x="910" y="3768"/>
                </a:cubicBezTo>
                <a:cubicBezTo>
                  <a:pt x="909" y="3767"/>
                  <a:pt x="908" y="3766"/>
                  <a:pt x="907" y="3765"/>
                </a:cubicBezTo>
                <a:cubicBezTo>
                  <a:pt x="951" y="3721"/>
                  <a:pt x="997" y="3677"/>
                  <a:pt x="1048" y="3638"/>
                </a:cubicBezTo>
                <a:cubicBezTo>
                  <a:pt x="1055" y="3632"/>
                  <a:pt x="1062" y="3627"/>
                  <a:pt x="1069" y="3622"/>
                </a:cubicBezTo>
                <a:cubicBezTo>
                  <a:pt x="1101" y="3617"/>
                  <a:pt x="1132" y="3611"/>
                  <a:pt x="1163" y="3606"/>
                </a:cubicBezTo>
                <a:cubicBezTo>
                  <a:pt x="1171" y="3604"/>
                  <a:pt x="1180" y="3603"/>
                  <a:pt x="1188" y="3602"/>
                </a:cubicBezTo>
                <a:cubicBezTo>
                  <a:pt x="1188" y="3604"/>
                  <a:pt x="1189" y="3605"/>
                  <a:pt x="1189" y="3607"/>
                </a:cubicBezTo>
                <a:cubicBezTo>
                  <a:pt x="1190" y="3613"/>
                  <a:pt x="1192" y="3619"/>
                  <a:pt x="1193" y="3626"/>
                </a:cubicBezTo>
                <a:cubicBezTo>
                  <a:pt x="1126" y="3678"/>
                  <a:pt x="1060" y="3733"/>
                  <a:pt x="994" y="3788"/>
                </a:cubicBezTo>
                <a:close/>
                <a:moveTo>
                  <a:pt x="1065" y="3790"/>
                </a:moveTo>
                <a:cubicBezTo>
                  <a:pt x="1064" y="3789"/>
                  <a:pt x="1062" y="3789"/>
                  <a:pt x="1060" y="3789"/>
                </a:cubicBezTo>
                <a:cubicBezTo>
                  <a:pt x="1084" y="3765"/>
                  <a:pt x="1108" y="3742"/>
                  <a:pt x="1133" y="3718"/>
                </a:cubicBezTo>
                <a:cubicBezTo>
                  <a:pt x="1149" y="3705"/>
                  <a:pt x="1165" y="3692"/>
                  <a:pt x="1181" y="3679"/>
                </a:cubicBezTo>
                <a:cubicBezTo>
                  <a:pt x="1180" y="3682"/>
                  <a:pt x="1180" y="3685"/>
                  <a:pt x="1179" y="3689"/>
                </a:cubicBezTo>
                <a:cubicBezTo>
                  <a:pt x="1178" y="3699"/>
                  <a:pt x="1182" y="3709"/>
                  <a:pt x="1189" y="3716"/>
                </a:cubicBezTo>
                <a:cubicBezTo>
                  <a:pt x="1199" y="3725"/>
                  <a:pt x="1212" y="3726"/>
                  <a:pt x="1224" y="3722"/>
                </a:cubicBezTo>
                <a:cubicBezTo>
                  <a:pt x="1224" y="3722"/>
                  <a:pt x="1224" y="3722"/>
                  <a:pt x="1224" y="3722"/>
                </a:cubicBezTo>
                <a:cubicBezTo>
                  <a:pt x="1224" y="3731"/>
                  <a:pt x="1227" y="3741"/>
                  <a:pt x="1229" y="3749"/>
                </a:cubicBezTo>
                <a:cubicBezTo>
                  <a:pt x="1229" y="3751"/>
                  <a:pt x="1230" y="3752"/>
                  <a:pt x="1230" y="3754"/>
                </a:cubicBezTo>
                <a:cubicBezTo>
                  <a:pt x="1175" y="3765"/>
                  <a:pt x="1120" y="3777"/>
                  <a:pt x="1065" y="3790"/>
                </a:cubicBezTo>
                <a:close/>
                <a:moveTo>
                  <a:pt x="1097" y="3949"/>
                </a:moveTo>
                <a:cubicBezTo>
                  <a:pt x="1032" y="3978"/>
                  <a:pt x="969" y="4009"/>
                  <a:pt x="908" y="4044"/>
                </a:cubicBezTo>
                <a:cubicBezTo>
                  <a:pt x="921" y="4034"/>
                  <a:pt x="934" y="4024"/>
                  <a:pt x="946" y="4014"/>
                </a:cubicBezTo>
                <a:cubicBezTo>
                  <a:pt x="1029" y="3949"/>
                  <a:pt x="1114" y="3887"/>
                  <a:pt x="1199" y="3826"/>
                </a:cubicBezTo>
                <a:cubicBezTo>
                  <a:pt x="1166" y="3868"/>
                  <a:pt x="1132" y="3909"/>
                  <a:pt x="1097" y="3949"/>
                </a:cubicBezTo>
                <a:close/>
                <a:moveTo>
                  <a:pt x="1180" y="3911"/>
                </a:moveTo>
                <a:cubicBezTo>
                  <a:pt x="1206" y="3881"/>
                  <a:pt x="1230" y="3850"/>
                  <a:pt x="1254" y="3818"/>
                </a:cubicBezTo>
                <a:cubicBezTo>
                  <a:pt x="1265" y="3818"/>
                  <a:pt x="1275" y="3818"/>
                  <a:pt x="1286" y="3818"/>
                </a:cubicBezTo>
                <a:cubicBezTo>
                  <a:pt x="1275" y="3838"/>
                  <a:pt x="1264" y="3858"/>
                  <a:pt x="1254" y="3878"/>
                </a:cubicBezTo>
                <a:cubicBezTo>
                  <a:pt x="1230" y="3889"/>
                  <a:pt x="1205" y="3900"/>
                  <a:pt x="1180" y="3911"/>
                </a:cubicBezTo>
                <a:close/>
                <a:moveTo>
                  <a:pt x="1144" y="4207"/>
                </a:moveTo>
                <a:cubicBezTo>
                  <a:pt x="1106" y="4229"/>
                  <a:pt x="1068" y="4250"/>
                  <a:pt x="1030" y="4272"/>
                </a:cubicBezTo>
                <a:cubicBezTo>
                  <a:pt x="1075" y="4182"/>
                  <a:pt x="1131" y="4098"/>
                  <a:pt x="1197" y="4021"/>
                </a:cubicBezTo>
                <a:cubicBezTo>
                  <a:pt x="1194" y="4031"/>
                  <a:pt x="1190" y="4040"/>
                  <a:pt x="1187" y="4050"/>
                </a:cubicBezTo>
                <a:cubicBezTo>
                  <a:pt x="1172" y="4101"/>
                  <a:pt x="1158" y="4154"/>
                  <a:pt x="1144" y="4207"/>
                </a:cubicBezTo>
                <a:close/>
                <a:moveTo>
                  <a:pt x="1224" y="4133"/>
                </a:moveTo>
                <a:cubicBezTo>
                  <a:pt x="1224" y="4143"/>
                  <a:pt x="1224" y="4153"/>
                  <a:pt x="1224" y="4163"/>
                </a:cubicBezTo>
                <a:cubicBezTo>
                  <a:pt x="1205" y="4174"/>
                  <a:pt x="1185" y="4185"/>
                  <a:pt x="1166" y="4196"/>
                </a:cubicBezTo>
                <a:cubicBezTo>
                  <a:pt x="1174" y="4159"/>
                  <a:pt x="1182" y="4123"/>
                  <a:pt x="1192" y="4087"/>
                </a:cubicBezTo>
                <a:cubicBezTo>
                  <a:pt x="1201" y="4055"/>
                  <a:pt x="1212" y="4023"/>
                  <a:pt x="1224" y="3991"/>
                </a:cubicBezTo>
                <a:cubicBezTo>
                  <a:pt x="1238" y="3976"/>
                  <a:pt x="1253" y="3961"/>
                  <a:pt x="1268" y="3946"/>
                </a:cubicBezTo>
                <a:cubicBezTo>
                  <a:pt x="1243" y="4004"/>
                  <a:pt x="1227" y="4065"/>
                  <a:pt x="1224" y="4133"/>
                </a:cubicBezTo>
                <a:close/>
                <a:moveTo>
                  <a:pt x="1355" y="4075"/>
                </a:moveTo>
                <a:cubicBezTo>
                  <a:pt x="1323" y="4100"/>
                  <a:pt x="1290" y="4123"/>
                  <a:pt x="1254" y="4145"/>
                </a:cubicBezTo>
                <a:cubicBezTo>
                  <a:pt x="1254" y="4145"/>
                  <a:pt x="1254" y="4145"/>
                  <a:pt x="1254" y="4145"/>
                </a:cubicBezTo>
                <a:cubicBezTo>
                  <a:pt x="1259" y="4051"/>
                  <a:pt x="1288" y="3975"/>
                  <a:pt x="1328" y="3901"/>
                </a:cubicBezTo>
                <a:cubicBezTo>
                  <a:pt x="1331" y="3911"/>
                  <a:pt x="1334" y="3921"/>
                  <a:pt x="1337" y="3932"/>
                </a:cubicBezTo>
                <a:cubicBezTo>
                  <a:pt x="1347" y="3962"/>
                  <a:pt x="1356" y="3993"/>
                  <a:pt x="1363" y="4024"/>
                </a:cubicBezTo>
                <a:cubicBezTo>
                  <a:pt x="1360" y="4041"/>
                  <a:pt x="1357" y="4058"/>
                  <a:pt x="1355" y="4075"/>
                </a:cubicBezTo>
                <a:close/>
                <a:moveTo>
                  <a:pt x="1374" y="3962"/>
                </a:moveTo>
                <a:cubicBezTo>
                  <a:pt x="1365" y="3933"/>
                  <a:pt x="1356" y="3904"/>
                  <a:pt x="1349" y="3874"/>
                </a:cubicBezTo>
                <a:cubicBezTo>
                  <a:pt x="1365" y="3866"/>
                  <a:pt x="1381" y="3858"/>
                  <a:pt x="1397" y="3849"/>
                </a:cubicBezTo>
                <a:cubicBezTo>
                  <a:pt x="1389" y="3887"/>
                  <a:pt x="1381" y="3924"/>
                  <a:pt x="1374" y="3962"/>
                </a:cubicBezTo>
                <a:close/>
                <a:moveTo>
                  <a:pt x="1395" y="4042"/>
                </a:moveTo>
                <a:cubicBezTo>
                  <a:pt x="1395" y="4040"/>
                  <a:pt x="1395" y="4038"/>
                  <a:pt x="1394" y="4036"/>
                </a:cubicBezTo>
                <a:cubicBezTo>
                  <a:pt x="1391" y="4023"/>
                  <a:pt x="1388" y="4010"/>
                  <a:pt x="1384" y="3997"/>
                </a:cubicBezTo>
                <a:cubicBezTo>
                  <a:pt x="1394" y="3944"/>
                  <a:pt x="1405" y="3891"/>
                  <a:pt x="1416" y="3838"/>
                </a:cubicBezTo>
                <a:cubicBezTo>
                  <a:pt x="1428" y="3832"/>
                  <a:pt x="1440" y="3825"/>
                  <a:pt x="1451" y="3819"/>
                </a:cubicBezTo>
                <a:cubicBezTo>
                  <a:pt x="1475" y="3819"/>
                  <a:pt x="1499" y="3818"/>
                  <a:pt x="1523" y="3818"/>
                </a:cubicBezTo>
                <a:cubicBezTo>
                  <a:pt x="1507" y="3911"/>
                  <a:pt x="1460" y="3983"/>
                  <a:pt x="1395" y="4042"/>
                </a:cubicBezTo>
                <a:close/>
                <a:moveTo>
                  <a:pt x="1523" y="3923"/>
                </a:moveTo>
                <a:cubicBezTo>
                  <a:pt x="1537" y="3895"/>
                  <a:pt x="1547" y="3865"/>
                  <a:pt x="1554" y="3833"/>
                </a:cubicBezTo>
                <a:cubicBezTo>
                  <a:pt x="1555" y="3828"/>
                  <a:pt x="1556" y="3823"/>
                  <a:pt x="1556" y="3817"/>
                </a:cubicBezTo>
                <a:cubicBezTo>
                  <a:pt x="1571" y="3817"/>
                  <a:pt x="1586" y="3817"/>
                  <a:pt x="1601" y="3816"/>
                </a:cubicBezTo>
                <a:cubicBezTo>
                  <a:pt x="1573" y="3851"/>
                  <a:pt x="1547" y="3886"/>
                  <a:pt x="1523" y="3923"/>
                </a:cubicBezTo>
                <a:close/>
                <a:moveTo>
                  <a:pt x="1608" y="3783"/>
                </a:moveTo>
                <a:cubicBezTo>
                  <a:pt x="1592" y="3783"/>
                  <a:pt x="1576" y="3784"/>
                  <a:pt x="1560" y="3785"/>
                </a:cubicBezTo>
                <a:cubicBezTo>
                  <a:pt x="1561" y="3769"/>
                  <a:pt x="1562" y="3754"/>
                  <a:pt x="1561" y="3739"/>
                </a:cubicBezTo>
                <a:cubicBezTo>
                  <a:pt x="1562" y="3738"/>
                  <a:pt x="1563" y="3737"/>
                  <a:pt x="1564" y="3736"/>
                </a:cubicBezTo>
                <a:cubicBezTo>
                  <a:pt x="1580" y="3736"/>
                  <a:pt x="1597" y="3735"/>
                  <a:pt x="1614" y="3735"/>
                </a:cubicBezTo>
                <a:cubicBezTo>
                  <a:pt x="1612" y="3751"/>
                  <a:pt x="1610" y="3767"/>
                  <a:pt x="1608" y="3783"/>
                </a:cubicBezTo>
                <a:close/>
                <a:moveTo>
                  <a:pt x="1560" y="3690"/>
                </a:moveTo>
                <a:cubicBezTo>
                  <a:pt x="1559" y="3656"/>
                  <a:pt x="1558" y="3622"/>
                  <a:pt x="1561" y="3588"/>
                </a:cubicBezTo>
                <a:cubicBezTo>
                  <a:pt x="1565" y="3585"/>
                  <a:pt x="1570" y="3582"/>
                  <a:pt x="1575" y="3579"/>
                </a:cubicBezTo>
                <a:cubicBezTo>
                  <a:pt x="1592" y="3593"/>
                  <a:pt x="1609" y="3607"/>
                  <a:pt x="1627" y="3621"/>
                </a:cubicBezTo>
                <a:cubicBezTo>
                  <a:pt x="1606" y="3646"/>
                  <a:pt x="1584" y="3669"/>
                  <a:pt x="1560" y="3690"/>
                </a:cubicBezTo>
                <a:close/>
                <a:moveTo>
                  <a:pt x="1619" y="2239"/>
                </a:moveTo>
                <a:cubicBezTo>
                  <a:pt x="1543" y="2221"/>
                  <a:pt x="1469" y="2227"/>
                  <a:pt x="1394" y="2242"/>
                </a:cubicBezTo>
                <a:cubicBezTo>
                  <a:pt x="1375" y="2246"/>
                  <a:pt x="1356" y="2250"/>
                  <a:pt x="1338" y="2254"/>
                </a:cubicBezTo>
                <a:cubicBezTo>
                  <a:pt x="1337" y="2253"/>
                  <a:pt x="1336" y="2253"/>
                  <a:pt x="1336" y="2252"/>
                </a:cubicBezTo>
                <a:cubicBezTo>
                  <a:pt x="1284" y="2214"/>
                  <a:pt x="1190" y="2189"/>
                  <a:pt x="1138" y="2241"/>
                </a:cubicBezTo>
                <a:cubicBezTo>
                  <a:pt x="1123" y="2257"/>
                  <a:pt x="1130" y="2289"/>
                  <a:pt x="1155" y="2289"/>
                </a:cubicBezTo>
                <a:cubicBezTo>
                  <a:pt x="1174" y="2290"/>
                  <a:pt x="1191" y="2288"/>
                  <a:pt x="1209" y="2287"/>
                </a:cubicBezTo>
                <a:cubicBezTo>
                  <a:pt x="1189" y="2294"/>
                  <a:pt x="1170" y="2301"/>
                  <a:pt x="1151" y="2309"/>
                </a:cubicBezTo>
                <a:cubicBezTo>
                  <a:pt x="1143" y="2312"/>
                  <a:pt x="1135" y="2316"/>
                  <a:pt x="1127" y="2320"/>
                </a:cubicBezTo>
                <a:cubicBezTo>
                  <a:pt x="1103" y="2318"/>
                  <a:pt x="1081" y="2312"/>
                  <a:pt x="1057" y="2310"/>
                </a:cubicBezTo>
                <a:cubicBezTo>
                  <a:pt x="1031" y="2282"/>
                  <a:pt x="992" y="2272"/>
                  <a:pt x="952" y="2265"/>
                </a:cubicBezTo>
                <a:cubicBezTo>
                  <a:pt x="954" y="2261"/>
                  <a:pt x="956" y="2256"/>
                  <a:pt x="959" y="2252"/>
                </a:cubicBezTo>
                <a:cubicBezTo>
                  <a:pt x="1008" y="2280"/>
                  <a:pt x="1086" y="2250"/>
                  <a:pt x="1125" y="2219"/>
                </a:cubicBezTo>
                <a:cubicBezTo>
                  <a:pt x="1138" y="2208"/>
                  <a:pt x="1148" y="2191"/>
                  <a:pt x="1163" y="2183"/>
                </a:cubicBezTo>
                <a:cubicBezTo>
                  <a:pt x="1179" y="2173"/>
                  <a:pt x="1199" y="2184"/>
                  <a:pt x="1215" y="2190"/>
                </a:cubicBezTo>
                <a:cubicBezTo>
                  <a:pt x="1246" y="2202"/>
                  <a:pt x="1278" y="2207"/>
                  <a:pt x="1311" y="2206"/>
                </a:cubicBezTo>
                <a:cubicBezTo>
                  <a:pt x="1378" y="2204"/>
                  <a:pt x="1442" y="2184"/>
                  <a:pt x="1509" y="2181"/>
                </a:cubicBezTo>
                <a:cubicBezTo>
                  <a:pt x="1565" y="2179"/>
                  <a:pt x="1611" y="2196"/>
                  <a:pt x="1653" y="2227"/>
                </a:cubicBezTo>
                <a:cubicBezTo>
                  <a:pt x="1642" y="2232"/>
                  <a:pt x="1630" y="2235"/>
                  <a:pt x="1619" y="2239"/>
                </a:cubicBezTo>
                <a:close/>
                <a:moveTo>
                  <a:pt x="1647" y="3854"/>
                </a:moveTo>
                <a:cubicBezTo>
                  <a:pt x="1647" y="3841"/>
                  <a:pt x="1647" y="3828"/>
                  <a:pt x="1647" y="3815"/>
                </a:cubicBezTo>
                <a:cubicBezTo>
                  <a:pt x="1657" y="3814"/>
                  <a:pt x="1667" y="3814"/>
                  <a:pt x="1678" y="3813"/>
                </a:cubicBezTo>
                <a:cubicBezTo>
                  <a:pt x="1676" y="3815"/>
                  <a:pt x="1675" y="3816"/>
                  <a:pt x="1674" y="3818"/>
                </a:cubicBezTo>
                <a:cubicBezTo>
                  <a:pt x="1664" y="3829"/>
                  <a:pt x="1656" y="3841"/>
                  <a:pt x="1647" y="3854"/>
                </a:cubicBezTo>
                <a:close/>
                <a:moveTo>
                  <a:pt x="1667" y="4057"/>
                </a:moveTo>
                <a:cubicBezTo>
                  <a:pt x="1658" y="4003"/>
                  <a:pt x="1652" y="3950"/>
                  <a:pt x="1649" y="3897"/>
                </a:cubicBezTo>
                <a:cubicBezTo>
                  <a:pt x="1663" y="3873"/>
                  <a:pt x="1679" y="3850"/>
                  <a:pt x="1697" y="3829"/>
                </a:cubicBezTo>
                <a:cubicBezTo>
                  <a:pt x="1697" y="3830"/>
                  <a:pt x="1698" y="3831"/>
                  <a:pt x="1699" y="3831"/>
                </a:cubicBezTo>
                <a:cubicBezTo>
                  <a:pt x="1705" y="3835"/>
                  <a:pt x="1712" y="3836"/>
                  <a:pt x="1718" y="3839"/>
                </a:cubicBezTo>
                <a:cubicBezTo>
                  <a:pt x="1725" y="3842"/>
                  <a:pt x="1732" y="3847"/>
                  <a:pt x="1738" y="3851"/>
                </a:cubicBezTo>
                <a:cubicBezTo>
                  <a:pt x="1726" y="3850"/>
                  <a:pt x="1714" y="3849"/>
                  <a:pt x="1702" y="3849"/>
                </a:cubicBezTo>
                <a:cubicBezTo>
                  <a:pt x="1694" y="3850"/>
                  <a:pt x="1689" y="3859"/>
                  <a:pt x="1694" y="3866"/>
                </a:cubicBezTo>
                <a:cubicBezTo>
                  <a:pt x="1699" y="3874"/>
                  <a:pt x="1706" y="3878"/>
                  <a:pt x="1715" y="3881"/>
                </a:cubicBezTo>
                <a:cubicBezTo>
                  <a:pt x="1707" y="3883"/>
                  <a:pt x="1699" y="3886"/>
                  <a:pt x="1694" y="3891"/>
                </a:cubicBezTo>
                <a:cubicBezTo>
                  <a:pt x="1692" y="3893"/>
                  <a:pt x="1691" y="3896"/>
                  <a:pt x="1692" y="3899"/>
                </a:cubicBezTo>
                <a:cubicBezTo>
                  <a:pt x="1695" y="3905"/>
                  <a:pt x="1699" y="3909"/>
                  <a:pt x="1705" y="3912"/>
                </a:cubicBezTo>
                <a:cubicBezTo>
                  <a:pt x="1700" y="3912"/>
                  <a:pt x="1696" y="3912"/>
                  <a:pt x="1691" y="3912"/>
                </a:cubicBezTo>
                <a:cubicBezTo>
                  <a:pt x="1676" y="3911"/>
                  <a:pt x="1673" y="3933"/>
                  <a:pt x="1685" y="3939"/>
                </a:cubicBezTo>
                <a:cubicBezTo>
                  <a:pt x="1690" y="3942"/>
                  <a:pt x="1696" y="3944"/>
                  <a:pt x="1701" y="3945"/>
                </a:cubicBezTo>
                <a:cubicBezTo>
                  <a:pt x="1701" y="3955"/>
                  <a:pt x="1703" y="3966"/>
                  <a:pt x="1711" y="3975"/>
                </a:cubicBezTo>
                <a:cubicBezTo>
                  <a:pt x="1712" y="3976"/>
                  <a:pt x="1712" y="3976"/>
                  <a:pt x="1713" y="3976"/>
                </a:cubicBezTo>
                <a:cubicBezTo>
                  <a:pt x="1696" y="4002"/>
                  <a:pt x="1680" y="4029"/>
                  <a:pt x="1667" y="4057"/>
                </a:cubicBezTo>
                <a:close/>
                <a:moveTo>
                  <a:pt x="1691" y="4154"/>
                </a:moveTo>
                <a:cubicBezTo>
                  <a:pt x="1689" y="4155"/>
                  <a:pt x="1687" y="4156"/>
                  <a:pt x="1685" y="4157"/>
                </a:cubicBezTo>
                <a:cubicBezTo>
                  <a:pt x="1680" y="4132"/>
                  <a:pt x="1676" y="4108"/>
                  <a:pt x="1671" y="4083"/>
                </a:cubicBezTo>
                <a:cubicBezTo>
                  <a:pt x="1674" y="4077"/>
                  <a:pt x="1678" y="4071"/>
                  <a:pt x="1681" y="4065"/>
                </a:cubicBezTo>
                <a:cubicBezTo>
                  <a:pt x="1679" y="4069"/>
                  <a:pt x="1677" y="4074"/>
                  <a:pt x="1677" y="4079"/>
                </a:cubicBezTo>
                <a:cubicBezTo>
                  <a:pt x="1675" y="4102"/>
                  <a:pt x="1693" y="4106"/>
                  <a:pt x="1698" y="4120"/>
                </a:cubicBezTo>
                <a:cubicBezTo>
                  <a:pt x="1699" y="4123"/>
                  <a:pt x="1699" y="4143"/>
                  <a:pt x="1701" y="4149"/>
                </a:cubicBezTo>
                <a:cubicBezTo>
                  <a:pt x="1701" y="4150"/>
                  <a:pt x="1701" y="4151"/>
                  <a:pt x="1701" y="4151"/>
                </a:cubicBezTo>
                <a:cubicBezTo>
                  <a:pt x="1699" y="4152"/>
                  <a:pt x="1695" y="4153"/>
                  <a:pt x="1691" y="4154"/>
                </a:cubicBezTo>
                <a:close/>
                <a:moveTo>
                  <a:pt x="1749" y="4475"/>
                </a:moveTo>
                <a:cubicBezTo>
                  <a:pt x="1741" y="4428"/>
                  <a:pt x="1732" y="4381"/>
                  <a:pt x="1722" y="4335"/>
                </a:cubicBezTo>
                <a:cubicBezTo>
                  <a:pt x="1724" y="4334"/>
                  <a:pt x="1727" y="4333"/>
                  <a:pt x="1729" y="4333"/>
                </a:cubicBezTo>
                <a:cubicBezTo>
                  <a:pt x="1744" y="4378"/>
                  <a:pt x="1753" y="4426"/>
                  <a:pt x="1749" y="4475"/>
                </a:cubicBezTo>
                <a:close/>
                <a:moveTo>
                  <a:pt x="1744" y="4354"/>
                </a:moveTo>
                <a:cubicBezTo>
                  <a:pt x="1742" y="4346"/>
                  <a:pt x="1740" y="4338"/>
                  <a:pt x="1738" y="4329"/>
                </a:cubicBezTo>
                <a:cubicBezTo>
                  <a:pt x="1743" y="4327"/>
                  <a:pt x="1747" y="4325"/>
                  <a:pt x="1752" y="4323"/>
                </a:cubicBezTo>
                <a:cubicBezTo>
                  <a:pt x="1748" y="4333"/>
                  <a:pt x="1745" y="4343"/>
                  <a:pt x="1744" y="4354"/>
                </a:cubicBezTo>
                <a:close/>
                <a:moveTo>
                  <a:pt x="1784" y="4240"/>
                </a:moveTo>
                <a:cubicBezTo>
                  <a:pt x="1779" y="4241"/>
                  <a:pt x="1774" y="4242"/>
                  <a:pt x="1768" y="4243"/>
                </a:cubicBezTo>
                <a:cubicBezTo>
                  <a:pt x="1747" y="4248"/>
                  <a:pt x="1729" y="4259"/>
                  <a:pt x="1721" y="4277"/>
                </a:cubicBezTo>
                <a:cubicBezTo>
                  <a:pt x="1720" y="4274"/>
                  <a:pt x="1719" y="4272"/>
                  <a:pt x="1718" y="4269"/>
                </a:cubicBezTo>
                <a:cubicBezTo>
                  <a:pt x="1725" y="4262"/>
                  <a:pt x="1731" y="4253"/>
                  <a:pt x="1735" y="4244"/>
                </a:cubicBezTo>
                <a:cubicBezTo>
                  <a:pt x="1737" y="4240"/>
                  <a:pt x="1738" y="4235"/>
                  <a:pt x="1739" y="4230"/>
                </a:cubicBezTo>
                <a:cubicBezTo>
                  <a:pt x="1750" y="4230"/>
                  <a:pt x="1761" y="4230"/>
                  <a:pt x="1772" y="4226"/>
                </a:cubicBezTo>
                <a:cubicBezTo>
                  <a:pt x="1777" y="4225"/>
                  <a:pt x="1781" y="4223"/>
                  <a:pt x="1786" y="4220"/>
                </a:cubicBezTo>
                <a:cubicBezTo>
                  <a:pt x="1785" y="4227"/>
                  <a:pt x="1784" y="4233"/>
                  <a:pt x="1784" y="4240"/>
                </a:cubicBezTo>
                <a:close/>
                <a:moveTo>
                  <a:pt x="1765" y="4022"/>
                </a:moveTo>
                <a:cubicBezTo>
                  <a:pt x="1764" y="4025"/>
                  <a:pt x="1763" y="4028"/>
                  <a:pt x="1763" y="4031"/>
                </a:cubicBezTo>
                <a:cubicBezTo>
                  <a:pt x="1748" y="4024"/>
                  <a:pt x="1731" y="4032"/>
                  <a:pt x="1711" y="4042"/>
                </a:cubicBezTo>
                <a:cubicBezTo>
                  <a:pt x="1698" y="4048"/>
                  <a:pt x="1687" y="4054"/>
                  <a:pt x="1681" y="4065"/>
                </a:cubicBezTo>
                <a:cubicBezTo>
                  <a:pt x="1696" y="4035"/>
                  <a:pt x="1713" y="4007"/>
                  <a:pt x="1733" y="3980"/>
                </a:cubicBezTo>
                <a:cubicBezTo>
                  <a:pt x="1735" y="3987"/>
                  <a:pt x="1741" y="3992"/>
                  <a:pt x="1750" y="3992"/>
                </a:cubicBezTo>
                <a:cubicBezTo>
                  <a:pt x="1763" y="3992"/>
                  <a:pt x="1772" y="3987"/>
                  <a:pt x="1782" y="3980"/>
                </a:cubicBezTo>
                <a:cubicBezTo>
                  <a:pt x="1784" y="3989"/>
                  <a:pt x="1786" y="3997"/>
                  <a:pt x="1788" y="4006"/>
                </a:cubicBezTo>
                <a:cubicBezTo>
                  <a:pt x="1777" y="4000"/>
                  <a:pt x="1765" y="4012"/>
                  <a:pt x="1765" y="4022"/>
                </a:cubicBezTo>
                <a:close/>
                <a:moveTo>
                  <a:pt x="1817" y="4047"/>
                </a:moveTo>
                <a:cubicBezTo>
                  <a:pt x="1817" y="4047"/>
                  <a:pt x="1817" y="4046"/>
                  <a:pt x="1817" y="4046"/>
                </a:cubicBezTo>
                <a:cubicBezTo>
                  <a:pt x="1810" y="4020"/>
                  <a:pt x="1804" y="3994"/>
                  <a:pt x="1798" y="3968"/>
                </a:cubicBezTo>
                <a:cubicBezTo>
                  <a:pt x="1808" y="3961"/>
                  <a:pt x="1818" y="3957"/>
                  <a:pt x="1828" y="3956"/>
                </a:cubicBezTo>
                <a:cubicBezTo>
                  <a:pt x="1827" y="3986"/>
                  <a:pt x="1823" y="4017"/>
                  <a:pt x="1817" y="4047"/>
                </a:cubicBezTo>
                <a:close/>
                <a:moveTo>
                  <a:pt x="1911" y="1757"/>
                </a:moveTo>
                <a:cubicBezTo>
                  <a:pt x="1918" y="1735"/>
                  <a:pt x="1923" y="1712"/>
                  <a:pt x="1929" y="1689"/>
                </a:cubicBezTo>
                <a:cubicBezTo>
                  <a:pt x="1931" y="1703"/>
                  <a:pt x="1937" y="1716"/>
                  <a:pt x="1950" y="1725"/>
                </a:cubicBezTo>
                <a:cubicBezTo>
                  <a:pt x="1951" y="1725"/>
                  <a:pt x="1951" y="1725"/>
                  <a:pt x="1952" y="1726"/>
                </a:cubicBezTo>
                <a:cubicBezTo>
                  <a:pt x="1938" y="1736"/>
                  <a:pt x="1925" y="1747"/>
                  <a:pt x="1911" y="1757"/>
                </a:cubicBezTo>
                <a:close/>
                <a:moveTo>
                  <a:pt x="2035" y="462"/>
                </a:moveTo>
                <a:cubicBezTo>
                  <a:pt x="2037" y="461"/>
                  <a:pt x="2038" y="459"/>
                  <a:pt x="2040" y="457"/>
                </a:cubicBezTo>
                <a:cubicBezTo>
                  <a:pt x="2043" y="463"/>
                  <a:pt x="2046" y="468"/>
                  <a:pt x="2049" y="474"/>
                </a:cubicBezTo>
                <a:cubicBezTo>
                  <a:pt x="2036" y="497"/>
                  <a:pt x="2028" y="522"/>
                  <a:pt x="2022" y="547"/>
                </a:cubicBezTo>
                <a:cubicBezTo>
                  <a:pt x="2020" y="546"/>
                  <a:pt x="2018" y="545"/>
                  <a:pt x="2016" y="544"/>
                </a:cubicBezTo>
                <a:cubicBezTo>
                  <a:pt x="2015" y="540"/>
                  <a:pt x="2015" y="536"/>
                  <a:pt x="2015" y="532"/>
                </a:cubicBezTo>
                <a:cubicBezTo>
                  <a:pt x="2014" y="524"/>
                  <a:pt x="2004" y="520"/>
                  <a:pt x="1997" y="523"/>
                </a:cubicBezTo>
                <a:cubicBezTo>
                  <a:pt x="1998" y="523"/>
                  <a:pt x="1998" y="523"/>
                  <a:pt x="1998" y="523"/>
                </a:cubicBezTo>
                <a:cubicBezTo>
                  <a:pt x="2016" y="508"/>
                  <a:pt x="2028" y="486"/>
                  <a:pt x="2035" y="462"/>
                </a:cubicBezTo>
                <a:close/>
                <a:moveTo>
                  <a:pt x="1969" y="441"/>
                </a:moveTo>
                <a:cubicBezTo>
                  <a:pt x="1979" y="436"/>
                  <a:pt x="1990" y="433"/>
                  <a:pt x="2001" y="430"/>
                </a:cubicBezTo>
                <a:cubicBezTo>
                  <a:pt x="2000" y="438"/>
                  <a:pt x="1998" y="446"/>
                  <a:pt x="1995" y="453"/>
                </a:cubicBezTo>
                <a:cubicBezTo>
                  <a:pt x="1985" y="466"/>
                  <a:pt x="1976" y="479"/>
                  <a:pt x="1970" y="495"/>
                </a:cubicBezTo>
                <a:cubicBezTo>
                  <a:pt x="1963" y="504"/>
                  <a:pt x="1955" y="513"/>
                  <a:pt x="1946" y="523"/>
                </a:cubicBezTo>
                <a:cubicBezTo>
                  <a:pt x="1946" y="523"/>
                  <a:pt x="1946" y="523"/>
                  <a:pt x="1946" y="523"/>
                </a:cubicBezTo>
                <a:cubicBezTo>
                  <a:pt x="1947" y="492"/>
                  <a:pt x="1954" y="466"/>
                  <a:pt x="1969" y="441"/>
                </a:cubicBezTo>
                <a:close/>
                <a:moveTo>
                  <a:pt x="1905" y="394"/>
                </a:moveTo>
                <a:cubicBezTo>
                  <a:pt x="1904" y="405"/>
                  <a:pt x="1903" y="416"/>
                  <a:pt x="1901" y="426"/>
                </a:cubicBezTo>
                <a:cubicBezTo>
                  <a:pt x="1898" y="418"/>
                  <a:pt x="1895" y="411"/>
                  <a:pt x="1891" y="404"/>
                </a:cubicBezTo>
                <a:cubicBezTo>
                  <a:pt x="1896" y="400"/>
                  <a:pt x="1900" y="397"/>
                  <a:pt x="1905" y="394"/>
                </a:cubicBezTo>
                <a:close/>
                <a:moveTo>
                  <a:pt x="1897" y="558"/>
                </a:moveTo>
                <a:cubicBezTo>
                  <a:pt x="1899" y="559"/>
                  <a:pt x="1900" y="559"/>
                  <a:pt x="1901" y="560"/>
                </a:cubicBezTo>
                <a:cubicBezTo>
                  <a:pt x="1900" y="570"/>
                  <a:pt x="1898" y="580"/>
                  <a:pt x="1893" y="589"/>
                </a:cubicBezTo>
                <a:cubicBezTo>
                  <a:pt x="1886" y="583"/>
                  <a:pt x="1880" y="578"/>
                  <a:pt x="1872" y="574"/>
                </a:cubicBezTo>
                <a:cubicBezTo>
                  <a:pt x="1882" y="571"/>
                  <a:pt x="1890" y="566"/>
                  <a:pt x="1897" y="558"/>
                </a:cubicBezTo>
                <a:close/>
                <a:moveTo>
                  <a:pt x="1833" y="522"/>
                </a:moveTo>
                <a:cubicBezTo>
                  <a:pt x="1837" y="514"/>
                  <a:pt x="1841" y="506"/>
                  <a:pt x="1844" y="498"/>
                </a:cubicBezTo>
                <a:cubicBezTo>
                  <a:pt x="1845" y="499"/>
                  <a:pt x="1846" y="501"/>
                  <a:pt x="1847" y="503"/>
                </a:cubicBezTo>
                <a:cubicBezTo>
                  <a:pt x="1839" y="518"/>
                  <a:pt x="1833" y="535"/>
                  <a:pt x="1828" y="551"/>
                </a:cubicBezTo>
                <a:cubicBezTo>
                  <a:pt x="1823" y="550"/>
                  <a:pt x="1817" y="548"/>
                  <a:pt x="1812" y="546"/>
                </a:cubicBezTo>
                <a:cubicBezTo>
                  <a:pt x="1820" y="539"/>
                  <a:pt x="1827" y="531"/>
                  <a:pt x="1833" y="522"/>
                </a:cubicBezTo>
                <a:close/>
                <a:moveTo>
                  <a:pt x="1776" y="435"/>
                </a:moveTo>
                <a:cubicBezTo>
                  <a:pt x="1782" y="431"/>
                  <a:pt x="1787" y="428"/>
                  <a:pt x="1792" y="425"/>
                </a:cubicBezTo>
                <a:cubicBezTo>
                  <a:pt x="1793" y="425"/>
                  <a:pt x="1794" y="426"/>
                  <a:pt x="1795" y="427"/>
                </a:cubicBezTo>
                <a:cubicBezTo>
                  <a:pt x="1785" y="435"/>
                  <a:pt x="1775" y="443"/>
                  <a:pt x="1765" y="452"/>
                </a:cubicBezTo>
                <a:cubicBezTo>
                  <a:pt x="1760" y="451"/>
                  <a:pt x="1754" y="449"/>
                  <a:pt x="1749" y="448"/>
                </a:cubicBezTo>
                <a:cubicBezTo>
                  <a:pt x="1758" y="444"/>
                  <a:pt x="1767" y="439"/>
                  <a:pt x="1776" y="435"/>
                </a:cubicBezTo>
                <a:close/>
                <a:moveTo>
                  <a:pt x="1810" y="626"/>
                </a:moveTo>
                <a:cubicBezTo>
                  <a:pt x="1805" y="641"/>
                  <a:pt x="1799" y="655"/>
                  <a:pt x="1791" y="668"/>
                </a:cubicBezTo>
                <a:cubicBezTo>
                  <a:pt x="1790" y="671"/>
                  <a:pt x="1788" y="673"/>
                  <a:pt x="1786" y="675"/>
                </a:cubicBezTo>
                <a:cubicBezTo>
                  <a:pt x="1780" y="669"/>
                  <a:pt x="1773" y="664"/>
                  <a:pt x="1765" y="658"/>
                </a:cubicBezTo>
                <a:cubicBezTo>
                  <a:pt x="1777" y="643"/>
                  <a:pt x="1791" y="631"/>
                  <a:pt x="1810" y="626"/>
                </a:cubicBezTo>
                <a:close/>
                <a:moveTo>
                  <a:pt x="1760" y="517"/>
                </a:moveTo>
                <a:cubicBezTo>
                  <a:pt x="1769" y="515"/>
                  <a:pt x="1778" y="514"/>
                  <a:pt x="1787" y="512"/>
                </a:cubicBezTo>
                <a:cubicBezTo>
                  <a:pt x="1780" y="520"/>
                  <a:pt x="1772" y="528"/>
                  <a:pt x="1765" y="537"/>
                </a:cubicBezTo>
                <a:cubicBezTo>
                  <a:pt x="1759" y="536"/>
                  <a:pt x="1752" y="536"/>
                  <a:pt x="1745" y="535"/>
                </a:cubicBezTo>
                <a:cubicBezTo>
                  <a:pt x="1750" y="529"/>
                  <a:pt x="1755" y="523"/>
                  <a:pt x="1760" y="517"/>
                </a:cubicBezTo>
                <a:close/>
                <a:moveTo>
                  <a:pt x="1648" y="453"/>
                </a:moveTo>
                <a:cubicBezTo>
                  <a:pt x="1670" y="431"/>
                  <a:pt x="1695" y="412"/>
                  <a:pt x="1725" y="408"/>
                </a:cubicBezTo>
                <a:cubicBezTo>
                  <a:pt x="1705" y="418"/>
                  <a:pt x="1686" y="429"/>
                  <a:pt x="1670" y="444"/>
                </a:cubicBezTo>
                <a:cubicBezTo>
                  <a:pt x="1669" y="445"/>
                  <a:pt x="1668" y="446"/>
                  <a:pt x="1667" y="448"/>
                </a:cubicBezTo>
                <a:cubicBezTo>
                  <a:pt x="1660" y="449"/>
                  <a:pt x="1654" y="451"/>
                  <a:pt x="1648" y="453"/>
                </a:cubicBezTo>
                <a:close/>
                <a:moveTo>
                  <a:pt x="1677" y="730"/>
                </a:moveTo>
                <a:cubicBezTo>
                  <a:pt x="1671" y="722"/>
                  <a:pt x="1664" y="713"/>
                  <a:pt x="1656" y="706"/>
                </a:cubicBezTo>
                <a:cubicBezTo>
                  <a:pt x="1643" y="694"/>
                  <a:pt x="1630" y="685"/>
                  <a:pt x="1615" y="678"/>
                </a:cubicBezTo>
                <a:cubicBezTo>
                  <a:pt x="1631" y="680"/>
                  <a:pt x="1648" y="685"/>
                  <a:pt x="1668" y="692"/>
                </a:cubicBezTo>
                <a:cubicBezTo>
                  <a:pt x="1677" y="696"/>
                  <a:pt x="1686" y="700"/>
                  <a:pt x="1696" y="703"/>
                </a:cubicBezTo>
                <a:cubicBezTo>
                  <a:pt x="1690" y="713"/>
                  <a:pt x="1684" y="722"/>
                  <a:pt x="1677" y="730"/>
                </a:cubicBezTo>
                <a:close/>
                <a:moveTo>
                  <a:pt x="1669" y="536"/>
                </a:moveTo>
                <a:cubicBezTo>
                  <a:pt x="1669" y="535"/>
                  <a:pt x="1669" y="534"/>
                  <a:pt x="1670" y="533"/>
                </a:cubicBezTo>
                <a:cubicBezTo>
                  <a:pt x="1670" y="533"/>
                  <a:pt x="1670" y="533"/>
                  <a:pt x="1670" y="533"/>
                </a:cubicBezTo>
                <a:cubicBezTo>
                  <a:pt x="1672" y="532"/>
                  <a:pt x="1674" y="531"/>
                  <a:pt x="1676" y="530"/>
                </a:cubicBezTo>
                <a:cubicBezTo>
                  <a:pt x="1685" y="527"/>
                  <a:pt x="1694" y="525"/>
                  <a:pt x="1703" y="523"/>
                </a:cubicBezTo>
                <a:cubicBezTo>
                  <a:pt x="1701" y="527"/>
                  <a:pt x="1699" y="531"/>
                  <a:pt x="1697" y="535"/>
                </a:cubicBezTo>
                <a:cubicBezTo>
                  <a:pt x="1687" y="535"/>
                  <a:pt x="1678" y="536"/>
                  <a:pt x="1669" y="536"/>
                </a:cubicBezTo>
                <a:close/>
                <a:moveTo>
                  <a:pt x="1714" y="789"/>
                </a:moveTo>
                <a:cubicBezTo>
                  <a:pt x="1709" y="780"/>
                  <a:pt x="1704" y="772"/>
                  <a:pt x="1700" y="763"/>
                </a:cubicBezTo>
                <a:cubicBezTo>
                  <a:pt x="1702" y="761"/>
                  <a:pt x="1704" y="759"/>
                  <a:pt x="1706" y="757"/>
                </a:cubicBezTo>
                <a:cubicBezTo>
                  <a:pt x="1710" y="767"/>
                  <a:pt x="1715" y="778"/>
                  <a:pt x="1714" y="789"/>
                </a:cubicBezTo>
                <a:close/>
                <a:moveTo>
                  <a:pt x="1742" y="626"/>
                </a:moveTo>
                <a:cubicBezTo>
                  <a:pt x="1739" y="629"/>
                  <a:pt x="1737" y="632"/>
                  <a:pt x="1735" y="635"/>
                </a:cubicBezTo>
                <a:cubicBezTo>
                  <a:pt x="1731" y="632"/>
                  <a:pt x="1727" y="630"/>
                  <a:pt x="1723" y="627"/>
                </a:cubicBezTo>
                <a:cubicBezTo>
                  <a:pt x="1729" y="627"/>
                  <a:pt x="1735" y="627"/>
                  <a:pt x="1742" y="626"/>
                </a:cubicBezTo>
                <a:close/>
                <a:moveTo>
                  <a:pt x="1738" y="836"/>
                </a:moveTo>
                <a:cubicBezTo>
                  <a:pt x="1738" y="835"/>
                  <a:pt x="1737" y="833"/>
                  <a:pt x="1736" y="832"/>
                </a:cubicBezTo>
                <a:cubicBezTo>
                  <a:pt x="1735" y="831"/>
                  <a:pt x="1735" y="830"/>
                  <a:pt x="1734" y="829"/>
                </a:cubicBezTo>
                <a:cubicBezTo>
                  <a:pt x="1740" y="821"/>
                  <a:pt x="1744" y="812"/>
                  <a:pt x="1747" y="803"/>
                </a:cubicBezTo>
                <a:cubicBezTo>
                  <a:pt x="1750" y="788"/>
                  <a:pt x="1749" y="772"/>
                  <a:pt x="1743" y="757"/>
                </a:cubicBezTo>
                <a:cubicBezTo>
                  <a:pt x="1740" y="746"/>
                  <a:pt x="1736" y="733"/>
                  <a:pt x="1728" y="726"/>
                </a:cubicBezTo>
                <a:cubicBezTo>
                  <a:pt x="1729" y="724"/>
                  <a:pt x="1730" y="721"/>
                  <a:pt x="1731" y="719"/>
                </a:cubicBezTo>
                <a:cubicBezTo>
                  <a:pt x="1732" y="719"/>
                  <a:pt x="1732" y="718"/>
                  <a:pt x="1732" y="718"/>
                </a:cubicBezTo>
                <a:cubicBezTo>
                  <a:pt x="1741" y="721"/>
                  <a:pt x="1750" y="725"/>
                  <a:pt x="1759" y="728"/>
                </a:cubicBezTo>
                <a:cubicBezTo>
                  <a:pt x="1761" y="732"/>
                  <a:pt x="1764" y="734"/>
                  <a:pt x="1768" y="734"/>
                </a:cubicBezTo>
                <a:cubicBezTo>
                  <a:pt x="1771" y="735"/>
                  <a:pt x="1773" y="734"/>
                  <a:pt x="1775" y="734"/>
                </a:cubicBezTo>
                <a:cubicBezTo>
                  <a:pt x="1794" y="741"/>
                  <a:pt x="1813" y="746"/>
                  <a:pt x="1833" y="750"/>
                </a:cubicBezTo>
                <a:cubicBezTo>
                  <a:pt x="1834" y="753"/>
                  <a:pt x="1834" y="755"/>
                  <a:pt x="1835" y="757"/>
                </a:cubicBezTo>
                <a:cubicBezTo>
                  <a:pt x="1835" y="760"/>
                  <a:pt x="1835" y="763"/>
                  <a:pt x="1836" y="765"/>
                </a:cubicBezTo>
                <a:cubicBezTo>
                  <a:pt x="1836" y="768"/>
                  <a:pt x="1837" y="770"/>
                  <a:pt x="1838" y="772"/>
                </a:cubicBezTo>
                <a:cubicBezTo>
                  <a:pt x="1838" y="772"/>
                  <a:pt x="1839" y="773"/>
                  <a:pt x="1838" y="773"/>
                </a:cubicBezTo>
                <a:cubicBezTo>
                  <a:pt x="1838" y="776"/>
                  <a:pt x="1831" y="792"/>
                  <a:pt x="1830" y="798"/>
                </a:cubicBezTo>
                <a:cubicBezTo>
                  <a:pt x="1830" y="798"/>
                  <a:pt x="1830" y="799"/>
                  <a:pt x="1830" y="799"/>
                </a:cubicBezTo>
                <a:cubicBezTo>
                  <a:pt x="1828" y="799"/>
                  <a:pt x="1825" y="798"/>
                  <a:pt x="1821" y="798"/>
                </a:cubicBezTo>
                <a:cubicBezTo>
                  <a:pt x="1800" y="796"/>
                  <a:pt x="1792" y="810"/>
                  <a:pt x="1794" y="825"/>
                </a:cubicBezTo>
                <a:cubicBezTo>
                  <a:pt x="1777" y="823"/>
                  <a:pt x="1760" y="824"/>
                  <a:pt x="1745" y="831"/>
                </a:cubicBezTo>
                <a:cubicBezTo>
                  <a:pt x="1742" y="832"/>
                  <a:pt x="1740" y="834"/>
                  <a:pt x="1738" y="836"/>
                </a:cubicBezTo>
                <a:close/>
                <a:moveTo>
                  <a:pt x="1778" y="870"/>
                </a:moveTo>
                <a:cubicBezTo>
                  <a:pt x="1771" y="869"/>
                  <a:pt x="1767" y="871"/>
                  <a:pt x="1764" y="876"/>
                </a:cubicBezTo>
                <a:cubicBezTo>
                  <a:pt x="1760" y="870"/>
                  <a:pt x="1755" y="863"/>
                  <a:pt x="1751" y="857"/>
                </a:cubicBezTo>
                <a:cubicBezTo>
                  <a:pt x="1751" y="857"/>
                  <a:pt x="1752" y="857"/>
                  <a:pt x="1752" y="857"/>
                </a:cubicBezTo>
                <a:cubicBezTo>
                  <a:pt x="1770" y="855"/>
                  <a:pt x="1785" y="856"/>
                  <a:pt x="1801" y="861"/>
                </a:cubicBezTo>
                <a:cubicBezTo>
                  <a:pt x="1794" y="868"/>
                  <a:pt x="1787" y="872"/>
                  <a:pt x="1778" y="870"/>
                </a:cubicBezTo>
                <a:close/>
                <a:moveTo>
                  <a:pt x="1850" y="896"/>
                </a:moveTo>
                <a:cubicBezTo>
                  <a:pt x="1830" y="892"/>
                  <a:pt x="1808" y="896"/>
                  <a:pt x="1796" y="911"/>
                </a:cubicBezTo>
                <a:cubicBezTo>
                  <a:pt x="1793" y="908"/>
                  <a:pt x="1790" y="904"/>
                  <a:pt x="1786" y="901"/>
                </a:cubicBezTo>
                <a:cubicBezTo>
                  <a:pt x="1800" y="902"/>
                  <a:pt x="1813" y="894"/>
                  <a:pt x="1823" y="885"/>
                </a:cubicBezTo>
                <a:cubicBezTo>
                  <a:pt x="1827" y="882"/>
                  <a:pt x="1829" y="879"/>
                  <a:pt x="1832" y="875"/>
                </a:cubicBezTo>
                <a:cubicBezTo>
                  <a:pt x="1838" y="878"/>
                  <a:pt x="1845" y="881"/>
                  <a:pt x="1852" y="882"/>
                </a:cubicBezTo>
                <a:cubicBezTo>
                  <a:pt x="1852" y="886"/>
                  <a:pt x="1852" y="889"/>
                  <a:pt x="1853" y="893"/>
                </a:cubicBezTo>
                <a:cubicBezTo>
                  <a:pt x="1853" y="894"/>
                  <a:pt x="1853" y="895"/>
                  <a:pt x="1854" y="897"/>
                </a:cubicBezTo>
                <a:cubicBezTo>
                  <a:pt x="1853" y="897"/>
                  <a:pt x="1851" y="896"/>
                  <a:pt x="1850" y="896"/>
                </a:cubicBezTo>
                <a:close/>
                <a:moveTo>
                  <a:pt x="1859" y="676"/>
                </a:moveTo>
                <a:cubicBezTo>
                  <a:pt x="1848" y="689"/>
                  <a:pt x="1840" y="705"/>
                  <a:pt x="1837" y="721"/>
                </a:cubicBezTo>
                <a:cubicBezTo>
                  <a:pt x="1830" y="715"/>
                  <a:pt x="1823" y="708"/>
                  <a:pt x="1816" y="701"/>
                </a:cubicBezTo>
                <a:cubicBezTo>
                  <a:pt x="1828" y="686"/>
                  <a:pt x="1838" y="668"/>
                  <a:pt x="1845" y="650"/>
                </a:cubicBezTo>
                <a:cubicBezTo>
                  <a:pt x="1847" y="642"/>
                  <a:pt x="1849" y="635"/>
                  <a:pt x="1851" y="628"/>
                </a:cubicBezTo>
                <a:cubicBezTo>
                  <a:pt x="1860" y="628"/>
                  <a:pt x="1869" y="628"/>
                  <a:pt x="1878" y="629"/>
                </a:cubicBezTo>
                <a:cubicBezTo>
                  <a:pt x="1884" y="629"/>
                  <a:pt x="1889" y="628"/>
                  <a:pt x="1893" y="625"/>
                </a:cubicBezTo>
                <a:cubicBezTo>
                  <a:pt x="1893" y="625"/>
                  <a:pt x="1893" y="625"/>
                  <a:pt x="1893" y="625"/>
                </a:cubicBezTo>
                <a:cubicBezTo>
                  <a:pt x="1896" y="629"/>
                  <a:pt x="1900" y="633"/>
                  <a:pt x="1904" y="635"/>
                </a:cubicBezTo>
                <a:cubicBezTo>
                  <a:pt x="1902" y="639"/>
                  <a:pt x="1900" y="643"/>
                  <a:pt x="1900" y="648"/>
                </a:cubicBezTo>
                <a:cubicBezTo>
                  <a:pt x="1884" y="654"/>
                  <a:pt x="1871" y="663"/>
                  <a:pt x="1859" y="676"/>
                </a:cubicBezTo>
                <a:close/>
                <a:moveTo>
                  <a:pt x="1879" y="716"/>
                </a:moveTo>
                <a:cubicBezTo>
                  <a:pt x="1885" y="703"/>
                  <a:pt x="1895" y="692"/>
                  <a:pt x="1908" y="685"/>
                </a:cubicBezTo>
                <a:cubicBezTo>
                  <a:pt x="1911" y="683"/>
                  <a:pt x="1914" y="682"/>
                  <a:pt x="1917" y="680"/>
                </a:cubicBezTo>
                <a:cubicBezTo>
                  <a:pt x="1918" y="684"/>
                  <a:pt x="1921" y="688"/>
                  <a:pt x="1925" y="690"/>
                </a:cubicBezTo>
                <a:cubicBezTo>
                  <a:pt x="1926" y="691"/>
                  <a:pt x="1927" y="691"/>
                  <a:pt x="1928" y="691"/>
                </a:cubicBezTo>
                <a:cubicBezTo>
                  <a:pt x="1922" y="700"/>
                  <a:pt x="1916" y="709"/>
                  <a:pt x="1911" y="719"/>
                </a:cubicBezTo>
                <a:cubicBezTo>
                  <a:pt x="1903" y="715"/>
                  <a:pt x="1892" y="715"/>
                  <a:pt x="1879" y="716"/>
                </a:cubicBezTo>
                <a:close/>
                <a:moveTo>
                  <a:pt x="1926" y="937"/>
                </a:moveTo>
                <a:cubicBezTo>
                  <a:pt x="1918" y="936"/>
                  <a:pt x="1909" y="935"/>
                  <a:pt x="1901" y="933"/>
                </a:cubicBezTo>
                <a:cubicBezTo>
                  <a:pt x="1899" y="932"/>
                  <a:pt x="1897" y="931"/>
                  <a:pt x="1895" y="930"/>
                </a:cubicBezTo>
                <a:cubicBezTo>
                  <a:pt x="1918" y="922"/>
                  <a:pt x="1914" y="913"/>
                  <a:pt x="1944" y="909"/>
                </a:cubicBezTo>
                <a:cubicBezTo>
                  <a:pt x="1949" y="916"/>
                  <a:pt x="1953" y="923"/>
                  <a:pt x="1958" y="930"/>
                </a:cubicBezTo>
                <a:cubicBezTo>
                  <a:pt x="1948" y="935"/>
                  <a:pt x="1937" y="938"/>
                  <a:pt x="1926" y="937"/>
                </a:cubicBezTo>
                <a:close/>
                <a:moveTo>
                  <a:pt x="1993" y="876"/>
                </a:moveTo>
                <a:cubicBezTo>
                  <a:pt x="1983" y="876"/>
                  <a:pt x="1974" y="875"/>
                  <a:pt x="1962" y="873"/>
                </a:cubicBezTo>
                <a:cubicBezTo>
                  <a:pt x="1960" y="872"/>
                  <a:pt x="1959" y="872"/>
                  <a:pt x="1957" y="872"/>
                </a:cubicBezTo>
                <a:cubicBezTo>
                  <a:pt x="1960" y="868"/>
                  <a:pt x="1962" y="863"/>
                  <a:pt x="1964" y="858"/>
                </a:cubicBezTo>
                <a:cubicBezTo>
                  <a:pt x="1974" y="858"/>
                  <a:pt x="1984" y="858"/>
                  <a:pt x="1994" y="861"/>
                </a:cubicBezTo>
                <a:cubicBezTo>
                  <a:pt x="1994" y="866"/>
                  <a:pt x="1993" y="871"/>
                  <a:pt x="1993" y="876"/>
                </a:cubicBezTo>
                <a:close/>
                <a:moveTo>
                  <a:pt x="1995" y="784"/>
                </a:moveTo>
                <a:cubicBezTo>
                  <a:pt x="1966" y="780"/>
                  <a:pt x="1960" y="773"/>
                  <a:pt x="1959" y="748"/>
                </a:cubicBezTo>
                <a:cubicBezTo>
                  <a:pt x="1958" y="732"/>
                  <a:pt x="1961" y="730"/>
                  <a:pt x="1952" y="716"/>
                </a:cubicBezTo>
                <a:cubicBezTo>
                  <a:pt x="1953" y="716"/>
                  <a:pt x="1953" y="715"/>
                  <a:pt x="1953" y="715"/>
                </a:cubicBezTo>
                <a:cubicBezTo>
                  <a:pt x="1959" y="707"/>
                  <a:pt x="1964" y="698"/>
                  <a:pt x="1968" y="689"/>
                </a:cubicBezTo>
                <a:cubicBezTo>
                  <a:pt x="1972" y="688"/>
                  <a:pt x="1976" y="688"/>
                  <a:pt x="1980" y="687"/>
                </a:cubicBezTo>
                <a:cubicBezTo>
                  <a:pt x="1965" y="713"/>
                  <a:pt x="1957" y="744"/>
                  <a:pt x="1973" y="769"/>
                </a:cubicBezTo>
                <a:cubicBezTo>
                  <a:pt x="1980" y="782"/>
                  <a:pt x="2001" y="782"/>
                  <a:pt x="2005" y="767"/>
                </a:cubicBezTo>
                <a:cubicBezTo>
                  <a:pt x="2007" y="761"/>
                  <a:pt x="2008" y="756"/>
                  <a:pt x="2009" y="750"/>
                </a:cubicBezTo>
                <a:cubicBezTo>
                  <a:pt x="2011" y="751"/>
                  <a:pt x="2012" y="752"/>
                  <a:pt x="2014" y="752"/>
                </a:cubicBezTo>
                <a:cubicBezTo>
                  <a:pt x="2015" y="759"/>
                  <a:pt x="2015" y="766"/>
                  <a:pt x="2016" y="773"/>
                </a:cubicBezTo>
                <a:cubicBezTo>
                  <a:pt x="2017" y="777"/>
                  <a:pt x="2018" y="782"/>
                  <a:pt x="2019" y="787"/>
                </a:cubicBezTo>
                <a:cubicBezTo>
                  <a:pt x="2012" y="786"/>
                  <a:pt x="2000" y="785"/>
                  <a:pt x="1995" y="784"/>
                </a:cubicBezTo>
                <a:close/>
                <a:moveTo>
                  <a:pt x="2054" y="1329"/>
                </a:moveTo>
                <a:cubicBezTo>
                  <a:pt x="2047" y="1328"/>
                  <a:pt x="2040" y="1328"/>
                  <a:pt x="2034" y="1328"/>
                </a:cubicBezTo>
                <a:cubicBezTo>
                  <a:pt x="2016" y="1316"/>
                  <a:pt x="1996" y="1307"/>
                  <a:pt x="1979" y="1295"/>
                </a:cubicBezTo>
                <a:cubicBezTo>
                  <a:pt x="2001" y="1287"/>
                  <a:pt x="2023" y="1280"/>
                  <a:pt x="2045" y="1273"/>
                </a:cubicBezTo>
                <a:cubicBezTo>
                  <a:pt x="2045" y="1273"/>
                  <a:pt x="2046" y="1273"/>
                  <a:pt x="2046" y="1274"/>
                </a:cubicBezTo>
                <a:cubicBezTo>
                  <a:pt x="2049" y="1292"/>
                  <a:pt x="2055" y="1311"/>
                  <a:pt x="2063" y="1329"/>
                </a:cubicBezTo>
                <a:cubicBezTo>
                  <a:pt x="2060" y="1329"/>
                  <a:pt x="2057" y="1329"/>
                  <a:pt x="2054" y="1329"/>
                </a:cubicBezTo>
                <a:close/>
                <a:moveTo>
                  <a:pt x="2056" y="996"/>
                </a:moveTo>
                <a:cubicBezTo>
                  <a:pt x="2056" y="997"/>
                  <a:pt x="2056" y="997"/>
                  <a:pt x="2056" y="998"/>
                </a:cubicBezTo>
                <a:cubicBezTo>
                  <a:pt x="2044" y="1004"/>
                  <a:pt x="2034" y="1013"/>
                  <a:pt x="2020" y="1018"/>
                </a:cubicBezTo>
                <a:cubicBezTo>
                  <a:pt x="2005" y="1023"/>
                  <a:pt x="2008" y="1007"/>
                  <a:pt x="2016" y="1000"/>
                </a:cubicBezTo>
                <a:cubicBezTo>
                  <a:pt x="2022" y="995"/>
                  <a:pt x="2029" y="991"/>
                  <a:pt x="2035" y="987"/>
                </a:cubicBezTo>
                <a:cubicBezTo>
                  <a:pt x="2041" y="983"/>
                  <a:pt x="2046" y="978"/>
                  <a:pt x="2052" y="975"/>
                </a:cubicBezTo>
                <a:cubicBezTo>
                  <a:pt x="2059" y="971"/>
                  <a:pt x="2062" y="969"/>
                  <a:pt x="2067" y="972"/>
                </a:cubicBezTo>
                <a:cubicBezTo>
                  <a:pt x="2066" y="979"/>
                  <a:pt x="2061" y="986"/>
                  <a:pt x="2056" y="996"/>
                </a:cubicBezTo>
                <a:close/>
                <a:moveTo>
                  <a:pt x="2096" y="851"/>
                </a:moveTo>
                <a:cubicBezTo>
                  <a:pt x="2093" y="852"/>
                  <a:pt x="2090" y="852"/>
                  <a:pt x="2087" y="852"/>
                </a:cubicBezTo>
                <a:cubicBezTo>
                  <a:pt x="2084" y="846"/>
                  <a:pt x="2081" y="839"/>
                  <a:pt x="2077" y="833"/>
                </a:cubicBezTo>
                <a:cubicBezTo>
                  <a:pt x="2090" y="828"/>
                  <a:pt x="2100" y="821"/>
                  <a:pt x="2110" y="814"/>
                </a:cubicBezTo>
                <a:cubicBezTo>
                  <a:pt x="2113" y="820"/>
                  <a:pt x="2117" y="826"/>
                  <a:pt x="2121" y="833"/>
                </a:cubicBezTo>
                <a:cubicBezTo>
                  <a:pt x="2113" y="839"/>
                  <a:pt x="2105" y="846"/>
                  <a:pt x="2096" y="85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6"/>
          <p:cNvSpPr/>
          <p:nvPr/>
        </p:nvSpPr>
        <p:spPr>
          <a:xfrm rot="-5400000">
            <a:off x="7226437" y="519010"/>
            <a:ext cx="2480857" cy="1332250"/>
          </a:xfrm>
          <a:custGeom>
            <a:avLst/>
            <a:gdLst/>
            <a:ahLst/>
            <a:cxnLst/>
            <a:rect l="l" t="t" r="r" b="b"/>
            <a:pathLst>
              <a:path w="8531" h="4577" extrusionOk="0">
                <a:moveTo>
                  <a:pt x="8421" y="946"/>
                </a:moveTo>
                <a:cubicBezTo>
                  <a:pt x="8440" y="914"/>
                  <a:pt x="8439" y="871"/>
                  <a:pt x="8421" y="835"/>
                </a:cubicBezTo>
                <a:cubicBezTo>
                  <a:pt x="8398" y="789"/>
                  <a:pt x="8340" y="791"/>
                  <a:pt x="8290" y="793"/>
                </a:cubicBezTo>
                <a:cubicBezTo>
                  <a:pt x="8295" y="751"/>
                  <a:pt x="8289" y="709"/>
                  <a:pt x="8248" y="686"/>
                </a:cubicBezTo>
                <a:cubicBezTo>
                  <a:pt x="8239" y="680"/>
                  <a:pt x="8233" y="679"/>
                  <a:pt x="8223" y="677"/>
                </a:cubicBezTo>
                <a:cubicBezTo>
                  <a:pt x="8180" y="668"/>
                  <a:pt x="8186" y="684"/>
                  <a:pt x="8140" y="658"/>
                </a:cubicBezTo>
                <a:cubicBezTo>
                  <a:pt x="8094" y="633"/>
                  <a:pt x="8081" y="588"/>
                  <a:pt x="8038" y="559"/>
                </a:cubicBezTo>
                <a:cubicBezTo>
                  <a:pt x="7991" y="528"/>
                  <a:pt x="7947" y="542"/>
                  <a:pt x="7906" y="574"/>
                </a:cubicBezTo>
                <a:cubicBezTo>
                  <a:pt x="7867" y="605"/>
                  <a:pt x="7830" y="624"/>
                  <a:pt x="7792" y="634"/>
                </a:cubicBezTo>
                <a:cubicBezTo>
                  <a:pt x="7803" y="624"/>
                  <a:pt x="7814" y="613"/>
                  <a:pt x="7821" y="599"/>
                </a:cubicBezTo>
                <a:cubicBezTo>
                  <a:pt x="7822" y="596"/>
                  <a:pt x="7821" y="593"/>
                  <a:pt x="7818" y="592"/>
                </a:cubicBezTo>
                <a:cubicBezTo>
                  <a:pt x="7777" y="583"/>
                  <a:pt x="7734" y="593"/>
                  <a:pt x="7692" y="601"/>
                </a:cubicBezTo>
                <a:cubicBezTo>
                  <a:pt x="7728" y="589"/>
                  <a:pt x="7762" y="573"/>
                  <a:pt x="7787" y="547"/>
                </a:cubicBezTo>
                <a:cubicBezTo>
                  <a:pt x="7791" y="543"/>
                  <a:pt x="7789" y="537"/>
                  <a:pt x="7784" y="535"/>
                </a:cubicBezTo>
                <a:cubicBezTo>
                  <a:pt x="7714" y="519"/>
                  <a:pt x="7633" y="551"/>
                  <a:pt x="7566" y="570"/>
                </a:cubicBezTo>
                <a:cubicBezTo>
                  <a:pt x="7547" y="575"/>
                  <a:pt x="7526" y="579"/>
                  <a:pt x="7506" y="585"/>
                </a:cubicBezTo>
                <a:cubicBezTo>
                  <a:pt x="7508" y="580"/>
                  <a:pt x="7509" y="575"/>
                  <a:pt x="7510" y="570"/>
                </a:cubicBezTo>
                <a:cubicBezTo>
                  <a:pt x="7516" y="567"/>
                  <a:pt x="7523" y="564"/>
                  <a:pt x="7528" y="560"/>
                </a:cubicBezTo>
                <a:cubicBezTo>
                  <a:pt x="7533" y="559"/>
                  <a:pt x="7538" y="557"/>
                  <a:pt x="7543" y="555"/>
                </a:cubicBezTo>
                <a:cubicBezTo>
                  <a:pt x="7606" y="536"/>
                  <a:pt x="7687" y="538"/>
                  <a:pt x="7740" y="496"/>
                </a:cubicBezTo>
                <a:cubicBezTo>
                  <a:pt x="7742" y="495"/>
                  <a:pt x="7743" y="492"/>
                  <a:pt x="7741" y="490"/>
                </a:cubicBezTo>
                <a:cubicBezTo>
                  <a:pt x="7715" y="472"/>
                  <a:pt x="7684" y="466"/>
                  <a:pt x="7652" y="467"/>
                </a:cubicBezTo>
                <a:cubicBezTo>
                  <a:pt x="7655" y="464"/>
                  <a:pt x="7658" y="461"/>
                  <a:pt x="7661" y="458"/>
                </a:cubicBezTo>
                <a:cubicBezTo>
                  <a:pt x="7680" y="438"/>
                  <a:pt x="7694" y="403"/>
                  <a:pt x="7715" y="386"/>
                </a:cubicBezTo>
                <a:cubicBezTo>
                  <a:pt x="7717" y="386"/>
                  <a:pt x="7717" y="384"/>
                  <a:pt x="7716" y="383"/>
                </a:cubicBezTo>
                <a:cubicBezTo>
                  <a:pt x="7686" y="345"/>
                  <a:pt x="7624" y="415"/>
                  <a:pt x="7601" y="432"/>
                </a:cubicBezTo>
                <a:cubicBezTo>
                  <a:pt x="7587" y="442"/>
                  <a:pt x="7573" y="451"/>
                  <a:pt x="7558" y="460"/>
                </a:cubicBezTo>
                <a:cubicBezTo>
                  <a:pt x="7573" y="429"/>
                  <a:pt x="7588" y="397"/>
                  <a:pt x="7597" y="363"/>
                </a:cubicBezTo>
                <a:cubicBezTo>
                  <a:pt x="7598" y="360"/>
                  <a:pt x="7594" y="358"/>
                  <a:pt x="7591" y="359"/>
                </a:cubicBezTo>
                <a:cubicBezTo>
                  <a:pt x="7566" y="371"/>
                  <a:pt x="7545" y="390"/>
                  <a:pt x="7526" y="411"/>
                </a:cubicBezTo>
                <a:cubicBezTo>
                  <a:pt x="7529" y="401"/>
                  <a:pt x="7531" y="391"/>
                  <a:pt x="7532" y="381"/>
                </a:cubicBezTo>
                <a:cubicBezTo>
                  <a:pt x="7533" y="374"/>
                  <a:pt x="7526" y="366"/>
                  <a:pt x="7518" y="371"/>
                </a:cubicBezTo>
                <a:cubicBezTo>
                  <a:pt x="7499" y="386"/>
                  <a:pt x="7480" y="402"/>
                  <a:pt x="7462" y="418"/>
                </a:cubicBezTo>
                <a:cubicBezTo>
                  <a:pt x="7458" y="417"/>
                  <a:pt x="7454" y="416"/>
                  <a:pt x="7450" y="415"/>
                </a:cubicBezTo>
                <a:cubicBezTo>
                  <a:pt x="7466" y="393"/>
                  <a:pt x="7476" y="368"/>
                  <a:pt x="7474" y="344"/>
                </a:cubicBezTo>
                <a:cubicBezTo>
                  <a:pt x="7474" y="339"/>
                  <a:pt x="7468" y="333"/>
                  <a:pt x="7462" y="336"/>
                </a:cubicBezTo>
                <a:cubicBezTo>
                  <a:pt x="7427" y="352"/>
                  <a:pt x="7409" y="390"/>
                  <a:pt x="7377" y="412"/>
                </a:cubicBezTo>
                <a:cubicBezTo>
                  <a:pt x="7375" y="412"/>
                  <a:pt x="7374" y="412"/>
                  <a:pt x="7372" y="412"/>
                </a:cubicBezTo>
                <a:cubicBezTo>
                  <a:pt x="7369" y="410"/>
                  <a:pt x="7366" y="409"/>
                  <a:pt x="7363" y="407"/>
                </a:cubicBezTo>
                <a:cubicBezTo>
                  <a:pt x="7401" y="373"/>
                  <a:pt x="7420" y="323"/>
                  <a:pt x="7425" y="273"/>
                </a:cubicBezTo>
                <a:cubicBezTo>
                  <a:pt x="7425" y="271"/>
                  <a:pt x="7422" y="271"/>
                  <a:pt x="7421" y="272"/>
                </a:cubicBezTo>
                <a:cubicBezTo>
                  <a:pt x="7394" y="296"/>
                  <a:pt x="7369" y="330"/>
                  <a:pt x="7340" y="354"/>
                </a:cubicBezTo>
                <a:cubicBezTo>
                  <a:pt x="7373" y="301"/>
                  <a:pt x="7397" y="251"/>
                  <a:pt x="7403" y="227"/>
                </a:cubicBezTo>
                <a:cubicBezTo>
                  <a:pt x="7404" y="223"/>
                  <a:pt x="7400" y="221"/>
                  <a:pt x="7397" y="223"/>
                </a:cubicBezTo>
                <a:cubicBezTo>
                  <a:pt x="7388" y="232"/>
                  <a:pt x="7379" y="240"/>
                  <a:pt x="7370" y="248"/>
                </a:cubicBezTo>
                <a:cubicBezTo>
                  <a:pt x="7372" y="242"/>
                  <a:pt x="7374" y="235"/>
                  <a:pt x="7375" y="228"/>
                </a:cubicBezTo>
                <a:cubicBezTo>
                  <a:pt x="7376" y="222"/>
                  <a:pt x="7375" y="214"/>
                  <a:pt x="7369" y="210"/>
                </a:cubicBezTo>
                <a:cubicBezTo>
                  <a:pt x="7366" y="207"/>
                  <a:pt x="7363" y="204"/>
                  <a:pt x="7358" y="204"/>
                </a:cubicBezTo>
                <a:cubicBezTo>
                  <a:pt x="7339" y="208"/>
                  <a:pt x="7337" y="222"/>
                  <a:pt x="7326" y="238"/>
                </a:cubicBezTo>
                <a:cubicBezTo>
                  <a:pt x="7320" y="247"/>
                  <a:pt x="7313" y="255"/>
                  <a:pt x="7306" y="263"/>
                </a:cubicBezTo>
                <a:cubicBezTo>
                  <a:pt x="7311" y="237"/>
                  <a:pt x="7308" y="211"/>
                  <a:pt x="7296" y="185"/>
                </a:cubicBezTo>
                <a:cubicBezTo>
                  <a:pt x="7296" y="183"/>
                  <a:pt x="7293" y="183"/>
                  <a:pt x="7292" y="185"/>
                </a:cubicBezTo>
                <a:cubicBezTo>
                  <a:pt x="7278" y="237"/>
                  <a:pt x="7253" y="284"/>
                  <a:pt x="7215" y="323"/>
                </a:cubicBezTo>
                <a:cubicBezTo>
                  <a:pt x="7213" y="325"/>
                  <a:pt x="7211" y="327"/>
                  <a:pt x="7209" y="329"/>
                </a:cubicBezTo>
                <a:cubicBezTo>
                  <a:pt x="7209" y="329"/>
                  <a:pt x="7209" y="329"/>
                  <a:pt x="7209" y="329"/>
                </a:cubicBezTo>
                <a:cubicBezTo>
                  <a:pt x="7235" y="292"/>
                  <a:pt x="7254" y="248"/>
                  <a:pt x="7248" y="207"/>
                </a:cubicBezTo>
                <a:cubicBezTo>
                  <a:pt x="7247" y="194"/>
                  <a:pt x="7228" y="183"/>
                  <a:pt x="7218" y="196"/>
                </a:cubicBezTo>
                <a:cubicBezTo>
                  <a:pt x="7199" y="222"/>
                  <a:pt x="7185" y="249"/>
                  <a:pt x="7169" y="274"/>
                </a:cubicBezTo>
                <a:cubicBezTo>
                  <a:pt x="7182" y="232"/>
                  <a:pt x="7201" y="191"/>
                  <a:pt x="7216" y="151"/>
                </a:cubicBezTo>
                <a:cubicBezTo>
                  <a:pt x="7217" y="148"/>
                  <a:pt x="7214" y="145"/>
                  <a:pt x="7211" y="147"/>
                </a:cubicBezTo>
                <a:cubicBezTo>
                  <a:pt x="7197" y="163"/>
                  <a:pt x="7183" y="179"/>
                  <a:pt x="7170" y="196"/>
                </a:cubicBezTo>
                <a:cubicBezTo>
                  <a:pt x="7171" y="186"/>
                  <a:pt x="7171" y="176"/>
                  <a:pt x="7170" y="166"/>
                </a:cubicBezTo>
                <a:cubicBezTo>
                  <a:pt x="7168" y="149"/>
                  <a:pt x="7147" y="141"/>
                  <a:pt x="7135" y="152"/>
                </a:cubicBezTo>
                <a:cubicBezTo>
                  <a:pt x="7140" y="141"/>
                  <a:pt x="7145" y="130"/>
                  <a:pt x="7150" y="119"/>
                </a:cubicBezTo>
                <a:cubicBezTo>
                  <a:pt x="7152" y="114"/>
                  <a:pt x="7147" y="110"/>
                  <a:pt x="7143" y="113"/>
                </a:cubicBezTo>
                <a:cubicBezTo>
                  <a:pt x="7120" y="137"/>
                  <a:pt x="7101" y="162"/>
                  <a:pt x="7083" y="189"/>
                </a:cubicBezTo>
                <a:cubicBezTo>
                  <a:pt x="7094" y="163"/>
                  <a:pt x="7106" y="137"/>
                  <a:pt x="7117" y="110"/>
                </a:cubicBezTo>
                <a:cubicBezTo>
                  <a:pt x="7120" y="101"/>
                  <a:pt x="7112" y="94"/>
                  <a:pt x="7104" y="98"/>
                </a:cubicBezTo>
                <a:cubicBezTo>
                  <a:pt x="7063" y="118"/>
                  <a:pt x="7036" y="153"/>
                  <a:pt x="7017" y="192"/>
                </a:cubicBezTo>
                <a:cubicBezTo>
                  <a:pt x="7026" y="157"/>
                  <a:pt x="7034" y="122"/>
                  <a:pt x="7042" y="86"/>
                </a:cubicBezTo>
                <a:cubicBezTo>
                  <a:pt x="7043" y="81"/>
                  <a:pt x="7036" y="77"/>
                  <a:pt x="7033" y="81"/>
                </a:cubicBezTo>
                <a:cubicBezTo>
                  <a:pt x="7015" y="106"/>
                  <a:pt x="6997" y="134"/>
                  <a:pt x="6979" y="164"/>
                </a:cubicBezTo>
                <a:cubicBezTo>
                  <a:pt x="6978" y="120"/>
                  <a:pt x="6967" y="78"/>
                  <a:pt x="6946" y="51"/>
                </a:cubicBezTo>
                <a:cubicBezTo>
                  <a:pt x="6934" y="36"/>
                  <a:pt x="6902" y="40"/>
                  <a:pt x="6906" y="64"/>
                </a:cubicBezTo>
                <a:cubicBezTo>
                  <a:pt x="6910" y="90"/>
                  <a:pt x="6915" y="117"/>
                  <a:pt x="6915" y="143"/>
                </a:cubicBezTo>
                <a:cubicBezTo>
                  <a:pt x="6905" y="109"/>
                  <a:pt x="6885" y="79"/>
                  <a:pt x="6853" y="63"/>
                </a:cubicBezTo>
                <a:cubicBezTo>
                  <a:pt x="6844" y="59"/>
                  <a:pt x="6835" y="67"/>
                  <a:pt x="6837" y="76"/>
                </a:cubicBezTo>
                <a:cubicBezTo>
                  <a:pt x="6842" y="95"/>
                  <a:pt x="6847" y="113"/>
                  <a:pt x="6851" y="131"/>
                </a:cubicBezTo>
                <a:cubicBezTo>
                  <a:pt x="6842" y="114"/>
                  <a:pt x="6829" y="98"/>
                  <a:pt x="6812" y="84"/>
                </a:cubicBezTo>
                <a:cubicBezTo>
                  <a:pt x="6809" y="81"/>
                  <a:pt x="6802" y="84"/>
                  <a:pt x="6804" y="89"/>
                </a:cubicBezTo>
                <a:cubicBezTo>
                  <a:pt x="6830" y="148"/>
                  <a:pt x="6812" y="221"/>
                  <a:pt x="6777" y="273"/>
                </a:cubicBezTo>
                <a:cubicBezTo>
                  <a:pt x="6770" y="236"/>
                  <a:pt x="6762" y="197"/>
                  <a:pt x="6768" y="156"/>
                </a:cubicBezTo>
                <a:cubicBezTo>
                  <a:pt x="6769" y="147"/>
                  <a:pt x="6758" y="140"/>
                  <a:pt x="6751" y="147"/>
                </a:cubicBezTo>
                <a:cubicBezTo>
                  <a:pt x="6707" y="191"/>
                  <a:pt x="6724" y="250"/>
                  <a:pt x="6725" y="305"/>
                </a:cubicBezTo>
                <a:cubicBezTo>
                  <a:pt x="6726" y="316"/>
                  <a:pt x="6725" y="326"/>
                  <a:pt x="6723" y="336"/>
                </a:cubicBezTo>
                <a:cubicBezTo>
                  <a:pt x="6721" y="338"/>
                  <a:pt x="6719" y="341"/>
                  <a:pt x="6717" y="343"/>
                </a:cubicBezTo>
                <a:cubicBezTo>
                  <a:pt x="6691" y="338"/>
                  <a:pt x="6667" y="334"/>
                  <a:pt x="6651" y="306"/>
                </a:cubicBezTo>
                <a:cubicBezTo>
                  <a:pt x="6630" y="271"/>
                  <a:pt x="6649" y="241"/>
                  <a:pt x="6653" y="206"/>
                </a:cubicBezTo>
                <a:cubicBezTo>
                  <a:pt x="6654" y="202"/>
                  <a:pt x="6651" y="199"/>
                  <a:pt x="6647" y="200"/>
                </a:cubicBezTo>
                <a:cubicBezTo>
                  <a:pt x="6625" y="205"/>
                  <a:pt x="6611" y="217"/>
                  <a:pt x="6602" y="233"/>
                </a:cubicBezTo>
                <a:cubicBezTo>
                  <a:pt x="6596" y="211"/>
                  <a:pt x="6584" y="191"/>
                  <a:pt x="6566" y="178"/>
                </a:cubicBezTo>
                <a:cubicBezTo>
                  <a:pt x="6535" y="157"/>
                  <a:pt x="6501" y="157"/>
                  <a:pt x="6472" y="171"/>
                </a:cubicBezTo>
                <a:cubicBezTo>
                  <a:pt x="6450" y="142"/>
                  <a:pt x="6415" y="124"/>
                  <a:pt x="6376" y="126"/>
                </a:cubicBezTo>
                <a:cubicBezTo>
                  <a:pt x="6327" y="128"/>
                  <a:pt x="6291" y="158"/>
                  <a:pt x="6267" y="197"/>
                </a:cubicBezTo>
                <a:cubicBezTo>
                  <a:pt x="6231" y="159"/>
                  <a:pt x="6181" y="140"/>
                  <a:pt x="6126" y="157"/>
                </a:cubicBezTo>
                <a:cubicBezTo>
                  <a:pt x="6090" y="169"/>
                  <a:pt x="6061" y="194"/>
                  <a:pt x="6043" y="226"/>
                </a:cubicBezTo>
                <a:cubicBezTo>
                  <a:pt x="6030" y="248"/>
                  <a:pt x="6027" y="278"/>
                  <a:pt x="6020" y="306"/>
                </a:cubicBezTo>
                <a:cubicBezTo>
                  <a:pt x="6000" y="263"/>
                  <a:pt x="5961" y="231"/>
                  <a:pt x="5908" y="231"/>
                </a:cubicBezTo>
                <a:cubicBezTo>
                  <a:pt x="5842" y="232"/>
                  <a:pt x="5799" y="283"/>
                  <a:pt x="5789" y="341"/>
                </a:cubicBezTo>
                <a:cubicBezTo>
                  <a:pt x="5722" y="316"/>
                  <a:pt x="5638" y="328"/>
                  <a:pt x="5598" y="393"/>
                </a:cubicBezTo>
                <a:cubicBezTo>
                  <a:pt x="5581" y="421"/>
                  <a:pt x="5580" y="450"/>
                  <a:pt x="5590" y="475"/>
                </a:cubicBezTo>
                <a:cubicBezTo>
                  <a:pt x="5582" y="477"/>
                  <a:pt x="5575" y="480"/>
                  <a:pt x="5568" y="484"/>
                </a:cubicBezTo>
                <a:cubicBezTo>
                  <a:pt x="5530" y="504"/>
                  <a:pt x="5526" y="540"/>
                  <a:pt x="5529" y="578"/>
                </a:cubicBezTo>
                <a:cubicBezTo>
                  <a:pt x="5476" y="562"/>
                  <a:pt x="5416" y="572"/>
                  <a:pt x="5387" y="627"/>
                </a:cubicBezTo>
                <a:cubicBezTo>
                  <a:pt x="5360" y="676"/>
                  <a:pt x="5378" y="730"/>
                  <a:pt x="5418" y="760"/>
                </a:cubicBezTo>
                <a:cubicBezTo>
                  <a:pt x="5403" y="775"/>
                  <a:pt x="5398" y="798"/>
                  <a:pt x="5408" y="822"/>
                </a:cubicBezTo>
                <a:cubicBezTo>
                  <a:pt x="5429" y="873"/>
                  <a:pt x="5493" y="873"/>
                  <a:pt x="5541" y="877"/>
                </a:cubicBezTo>
                <a:cubicBezTo>
                  <a:pt x="5537" y="891"/>
                  <a:pt x="5533" y="905"/>
                  <a:pt x="5527" y="919"/>
                </a:cubicBezTo>
                <a:cubicBezTo>
                  <a:pt x="5517" y="952"/>
                  <a:pt x="5490" y="969"/>
                  <a:pt x="5448" y="970"/>
                </a:cubicBezTo>
                <a:cubicBezTo>
                  <a:pt x="5450" y="956"/>
                  <a:pt x="5434" y="939"/>
                  <a:pt x="5420" y="950"/>
                </a:cubicBezTo>
                <a:cubicBezTo>
                  <a:pt x="5405" y="962"/>
                  <a:pt x="5341" y="1006"/>
                  <a:pt x="5340" y="969"/>
                </a:cubicBezTo>
                <a:cubicBezTo>
                  <a:pt x="5339" y="961"/>
                  <a:pt x="5356" y="946"/>
                  <a:pt x="5359" y="938"/>
                </a:cubicBezTo>
                <a:cubicBezTo>
                  <a:pt x="5364" y="920"/>
                  <a:pt x="5367" y="908"/>
                  <a:pt x="5357" y="890"/>
                </a:cubicBezTo>
                <a:cubicBezTo>
                  <a:pt x="5333" y="847"/>
                  <a:pt x="5277" y="866"/>
                  <a:pt x="5243" y="880"/>
                </a:cubicBezTo>
                <a:cubicBezTo>
                  <a:pt x="5237" y="882"/>
                  <a:pt x="5233" y="888"/>
                  <a:pt x="5233" y="894"/>
                </a:cubicBezTo>
                <a:cubicBezTo>
                  <a:pt x="5234" y="901"/>
                  <a:pt x="5235" y="909"/>
                  <a:pt x="5235" y="916"/>
                </a:cubicBezTo>
                <a:cubicBezTo>
                  <a:pt x="5176" y="918"/>
                  <a:pt x="5087" y="919"/>
                  <a:pt x="5103" y="1002"/>
                </a:cubicBezTo>
                <a:cubicBezTo>
                  <a:pt x="5105" y="1012"/>
                  <a:pt x="5116" y="1018"/>
                  <a:pt x="5119" y="1026"/>
                </a:cubicBezTo>
                <a:cubicBezTo>
                  <a:pt x="5146" y="1094"/>
                  <a:pt x="5121" y="1087"/>
                  <a:pt x="5104" y="1136"/>
                </a:cubicBezTo>
                <a:cubicBezTo>
                  <a:pt x="5102" y="1143"/>
                  <a:pt x="5100" y="1149"/>
                  <a:pt x="5100" y="1155"/>
                </a:cubicBezTo>
                <a:cubicBezTo>
                  <a:pt x="5090" y="1152"/>
                  <a:pt x="5080" y="1156"/>
                  <a:pt x="5073" y="1162"/>
                </a:cubicBezTo>
                <a:cubicBezTo>
                  <a:pt x="5067" y="1167"/>
                  <a:pt x="5063" y="1172"/>
                  <a:pt x="5061" y="1177"/>
                </a:cubicBezTo>
                <a:cubicBezTo>
                  <a:pt x="5043" y="1185"/>
                  <a:pt x="5026" y="1188"/>
                  <a:pt x="5007" y="1186"/>
                </a:cubicBezTo>
                <a:cubicBezTo>
                  <a:pt x="5017" y="1160"/>
                  <a:pt x="5016" y="1134"/>
                  <a:pt x="5004" y="1106"/>
                </a:cubicBezTo>
                <a:cubicBezTo>
                  <a:pt x="5001" y="1098"/>
                  <a:pt x="4991" y="1091"/>
                  <a:pt x="4982" y="1095"/>
                </a:cubicBezTo>
                <a:cubicBezTo>
                  <a:pt x="4958" y="1105"/>
                  <a:pt x="4936" y="1114"/>
                  <a:pt x="4911" y="1115"/>
                </a:cubicBezTo>
                <a:cubicBezTo>
                  <a:pt x="4914" y="1108"/>
                  <a:pt x="4915" y="1101"/>
                  <a:pt x="4910" y="1094"/>
                </a:cubicBezTo>
                <a:cubicBezTo>
                  <a:pt x="4891" y="1069"/>
                  <a:pt x="4876" y="1058"/>
                  <a:pt x="4845" y="1050"/>
                </a:cubicBezTo>
                <a:cubicBezTo>
                  <a:pt x="4834" y="1047"/>
                  <a:pt x="4823" y="1055"/>
                  <a:pt x="4820" y="1066"/>
                </a:cubicBezTo>
                <a:cubicBezTo>
                  <a:pt x="4788" y="1065"/>
                  <a:pt x="4771" y="1052"/>
                  <a:pt x="4769" y="1024"/>
                </a:cubicBezTo>
                <a:cubicBezTo>
                  <a:pt x="4765" y="1008"/>
                  <a:pt x="4760" y="993"/>
                  <a:pt x="4752" y="978"/>
                </a:cubicBezTo>
                <a:cubicBezTo>
                  <a:pt x="4749" y="969"/>
                  <a:pt x="4738" y="966"/>
                  <a:pt x="4731" y="973"/>
                </a:cubicBezTo>
                <a:cubicBezTo>
                  <a:pt x="4717" y="989"/>
                  <a:pt x="4705" y="1005"/>
                  <a:pt x="4694" y="1021"/>
                </a:cubicBezTo>
                <a:cubicBezTo>
                  <a:pt x="4681" y="1010"/>
                  <a:pt x="4665" y="1002"/>
                  <a:pt x="4649" y="996"/>
                </a:cubicBezTo>
                <a:cubicBezTo>
                  <a:pt x="4587" y="970"/>
                  <a:pt x="4542" y="929"/>
                  <a:pt x="4552" y="862"/>
                </a:cubicBezTo>
                <a:cubicBezTo>
                  <a:pt x="4570" y="858"/>
                  <a:pt x="4587" y="853"/>
                  <a:pt x="4603" y="845"/>
                </a:cubicBezTo>
                <a:cubicBezTo>
                  <a:pt x="4612" y="840"/>
                  <a:pt x="4609" y="824"/>
                  <a:pt x="4599" y="822"/>
                </a:cubicBezTo>
                <a:cubicBezTo>
                  <a:pt x="4561" y="816"/>
                  <a:pt x="4523" y="823"/>
                  <a:pt x="4486" y="826"/>
                </a:cubicBezTo>
                <a:cubicBezTo>
                  <a:pt x="4489" y="822"/>
                  <a:pt x="4491" y="817"/>
                  <a:pt x="4494" y="812"/>
                </a:cubicBezTo>
                <a:cubicBezTo>
                  <a:pt x="4502" y="811"/>
                  <a:pt x="4509" y="810"/>
                  <a:pt x="4517" y="808"/>
                </a:cubicBezTo>
                <a:cubicBezTo>
                  <a:pt x="4577" y="796"/>
                  <a:pt x="4617" y="768"/>
                  <a:pt x="4662" y="728"/>
                </a:cubicBezTo>
                <a:cubicBezTo>
                  <a:pt x="4664" y="726"/>
                  <a:pt x="4661" y="724"/>
                  <a:pt x="4659" y="725"/>
                </a:cubicBezTo>
                <a:cubicBezTo>
                  <a:pt x="4617" y="745"/>
                  <a:pt x="4565" y="760"/>
                  <a:pt x="4516" y="768"/>
                </a:cubicBezTo>
                <a:cubicBezTo>
                  <a:pt x="4566" y="735"/>
                  <a:pt x="4610" y="689"/>
                  <a:pt x="4643" y="647"/>
                </a:cubicBezTo>
                <a:cubicBezTo>
                  <a:pt x="4654" y="633"/>
                  <a:pt x="4635" y="616"/>
                  <a:pt x="4623" y="629"/>
                </a:cubicBezTo>
                <a:cubicBezTo>
                  <a:pt x="4594" y="662"/>
                  <a:pt x="4561" y="692"/>
                  <a:pt x="4524" y="716"/>
                </a:cubicBezTo>
                <a:cubicBezTo>
                  <a:pt x="4524" y="715"/>
                  <a:pt x="4524" y="715"/>
                  <a:pt x="4524" y="714"/>
                </a:cubicBezTo>
                <a:cubicBezTo>
                  <a:pt x="4526" y="708"/>
                  <a:pt x="4528" y="702"/>
                  <a:pt x="4529" y="696"/>
                </a:cubicBezTo>
                <a:cubicBezTo>
                  <a:pt x="4587" y="660"/>
                  <a:pt x="4628" y="593"/>
                  <a:pt x="4655" y="535"/>
                </a:cubicBezTo>
                <a:cubicBezTo>
                  <a:pt x="4657" y="529"/>
                  <a:pt x="4649" y="525"/>
                  <a:pt x="4645" y="530"/>
                </a:cubicBezTo>
                <a:cubicBezTo>
                  <a:pt x="4631" y="551"/>
                  <a:pt x="4614" y="570"/>
                  <a:pt x="4596" y="586"/>
                </a:cubicBezTo>
                <a:cubicBezTo>
                  <a:pt x="4596" y="586"/>
                  <a:pt x="4596" y="586"/>
                  <a:pt x="4596" y="586"/>
                </a:cubicBezTo>
                <a:cubicBezTo>
                  <a:pt x="4597" y="584"/>
                  <a:pt x="4594" y="583"/>
                  <a:pt x="4593" y="584"/>
                </a:cubicBezTo>
                <a:cubicBezTo>
                  <a:pt x="4586" y="592"/>
                  <a:pt x="4578" y="600"/>
                  <a:pt x="4571" y="607"/>
                </a:cubicBezTo>
                <a:cubicBezTo>
                  <a:pt x="4564" y="613"/>
                  <a:pt x="4556" y="619"/>
                  <a:pt x="4549" y="624"/>
                </a:cubicBezTo>
                <a:cubicBezTo>
                  <a:pt x="4553" y="604"/>
                  <a:pt x="4555" y="555"/>
                  <a:pt x="4576" y="544"/>
                </a:cubicBezTo>
                <a:cubicBezTo>
                  <a:pt x="4578" y="542"/>
                  <a:pt x="4576" y="539"/>
                  <a:pt x="4574" y="540"/>
                </a:cubicBezTo>
                <a:cubicBezTo>
                  <a:pt x="4541" y="550"/>
                  <a:pt x="4523" y="584"/>
                  <a:pt x="4509" y="617"/>
                </a:cubicBezTo>
                <a:cubicBezTo>
                  <a:pt x="4509" y="613"/>
                  <a:pt x="4509" y="609"/>
                  <a:pt x="4508" y="605"/>
                </a:cubicBezTo>
                <a:cubicBezTo>
                  <a:pt x="4508" y="603"/>
                  <a:pt x="4508" y="601"/>
                  <a:pt x="4508" y="600"/>
                </a:cubicBezTo>
                <a:cubicBezTo>
                  <a:pt x="4544" y="552"/>
                  <a:pt x="4568" y="493"/>
                  <a:pt x="4575" y="445"/>
                </a:cubicBezTo>
                <a:cubicBezTo>
                  <a:pt x="4576" y="440"/>
                  <a:pt x="4569" y="437"/>
                  <a:pt x="4567" y="442"/>
                </a:cubicBezTo>
                <a:cubicBezTo>
                  <a:pt x="4550" y="476"/>
                  <a:pt x="4531" y="508"/>
                  <a:pt x="4508" y="537"/>
                </a:cubicBezTo>
                <a:cubicBezTo>
                  <a:pt x="4508" y="510"/>
                  <a:pt x="4508" y="483"/>
                  <a:pt x="4505" y="455"/>
                </a:cubicBezTo>
                <a:cubicBezTo>
                  <a:pt x="4505" y="445"/>
                  <a:pt x="4492" y="445"/>
                  <a:pt x="4489" y="454"/>
                </a:cubicBezTo>
                <a:cubicBezTo>
                  <a:pt x="4476" y="492"/>
                  <a:pt x="4469" y="536"/>
                  <a:pt x="4466" y="582"/>
                </a:cubicBezTo>
                <a:cubicBezTo>
                  <a:pt x="4450" y="597"/>
                  <a:pt x="4432" y="609"/>
                  <a:pt x="4414" y="623"/>
                </a:cubicBezTo>
                <a:cubicBezTo>
                  <a:pt x="4475" y="559"/>
                  <a:pt x="4480" y="441"/>
                  <a:pt x="4464" y="363"/>
                </a:cubicBezTo>
                <a:cubicBezTo>
                  <a:pt x="4462" y="354"/>
                  <a:pt x="4450" y="358"/>
                  <a:pt x="4450" y="365"/>
                </a:cubicBezTo>
                <a:cubicBezTo>
                  <a:pt x="4449" y="420"/>
                  <a:pt x="4439" y="473"/>
                  <a:pt x="4419" y="524"/>
                </a:cubicBezTo>
                <a:cubicBezTo>
                  <a:pt x="4416" y="531"/>
                  <a:pt x="4413" y="537"/>
                  <a:pt x="4410" y="544"/>
                </a:cubicBezTo>
                <a:cubicBezTo>
                  <a:pt x="4408" y="536"/>
                  <a:pt x="4407" y="527"/>
                  <a:pt x="4405" y="519"/>
                </a:cubicBezTo>
                <a:cubicBezTo>
                  <a:pt x="4404" y="507"/>
                  <a:pt x="4403" y="495"/>
                  <a:pt x="4402" y="485"/>
                </a:cubicBezTo>
                <a:cubicBezTo>
                  <a:pt x="4397" y="443"/>
                  <a:pt x="4389" y="403"/>
                  <a:pt x="4370" y="365"/>
                </a:cubicBezTo>
                <a:cubicBezTo>
                  <a:pt x="4366" y="358"/>
                  <a:pt x="4355" y="363"/>
                  <a:pt x="4355" y="370"/>
                </a:cubicBezTo>
                <a:cubicBezTo>
                  <a:pt x="4354" y="412"/>
                  <a:pt x="4358" y="454"/>
                  <a:pt x="4358" y="496"/>
                </a:cubicBezTo>
                <a:cubicBezTo>
                  <a:pt x="4358" y="511"/>
                  <a:pt x="4357" y="528"/>
                  <a:pt x="4356" y="544"/>
                </a:cubicBezTo>
                <a:cubicBezTo>
                  <a:pt x="4351" y="538"/>
                  <a:pt x="4346" y="533"/>
                  <a:pt x="4340" y="528"/>
                </a:cubicBezTo>
                <a:cubicBezTo>
                  <a:pt x="4338" y="478"/>
                  <a:pt x="4305" y="428"/>
                  <a:pt x="4296" y="380"/>
                </a:cubicBezTo>
                <a:cubicBezTo>
                  <a:pt x="4295" y="376"/>
                  <a:pt x="4288" y="377"/>
                  <a:pt x="4289" y="381"/>
                </a:cubicBezTo>
                <a:cubicBezTo>
                  <a:pt x="4291" y="418"/>
                  <a:pt x="4305" y="464"/>
                  <a:pt x="4306" y="504"/>
                </a:cubicBezTo>
                <a:cubicBezTo>
                  <a:pt x="4301" y="501"/>
                  <a:pt x="4297" y="498"/>
                  <a:pt x="4293" y="494"/>
                </a:cubicBezTo>
                <a:cubicBezTo>
                  <a:pt x="4283" y="484"/>
                  <a:pt x="4273" y="474"/>
                  <a:pt x="4264" y="463"/>
                </a:cubicBezTo>
                <a:cubicBezTo>
                  <a:pt x="4273" y="430"/>
                  <a:pt x="4276" y="395"/>
                  <a:pt x="4274" y="363"/>
                </a:cubicBezTo>
                <a:cubicBezTo>
                  <a:pt x="4273" y="357"/>
                  <a:pt x="4265" y="355"/>
                  <a:pt x="4262" y="360"/>
                </a:cubicBezTo>
                <a:cubicBezTo>
                  <a:pt x="4256" y="372"/>
                  <a:pt x="4252" y="384"/>
                  <a:pt x="4248" y="396"/>
                </a:cubicBezTo>
                <a:cubicBezTo>
                  <a:pt x="4242" y="404"/>
                  <a:pt x="4236" y="411"/>
                  <a:pt x="4230" y="418"/>
                </a:cubicBezTo>
                <a:cubicBezTo>
                  <a:pt x="4229" y="417"/>
                  <a:pt x="4229" y="416"/>
                  <a:pt x="4228" y="415"/>
                </a:cubicBezTo>
                <a:cubicBezTo>
                  <a:pt x="4225" y="410"/>
                  <a:pt x="4218" y="414"/>
                  <a:pt x="4219" y="419"/>
                </a:cubicBezTo>
                <a:cubicBezTo>
                  <a:pt x="4220" y="422"/>
                  <a:pt x="4221" y="425"/>
                  <a:pt x="4222" y="428"/>
                </a:cubicBezTo>
                <a:cubicBezTo>
                  <a:pt x="4210" y="440"/>
                  <a:pt x="4197" y="452"/>
                  <a:pt x="4183" y="462"/>
                </a:cubicBezTo>
                <a:cubicBezTo>
                  <a:pt x="4188" y="436"/>
                  <a:pt x="4195" y="410"/>
                  <a:pt x="4204" y="385"/>
                </a:cubicBezTo>
                <a:cubicBezTo>
                  <a:pt x="4216" y="370"/>
                  <a:pt x="4224" y="352"/>
                  <a:pt x="4228" y="333"/>
                </a:cubicBezTo>
                <a:cubicBezTo>
                  <a:pt x="4232" y="326"/>
                  <a:pt x="4236" y="318"/>
                  <a:pt x="4241" y="311"/>
                </a:cubicBezTo>
                <a:cubicBezTo>
                  <a:pt x="4242" y="310"/>
                  <a:pt x="4239" y="308"/>
                  <a:pt x="4238" y="309"/>
                </a:cubicBezTo>
                <a:cubicBezTo>
                  <a:pt x="4235" y="312"/>
                  <a:pt x="4233" y="316"/>
                  <a:pt x="4230" y="319"/>
                </a:cubicBezTo>
                <a:cubicBezTo>
                  <a:pt x="4231" y="312"/>
                  <a:pt x="4232" y="306"/>
                  <a:pt x="4231" y="299"/>
                </a:cubicBezTo>
                <a:cubicBezTo>
                  <a:pt x="4231" y="297"/>
                  <a:pt x="4228" y="297"/>
                  <a:pt x="4227" y="299"/>
                </a:cubicBezTo>
                <a:cubicBezTo>
                  <a:pt x="4224" y="318"/>
                  <a:pt x="4217" y="333"/>
                  <a:pt x="4209" y="346"/>
                </a:cubicBezTo>
                <a:cubicBezTo>
                  <a:pt x="4208" y="348"/>
                  <a:pt x="4207" y="350"/>
                  <a:pt x="4205" y="352"/>
                </a:cubicBezTo>
                <a:cubicBezTo>
                  <a:pt x="4188" y="375"/>
                  <a:pt x="4165" y="388"/>
                  <a:pt x="4137" y="396"/>
                </a:cubicBezTo>
                <a:cubicBezTo>
                  <a:pt x="4146" y="362"/>
                  <a:pt x="4157" y="328"/>
                  <a:pt x="4174" y="297"/>
                </a:cubicBezTo>
                <a:cubicBezTo>
                  <a:pt x="4176" y="293"/>
                  <a:pt x="4170" y="287"/>
                  <a:pt x="4166" y="292"/>
                </a:cubicBezTo>
                <a:cubicBezTo>
                  <a:pt x="4156" y="306"/>
                  <a:pt x="4146" y="320"/>
                  <a:pt x="4137" y="334"/>
                </a:cubicBezTo>
                <a:cubicBezTo>
                  <a:pt x="4144" y="321"/>
                  <a:pt x="4151" y="307"/>
                  <a:pt x="4156" y="293"/>
                </a:cubicBezTo>
                <a:cubicBezTo>
                  <a:pt x="4173" y="279"/>
                  <a:pt x="4187" y="262"/>
                  <a:pt x="4196" y="239"/>
                </a:cubicBezTo>
                <a:cubicBezTo>
                  <a:pt x="4197" y="236"/>
                  <a:pt x="4194" y="234"/>
                  <a:pt x="4192" y="237"/>
                </a:cubicBezTo>
                <a:cubicBezTo>
                  <a:pt x="4184" y="252"/>
                  <a:pt x="4174" y="263"/>
                  <a:pt x="4163" y="273"/>
                </a:cubicBezTo>
                <a:cubicBezTo>
                  <a:pt x="4165" y="260"/>
                  <a:pt x="4167" y="248"/>
                  <a:pt x="4166" y="236"/>
                </a:cubicBezTo>
                <a:cubicBezTo>
                  <a:pt x="4166" y="229"/>
                  <a:pt x="4156" y="224"/>
                  <a:pt x="4151" y="230"/>
                </a:cubicBezTo>
                <a:cubicBezTo>
                  <a:pt x="4133" y="252"/>
                  <a:pt x="4120" y="277"/>
                  <a:pt x="4105" y="301"/>
                </a:cubicBezTo>
                <a:cubicBezTo>
                  <a:pt x="4079" y="309"/>
                  <a:pt x="4051" y="312"/>
                  <a:pt x="4022" y="317"/>
                </a:cubicBezTo>
                <a:cubicBezTo>
                  <a:pt x="4065" y="282"/>
                  <a:pt x="4101" y="237"/>
                  <a:pt x="4114" y="184"/>
                </a:cubicBezTo>
                <a:cubicBezTo>
                  <a:pt x="4115" y="180"/>
                  <a:pt x="4110" y="177"/>
                  <a:pt x="4107" y="180"/>
                </a:cubicBezTo>
                <a:cubicBezTo>
                  <a:pt x="4091" y="197"/>
                  <a:pt x="4076" y="213"/>
                  <a:pt x="4060" y="229"/>
                </a:cubicBezTo>
                <a:cubicBezTo>
                  <a:pt x="4083" y="191"/>
                  <a:pt x="4079" y="142"/>
                  <a:pt x="4038" y="115"/>
                </a:cubicBezTo>
                <a:cubicBezTo>
                  <a:pt x="4035" y="112"/>
                  <a:pt x="4031" y="118"/>
                  <a:pt x="4034" y="121"/>
                </a:cubicBezTo>
                <a:cubicBezTo>
                  <a:pt x="4063" y="151"/>
                  <a:pt x="4051" y="200"/>
                  <a:pt x="4024" y="226"/>
                </a:cubicBezTo>
                <a:cubicBezTo>
                  <a:pt x="4021" y="229"/>
                  <a:pt x="4018" y="232"/>
                  <a:pt x="4014" y="235"/>
                </a:cubicBezTo>
                <a:cubicBezTo>
                  <a:pt x="4014" y="184"/>
                  <a:pt x="4014" y="133"/>
                  <a:pt x="4014" y="82"/>
                </a:cubicBezTo>
                <a:cubicBezTo>
                  <a:pt x="4014" y="80"/>
                  <a:pt x="4011" y="80"/>
                  <a:pt x="4011" y="82"/>
                </a:cubicBezTo>
                <a:cubicBezTo>
                  <a:pt x="3995" y="139"/>
                  <a:pt x="3985" y="196"/>
                  <a:pt x="3981" y="255"/>
                </a:cubicBezTo>
                <a:cubicBezTo>
                  <a:pt x="3967" y="261"/>
                  <a:pt x="3952" y="267"/>
                  <a:pt x="3938" y="272"/>
                </a:cubicBezTo>
                <a:cubicBezTo>
                  <a:pt x="3944" y="249"/>
                  <a:pt x="3956" y="228"/>
                  <a:pt x="3969" y="204"/>
                </a:cubicBezTo>
                <a:cubicBezTo>
                  <a:pt x="3988" y="172"/>
                  <a:pt x="3995" y="146"/>
                  <a:pt x="3989" y="109"/>
                </a:cubicBezTo>
                <a:cubicBezTo>
                  <a:pt x="3989" y="106"/>
                  <a:pt x="3985" y="106"/>
                  <a:pt x="3984" y="109"/>
                </a:cubicBezTo>
                <a:cubicBezTo>
                  <a:pt x="3983" y="146"/>
                  <a:pt x="3944" y="190"/>
                  <a:pt x="3919" y="234"/>
                </a:cubicBezTo>
                <a:cubicBezTo>
                  <a:pt x="3918" y="232"/>
                  <a:pt x="3917" y="230"/>
                  <a:pt x="3916" y="228"/>
                </a:cubicBezTo>
                <a:cubicBezTo>
                  <a:pt x="3919" y="221"/>
                  <a:pt x="3922" y="215"/>
                  <a:pt x="3924" y="207"/>
                </a:cubicBezTo>
                <a:cubicBezTo>
                  <a:pt x="3939" y="159"/>
                  <a:pt x="3926" y="112"/>
                  <a:pt x="3897" y="73"/>
                </a:cubicBezTo>
                <a:cubicBezTo>
                  <a:pt x="3894" y="70"/>
                  <a:pt x="3890" y="73"/>
                  <a:pt x="3891" y="77"/>
                </a:cubicBezTo>
                <a:cubicBezTo>
                  <a:pt x="3911" y="115"/>
                  <a:pt x="3915" y="160"/>
                  <a:pt x="3898" y="199"/>
                </a:cubicBezTo>
                <a:cubicBezTo>
                  <a:pt x="3898" y="199"/>
                  <a:pt x="3898" y="199"/>
                  <a:pt x="3898" y="199"/>
                </a:cubicBezTo>
                <a:cubicBezTo>
                  <a:pt x="3901" y="187"/>
                  <a:pt x="3902" y="175"/>
                  <a:pt x="3902" y="164"/>
                </a:cubicBezTo>
                <a:cubicBezTo>
                  <a:pt x="3900" y="100"/>
                  <a:pt x="3846" y="64"/>
                  <a:pt x="3797" y="33"/>
                </a:cubicBezTo>
                <a:cubicBezTo>
                  <a:pt x="3795" y="32"/>
                  <a:pt x="3793" y="35"/>
                  <a:pt x="3795" y="37"/>
                </a:cubicBezTo>
                <a:cubicBezTo>
                  <a:pt x="3835" y="76"/>
                  <a:pt x="3863" y="114"/>
                  <a:pt x="3863" y="160"/>
                </a:cubicBezTo>
                <a:cubicBezTo>
                  <a:pt x="3826" y="88"/>
                  <a:pt x="3761" y="27"/>
                  <a:pt x="3686" y="3"/>
                </a:cubicBezTo>
                <a:cubicBezTo>
                  <a:pt x="3676" y="0"/>
                  <a:pt x="3671" y="15"/>
                  <a:pt x="3680" y="20"/>
                </a:cubicBezTo>
                <a:cubicBezTo>
                  <a:pt x="3742" y="51"/>
                  <a:pt x="3797" y="92"/>
                  <a:pt x="3829" y="153"/>
                </a:cubicBezTo>
                <a:cubicBezTo>
                  <a:pt x="3820" y="139"/>
                  <a:pt x="3810" y="127"/>
                  <a:pt x="3800" y="118"/>
                </a:cubicBezTo>
                <a:cubicBezTo>
                  <a:pt x="3771" y="91"/>
                  <a:pt x="3736" y="76"/>
                  <a:pt x="3696" y="74"/>
                </a:cubicBezTo>
                <a:cubicBezTo>
                  <a:pt x="3690" y="73"/>
                  <a:pt x="3690" y="82"/>
                  <a:pt x="3695" y="83"/>
                </a:cubicBezTo>
                <a:cubicBezTo>
                  <a:pt x="3729" y="93"/>
                  <a:pt x="3760" y="114"/>
                  <a:pt x="3782" y="141"/>
                </a:cubicBezTo>
                <a:cubicBezTo>
                  <a:pt x="3795" y="156"/>
                  <a:pt x="3802" y="175"/>
                  <a:pt x="3811" y="192"/>
                </a:cubicBezTo>
                <a:cubicBezTo>
                  <a:pt x="3810" y="192"/>
                  <a:pt x="3809" y="192"/>
                  <a:pt x="3808" y="192"/>
                </a:cubicBezTo>
                <a:cubicBezTo>
                  <a:pt x="3779" y="155"/>
                  <a:pt x="3744" y="132"/>
                  <a:pt x="3703" y="109"/>
                </a:cubicBezTo>
                <a:cubicBezTo>
                  <a:pt x="3698" y="106"/>
                  <a:pt x="3695" y="112"/>
                  <a:pt x="3698" y="115"/>
                </a:cubicBezTo>
                <a:cubicBezTo>
                  <a:pt x="3719" y="138"/>
                  <a:pt x="3739" y="164"/>
                  <a:pt x="3756" y="191"/>
                </a:cubicBezTo>
                <a:cubicBezTo>
                  <a:pt x="3753" y="190"/>
                  <a:pt x="3750" y="190"/>
                  <a:pt x="3747" y="190"/>
                </a:cubicBezTo>
                <a:cubicBezTo>
                  <a:pt x="3708" y="182"/>
                  <a:pt x="3670" y="167"/>
                  <a:pt x="3633" y="151"/>
                </a:cubicBezTo>
                <a:cubicBezTo>
                  <a:pt x="3631" y="150"/>
                  <a:pt x="3629" y="152"/>
                  <a:pt x="3631" y="154"/>
                </a:cubicBezTo>
                <a:cubicBezTo>
                  <a:pt x="3660" y="188"/>
                  <a:pt x="3698" y="208"/>
                  <a:pt x="3741" y="218"/>
                </a:cubicBezTo>
                <a:cubicBezTo>
                  <a:pt x="3752" y="221"/>
                  <a:pt x="3765" y="224"/>
                  <a:pt x="3778" y="225"/>
                </a:cubicBezTo>
                <a:cubicBezTo>
                  <a:pt x="3778" y="226"/>
                  <a:pt x="3779" y="227"/>
                  <a:pt x="3779" y="228"/>
                </a:cubicBezTo>
                <a:cubicBezTo>
                  <a:pt x="3784" y="236"/>
                  <a:pt x="3788" y="245"/>
                  <a:pt x="3793" y="255"/>
                </a:cubicBezTo>
                <a:cubicBezTo>
                  <a:pt x="3776" y="259"/>
                  <a:pt x="3761" y="264"/>
                  <a:pt x="3745" y="267"/>
                </a:cubicBezTo>
                <a:cubicBezTo>
                  <a:pt x="3721" y="248"/>
                  <a:pt x="3693" y="236"/>
                  <a:pt x="3662" y="233"/>
                </a:cubicBezTo>
                <a:cubicBezTo>
                  <a:pt x="3658" y="233"/>
                  <a:pt x="3655" y="238"/>
                  <a:pt x="3659" y="241"/>
                </a:cubicBezTo>
                <a:cubicBezTo>
                  <a:pt x="3674" y="249"/>
                  <a:pt x="3688" y="259"/>
                  <a:pt x="3700" y="270"/>
                </a:cubicBezTo>
                <a:cubicBezTo>
                  <a:pt x="3660" y="266"/>
                  <a:pt x="3623" y="249"/>
                  <a:pt x="3592" y="223"/>
                </a:cubicBezTo>
                <a:cubicBezTo>
                  <a:pt x="3587" y="219"/>
                  <a:pt x="3581" y="225"/>
                  <a:pt x="3584" y="230"/>
                </a:cubicBezTo>
                <a:cubicBezTo>
                  <a:pt x="3611" y="277"/>
                  <a:pt x="3678" y="312"/>
                  <a:pt x="3739" y="311"/>
                </a:cubicBezTo>
                <a:cubicBezTo>
                  <a:pt x="3741" y="314"/>
                  <a:pt x="3744" y="317"/>
                  <a:pt x="3746" y="321"/>
                </a:cubicBezTo>
                <a:cubicBezTo>
                  <a:pt x="3738" y="330"/>
                  <a:pt x="3732" y="339"/>
                  <a:pt x="3725" y="348"/>
                </a:cubicBezTo>
                <a:cubicBezTo>
                  <a:pt x="3709" y="329"/>
                  <a:pt x="3690" y="314"/>
                  <a:pt x="3667" y="305"/>
                </a:cubicBezTo>
                <a:cubicBezTo>
                  <a:pt x="3661" y="303"/>
                  <a:pt x="3652" y="309"/>
                  <a:pt x="3658" y="316"/>
                </a:cubicBezTo>
                <a:cubicBezTo>
                  <a:pt x="3668" y="328"/>
                  <a:pt x="3679" y="340"/>
                  <a:pt x="3689" y="353"/>
                </a:cubicBezTo>
                <a:cubicBezTo>
                  <a:pt x="3672" y="346"/>
                  <a:pt x="3657" y="336"/>
                  <a:pt x="3644" y="327"/>
                </a:cubicBezTo>
                <a:cubicBezTo>
                  <a:pt x="3603" y="300"/>
                  <a:pt x="3569" y="278"/>
                  <a:pt x="3520" y="273"/>
                </a:cubicBezTo>
                <a:cubicBezTo>
                  <a:pt x="3518" y="273"/>
                  <a:pt x="3517" y="276"/>
                  <a:pt x="3519" y="277"/>
                </a:cubicBezTo>
                <a:cubicBezTo>
                  <a:pt x="3571" y="292"/>
                  <a:pt x="3604" y="339"/>
                  <a:pt x="3644" y="372"/>
                </a:cubicBezTo>
                <a:cubicBezTo>
                  <a:pt x="3632" y="370"/>
                  <a:pt x="3621" y="366"/>
                  <a:pt x="3609" y="362"/>
                </a:cubicBezTo>
                <a:cubicBezTo>
                  <a:pt x="3584" y="336"/>
                  <a:pt x="3552" y="317"/>
                  <a:pt x="3516" y="310"/>
                </a:cubicBezTo>
                <a:cubicBezTo>
                  <a:pt x="3512" y="309"/>
                  <a:pt x="3510" y="315"/>
                  <a:pt x="3514" y="317"/>
                </a:cubicBezTo>
                <a:cubicBezTo>
                  <a:pt x="3528" y="324"/>
                  <a:pt x="3541" y="333"/>
                  <a:pt x="3553" y="342"/>
                </a:cubicBezTo>
                <a:cubicBezTo>
                  <a:pt x="3561" y="353"/>
                  <a:pt x="3571" y="362"/>
                  <a:pt x="3583" y="371"/>
                </a:cubicBezTo>
                <a:cubicBezTo>
                  <a:pt x="3586" y="375"/>
                  <a:pt x="3589" y="379"/>
                  <a:pt x="3592" y="383"/>
                </a:cubicBezTo>
                <a:cubicBezTo>
                  <a:pt x="3573" y="382"/>
                  <a:pt x="3553" y="381"/>
                  <a:pt x="3534" y="379"/>
                </a:cubicBezTo>
                <a:cubicBezTo>
                  <a:pt x="3531" y="379"/>
                  <a:pt x="3529" y="385"/>
                  <a:pt x="3533" y="386"/>
                </a:cubicBezTo>
                <a:cubicBezTo>
                  <a:pt x="3557" y="395"/>
                  <a:pt x="3581" y="402"/>
                  <a:pt x="3607" y="407"/>
                </a:cubicBezTo>
                <a:cubicBezTo>
                  <a:pt x="3609" y="410"/>
                  <a:pt x="3611" y="413"/>
                  <a:pt x="3612" y="417"/>
                </a:cubicBezTo>
                <a:cubicBezTo>
                  <a:pt x="3587" y="420"/>
                  <a:pt x="3562" y="421"/>
                  <a:pt x="3537" y="421"/>
                </a:cubicBezTo>
                <a:cubicBezTo>
                  <a:pt x="3520" y="413"/>
                  <a:pt x="3505" y="405"/>
                  <a:pt x="3490" y="394"/>
                </a:cubicBezTo>
                <a:cubicBezTo>
                  <a:pt x="3488" y="393"/>
                  <a:pt x="3486" y="396"/>
                  <a:pt x="3487" y="398"/>
                </a:cubicBezTo>
                <a:cubicBezTo>
                  <a:pt x="3494" y="406"/>
                  <a:pt x="3502" y="414"/>
                  <a:pt x="3511" y="421"/>
                </a:cubicBezTo>
                <a:cubicBezTo>
                  <a:pt x="3510" y="421"/>
                  <a:pt x="3510" y="421"/>
                  <a:pt x="3510" y="421"/>
                </a:cubicBezTo>
                <a:cubicBezTo>
                  <a:pt x="3509" y="421"/>
                  <a:pt x="3508" y="423"/>
                  <a:pt x="3509" y="423"/>
                </a:cubicBezTo>
                <a:cubicBezTo>
                  <a:pt x="3511" y="424"/>
                  <a:pt x="3513" y="425"/>
                  <a:pt x="3515" y="426"/>
                </a:cubicBezTo>
                <a:cubicBezTo>
                  <a:pt x="3547" y="452"/>
                  <a:pt x="3587" y="472"/>
                  <a:pt x="3629" y="482"/>
                </a:cubicBezTo>
                <a:cubicBezTo>
                  <a:pt x="3630" y="489"/>
                  <a:pt x="3631" y="495"/>
                  <a:pt x="3632" y="501"/>
                </a:cubicBezTo>
                <a:cubicBezTo>
                  <a:pt x="3602" y="483"/>
                  <a:pt x="3566" y="473"/>
                  <a:pt x="3530" y="476"/>
                </a:cubicBezTo>
                <a:cubicBezTo>
                  <a:pt x="3528" y="476"/>
                  <a:pt x="3528" y="479"/>
                  <a:pt x="3530" y="479"/>
                </a:cubicBezTo>
                <a:cubicBezTo>
                  <a:pt x="3571" y="491"/>
                  <a:pt x="3607" y="512"/>
                  <a:pt x="3635" y="544"/>
                </a:cubicBezTo>
                <a:cubicBezTo>
                  <a:pt x="3595" y="541"/>
                  <a:pt x="3556" y="528"/>
                  <a:pt x="3521" y="509"/>
                </a:cubicBezTo>
                <a:cubicBezTo>
                  <a:pt x="3518" y="507"/>
                  <a:pt x="3515" y="511"/>
                  <a:pt x="3517" y="513"/>
                </a:cubicBezTo>
                <a:cubicBezTo>
                  <a:pt x="3533" y="534"/>
                  <a:pt x="3551" y="549"/>
                  <a:pt x="3573" y="561"/>
                </a:cubicBezTo>
                <a:cubicBezTo>
                  <a:pt x="3539" y="549"/>
                  <a:pt x="3504" y="541"/>
                  <a:pt x="3474" y="533"/>
                </a:cubicBezTo>
                <a:cubicBezTo>
                  <a:pt x="3471" y="532"/>
                  <a:pt x="3469" y="537"/>
                  <a:pt x="3472" y="539"/>
                </a:cubicBezTo>
                <a:cubicBezTo>
                  <a:pt x="3494" y="551"/>
                  <a:pt x="3516" y="562"/>
                  <a:pt x="3538" y="574"/>
                </a:cubicBezTo>
                <a:cubicBezTo>
                  <a:pt x="3555" y="590"/>
                  <a:pt x="3573" y="606"/>
                  <a:pt x="3590" y="622"/>
                </a:cubicBezTo>
                <a:cubicBezTo>
                  <a:pt x="3552" y="621"/>
                  <a:pt x="3517" y="615"/>
                  <a:pt x="3498" y="589"/>
                </a:cubicBezTo>
                <a:cubicBezTo>
                  <a:pt x="3497" y="588"/>
                  <a:pt x="3495" y="589"/>
                  <a:pt x="3495" y="591"/>
                </a:cubicBezTo>
                <a:cubicBezTo>
                  <a:pt x="3500" y="612"/>
                  <a:pt x="3512" y="628"/>
                  <a:pt x="3528" y="640"/>
                </a:cubicBezTo>
                <a:cubicBezTo>
                  <a:pt x="3541" y="670"/>
                  <a:pt x="3560" y="694"/>
                  <a:pt x="3584" y="714"/>
                </a:cubicBezTo>
                <a:cubicBezTo>
                  <a:pt x="3545" y="712"/>
                  <a:pt x="3505" y="708"/>
                  <a:pt x="3466" y="705"/>
                </a:cubicBezTo>
                <a:cubicBezTo>
                  <a:pt x="3462" y="705"/>
                  <a:pt x="3461" y="710"/>
                  <a:pt x="3464" y="712"/>
                </a:cubicBezTo>
                <a:cubicBezTo>
                  <a:pt x="3518" y="740"/>
                  <a:pt x="3597" y="768"/>
                  <a:pt x="3663" y="757"/>
                </a:cubicBezTo>
                <a:cubicBezTo>
                  <a:pt x="3669" y="759"/>
                  <a:pt x="3674" y="761"/>
                  <a:pt x="3679" y="763"/>
                </a:cubicBezTo>
                <a:cubicBezTo>
                  <a:pt x="3593" y="831"/>
                  <a:pt x="3493" y="783"/>
                  <a:pt x="3382" y="746"/>
                </a:cubicBezTo>
                <a:cubicBezTo>
                  <a:pt x="3379" y="745"/>
                  <a:pt x="3377" y="749"/>
                  <a:pt x="3379" y="751"/>
                </a:cubicBezTo>
                <a:cubicBezTo>
                  <a:pt x="3433" y="802"/>
                  <a:pt x="3503" y="845"/>
                  <a:pt x="3578" y="848"/>
                </a:cubicBezTo>
                <a:cubicBezTo>
                  <a:pt x="3588" y="857"/>
                  <a:pt x="3597" y="866"/>
                  <a:pt x="3607" y="875"/>
                </a:cubicBezTo>
                <a:cubicBezTo>
                  <a:pt x="3571" y="880"/>
                  <a:pt x="3533" y="874"/>
                  <a:pt x="3498" y="863"/>
                </a:cubicBezTo>
                <a:cubicBezTo>
                  <a:pt x="3493" y="862"/>
                  <a:pt x="3489" y="870"/>
                  <a:pt x="3493" y="873"/>
                </a:cubicBezTo>
                <a:cubicBezTo>
                  <a:pt x="3537" y="910"/>
                  <a:pt x="3593" y="923"/>
                  <a:pt x="3647" y="911"/>
                </a:cubicBezTo>
                <a:cubicBezTo>
                  <a:pt x="3653" y="914"/>
                  <a:pt x="3658" y="917"/>
                  <a:pt x="3664" y="921"/>
                </a:cubicBezTo>
                <a:cubicBezTo>
                  <a:pt x="3647" y="926"/>
                  <a:pt x="3629" y="929"/>
                  <a:pt x="3609" y="929"/>
                </a:cubicBezTo>
                <a:cubicBezTo>
                  <a:pt x="3548" y="928"/>
                  <a:pt x="3497" y="899"/>
                  <a:pt x="3449" y="861"/>
                </a:cubicBezTo>
                <a:cubicBezTo>
                  <a:pt x="3443" y="857"/>
                  <a:pt x="3435" y="863"/>
                  <a:pt x="3439" y="870"/>
                </a:cubicBezTo>
                <a:cubicBezTo>
                  <a:pt x="3456" y="900"/>
                  <a:pt x="3480" y="924"/>
                  <a:pt x="3509" y="941"/>
                </a:cubicBezTo>
                <a:cubicBezTo>
                  <a:pt x="3495" y="942"/>
                  <a:pt x="3481" y="942"/>
                  <a:pt x="3468" y="943"/>
                </a:cubicBezTo>
                <a:cubicBezTo>
                  <a:pt x="3464" y="943"/>
                  <a:pt x="3464" y="948"/>
                  <a:pt x="3467" y="949"/>
                </a:cubicBezTo>
                <a:cubicBezTo>
                  <a:pt x="3507" y="961"/>
                  <a:pt x="3562" y="972"/>
                  <a:pt x="3617" y="974"/>
                </a:cubicBezTo>
                <a:cubicBezTo>
                  <a:pt x="3619" y="974"/>
                  <a:pt x="3621" y="974"/>
                  <a:pt x="3623" y="974"/>
                </a:cubicBezTo>
                <a:cubicBezTo>
                  <a:pt x="3668" y="975"/>
                  <a:pt x="3712" y="969"/>
                  <a:pt x="3749" y="952"/>
                </a:cubicBezTo>
                <a:cubicBezTo>
                  <a:pt x="3732" y="975"/>
                  <a:pt x="3712" y="996"/>
                  <a:pt x="3690" y="1014"/>
                </a:cubicBezTo>
                <a:cubicBezTo>
                  <a:pt x="3689" y="1014"/>
                  <a:pt x="3688" y="1015"/>
                  <a:pt x="3688" y="1016"/>
                </a:cubicBezTo>
                <a:cubicBezTo>
                  <a:pt x="3650" y="1046"/>
                  <a:pt x="3606" y="1067"/>
                  <a:pt x="3558" y="1074"/>
                </a:cubicBezTo>
                <a:cubicBezTo>
                  <a:pt x="3551" y="1075"/>
                  <a:pt x="3549" y="1086"/>
                  <a:pt x="3557" y="1086"/>
                </a:cubicBezTo>
                <a:cubicBezTo>
                  <a:pt x="3616" y="1093"/>
                  <a:pt x="3674" y="1078"/>
                  <a:pt x="3721" y="1048"/>
                </a:cubicBezTo>
                <a:cubicBezTo>
                  <a:pt x="3738" y="1060"/>
                  <a:pt x="3758" y="1069"/>
                  <a:pt x="3778" y="1075"/>
                </a:cubicBezTo>
                <a:cubicBezTo>
                  <a:pt x="3758" y="1097"/>
                  <a:pt x="3735" y="1116"/>
                  <a:pt x="3707" y="1129"/>
                </a:cubicBezTo>
                <a:cubicBezTo>
                  <a:pt x="3699" y="1133"/>
                  <a:pt x="3703" y="1144"/>
                  <a:pt x="3712" y="1143"/>
                </a:cubicBezTo>
                <a:cubicBezTo>
                  <a:pt x="3719" y="1141"/>
                  <a:pt x="3727" y="1139"/>
                  <a:pt x="3734" y="1137"/>
                </a:cubicBezTo>
                <a:cubicBezTo>
                  <a:pt x="3734" y="1138"/>
                  <a:pt x="3734" y="1139"/>
                  <a:pt x="3735" y="1140"/>
                </a:cubicBezTo>
                <a:cubicBezTo>
                  <a:pt x="3785" y="1165"/>
                  <a:pt x="3838" y="1156"/>
                  <a:pt x="3885" y="1130"/>
                </a:cubicBezTo>
                <a:cubicBezTo>
                  <a:pt x="3958" y="1131"/>
                  <a:pt x="4029" y="1103"/>
                  <a:pt x="4086" y="1056"/>
                </a:cubicBezTo>
                <a:cubicBezTo>
                  <a:pt x="4092" y="1062"/>
                  <a:pt x="4099" y="1067"/>
                  <a:pt x="4105" y="1072"/>
                </a:cubicBezTo>
                <a:cubicBezTo>
                  <a:pt x="4099" y="1081"/>
                  <a:pt x="4092" y="1089"/>
                  <a:pt x="4086" y="1098"/>
                </a:cubicBezTo>
                <a:cubicBezTo>
                  <a:pt x="4070" y="1098"/>
                  <a:pt x="4054" y="1099"/>
                  <a:pt x="4037" y="1101"/>
                </a:cubicBezTo>
                <a:cubicBezTo>
                  <a:pt x="4031" y="1102"/>
                  <a:pt x="4031" y="1111"/>
                  <a:pt x="4038" y="1111"/>
                </a:cubicBezTo>
                <a:cubicBezTo>
                  <a:pt x="4050" y="1110"/>
                  <a:pt x="4062" y="1111"/>
                  <a:pt x="4073" y="1112"/>
                </a:cubicBezTo>
                <a:cubicBezTo>
                  <a:pt x="4071" y="1114"/>
                  <a:pt x="4070" y="1117"/>
                  <a:pt x="4068" y="1119"/>
                </a:cubicBezTo>
                <a:cubicBezTo>
                  <a:pt x="3976" y="1117"/>
                  <a:pt x="3866" y="1161"/>
                  <a:pt x="3787" y="1193"/>
                </a:cubicBezTo>
                <a:cubicBezTo>
                  <a:pt x="3779" y="1196"/>
                  <a:pt x="3780" y="1209"/>
                  <a:pt x="3790" y="1208"/>
                </a:cubicBezTo>
                <a:cubicBezTo>
                  <a:pt x="3858" y="1203"/>
                  <a:pt x="3925" y="1186"/>
                  <a:pt x="3992" y="1176"/>
                </a:cubicBezTo>
                <a:cubicBezTo>
                  <a:pt x="4000" y="1174"/>
                  <a:pt x="4009" y="1173"/>
                  <a:pt x="4017" y="1172"/>
                </a:cubicBezTo>
                <a:cubicBezTo>
                  <a:pt x="4016" y="1177"/>
                  <a:pt x="4022" y="1183"/>
                  <a:pt x="4028" y="1181"/>
                </a:cubicBezTo>
                <a:cubicBezTo>
                  <a:pt x="4038" y="1177"/>
                  <a:pt x="4047" y="1173"/>
                  <a:pt x="4057" y="1168"/>
                </a:cubicBezTo>
                <a:cubicBezTo>
                  <a:pt x="4069" y="1168"/>
                  <a:pt x="4082" y="1169"/>
                  <a:pt x="4094" y="1171"/>
                </a:cubicBezTo>
                <a:cubicBezTo>
                  <a:pt x="4137" y="1181"/>
                  <a:pt x="4157" y="1213"/>
                  <a:pt x="4186" y="1242"/>
                </a:cubicBezTo>
                <a:cubicBezTo>
                  <a:pt x="4194" y="1251"/>
                  <a:pt x="4212" y="1246"/>
                  <a:pt x="4214" y="1234"/>
                </a:cubicBezTo>
                <a:cubicBezTo>
                  <a:pt x="4214" y="1233"/>
                  <a:pt x="4214" y="1232"/>
                  <a:pt x="4214" y="1231"/>
                </a:cubicBezTo>
                <a:cubicBezTo>
                  <a:pt x="4220" y="1248"/>
                  <a:pt x="4225" y="1267"/>
                  <a:pt x="4229" y="1286"/>
                </a:cubicBezTo>
                <a:cubicBezTo>
                  <a:pt x="4231" y="1298"/>
                  <a:pt x="4232" y="1311"/>
                  <a:pt x="4233" y="1323"/>
                </a:cubicBezTo>
                <a:cubicBezTo>
                  <a:pt x="4213" y="1281"/>
                  <a:pt x="4165" y="1246"/>
                  <a:pt x="4131" y="1225"/>
                </a:cubicBezTo>
                <a:cubicBezTo>
                  <a:pt x="4090" y="1199"/>
                  <a:pt x="4039" y="1172"/>
                  <a:pt x="3994" y="1184"/>
                </a:cubicBezTo>
                <a:cubicBezTo>
                  <a:pt x="3992" y="1183"/>
                  <a:pt x="3989" y="1182"/>
                  <a:pt x="3987" y="1181"/>
                </a:cubicBezTo>
                <a:cubicBezTo>
                  <a:pt x="3981" y="1178"/>
                  <a:pt x="3977" y="1185"/>
                  <a:pt x="3981" y="1189"/>
                </a:cubicBezTo>
                <a:cubicBezTo>
                  <a:pt x="3969" y="1194"/>
                  <a:pt x="3958" y="1202"/>
                  <a:pt x="3949" y="1214"/>
                </a:cubicBezTo>
                <a:cubicBezTo>
                  <a:pt x="3945" y="1218"/>
                  <a:pt x="3950" y="1225"/>
                  <a:pt x="3955" y="1221"/>
                </a:cubicBezTo>
                <a:cubicBezTo>
                  <a:pt x="3972" y="1208"/>
                  <a:pt x="3992" y="1207"/>
                  <a:pt x="4012" y="1212"/>
                </a:cubicBezTo>
                <a:cubicBezTo>
                  <a:pt x="4018" y="1217"/>
                  <a:pt x="4024" y="1221"/>
                  <a:pt x="4030" y="1226"/>
                </a:cubicBezTo>
                <a:cubicBezTo>
                  <a:pt x="3968" y="1229"/>
                  <a:pt x="3901" y="1249"/>
                  <a:pt x="3855" y="1272"/>
                </a:cubicBezTo>
                <a:cubicBezTo>
                  <a:pt x="3847" y="1276"/>
                  <a:pt x="3850" y="1290"/>
                  <a:pt x="3858" y="1291"/>
                </a:cubicBezTo>
                <a:cubicBezTo>
                  <a:pt x="3908" y="1298"/>
                  <a:pt x="3958" y="1287"/>
                  <a:pt x="4008" y="1282"/>
                </a:cubicBezTo>
                <a:cubicBezTo>
                  <a:pt x="4034" y="1280"/>
                  <a:pt x="4061" y="1278"/>
                  <a:pt x="4086" y="1286"/>
                </a:cubicBezTo>
                <a:cubicBezTo>
                  <a:pt x="4094" y="1295"/>
                  <a:pt x="4100" y="1304"/>
                  <a:pt x="4107" y="1314"/>
                </a:cubicBezTo>
                <a:cubicBezTo>
                  <a:pt x="4072" y="1306"/>
                  <a:pt x="4037" y="1302"/>
                  <a:pt x="4004" y="1300"/>
                </a:cubicBezTo>
                <a:cubicBezTo>
                  <a:pt x="4001" y="1300"/>
                  <a:pt x="4001" y="1304"/>
                  <a:pt x="4003" y="1305"/>
                </a:cubicBezTo>
                <a:cubicBezTo>
                  <a:pt x="4044" y="1320"/>
                  <a:pt x="4086" y="1331"/>
                  <a:pt x="4126" y="1346"/>
                </a:cubicBezTo>
                <a:cubicBezTo>
                  <a:pt x="4139" y="1372"/>
                  <a:pt x="4147" y="1398"/>
                  <a:pt x="4155" y="1425"/>
                </a:cubicBezTo>
                <a:cubicBezTo>
                  <a:pt x="4091" y="1368"/>
                  <a:pt x="4008" y="1331"/>
                  <a:pt x="3935" y="1293"/>
                </a:cubicBezTo>
                <a:cubicBezTo>
                  <a:pt x="3932" y="1291"/>
                  <a:pt x="3928" y="1296"/>
                  <a:pt x="3931" y="1298"/>
                </a:cubicBezTo>
                <a:cubicBezTo>
                  <a:pt x="3958" y="1318"/>
                  <a:pt x="3985" y="1336"/>
                  <a:pt x="4012" y="1356"/>
                </a:cubicBezTo>
                <a:cubicBezTo>
                  <a:pt x="4013" y="1392"/>
                  <a:pt x="4037" y="1431"/>
                  <a:pt x="4040" y="1468"/>
                </a:cubicBezTo>
                <a:cubicBezTo>
                  <a:pt x="4041" y="1479"/>
                  <a:pt x="4040" y="1492"/>
                  <a:pt x="4038" y="1504"/>
                </a:cubicBezTo>
                <a:cubicBezTo>
                  <a:pt x="4010" y="1460"/>
                  <a:pt x="3972" y="1422"/>
                  <a:pt x="3933" y="1420"/>
                </a:cubicBezTo>
                <a:cubicBezTo>
                  <a:pt x="3929" y="1420"/>
                  <a:pt x="3928" y="1427"/>
                  <a:pt x="3932" y="1428"/>
                </a:cubicBezTo>
                <a:cubicBezTo>
                  <a:pt x="3988" y="1450"/>
                  <a:pt x="4033" y="1569"/>
                  <a:pt x="4036" y="1624"/>
                </a:cubicBezTo>
                <a:cubicBezTo>
                  <a:pt x="4036" y="1628"/>
                  <a:pt x="4036" y="1632"/>
                  <a:pt x="4036" y="1636"/>
                </a:cubicBezTo>
                <a:cubicBezTo>
                  <a:pt x="4035" y="1633"/>
                  <a:pt x="4033" y="1630"/>
                  <a:pt x="4031" y="1627"/>
                </a:cubicBezTo>
                <a:cubicBezTo>
                  <a:pt x="4030" y="1600"/>
                  <a:pt x="4021" y="1570"/>
                  <a:pt x="4013" y="1549"/>
                </a:cubicBezTo>
                <a:cubicBezTo>
                  <a:pt x="3991" y="1493"/>
                  <a:pt x="3953" y="1453"/>
                  <a:pt x="3904" y="1421"/>
                </a:cubicBezTo>
                <a:cubicBezTo>
                  <a:pt x="3895" y="1415"/>
                  <a:pt x="3887" y="1428"/>
                  <a:pt x="3894" y="1435"/>
                </a:cubicBezTo>
                <a:cubicBezTo>
                  <a:pt x="3925" y="1468"/>
                  <a:pt x="3948" y="1509"/>
                  <a:pt x="3961" y="1553"/>
                </a:cubicBezTo>
                <a:cubicBezTo>
                  <a:pt x="3915" y="1502"/>
                  <a:pt x="3852" y="1461"/>
                  <a:pt x="3803" y="1435"/>
                </a:cubicBezTo>
                <a:cubicBezTo>
                  <a:pt x="3801" y="1434"/>
                  <a:pt x="3800" y="1436"/>
                  <a:pt x="3801" y="1437"/>
                </a:cubicBezTo>
                <a:cubicBezTo>
                  <a:pt x="3834" y="1471"/>
                  <a:pt x="3870" y="1503"/>
                  <a:pt x="3901" y="1538"/>
                </a:cubicBezTo>
                <a:cubicBezTo>
                  <a:pt x="3855" y="1521"/>
                  <a:pt x="3806" y="1508"/>
                  <a:pt x="3762" y="1498"/>
                </a:cubicBezTo>
                <a:cubicBezTo>
                  <a:pt x="3757" y="1496"/>
                  <a:pt x="3754" y="1504"/>
                  <a:pt x="3759" y="1506"/>
                </a:cubicBezTo>
                <a:cubicBezTo>
                  <a:pt x="3814" y="1534"/>
                  <a:pt x="3867" y="1566"/>
                  <a:pt x="3920" y="1599"/>
                </a:cubicBezTo>
                <a:cubicBezTo>
                  <a:pt x="3932" y="1606"/>
                  <a:pt x="3945" y="1614"/>
                  <a:pt x="3956" y="1623"/>
                </a:cubicBezTo>
                <a:cubicBezTo>
                  <a:pt x="3961" y="1634"/>
                  <a:pt x="3965" y="1644"/>
                  <a:pt x="3969" y="1656"/>
                </a:cubicBezTo>
                <a:cubicBezTo>
                  <a:pt x="3951" y="1631"/>
                  <a:pt x="3927" y="1611"/>
                  <a:pt x="3897" y="1601"/>
                </a:cubicBezTo>
                <a:cubicBezTo>
                  <a:pt x="3893" y="1600"/>
                  <a:pt x="3889" y="1606"/>
                  <a:pt x="3892" y="1609"/>
                </a:cubicBezTo>
                <a:cubicBezTo>
                  <a:pt x="3927" y="1665"/>
                  <a:pt x="3963" y="1717"/>
                  <a:pt x="3954" y="1786"/>
                </a:cubicBezTo>
                <a:cubicBezTo>
                  <a:pt x="3953" y="1784"/>
                  <a:pt x="3953" y="1781"/>
                  <a:pt x="3953" y="1779"/>
                </a:cubicBezTo>
                <a:cubicBezTo>
                  <a:pt x="3932" y="1678"/>
                  <a:pt x="3834" y="1633"/>
                  <a:pt x="3750" y="1594"/>
                </a:cubicBezTo>
                <a:cubicBezTo>
                  <a:pt x="3742" y="1590"/>
                  <a:pt x="3736" y="1602"/>
                  <a:pt x="3744" y="1607"/>
                </a:cubicBezTo>
                <a:cubicBezTo>
                  <a:pt x="3818" y="1653"/>
                  <a:pt x="3900" y="1708"/>
                  <a:pt x="3906" y="1802"/>
                </a:cubicBezTo>
                <a:cubicBezTo>
                  <a:pt x="3907" y="1813"/>
                  <a:pt x="3907" y="1823"/>
                  <a:pt x="3906" y="1833"/>
                </a:cubicBezTo>
                <a:cubicBezTo>
                  <a:pt x="3866" y="1709"/>
                  <a:pt x="3736" y="1610"/>
                  <a:pt x="3607" y="1599"/>
                </a:cubicBezTo>
                <a:cubicBezTo>
                  <a:pt x="3601" y="1599"/>
                  <a:pt x="3601" y="1608"/>
                  <a:pt x="3606" y="1609"/>
                </a:cubicBezTo>
                <a:cubicBezTo>
                  <a:pt x="3690" y="1631"/>
                  <a:pt x="3765" y="1677"/>
                  <a:pt x="3813" y="1751"/>
                </a:cubicBezTo>
                <a:cubicBezTo>
                  <a:pt x="3846" y="1801"/>
                  <a:pt x="3856" y="1851"/>
                  <a:pt x="3860" y="1903"/>
                </a:cubicBezTo>
                <a:cubicBezTo>
                  <a:pt x="3852" y="1903"/>
                  <a:pt x="3844" y="1903"/>
                  <a:pt x="3837" y="1903"/>
                </a:cubicBezTo>
                <a:cubicBezTo>
                  <a:pt x="3838" y="1872"/>
                  <a:pt x="3832" y="1840"/>
                  <a:pt x="3821" y="1817"/>
                </a:cubicBezTo>
                <a:cubicBezTo>
                  <a:pt x="3805" y="1782"/>
                  <a:pt x="3779" y="1756"/>
                  <a:pt x="3749" y="1734"/>
                </a:cubicBezTo>
                <a:cubicBezTo>
                  <a:pt x="3711" y="1705"/>
                  <a:pt x="3628" y="1675"/>
                  <a:pt x="3612" y="1629"/>
                </a:cubicBezTo>
                <a:cubicBezTo>
                  <a:pt x="3611" y="1628"/>
                  <a:pt x="3610" y="1627"/>
                  <a:pt x="3608" y="1627"/>
                </a:cubicBezTo>
                <a:cubicBezTo>
                  <a:pt x="3607" y="1627"/>
                  <a:pt x="3605" y="1627"/>
                  <a:pt x="3603" y="1627"/>
                </a:cubicBezTo>
                <a:cubicBezTo>
                  <a:pt x="3598" y="1627"/>
                  <a:pt x="3592" y="1633"/>
                  <a:pt x="3593" y="1638"/>
                </a:cubicBezTo>
                <a:cubicBezTo>
                  <a:pt x="3601" y="1694"/>
                  <a:pt x="3669" y="1729"/>
                  <a:pt x="3709" y="1762"/>
                </a:cubicBezTo>
                <a:cubicBezTo>
                  <a:pt x="3746" y="1794"/>
                  <a:pt x="3780" y="1831"/>
                  <a:pt x="3781" y="1883"/>
                </a:cubicBezTo>
                <a:cubicBezTo>
                  <a:pt x="3781" y="1887"/>
                  <a:pt x="3781" y="1891"/>
                  <a:pt x="3781" y="1896"/>
                </a:cubicBezTo>
                <a:cubicBezTo>
                  <a:pt x="3735" y="1881"/>
                  <a:pt x="3707" y="1845"/>
                  <a:pt x="3676" y="1807"/>
                </a:cubicBezTo>
                <a:cubicBezTo>
                  <a:pt x="3651" y="1777"/>
                  <a:pt x="3627" y="1747"/>
                  <a:pt x="3607" y="1714"/>
                </a:cubicBezTo>
                <a:cubicBezTo>
                  <a:pt x="3602" y="1706"/>
                  <a:pt x="3597" y="1698"/>
                  <a:pt x="3591" y="1690"/>
                </a:cubicBezTo>
                <a:cubicBezTo>
                  <a:pt x="3572" y="1657"/>
                  <a:pt x="3556" y="1622"/>
                  <a:pt x="3547" y="1584"/>
                </a:cubicBezTo>
                <a:cubicBezTo>
                  <a:pt x="3546" y="1576"/>
                  <a:pt x="3533" y="1579"/>
                  <a:pt x="3534" y="1586"/>
                </a:cubicBezTo>
                <a:cubicBezTo>
                  <a:pt x="3536" y="1604"/>
                  <a:pt x="3539" y="1622"/>
                  <a:pt x="3543" y="1639"/>
                </a:cubicBezTo>
                <a:cubicBezTo>
                  <a:pt x="3521" y="1620"/>
                  <a:pt x="3496" y="1603"/>
                  <a:pt x="3472" y="1588"/>
                </a:cubicBezTo>
                <a:cubicBezTo>
                  <a:pt x="3469" y="1586"/>
                  <a:pt x="3466" y="1590"/>
                  <a:pt x="3469" y="1592"/>
                </a:cubicBezTo>
                <a:cubicBezTo>
                  <a:pt x="3500" y="1622"/>
                  <a:pt x="3536" y="1653"/>
                  <a:pt x="3560" y="1691"/>
                </a:cubicBezTo>
                <a:cubicBezTo>
                  <a:pt x="3566" y="1707"/>
                  <a:pt x="3573" y="1722"/>
                  <a:pt x="3581" y="1737"/>
                </a:cubicBezTo>
                <a:cubicBezTo>
                  <a:pt x="3583" y="1746"/>
                  <a:pt x="3585" y="1755"/>
                  <a:pt x="3586" y="1764"/>
                </a:cubicBezTo>
                <a:cubicBezTo>
                  <a:pt x="3584" y="1764"/>
                  <a:pt x="3582" y="1764"/>
                  <a:pt x="3580" y="1764"/>
                </a:cubicBezTo>
                <a:cubicBezTo>
                  <a:pt x="3577" y="1763"/>
                  <a:pt x="3575" y="1763"/>
                  <a:pt x="3572" y="1764"/>
                </a:cubicBezTo>
                <a:cubicBezTo>
                  <a:pt x="3568" y="1764"/>
                  <a:pt x="3564" y="1764"/>
                  <a:pt x="3561" y="1764"/>
                </a:cubicBezTo>
                <a:cubicBezTo>
                  <a:pt x="3560" y="1764"/>
                  <a:pt x="3560" y="1763"/>
                  <a:pt x="3560" y="1764"/>
                </a:cubicBezTo>
                <a:cubicBezTo>
                  <a:pt x="3554" y="1763"/>
                  <a:pt x="3547" y="1763"/>
                  <a:pt x="3541" y="1762"/>
                </a:cubicBezTo>
                <a:cubicBezTo>
                  <a:pt x="3535" y="1751"/>
                  <a:pt x="3529" y="1741"/>
                  <a:pt x="3522" y="1730"/>
                </a:cubicBezTo>
                <a:cubicBezTo>
                  <a:pt x="3484" y="1673"/>
                  <a:pt x="3436" y="1620"/>
                  <a:pt x="3377" y="1585"/>
                </a:cubicBezTo>
                <a:cubicBezTo>
                  <a:pt x="3372" y="1582"/>
                  <a:pt x="3366" y="1588"/>
                  <a:pt x="3369" y="1593"/>
                </a:cubicBezTo>
                <a:cubicBezTo>
                  <a:pt x="3400" y="1637"/>
                  <a:pt x="3434" y="1680"/>
                  <a:pt x="3462" y="1727"/>
                </a:cubicBezTo>
                <a:cubicBezTo>
                  <a:pt x="3467" y="1736"/>
                  <a:pt x="3472" y="1745"/>
                  <a:pt x="3477" y="1754"/>
                </a:cubicBezTo>
                <a:cubicBezTo>
                  <a:pt x="3446" y="1746"/>
                  <a:pt x="3415" y="1734"/>
                  <a:pt x="3384" y="1710"/>
                </a:cubicBezTo>
                <a:cubicBezTo>
                  <a:pt x="3330" y="1670"/>
                  <a:pt x="3285" y="1617"/>
                  <a:pt x="3238" y="1569"/>
                </a:cubicBezTo>
                <a:cubicBezTo>
                  <a:pt x="3234" y="1564"/>
                  <a:pt x="3228" y="1571"/>
                  <a:pt x="3230" y="1576"/>
                </a:cubicBezTo>
                <a:cubicBezTo>
                  <a:pt x="3272" y="1654"/>
                  <a:pt x="3320" y="1728"/>
                  <a:pt x="3397" y="1777"/>
                </a:cubicBezTo>
                <a:cubicBezTo>
                  <a:pt x="3425" y="1794"/>
                  <a:pt x="3459" y="1809"/>
                  <a:pt x="3493" y="1816"/>
                </a:cubicBezTo>
                <a:cubicBezTo>
                  <a:pt x="3485" y="1820"/>
                  <a:pt x="3477" y="1823"/>
                  <a:pt x="3469" y="1826"/>
                </a:cubicBezTo>
                <a:cubicBezTo>
                  <a:pt x="3419" y="1813"/>
                  <a:pt x="3370" y="1791"/>
                  <a:pt x="3330" y="1759"/>
                </a:cubicBezTo>
                <a:cubicBezTo>
                  <a:pt x="3273" y="1713"/>
                  <a:pt x="3235" y="1634"/>
                  <a:pt x="3153" y="1637"/>
                </a:cubicBezTo>
                <a:cubicBezTo>
                  <a:pt x="3149" y="1637"/>
                  <a:pt x="3149" y="1643"/>
                  <a:pt x="3153" y="1644"/>
                </a:cubicBezTo>
                <a:cubicBezTo>
                  <a:pt x="3220" y="1660"/>
                  <a:pt x="3247" y="1721"/>
                  <a:pt x="3291" y="1766"/>
                </a:cubicBezTo>
                <a:cubicBezTo>
                  <a:pt x="3315" y="1791"/>
                  <a:pt x="3344" y="1811"/>
                  <a:pt x="3374" y="1828"/>
                </a:cubicBezTo>
                <a:cubicBezTo>
                  <a:pt x="3373" y="1828"/>
                  <a:pt x="3373" y="1828"/>
                  <a:pt x="3372" y="1828"/>
                </a:cubicBezTo>
                <a:cubicBezTo>
                  <a:pt x="3298" y="1812"/>
                  <a:pt x="3224" y="1768"/>
                  <a:pt x="3155" y="1737"/>
                </a:cubicBezTo>
                <a:cubicBezTo>
                  <a:pt x="3152" y="1736"/>
                  <a:pt x="3149" y="1739"/>
                  <a:pt x="3152" y="1741"/>
                </a:cubicBezTo>
                <a:cubicBezTo>
                  <a:pt x="3188" y="1767"/>
                  <a:pt x="3224" y="1796"/>
                  <a:pt x="3263" y="1820"/>
                </a:cubicBezTo>
                <a:cubicBezTo>
                  <a:pt x="3214" y="1811"/>
                  <a:pt x="3165" y="1811"/>
                  <a:pt x="3115" y="1813"/>
                </a:cubicBezTo>
                <a:cubicBezTo>
                  <a:pt x="3111" y="1813"/>
                  <a:pt x="3111" y="1818"/>
                  <a:pt x="3114" y="1819"/>
                </a:cubicBezTo>
                <a:cubicBezTo>
                  <a:pt x="3170" y="1832"/>
                  <a:pt x="3227" y="1843"/>
                  <a:pt x="3280" y="1863"/>
                </a:cubicBezTo>
                <a:cubicBezTo>
                  <a:pt x="3324" y="1879"/>
                  <a:pt x="3362" y="1909"/>
                  <a:pt x="3403" y="1928"/>
                </a:cubicBezTo>
                <a:cubicBezTo>
                  <a:pt x="3400" y="1930"/>
                  <a:pt x="3396" y="1931"/>
                  <a:pt x="3392" y="1933"/>
                </a:cubicBezTo>
                <a:cubicBezTo>
                  <a:pt x="3324" y="1906"/>
                  <a:pt x="3256" y="1886"/>
                  <a:pt x="3182" y="1879"/>
                </a:cubicBezTo>
                <a:cubicBezTo>
                  <a:pt x="3175" y="1878"/>
                  <a:pt x="3173" y="1887"/>
                  <a:pt x="3180" y="1889"/>
                </a:cubicBezTo>
                <a:cubicBezTo>
                  <a:pt x="3233" y="1907"/>
                  <a:pt x="3284" y="1927"/>
                  <a:pt x="3334" y="1950"/>
                </a:cubicBezTo>
                <a:cubicBezTo>
                  <a:pt x="3258" y="1965"/>
                  <a:pt x="3178" y="1954"/>
                  <a:pt x="3102" y="1940"/>
                </a:cubicBezTo>
                <a:cubicBezTo>
                  <a:pt x="3097" y="1939"/>
                  <a:pt x="3094" y="1946"/>
                  <a:pt x="3099" y="1948"/>
                </a:cubicBezTo>
                <a:cubicBezTo>
                  <a:pt x="3192" y="1985"/>
                  <a:pt x="3297" y="2008"/>
                  <a:pt x="3394" y="1980"/>
                </a:cubicBezTo>
                <a:cubicBezTo>
                  <a:pt x="3396" y="1981"/>
                  <a:pt x="3398" y="1982"/>
                  <a:pt x="3400" y="1983"/>
                </a:cubicBezTo>
                <a:cubicBezTo>
                  <a:pt x="3406" y="1986"/>
                  <a:pt x="3413" y="1989"/>
                  <a:pt x="3419" y="1993"/>
                </a:cubicBezTo>
                <a:cubicBezTo>
                  <a:pt x="3364" y="2036"/>
                  <a:pt x="3299" y="2057"/>
                  <a:pt x="3217" y="2044"/>
                </a:cubicBezTo>
                <a:cubicBezTo>
                  <a:pt x="3214" y="2043"/>
                  <a:pt x="3212" y="2045"/>
                  <a:pt x="3211" y="2047"/>
                </a:cubicBezTo>
                <a:cubicBezTo>
                  <a:pt x="3209" y="2046"/>
                  <a:pt x="3207" y="2045"/>
                  <a:pt x="3205" y="2043"/>
                </a:cubicBezTo>
                <a:cubicBezTo>
                  <a:pt x="3201" y="2040"/>
                  <a:pt x="3197" y="2047"/>
                  <a:pt x="3200" y="2051"/>
                </a:cubicBezTo>
                <a:cubicBezTo>
                  <a:pt x="3251" y="2102"/>
                  <a:pt x="3305" y="2115"/>
                  <a:pt x="3357" y="2106"/>
                </a:cubicBezTo>
                <a:cubicBezTo>
                  <a:pt x="3371" y="2113"/>
                  <a:pt x="3387" y="2121"/>
                  <a:pt x="3405" y="2129"/>
                </a:cubicBezTo>
                <a:cubicBezTo>
                  <a:pt x="3360" y="2130"/>
                  <a:pt x="3316" y="2130"/>
                  <a:pt x="3275" y="2147"/>
                </a:cubicBezTo>
                <a:cubicBezTo>
                  <a:pt x="3268" y="2149"/>
                  <a:pt x="3269" y="2159"/>
                  <a:pt x="3277" y="2159"/>
                </a:cubicBezTo>
                <a:cubicBezTo>
                  <a:pt x="3346" y="2161"/>
                  <a:pt x="3422" y="2177"/>
                  <a:pt x="3492" y="2168"/>
                </a:cubicBezTo>
                <a:cubicBezTo>
                  <a:pt x="3523" y="2180"/>
                  <a:pt x="3555" y="2191"/>
                  <a:pt x="3587" y="2200"/>
                </a:cubicBezTo>
                <a:cubicBezTo>
                  <a:pt x="3565" y="2217"/>
                  <a:pt x="3541" y="2226"/>
                  <a:pt x="3516" y="2230"/>
                </a:cubicBezTo>
                <a:cubicBezTo>
                  <a:pt x="3489" y="2216"/>
                  <a:pt x="3462" y="2197"/>
                  <a:pt x="3438" y="2173"/>
                </a:cubicBezTo>
                <a:cubicBezTo>
                  <a:pt x="3431" y="2166"/>
                  <a:pt x="3417" y="2177"/>
                  <a:pt x="3424" y="2186"/>
                </a:cubicBezTo>
                <a:cubicBezTo>
                  <a:pt x="3437" y="2202"/>
                  <a:pt x="3452" y="2218"/>
                  <a:pt x="3468" y="2232"/>
                </a:cubicBezTo>
                <a:cubicBezTo>
                  <a:pt x="3412" y="2229"/>
                  <a:pt x="3354" y="2209"/>
                  <a:pt x="3305" y="2190"/>
                </a:cubicBezTo>
                <a:cubicBezTo>
                  <a:pt x="3302" y="2189"/>
                  <a:pt x="3299" y="2193"/>
                  <a:pt x="3302" y="2195"/>
                </a:cubicBezTo>
                <a:cubicBezTo>
                  <a:pt x="3363" y="2240"/>
                  <a:pt x="3440" y="2275"/>
                  <a:pt x="3516" y="2271"/>
                </a:cubicBezTo>
                <a:cubicBezTo>
                  <a:pt x="3538" y="2285"/>
                  <a:pt x="3561" y="2297"/>
                  <a:pt x="3586" y="2305"/>
                </a:cubicBezTo>
                <a:cubicBezTo>
                  <a:pt x="3532" y="2327"/>
                  <a:pt x="3473" y="2335"/>
                  <a:pt x="3413" y="2331"/>
                </a:cubicBezTo>
                <a:cubicBezTo>
                  <a:pt x="3411" y="2331"/>
                  <a:pt x="3411" y="2335"/>
                  <a:pt x="3413" y="2335"/>
                </a:cubicBezTo>
                <a:cubicBezTo>
                  <a:pt x="3488" y="2357"/>
                  <a:pt x="3568" y="2349"/>
                  <a:pt x="3637" y="2316"/>
                </a:cubicBezTo>
                <a:cubicBezTo>
                  <a:pt x="3660" y="2319"/>
                  <a:pt x="3684" y="2318"/>
                  <a:pt x="3709" y="2312"/>
                </a:cubicBezTo>
                <a:cubicBezTo>
                  <a:pt x="3734" y="2306"/>
                  <a:pt x="3759" y="2296"/>
                  <a:pt x="3782" y="2281"/>
                </a:cubicBezTo>
                <a:cubicBezTo>
                  <a:pt x="3731" y="2366"/>
                  <a:pt x="3630" y="2411"/>
                  <a:pt x="3530" y="2386"/>
                </a:cubicBezTo>
                <a:cubicBezTo>
                  <a:pt x="3528" y="2385"/>
                  <a:pt x="3526" y="2389"/>
                  <a:pt x="3528" y="2390"/>
                </a:cubicBezTo>
                <a:cubicBezTo>
                  <a:pt x="3637" y="2434"/>
                  <a:pt x="3751" y="2409"/>
                  <a:pt x="3819" y="2309"/>
                </a:cubicBezTo>
                <a:cubicBezTo>
                  <a:pt x="3823" y="2304"/>
                  <a:pt x="3827" y="2297"/>
                  <a:pt x="3830" y="2291"/>
                </a:cubicBezTo>
                <a:cubicBezTo>
                  <a:pt x="3853" y="2297"/>
                  <a:pt x="3876" y="2301"/>
                  <a:pt x="3899" y="2303"/>
                </a:cubicBezTo>
                <a:cubicBezTo>
                  <a:pt x="3874" y="2330"/>
                  <a:pt x="3846" y="2353"/>
                  <a:pt x="3816" y="2374"/>
                </a:cubicBezTo>
                <a:cubicBezTo>
                  <a:pt x="3811" y="2378"/>
                  <a:pt x="3816" y="2385"/>
                  <a:pt x="3822" y="2382"/>
                </a:cubicBezTo>
                <a:cubicBezTo>
                  <a:pt x="3835" y="2376"/>
                  <a:pt x="3847" y="2369"/>
                  <a:pt x="3859" y="2361"/>
                </a:cubicBezTo>
                <a:cubicBezTo>
                  <a:pt x="3924" y="2374"/>
                  <a:pt x="3990" y="2355"/>
                  <a:pt x="4044" y="2318"/>
                </a:cubicBezTo>
                <a:cubicBezTo>
                  <a:pt x="4076" y="2342"/>
                  <a:pt x="4108" y="2364"/>
                  <a:pt x="4131" y="2398"/>
                </a:cubicBezTo>
                <a:cubicBezTo>
                  <a:pt x="4156" y="2435"/>
                  <a:pt x="4163" y="2483"/>
                  <a:pt x="4193" y="2517"/>
                </a:cubicBezTo>
                <a:cubicBezTo>
                  <a:pt x="4209" y="2536"/>
                  <a:pt x="4230" y="2549"/>
                  <a:pt x="4256" y="2552"/>
                </a:cubicBezTo>
                <a:cubicBezTo>
                  <a:pt x="4280" y="2554"/>
                  <a:pt x="4308" y="2539"/>
                  <a:pt x="4329" y="2562"/>
                </a:cubicBezTo>
                <a:cubicBezTo>
                  <a:pt x="4335" y="2568"/>
                  <a:pt x="4335" y="2587"/>
                  <a:pt x="4339" y="2595"/>
                </a:cubicBezTo>
                <a:cubicBezTo>
                  <a:pt x="4376" y="2658"/>
                  <a:pt x="4473" y="2645"/>
                  <a:pt x="4532" y="2640"/>
                </a:cubicBezTo>
                <a:cubicBezTo>
                  <a:pt x="4631" y="2632"/>
                  <a:pt x="4729" y="2614"/>
                  <a:pt x="4825" y="2589"/>
                </a:cubicBezTo>
                <a:cubicBezTo>
                  <a:pt x="4821" y="2609"/>
                  <a:pt x="4820" y="2630"/>
                  <a:pt x="4816" y="2652"/>
                </a:cubicBezTo>
                <a:cubicBezTo>
                  <a:pt x="4806" y="2710"/>
                  <a:pt x="4782" y="2766"/>
                  <a:pt x="4741" y="2810"/>
                </a:cubicBezTo>
                <a:cubicBezTo>
                  <a:pt x="4702" y="2850"/>
                  <a:pt x="4653" y="2880"/>
                  <a:pt x="4598" y="2893"/>
                </a:cubicBezTo>
                <a:cubicBezTo>
                  <a:pt x="4565" y="2901"/>
                  <a:pt x="4334" y="2916"/>
                  <a:pt x="4337" y="2854"/>
                </a:cubicBezTo>
                <a:cubicBezTo>
                  <a:pt x="4337" y="2842"/>
                  <a:pt x="4324" y="2829"/>
                  <a:pt x="4312" y="2831"/>
                </a:cubicBezTo>
                <a:cubicBezTo>
                  <a:pt x="4265" y="2839"/>
                  <a:pt x="4227" y="2851"/>
                  <a:pt x="4190" y="2877"/>
                </a:cubicBezTo>
                <a:cubicBezTo>
                  <a:pt x="4133" y="2843"/>
                  <a:pt x="4081" y="2889"/>
                  <a:pt x="4048" y="2942"/>
                </a:cubicBezTo>
                <a:cubicBezTo>
                  <a:pt x="4046" y="2945"/>
                  <a:pt x="4046" y="2947"/>
                  <a:pt x="4045" y="2949"/>
                </a:cubicBezTo>
                <a:cubicBezTo>
                  <a:pt x="3986" y="2920"/>
                  <a:pt x="3921" y="2897"/>
                  <a:pt x="3857" y="2884"/>
                </a:cubicBezTo>
                <a:cubicBezTo>
                  <a:pt x="3842" y="2862"/>
                  <a:pt x="3832" y="2836"/>
                  <a:pt x="3830" y="2811"/>
                </a:cubicBezTo>
                <a:cubicBezTo>
                  <a:pt x="3830" y="2808"/>
                  <a:pt x="3827" y="2808"/>
                  <a:pt x="3825" y="2810"/>
                </a:cubicBezTo>
                <a:cubicBezTo>
                  <a:pt x="3797" y="2858"/>
                  <a:pt x="3807" y="2914"/>
                  <a:pt x="3847" y="2954"/>
                </a:cubicBezTo>
                <a:cubicBezTo>
                  <a:pt x="3832" y="2955"/>
                  <a:pt x="3818" y="2954"/>
                  <a:pt x="3806" y="2947"/>
                </a:cubicBezTo>
                <a:cubicBezTo>
                  <a:pt x="3775" y="2930"/>
                  <a:pt x="3775" y="2876"/>
                  <a:pt x="3769" y="2840"/>
                </a:cubicBezTo>
                <a:cubicBezTo>
                  <a:pt x="3773" y="2835"/>
                  <a:pt x="3773" y="2826"/>
                  <a:pt x="3770" y="2821"/>
                </a:cubicBezTo>
                <a:cubicBezTo>
                  <a:pt x="3767" y="2818"/>
                  <a:pt x="3767" y="2818"/>
                  <a:pt x="3767" y="2818"/>
                </a:cubicBezTo>
                <a:cubicBezTo>
                  <a:pt x="3761" y="2811"/>
                  <a:pt x="3752" y="2808"/>
                  <a:pt x="3743" y="2813"/>
                </a:cubicBezTo>
                <a:cubicBezTo>
                  <a:pt x="3691" y="2844"/>
                  <a:pt x="3716" y="2960"/>
                  <a:pt x="3751" y="2995"/>
                </a:cubicBezTo>
                <a:cubicBezTo>
                  <a:pt x="3764" y="3007"/>
                  <a:pt x="3780" y="3015"/>
                  <a:pt x="3796" y="3019"/>
                </a:cubicBezTo>
                <a:cubicBezTo>
                  <a:pt x="3759" y="3033"/>
                  <a:pt x="3720" y="3033"/>
                  <a:pt x="3680" y="3005"/>
                </a:cubicBezTo>
                <a:cubicBezTo>
                  <a:pt x="3678" y="3003"/>
                  <a:pt x="3674" y="3006"/>
                  <a:pt x="3674" y="3009"/>
                </a:cubicBezTo>
                <a:cubicBezTo>
                  <a:pt x="3675" y="3016"/>
                  <a:pt x="3678" y="3023"/>
                  <a:pt x="3680" y="3029"/>
                </a:cubicBezTo>
                <a:cubicBezTo>
                  <a:pt x="3680" y="3029"/>
                  <a:pt x="3680" y="3029"/>
                  <a:pt x="3680" y="3029"/>
                </a:cubicBezTo>
                <a:cubicBezTo>
                  <a:pt x="3652" y="3067"/>
                  <a:pt x="3616" y="3092"/>
                  <a:pt x="3567" y="3090"/>
                </a:cubicBezTo>
                <a:cubicBezTo>
                  <a:pt x="3542" y="3088"/>
                  <a:pt x="3519" y="3081"/>
                  <a:pt x="3496" y="3075"/>
                </a:cubicBezTo>
                <a:cubicBezTo>
                  <a:pt x="3516" y="3079"/>
                  <a:pt x="3534" y="3081"/>
                  <a:pt x="3554" y="3075"/>
                </a:cubicBezTo>
                <a:cubicBezTo>
                  <a:pt x="3612" y="3058"/>
                  <a:pt x="3644" y="2987"/>
                  <a:pt x="3674" y="2940"/>
                </a:cubicBezTo>
                <a:cubicBezTo>
                  <a:pt x="3676" y="2938"/>
                  <a:pt x="3672" y="2935"/>
                  <a:pt x="3670" y="2938"/>
                </a:cubicBezTo>
                <a:cubicBezTo>
                  <a:pt x="3643" y="2976"/>
                  <a:pt x="3620" y="3017"/>
                  <a:pt x="3582" y="3044"/>
                </a:cubicBezTo>
                <a:cubicBezTo>
                  <a:pt x="3537" y="3077"/>
                  <a:pt x="3511" y="3061"/>
                  <a:pt x="3463" y="3044"/>
                </a:cubicBezTo>
                <a:cubicBezTo>
                  <a:pt x="3459" y="3043"/>
                  <a:pt x="3455" y="3039"/>
                  <a:pt x="3451" y="3036"/>
                </a:cubicBezTo>
                <a:cubicBezTo>
                  <a:pt x="3464" y="3025"/>
                  <a:pt x="3478" y="3018"/>
                  <a:pt x="3495" y="3018"/>
                </a:cubicBezTo>
                <a:cubicBezTo>
                  <a:pt x="3524" y="3017"/>
                  <a:pt x="3542" y="3023"/>
                  <a:pt x="3571" y="3009"/>
                </a:cubicBezTo>
                <a:cubicBezTo>
                  <a:pt x="3616" y="2988"/>
                  <a:pt x="3656" y="2946"/>
                  <a:pt x="3656" y="2895"/>
                </a:cubicBezTo>
                <a:cubicBezTo>
                  <a:pt x="3656" y="2893"/>
                  <a:pt x="3654" y="2894"/>
                  <a:pt x="3653" y="2895"/>
                </a:cubicBezTo>
                <a:cubicBezTo>
                  <a:pt x="3649" y="2945"/>
                  <a:pt x="3583" y="2996"/>
                  <a:pt x="3534" y="2999"/>
                </a:cubicBezTo>
                <a:cubicBezTo>
                  <a:pt x="3506" y="3000"/>
                  <a:pt x="3481" y="2982"/>
                  <a:pt x="3453" y="2993"/>
                </a:cubicBezTo>
                <a:cubicBezTo>
                  <a:pt x="3453" y="2993"/>
                  <a:pt x="3453" y="2993"/>
                  <a:pt x="3452" y="2993"/>
                </a:cubicBezTo>
                <a:cubicBezTo>
                  <a:pt x="3437" y="2986"/>
                  <a:pt x="3411" y="2978"/>
                  <a:pt x="3405" y="2965"/>
                </a:cubicBezTo>
                <a:cubicBezTo>
                  <a:pt x="3402" y="2960"/>
                  <a:pt x="3402" y="2954"/>
                  <a:pt x="3402" y="2947"/>
                </a:cubicBezTo>
                <a:cubicBezTo>
                  <a:pt x="3411" y="2944"/>
                  <a:pt x="3420" y="2941"/>
                  <a:pt x="3430" y="2939"/>
                </a:cubicBezTo>
                <a:cubicBezTo>
                  <a:pt x="3439" y="2944"/>
                  <a:pt x="3445" y="2952"/>
                  <a:pt x="3454" y="2957"/>
                </a:cubicBezTo>
                <a:cubicBezTo>
                  <a:pt x="3465" y="2963"/>
                  <a:pt x="3477" y="2967"/>
                  <a:pt x="3490" y="2966"/>
                </a:cubicBezTo>
                <a:cubicBezTo>
                  <a:pt x="3503" y="2966"/>
                  <a:pt x="3515" y="2962"/>
                  <a:pt x="3527" y="2956"/>
                </a:cubicBezTo>
                <a:cubicBezTo>
                  <a:pt x="3537" y="2952"/>
                  <a:pt x="3552" y="2945"/>
                  <a:pt x="3557" y="2935"/>
                </a:cubicBezTo>
                <a:cubicBezTo>
                  <a:pt x="3558" y="2933"/>
                  <a:pt x="3557" y="2930"/>
                  <a:pt x="3555" y="2930"/>
                </a:cubicBezTo>
                <a:cubicBezTo>
                  <a:pt x="3543" y="2926"/>
                  <a:pt x="3530" y="2933"/>
                  <a:pt x="3519" y="2937"/>
                </a:cubicBezTo>
                <a:cubicBezTo>
                  <a:pt x="3507" y="2941"/>
                  <a:pt x="3495" y="2945"/>
                  <a:pt x="3482" y="2942"/>
                </a:cubicBezTo>
                <a:cubicBezTo>
                  <a:pt x="3482" y="2942"/>
                  <a:pt x="3482" y="2942"/>
                  <a:pt x="3481" y="2942"/>
                </a:cubicBezTo>
                <a:cubicBezTo>
                  <a:pt x="3491" y="2941"/>
                  <a:pt x="3501" y="2938"/>
                  <a:pt x="3509" y="2933"/>
                </a:cubicBezTo>
                <a:cubicBezTo>
                  <a:pt x="3520" y="2927"/>
                  <a:pt x="3530" y="2918"/>
                  <a:pt x="3537" y="2908"/>
                </a:cubicBezTo>
                <a:cubicBezTo>
                  <a:pt x="3543" y="2900"/>
                  <a:pt x="3552" y="2888"/>
                  <a:pt x="3550" y="2878"/>
                </a:cubicBezTo>
                <a:cubicBezTo>
                  <a:pt x="3550" y="2876"/>
                  <a:pt x="3549" y="2875"/>
                  <a:pt x="3547" y="2876"/>
                </a:cubicBezTo>
                <a:cubicBezTo>
                  <a:pt x="3537" y="2878"/>
                  <a:pt x="3529" y="2889"/>
                  <a:pt x="3523" y="2895"/>
                </a:cubicBezTo>
                <a:cubicBezTo>
                  <a:pt x="3514" y="2904"/>
                  <a:pt x="3504" y="2912"/>
                  <a:pt x="3493" y="2917"/>
                </a:cubicBezTo>
                <a:cubicBezTo>
                  <a:pt x="3480" y="2922"/>
                  <a:pt x="3470" y="2920"/>
                  <a:pt x="3457" y="2918"/>
                </a:cubicBezTo>
                <a:cubicBezTo>
                  <a:pt x="3454" y="2917"/>
                  <a:pt x="3450" y="2917"/>
                  <a:pt x="3447" y="2917"/>
                </a:cubicBezTo>
                <a:cubicBezTo>
                  <a:pt x="3458" y="2913"/>
                  <a:pt x="3469" y="2910"/>
                  <a:pt x="3478" y="2904"/>
                </a:cubicBezTo>
                <a:cubicBezTo>
                  <a:pt x="3487" y="2897"/>
                  <a:pt x="3494" y="2889"/>
                  <a:pt x="3500" y="2880"/>
                </a:cubicBezTo>
                <a:cubicBezTo>
                  <a:pt x="3502" y="2878"/>
                  <a:pt x="3503" y="2876"/>
                  <a:pt x="3504" y="2874"/>
                </a:cubicBezTo>
                <a:cubicBezTo>
                  <a:pt x="3505" y="2874"/>
                  <a:pt x="3505" y="2874"/>
                  <a:pt x="3506" y="2874"/>
                </a:cubicBezTo>
                <a:cubicBezTo>
                  <a:pt x="3517" y="2877"/>
                  <a:pt x="3532" y="2872"/>
                  <a:pt x="3539" y="2864"/>
                </a:cubicBezTo>
                <a:cubicBezTo>
                  <a:pt x="3547" y="2856"/>
                  <a:pt x="3552" y="2843"/>
                  <a:pt x="3550" y="2832"/>
                </a:cubicBezTo>
                <a:cubicBezTo>
                  <a:pt x="3549" y="2828"/>
                  <a:pt x="3543" y="2826"/>
                  <a:pt x="3539" y="2828"/>
                </a:cubicBezTo>
                <a:cubicBezTo>
                  <a:pt x="3532" y="2834"/>
                  <a:pt x="3531" y="2844"/>
                  <a:pt x="3524" y="2849"/>
                </a:cubicBezTo>
                <a:cubicBezTo>
                  <a:pt x="3522" y="2851"/>
                  <a:pt x="3518" y="2852"/>
                  <a:pt x="3515" y="2853"/>
                </a:cubicBezTo>
                <a:cubicBezTo>
                  <a:pt x="3516" y="2852"/>
                  <a:pt x="3516" y="2852"/>
                  <a:pt x="3516" y="2852"/>
                </a:cubicBezTo>
                <a:cubicBezTo>
                  <a:pt x="3518" y="2847"/>
                  <a:pt x="3521" y="2843"/>
                  <a:pt x="3524" y="2838"/>
                </a:cubicBezTo>
                <a:cubicBezTo>
                  <a:pt x="3527" y="2834"/>
                  <a:pt x="3531" y="2830"/>
                  <a:pt x="3532" y="2824"/>
                </a:cubicBezTo>
                <a:cubicBezTo>
                  <a:pt x="3533" y="2819"/>
                  <a:pt x="3529" y="2813"/>
                  <a:pt x="3524" y="2814"/>
                </a:cubicBezTo>
                <a:cubicBezTo>
                  <a:pt x="3512" y="2815"/>
                  <a:pt x="3505" y="2827"/>
                  <a:pt x="3500" y="2836"/>
                </a:cubicBezTo>
                <a:cubicBezTo>
                  <a:pt x="3494" y="2845"/>
                  <a:pt x="3490" y="2854"/>
                  <a:pt x="3485" y="2863"/>
                </a:cubicBezTo>
                <a:cubicBezTo>
                  <a:pt x="3479" y="2872"/>
                  <a:pt x="3473" y="2881"/>
                  <a:pt x="3464" y="2887"/>
                </a:cubicBezTo>
                <a:cubicBezTo>
                  <a:pt x="3453" y="2893"/>
                  <a:pt x="3440" y="2896"/>
                  <a:pt x="3429" y="2900"/>
                </a:cubicBezTo>
                <a:cubicBezTo>
                  <a:pt x="3422" y="2902"/>
                  <a:pt x="3416" y="2905"/>
                  <a:pt x="3410" y="2908"/>
                </a:cubicBezTo>
                <a:cubicBezTo>
                  <a:pt x="3410" y="2908"/>
                  <a:pt x="3410" y="2908"/>
                  <a:pt x="3410" y="2908"/>
                </a:cubicBezTo>
                <a:cubicBezTo>
                  <a:pt x="3426" y="2899"/>
                  <a:pt x="3443" y="2889"/>
                  <a:pt x="3456" y="2878"/>
                </a:cubicBezTo>
                <a:cubicBezTo>
                  <a:pt x="3473" y="2863"/>
                  <a:pt x="3484" y="2845"/>
                  <a:pt x="3494" y="2827"/>
                </a:cubicBezTo>
                <a:cubicBezTo>
                  <a:pt x="3500" y="2816"/>
                  <a:pt x="3484" y="2808"/>
                  <a:pt x="3477" y="2818"/>
                </a:cubicBezTo>
                <a:cubicBezTo>
                  <a:pt x="3466" y="2836"/>
                  <a:pt x="3455" y="2854"/>
                  <a:pt x="3438" y="2867"/>
                </a:cubicBezTo>
                <a:cubicBezTo>
                  <a:pt x="3432" y="2872"/>
                  <a:pt x="3425" y="2876"/>
                  <a:pt x="3418" y="2880"/>
                </a:cubicBezTo>
                <a:cubicBezTo>
                  <a:pt x="3420" y="2876"/>
                  <a:pt x="3422" y="2873"/>
                  <a:pt x="3424" y="2869"/>
                </a:cubicBezTo>
                <a:cubicBezTo>
                  <a:pt x="3430" y="2860"/>
                  <a:pt x="3452" y="2853"/>
                  <a:pt x="3447" y="2838"/>
                </a:cubicBezTo>
                <a:cubicBezTo>
                  <a:pt x="3446" y="2837"/>
                  <a:pt x="3445" y="2835"/>
                  <a:pt x="3443" y="2836"/>
                </a:cubicBezTo>
                <a:cubicBezTo>
                  <a:pt x="3446" y="2835"/>
                  <a:pt x="3442" y="2836"/>
                  <a:pt x="3442" y="2836"/>
                </a:cubicBezTo>
                <a:cubicBezTo>
                  <a:pt x="3441" y="2836"/>
                  <a:pt x="3439" y="2837"/>
                  <a:pt x="3438" y="2837"/>
                </a:cubicBezTo>
                <a:cubicBezTo>
                  <a:pt x="3435" y="2839"/>
                  <a:pt x="3431" y="2840"/>
                  <a:pt x="3428" y="2842"/>
                </a:cubicBezTo>
                <a:cubicBezTo>
                  <a:pt x="3421" y="2846"/>
                  <a:pt x="3414" y="2850"/>
                  <a:pt x="3409" y="2856"/>
                </a:cubicBezTo>
                <a:cubicBezTo>
                  <a:pt x="3403" y="2863"/>
                  <a:pt x="3399" y="2872"/>
                  <a:pt x="3395" y="2881"/>
                </a:cubicBezTo>
                <a:cubicBezTo>
                  <a:pt x="3391" y="2887"/>
                  <a:pt x="3385" y="2894"/>
                  <a:pt x="3382" y="2901"/>
                </a:cubicBezTo>
                <a:cubicBezTo>
                  <a:pt x="3381" y="2902"/>
                  <a:pt x="3380" y="2902"/>
                  <a:pt x="3379" y="2903"/>
                </a:cubicBezTo>
                <a:cubicBezTo>
                  <a:pt x="3370" y="2908"/>
                  <a:pt x="3362" y="2913"/>
                  <a:pt x="3351" y="2914"/>
                </a:cubicBezTo>
                <a:cubicBezTo>
                  <a:pt x="3346" y="2914"/>
                  <a:pt x="3341" y="2915"/>
                  <a:pt x="3337" y="2916"/>
                </a:cubicBezTo>
                <a:cubicBezTo>
                  <a:pt x="3344" y="2911"/>
                  <a:pt x="3350" y="2905"/>
                  <a:pt x="3356" y="2898"/>
                </a:cubicBezTo>
                <a:cubicBezTo>
                  <a:pt x="3357" y="2898"/>
                  <a:pt x="3357" y="2897"/>
                  <a:pt x="3357" y="2897"/>
                </a:cubicBezTo>
                <a:cubicBezTo>
                  <a:pt x="3370" y="2892"/>
                  <a:pt x="3381" y="2885"/>
                  <a:pt x="3391" y="2875"/>
                </a:cubicBezTo>
                <a:cubicBezTo>
                  <a:pt x="3406" y="2861"/>
                  <a:pt x="3414" y="2845"/>
                  <a:pt x="3421" y="2826"/>
                </a:cubicBezTo>
                <a:cubicBezTo>
                  <a:pt x="3422" y="2828"/>
                  <a:pt x="3424" y="2828"/>
                  <a:pt x="3426" y="2828"/>
                </a:cubicBezTo>
                <a:cubicBezTo>
                  <a:pt x="3449" y="2828"/>
                  <a:pt x="3464" y="2812"/>
                  <a:pt x="3477" y="2795"/>
                </a:cubicBezTo>
                <a:cubicBezTo>
                  <a:pt x="3483" y="2787"/>
                  <a:pt x="3489" y="2778"/>
                  <a:pt x="3497" y="2771"/>
                </a:cubicBezTo>
                <a:cubicBezTo>
                  <a:pt x="3506" y="2764"/>
                  <a:pt x="3518" y="2761"/>
                  <a:pt x="3529" y="2759"/>
                </a:cubicBezTo>
                <a:cubicBezTo>
                  <a:pt x="3533" y="2758"/>
                  <a:pt x="3535" y="2754"/>
                  <a:pt x="3535" y="2750"/>
                </a:cubicBezTo>
                <a:cubicBezTo>
                  <a:pt x="3535" y="2750"/>
                  <a:pt x="3535" y="2749"/>
                  <a:pt x="3535" y="2748"/>
                </a:cubicBezTo>
                <a:cubicBezTo>
                  <a:pt x="3535" y="2748"/>
                  <a:pt x="3534" y="2748"/>
                  <a:pt x="3534" y="2748"/>
                </a:cubicBezTo>
                <a:cubicBezTo>
                  <a:pt x="3533" y="2743"/>
                  <a:pt x="3528" y="2742"/>
                  <a:pt x="3523" y="2742"/>
                </a:cubicBezTo>
                <a:cubicBezTo>
                  <a:pt x="3513" y="2744"/>
                  <a:pt x="3502" y="2747"/>
                  <a:pt x="3492" y="2753"/>
                </a:cubicBezTo>
                <a:cubicBezTo>
                  <a:pt x="3490" y="2754"/>
                  <a:pt x="3487" y="2756"/>
                  <a:pt x="3485" y="2758"/>
                </a:cubicBezTo>
                <a:cubicBezTo>
                  <a:pt x="3484" y="2753"/>
                  <a:pt x="3482" y="2747"/>
                  <a:pt x="3484" y="2742"/>
                </a:cubicBezTo>
                <a:cubicBezTo>
                  <a:pt x="3487" y="2734"/>
                  <a:pt x="3495" y="2732"/>
                  <a:pt x="3501" y="2726"/>
                </a:cubicBezTo>
                <a:cubicBezTo>
                  <a:pt x="3503" y="2724"/>
                  <a:pt x="3503" y="2718"/>
                  <a:pt x="3499" y="2717"/>
                </a:cubicBezTo>
                <a:cubicBezTo>
                  <a:pt x="3487" y="2712"/>
                  <a:pt x="3474" y="2723"/>
                  <a:pt x="3470" y="2734"/>
                </a:cubicBezTo>
                <a:cubicBezTo>
                  <a:pt x="3467" y="2740"/>
                  <a:pt x="3467" y="2748"/>
                  <a:pt x="3468" y="2755"/>
                </a:cubicBezTo>
                <a:cubicBezTo>
                  <a:pt x="3469" y="2760"/>
                  <a:pt x="3470" y="2766"/>
                  <a:pt x="3473" y="2770"/>
                </a:cubicBezTo>
                <a:cubicBezTo>
                  <a:pt x="3472" y="2771"/>
                  <a:pt x="3471" y="2772"/>
                  <a:pt x="3471" y="2773"/>
                </a:cubicBezTo>
                <a:cubicBezTo>
                  <a:pt x="3459" y="2788"/>
                  <a:pt x="3448" y="2809"/>
                  <a:pt x="3428" y="2810"/>
                </a:cubicBezTo>
                <a:cubicBezTo>
                  <a:pt x="3431" y="2804"/>
                  <a:pt x="3435" y="2798"/>
                  <a:pt x="3439" y="2792"/>
                </a:cubicBezTo>
                <a:cubicBezTo>
                  <a:pt x="3445" y="2785"/>
                  <a:pt x="3457" y="2779"/>
                  <a:pt x="3459" y="2770"/>
                </a:cubicBezTo>
                <a:cubicBezTo>
                  <a:pt x="3460" y="2767"/>
                  <a:pt x="3458" y="2764"/>
                  <a:pt x="3455" y="2764"/>
                </a:cubicBezTo>
                <a:cubicBezTo>
                  <a:pt x="3446" y="2761"/>
                  <a:pt x="3437" y="2769"/>
                  <a:pt x="3431" y="2775"/>
                </a:cubicBezTo>
                <a:cubicBezTo>
                  <a:pt x="3424" y="2781"/>
                  <a:pt x="3418" y="2788"/>
                  <a:pt x="3414" y="2797"/>
                </a:cubicBezTo>
                <a:cubicBezTo>
                  <a:pt x="3403" y="2815"/>
                  <a:pt x="3400" y="2836"/>
                  <a:pt x="3387" y="2852"/>
                </a:cubicBezTo>
                <a:cubicBezTo>
                  <a:pt x="3383" y="2857"/>
                  <a:pt x="3379" y="2861"/>
                  <a:pt x="3375" y="2865"/>
                </a:cubicBezTo>
                <a:cubicBezTo>
                  <a:pt x="3375" y="2863"/>
                  <a:pt x="3376" y="2860"/>
                  <a:pt x="3376" y="2858"/>
                </a:cubicBezTo>
                <a:cubicBezTo>
                  <a:pt x="3379" y="2844"/>
                  <a:pt x="3379" y="2828"/>
                  <a:pt x="3390" y="2817"/>
                </a:cubicBezTo>
                <a:cubicBezTo>
                  <a:pt x="3398" y="2808"/>
                  <a:pt x="3384" y="2796"/>
                  <a:pt x="3375" y="2804"/>
                </a:cubicBezTo>
                <a:cubicBezTo>
                  <a:pt x="3364" y="2816"/>
                  <a:pt x="3361" y="2831"/>
                  <a:pt x="3358" y="2846"/>
                </a:cubicBezTo>
                <a:cubicBezTo>
                  <a:pt x="3355" y="2861"/>
                  <a:pt x="3350" y="2872"/>
                  <a:pt x="3341" y="2883"/>
                </a:cubicBezTo>
                <a:cubicBezTo>
                  <a:pt x="3332" y="2885"/>
                  <a:pt x="3323" y="2886"/>
                  <a:pt x="3314" y="2886"/>
                </a:cubicBezTo>
                <a:cubicBezTo>
                  <a:pt x="3326" y="2880"/>
                  <a:pt x="3337" y="2871"/>
                  <a:pt x="3345" y="2858"/>
                </a:cubicBezTo>
                <a:cubicBezTo>
                  <a:pt x="3355" y="2841"/>
                  <a:pt x="3358" y="2822"/>
                  <a:pt x="3363" y="2803"/>
                </a:cubicBezTo>
                <a:cubicBezTo>
                  <a:pt x="3363" y="2803"/>
                  <a:pt x="3363" y="2803"/>
                  <a:pt x="3363" y="2802"/>
                </a:cubicBezTo>
                <a:cubicBezTo>
                  <a:pt x="3369" y="2794"/>
                  <a:pt x="3379" y="2795"/>
                  <a:pt x="3388" y="2793"/>
                </a:cubicBezTo>
                <a:cubicBezTo>
                  <a:pt x="3396" y="2792"/>
                  <a:pt x="3403" y="2789"/>
                  <a:pt x="3409" y="2784"/>
                </a:cubicBezTo>
                <a:cubicBezTo>
                  <a:pt x="3420" y="2774"/>
                  <a:pt x="3427" y="2760"/>
                  <a:pt x="3426" y="2744"/>
                </a:cubicBezTo>
                <a:cubicBezTo>
                  <a:pt x="3426" y="2733"/>
                  <a:pt x="3409" y="2734"/>
                  <a:pt x="3409" y="2745"/>
                </a:cubicBezTo>
                <a:cubicBezTo>
                  <a:pt x="3409" y="2759"/>
                  <a:pt x="3400" y="2771"/>
                  <a:pt x="3387" y="2776"/>
                </a:cubicBezTo>
                <a:cubicBezTo>
                  <a:pt x="3382" y="2778"/>
                  <a:pt x="3377" y="2779"/>
                  <a:pt x="3372" y="2781"/>
                </a:cubicBezTo>
                <a:cubicBezTo>
                  <a:pt x="3372" y="2779"/>
                  <a:pt x="3373" y="2778"/>
                  <a:pt x="3375" y="2776"/>
                </a:cubicBezTo>
                <a:cubicBezTo>
                  <a:pt x="3380" y="2768"/>
                  <a:pt x="3389" y="2763"/>
                  <a:pt x="3392" y="2753"/>
                </a:cubicBezTo>
                <a:cubicBezTo>
                  <a:pt x="3394" y="2746"/>
                  <a:pt x="3391" y="2739"/>
                  <a:pt x="3389" y="2733"/>
                </a:cubicBezTo>
                <a:cubicBezTo>
                  <a:pt x="3392" y="2731"/>
                  <a:pt x="3394" y="2728"/>
                  <a:pt x="3397" y="2726"/>
                </a:cubicBezTo>
                <a:cubicBezTo>
                  <a:pt x="3403" y="2723"/>
                  <a:pt x="3409" y="2722"/>
                  <a:pt x="3414" y="2717"/>
                </a:cubicBezTo>
                <a:cubicBezTo>
                  <a:pt x="3424" y="2709"/>
                  <a:pt x="3428" y="2697"/>
                  <a:pt x="3428" y="2685"/>
                </a:cubicBezTo>
                <a:cubicBezTo>
                  <a:pt x="3428" y="2673"/>
                  <a:pt x="3411" y="2674"/>
                  <a:pt x="3410" y="2686"/>
                </a:cubicBezTo>
                <a:cubicBezTo>
                  <a:pt x="3410" y="2691"/>
                  <a:pt x="3407" y="2697"/>
                  <a:pt x="3404" y="2701"/>
                </a:cubicBezTo>
                <a:cubicBezTo>
                  <a:pt x="3399" y="2707"/>
                  <a:pt x="3393" y="2708"/>
                  <a:pt x="3387" y="2712"/>
                </a:cubicBezTo>
                <a:cubicBezTo>
                  <a:pt x="3386" y="2712"/>
                  <a:pt x="3386" y="2713"/>
                  <a:pt x="3385" y="2714"/>
                </a:cubicBezTo>
                <a:cubicBezTo>
                  <a:pt x="3385" y="2710"/>
                  <a:pt x="3385" y="2706"/>
                  <a:pt x="3386" y="2702"/>
                </a:cubicBezTo>
                <a:cubicBezTo>
                  <a:pt x="3387" y="2696"/>
                  <a:pt x="3391" y="2691"/>
                  <a:pt x="3391" y="2685"/>
                </a:cubicBezTo>
                <a:cubicBezTo>
                  <a:pt x="3392" y="2682"/>
                  <a:pt x="3389" y="2679"/>
                  <a:pt x="3387" y="2680"/>
                </a:cubicBezTo>
                <a:cubicBezTo>
                  <a:pt x="3369" y="2688"/>
                  <a:pt x="3367" y="2716"/>
                  <a:pt x="3372" y="2731"/>
                </a:cubicBezTo>
                <a:cubicBezTo>
                  <a:pt x="3373" y="2736"/>
                  <a:pt x="3376" y="2741"/>
                  <a:pt x="3377" y="2746"/>
                </a:cubicBezTo>
                <a:cubicBezTo>
                  <a:pt x="3378" y="2751"/>
                  <a:pt x="3372" y="2755"/>
                  <a:pt x="3369" y="2759"/>
                </a:cubicBezTo>
                <a:cubicBezTo>
                  <a:pt x="3362" y="2766"/>
                  <a:pt x="3357" y="2774"/>
                  <a:pt x="3353" y="2783"/>
                </a:cubicBezTo>
                <a:cubicBezTo>
                  <a:pt x="3345" y="2801"/>
                  <a:pt x="3343" y="2821"/>
                  <a:pt x="3336" y="2839"/>
                </a:cubicBezTo>
                <a:cubicBezTo>
                  <a:pt x="3329" y="2858"/>
                  <a:pt x="3314" y="2869"/>
                  <a:pt x="3296" y="2877"/>
                </a:cubicBezTo>
                <a:cubicBezTo>
                  <a:pt x="3296" y="2876"/>
                  <a:pt x="3296" y="2876"/>
                  <a:pt x="3296" y="2875"/>
                </a:cubicBezTo>
                <a:cubicBezTo>
                  <a:pt x="3300" y="2871"/>
                  <a:pt x="3303" y="2867"/>
                  <a:pt x="3307" y="2862"/>
                </a:cubicBezTo>
                <a:cubicBezTo>
                  <a:pt x="3321" y="2844"/>
                  <a:pt x="3329" y="2823"/>
                  <a:pt x="3333" y="2801"/>
                </a:cubicBezTo>
                <a:cubicBezTo>
                  <a:pt x="3335" y="2795"/>
                  <a:pt x="3336" y="2790"/>
                  <a:pt x="3337" y="2784"/>
                </a:cubicBezTo>
                <a:cubicBezTo>
                  <a:pt x="3337" y="2784"/>
                  <a:pt x="3337" y="2784"/>
                  <a:pt x="3338" y="2784"/>
                </a:cubicBezTo>
                <a:cubicBezTo>
                  <a:pt x="3354" y="2775"/>
                  <a:pt x="3372" y="2752"/>
                  <a:pt x="3364" y="2732"/>
                </a:cubicBezTo>
                <a:cubicBezTo>
                  <a:pt x="3362" y="2726"/>
                  <a:pt x="3352" y="2724"/>
                  <a:pt x="3349" y="2731"/>
                </a:cubicBezTo>
                <a:cubicBezTo>
                  <a:pt x="3347" y="2736"/>
                  <a:pt x="3345" y="2741"/>
                  <a:pt x="3343" y="2746"/>
                </a:cubicBezTo>
                <a:cubicBezTo>
                  <a:pt x="3344" y="2740"/>
                  <a:pt x="3344" y="2734"/>
                  <a:pt x="3344" y="2728"/>
                </a:cubicBezTo>
                <a:cubicBezTo>
                  <a:pt x="3344" y="2725"/>
                  <a:pt x="3344" y="2722"/>
                  <a:pt x="3344" y="2720"/>
                </a:cubicBezTo>
                <a:cubicBezTo>
                  <a:pt x="3349" y="2711"/>
                  <a:pt x="3356" y="2703"/>
                  <a:pt x="3360" y="2693"/>
                </a:cubicBezTo>
                <a:cubicBezTo>
                  <a:pt x="3364" y="2681"/>
                  <a:pt x="3366" y="2669"/>
                  <a:pt x="3366" y="2656"/>
                </a:cubicBezTo>
                <a:cubicBezTo>
                  <a:pt x="3367" y="2649"/>
                  <a:pt x="3355" y="2648"/>
                  <a:pt x="3354" y="2655"/>
                </a:cubicBezTo>
                <a:cubicBezTo>
                  <a:pt x="3351" y="2668"/>
                  <a:pt x="3349" y="2681"/>
                  <a:pt x="3343" y="2693"/>
                </a:cubicBezTo>
                <a:cubicBezTo>
                  <a:pt x="3342" y="2694"/>
                  <a:pt x="3341" y="2695"/>
                  <a:pt x="3340" y="2696"/>
                </a:cubicBezTo>
                <a:cubicBezTo>
                  <a:pt x="3340" y="2694"/>
                  <a:pt x="3339" y="2691"/>
                  <a:pt x="3338" y="2688"/>
                </a:cubicBezTo>
                <a:cubicBezTo>
                  <a:pt x="3336" y="2680"/>
                  <a:pt x="3334" y="2674"/>
                  <a:pt x="3335" y="2666"/>
                </a:cubicBezTo>
                <a:cubicBezTo>
                  <a:pt x="3335" y="2659"/>
                  <a:pt x="3335" y="2651"/>
                  <a:pt x="3335" y="2644"/>
                </a:cubicBezTo>
                <a:cubicBezTo>
                  <a:pt x="3335" y="2632"/>
                  <a:pt x="3317" y="2633"/>
                  <a:pt x="3317" y="2645"/>
                </a:cubicBezTo>
                <a:cubicBezTo>
                  <a:pt x="3317" y="2657"/>
                  <a:pt x="3314" y="2670"/>
                  <a:pt x="3317" y="2682"/>
                </a:cubicBezTo>
                <a:cubicBezTo>
                  <a:pt x="3320" y="2696"/>
                  <a:pt x="3326" y="2707"/>
                  <a:pt x="3327" y="2721"/>
                </a:cubicBezTo>
                <a:cubicBezTo>
                  <a:pt x="3328" y="2736"/>
                  <a:pt x="3327" y="2751"/>
                  <a:pt x="3324" y="2766"/>
                </a:cubicBezTo>
                <a:cubicBezTo>
                  <a:pt x="3319" y="2769"/>
                  <a:pt x="3313" y="2771"/>
                  <a:pt x="3308" y="2773"/>
                </a:cubicBezTo>
                <a:cubicBezTo>
                  <a:pt x="3308" y="2773"/>
                  <a:pt x="3308" y="2773"/>
                  <a:pt x="3308" y="2773"/>
                </a:cubicBezTo>
                <a:cubicBezTo>
                  <a:pt x="3308" y="2768"/>
                  <a:pt x="3309" y="2763"/>
                  <a:pt x="3310" y="2758"/>
                </a:cubicBezTo>
                <a:cubicBezTo>
                  <a:pt x="3314" y="2735"/>
                  <a:pt x="3309" y="2711"/>
                  <a:pt x="3300" y="2689"/>
                </a:cubicBezTo>
                <a:cubicBezTo>
                  <a:pt x="3295" y="2679"/>
                  <a:pt x="3281" y="2684"/>
                  <a:pt x="3283" y="2694"/>
                </a:cubicBezTo>
                <a:cubicBezTo>
                  <a:pt x="3286" y="2705"/>
                  <a:pt x="3289" y="2715"/>
                  <a:pt x="3291" y="2725"/>
                </a:cubicBezTo>
                <a:cubicBezTo>
                  <a:pt x="3289" y="2724"/>
                  <a:pt x="3287" y="2723"/>
                  <a:pt x="3285" y="2722"/>
                </a:cubicBezTo>
                <a:cubicBezTo>
                  <a:pt x="3281" y="2720"/>
                  <a:pt x="3276" y="2719"/>
                  <a:pt x="3271" y="2718"/>
                </a:cubicBezTo>
                <a:cubicBezTo>
                  <a:pt x="3266" y="2716"/>
                  <a:pt x="3265" y="2713"/>
                  <a:pt x="3264" y="2708"/>
                </a:cubicBezTo>
                <a:cubicBezTo>
                  <a:pt x="3262" y="2701"/>
                  <a:pt x="3262" y="2693"/>
                  <a:pt x="3262" y="2686"/>
                </a:cubicBezTo>
                <a:cubicBezTo>
                  <a:pt x="3262" y="2680"/>
                  <a:pt x="3263" y="2675"/>
                  <a:pt x="3258" y="2670"/>
                </a:cubicBezTo>
                <a:cubicBezTo>
                  <a:pt x="3256" y="2668"/>
                  <a:pt x="3252" y="2668"/>
                  <a:pt x="3250" y="2669"/>
                </a:cubicBezTo>
                <a:cubicBezTo>
                  <a:pt x="3239" y="2675"/>
                  <a:pt x="3243" y="2695"/>
                  <a:pt x="3244" y="2705"/>
                </a:cubicBezTo>
                <a:cubicBezTo>
                  <a:pt x="3246" y="2715"/>
                  <a:pt x="3248" y="2726"/>
                  <a:pt x="3257" y="2732"/>
                </a:cubicBezTo>
                <a:cubicBezTo>
                  <a:pt x="3265" y="2737"/>
                  <a:pt x="3277" y="2735"/>
                  <a:pt x="3284" y="2743"/>
                </a:cubicBezTo>
                <a:cubicBezTo>
                  <a:pt x="3286" y="2745"/>
                  <a:pt x="3288" y="2751"/>
                  <a:pt x="3291" y="2755"/>
                </a:cubicBezTo>
                <a:cubicBezTo>
                  <a:pt x="3290" y="2758"/>
                  <a:pt x="3290" y="2762"/>
                  <a:pt x="3290" y="2766"/>
                </a:cubicBezTo>
                <a:cubicBezTo>
                  <a:pt x="3289" y="2771"/>
                  <a:pt x="3289" y="2777"/>
                  <a:pt x="3290" y="2782"/>
                </a:cubicBezTo>
                <a:cubicBezTo>
                  <a:pt x="3285" y="2785"/>
                  <a:pt x="3280" y="2789"/>
                  <a:pt x="3277" y="2793"/>
                </a:cubicBezTo>
                <a:cubicBezTo>
                  <a:pt x="3276" y="2792"/>
                  <a:pt x="3276" y="2791"/>
                  <a:pt x="3275" y="2790"/>
                </a:cubicBezTo>
                <a:cubicBezTo>
                  <a:pt x="3265" y="2768"/>
                  <a:pt x="3246" y="2752"/>
                  <a:pt x="3232" y="2733"/>
                </a:cubicBezTo>
                <a:cubicBezTo>
                  <a:pt x="3225" y="2724"/>
                  <a:pt x="3218" y="2714"/>
                  <a:pt x="3214" y="2704"/>
                </a:cubicBezTo>
                <a:cubicBezTo>
                  <a:pt x="3212" y="2698"/>
                  <a:pt x="3210" y="2692"/>
                  <a:pt x="3210" y="2685"/>
                </a:cubicBezTo>
                <a:cubicBezTo>
                  <a:pt x="3210" y="2679"/>
                  <a:pt x="3213" y="2674"/>
                  <a:pt x="3214" y="2667"/>
                </a:cubicBezTo>
                <a:cubicBezTo>
                  <a:pt x="3215" y="2660"/>
                  <a:pt x="3205" y="2654"/>
                  <a:pt x="3199" y="2660"/>
                </a:cubicBezTo>
                <a:cubicBezTo>
                  <a:pt x="3191" y="2668"/>
                  <a:pt x="3190" y="2683"/>
                  <a:pt x="3192" y="2694"/>
                </a:cubicBezTo>
                <a:cubicBezTo>
                  <a:pt x="3192" y="2698"/>
                  <a:pt x="3193" y="2701"/>
                  <a:pt x="3194" y="2705"/>
                </a:cubicBezTo>
                <a:cubicBezTo>
                  <a:pt x="3194" y="2705"/>
                  <a:pt x="3193" y="2705"/>
                  <a:pt x="3193" y="2705"/>
                </a:cubicBezTo>
                <a:cubicBezTo>
                  <a:pt x="3185" y="2703"/>
                  <a:pt x="3175" y="2704"/>
                  <a:pt x="3170" y="2696"/>
                </a:cubicBezTo>
                <a:cubicBezTo>
                  <a:pt x="3163" y="2688"/>
                  <a:pt x="3164" y="2675"/>
                  <a:pt x="3165" y="2665"/>
                </a:cubicBezTo>
                <a:cubicBezTo>
                  <a:pt x="3166" y="2656"/>
                  <a:pt x="3149" y="2654"/>
                  <a:pt x="3148" y="2664"/>
                </a:cubicBezTo>
                <a:cubicBezTo>
                  <a:pt x="3145" y="2685"/>
                  <a:pt x="3145" y="2711"/>
                  <a:pt x="3168" y="2720"/>
                </a:cubicBezTo>
                <a:cubicBezTo>
                  <a:pt x="3178" y="2724"/>
                  <a:pt x="3189" y="2723"/>
                  <a:pt x="3197" y="2729"/>
                </a:cubicBezTo>
                <a:cubicBezTo>
                  <a:pt x="3204" y="2734"/>
                  <a:pt x="3209" y="2742"/>
                  <a:pt x="3216" y="2747"/>
                </a:cubicBezTo>
                <a:cubicBezTo>
                  <a:pt x="3217" y="2747"/>
                  <a:pt x="3217" y="2748"/>
                  <a:pt x="3217" y="2748"/>
                </a:cubicBezTo>
                <a:cubicBezTo>
                  <a:pt x="3217" y="2749"/>
                  <a:pt x="3217" y="2749"/>
                  <a:pt x="3216" y="2749"/>
                </a:cubicBezTo>
                <a:cubicBezTo>
                  <a:pt x="3213" y="2752"/>
                  <a:pt x="3207" y="2751"/>
                  <a:pt x="3204" y="2750"/>
                </a:cubicBezTo>
                <a:cubicBezTo>
                  <a:pt x="3193" y="2748"/>
                  <a:pt x="3182" y="2746"/>
                  <a:pt x="3170" y="2746"/>
                </a:cubicBezTo>
                <a:cubicBezTo>
                  <a:pt x="3159" y="2746"/>
                  <a:pt x="3149" y="2745"/>
                  <a:pt x="3138" y="2741"/>
                </a:cubicBezTo>
                <a:cubicBezTo>
                  <a:pt x="3133" y="2740"/>
                  <a:pt x="3123" y="2734"/>
                  <a:pt x="3119" y="2738"/>
                </a:cubicBezTo>
                <a:cubicBezTo>
                  <a:pt x="3119" y="2738"/>
                  <a:pt x="3119" y="2737"/>
                  <a:pt x="3118" y="2737"/>
                </a:cubicBezTo>
                <a:cubicBezTo>
                  <a:pt x="3132" y="2681"/>
                  <a:pt x="3164" y="2617"/>
                  <a:pt x="3186" y="2571"/>
                </a:cubicBezTo>
                <a:cubicBezTo>
                  <a:pt x="3187" y="2571"/>
                  <a:pt x="3185" y="2570"/>
                  <a:pt x="3185" y="2571"/>
                </a:cubicBezTo>
                <a:cubicBezTo>
                  <a:pt x="3157" y="2618"/>
                  <a:pt x="3131" y="2664"/>
                  <a:pt x="3112" y="2714"/>
                </a:cubicBezTo>
                <a:cubicBezTo>
                  <a:pt x="3110" y="2705"/>
                  <a:pt x="3108" y="2696"/>
                  <a:pt x="3106" y="2688"/>
                </a:cubicBezTo>
                <a:cubicBezTo>
                  <a:pt x="3098" y="2646"/>
                  <a:pt x="3120" y="2615"/>
                  <a:pt x="3108" y="2575"/>
                </a:cubicBezTo>
                <a:cubicBezTo>
                  <a:pt x="3107" y="2574"/>
                  <a:pt x="3106" y="2574"/>
                  <a:pt x="3106" y="2576"/>
                </a:cubicBezTo>
                <a:cubicBezTo>
                  <a:pt x="3111" y="2616"/>
                  <a:pt x="3080" y="2649"/>
                  <a:pt x="3084" y="2690"/>
                </a:cubicBezTo>
                <a:cubicBezTo>
                  <a:pt x="3085" y="2702"/>
                  <a:pt x="3089" y="2712"/>
                  <a:pt x="3093" y="2723"/>
                </a:cubicBezTo>
                <a:cubicBezTo>
                  <a:pt x="3096" y="2732"/>
                  <a:pt x="3098" y="2741"/>
                  <a:pt x="3100" y="2749"/>
                </a:cubicBezTo>
                <a:cubicBezTo>
                  <a:pt x="3093" y="2771"/>
                  <a:pt x="3083" y="2799"/>
                  <a:pt x="3090" y="2822"/>
                </a:cubicBezTo>
                <a:cubicBezTo>
                  <a:pt x="3096" y="2841"/>
                  <a:pt x="3104" y="2852"/>
                  <a:pt x="3112" y="2863"/>
                </a:cubicBezTo>
                <a:cubicBezTo>
                  <a:pt x="3089" y="2888"/>
                  <a:pt x="3064" y="2908"/>
                  <a:pt x="3050" y="2934"/>
                </a:cubicBezTo>
                <a:cubicBezTo>
                  <a:pt x="3044" y="2924"/>
                  <a:pt x="3046" y="2906"/>
                  <a:pt x="3059" y="2875"/>
                </a:cubicBezTo>
                <a:cubicBezTo>
                  <a:pt x="3066" y="2859"/>
                  <a:pt x="3078" y="2853"/>
                  <a:pt x="3082" y="2834"/>
                </a:cubicBezTo>
                <a:cubicBezTo>
                  <a:pt x="3092" y="2788"/>
                  <a:pt x="3071" y="2732"/>
                  <a:pt x="3058" y="2688"/>
                </a:cubicBezTo>
                <a:cubicBezTo>
                  <a:pt x="3058" y="2688"/>
                  <a:pt x="3057" y="2688"/>
                  <a:pt x="3057" y="2689"/>
                </a:cubicBezTo>
                <a:cubicBezTo>
                  <a:pt x="3064" y="2720"/>
                  <a:pt x="3073" y="2759"/>
                  <a:pt x="3072" y="2792"/>
                </a:cubicBezTo>
                <a:cubicBezTo>
                  <a:pt x="3071" y="2827"/>
                  <a:pt x="3047" y="2852"/>
                  <a:pt x="3037" y="2881"/>
                </a:cubicBezTo>
                <a:cubicBezTo>
                  <a:pt x="3027" y="2907"/>
                  <a:pt x="3026" y="2924"/>
                  <a:pt x="3029" y="2953"/>
                </a:cubicBezTo>
                <a:cubicBezTo>
                  <a:pt x="3029" y="2957"/>
                  <a:pt x="3032" y="2960"/>
                  <a:pt x="3035" y="2961"/>
                </a:cubicBezTo>
                <a:cubicBezTo>
                  <a:pt x="3037" y="2961"/>
                  <a:pt x="3039" y="2962"/>
                  <a:pt x="3040" y="2962"/>
                </a:cubicBezTo>
                <a:cubicBezTo>
                  <a:pt x="3039" y="2969"/>
                  <a:pt x="3038" y="2976"/>
                  <a:pt x="3039" y="2984"/>
                </a:cubicBezTo>
                <a:cubicBezTo>
                  <a:pt x="3040" y="3008"/>
                  <a:pt x="3056" y="3026"/>
                  <a:pt x="3041" y="3050"/>
                </a:cubicBezTo>
                <a:cubicBezTo>
                  <a:pt x="3030" y="3036"/>
                  <a:pt x="3019" y="3022"/>
                  <a:pt x="3013" y="3004"/>
                </a:cubicBezTo>
                <a:cubicBezTo>
                  <a:pt x="3010" y="2994"/>
                  <a:pt x="3009" y="2985"/>
                  <a:pt x="3008" y="2975"/>
                </a:cubicBezTo>
                <a:cubicBezTo>
                  <a:pt x="3010" y="2968"/>
                  <a:pt x="3013" y="2959"/>
                  <a:pt x="3016" y="2949"/>
                </a:cubicBezTo>
                <a:cubicBezTo>
                  <a:pt x="3023" y="2930"/>
                  <a:pt x="3027" y="2910"/>
                  <a:pt x="3029" y="2890"/>
                </a:cubicBezTo>
                <a:cubicBezTo>
                  <a:pt x="3040" y="2865"/>
                  <a:pt x="3051" y="2839"/>
                  <a:pt x="3055" y="2810"/>
                </a:cubicBezTo>
                <a:cubicBezTo>
                  <a:pt x="3059" y="2775"/>
                  <a:pt x="3052" y="2743"/>
                  <a:pt x="3036" y="2714"/>
                </a:cubicBezTo>
                <a:cubicBezTo>
                  <a:pt x="3041" y="2678"/>
                  <a:pt x="3050" y="2643"/>
                  <a:pt x="3072" y="2609"/>
                </a:cubicBezTo>
                <a:cubicBezTo>
                  <a:pt x="3073" y="2607"/>
                  <a:pt x="3070" y="2605"/>
                  <a:pt x="3069" y="2607"/>
                </a:cubicBezTo>
                <a:cubicBezTo>
                  <a:pt x="3046" y="2636"/>
                  <a:pt x="3035" y="2667"/>
                  <a:pt x="3028" y="2699"/>
                </a:cubicBezTo>
                <a:cubicBezTo>
                  <a:pt x="3026" y="2695"/>
                  <a:pt x="3023" y="2690"/>
                  <a:pt x="3020" y="2686"/>
                </a:cubicBezTo>
                <a:cubicBezTo>
                  <a:pt x="3019" y="2685"/>
                  <a:pt x="3016" y="2686"/>
                  <a:pt x="3017" y="2688"/>
                </a:cubicBezTo>
                <a:cubicBezTo>
                  <a:pt x="3020" y="2696"/>
                  <a:pt x="3023" y="2703"/>
                  <a:pt x="3026" y="2711"/>
                </a:cubicBezTo>
                <a:cubicBezTo>
                  <a:pt x="3020" y="2750"/>
                  <a:pt x="3021" y="2792"/>
                  <a:pt x="3021" y="2835"/>
                </a:cubicBezTo>
                <a:cubicBezTo>
                  <a:pt x="3021" y="2838"/>
                  <a:pt x="3021" y="2841"/>
                  <a:pt x="3020" y="2844"/>
                </a:cubicBezTo>
                <a:cubicBezTo>
                  <a:pt x="3018" y="2851"/>
                  <a:pt x="3015" y="2858"/>
                  <a:pt x="3011" y="2866"/>
                </a:cubicBezTo>
                <a:cubicBezTo>
                  <a:pt x="3008" y="2872"/>
                  <a:pt x="3005" y="2879"/>
                  <a:pt x="3002" y="2885"/>
                </a:cubicBezTo>
                <a:cubicBezTo>
                  <a:pt x="2998" y="2877"/>
                  <a:pt x="2992" y="2866"/>
                  <a:pt x="2992" y="2869"/>
                </a:cubicBezTo>
                <a:cubicBezTo>
                  <a:pt x="2987" y="2839"/>
                  <a:pt x="2999" y="2814"/>
                  <a:pt x="3004" y="2787"/>
                </a:cubicBezTo>
                <a:cubicBezTo>
                  <a:pt x="3008" y="2766"/>
                  <a:pt x="3013" y="2751"/>
                  <a:pt x="3008" y="2730"/>
                </a:cubicBezTo>
                <a:cubicBezTo>
                  <a:pt x="3016" y="2696"/>
                  <a:pt x="3007" y="2663"/>
                  <a:pt x="3001" y="2632"/>
                </a:cubicBezTo>
                <a:cubicBezTo>
                  <a:pt x="3021" y="2605"/>
                  <a:pt x="3039" y="2576"/>
                  <a:pt x="3060" y="2550"/>
                </a:cubicBezTo>
                <a:cubicBezTo>
                  <a:pt x="3082" y="2524"/>
                  <a:pt x="3109" y="2503"/>
                  <a:pt x="3127" y="2475"/>
                </a:cubicBezTo>
                <a:cubicBezTo>
                  <a:pt x="3127" y="2474"/>
                  <a:pt x="3126" y="2473"/>
                  <a:pt x="3126" y="2474"/>
                </a:cubicBezTo>
                <a:cubicBezTo>
                  <a:pt x="3095" y="2489"/>
                  <a:pt x="3070" y="2520"/>
                  <a:pt x="3048" y="2546"/>
                </a:cubicBezTo>
                <a:cubicBezTo>
                  <a:pt x="3031" y="2567"/>
                  <a:pt x="3012" y="2589"/>
                  <a:pt x="2998" y="2612"/>
                </a:cubicBezTo>
                <a:cubicBezTo>
                  <a:pt x="2994" y="2577"/>
                  <a:pt x="3000" y="2542"/>
                  <a:pt x="3047" y="2509"/>
                </a:cubicBezTo>
                <a:cubicBezTo>
                  <a:pt x="3048" y="2508"/>
                  <a:pt x="3047" y="2507"/>
                  <a:pt x="3046" y="2507"/>
                </a:cubicBezTo>
                <a:cubicBezTo>
                  <a:pt x="3016" y="2523"/>
                  <a:pt x="2978" y="2545"/>
                  <a:pt x="2974" y="2583"/>
                </a:cubicBezTo>
                <a:cubicBezTo>
                  <a:pt x="2972" y="2599"/>
                  <a:pt x="2976" y="2607"/>
                  <a:pt x="2981" y="2621"/>
                </a:cubicBezTo>
                <a:cubicBezTo>
                  <a:pt x="2989" y="2649"/>
                  <a:pt x="2994" y="2673"/>
                  <a:pt x="2993" y="2696"/>
                </a:cubicBezTo>
                <a:cubicBezTo>
                  <a:pt x="2974" y="2666"/>
                  <a:pt x="2941" y="2647"/>
                  <a:pt x="2906" y="2637"/>
                </a:cubicBezTo>
                <a:cubicBezTo>
                  <a:pt x="2901" y="2635"/>
                  <a:pt x="2898" y="2640"/>
                  <a:pt x="2900" y="2644"/>
                </a:cubicBezTo>
                <a:cubicBezTo>
                  <a:pt x="2889" y="2637"/>
                  <a:pt x="2878" y="2631"/>
                  <a:pt x="2870" y="2625"/>
                </a:cubicBezTo>
                <a:cubicBezTo>
                  <a:pt x="2818" y="2580"/>
                  <a:pt x="2827" y="2531"/>
                  <a:pt x="2871" y="2484"/>
                </a:cubicBezTo>
                <a:cubicBezTo>
                  <a:pt x="2873" y="2483"/>
                  <a:pt x="2871" y="2481"/>
                  <a:pt x="2869" y="2482"/>
                </a:cubicBezTo>
                <a:cubicBezTo>
                  <a:pt x="2816" y="2522"/>
                  <a:pt x="2784" y="2563"/>
                  <a:pt x="2831" y="2619"/>
                </a:cubicBezTo>
                <a:cubicBezTo>
                  <a:pt x="2868" y="2663"/>
                  <a:pt x="2907" y="2686"/>
                  <a:pt x="2885" y="2753"/>
                </a:cubicBezTo>
                <a:cubicBezTo>
                  <a:pt x="2880" y="2767"/>
                  <a:pt x="2874" y="2782"/>
                  <a:pt x="2871" y="2796"/>
                </a:cubicBezTo>
                <a:cubicBezTo>
                  <a:pt x="2863" y="2796"/>
                  <a:pt x="2854" y="2797"/>
                  <a:pt x="2846" y="2799"/>
                </a:cubicBezTo>
                <a:cubicBezTo>
                  <a:pt x="2854" y="2787"/>
                  <a:pt x="2859" y="2773"/>
                  <a:pt x="2860" y="2757"/>
                </a:cubicBezTo>
                <a:cubicBezTo>
                  <a:pt x="2861" y="2754"/>
                  <a:pt x="2859" y="2750"/>
                  <a:pt x="2855" y="2749"/>
                </a:cubicBezTo>
                <a:cubicBezTo>
                  <a:pt x="2855" y="2749"/>
                  <a:pt x="2854" y="2749"/>
                  <a:pt x="2853" y="2749"/>
                </a:cubicBezTo>
                <a:cubicBezTo>
                  <a:pt x="2853" y="2748"/>
                  <a:pt x="2853" y="2748"/>
                  <a:pt x="2853" y="2747"/>
                </a:cubicBezTo>
                <a:cubicBezTo>
                  <a:pt x="2853" y="2746"/>
                  <a:pt x="2852" y="2746"/>
                  <a:pt x="2852" y="2745"/>
                </a:cubicBezTo>
                <a:cubicBezTo>
                  <a:pt x="2853" y="2745"/>
                  <a:pt x="2854" y="2745"/>
                  <a:pt x="2855" y="2744"/>
                </a:cubicBezTo>
                <a:cubicBezTo>
                  <a:pt x="2855" y="2742"/>
                  <a:pt x="2857" y="2742"/>
                  <a:pt x="2857" y="2740"/>
                </a:cubicBezTo>
                <a:cubicBezTo>
                  <a:pt x="2858" y="2730"/>
                  <a:pt x="2840" y="2724"/>
                  <a:pt x="2849" y="2713"/>
                </a:cubicBezTo>
                <a:cubicBezTo>
                  <a:pt x="2851" y="2711"/>
                  <a:pt x="2850" y="2708"/>
                  <a:pt x="2848" y="2706"/>
                </a:cubicBezTo>
                <a:cubicBezTo>
                  <a:pt x="2846" y="2706"/>
                  <a:pt x="2845" y="2705"/>
                  <a:pt x="2843" y="2704"/>
                </a:cubicBezTo>
                <a:cubicBezTo>
                  <a:pt x="2841" y="2703"/>
                  <a:pt x="2838" y="2704"/>
                  <a:pt x="2837" y="2706"/>
                </a:cubicBezTo>
                <a:cubicBezTo>
                  <a:pt x="2840" y="2700"/>
                  <a:pt x="2827" y="2696"/>
                  <a:pt x="2823" y="2694"/>
                </a:cubicBezTo>
                <a:cubicBezTo>
                  <a:pt x="2823" y="2693"/>
                  <a:pt x="2823" y="2692"/>
                  <a:pt x="2823" y="2691"/>
                </a:cubicBezTo>
                <a:cubicBezTo>
                  <a:pt x="2825" y="2691"/>
                  <a:pt x="2826" y="2691"/>
                  <a:pt x="2827" y="2690"/>
                </a:cubicBezTo>
                <a:cubicBezTo>
                  <a:pt x="2830" y="2689"/>
                  <a:pt x="2831" y="2685"/>
                  <a:pt x="2828" y="2683"/>
                </a:cubicBezTo>
                <a:cubicBezTo>
                  <a:pt x="2825" y="2682"/>
                  <a:pt x="2823" y="2682"/>
                  <a:pt x="2821" y="2682"/>
                </a:cubicBezTo>
                <a:cubicBezTo>
                  <a:pt x="2821" y="2682"/>
                  <a:pt x="2822" y="2681"/>
                  <a:pt x="2822" y="2680"/>
                </a:cubicBezTo>
                <a:cubicBezTo>
                  <a:pt x="2825" y="2676"/>
                  <a:pt x="2826" y="2671"/>
                  <a:pt x="2822" y="2668"/>
                </a:cubicBezTo>
                <a:cubicBezTo>
                  <a:pt x="2821" y="2668"/>
                  <a:pt x="2820" y="2668"/>
                  <a:pt x="2819" y="2669"/>
                </a:cubicBezTo>
                <a:cubicBezTo>
                  <a:pt x="2818" y="2670"/>
                  <a:pt x="2817" y="2672"/>
                  <a:pt x="2816" y="2673"/>
                </a:cubicBezTo>
                <a:cubicBezTo>
                  <a:pt x="2815" y="2675"/>
                  <a:pt x="2813" y="2676"/>
                  <a:pt x="2812" y="2678"/>
                </a:cubicBezTo>
                <a:cubicBezTo>
                  <a:pt x="2813" y="2675"/>
                  <a:pt x="2814" y="2672"/>
                  <a:pt x="2814" y="2669"/>
                </a:cubicBezTo>
                <a:cubicBezTo>
                  <a:pt x="2815" y="2666"/>
                  <a:pt x="2813" y="2664"/>
                  <a:pt x="2810" y="2665"/>
                </a:cubicBezTo>
                <a:cubicBezTo>
                  <a:pt x="2808" y="2666"/>
                  <a:pt x="2806" y="2668"/>
                  <a:pt x="2805" y="2670"/>
                </a:cubicBezTo>
                <a:cubicBezTo>
                  <a:pt x="2805" y="2667"/>
                  <a:pt x="2805" y="2665"/>
                  <a:pt x="2804" y="2663"/>
                </a:cubicBezTo>
                <a:cubicBezTo>
                  <a:pt x="2803" y="2663"/>
                  <a:pt x="2803" y="2662"/>
                  <a:pt x="2802" y="2662"/>
                </a:cubicBezTo>
                <a:cubicBezTo>
                  <a:pt x="2800" y="2663"/>
                  <a:pt x="2799" y="2664"/>
                  <a:pt x="2798" y="2665"/>
                </a:cubicBezTo>
                <a:cubicBezTo>
                  <a:pt x="2798" y="2664"/>
                  <a:pt x="2798" y="2663"/>
                  <a:pt x="2798" y="2661"/>
                </a:cubicBezTo>
                <a:cubicBezTo>
                  <a:pt x="2800" y="2657"/>
                  <a:pt x="2794" y="2655"/>
                  <a:pt x="2791" y="2658"/>
                </a:cubicBezTo>
                <a:cubicBezTo>
                  <a:pt x="2790" y="2659"/>
                  <a:pt x="2790" y="2661"/>
                  <a:pt x="2789" y="2662"/>
                </a:cubicBezTo>
                <a:cubicBezTo>
                  <a:pt x="2786" y="2661"/>
                  <a:pt x="2783" y="2661"/>
                  <a:pt x="2780" y="2663"/>
                </a:cubicBezTo>
                <a:cubicBezTo>
                  <a:pt x="2778" y="2664"/>
                  <a:pt x="2778" y="2666"/>
                  <a:pt x="2778" y="2668"/>
                </a:cubicBezTo>
                <a:cubicBezTo>
                  <a:pt x="2776" y="2668"/>
                  <a:pt x="2774" y="2669"/>
                  <a:pt x="2773" y="2672"/>
                </a:cubicBezTo>
                <a:cubicBezTo>
                  <a:pt x="2772" y="2676"/>
                  <a:pt x="2773" y="2679"/>
                  <a:pt x="2775" y="2684"/>
                </a:cubicBezTo>
                <a:cubicBezTo>
                  <a:pt x="2776" y="2685"/>
                  <a:pt x="2776" y="2686"/>
                  <a:pt x="2777" y="2687"/>
                </a:cubicBezTo>
                <a:cubicBezTo>
                  <a:pt x="2777" y="2687"/>
                  <a:pt x="2777" y="2687"/>
                  <a:pt x="2776" y="2687"/>
                </a:cubicBezTo>
                <a:cubicBezTo>
                  <a:pt x="2769" y="2686"/>
                  <a:pt x="2762" y="2686"/>
                  <a:pt x="2755" y="2686"/>
                </a:cubicBezTo>
                <a:cubicBezTo>
                  <a:pt x="2756" y="2685"/>
                  <a:pt x="2756" y="2685"/>
                  <a:pt x="2757" y="2685"/>
                </a:cubicBezTo>
                <a:cubicBezTo>
                  <a:pt x="2762" y="2684"/>
                  <a:pt x="2763" y="2685"/>
                  <a:pt x="2767" y="2681"/>
                </a:cubicBezTo>
                <a:cubicBezTo>
                  <a:pt x="2770" y="2679"/>
                  <a:pt x="2767" y="2675"/>
                  <a:pt x="2764" y="2674"/>
                </a:cubicBezTo>
                <a:cubicBezTo>
                  <a:pt x="2763" y="2673"/>
                  <a:pt x="2763" y="2673"/>
                  <a:pt x="2762" y="2673"/>
                </a:cubicBezTo>
                <a:cubicBezTo>
                  <a:pt x="2765" y="2669"/>
                  <a:pt x="2764" y="2664"/>
                  <a:pt x="2763" y="2658"/>
                </a:cubicBezTo>
                <a:cubicBezTo>
                  <a:pt x="2761" y="2653"/>
                  <a:pt x="2760" y="2649"/>
                  <a:pt x="2755" y="2647"/>
                </a:cubicBezTo>
                <a:cubicBezTo>
                  <a:pt x="2749" y="2645"/>
                  <a:pt x="2747" y="2649"/>
                  <a:pt x="2742" y="2650"/>
                </a:cubicBezTo>
                <a:cubicBezTo>
                  <a:pt x="2742" y="2650"/>
                  <a:pt x="2736" y="2648"/>
                  <a:pt x="2734" y="2648"/>
                </a:cubicBezTo>
                <a:cubicBezTo>
                  <a:pt x="2734" y="2648"/>
                  <a:pt x="2734" y="2648"/>
                  <a:pt x="2734" y="2648"/>
                </a:cubicBezTo>
                <a:cubicBezTo>
                  <a:pt x="2734" y="2648"/>
                  <a:pt x="2734" y="2647"/>
                  <a:pt x="2734" y="2646"/>
                </a:cubicBezTo>
                <a:cubicBezTo>
                  <a:pt x="2733" y="2639"/>
                  <a:pt x="2728" y="2637"/>
                  <a:pt x="2724" y="2639"/>
                </a:cubicBezTo>
                <a:cubicBezTo>
                  <a:pt x="2724" y="2633"/>
                  <a:pt x="2722" y="2628"/>
                  <a:pt x="2719" y="2624"/>
                </a:cubicBezTo>
                <a:cubicBezTo>
                  <a:pt x="2717" y="2620"/>
                  <a:pt x="2710" y="2623"/>
                  <a:pt x="2712" y="2628"/>
                </a:cubicBezTo>
                <a:cubicBezTo>
                  <a:pt x="2713" y="2633"/>
                  <a:pt x="2714" y="2638"/>
                  <a:pt x="2713" y="2643"/>
                </a:cubicBezTo>
                <a:cubicBezTo>
                  <a:pt x="2711" y="2641"/>
                  <a:pt x="2709" y="2639"/>
                  <a:pt x="2709" y="2636"/>
                </a:cubicBezTo>
                <a:cubicBezTo>
                  <a:pt x="2709" y="2631"/>
                  <a:pt x="2702" y="2631"/>
                  <a:pt x="2700" y="2636"/>
                </a:cubicBezTo>
                <a:cubicBezTo>
                  <a:pt x="2698" y="2642"/>
                  <a:pt x="2702" y="2648"/>
                  <a:pt x="2707" y="2651"/>
                </a:cubicBezTo>
                <a:cubicBezTo>
                  <a:pt x="2708" y="2652"/>
                  <a:pt x="2709" y="2653"/>
                  <a:pt x="2710" y="2653"/>
                </a:cubicBezTo>
                <a:cubicBezTo>
                  <a:pt x="2710" y="2656"/>
                  <a:pt x="2709" y="2659"/>
                  <a:pt x="2709" y="2662"/>
                </a:cubicBezTo>
                <a:cubicBezTo>
                  <a:pt x="2709" y="2664"/>
                  <a:pt x="2710" y="2666"/>
                  <a:pt x="2710" y="2668"/>
                </a:cubicBezTo>
                <a:cubicBezTo>
                  <a:pt x="2710" y="2668"/>
                  <a:pt x="2710" y="2668"/>
                  <a:pt x="2710" y="2669"/>
                </a:cubicBezTo>
                <a:cubicBezTo>
                  <a:pt x="2711" y="2671"/>
                  <a:pt x="2711" y="2673"/>
                  <a:pt x="2711" y="2675"/>
                </a:cubicBezTo>
                <a:cubicBezTo>
                  <a:pt x="2710" y="2675"/>
                  <a:pt x="2710" y="2675"/>
                  <a:pt x="2710" y="2674"/>
                </a:cubicBezTo>
                <a:cubicBezTo>
                  <a:pt x="2704" y="2668"/>
                  <a:pt x="2705" y="2667"/>
                  <a:pt x="2705" y="2660"/>
                </a:cubicBezTo>
                <a:cubicBezTo>
                  <a:pt x="2705" y="2652"/>
                  <a:pt x="2702" y="2644"/>
                  <a:pt x="2694" y="2643"/>
                </a:cubicBezTo>
                <a:cubicBezTo>
                  <a:pt x="2693" y="2643"/>
                  <a:pt x="2693" y="2643"/>
                  <a:pt x="2693" y="2643"/>
                </a:cubicBezTo>
                <a:cubicBezTo>
                  <a:pt x="2693" y="2642"/>
                  <a:pt x="2692" y="2641"/>
                  <a:pt x="2692" y="2640"/>
                </a:cubicBezTo>
                <a:cubicBezTo>
                  <a:pt x="2690" y="2639"/>
                  <a:pt x="2689" y="2638"/>
                  <a:pt x="2687" y="2639"/>
                </a:cubicBezTo>
                <a:cubicBezTo>
                  <a:pt x="2684" y="2639"/>
                  <a:pt x="2684" y="2639"/>
                  <a:pt x="2684" y="2639"/>
                </a:cubicBezTo>
                <a:cubicBezTo>
                  <a:pt x="2684" y="2639"/>
                  <a:pt x="2684" y="2640"/>
                  <a:pt x="2684" y="2640"/>
                </a:cubicBezTo>
                <a:cubicBezTo>
                  <a:pt x="2684" y="2644"/>
                  <a:pt x="2684" y="2647"/>
                  <a:pt x="2685" y="2651"/>
                </a:cubicBezTo>
                <a:cubicBezTo>
                  <a:pt x="2682" y="2649"/>
                  <a:pt x="2679" y="2647"/>
                  <a:pt x="2676" y="2646"/>
                </a:cubicBezTo>
                <a:cubicBezTo>
                  <a:pt x="2671" y="2644"/>
                  <a:pt x="2666" y="2652"/>
                  <a:pt x="2672" y="2655"/>
                </a:cubicBezTo>
                <a:cubicBezTo>
                  <a:pt x="2677" y="2657"/>
                  <a:pt x="2681" y="2661"/>
                  <a:pt x="2684" y="2665"/>
                </a:cubicBezTo>
                <a:cubicBezTo>
                  <a:pt x="2679" y="2665"/>
                  <a:pt x="2675" y="2664"/>
                  <a:pt x="2671" y="2661"/>
                </a:cubicBezTo>
                <a:cubicBezTo>
                  <a:pt x="2668" y="2657"/>
                  <a:pt x="2667" y="2652"/>
                  <a:pt x="2664" y="2648"/>
                </a:cubicBezTo>
                <a:cubicBezTo>
                  <a:pt x="2663" y="2647"/>
                  <a:pt x="2661" y="2647"/>
                  <a:pt x="2660" y="2648"/>
                </a:cubicBezTo>
                <a:cubicBezTo>
                  <a:pt x="2659" y="2652"/>
                  <a:pt x="2658" y="2655"/>
                  <a:pt x="2659" y="2658"/>
                </a:cubicBezTo>
                <a:cubicBezTo>
                  <a:pt x="2658" y="2657"/>
                  <a:pt x="2657" y="2657"/>
                  <a:pt x="2656" y="2656"/>
                </a:cubicBezTo>
                <a:cubicBezTo>
                  <a:pt x="2652" y="2654"/>
                  <a:pt x="2648" y="2660"/>
                  <a:pt x="2651" y="2664"/>
                </a:cubicBezTo>
                <a:cubicBezTo>
                  <a:pt x="2654" y="2666"/>
                  <a:pt x="2657" y="2669"/>
                  <a:pt x="2661" y="2671"/>
                </a:cubicBezTo>
                <a:cubicBezTo>
                  <a:pt x="2654" y="2671"/>
                  <a:pt x="2648" y="2670"/>
                  <a:pt x="2643" y="2664"/>
                </a:cubicBezTo>
                <a:cubicBezTo>
                  <a:pt x="2640" y="2661"/>
                  <a:pt x="2634" y="2663"/>
                  <a:pt x="2636" y="2667"/>
                </a:cubicBezTo>
                <a:cubicBezTo>
                  <a:pt x="2637" y="2670"/>
                  <a:pt x="2638" y="2672"/>
                  <a:pt x="2640" y="2674"/>
                </a:cubicBezTo>
                <a:cubicBezTo>
                  <a:pt x="2635" y="2673"/>
                  <a:pt x="2629" y="2674"/>
                  <a:pt x="2630" y="2680"/>
                </a:cubicBezTo>
                <a:cubicBezTo>
                  <a:pt x="2631" y="2682"/>
                  <a:pt x="2632" y="2683"/>
                  <a:pt x="2633" y="2684"/>
                </a:cubicBezTo>
                <a:cubicBezTo>
                  <a:pt x="2634" y="2684"/>
                  <a:pt x="2635" y="2684"/>
                  <a:pt x="2636" y="2683"/>
                </a:cubicBezTo>
                <a:cubicBezTo>
                  <a:pt x="2637" y="2682"/>
                  <a:pt x="2643" y="2685"/>
                  <a:pt x="2645" y="2686"/>
                </a:cubicBezTo>
                <a:cubicBezTo>
                  <a:pt x="2641" y="2686"/>
                  <a:pt x="2637" y="2688"/>
                  <a:pt x="2633" y="2691"/>
                </a:cubicBezTo>
                <a:cubicBezTo>
                  <a:pt x="2631" y="2694"/>
                  <a:pt x="2634" y="2700"/>
                  <a:pt x="2638" y="2698"/>
                </a:cubicBezTo>
                <a:cubicBezTo>
                  <a:pt x="2640" y="2697"/>
                  <a:pt x="2641" y="2697"/>
                  <a:pt x="2643" y="2696"/>
                </a:cubicBezTo>
                <a:cubicBezTo>
                  <a:pt x="2643" y="2697"/>
                  <a:pt x="2642" y="2699"/>
                  <a:pt x="2642" y="2700"/>
                </a:cubicBezTo>
                <a:cubicBezTo>
                  <a:pt x="2642" y="2702"/>
                  <a:pt x="2643" y="2703"/>
                  <a:pt x="2643" y="2705"/>
                </a:cubicBezTo>
                <a:cubicBezTo>
                  <a:pt x="2642" y="2711"/>
                  <a:pt x="2637" y="2711"/>
                  <a:pt x="2633" y="2708"/>
                </a:cubicBezTo>
                <a:cubicBezTo>
                  <a:pt x="2633" y="2705"/>
                  <a:pt x="2629" y="2703"/>
                  <a:pt x="2627" y="2705"/>
                </a:cubicBezTo>
                <a:cubicBezTo>
                  <a:pt x="2626" y="2706"/>
                  <a:pt x="2626" y="2707"/>
                  <a:pt x="2626" y="2707"/>
                </a:cubicBezTo>
                <a:cubicBezTo>
                  <a:pt x="2625" y="2708"/>
                  <a:pt x="2624" y="2710"/>
                  <a:pt x="2625" y="2711"/>
                </a:cubicBezTo>
                <a:cubicBezTo>
                  <a:pt x="2623" y="2714"/>
                  <a:pt x="2622" y="2716"/>
                  <a:pt x="2622" y="2719"/>
                </a:cubicBezTo>
                <a:cubicBezTo>
                  <a:pt x="2621" y="2720"/>
                  <a:pt x="2620" y="2721"/>
                  <a:pt x="2618" y="2721"/>
                </a:cubicBezTo>
                <a:cubicBezTo>
                  <a:pt x="2619" y="2715"/>
                  <a:pt x="2619" y="2708"/>
                  <a:pt x="2619" y="2702"/>
                </a:cubicBezTo>
                <a:cubicBezTo>
                  <a:pt x="2624" y="2696"/>
                  <a:pt x="2628" y="2689"/>
                  <a:pt x="2629" y="2682"/>
                </a:cubicBezTo>
                <a:cubicBezTo>
                  <a:pt x="2630" y="2680"/>
                  <a:pt x="2627" y="2677"/>
                  <a:pt x="2625" y="2678"/>
                </a:cubicBezTo>
                <a:cubicBezTo>
                  <a:pt x="2622" y="2679"/>
                  <a:pt x="2620" y="2680"/>
                  <a:pt x="2618" y="2682"/>
                </a:cubicBezTo>
                <a:cubicBezTo>
                  <a:pt x="2620" y="2678"/>
                  <a:pt x="2622" y="2672"/>
                  <a:pt x="2621" y="2671"/>
                </a:cubicBezTo>
                <a:cubicBezTo>
                  <a:pt x="2621" y="2671"/>
                  <a:pt x="2620" y="2671"/>
                  <a:pt x="2620" y="2671"/>
                </a:cubicBezTo>
                <a:cubicBezTo>
                  <a:pt x="2620" y="2670"/>
                  <a:pt x="2618" y="2669"/>
                  <a:pt x="2617" y="2669"/>
                </a:cubicBezTo>
                <a:cubicBezTo>
                  <a:pt x="2614" y="2671"/>
                  <a:pt x="2612" y="2672"/>
                  <a:pt x="2611" y="2674"/>
                </a:cubicBezTo>
                <a:cubicBezTo>
                  <a:pt x="2610" y="2673"/>
                  <a:pt x="2609" y="2672"/>
                  <a:pt x="2608" y="2672"/>
                </a:cubicBezTo>
                <a:cubicBezTo>
                  <a:pt x="2612" y="2666"/>
                  <a:pt x="2616" y="2660"/>
                  <a:pt x="2614" y="2653"/>
                </a:cubicBezTo>
                <a:cubicBezTo>
                  <a:pt x="2613" y="2651"/>
                  <a:pt x="2611" y="2650"/>
                  <a:pt x="2609" y="2650"/>
                </a:cubicBezTo>
                <a:cubicBezTo>
                  <a:pt x="2604" y="2653"/>
                  <a:pt x="2599" y="2657"/>
                  <a:pt x="2595" y="2663"/>
                </a:cubicBezTo>
                <a:cubicBezTo>
                  <a:pt x="2595" y="2658"/>
                  <a:pt x="2594" y="2653"/>
                  <a:pt x="2592" y="2649"/>
                </a:cubicBezTo>
                <a:cubicBezTo>
                  <a:pt x="2591" y="2647"/>
                  <a:pt x="2587" y="2647"/>
                  <a:pt x="2586" y="2649"/>
                </a:cubicBezTo>
                <a:cubicBezTo>
                  <a:pt x="2583" y="2655"/>
                  <a:pt x="2582" y="2662"/>
                  <a:pt x="2581" y="2668"/>
                </a:cubicBezTo>
                <a:cubicBezTo>
                  <a:pt x="2580" y="2667"/>
                  <a:pt x="2579" y="2666"/>
                  <a:pt x="2578" y="2665"/>
                </a:cubicBezTo>
                <a:cubicBezTo>
                  <a:pt x="2577" y="2665"/>
                  <a:pt x="2576" y="2665"/>
                  <a:pt x="2575" y="2665"/>
                </a:cubicBezTo>
                <a:cubicBezTo>
                  <a:pt x="2572" y="2668"/>
                  <a:pt x="2571" y="2671"/>
                  <a:pt x="2571" y="2675"/>
                </a:cubicBezTo>
                <a:cubicBezTo>
                  <a:pt x="2570" y="2671"/>
                  <a:pt x="2569" y="2666"/>
                  <a:pt x="2565" y="2666"/>
                </a:cubicBezTo>
                <a:cubicBezTo>
                  <a:pt x="2563" y="2666"/>
                  <a:pt x="2562" y="2666"/>
                  <a:pt x="2562" y="2666"/>
                </a:cubicBezTo>
                <a:cubicBezTo>
                  <a:pt x="2561" y="2663"/>
                  <a:pt x="2561" y="2661"/>
                  <a:pt x="2559" y="2658"/>
                </a:cubicBezTo>
                <a:cubicBezTo>
                  <a:pt x="2558" y="2657"/>
                  <a:pt x="2556" y="2656"/>
                  <a:pt x="2554" y="2657"/>
                </a:cubicBezTo>
                <a:cubicBezTo>
                  <a:pt x="2552" y="2659"/>
                  <a:pt x="2551" y="2660"/>
                  <a:pt x="2550" y="2663"/>
                </a:cubicBezTo>
                <a:cubicBezTo>
                  <a:pt x="2548" y="2658"/>
                  <a:pt x="2547" y="2653"/>
                  <a:pt x="2542" y="2651"/>
                </a:cubicBezTo>
                <a:cubicBezTo>
                  <a:pt x="2541" y="2650"/>
                  <a:pt x="2539" y="2651"/>
                  <a:pt x="2538" y="2652"/>
                </a:cubicBezTo>
                <a:cubicBezTo>
                  <a:pt x="2535" y="2655"/>
                  <a:pt x="2535" y="2659"/>
                  <a:pt x="2536" y="2664"/>
                </a:cubicBezTo>
                <a:cubicBezTo>
                  <a:pt x="2534" y="2662"/>
                  <a:pt x="2532" y="2661"/>
                  <a:pt x="2530" y="2660"/>
                </a:cubicBezTo>
                <a:cubicBezTo>
                  <a:pt x="2525" y="2657"/>
                  <a:pt x="2520" y="2663"/>
                  <a:pt x="2523" y="2667"/>
                </a:cubicBezTo>
                <a:cubicBezTo>
                  <a:pt x="2527" y="2673"/>
                  <a:pt x="2531" y="2677"/>
                  <a:pt x="2535" y="2682"/>
                </a:cubicBezTo>
                <a:cubicBezTo>
                  <a:pt x="2533" y="2682"/>
                  <a:pt x="2531" y="2683"/>
                  <a:pt x="2529" y="2684"/>
                </a:cubicBezTo>
                <a:cubicBezTo>
                  <a:pt x="2528" y="2685"/>
                  <a:pt x="2527" y="2686"/>
                  <a:pt x="2527" y="2687"/>
                </a:cubicBezTo>
                <a:cubicBezTo>
                  <a:pt x="2525" y="2686"/>
                  <a:pt x="2523" y="2685"/>
                  <a:pt x="2521" y="2685"/>
                </a:cubicBezTo>
                <a:cubicBezTo>
                  <a:pt x="2515" y="2682"/>
                  <a:pt x="2508" y="2690"/>
                  <a:pt x="2514" y="2695"/>
                </a:cubicBezTo>
                <a:cubicBezTo>
                  <a:pt x="2515" y="2696"/>
                  <a:pt x="2517" y="2697"/>
                  <a:pt x="2518" y="2698"/>
                </a:cubicBezTo>
                <a:cubicBezTo>
                  <a:pt x="2518" y="2699"/>
                  <a:pt x="2518" y="2699"/>
                  <a:pt x="2518" y="2699"/>
                </a:cubicBezTo>
                <a:cubicBezTo>
                  <a:pt x="2521" y="2706"/>
                  <a:pt x="2522" y="2713"/>
                  <a:pt x="2525" y="2720"/>
                </a:cubicBezTo>
                <a:cubicBezTo>
                  <a:pt x="2522" y="2717"/>
                  <a:pt x="2519" y="2714"/>
                  <a:pt x="2516" y="2713"/>
                </a:cubicBezTo>
                <a:cubicBezTo>
                  <a:pt x="2514" y="2712"/>
                  <a:pt x="2511" y="2713"/>
                  <a:pt x="2510" y="2715"/>
                </a:cubicBezTo>
                <a:cubicBezTo>
                  <a:pt x="2508" y="2709"/>
                  <a:pt x="2506" y="2705"/>
                  <a:pt x="2500" y="2703"/>
                </a:cubicBezTo>
                <a:cubicBezTo>
                  <a:pt x="2496" y="2702"/>
                  <a:pt x="2494" y="2705"/>
                  <a:pt x="2494" y="2708"/>
                </a:cubicBezTo>
                <a:cubicBezTo>
                  <a:pt x="2493" y="2706"/>
                  <a:pt x="2491" y="2703"/>
                  <a:pt x="2489" y="2701"/>
                </a:cubicBezTo>
                <a:cubicBezTo>
                  <a:pt x="2489" y="2701"/>
                  <a:pt x="2488" y="2700"/>
                  <a:pt x="2488" y="2700"/>
                </a:cubicBezTo>
                <a:cubicBezTo>
                  <a:pt x="2486" y="2691"/>
                  <a:pt x="2484" y="2683"/>
                  <a:pt x="2482" y="2675"/>
                </a:cubicBezTo>
                <a:cubicBezTo>
                  <a:pt x="2481" y="2671"/>
                  <a:pt x="2474" y="2672"/>
                  <a:pt x="2473" y="2676"/>
                </a:cubicBezTo>
                <a:cubicBezTo>
                  <a:pt x="2471" y="2687"/>
                  <a:pt x="2471" y="2698"/>
                  <a:pt x="2471" y="2709"/>
                </a:cubicBezTo>
                <a:cubicBezTo>
                  <a:pt x="2464" y="2704"/>
                  <a:pt x="2457" y="2701"/>
                  <a:pt x="2451" y="2706"/>
                </a:cubicBezTo>
                <a:cubicBezTo>
                  <a:pt x="2449" y="2708"/>
                  <a:pt x="2449" y="2710"/>
                  <a:pt x="2450" y="2712"/>
                </a:cubicBezTo>
                <a:cubicBezTo>
                  <a:pt x="2449" y="2712"/>
                  <a:pt x="2449" y="2712"/>
                  <a:pt x="2449" y="2713"/>
                </a:cubicBezTo>
                <a:cubicBezTo>
                  <a:pt x="2442" y="2686"/>
                  <a:pt x="2417" y="2663"/>
                  <a:pt x="2390" y="2657"/>
                </a:cubicBezTo>
                <a:cubicBezTo>
                  <a:pt x="2387" y="2656"/>
                  <a:pt x="2384" y="2660"/>
                  <a:pt x="2386" y="2663"/>
                </a:cubicBezTo>
                <a:cubicBezTo>
                  <a:pt x="2400" y="2680"/>
                  <a:pt x="2427" y="2698"/>
                  <a:pt x="2431" y="2719"/>
                </a:cubicBezTo>
                <a:cubicBezTo>
                  <a:pt x="2431" y="2720"/>
                  <a:pt x="2431" y="2720"/>
                  <a:pt x="2431" y="2720"/>
                </a:cubicBezTo>
                <a:cubicBezTo>
                  <a:pt x="2426" y="2718"/>
                  <a:pt x="2422" y="2716"/>
                  <a:pt x="2417" y="2714"/>
                </a:cubicBezTo>
                <a:cubicBezTo>
                  <a:pt x="2414" y="2702"/>
                  <a:pt x="2407" y="2692"/>
                  <a:pt x="2396" y="2685"/>
                </a:cubicBezTo>
                <a:cubicBezTo>
                  <a:pt x="2393" y="2683"/>
                  <a:pt x="2389" y="2687"/>
                  <a:pt x="2390" y="2691"/>
                </a:cubicBezTo>
                <a:cubicBezTo>
                  <a:pt x="2392" y="2697"/>
                  <a:pt x="2394" y="2703"/>
                  <a:pt x="2396" y="2709"/>
                </a:cubicBezTo>
                <a:cubicBezTo>
                  <a:pt x="2394" y="2709"/>
                  <a:pt x="2393" y="2709"/>
                  <a:pt x="2391" y="2709"/>
                </a:cubicBezTo>
                <a:cubicBezTo>
                  <a:pt x="2383" y="2693"/>
                  <a:pt x="2372" y="2679"/>
                  <a:pt x="2361" y="2675"/>
                </a:cubicBezTo>
                <a:cubicBezTo>
                  <a:pt x="2360" y="2675"/>
                  <a:pt x="2360" y="2675"/>
                  <a:pt x="2360" y="2676"/>
                </a:cubicBezTo>
                <a:cubicBezTo>
                  <a:pt x="2356" y="2689"/>
                  <a:pt x="2363" y="2701"/>
                  <a:pt x="2371" y="2714"/>
                </a:cubicBezTo>
                <a:cubicBezTo>
                  <a:pt x="2367" y="2715"/>
                  <a:pt x="2364" y="2716"/>
                  <a:pt x="2360" y="2717"/>
                </a:cubicBezTo>
                <a:cubicBezTo>
                  <a:pt x="2360" y="2716"/>
                  <a:pt x="2359" y="2716"/>
                  <a:pt x="2358" y="2715"/>
                </a:cubicBezTo>
                <a:cubicBezTo>
                  <a:pt x="2356" y="2713"/>
                  <a:pt x="2353" y="2714"/>
                  <a:pt x="2352" y="2717"/>
                </a:cubicBezTo>
                <a:cubicBezTo>
                  <a:pt x="2352" y="2718"/>
                  <a:pt x="2352" y="2719"/>
                  <a:pt x="2352" y="2719"/>
                </a:cubicBezTo>
                <a:cubicBezTo>
                  <a:pt x="2323" y="2727"/>
                  <a:pt x="2323" y="2727"/>
                  <a:pt x="2323" y="2727"/>
                </a:cubicBezTo>
                <a:cubicBezTo>
                  <a:pt x="2318" y="2720"/>
                  <a:pt x="2311" y="2715"/>
                  <a:pt x="2305" y="2710"/>
                </a:cubicBezTo>
                <a:cubicBezTo>
                  <a:pt x="2302" y="2708"/>
                  <a:pt x="2297" y="2711"/>
                  <a:pt x="2298" y="2715"/>
                </a:cubicBezTo>
                <a:cubicBezTo>
                  <a:pt x="2300" y="2720"/>
                  <a:pt x="2303" y="2726"/>
                  <a:pt x="2306" y="2731"/>
                </a:cubicBezTo>
                <a:cubicBezTo>
                  <a:pt x="2292" y="2735"/>
                  <a:pt x="2292" y="2735"/>
                  <a:pt x="2292" y="2735"/>
                </a:cubicBezTo>
                <a:cubicBezTo>
                  <a:pt x="2286" y="2730"/>
                  <a:pt x="2279" y="2725"/>
                  <a:pt x="2273" y="2722"/>
                </a:cubicBezTo>
                <a:cubicBezTo>
                  <a:pt x="2267" y="2718"/>
                  <a:pt x="2262" y="2726"/>
                  <a:pt x="2265" y="2731"/>
                </a:cubicBezTo>
                <a:cubicBezTo>
                  <a:pt x="2267" y="2734"/>
                  <a:pt x="2269" y="2737"/>
                  <a:pt x="2271" y="2740"/>
                </a:cubicBezTo>
                <a:cubicBezTo>
                  <a:pt x="2260" y="2743"/>
                  <a:pt x="2260" y="2743"/>
                  <a:pt x="2260" y="2743"/>
                </a:cubicBezTo>
                <a:cubicBezTo>
                  <a:pt x="2255" y="2744"/>
                  <a:pt x="2255" y="2751"/>
                  <a:pt x="2258" y="2754"/>
                </a:cubicBezTo>
                <a:cubicBezTo>
                  <a:pt x="2263" y="2759"/>
                  <a:pt x="2268" y="2765"/>
                  <a:pt x="2273" y="2770"/>
                </a:cubicBezTo>
                <a:cubicBezTo>
                  <a:pt x="2252" y="2770"/>
                  <a:pt x="2235" y="2799"/>
                  <a:pt x="2222" y="2812"/>
                </a:cubicBezTo>
                <a:cubicBezTo>
                  <a:pt x="2218" y="2816"/>
                  <a:pt x="2213" y="2820"/>
                  <a:pt x="2209" y="2824"/>
                </a:cubicBezTo>
                <a:cubicBezTo>
                  <a:pt x="2213" y="2805"/>
                  <a:pt x="2208" y="2789"/>
                  <a:pt x="2202" y="2772"/>
                </a:cubicBezTo>
                <a:cubicBezTo>
                  <a:pt x="2215" y="2759"/>
                  <a:pt x="2226" y="2743"/>
                  <a:pt x="2226" y="2726"/>
                </a:cubicBezTo>
                <a:cubicBezTo>
                  <a:pt x="2226" y="2724"/>
                  <a:pt x="2224" y="2723"/>
                  <a:pt x="2223" y="2724"/>
                </a:cubicBezTo>
                <a:cubicBezTo>
                  <a:pt x="2207" y="2731"/>
                  <a:pt x="2195" y="2746"/>
                  <a:pt x="2183" y="2760"/>
                </a:cubicBezTo>
                <a:cubicBezTo>
                  <a:pt x="2183" y="2756"/>
                  <a:pt x="2182" y="2752"/>
                  <a:pt x="2182" y="2748"/>
                </a:cubicBezTo>
                <a:cubicBezTo>
                  <a:pt x="2195" y="2725"/>
                  <a:pt x="2184" y="2697"/>
                  <a:pt x="2186" y="2672"/>
                </a:cubicBezTo>
                <a:cubicBezTo>
                  <a:pt x="2186" y="2667"/>
                  <a:pt x="2181" y="2663"/>
                  <a:pt x="2178" y="2668"/>
                </a:cubicBezTo>
                <a:cubicBezTo>
                  <a:pt x="2161" y="2689"/>
                  <a:pt x="2176" y="2715"/>
                  <a:pt x="2165" y="2737"/>
                </a:cubicBezTo>
                <a:cubicBezTo>
                  <a:pt x="2162" y="2742"/>
                  <a:pt x="2159" y="2746"/>
                  <a:pt x="2156" y="2750"/>
                </a:cubicBezTo>
                <a:cubicBezTo>
                  <a:pt x="2163" y="2739"/>
                  <a:pt x="2166" y="2728"/>
                  <a:pt x="2164" y="2717"/>
                </a:cubicBezTo>
                <a:cubicBezTo>
                  <a:pt x="2164" y="2716"/>
                  <a:pt x="2163" y="2716"/>
                  <a:pt x="2162" y="2716"/>
                </a:cubicBezTo>
                <a:cubicBezTo>
                  <a:pt x="2156" y="2719"/>
                  <a:pt x="2152" y="2722"/>
                  <a:pt x="2148" y="2727"/>
                </a:cubicBezTo>
                <a:cubicBezTo>
                  <a:pt x="2147" y="2719"/>
                  <a:pt x="2146" y="2711"/>
                  <a:pt x="2144" y="2704"/>
                </a:cubicBezTo>
                <a:cubicBezTo>
                  <a:pt x="2142" y="2687"/>
                  <a:pt x="2141" y="2670"/>
                  <a:pt x="2131" y="2656"/>
                </a:cubicBezTo>
                <a:cubicBezTo>
                  <a:pt x="2130" y="2655"/>
                  <a:pt x="2128" y="2655"/>
                  <a:pt x="2128" y="2656"/>
                </a:cubicBezTo>
                <a:cubicBezTo>
                  <a:pt x="2117" y="2685"/>
                  <a:pt x="2138" y="2717"/>
                  <a:pt x="2128" y="2746"/>
                </a:cubicBezTo>
                <a:cubicBezTo>
                  <a:pt x="2126" y="2750"/>
                  <a:pt x="2124" y="2754"/>
                  <a:pt x="2121" y="2757"/>
                </a:cubicBezTo>
                <a:cubicBezTo>
                  <a:pt x="2120" y="2758"/>
                  <a:pt x="2118" y="2760"/>
                  <a:pt x="2117" y="2761"/>
                </a:cubicBezTo>
                <a:cubicBezTo>
                  <a:pt x="2121" y="2745"/>
                  <a:pt x="2117" y="2719"/>
                  <a:pt x="2105" y="2708"/>
                </a:cubicBezTo>
                <a:cubicBezTo>
                  <a:pt x="2104" y="2708"/>
                  <a:pt x="2102" y="2708"/>
                  <a:pt x="2102" y="2709"/>
                </a:cubicBezTo>
                <a:cubicBezTo>
                  <a:pt x="2097" y="2718"/>
                  <a:pt x="2100" y="2728"/>
                  <a:pt x="2101" y="2738"/>
                </a:cubicBezTo>
                <a:cubicBezTo>
                  <a:pt x="2102" y="2749"/>
                  <a:pt x="2100" y="2756"/>
                  <a:pt x="2096" y="2763"/>
                </a:cubicBezTo>
                <a:cubicBezTo>
                  <a:pt x="2096" y="2760"/>
                  <a:pt x="2096" y="2757"/>
                  <a:pt x="2095" y="2754"/>
                </a:cubicBezTo>
                <a:cubicBezTo>
                  <a:pt x="2095" y="2749"/>
                  <a:pt x="2095" y="2745"/>
                  <a:pt x="2095" y="2740"/>
                </a:cubicBezTo>
                <a:cubicBezTo>
                  <a:pt x="2094" y="2730"/>
                  <a:pt x="2094" y="2720"/>
                  <a:pt x="2091" y="2710"/>
                </a:cubicBezTo>
                <a:cubicBezTo>
                  <a:pt x="2089" y="2704"/>
                  <a:pt x="2080" y="2706"/>
                  <a:pt x="2079" y="2711"/>
                </a:cubicBezTo>
                <a:cubicBezTo>
                  <a:pt x="2077" y="2720"/>
                  <a:pt x="2077" y="2729"/>
                  <a:pt x="2078" y="2737"/>
                </a:cubicBezTo>
                <a:cubicBezTo>
                  <a:pt x="2077" y="2743"/>
                  <a:pt x="2077" y="2748"/>
                  <a:pt x="2076" y="2753"/>
                </a:cubicBezTo>
                <a:cubicBezTo>
                  <a:pt x="2074" y="2746"/>
                  <a:pt x="2071" y="2738"/>
                  <a:pt x="2068" y="2731"/>
                </a:cubicBezTo>
                <a:cubicBezTo>
                  <a:pt x="2066" y="2728"/>
                  <a:pt x="2058" y="2713"/>
                  <a:pt x="2053" y="2713"/>
                </a:cubicBezTo>
                <a:cubicBezTo>
                  <a:pt x="2053" y="2713"/>
                  <a:pt x="2052" y="2713"/>
                  <a:pt x="2051" y="2713"/>
                </a:cubicBezTo>
                <a:cubicBezTo>
                  <a:pt x="2049" y="2713"/>
                  <a:pt x="2047" y="2716"/>
                  <a:pt x="2047" y="2718"/>
                </a:cubicBezTo>
                <a:cubicBezTo>
                  <a:pt x="2047" y="2721"/>
                  <a:pt x="2047" y="2724"/>
                  <a:pt x="2048" y="2726"/>
                </a:cubicBezTo>
                <a:cubicBezTo>
                  <a:pt x="2044" y="2721"/>
                  <a:pt x="2040" y="2716"/>
                  <a:pt x="2035" y="2711"/>
                </a:cubicBezTo>
                <a:cubicBezTo>
                  <a:pt x="2034" y="2710"/>
                  <a:pt x="2031" y="2711"/>
                  <a:pt x="2031" y="2713"/>
                </a:cubicBezTo>
                <a:cubicBezTo>
                  <a:pt x="2033" y="2740"/>
                  <a:pt x="2054" y="2759"/>
                  <a:pt x="2056" y="2787"/>
                </a:cubicBezTo>
                <a:cubicBezTo>
                  <a:pt x="2057" y="2790"/>
                  <a:pt x="2057" y="2794"/>
                  <a:pt x="2057" y="2797"/>
                </a:cubicBezTo>
                <a:cubicBezTo>
                  <a:pt x="2052" y="2783"/>
                  <a:pt x="2045" y="2765"/>
                  <a:pt x="2034" y="2756"/>
                </a:cubicBezTo>
                <a:cubicBezTo>
                  <a:pt x="2032" y="2755"/>
                  <a:pt x="2030" y="2756"/>
                  <a:pt x="2030" y="2758"/>
                </a:cubicBezTo>
                <a:cubicBezTo>
                  <a:pt x="2025" y="2772"/>
                  <a:pt x="2034" y="2787"/>
                  <a:pt x="2039" y="2800"/>
                </a:cubicBezTo>
                <a:cubicBezTo>
                  <a:pt x="2036" y="2796"/>
                  <a:pt x="2033" y="2793"/>
                  <a:pt x="2031" y="2789"/>
                </a:cubicBezTo>
                <a:cubicBezTo>
                  <a:pt x="2006" y="2750"/>
                  <a:pt x="2026" y="2712"/>
                  <a:pt x="2023" y="2671"/>
                </a:cubicBezTo>
                <a:cubicBezTo>
                  <a:pt x="2022" y="2669"/>
                  <a:pt x="2020" y="2668"/>
                  <a:pt x="2019" y="2670"/>
                </a:cubicBezTo>
                <a:cubicBezTo>
                  <a:pt x="2004" y="2691"/>
                  <a:pt x="1998" y="2721"/>
                  <a:pt x="2000" y="2748"/>
                </a:cubicBezTo>
                <a:cubicBezTo>
                  <a:pt x="1999" y="2742"/>
                  <a:pt x="1999" y="2735"/>
                  <a:pt x="1998" y="2729"/>
                </a:cubicBezTo>
                <a:cubicBezTo>
                  <a:pt x="1997" y="2726"/>
                  <a:pt x="1995" y="2725"/>
                  <a:pt x="1993" y="2727"/>
                </a:cubicBezTo>
                <a:cubicBezTo>
                  <a:pt x="1981" y="2740"/>
                  <a:pt x="1982" y="2758"/>
                  <a:pt x="1987" y="2775"/>
                </a:cubicBezTo>
                <a:cubicBezTo>
                  <a:pt x="1984" y="2770"/>
                  <a:pt x="1982" y="2765"/>
                  <a:pt x="1979" y="2760"/>
                </a:cubicBezTo>
                <a:cubicBezTo>
                  <a:pt x="1979" y="2755"/>
                  <a:pt x="1979" y="2750"/>
                  <a:pt x="1980" y="2745"/>
                </a:cubicBezTo>
                <a:cubicBezTo>
                  <a:pt x="1983" y="2728"/>
                  <a:pt x="1993" y="2705"/>
                  <a:pt x="1985" y="2688"/>
                </a:cubicBezTo>
                <a:cubicBezTo>
                  <a:pt x="1985" y="2688"/>
                  <a:pt x="1984" y="2688"/>
                  <a:pt x="1984" y="2688"/>
                </a:cubicBezTo>
                <a:cubicBezTo>
                  <a:pt x="1968" y="2700"/>
                  <a:pt x="1964" y="2733"/>
                  <a:pt x="1962" y="2751"/>
                </a:cubicBezTo>
                <a:cubicBezTo>
                  <a:pt x="1962" y="2754"/>
                  <a:pt x="1961" y="2757"/>
                  <a:pt x="1961" y="2760"/>
                </a:cubicBezTo>
                <a:cubicBezTo>
                  <a:pt x="1956" y="2754"/>
                  <a:pt x="1950" y="2748"/>
                  <a:pt x="1944" y="2741"/>
                </a:cubicBezTo>
                <a:cubicBezTo>
                  <a:pt x="1927" y="2718"/>
                  <a:pt x="1915" y="2692"/>
                  <a:pt x="1897" y="2670"/>
                </a:cubicBezTo>
                <a:cubicBezTo>
                  <a:pt x="1895" y="2667"/>
                  <a:pt x="1888" y="2668"/>
                  <a:pt x="1889" y="2673"/>
                </a:cubicBezTo>
                <a:cubicBezTo>
                  <a:pt x="1897" y="2710"/>
                  <a:pt x="1923" y="2745"/>
                  <a:pt x="1948" y="2773"/>
                </a:cubicBezTo>
                <a:cubicBezTo>
                  <a:pt x="1937" y="2764"/>
                  <a:pt x="1928" y="2755"/>
                  <a:pt x="1919" y="2741"/>
                </a:cubicBezTo>
                <a:cubicBezTo>
                  <a:pt x="1909" y="2727"/>
                  <a:pt x="1900" y="2715"/>
                  <a:pt x="1885" y="2706"/>
                </a:cubicBezTo>
                <a:cubicBezTo>
                  <a:pt x="1880" y="2703"/>
                  <a:pt x="1875" y="2710"/>
                  <a:pt x="1878" y="2715"/>
                </a:cubicBezTo>
                <a:cubicBezTo>
                  <a:pt x="1898" y="2741"/>
                  <a:pt x="1915" y="2773"/>
                  <a:pt x="1942" y="2793"/>
                </a:cubicBezTo>
                <a:cubicBezTo>
                  <a:pt x="1950" y="2798"/>
                  <a:pt x="1959" y="2803"/>
                  <a:pt x="1968" y="2808"/>
                </a:cubicBezTo>
                <a:cubicBezTo>
                  <a:pt x="1964" y="2807"/>
                  <a:pt x="1960" y="2807"/>
                  <a:pt x="1956" y="2806"/>
                </a:cubicBezTo>
                <a:cubicBezTo>
                  <a:pt x="1938" y="2804"/>
                  <a:pt x="1925" y="2798"/>
                  <a:pt x="1910" y="2790"/>
                </a:cubicBezTo>
                <a:cubicBezTo>
                  <a:pt x="1909" y="2789"/>
                  <a:pt x="1907" y="2791"/>
                  <a:pt x="1907" y="2792"/>
                </a:cubicBezTo>
                <a:cubicBezTo>
                  <a:pt x="1909" y="2811"/>
                  <a:pt x="1927" y="2818"/>
                  <a:pt x="1943" y="2822"/>
                </a:cubicBezTo>
                <a:cubicBezTo>
                  <a:pt x="1945" y="2825"/>
                  <a:pt x="1946" y="2827"/>
                  <a:pt x="1947" y="2830"/>
                </a:cubicBezTo>
                <a:cubicBezTo>
                  <a:pt x="1942" y="2827"/>
                  <a:pt x="1936" y="2824"/>
                  <a:pt x="1930" y="2823"/>
                </a:cubicBezTo>
                <a:cubicBezTo>
                  <a:pt x="1929" y="2823"/>
                  <a:pt x="1926" y="2825"/>
                  <a:pt x="1927" y="2827"/>
                </a:cubicBezTo>
                <a:cubicBezTo>
                  <a:pt x="1933" y="2838"/>
                  <a:pt x="1941" y="2842"/>
                  <a:pt x="1949" y="2851"/>
                </a:cubicBezTo>
                <a:cubicBezTo>
                  <a:pt x="1953" y="2856"/>
                  <a:pt x="1955" y="2860"/>
                  <a:pt x="1957" y="2863"/>
                </a:cubicBezTo>
                <a:cubicBezTo>
                  <a:pt x="1956" y="2865"/>
                  <a:pt x="1955" y="2866"/>
                  <a:pt x="1954" y="2867"/>
                </a:cubicBezTo>
                <a:cubicBezTo>
                  <a:pt x="1950" y="2850"/>
                  <a:pt x="1933" y="2836"/>
                  <a:pt x="1919" y="2827"/>
                </a:cubicBezTo>
                <a:cubicBezTo>
                  <a:pt x="1916" y="2825"/>
                  <a:pt x="1911" y="2828"/>
                  <a:pt x="1913" y="2831"/>
                </a:cubicBezTo>
                <a:cubicBezTo>
                  <a:pt x="1922" y="2849"/>
                  <a:pt x="1937" y="2860"/>
                  <a:pt x="1937" y="2882"/>
                </a:cubicBezTo>
                <a:cubicBezTo>
                  <a:pt x="1937" y="2885"/>
                  <a:pt x="1937" y="2887"/>
                  <a:pt x="1936" y="2890"/>
                </a:cubicBezTo>
                <a:cubicBezTo>
                  <a:pt x="1936" y="2887"/>
                  <a:pt x="1935" y="2884"/>
                  <a:pt x="1934" y="2882"/>
                </a:cubicBezTo>
                <a:cubicBezTo>
                  <a:pt x="1925" y="2863"/>
                  <a:pt x="1907" y="2843"/>
                  <a:pt x="1889" y="2833"/>
                </a:cubicBezTo>
                <a:cubicBezTo>
                  <a:pt x="1886" y="2831"/>
                  <a:pt x="1884" y="2834"/>
                  <a:pt x="1885" y="2837"/>
                </a:cubicBezTo>
                <a:cubicBezTo>
                  <a:pt x="1890" y="2852"/>
                  <a:pt x="1901" y="2863"/>
                  <a:pt x="1910" y="2876"/>
                </a:cubicBezTo>
                <a:cubicBezTo>
                  <a:pt x="1916" y="2884"/>
                  <a:pt x="1918" y="2893"/>
                  <a:pt x="1920" y="2901"/>
                </a:cubicBezTo>
                <a:cubicBezTo>
                  <a:pt x="1913" y="2892"/>
                  <a:pt x="1906" y="2884"/>
                  <a:pt x="1897" y="2877"/>
                </a:cubicBezTo>
                <a:cubicBezTo>
                  <a:pt x="1893" y="2874"/>
                  <a:pt x="1888" y="2878"/>
                  <a:pt x="1890" y="2882"/>
                </a:cubicBezTo>
                <a:cubicBezTo>
                  <a:pt x="1893" y="2892"/>
                  <a:pt x="1899" y="2903"/>
                  <a:pt x="1906" y="2915"/>
                </a:cubicBezTo>
                <a:cubicBezTo>
                  <a:pt x="1905" y="2915"/>
                  <a:pt x="1903" y="2915"/>
                  <a:pt x="1901" y="2915"/>
                </a:cubicBezTo>
                <a:cubicBezTo>
                  <a:pt x="1897" y="2905"/>
                  <a:pt x="1891" y="2897"/>
                  <a:pt x="1883" y="2892"/>
                </a:cubicBezTo>
                <a:cubicBezTo>
                  <a:pt x="1880" y="2890"/>
                  <a:pt x="1875" y="2891"/>
                  <a:pt x="1874" y="2895"/>
                </a:cubicBezTo>
                <a:cubicBezTo>
                  <a:pt x="1871" y="2900"/>
                  <a:pt x="1870" y="2905"/>
                  <a:pt x="1870" y="2911"/>
                </a:cubicBezTo>
                <a:cubicBezTo>
                  <a:pt x="1865" y="2911"/>
                  <a:pt x="1860" y="2910"/>
                  <a:pt x="1856" y="2909"/>
                </a:cubicBezTo>
                <a:cubicBezTo>
                  <a:pt x="1841" y="2907"/>
                  <a:pt x="1828" y="2903"/>
                  <a:pt x="1815" y="2897"/>
                </a:cubicBezTo>
                <a:cubicBezTo>
                  <a:pt x="1806" y="2893"/>
                  <a:pt x="1802" y="2889"/>
                  <a:pt x="1793" y="2892"/>
                </a:cubicBezTo>
                <a:cubicBezTo>
                  <a:pt x="1793" y="2892"/>
                  <a:pt x="1793" y="2893"/>
                  <a:pt x="1793" y="2893"/>
                </a:cubicBezTo>
                <a:cubicBezTo>
                  <a:pt x="1788" y="2891"/>
                  <a:pt x="1783" y="2889"/>
                  <a:pt x="1778" y="2889"/>
                </a:cubicBezTo>
                <a:cubicBezTo>
                  <a:pt x="1775" y="2890"/>
                  <a:pt x="1773" y="2891"/>
                  <a:pt x="1774" y="2894"/>
                </a:cubicBezTo>
                <a:cubicBezTo>
                  <a:pt x="1775" y="2913"/>
                  <a:pt x="1793" y="2929"/>
                  <a:pt x="1803" y="2944"/>
                </a:cubicBezTo>
                <a:cubicBezTo>
                  <a:pt x="1816" y="2962"/>
                  <a:pt x="1829" y="2981"/>
                  <a:pt x="1835" y="3003"/>
                </a:cubicBezTo>
                <a:cubicBezTo>
                  <a:pt x="1836" y="3007"/>
                  <a:pt x="1836" y="3011"/>
                  <a:pt x="1836" y="3016"/>
                </a:cubicBezTo>
                <a:cubicBezTo>
                  <a:pt x="1827" y="3019"/>
                  <a:pt x="1817" y="3023"/>
                  <a:pt x="1807" y="3027"/>
                </a:cubicBezTo>
                <a:cubicBezTo>
                  <a:pt x="1807" y="3027"/>
                  <a:pt x="1807" y="3027"/>
                  <a:pt x="1807" y="3027"/>
                </a:cubicBezTo>
                <a:cubicBezTo>
                  <a:pt x="1807" y="3027"/>
                  <a:pt x="1807" y="3027"/>
                  <a:pt x="1806" y="3026"/>
                </a:cubicBezTo>
                <a:cubicBezTo>
                  <a:pt x="1798" y="3008"/>
                  <a:pt x="1784" y="2993"/>
                  <a:pt x="1769" y="2979"/>
                </a:cubicBezTo>
                <a:cubicBezTo>
                  <a:pt x="1765" y="2976"/>
                  <a:pt x="1762" y="2974"/>
                  <a:pt x="1759" y="2971"/>
                </a:cubicBezTo>
                <a:cubicBezTo>
                  <a:pt x="1759" y="2970"/>
                  <a:pt x="1760" y="2969"/>
                  <a:pt x="1761" y="2968"/>
                </a:cubicBezTo>
                <a:cubicBezTo>
                  <a:pt x="1768" y="2949"/>
                  <a:pt x="1763" y="2920"/>
                  <a:pt x="1750" y="2905"/>
                </a:cubicBezTo>
                <a:cubicBezTo>
                  <a:pt x="1738" y="2889"/>
                  <a:pt x="1716" y="2877"/>
                  <a:pt x="1695" y="2878"/>
                </a:cubicBezTo>
                <a:cubicBezTo>
                  <a:pt x="1687" y="2878"/>
                  <a:pt x="1682" y="2889"/>
                  <a:pt x="1686" y="2896"/>
                </a:cubicBezTo>
                <a:cubicBezTo>
                  <a:pt x="1694" y="2911"/>
                  <a:pt x="1712" y="2915"/>
                  <a:pt x="1720" y="2929"/>
                </a:cubicBezTo>
                <a:cubicBezTo>
                  <a:pt x="1723" y="2934"/>
                  <a:pt x="1723" y="2940"/>
                  <a:pt x="1723" y="2945"/>
                </a:cubicBezTo>
                <a:cubicBezTo>
                  <a:pt x="1723" y="2945"/>
                  <a:pt x="1722" y="2944"/>
                  <a:pt x="1722" y="2944"/>
                </a:cubicBezTo>
                <a:cubicBezTo>
                  <a:pt x="1714" y="2939"/>
                  <a:pt x="1707" y="2933"/>
                  <a:pt x="1700" y="2927"/>
                </a:cubicBezTo>
                <a:cubicBezTo>
                  <a:pt x="1692" y="2920"/>
                  <a:pt x="1686" y="2910"/>
                  <a:pt x="1675" y="2907"/>
                </a:cubicBezTo>
                <a:cubicBezTo>
                  <a:pt x="1667" y="2904"/>
                  <a:pt x="1655" y="2909"/>
                  <a:pt x="1654" y="2920"/>
                </a:cubicBezTo>
                <a:cubicBezTo>
                  <a:pt x="1654" y="2941"/>
                  <a:pt x="1674" y="2957"/>
                  <a:pt x="1689" y="2969"/>
                </a:cubicBezTo>
                <a:cubicBezTo>
                  <a:pt x="1703" y="2981"/>
                  <a:pt x="1719" y="2991"/>
                  <a:pt x="1734" y="3003"/>
                </a:cubicBezTo>
                <a:cubicBezTo>
                  <a:pt x="1750" y="3015"/>
                  <a:pt x="1764" y="3029"/>
                  <a:pt x="1772" y="3047"/>
                </a:cubicBezTo>
                <a:cubicBezTo>
                  <a:pt x="1778" y="3061"/>
                  <a:pt x="1781" y="3076"/>
                  <a:pt x="1783" y="3091"/>
                </a:cubicBezTo>
                <a:cubicBezTo>
                  <a:pt x="1780" y="3093"/>
                  <a:pt x="1777" y="3095"/>
                  <a:pt x="1774" y="3097"/>
                </a:cubicBezTo>
                <a:cubicBezTo>
                  <a:pt x="1768" y="3084"/>
                  <a:pt x="1761" y="3070"/>
                  <a:pt x="1753" y="3058"/>
                </a:cubicBezTo>
                <a:cubicBezTo>
                  <a:pt x="1732" y="3025"/>
                  <a:pt x="1701" y="3001"/>
                  <a:pt x="1670" y="2977"/>
                </a:cubicBezTo>
                <a:cubicBezTo>
                  <a:pt x="1653" y="2964"/>
                  <a:pt x="1634" y="2991"/>
                  <a:pt x="1650" y="3005"/>
                </a:cubicBezTo>
                <a:cubicBezTo>
                  <a:pt x="1680" y="3029"/>
                  <a:pt x="1711" y="3054"/>
                  <a:pt x="1729" y="3088"/>
                </a:cubicBezTo>
                <a:cubicBezTo>
                  <a:pt x="1734" y="3097"/>
                  <a:pt x="1739" y="3106"/>
                  <a:pt x="1743" y="3115"/>
                </a:cubicBezTo>
                <a:cubicBezTo>
                  <a:pt x="1741" y="3117"/>
                  <a:pt x="1739" y="3118"/>
                  <a:pt x="1737" y="3119"/>
                </a:cubicBezTo>
                <a:cubicBezTo>
                  <a:pt x="1734" y="3117"/>
                  <a:pt x="1732" y="3115"/>
                  <a:pt x="1730" y="3114"/>
                </a:cubicBezTo>
                <a:cubicBezTo>
                  <a:pt x="1714" y="3100"/>
                  <a:pt x="1707" y="3059"/>
                  <a:pt x="1679" y="3065"/>
                </a:cubicBezTo>
                <a:cubicBezTo>
                  <a:pt x="1676" y="3066"/>
                  <a:pt x="1674" y="3068"/>
                  <a:pt x="1674" y="3071"/>
                </a:cubicBezTo>
                <a:cubicBezTo>
                  <a:pt x="1674" y="3066"/>
                  <a:pt x="1674" y="3073"/>
                  <a:pt x="1674" y="3073"/>
                </a:cubicBezTo>
                <a:cubicBezTo>
                  <a:pt x="1674" y="3076"/>
                  <a:pt x="1674" y="3078"/>
                  <a:pt x="1675" y="3081"/>
                </a:cubicBezTo>
                <a:cubicBezTo>
                  <a:pt x="1677" y="3087"/>
                  <a:pt x="1678" y="3093"/>
                  <a:pt x="1681" y="3100"/>
                </a:cubicBezTo>
                <a:cubicBezTo>
                  <a:pt x="1686" y="3113"/>
                  <a:pt x="1692" y="3127"/>
                  <a:pt x="1702" y="3137"/>
                </a:cubicBezTo>
                <a:cubicBezTo>
                  <a:pt x="1702" y="3138"/>
                  <a:pt x="1703" y="3138"/>
                  <a:pt x="1703" y="3139"/>
                </a:cubicBezTo>
                <a:cubicBezTo>
                  <a:pt x="1702" y="3140"/>
                  <a:pt x="1701" y="3140"/>
                  <a:pt x="1700" y="3141"/>
                </a:cubicBezTo>
                <a:cubicBezTo>
                  <a:pt x="1685" y="3129"/>
                  <a:pt x="1668" y="3119"/>
                  <a:pt x="1651" y="3109"/>
                </a:cubicBezTo>
                <a:cubicBezTo>
                  <a:pt x="1653" y="3106"/>
                  <a:pt x="1655" y="3103"/>
                  <a:pt x="1656" y="3099"/>
                </a:cubicBezTo>
                <a:cubicBezTo>
                  <a:pt x="1661" y="3059"/>
                  <a:pt x="1636" y="3026"/>
                  <a:pt x="1609" y="3000"/>
                </a:cubicBezTo>
                <a:cubicBezTo>
                  <a:pt x="1595" y="2987"/>
                  <a:pt x="1581" y="2973"/>
                  <a:pt x="1571" y="2957"/>
                </a:cubicBezTo>
                <a:cubicBezTo>
                  <a:pt x="1560" y="2939"/>
                  <a:pt x="1558" y="2917"/>
                  <a:pt x="1557" y="2896"/>
                </a:cubicBezTo>
                <a:cubicBezTo>
                  <a:pt x="1556" y="2889"/>
                  <a:pt x="1549" y="2884"/>
                  <a:pt x="1543" y="2883"/>
                </a:cubicBezTo>
                <a:cubicBezTo>
                  <a:pt x="1541" y="2883"/>
                  <a:pt x="1540" y="2883"/>
                  <a:pt x="1539" y="2883"/>
                </a:cubicBezTo>
                <a:cubicBezTo>
                  <a:pt x="1539" y="2883"/>
                  <a:pt x="1539" y="2883"/>
                  <a:pt x="1538" y="2883"/>
                </a:cubicBezTo>
                <a:cubicBezTo>
                  <a:pt x="1529" y="2885"/>
                  <a:pt x="1525" y="2893"/>
                  <a:pt x="1525" y="2902"/>
                </a:cubicBezTo>
                <a:cubicBezTo>
                  <a:pt x="1526" y="2922"/>
                  <a:pt x="1528" y="2942"/>
                  <a:pt x="1536" y="2961"/>
                </a:cubicBezTo>
                <a:cubicBezTo>
                  <a:pt x="1538" y="2966"/>
                  <a:pt x="1541" y="2971"/>
                  <a:pt x="1543" y="2975"/>
                </a:cubicBezTo>
                <a:cubicBezTo>
                  <a:pt x="1534" y="2976"/>
                  <a:pt x="1523" y="2977"/>
                  <a:pt x="1515" y="2973"/>
                </a:cubicBezTo>
                <a:cubicBezTo>
                  <a:pt x="1500" y="2966"/>
                  <a:pt x="1499" y="2950"/>
                  <a:pt x="1490" y="2939"/>
                </a:cubicBezTo>
                <a:cubicBezTo>
                  <a:pt x="1486" y="2934"/>
                  <a:pt x="1476" y="2933"/>
                  <a:pt x="1472" y="2939"/>
                </a:cubicBezTo>
                <a:cubicBezTo>
                  <a:pt x="1461" y="2960"/>
                  <a:pt x="1477" y="2985"/>
                  <a:pt x="1495" y="2996"/>
                </a:cubicBezTo>
                <a:cubicBezTo>
                  <a:pt x="1507" y="3003"/>
                  <a:pt x="1520" y="3006"/>
                  <a:pt x="1534" y="3005"/>
                </a:cubicBezTo>
                <a:cubicBezTo>
                  <a:pt x="1543" y="3005"/>
                  <a:pt x="1555" y="3005"/>
                  <a:pt x="1563" y="3000"/>
                </a:cubicBezTo>
                <a:cubicBezTo>
                  <a:pt x="1564" y="3002"/>
                  <a:pt x="1566" y="3004"/>
                  <a:pt x="1567" y="3005"/>
                </a:cubicBezTo>
                <a:cubicBezTo>
                  <a:pt x="1591" y="3029"/>
                  <a:pt x="1626" y="3055"/>
                  <a:pt x="1623" y="3092"/>
                </a:cubicBezTo>
                <a:cubicBezTo>
                  <a:pt x="1612" y="3085"/>
                  <a:pt x="1602" y="3076"/>
                  <a:pt x="1593" y="3066"/>
                </a:cubicBezTo>
                <a:cubicBezTo>
                  <a:pt x="1582" y="3054"/>
                  <a:pt x="1574" y="3032"/>
                  <a:pt x="1558" y="3025"/>
                </a:cubicBezTo>
                <a:cubicBezTo>
                  <a:pt x="1553" y="3023"/>
                  <a:pt x="1548" y="3026"/>
                  <a:pt x="1546" y="3031"/>
                </a:cubicBezTo>
                <a:cubicBezTo>
                  <a:pt x="1539" y="3046"/>
                  <a:pt x="1551" y="3064"/>
                  <a:pt x="1559" y="3077"/>
                </a:cubicBezTo>
                <a:cubicBezTo>
                  <a:pt x="1569" y="3091"/>
                  <a:pt x="1581" y="3104"/>
                  <a:pt x="1595" y="3114"/>
                </a:cubicBezTo>
                <a:cubicBezTo>
                  <a:pt x="1618" y="3132"/>
                  <a:pt x="1645" y="3143"/>
                  <a:pt x="1669" y="3160"/>
                </a:cubicBezTo>
                <a:cubicBezTo>
                  <a:pt x="1660" y="3165"/>
                  <a:pt x="1651" y="3171"/>
                  <a:pt x="1641" y="3176"/>
                </a:cubicBezTo>
                <a:cubicBezTo>
                  <a:pt x="1636" y="3173"/>
                  <a:pt x="1630" y="3168"/>
                  <a:pt x="1626" y="3163"/>
                </a:cubicBezTo>
                <a:cubicBezTo>
                  <a:pt x="1612" y="3145"/>
                  <a:pt x="1585" y="3167"/>
                  <a:pt x="1599" y="3185"/>
                </a:cubicBezTo>
                <a:cubicBezTo>
                  <a:pt x="1602" y="3189"/>
                  <a:pt x="1605" y="3193"/>
                  <a:pt x="1609" y="3196"/>
                </a:cubicBezTo>
                <a:cubicBezTo>
                  <a:pt x="1603" y="3199"/>
                  <a:pt x="1598" y="3202"/>
                  <a:pt x="1592" y="3206"/>
                </a:cubicBezTo>
                <a:cubicBezTo>
                  <a:pt x="1579" y="3194"/>
                  <a:pt x="1583" y="3176"/>
                  <a:pt x="1582" y="3160"/>
                </a:cubicBezTo>
                <a:cubicBezTo>
                  <a:pt x="1582" y="3145"/>
                  <a:pt x="1578" y="3132"/>
                  <a:pt x="1570" y="3119"/>
                </a:cubicBezTo>
                <a:cubicBezTo>
                  <a:pt x="1555" y="3096"/>
                  <a:pt x="1531" y="3081"/>
                  <a:pt x="1503" y="3077"/>
                </a:cubicBezTo>
                <a:cubicBezTo>
                  <a:pt x="1483" y="3075"/>
                  <a:pt x="1480" y="3105"/>
                  <a:pt x="1500" y="3108"/>
                </a:cubicBezTo>
                <a:cubicBezTo>
                  <a:pt x="1525" y="3112"/>
                  <a:pt x="1545" y="3132"/>
                  <a:pt x="1550" y="3156"/>
                </a:cubicBezTo>
                <a:cubicBezTo>
                  <a:pt x="1552" y="3165"/>
                  <a:pt x="1553" y="3176"/>
                  <a:pt x="1555" y="3186"/>
                </a:cubicBezTo>
                <a:cubicBezTo>
                  <a:pt x="1552" y="3184"/>
                  <a:pt x="1550" y="3181"/>
                  <a:pt x="1547" y="3179"/>
                </a:cubicBezTo>
                <a:cubicBezTo>
                  <a:pt x="1534" y="3167"/>
                  <a:pt x="1527" y="3149"/>
                  <a:pt x="1510" y="3142"/>
                </a:cubicBezTo>
                <a:cubicBezTo>
                  <a:pt x="1497" y="3137"/>
                  <a:pt x="1485" y="3139"/>
                  <a:pt x="1473" y="3142"/>
                </a:cubicBezTo>
                <a:cubicBezTo>
                  <a:pt x="1470" y="3136"/>
                  <a:pt x="1464" y="3131"/>
                  <a:pt x="1463" y="3125"/>
                </a:cubicBezTo>
                <a:cubicBezTo>
                  <a:pt x="1459" y="3113"/>
                  <a:pt x="1457" y="3103"/>
                  <a:pt x="1450" y="3092"/>
                </a:cubicBezTo>
                <a:cubicBezTo>
                  <a:pt x="1438" y="3073"/>
                  <a:pt x="1418" y="3062"/>
                  <a:pt x="1395" y="3058"/>
                </a:cubicBezTo>
                <a:cubicBezTo>
                  <a:pt x="1374" y="3055"/>
                  <a:pt x="1372" y="3087"/>
                  <a:pt x="1392" y="3091"/>
                </a:cubicBezTo>
                <a:cubicBezTo>
                  <a:pt x="1403" y="3093"/>
                  <a:pt x="1412" y="3099"/>
                  <a:pt x="1419" y="3107"/>
                </a:cubicBezTo>
                <a:cubicBezTo>
                  <a:pt x="1427" y="3116"/>
                  <a:pt x="1429" y="3128"/>
                  <a:pt x="1434" y="3139"/>
                </a:cubicBezTo>
                <a:cubicBezTo>
                  <a:pt x="1434" y="3141"/>
                  <a:pt x="1435" y="3143"/>
                  <a:pt x="1436" y="3144"/>
                </a:cubicBezTo>
                <a:cubicBezTo>
                  <a:pt x="1429" y="3143"/>
                  <a:pt x="1422" y="3142"/>
                  <a:pt x="1415" y="3139"/>
                </a:cubicBezTo>
                <a:cubicBezTo>
                  <a:pt x="1405" y="3135"/>
                  <a:pt x="1396" y="3128"/>
                  <a:pt x="1386" y="3125"/>
                </a:cubicBezTo>
                <a:cubicBezTo>
                  <a:pt x="1381" y="3124"/>
                  <a:pt x="1375" y="3127"/>
                  <a:pt x="1377" y="3132"/>
                </a:cubicBezTo>
                <a:cubicBezTo>
                  <a:pt x="1385" y="3166"/>
                  <a:pt x="1436" y="3176"/>
                  <a:pt x="1465" y="3173"/>
                </a:cubicBezTo>
                <a:cubicBezTo>
                  <a:pt x="1474" y="3172"/>
                  <a:pt x="1484" y="3167"/>
                  <a:pt x="1493" y="3167"/>
                </a:cubicBezTo>
                <a:cubicBezTo>
                  <a:pt x="1503" y="3167"/>
                  <a:pt x="1509" y="3178"/>
                  <a:pt x="1514" y="3185"/>
                </a:cubicBezTo>
                <a:cubicBezTo>
                  <a:pt x="1525" y="3199"/>
                  <a:pt x="1539" y="3211"/>
                  <a:pt x="1554" y="3220"/>
                </a:cubicBezTo>
                <a:cubicBezTo>
                  <a:pt x="1557" y="3221"/>
                  <a:pt x="1559" y="3223"/>
                  <a:pt x="1562" y="3224"/>
                </a:cubicBezTo>
                <a:cubicBezTo>
                  <a:pt x="1558" y="3226"/>
                  <a:pt x="1555" y="3228"/>
                  <a:pt x="1551" y="3230"/>
                </a:cubicBezTo>
                <a:cubicBezTo>
                  <a:pt x="1549" y="3231"/>
                  <a:pt x="1547" y="3233"/>
                  <a:pt x="1545" y="3234"/>
                </a:cubicBezTo>
                <a:cubicBezTo>
                  <a:pt x="1529" y="3206"/>
                  <a:pt x="1498" y="3179"/>
                  <a:pt x="1465" y="3187"/>
                </a:cubicBezTo>
                <a:cubicBezTo>
                  <a:pt x="1453" y="3189"/>
                  <a:pt x="1447" y="3206"/>
                  <a:pt x="1459" y="3213"/>
                </a:cubicBezTo>
                <a:cubicBezTo>
                  <a:pt x="1467" y="3219"/>
                  <a:pt x="1476" y="3223"/>
                  <a:pt x="1484" y="3228"/>
                </a:cubicBezTo>
                <a:cubicBezTo>
                  <a:pt x="1473" y="3225"/>
                  <a:pt x="1462" y="3223"/>
                  <a:pt x="1451" y="3221"/>
                </a:cubicBezTo>
                <a:cubicBezTo>
                  <a:pt x="1446" y="3220"/>
                  <a:pt x="1442" y="3220"/>
                  <a:pt x="1437" y="3219"/>
                </a:cubicBezTo>
                <a:cubicBezTo>
                  <a:pt x="1422" y="3208"/>
                  <a:pt x="1409" y="3193"/>
                  <a:pt x="1392" y="3184"/>
                </a:cubicBezTo>
                <a:cubicBezTo>
                  <a:pt x="1372" y="3173"/>
                  <a:pt x="1349" y="3167"/>
                  <a:pt x="1327" y="3162"/>
                </a:cubicBezTo>
                <a:cubicBezTo>
                  <a:pt x="1314" y="3159"/>
                  <a:pt x="1309" y="3181"/>
                  <a:pt x="1322" y="3185"/>
                </a:cubicBezTo>
                <a:cubicBezTo>
                  <a:pt x="1344" y="3194"/>
                  <a:pt x="1368" y="3200"/>
                  <a:pt x="1388" y="3215"/>
                </a:cubicBezTo>
                <a:cubicBezTo>
                  <a:pt x="1390" y="3216"/>
                  <a:pt x="1392" y="3218"/>
                  <a:pt x="1394" y="3220"/>
                </a:cubicBezTo>
                <a:cubicBezTo>
                  <a:pt x="1388" y="3220"/>
                  <a:pt x="1382" y="3221"/>
                  <a:pt x="1377" y="3222"/>
                </a:cubicBezTo>
                <a:cubicBezTo>
                  <a:pt x="1363" y="3223"/>
                  <a:pt x="1350" y="3224"/>
                  <a:pt x="1336" y="3222"/>
                </a:cubicBezTo>
                <a:cubicBezTo>
                  <a:pt x="1323" y="3220"/>
                  <a:pt x="1310" y="3217"/>
                  <a:pt x="1296" y="3216"/>
                </a:cubicBezTo>
                <a:cubicBezTo>
                  <a:pt x="1275" y="3213"/>
                  <a:pt x="1272" y="3245"/>
                  <a:pt x="1293" y="3248"/>
                </a:cubicBezTo>
                <a:cubicBezTo>
                  <a:pt x="1316" y="3252"/>
                  <a:pt x="1338" y="3260"/>
                  <a:pt x="1362" y="3258"/>
                </a:cubicBezTo>
                <a:cubicBezTo>
                  <a:pt x="1374" y="3258"/>
                  <a:pt x="1385" y="3255"/>
                  <a:pt x="1397" y="3253"/>
                </a:cubicBezTo>
                <a:cubicBezTo>
                  <a:pt x="1395" y="3265"/>
                  <a:pt x="1405" y="3275"/>
                  <a:pt x="1416" y="3283"/>
                </a:cubicBezTo>
                <a:cubicBezTo>
                  <a:pt x="1405" y="3284"/>
                  <a:pt x="1395" y="3285"/>
                  <a:pt x="1385" y="3288"/>
                </a:cubicBezTo>
                <a:cubicBezTo>
                  <a:pt x="1381" y="3285"/>
                  <a:pt x="1378" y="3283"/>
                  <a:pt x="1375" y="3280"/>
                </a:cubicBezTo>
                <a:cubicBezTo>
                  <a:pt x="1374" y="3279"/>
                  <a:pt x="1373" y="3280"/>
                  <a:pt x="1373" y="3281"/>
                </a:cubicBezTo>
                <a:cubicBezTo>
                  <a:pt x="1374" y="3284"/>
                  <a:pt x="1375" y="3287"/>
                  <a:pt x="1376" y="3290"/>
                </a:cubicBezTo>
                <a:cubicBezTo>
                  <a:pt x="1374" y="3290"/>
                  <a:pt x="1372" y="3291"/>
                  <a:pt x="1370" y="3291"/>
                </a:cubicBezTo>
                <a:cubicBezTo>
                  <a:pt x="1350" y="3296"/>
                  <a:pt x="1354" y="3324"/>
                  <a:pt x="1375" y="3322"/>
                </a:cubicBezTo>
                <a:cubicBezTo>
                  <a:pt x="1378" y="3322"/>
                  <a:pt x="1382" y="3322"/>
                  <a:pt x="1385" y="3321"/>
                </a:cubicBezTo>
                <a:cubicBezTo>
                  <a:pt x="1382" y="3323"/>
                  <a:pt x="1380" y="3326"/>
                  <a:pt x="1378" y="3330"/>
                </a:cubicBezTo>
                <a:cubicBezTo>
                  <a:pt x="1378" y="3330"/>
                  <a:pt x="1379" y="3330"/>
                  <a:pt x="1379" y="3330"/>
                </a:cubicBezTo>
                <a:cubicBezTo>
                  <a:pt x="1393" y="3322"/>
                  <a:pt x="1408" y="3328"/>
                  <a:pt x="1423" y="3329"/>
                </a:cubicBezTo>
                <a:cubicBezTo>
                  <a:pt x="1423" y="3329"/>
                  <a:pt x="1423" y="3329"/>
                  <a:pt x="1424" y="3329"/>
                </a:cubicBezTo>
                <a:cubicBezTo>
                  <a:pt x="1420" y="3336"/>
                  <a:pt x="1418" y="3343"/>
                  <a:pt x="1415" y="3350"/>
                </a:cubicBezTo>
                <a:cubicBezTo>
                  <a:pt x="1410" y="3360"/>
                  <a:pt x="1403" y="3360"/>
                  <a:pt x="1394" y="3361"/>
                </a:cubicBezTo>
                <a:cubicBezTo>
                  <a:pt x="1381" y="3362"/>
                  <a:pt x="1367" y="3361"/>
                  <a:pt x="1355" y="3359"/>
                </a:cubicBezTo>
                <a:cubicBezTo>
                  <a:pt x="1343" y="3357"/>
                  <a:pt x="1334" y="3353"/>
                  <a:pt x="1324" y="3362"/>
                </a:cubicBezTo>
                <a:cubicBezTo>
                  <a:pt x="1319" y="3365"/>
                  <a:pt x="1318" y="3371"/>
                  <a:pt x="1320" y="3376"/>
                </a:cubicBezTo>
                <a:cubicBezTo>
                  <a:pt x="1328" y="3397"/>
                  <a:pt x="1365" y="3396"/>
                  <a:pt x="1384" y="3396"/>
                </a:cubicBezTo>
                <a:cubicBezTo>
                  <a:pt x="1403" y="3396"/>
                  <a:pt x="1423" y="3395"/>
                  <a:pt x="1437" y="3379"/>
                </a:cubicBezTo>
                <a:cubicBezTo>
                  <a:pt x="1443" y="3372"/>
                  <a:pt x="1446" y="3363"/>
                  <a:pt x="1449" y="3354"/>
                </a:cubicBezTo>
                <a:cubicBezTo>
                  <a:pt x="1456" y="3368"/>
                  <a:pt x="1470" y="3382"/>
                  <a:pt x="1482" y="3395"/>
                </a:cubicBezTo>
                <a:cubicBezTo>
                  <a:pt x="1465" y="3405"/>
                  <a:pt x="1449" y="3417"/>
                  <a:pt x="1432" y="3426"/>
                </a:cubicBezTo>
                <a:cubicBezTo>
                  <a:pt x="1414" y="3435"/>
                  <a:pt x="1394" y="3445"/>
                  <a:pt x="1373" y="3450"/>
                </a:cubicBezTo>
                <a:cubicBezTo>
                  <a:pt x="1362" y="3452"/>
                  <a:pt x="1351" y="3453"/>
                  <a:pt x="1339" y="3452"/>
                </a:cubicBezTo>
                <a:cubicBezTo>
                  <a:pt x="1328" y="3450"/>
                  <a:pt x="1318" y="3444"/>
                  <a:pt x="1307" y="3441"/>
                </a:cubicBezTo>
                <a:cubicBezTo>
                  <a:pt x="1293" y="3437"/>
                  <a:pt x="1281" y="3452"/>
                  <a:pt x="1290" y="3465"/>
                </a:cubicBezTo>
                <a:cubicBezTo>
                  <a:pt x="1304" y="3481"/>
                  <a:pt x="1330" y="3487"/>
                  <a:pt x="1350" y="3488"/>
                </a:cubicBezTo>
                <a:cubicBezTo>
                  <a:pt x="1357" y="3488"/>
                  <a:pt x="1364" y="3487"/>
                  <a:pt x="1371" y="3486"/>
                </a:cubicBezTo>
                <a:cubicBezTo>
                  <a:pt x="1370" y="3487"/>
                  <a:pt x="1370" y="3487"/>
                  <a:pt x="1370" y="3488"/>
                </a:cubicBezTo>
                <a:cubicBezTo>
                  <a:pt x="1364" y="3502"/>
                  <a:pt x="1363" y="3520"/>
                  <a:pt x="1348" y="3528"/>
                </a:cubicBezTo>
                <a:cubicBezTo>
                  <a:pt x="1331" y="3537"/>
                  <a:pt x="1309" y="3532"/>
                  <a:pt x="1291" y="3528"/>
                </a:cubicBezTo>
                <a:cubicBezTo>
                  <a:pt x="1273" y="3524"/>
                  <a:pt x="1266" y="3553"/>
                  <a:pt x="1283" y="3558"/>
                </a:cubicBezTo>
                <a:cubicBezTo>
                  <a:pt x="1321" y="3569"/>
                  <a:pt x="1369" y="3576"/>
                  <a:pt x="1392" y="3536"/>
                </a:cubicBezTo>
                <a:cubicBezTo>
                  <a:pt x="1393" y="3535"/>
                  <a:pt x="1394" y="3533"/>
                  <a:pt x="1395" y="3531"/>
                </a:cubicBezTo>
                <a:cubicBezTo>
                  <a:pt x="1393" y="3554"/>
                  <a:pt x="1396" y="3578"/>
                  <a:pt x="1391" y="3601"/>
                </a:cubicBezTo>
                <a:cubicBezTo>
                  <a:pt x="1377" y="3658"/>
                  <a:pt x="1316" y="3625"/>
                  <a:pt x="1281" y="3649"/>
                </a:cubicBezTo>
                <a:cubicBezTo>
                  <a:pt x="1234" y="3681"/>
                  <a:pt x="1237" y="3738"/>
                  <a:pt x="1249" y="3788"/>
                </a:cubicBezTo>
                <a:cubicBezTo>
                  <a:pt x="1216" y="3770"/>
                  <a:pt x="1183" y="3755"/>
                  <a:pt x="1166" y="3715"/>
                </a:cubicBezTo>
                <a:cubicBezTo>
                  <a:pt x="1165" y="3712"/>
                  <a:pt x="1160" y="3711"/>
                  <a:pt x="1160" y="3715"/>
                </a:cubicBezTo>
                <a:cubicBezTo>
                  <a:pt x="1159" y="3719"/>
                  <a:pt x="1159" y="3723"/>
                  <a:pt x="1159" y="3727"/>
                </a:cubicBezTo>
                <a:cubicBezTo>
                  <a:pt x="1156" y="3722"/>
                  <a:pt x="1152" y="3718"/>
                  <a:pt x="1147" y="3714"/>
                </a:cubicBezTo>
                <a:cubicBezTo>
                  <a:pt x="1162" y="3702"/>
                  <a:pt x="1176" y="3690"/>
                  <a:pt x="1186" y="3676"/>
                </a:cubicBezTo>
                <a:cubicBezTo>
                  <a:pt x="1222" y="3629"/>
                  <a:pt x="1229" y="3548"/>
                  <a:pt x="1167" y="3519"/>
                </a:cubicBezTo>
                <a:cubicBezTo>
                  <a:pt x="1165" y="3518"/>
                  <a:pt x="1164" y="3520"/>
                  <a:pt x="1165" y="3521"/>
                </a:cubicBezTo>
                <a:cubicBezTo>
                  <a:pt x="1194" y="3545"/>
                  <a:pt x="1203" y="3576"/>
                  <a:pt x="1198" y="3607"/>
                </a:cubicBezTo>
                <a:cubicBezTo>
                  <a:pt x="1192" y="3587"/>
                  <a:pt x="1180" y="3569"/>
                  <a:pt x="1167" y="3555"/>
                </a:cubicBezTo>
                <a:cubicBezTo>
                  <a:pt x="1165" y="3552"/>
                  <a:pt x="1161" y="3555"/>
                  <a:pt x="1162" y="3558"/>
                </a:cubicBezTo>
                <a:cubicBezTo>
                  <a:pt x="1178" y="3596"/>
                  <a:pt x="1201" y="3637"/>
                  <a:pt x="1161" y="3669"/>
                </a:cubicBezTo>
                <a:cubicBezTo>
                  <a:pt x="1148" y="3679"/>
                  <a:pt x="1134" y="3686"/>
                  <a:pt x="1121" y="3695"/>
                </a:cubicBezTo>
                <a:cubicBezTo>
                  <a:pt x="1120" y="3695"/>
                  <a:pt x="1120" y="3695"/>
                  <a:pt x="1119" y="3694"/>
                </a:cubicBezTo>
                <a:cubicBezTo>
                  <a:pt x="1112" y="3689"/>
                  <a:pt x="1107" y="3683"/>
                  <a:pt x="1104" y="3676"/>
                </a:cubicBezTo>
                <a:cubicBezTo>
                  <a:pt x="1104" y="3671"/>
                  <a:pt x="1105" y="3667"/>
                  <a:pt x="1104" y="3662"/>
                </a:cubicBezTo>
                <a:cubicBezTo>
                  <a:pt x="1126" y="3654"/>
                  <a:pt x="1147" y="3643"/>
                  <a:pt x="1152" y="3626"/>
                </a:cubicBezTo>
                <a:cubicBezTo>
                  <a:pt x="1158" y="3607"/>
                  <a:pt x="1146" y="3586"/>
                  <a:pt x="1140" y="3569"/>
                </a:cubicBezTo>
                <a:cubicBezTo>
                  <a:pt x="1131" y="3541"/>
                  <a:pt x="1123" y="3513"/>
                  <a:pt x="1108" y="3487"/>
                </a:cubicBezTo>
                <a:cubicBezTo>
                  <a:pt x="1107" y="3486"/>
                  <a:pt x="1105" y="3486"/>
                  <a:pt x="1105" y="3488"/>
                </a:cubicBezTo>
                <a:cubicBezTo>
                  <a:pt x="1107" y="3511"/>
                  <a:pt x="1113" y="3532"/>
                  <a:pt x="1119" y="3553"/>
                </a:cubicBezTo>
                <a:cubicBezTo>
                  <a:pt x="1122" y="3564"/>
                  <a:pt x="1127" y="3577"/>
                  <a:pt x="1128" y="3588"/>
                </a:cubicBezTo>
                <a:cubicBezTo>
                  <a:pt x="1135" y="3599"/>
                  <a:pt x="1133" y="3610"/>
                  <a:pt x="1123" y="3619"/>
                </a:cubicBezTo>
                <a:cubicBezTo>
                  <a:pt x="1120" y="3631"/>
                  <a:pt x="1113" y="3638"/>
                  <a:pt x="1101" y="3640"/>
                </a:cubicBezTo>
                <a:cubicBezTo>
                  <a:pt x="1100" y="3640"/>
                  <a:pt x="1099" y="3641"/>
                  <a:pt x="1098" y="3641"/>
                </a:cubicBezTo>
                <a:cubicBezTo>
                  <a:pt x="1096" y="3639"/>
                  <a:pt x="1094" y="3637"/>
                  <a:pt x="1092" y="3636"/>
                </a:cubicBezTo>
                <a:cubicBezTo>
                  <a:pt x="1089" y="3620"/>
                  <a:pt x="1088" y="3605"/>
                  <a:pt x="1085" y="3589"/>
                </a:cubicBezTo>
                <a:cubicBezTo>
                  <a:pt x="1094" y="3582"/>
                  <a:pt x="1101" y="3573"/>
                  <a:pt x="1103" y="3563"/>
                </a:cubicBezTo>
                <a:cubicBezTo>
                  <a:pt x="1108" y="3547"/>
                  <a:pt x="1098" y="3528"/>
                  <a:pt x="1085" y="3512"/>
                </a:cubicBezTo>
                <a:cubicBezTo>
                  <a:pt x="1085" y="3509"/>
                  <a:pt x="1086" y="3507"/>
                  <a:pt x="1086" y="3504"/>
                </a:cubicBezTo>
                <a:cubicBezTo>
                  <a:pt x="1087" y="3465"/>
                  <a:pt x="1042" y="3449"/>
                  <a:pt x="1020" y="3425"/>
                </a:cubicBezTo>
                <a:cubicBezTo>
                  <a:pt x="1019" y="3424"/>
                  <a:pt x="1017" y="3425"/>
                  <a:pt x="1017" y="3426"/>
                </a:cubicBezTo>
                <a:cubicBezTo>
                  <a:pt x="1017" y="3454"/>
                  <a:pt x="1057" y="3470"/>
                  <a:pt x="1067" y="3491"/>
                </a:cubicBezTo>
                <a:cubicBezTo>
                  <a:pt x="1059" y="3483"/>
                  <a:pt x="1052" y="3476"/>
                  <a:pt x="1046" y="3471"/>
                </a:cubicBezTo>
                <a:cubicBezTo>
                  <a:pt x="1040" y="3465"/>
                  <a:pt x="1029" y="3473"/>
                  <a:pt x="1035" y="3480"/>
                </a:cubicBezTo>
                <a:cubicBezTo>
                  <a:pt x="1044" y="3491"/>
                  <a:pt x="1056" y="3503"/>
                  <a:pt x="1064" y="3516"/>
                </a:cubicBezTo>
                <a:cubicBezTo>
                  <a:pt x="1060" y="3523"/>
                  <a:pt x="1053" y="3529"/>
                  <a:pt x="1043" y="3537"/>
                </a:cubicBezTo>
                <a:cubicBezTo>
                  <a:pt x="1033" y="3543"/>
                  <a:pt x="1024" y="3548"/>
                  <a:pt x="1014" y="3553"/>
                </a:cubicBezTo>
                <a:cubicBezTo>
                  <a:pt x="1018" y="3505"/>
                  <a:pt x="988" y="3468"/>
                  <a:pt x="941" y="3437"/>
                </a:cubicBezTo>
                <a:cubicBezTo>
                  <a:pt x="939" y="3435"/>
                  <a:pt x="937" y="3439"/>
                  <a:pt x="938" y="3440"/>
                </a:cubicBezTo>
                <a:cubicBezTo>
                  <a:pt x="976" y="3476"/>
                  <a:pt x="1008" y="3511"/>
                  <a:pt x="998" y="3560"/>
                </a:cubicBezTo>
                <a:cubicBezTo>
                  <a:pt x="989" y="3564"/>
                  <a:pt x="981" y="3567"/>
                  <a:pt x="974" y="3572"/>
                </a:cubicBezTo>
                <a:cubicBezTo>
                  <a:pt x="992" y="3533"/>
                  <a:pt x="958" y="3487"/>
                  <a:pt x="927" y="3461"/>
                </a:cubicBezTo>
                <a:cubicBezTo>
                  <a:pt x="924" y="3459"/>
                  <a:pt x="919" y="3462"/>
                  <a:pt x="922" y="3466"/>
                </a:cubicBezTo>
                <a:cubicBezTo>
                  <a:pt x="940" y="3493"/>
                  <a:pt x="974" y="3534"/>
                  <a:pt x="952" y="3568"/>
                </a:cubicBezTo>
                <a:cubicBezTo>
                  <a:pt x="950" y="3570"/>
                  <a:pt x="949" y="3572"/>
                  <a:pt x="947" y="3574"/>
                </a:cubicBezTo>
                <a:cubicBezTo>
                  <a:pt x="948" y="3562"/>
                  <a:pt x="946" y="3550"/>
                  <a:pt x="941" y="3537"/>
                </a:cubicBezTo>
                <a:cubicBezTo>
                  <a:pt x="926" y="3504"/>
                  <a:pt x="893" y="3477"/>
                  <a:pt x="861" y="3461"/>
                </a:cubicBezTo>
                <a:cubicBezTo>
                  <a:pt x="867" y="3437"/>
                  <a:pt x="870" y="3412"/>
                  <a:pt x="868" y="3387"/>
                </a:cubicBezTo>
                <a:cubicBezTo>
                  <a:pt x="867" y="3385"/>
                  <a:pt x="864" y="3384"/>
                  <a:pt x="863" y="3387"/>
                </a:cubicBezTo>
                <a:cubicBezTo>
                  <a:pt x="853" y="3430"/>
                  <a:pt x="844" y="3471"/>
                  <a:pt x="821" y="3510"/>
                </a:cubicBezTo>
                <a:cubicBezTo>
                  <a:pt x="798" y="3547"/>
                  <a:pt x="767" y="3575"/>
                  <a:pt x="735" y="3604"/>
                </a:cubicBezTo>
                <a:cubicBezTo>
                  <a:pt x="719" y="3617"/>
                  <a:pt x="706" y="3632"/>
                  <a:pt x="693" y="3647"/>
                </a:cubicBezTo>
                <a:cubicBezTo>
                  <a:pt x="694" y="3637"/>
                  <a:pt x="695" y="3628"/>
                  <a:pt x="696" y="3619"/>
                </a:cubicBezTo>
                <a:cubicBezTo>
                  <a:pt x="705" y="3593"/>
                  <a:pt x="717" y="3571"/>
                  <a:pt x="743" y="3554"/>
                </a:cubicBezTo>
                <a:cubicBezTo>
                  <a:pt x="768" y="3537"/>
                  <a:pt x="787" y="3523"/>
                  <a:pt x="801" y="3496"/>
                </a:cubicBezTo>
                <a:cubicBezTo>
                  <a:pt x="833" y="3430"/>
                  <a:pt x="823" y="3352"/>
                  <a:pt x="854" y="3284"/>
                </a:cubicBezTo>
                <a:cubicBezTo>
                  <a:pt x="855" y="3282"/>
                  <a:pt x="852" y="3281"/>
                  <a:pt x="851" y="3283"/>
                </a:cubicBezTo>
                <a:cubicBezTo>
                  <a:pt x="831" y="3318"/>
                  <a:pt x="817" y="3351"/>
                  <a:pt x="809" y="3391"/>
                </a:cubicBezTo>
                <a:cubicBezTo>
                  <a:pt x="801" y="3434"/>
                  <a:pt x="797" y="3483"/>
                  <a:pt x="763" y="3515"/>
                </a:cubicBezTo>
                <a:cubicBezTo>
                  <a:pt x="762" y="3516"/>
                  <a:pt x="760" y="3517"/>
                  <a:pt x="759" y="3518"/>
                </a:cubicBezTo>
                <a:cubicBezTo>
                  <a:pt x="761" y="3507"/>
                  <a:pt x="762" y="3496"/>
                  <a:pt x="763" y="3488"/>
                </a:cubicBezTo>
                <a:cubicBezTo>
                  <a:pt x="767" y="3464"/>
                  <a:pt x="771" y="3439"/>
                  <a:pt x="771" y="3415"/>
                </a:cubicBezTo>
                <a:cubicBezTo>
                  <a:pt x="771" y="3414"/>
                  <a:pt x="770" y="3414"/>
                  <a:pt x="770" y="3414"/>
                </a:cubicBezTo>
                <a:cubicBezTo>
                  <a:pt x="761" y="3434"/>
                  <a:pt x="756" y="3455"/>
                  <a:pt x="751" y="3475"/>
                </a:cubicBezTo>
                <a:cubicBezTo>
                  <a:pt x="746" y="3492"/>
                  <a:pt x="747" y="3521"/>
                  <a:pt x="734" y="3535"/>
                </a:cubicBezTo>
                <a:cubicBezTo>
                  <a:pt x="734" y="3536"/>
                  <a:pt x="734" y="3536"/>
                  <a:pt x="734" y="3537"/>
                </a:cubicBezTo>
                <a:cubicBezTo>
                  <a:pt x="724" y="3544"/>
                  <a:pt x="714" y="3551"/>
                  <a:pt x="705" y="3560"/>
                </a:cubicBezTo>
                <a:cubicBezTo>
                  <a:pt x="713" y="3519"/>
                  <a:pt x="722" y="3479"/>
                  <a:pt x="724" y="3439"/>
                </a:cubicBezTo>
                <a:cubicBezTo>
                  <a:pt x="738" y="3406"/>
                  <a:pt x="775" y="3386"/>
                  <a:pt x="775" y="3347"/>
                </a:cubicBezTo>
                <a:cubicBezTo>
                  <a:pt x="776" y="3308"/>
                  <a:pt x="748" y="3279"/>
                  <a:pt x="721" y="3255"/>
                </a:cubicBezTo>
                <a:cubicBezTo>
                  <a:pt x="720" y="3254"/>
                  <a:pt x="719" y="3255"/>
                  <a:pt x="720" y="3256"/>
                </a:cubicBezTo>
                <a:cubicBezTo>
                  <a:pt x="732" y="3272"/>
                  <a:pt x="746" y="3288"/>
                  <a:pt x="754" y="3307"/>
                </a:cubicBezTo>
                <a:cubicBezTo>
                  <a:pt x="769" y="3344"/>
                  <a:pt x="758" y="3369"/>
                  <a:pt x="734" y="3397"/>
                </a:cubicBezTo>
                <a:cubicBezTo>
                  <a:pt x="730" y="3401"/>
                  <a:pt x="727" y="3405"/>
                  <a:pt x="724" y="3409"/>
                </a:cubicBezTo>
                <a:cubicBezTo>
                  <a:pt x="724" y="3406"/>
                  <a:pt x="724" y="3404"/>
                  <a:pt x="723" y="3402"/>
                </a:cubicBezTo>
                <a:cubicBezTo>
                  <a:pt x="716" y="3329"/>
                  <a:pt x="673" y="3267"/>
                  <a:pt x="625" y="3214"/>
                </a:cubicBezTo>
                <a:cubicBezTo>
                  <a:pt x="624" y="3213"/>
                  <a:pt x="623" y="3215"/>
                  <a:pt x="623" y="3216"/>
                </a:cubicBezTo>
                <a:cubicBezTo>
                  <a:pt x="659" y="3280"/>
                  <a:pt x="706" y="3346"/>
                  <a:pt x="704" y="3423"/>
                </a:cubicBezTo>
                <a:cubicBezTo>
                  <a:pt x="703" y="3463"/>
                  <a:pt x="693" y="3502"/>
                  <a:pt x="685" y="3541"/>
                </a:cubicBezTo>
                <a:cubicBezTo>
                  <a:pt x="665" y="3529"/>
                  <a:pt x="658" y="3509"/>
                  <a:pt x="656" y="3487"/>
                </a:cubicBezTo>
                <a:cubicBezTo>
                  <a:pt x="694" y="3439"/>
                  <a:pt x="664" y="3363"/>
                  <a:pt x="628" y="3325"/>
                </a:cubicBezTo>
                <a:cubicBezTo>
                  <a:pt x="627" y="3324"/>
                  <a:pt x="626" y="3325"/>
                  <a:pt x="626" y="3326"/>
                </a:cubicBezTo>
                <a:cubicBezTo>
                  <a:pt x="643" y="3351"/>
                  <a:pt x="652" y="3381"/>
                  <a:pt x="655" y="3411"/>
                </a:cubicBezTo>
                <a:cubicBezTo>
                  <a:pt x="656" y="3419"/>
                  <a:pt x="655" y="3427"/>
                  <a:pt x="654" y="3435"/>
                </a:cubicBezTo>
                <a:cubicBezTo>
                  <a:pt x="654" y="3425"/>
                  <a:pt x="652" y="3415"/>
                  <a:pt x="649" y="3407"/>
                </a:cubicBezTo>
                <a:cubicBezTo>
                  <a:pt x="644" y="3393"/>
                  <a:pt x="636" y="3383"/>
                  <a:pt x="626" y="3375"/>
                </a:cubicBezTo>
                <a:cubicBezTo>
                  <a:pt x="623" y="3358"/>
                  <a:pt x="617" y="3342"/>
                  <a:pt x="608" y="3327"/>
                </a:cubicBezTo>
                <a:cubicBezTo>
                  <a:pt x="607" y="3324"/>
                  <a:pt x="605" y="3321"/>
                  <a:pt x="603" y="3318"/>
                </a:cubicBezTo>
                <a:cubicBezTo>
                  <a:pt x="604" y="3317"/>
                  <a:pt x="605" y="3316"/>
                  <a:pt x="604" y="3314"/>
                </a:cubicBezTo>
                <a:cubicBezTo>
                  <a:pt x="590" y="3284"/>
                  <a:pt x="600" y="3247"/>
                  <a:pt x="578" y="3221"/>
                </a:cubicBezTo>
                <a:cubicBezTo>
                  <a:pt x="556" y="3194"/>
                  <a:pt x="519" y="3174"/>
                  <a:pt x="492" y="3150"/>
                </a:cubicBezTo>
                <a:cubicBezTo>
                  <a:pt x="492" y="3150"/>
                  <a:pt x="491" y="3150"/>
                  <a:pt x="492" y="3151"/>
                </a:cubicBezTo>
                <a:cubicBezTo>
                  <a:pt x="517" y="3181"/>
                  <a:pt x="571" y="3211"/>
                  <a:pt x="578" y="3251"/>
                </a:cubicBezTo>
                <a:cubicBezTo>
                  <a:pt x="580" y="3263"/>
                  <a:pt x="578" y="3275"/>
                  <a:pt x="579" y="3287"/>
                </a:cubicBezTo>
                <a:cubicBezTo>
                  <a:pt x="562" y="3267"/>
                  <a:pt x="541" y="3249"/>
                  <a:pt x="519" y="3232"/>
                </a:cubicBezTo>
                <a:cubicBezTo>
                  <a:pt x="525" y="3175"/>
                  <a:pt x="451" y="3141"/>
                  <a:pt x="412" y="3113"/>
                </a:cubicBezTo>
                <a:cubicBezTo>
                  <a:pt x="411" y="3113"/>
                  <a:pt x="411" y="3114"/>
                  <a:pt x="411" y="3114"/>
                </a:cubicBezTo>
                <a:cubicBezTo>
                  <a:pt x="433" y="3133"/>
                  <a:pt x="454" y="3152"/>
                  <a:pt x="475" y="3171"/>
                </a:cubicBezTo>
                <a:cubicBezTo>
                  <a:pt x="487" y="3182"/>
                  <a:pt x="496" y="3194"/>
                  <a:pt x="501" y="3210"/>
                </a:cubicBezTo>
                <a:cubicBezTo>
                  <a:pt x="502" y="3214"/>
                  <a:pt x="503" y="3217"/>
                  <a:pt x="503" y="3220"/>
                </a:cubicBezTo>
                <a:cubicBezTo>
                  <a:pt x="462" y="3191"/>
                  <a:pt x="418" y="3167"/>
                  <a:pt x="378" y="3145"/>
                </a:cubicBezTo>
                <a:cubicBezTo>
                  <a:pt x="377" y="3145"/>
                  <a:pt x="377" y="3146"/>
                  <a:pt x="377" y="3146"/>
                </a:cubicBezTo>
                <a:cubicBezTo>
                  <a:pt x="425" y="3173"/>
                  <a:pt x="469" y="3205"/>
                  <a:pt x="510" y="3241"/>
                </a:cubicBezTo>
                <a:cubicBezTo>
                  <a:pt x="510" y="3241"/>
                  <a:pt x="510" y="3241"/>
                  <a:pt x="510" y="3241"/>
                </a:cubicBezTo>
                <a:cubicBezTo>
                  <a:pt x="510" y="3241"/>
                  <a:pt x="510" y="3241"/>
                  <a:pt x="510" y="3242"/>
                </a:cubicBezTo>
                <a:cubicBezTo>
                  <a:pt x="511" y="3243"/>
                  <a:pt x="511" y="3243"/>
                  <a:pt x="512" y="3243"/>
                </a:cubicBezTo>
                <a:cubicBezTo>
                  <a:pt x="548" y="3275"/>
                  <a:pt x="592" y="3313"/>
                  <a:pt x="607" y="3359"/>
                </a:cubicBezTo>
                <a:cubicBezTo>
                  <a:pt x="607" y="3360"/>
                  <a:pt x="607" y="3362"/>
                  <a:pt x="608" y="3363"/>
                </a:cubicBezTo>
                <a:cubicBezTo>
                  <a:pt x="595" y="3356"/>
                  <a:pt x="581" y="3350"/>
                  <a:pt x="567" y="3345"/>
                </a:cubicBezTo>
                <a:cubicBezTo>
                  <a:pt x="567" y="3345"/>
                  <a:pt x="566" y="3346"/>
                  <a:pt x="567" y="3346"/>
                </a:cubicBezTo>
                <a:cubicBezTo>
                  <a:pt x="580" y="3358"/>
                  <a:pt x="598" y="3368"/>
                  <a:pt x="612" y="3381"/>
                </a:cubicBezTo>
                <a:cubicBezTo>
                  <a:pt x="617" y="3413"/>
                  <a:pt x="614" y="3448"/>
                  <a:pt x="612" y="3481"/>
                </a:cubicBezTo>
                <a:cubicBezTo>
                  <a:pt x="609" y="3477"/>
                  <a:pt x="606" y="3473"/>
                  <a:pt x="603" y="3470"/>
                </a:cubicBezTo>
                <a:cubicBezTo>
                  <a:pt x="595" y="3460"/>
                  <a:pt x="584" y="3452"/>
                  <a:pt x="575" y="3444"/>
                </a:cubicBezTo>
                <a:cubicBezTo>
                  <a:pt x="553" y="3424"/>
                  <a:pt x="550" y="3406"/>
                  <a:pt x="546" y="3379"/>
                </a:cubicBezTo>
                <a:cubicBezTo>
                  <a:pt x="542" y="3355"/>
                  <a:pt x="535" y="3333"/>
                  <a:pt x="518" y="3314"/>
                </a:cubicBezTo>
                <a:cubicBezTo>
                  <a:pt x="495" y="3288"/>
                  <a:pt x="462" y="3280"/>
                  <a:pt x="433" y="3264"/>
                </a:cubicBezTo>
                <a:cubicBezTo>
                  <a:pt x="432" y="3264"/>
                  <a:pt x="431" y="3265"/>
                  <a:pt x="432" y="3266"/>
                </a:cubicBezTo>
                <a:cubicBezTo>
                  <a:pt x="453" y="3284"/>
                  <a:pt x="481" y="3296"/>
                  <a:pt x="500" y="3316"/>
                </a:cubicBezTo>
                <a:cubicBezTo>
                  <a:pt x="524" y="3341"/>
                  <a:pt x="525" y="3368"/>
                  <a:pt x="530" y="3399"/>
                </a:cubicBezTo>
                <a:cubicBezTo>
                  <a:pt x="524" y="3395"/>
                  <a:pt x="517" y="3391"/>
                  <a:pt x="513" y="3384"/>
                </a:cubicBezTo>
                <a:cubicBezTo>
                  <a:pt x="505" y="3371"/>
                  <a:pt x="504" y="3356"/>
                  <a:pt x="495" y="3344"/>
                </a:cubicBezTo>
                <a:cubicBezTo>
                  <a:pt x="481" y="3325"/>
                  <a:pt x="454" y="3318"/>
                  <a:pt x="435" y="3305"/>
                </a:cubicBezTo>
                <a:cubicBezTo>
                  <a:pt x="434" y="3305"/>
                  <a:pt x="433" y="3306"/>
                  <a:pt x="433" y="3307"/>
                </a:cubicBezTo>
                <a:cubicBezTo>
                  <a:pt x="438" y="3318"/>
                  <a:pt x="445" y="3324"/>
                  <a:pt x="455" y="3331"/>
                </a:cubicBezTo>
                <a:cubicBezTo>
                  <a:pt x="462" y="3336"/>
                  <a:pt x="471" y="3340"/>
                  <a:pt x="477" y="3347"/>
                </a:cubicBezTo>
                <a:cubicBezTo>
                  <a:pt x="486" y="3356"/>
                  <a:pt x="488" y="3368"/>
                  <a:pt x="492" y="3379"/>
                </a:cubicBezTo>
                <a:cubicBezTo>
                  <a:pt x="494" y="3383"/>
                  <a:pt x="496" y="3388"/>
                  <a:pt x="499" y="3392"/>
                </a:cubicBezTo>
                <a:cubicBezTo>
                  <a:pt x="492" y="3394"/>
                  <a:pt x="486" y="3396"/>
                  <a:pt x="479" y="3398"/>
                </a:cubicBezTo>
                <a:cubicBezTo>
                  <a:pt x="474" y="3386"/>
                  <a:pt x="467" y="3375"/>
                  <a:pt x="460" y="3364"/>
                </a:cubicBezTo>
                <a:cubicBezTo>
                  <a:pt x="401" y="3275"/>
                  <a:pt x="306" y="3218"/>
                  <a:pt x="208" y="3182"/>
                </a:cubicBezTo>
                <a:cubicBezTo>
                  <a:pt x="207" y="3182"/>
                  <a:pt x="207" y="3182"/>
                  <a:pt x="207" y="3182"/>
                </a:cubicBezTo>
                <a:cubicBezTo>
                  <a:pt x="308" y="3224"/>
                  <a:pt x="402" y="3283"/>
                  <a:pt x="453" y="3382"/>
                </a:cubicBezTo>
                <a:cubicBezTo>
                  <a:pt x="456" y="3389"/>
                  <a:pt x="459" y="3395"/>
                  <a:pt x="462" y="3401"/>
                </a:cubicBezTo>
                <a:cubicBezTo>
                  <a:pt x="449" y="3402"/>
                  <a:pt x="435" y="3401"/>
                  <a:pt x="420" y="3399"/>
                </a:cubicBezTo>
                <a:cubicBezTo>
                  <a:pt x="419" y="3398"/>
                  <a:pt x="419" y="3400"/>
                  <a:pt x="419" y="3400"/>
                </a:cubicBezTo>
                <a:cubicBezTo>
                  <a:pt x="432" y="3412"/>
                  <a:pt x="450" y="3417"/>
                  <a:pt x="467" y="3415"/>
                </a:cubicBezTo>
                <a:cubicBezTo>
                  <a:pt x="482" y="3457"/>
                  <a:pt x="485" y="3499"/>
                  <a:pt x="490" y="3545"/>
                </a:cubicBezTo>
                <a:cubicBezTo>
                  <a:pt x="494" y="3585"/>
                  <a:pt x="515" y="3608"/>
                  <a:pt x="540" y="3638"/>
                </a:cubicBezTo>
                <a:cubicBezTo>
                  <a:pt x="562" y="3664"/>
                  <a:pt x="567" y="3688"/>
                  <a:pt x="564" y="3722"/>
                </a:cubicBezTo>
                <a:cubicBezTo>
                  <a:pt x="546" y="3697"/>
                  <a:pt x="517" y="3673"/>
                  <a:pt x="507" y="3665"/>
                </a:cubicBezTo>
                <a:cubicBezTo>
                  <a:pt x="506" y="3664"/>
                  <a:pt x="504" y="3666"/>
                  <a:pt x="505" y="3667"/>
                </a:cubicBezTo>
                <a:cubicBezTo>
                  <a:pt x="515" y="3686"/>
                  <a:pt x="526" y="3703"/>
                  <a:pt x="540" y="3720"/>
                </a:cubicBezTo>
                <a:cubicBezTo>
                  <a:pt x="553" y="3738"/>
                  <a:pt x="559" y="3752"/>
                  <a:pt x="561" y="3773"/>
                </a:cubicBezTo>
                <a:cubicBezTo>
                  <a:pt x="561" y="3775"/>
                  <a:pt x="562" y="3777"/>
                  <a:pt x="564" y="3777"/>
                </a:cubicBezTo>
                <a:cubicBezTo>
                  <a:pt x="565" y="3782"/>
                  <a:pt x="566" y="3786"/>
                  <a:pt x="568" y="3790"/>
                </a:cubicBezTo>
                <a:cubicBezTo>
                  <a:pt x="552" y="3791"/>
                  <a:pt x="536" y="3794"/>
                  <a:pt x="520" y="3798"/>
                </a:cubicBezTo>
                <a:cubicBezTo>
                  <a:pt x="503" y="3771"/>
                  <a:pt x="495" y="3737"/>
                  <a:pt x="490" y="3706"/>
                </a:cubicBezTo>
                <a:cubicBezTo>
                  <a:pt x="478" y="3623"/>
                  <a:pt x="479" y="3543"/>
                  <a:pt x="434" y="3472"/>
                </a:cubicBezTo>
                <a:cubicBezTo>
                  <a:pt x="434" y="3472"/>
                  <a:pt x="434" y="3471"/>
                  <a:pt x="434" y="3470"/>
                </a:cubicBezTo>
                <a:cubicBezTo>
                  <a:pt x="431" y="3450"/>
                  <a:pt x="417" y="3433"/>
                  <a:pt x="411" y="3413"/>
                </a:cubicBezTo>
                <a:cubicBezTo>
                  <a:pt x="406" y="3395"/>
                  <a:pt x="406" y="3374"/>
                  <a:pt x="398" y="3356"/>
                </a:cubicBezTo>
                <a:cubicBezTo>
                  <a:pt x="385" y="3326"/>
                  <a:pt x="353" y="3316"/>
                  <a:pt x="323" y="3311"/>
                </a:cubicBezTo>
                <a:cubicBezTo>
                  <a:pt x="322" y="3311"/>
                  <a:pt x="321" y="3313"/>
                  <a:pt x="322" y="3313"/>
                </a:cubicBezTo>
                <a:cubicBezTo>
                  <a:pt x="340" y="3320"/>
                  <a:pt x="360" y="3327"/>
                  <a:pt x="373" y="3341"/>
                </a:cubicBezTo>
                <a:cubicBezTo>
                  <a:pt x="388" y="3358"/>
                  <a:pt x="388" y="3377"/>
                  <a:pt x="392" y="3398"/>
                </a:cubicBezTo>
                <a:cubicBezTo>
                  <a:pt x="394" y="3407"/>
                  <a:pt x="396" y="3418"/>
                  <a:pt x="400" y="3429"/>
                </a:cubicBezTo>
                <a:cubicBezTo>
                  <a:pt x="356" y="3385"/>
                  <a:pt x="299" y="3355"/>
                  <a:pt x="237" y="3344"/>
                </a:cubicBezTo>
                <a:cubicBezTo>
                  <a:pt x="236" y="3344"/>
                  <a:pt x="236" y="3344"/>
                  <a:pt x="236" y="3345"/>
                </a:cubicBezTo>
                <a:cubicBezTo>
                  <a:pt x="315" y="3365"/>
                  <a:pt x="382" y="3418"/>
                  <a:pt x="421" y="3490"/>
                </a:cubicBezTo>
                <a:cubicBezTo>
                  <a:pt x="426" y="3500"/>
                  <a:pt x="431" y="3509"/>
                  <a:pt x="434" y="3519"/>
                </a:cubicBezTo>
                <a:cubicBezTo>
                  <a:pt x="429" y="3517"/>
                  <a:pt x="424" y="3514"/>
                  <a:pt x="419" y="3510"/>
                </a:cubicBezTo>
                <a:cubicBezTo>
                  <a:pt x="412" y="3503"/>
                  <a:pt x="407" y="3494"/>
                  <a:pt x="400" y="3487"/>
                </a:cubicBezTo>
                <a:cubicBezTo>
                  <a:pt x="386" y="3473"/>
                  <a:pt x="370" y="3463"/>
                  <a:pt x="351" y="3457"/>
                </a:cubicBezTo>
                <a:cubicBezTo>
                  <a:pt x="311" y="3444"/>
                  <a:pt x="271" y="3450"/>
                  <a:pt x="232" y="3460"/>
                </a:cubicBezTo>
                <a:cubicBezTo>
                  <a:pt x="237" y="3454"/>
                  <a:pt x="242" y="3449"/>
                  <a:pt x="247" y="3443"/>
                </a:cubicBezTo>
                <a:cubicBezTo>
                  <a:pt x="250" y="3439"/>
                  <a:pt x="245" y="3434"/>
                  <a:pt x="241" y="3437"/>
                </a:cubicBezTo>
                <a:cubicBezTo>
                  <a:pt x="236" y="3441"/>
                  <a:pt x="232" y="3444"/>
                  <a:pt x="227" y="3448"/>
                </a:cubicBezTo>
                <a:cubicBezTo>
                  <a:pt x="227" y="3454"/>
                  <a:pt x="227" y="3460"/>
                  <a:pt x="227" y="3466"/>
                </a:cubicBezTo>
                <a:cubicBezTo>
                  <a:pt x="283" y="3459"/>
                  <a:pt x="345" y="3456"/>
                  <a:pt x="386" y="3499"/>
                </a:cubicBezTo>
                <a:cubicBezTo>
                  <a:pt x="401" y="3515"/>
                  <a:pt x="419" y="3543"/>
                  <a:pt x="442" y="3543"/>
                </a:cubicBezTo>
                <a:cubicBezTo>
                  <a:pt x="454" y="3588"/>
                  <a:pt x="456" y="3634"/>
                  <a:pt x="460" y="3680"/>
                </a:cubicBezTo>
                <a:cubicBezTo>
                  <a:pt x="440" y="3643"/>
                  <a:pt x="435" y="3598"/>
                  <a:pt x="397" y="3572"/>
                </a:cubicBezTo>
                <a:cubicBezTo>
                  <a:pt x="396" y="3571"/>
                  <a:pt x="396" y="3572"/>
                  <a:pt x="396" y="3572"/>
                </a:cubicBezTo>
                <a:cubicBezTo>
                  <a:pt x="438" y="3610"/>
                  <a:pt x="427" y="3678"/>
                  <a:pt x="466" y="3719"/>
                </a:cubicBezTo>
                <a:cubicBezTo>
                  <a:pt x="467" y="3726"/>
                  <a:pt x="468" y="3733"/>
                  <a:pt x="470" y="3740"/>
                </a:cubicBezTo>
                <a:cubicBezTo>
                  <a:pt x="475" y="3763"/>
                  <a:pt x="483" y="3785"/>
                  <a:pt x="494" y="3806"/>
                </a:cubicBezTo>
                <a:cubicBezTo>
                  <a:pt x="480" y="3809"/>
                  <a:pt x="466" y="3813"/>
                  <a:pt x="452" y="3816"/>
                </a:cubicBezTo>
                <a:cubicBezTo>
                  <a:pt x="450" y="3813"/>
                  <a:pt x="448" y="3811"/>
                  <a:pt x="446" y="3808"/>
                </a:cubicBezTo>
                <a:cubicBezTo>
                  <a:pt x="421" y="3771"/>
                  <a:pt x="413" y="3725"/>
                  <a:pt x="404" y="3683"/>
                </a:cubicBezTo>
                <a:cubicBezTo>
                  <a:pt x="391" y="3615"/>
                  <a:pt x="370" y="3540"/>
                  <a:pt x="307" y="3501"/>
                </a:cubicBezTo>
                <a:cubicBezTo>
                  <a:pt x="307" y="3501"/>
                  <a:pt x="306" y="3501"/>
                  <a:pt x="307" y="3502"/>
                </a:cubicBezTo>
                <a:cubicBezTo>
                  <a:pt x="385" y="3556"/>
                  <a:pt x="376" y="3660"/>
                  <a:pt x="395" y="3743"/>
                </a:cubicBezTo>
                <a:cubicBezTo>
                  <a:pt x="398" y="3757"/>
                  <a:pt x="402" y="3771"/>
                  <a:pt x="407" y="3784"/>
                </a:cubicBezTo>
                <a:cubicBezTo>
                  <a:pt x="389" y="3776"/>
                  <a:pt x="380" y="3754"/>
                  <a:pt x="369" y="3738"/>
                </a:cubicBezTo>
                <a:cubicBezTo>
                  <a:pt x="362" y="3728"/>
                  <a:pt x="355" y="3718"/>
                  <a:pt x="346" y="3710"/>
                </a:cubicBezTo>
                <a:cubicBezTo>
                  <a:pt x="340" y="3668"/>
                  <a:pt x="321" y="3625"/>
                  <a:pt x="273" y="3623"/>
                </a:cubicBezTo>
                <a:cubicBezTo>
                  <a:pt x="272" y="3622"/>
                  <a:pt x="271" y="3625"/>
                  <a:pt x="272" y="3625"/>
                </a:cubicBezTo>
                <a:cubicBezTo>
                  <a:pt x="296" y="3637"/>
                  <a:pt x="316" y="3653"/>
                  <a:pt x="325" y="3679"/>
                </a:cubicBezTo>
                <a:cubicBezTo>
                  <a:pt x="326" y="3684"/>
                  <a:pt x="327" y="3689"/>
                  <a:pt x="328" y="3694"/>
                </a:cubicBezTo>
                <a:cubicBezTo>
                  <a:pt x="301" y="3676"/>
                  <a:pt x="272" y="3671"/>
                  <a:pt x="243" y="3685"/>
                </a:cubicBezTo>
                <a:cubicBezTo>
                  <a:pt x="242" y="3685"/>
                  <a:pt x="242" y="3686"/>
                  <a:pt x="243" y="3686"/>
                </a:cubicBezTo>
                <a:cubicBezTo>
                  <a:pt x="281" y="3678"/>
                  <a:pt x="309" y="3695"/>
                  <a:pt x="332" y="3720"/>
                </a:cubicBezTo>
                <a:cubicBezTo>
                  <a:pt x="332" y="3721"/>
                  <a:pt x="333" y="3723"/>
                  <a:pt x="334" y="3725"/>
                </a:cubicBezTo>
                <a:cubicBezTo>
                  <a:pt x="324" y="3727"/>
                  <a:pt x="316" y="3731"/>
                  <a:pt x="305" y="3735"/>
                </a:cubicBezTo>
                <a:cubicBezTo>
                  <a:pt x="296" y="3739"/>
                  <a:pt x="286" y="3741"/>
                  <a:pt x="277" y="3744"/>
                </a:cubicBezTo>
                <a:cubicBezTo>
                  <a:pt x="274" y="3742"/>
                  <a:pt x="270" y="3741"/>
                  <a:pt x="268" y="3744"/>
                </a:cubicBezTo>
                <a:cubicBezTo>
                  <a:pt x="267" y="3745"/>
                  <a:pt x="266" y="3746"/>
                  <a:pt x="266" y="3747"/>
                </a:cubicBezTo>
                <a:cubicBezTo>
                  <a:pt x="256" y="3749"/>
                  <a:pt x="246" y="3751"/>
                  <a:pt x="236" y="3752"/>
                </a:cubicBezTo>
                <a:cubicBezTo>
                  <a:pt x="232" y="3752"/>
                  <a:pt x="227" y="3753"/>
                  <a:pt x="222" y="3753"/>
                </a:cubicBezTo>
                <a:cubicBezTo>
                  <a:pt x="220" y="3750"/>
                  <a:pt x="218" y="3747"/>
                  <a:pt x="216" y="3743"/>
                </a:cubicBezTo>
                <a:cubicBezTo>
                  <a:pt x="213" y="3735"/>
                  <a:pt x="209" y="3728"/>
                  <a:pt x="204" y="3721"/>
                </a:cubicBezTo>
                <a:cubicBezTo>
                  <a:pt x="203" y="3719"/>
                  <a:pt x="202" y="3718"/>
                  <a:pt x="202" y="3717"/>
                </a:cubicBezTo>
                <a:cubicBezTo>
                  <a:pt x="201" y="3722"/>
                  <a:pt x="200" y="3727"/>
                  <a:pt x="199" y="3732"/>
                </a:cubicBezTo>
                <a:cubicBezTo>
                  <a:pt x="201" y="3737"/>
                  <a:pt x="203" y="3742"/>
                  <a:pt x="205" y="3747"/>
                </a:cubicBezTo>
                <a:cubicBezTo>
                  <a:pt x="206" y="3749"/>
                  <a:pt x="207" y="3751"/>
                  <a:pt x="207" y="3754"/>
                </a:cubicBezTo>
                <a:cubicBezTo>
                  <a:pt x="203" y="3754"/>
                  <a:pt x="199" y="3754"/>
                  <a:pt x="194" y="3754"/>
                </a:cubicBezTo>
                <a:cubicBezTo>
                  <a:pt x="194" y="3755"/>
                  <a:pt x="194" y="3757"/>
                  <a:pt x="193" y="3758"/>
                </a:cubicBezTo>
                <a:cubicBezTo>
                  <a:pt x="191" y="3762"/>
                  <a:pt x="189" y="3766"/>
                  <a:pt x="187" y="3770"/>
                </a:cubicBezTo>
                <a:cubicBezTo>
                  <a:pt x="198" y="3771"/>
                  <a:pt x="208" y="3771"/>
                  <a:pt x="219" y="3771"/>
                </a:cubicBezTo>
                <a:cubicBezTo>
                  <a:pt x="221" y="3773"/>
                  <a:pt x="224" y="3774"/>
                  <a:pt x="228" y="3774"/>
                </a:cubicBezTo>
                <a:cubicBezTo>
                  <a:pt x="230" y="3774"/>
                  <a:pt x="232" y="3772"/>
                  <a:pt x="232" y="3770"/>
                </a:cubicBezTo>
                <a:cubicBezTo>
                  <a:pt x="238" y="3770"/>
                  <a:pt x="243" y="3769"/>
                  <a:pt x="249" y="3768"/>
                </a:cubicBezTo>
                <a:cubicBezTo>
                  <a:pt x="236" y="3787"/>
                  <a:pt x="224" y="3806"/>
                  <a:pt x="210" y="3825"/>
                </a:cubicBezTo>
                <a:cubicBezTo>
                  <a:pt x="204" y="3827"/>
                  <a:pt x="199" y="3833"/>
                  <a:pt x="192" y="3835"/>
                </a:cubicBezTo>
                <a:cubicBezTo>
                  <a:pt x="184" y="3838"/>
                  <a:pt x="176" y="3839"/>
                  <a:pt x="168" y="3841"/>
                </a:cubicBezTo>
                <a:cubicBezTo>
                  <a:pt x="159" y="3843"/>
                  <a:pt x="152" y="3846"/>
                  <a:pt x="146" y="3851"/>
                </a:cubicBezTo>
                <a:cubicBezTo>
                  <a:pt x="142" y="3854"/>
                  <a:pt x="139" y="3858"/>
                  <a:pt x="137" y="3863"/>
                </a:cubicBezTo>
                <a:cubicBezTo>
                  <a:pt x="137" y="3864"/>
                  <a:pt x="138" y="3865"/>
                  <a:pt x="138" y="3864"/>
                </a:cubicBezTo>
                <a:cubicBezTo>
                  <a:pt x="139" y="3863"/>
                  <a:pt x="139" y="3863"/>
                  <a:pt x="140" y="3862"/>
                </a:cubicBezTo>
                <a:cubicBezTo>
                  <a:pt x="148" y="3855"/>
                  <a:pt x="169" y="3854"/>
                  <a:pt x="188" y="3851"/>
                </a:cubicBezTo>
                <a:cubicBezTo>
                  <a:pt x="178" y="3860"/>
                  <a:pt x="167" y="3868"/>
                  <a:pt x="157" y="3876"/>
                </a:cubicBezTo>
                <a:cubicBezTo>
                  <a:pt x="146" y="3882"/>
                  <a:pt x="135" y="3888"/>
                  <a:pt x="124" y="3893"/>
                </a:cubicBezTo>
                <a:cubicBezTo>
                  <a:pt x="121" y="3900"/>
                  <a:pt x="117" y="3907"/>
                  <a:pt x="113" y="3914"/>
                </a:cubicBezTo>
                <a:cubicBezTo>
                  <a:pt x="125" y="3907"/>
                  <a:pt x="136" y="3900"/>
                  <a:pt x="146" y="3891"/>
                </a:cubicBezTo>
                <a:cubicBezTo>
                  <a:pt x="203" y="3868"/>
                  <a:pt x="240" y="3818"/>
                  <a:pt x="271" y="3765"/>
                </a:cubicBezTo>
                <a:cubicBezTo>
                  <a:pt x="297" y="3760"/>
                  <a:pt x="325" y="3753"/>
                  <a:pt x="341" y="3735"/>
                </a:cubicBezTo>
                <a:cubicBezTo>
                  <a:pt x="342" y="3736"/>
                  <a:pt x="343" y="3736"/>
                  <a:pt x="345" y="3736"/>
                </a:cubicBezTo>
                <a:cubicBezTo>
                  <a:pt x="351" y="3744"/>
                  <a:pt x="356" y="3752"/>
                  <a:pt x="361" y="3761"/>
                </a:cubicBezTo>
                <a:cubicBezTo>
                  <a:pt x="374" y="3782"/>
                  <a:pt x="387" y="3802"/>
                  <a:pt x="413" y="3806"/>
                </a:cubicBezTo>
                <a:cubicBezTo>
                  <a:pt x="415" y="3806"/>
                  <a:pt x="416" y="3806"/>
                  <a:pt x="417" y="3805"/>
                </a:cubicBezTo>
                <a:cubicBezTo>
                  <a:pt x="419" y="3811"/>
                  <a:pt x="422" y="3815"/>
                  <a:pt x="425" y="3820"/>
                </a:cubicBezTo>
                <a:cubicBezTo>
                  <a:pt x="387" y="3825"/>
                  <a:pt x="350" y="3819"/>
                  <a:pt x="320" y="3790"/>
                </a:cubicBezTo>
                <a:cubicBezTo>
                  <a:pt x="319" y="3789"/>
                  <a:pt x="317" y="3790"/>
                  <a:pt x="318" y="3792"/>
                </a:cubicBezTo>
                <a:cubicBezTo>
                  <a:pt x="346" y="3837"/>
                  <a:pt x="390" y="3843"/>
                  <a:pt x="436" y="3836"/>
                </a:cubicBezTo>
                <a:cubicBezTo>
                  <a:pt x="438" y="3838"/>
                  <a:pt x="439" y="3839"/>
                  <a:pt x="440" y="3841"/>
                </a:cubicBezTo>
                <a:cubicBezTo>
                  <a:pt x="455" y="3859"/>
                  <a:pt x="475" y="3872"/>
                  <a:pt x="495" y="3883"/>
                </a:cubicBezTo>
                <a:cubicBezTo>
                  <a:pt x="487" y="3887"/>
                  <a:pt x="480" y="3891"/>
                  <a:pt x="470" y="3894"/>
                </a:cubicBezTo>
                <a:cubicBezTo>
                  <a:pt x="446" y="3901"/>
                  <a:pt x="421" y="3897"/>
                  <a:pt x="398" y="3886"/>
                </a:cubicBezTo>
                <a:cubicBezTo>
                  <a:pt x="373" y="3874"/>
                  <a:pt x="354" y="3855"/>
                  <a:pt x="330" y="3841"/>
                </a:cubicBezTo>
                <a:cubicBezTo>
                  <a:pt x="295" y="3821"/>
                  <a:pt x="255" y="3820"/>
                  <a:pt x="225" y="3850"/>
                </a:cubicBezTo>
                <a:cubicBezTo>
                  <a:pt x="225" y="3851"/>
                  <a:pt x="226" y="3852"/>
                  <a:pt x="226" y="3851"/>
                </a:cubicBezTo>
                <a:cubicBezTo>
                  <a:pt x="304" y="3810"/>
                  <a:pt x="343" y="3890"/>
                  <a:pt x="409" y="3912"/>
                </a:cubicBezTo>
                <a:cubicBezTo>
                  <a:pt x="410" y="3912"/>
                  <a:pt x="411" y="3913"/>
                  <a:pt x="412" y="3913"/>
                </a:cubicBezTo>
                <a:cubicBezTo>
                  <a:pt x="400" y="3919"/>
                  <a:pt x="390" y="3926"/>
                  <a:pt x="376" y="3928"/>
                </a:cubicBezTo>
                <a:cubicBezTo>
                  <a:pt x="356" y="3930"/>
                  <a:pt x="336" y="3928"/>
                  <a:pt x="317" y="3934"/>
                </a:cubicBezTo>
                <a:cubicBezTo>
                  <a:pt x="307" y="3937"/>
                  <a:pt x="296" y="3944"/>
                  <a:pt x="290" y="3952"/>
                </a:cubicBezTo>
                <a:cubicBezTo>
                  <a:pt x="272" y="3952"/>
                  <a:pt x="256" y="3950"/>
                  <a:pt x="239" y="3945"/>
                </a:cubicBezTo>
                <a:cubicBezTo>
                  <a:pt x="208" y="3935"/>
                  <a:pt x="179" y="3918"/>
                  <a:pt x="150" y="3903"/>
                </a:cubicBezTo>
                <a:cubicBezTo>
                  <a:pt x="150" y="3902"/>
                  <a:pt x="149" y="3903"/>
                  <a:pt x="150" y="3904"/>
                </a:cubicBezTo>
                <a:cubicBezTo>
                  <a:pt x="185" y="3935"/>
                  <a:pt x="223" y="3964"/>
                  <a:pt x="272" y="3969"/>
                </a:cubicBezTo>
                <a:cubicBezTo>
                  <a:pt x="276" y="3970"/>
                  <a:pt x="279" y="3970"/>
                  <a:pt x="283" y="3970"/>
                </a:cubicBezTo>
                <a:cubicBezTo>
                  <a:pt x="282" y="3974"/>
                  <a:pt x="283" y="3978"/>
                  <a:pt x="284" y="3982"/>
                </a:cubicBezTo>
                <a:cubicBezTo>
                  <a:pt x="285" y="3983"/>
                  <a:pt x="287" y="3983"/>
                  <a:pt x="288" y="3981"/>
                </a:cubicBezTo>
                <a:cubicBezTo>
                  <a:pt x="289" y="3977"/>
                  <a:pt x="291" y="3974"/>
                  <a:pt x="293" y="3971"/>
                </a:cubicBezTo>
                <a:cubicBezTo>
                  <a:pt x="314" y="3971"/>
                  <a:pt x="335" y="3970"/>
                  <a:pt x="356" y="3972"/>
                </a:cubicBezTo>
                <a:cubicBezTo>
                  <a:pt x="353" y="3989"/>
                  <a:pt x="354" y="4008"/>
                  <a:pt x="358" y="4024"/>
                </a:cubicBezTo>
                <a:cubicBezTo>
                  <a:pt x="345" y="4036"/>
                  <a:pt x="334" y="4048"/>
                  <a:pt x="322" y="4062"/>
                </a:cubicBezTo>
                <a:cubicBezTo>
                  <a:pt x="294" y="4094"/>
                  <a:pt x="264" y="4113"/>
                  <a:pt x="220" y="4115"/>
                </a:cubicBezTo>
                <a:cubicBezTo>
                  <a:pt x="184" y="4117"/>
                  <a:pt x="146" y="4110"/>
                  <a:pt x="111" y="4103"/>
                </a:cubicBezTo>
                <a:cubicBezTo>
                  <a:pt x="110" y="4102"/>
                  <a:pt x="110" y="4104"/>
                  <a:pt x="111" y="4104"/>
                </a:cubicBezTo>
                <a:cubicBezTo>
                  <a:pt x="161" y="4123"/>
                  <a:pt x="215" y="4143"/>
                  <a:pt x="269" y="4125"/>
                </a:cubicBezTo>
                <a:cubicBezTo>
                  <a:pt x="264" y="4136"/>
                  <a:pt x="260" y="4149"/>
                  <a:pt x="258" y="4162"/>
                </a:cubicBezTo>
                <a:cubicBezTo>
                  <a:pt x="249" y="4169"/>
                  <a:pt x="241" y="4175"/>
                  <a:pt x="232" y="4182"/>
                </a:cubicBezTo>
                <a:cubicBezTo>
                  <a:pt x="215" y="4196"/>
                  <a:pt x="200" y="4194"/>
                  <a:pt x="179" y="4195"/>
                </a:cubicBezTo>
                <a:cubicBezTo>
                  <a:pt x="159" y="4195"/>
                  <a:pt x="140" y="4205"/>
                  <a:pt x="131" y="4223"/>
                </a:cubicBezTo>
                <a:cubicBezTo>
                  <a:pt x="131" y="4224"/>
                  <a:pt x="132" y="4225"/>
                  <a:pt x="133" y="4224"/>
                </a:cubicBezTo>
                <a:cubicBezTo>
                  <a:pt x="152" y="4214"/>
                  <a:pt x="168" y="4208"/>
                  <a:pt x="190" y="4210"/>
                </a:cubicBezTo>
                <a:cubicBezTo>
                  <a:pt x="201" y="4211"/>
                  <a:pt x="209" y="4213"/>
                  <a:pt x="220" y="4209"/>
                </a:cubicBezTo>
                <a:cubicBezTo>
                  <a:pt x="231" y="4205"/>
                  <a:pt x="242" y="4196"/>
                  <a:pt x="252" y="4187"/>
                </a:cubicBezTo>
                <a:cubicBezTo>
                  <a:pt x="239" y="4232"/>
                  <a:pt x="213" y="4269"/>
                  <a:pt x="158" y="4271"/>
                </a:cubicBezTo>
                <a:cubicBezTo>
                  <a:pt x="157" y="4271"/>
                  <a:pt x="157" y="4272"/>
                  <a:pt x="158" y="4272"/>
                </a:cubicBezTo>
                <a:cubicBezTo>
                  <a:pt x="194" y="4277"/>
                  <a:pt x="228" y="4266"/>
                  <a:pt x="250" y="4237"/>
                </a:cubicBezTo>
                <a:cubicBezTo>
                  <a:pt x="262" y="4222"/>
                  <a:pt x="267" y="4205"/>
                  <a:pt x="271" y="4187"/>
                </a:cubicBezTo>
                <a:cubicBezTo>
                  <a:pt x="273" y="4177"/>
                  <a:pt x="275" y="4169"/>
                  <a:pt x="277" y="4161"/>
                </a:cubicBezTo>
                <a:cubicBezTo>
                  <a:pt x="277" y="4161"/>
                  <a:pt x="277" y="4161"/>
                  <a:pt x="277" y="4161"/>
                </a:cubicBezTo>
                <a:cubicBezTo>
                  <a:pt x="279" y="4159"/>
                  <a:pt x="279" y="4158"/>
                  <a:pt x="278" y="4156"/>
                </a:cubicBezTo>
                <a:cubicBezTo>
                  <a:pt x="284" y="4137"/>
                  <a:pt x="292" y="4121"/>
                  <a:pt x="307" y="4104"/>
                </a:cubicBezTo>
                <a:cubicBezTo>
                  <a:pt x="308" y="4104"/>
                  <a:pt x="308" y="4103"/>
                  <a:pt x="308" y="4103"/>
                </a:cubicBezTo>
                <a:cubicBezTo>
                  <a:pt x="345" y="4072"/>
                  <a:pt x="369" y="4026"/>
                  <a:pt x="417" y="4010"/>
                </a:cubicBezTo>
                <a:cubicBezTo>
                  <a:pt x="438" y="4004"/>
                  <a:pt x="458" y="4004"/>
                  <a:pt x="477" y="4007"/>
                </a:cubicBezTo>
                <a:cubicBezTo>
                  <a:pt x="462" y="4010"/>
                  <a:pt x="448" y="4016"/>
                  <a:pt x="437" y="4022"/>
                </a:cubicBezTo>
                <a:cubicBezTo>
                  <a:pt x="425" y="4030"/>
                  <a:pt x="415" y="4039"/>
                  <a:pt x="405" y="4049"/>
                </a:cubicBezTo>
                <a:cubicBezTo>
                  <a:pt x="404" y="4050"/>
                  <a:pt x="402" y="4051"/>
                  <a:pt x="400" y="4053"/>
                </a:cubicBezTo>
                <a:cubicBezTo>
                  <a:pt x="396" y="4056"/>
                  <a:pt x="394" y="4061"/>
                  <a:pt x="392" y="4065"/>
                </a:cubicBezTo>
                <a:cubicBezTo>
                  <a:pt x="384" y="4077"/>
                  <a:pt x="377" y="4089"/>
                  <a:pt x="370" y="4102"/>
                </a:cubicBezTo>
                <a:cubicBezTo>
                  <a:pt x="351" y="4143"/>
                  <a:pt x="332" y="4189"/>
                  <a:pt x="323" y="4233"/>
                </a:cubicBezTo>
                <a:cubicBezTo>
                  <a:pt x="323" y="4235"/>
                  <a:pt x="325" y="4236"/>
                  <a:pt x="326" y="4234"/>
                </a:cubicBezTo>
                <a:cubicBezTo>
                  <a:pt x="353" y="4196"/>
                  <a:pt x="367" y="4149"/>
                  <a:pt x="390" y="4108"/>
                </a:cubicBezTo>
                <a:cubicBezTo>
                  <a:pt x="393" y="4139"/>
                  <a:pt x="403" y="4173"/>
                  <a:pt x="417" y="4197"/>
                </a:cubicBezTo>
                <a:cubicBezTo>
                  <a:pt x="417" y="4199"/>
                  <a:pt x="420" y="4198"/>
                  <a:pt x="420" y="4196"/>
                </a:cubicBezTo>
                <a:cubicBezTo>
                  <a:pt x="418" y="4161"/>
                  <a:pt x="407" y="4126"/>
                  <a:pt x="406" y="4090"/>
                </a:cubicBezTo>
                <a:cubicBezTo>
                  <a:pt x="406" y="4086"/>
                  <a:pt x="407" y="4082"/>
                  <a:pt x="408" y="4079"/>
                </a:cubicBezTo>
                <a:cubicBezTo>
                  <a:pt x="411" y="4075"/>
                  <a:pt x="414" y="4072"/>
                  <a:pt x="416" y="4068"/>
                </a:cubicBezTo>
                <a:cubicBezTo>
                  <a:pt x="418" y="4067"/>
                  <a:pt x="419" y="4065"/>
                  <a:pt x="421" y="4064"/>
                </a:cubicBezTo>
                <a:cubicBezTo>
                  <a:pt x="425" y="4060"/>
                  <a:pt x="430" y="4057"/>
                  <a:pt x="434" y="4052"/>
                </a:cubicBezTo>
                <a:cubicBezTo>
                  <a:pt x="453" y="4036"/>
                  <a:pt x="476" y="4025"/>
                  <a:pt x="501" y="4024"/>
                </a:cubicBezTo>
                <a:cubicBezTo>
                  <a:pt x="512" y="4023"/>
                  <a:pt x="521" y="4025"/>
                  <a:pt x="529" y="4027"/>
                </a:cubicBezTo>
                <a:cubicBezTo>
                  <a:pt x="529" y="4027"/>
                  <a:pt x="529" y="4028"/>
                  <a:pt x="529" y="4028"/>
                </a:cubicBezTo>
                <a:cubicBezTo>
                  <a:pt x="533" y="4035"/>
                  <a:pt x="540" y="4040"/>
                  <a:pt x="544" y="4047"/>
                </a:cubicBezTo>
                <a:cubicBezTo>
                  <a:pt x="550" y="4054"/>
                  <a:pt x="554" y="4062"/>
                  <a:pt x="558" y="4070"/>
                </a:cubicBezTo>
                <a:cubicBezTo>
                  <a:pt x="546" y="4062"/>
                  <a:pt x="534" y="4054"/>
                  <a:pt x="522" y="4048"/>
                </a:cubicBezTo>
                <a:cubicBezTo>
                  <a:pt x="514" y="4044"/>
                  <a:pt x="503" y="4051"/>
                  <a:pt x="504" y="4060"/>
                </a:cubicBezTo>
                <a:cubicBezTo>
                  <a:pt x="505" y="4071"/>
                  <a:pt x="510" y="4080"/>
                  <a:pt x="516" y="4087"/>
                </a:cubicBezTo>
                <a:cubicBezTo>
                  <a:pt x="508" y="4085"/>
                  <a:pt x="499" y="4083"/>
                  <a:pt x="490" y="4085"/>
                </a:cubicBezTo>
                <a:cubicBezTo>
                  <a:pt x="487" y="4086"/>
                  <a:pt x="484" y="4089"/>
                  <a:pt x="484" y="4092"/>
                </a:cubicBezTo>
                <a:cubicBezTo>
                  <a:pt x="483" y="4100"/>
                  <a:pt x="485" y="4107"/>
                  <a:pt x="489" y="4112"/>
                </a:cubicBezTo>
                <a:cubicBezTo>
                  <a:pt x="485" y="4110"/>
                  <a:pt x="480" y="4108"/>
                  <a:pt x="475" y="4105"/>
                </a:cubicBezTo>
                <a:cubicBezTo>
                  <a:pt x="460" y="4095"/>
                  <a:pt x="445" y="4116"/>
                  <a:pt x="453" y="4129"/>
                </a:cubicBezTo>
                <a:cubicBezTo>
                  <a:pt x="457" y="4135"/>
                  <a:pt x="461" y="4140"/>
                  <a:pt x="467" y="4144"/>
                </a:cubicBezTo>
                <a:cubicBezTo>
                  <a:pt x="460" y="4154"/>
                  <a:pt x="457" y="4166"/>
                  <a:pt x="459" y="4180"/>
                </a:cubicBezTo>
                <a:cubicBezTo>
                  <a:pt x="461" y="4189"/>
                  <a:pt x="471" y="4194"/>
                  <a:pt x="479" y="4194"/>
                </a:cubicBezTo>
                <a:cubicBezTo>
                  <a:pt x="475" y="4203"/>
                  <a:pt x="479" y="4214"/>
                  <a:pt x="488" y="4219"/>
                </a:cubicBezTo>
                <a:cubicBezTo>
                  <a:pt x="493" y="4222"/>
                  <a:pt x="497" y="4223"/>
                  <a:pt x="501" y="4224"/>
                </a:cubicBezTo>
                <a:cubicBezTo>
                  <a:pt x="498" y="4234"/>
                  <a:pt x="495" y="4243"/>
                  <a:pt x="492" y="4252"/>
                </a:cubicBezTo>
                <a:cubicBezTo>
                  <a:pt x="490" y="4254"/>
                  <a:pt x="488" y="4256"/>
                  <a:pt x="486" y="4258"/>
                </a:cubicBezTo>
                <a:cubicBezTo>
                  <a:pt x="484" y="4261"/>
                  <a:pt x="482" y="4263"/>
                  <a:pt x="480" y="4265"/>
                </a:cubicBezTo>
                <a:cubicBezTo>
                  <a:pt x="468" y="4250"/>
                  <a:pt x="447" y="4248"/>
                  <a:pt x="421" y="4247"/>
                </a:cubicBezTo>
                <a:cubicBezTo>
                  <a:pt x="399" y="4246"/>
                  <a:pt x="380" y="4245"/>
                  <a:pt x="365" y="4265"/>
                </a:cubicBezTo>
                <a:cubicBezTo>
                  <a:pt x="350" y="4287"/>
                  <a:pt x="367" y="4302"/>
                  <a:pt x="363" y="4319"/>
                </a:cubicBezTo>
                <a:cubicBezTo>
                  <a:pt x="362" y="4322"/>
                  <a:pt x="351" y="4343"/>
                  <a:pt x="349" y="4350"/>
                </a:cubicBezTo>
                <a:cubicBezTo>
                  <a:pt x="349" y="4351"/>
                  <a:pt x="348" y="4351"/>
                  <a:pt x="348" y="4352"/>
                </a:cubicBezTo>
                <a:cubicBezTo>
                  <a:pt x="345" y="4351"/>
                  <a:pt x="342" y="4350"/>
                  <a:pt x="337" y="4349"/>
                </a:cubicBezTo>
                <a:cubicBezTo>
                  <a:pt x="310" y="4345"/>
                  <a:pt x="297" y="4362"/>
                  <a:pt x="297" y="4382"/>
                </a:cubicBezTo>
                <a:cubicBezTo>
                  <a:pt x="276" y="4376"/>
                  <a:pt x="253" y="4376"/>
                  <a:pt x="232" y="4383"/>
                </a:cubicBezTo>
                <a:cubicBezTo>
                  <a:pt x="211" y="4390"/>
                  <a:pt x="218" y="4419"/>
                  <a:pt x="238" y="4419"/>
                </a:cubicBezTo>
                <a:cubicBezTo>
                  <a:pt x="262" y="4419"/>
                  <a:pt x="282" y="4421"/>
                  <a:pt x="302" y="4430"/>
                </a:cubicBezTo>
                <a:cubicBezTo>
                  <a:pt x="292" y="4438"/>
                  <a:pt x="282" y="4443"/>
                  <a:pt x="270" y="4439"/>
                </a:cubicBezTo>
                <a:cubicBezTo>
                  <a:pt x="248" y="4432"/>
                  <a:pt x="242" y="4464"/>
                  <a:pt x="258" y="4474"/>
                </a:cubicBezTo>
                <a:cubicBezTo>
                  <a:pt x="281" y="4490"/>
                  <a:pt x="309" y="4480"/>
                  <a:pt x="329" y="4465"/>
                </a:cubicBezTo>
                <a:cubicBezTo>
                  <a:pt x="334" y="4461"/>
                  <a:pt x="338" y="4457"/>
                  <a:pt x="342" y="4453"/>
                </a:cubicBezTo>
                <a:cubicBezTo>
                  <a:pt x="353" y="4459"/>
                  <a:pt x="364" y="4465"/>
                  <a:pt x="377" y="4468"/>
                </a:cubicBezTo>
                <a:cubicBezTo>
                  <a:pt x="384" y="4470"/>
                  <a:pt x="393" y="4470"/>
                  <a:pt x="401" y="4470"/>
                </a:cubicBezTo>
                <a:cubicBezTo>
                  <a:pt x="402" y="4471"/>
                  <a:pt x="404" y="4471"/>
                  <a:pt x="406" y="4472"/>
                </a:cubicBezTo>
                <a:cubicBezTo>
                  <a:pt x="414" y="4473"/>
                  <a:pt x="421" y="4474"/>
                  <a:pt x="429" y="4476"/>
                </a:cubicBezTo>
                <a:cubicBezTo>
                  <a:pt x="428" y="4477"/>
                  <a:pt x="427" y="4479"/>
                  <a:pt x="427" y="4480"/>
                </a:cubicBezTo>
                <a:cubicBezTo>
                  <a:pt x="427" y="4480"/>
                  <a:pt x="427" y="4480"/>
                  <a:pt x="427" y="4480"/>
                </a:cubicBezTo>
                <a:cubicBezTo>
                  <a:pt x="395" y="4496"/>
                  <a:pt x="393" y="4491"/>
                  <a:pt x="363" y="4483"/>
                </a:cubicBezTo>
                <a:cubicBezTo>
                  <a:pt x="331" y="4473"/>
                  <a:pt x="295" y="4478"/>
                  <a:pt x="280" y="4509"/>
                </a:cubicBezTo>
                <a:cubicBezTo>
                  <a:pt x="279" y="4509"/>
                  <a:pt x="277" y="4510"/>
                  <a:pt x="277" y="4511"/>
                </a:cubicBezTo>
                <a:cubicBezTo>
                  <a:pt x="276" y="4511"/>
                  <a:pt x="276" y="4512"/>
                  <a:pt x="276" y="4513"/>
                </a:cubicBezTo>
                <a:cubicBezTo>
                  <a:pt x="273" y="4513"/>
                  <a:pt x="270" y="4514"/>
                  <a:pt x="268" y="4515"/>
                </a:cubicBezTo>
                <a:cubicBezTo>
                  <a:pt x="259" y="4519"/>
                  <a:pt x="255" y="4525"/>
                  <a:pt x="255" y="4534"/>
                </a:cubicBezTo>
                <a:cubicBezTo>
                  <a:pt x="255" y="4541"/>
                  <a:pt x="255" y="4541"/>
                  <a:pt x="255" y="4541"/>
                </a:cubicBezTo>
                <a:cubicBezTo>
                  <a:pt x="237" y="4558"/>
                  <a:pt x="215" y="4567"/>
                  <a:pt x="192" y="4570"/>
                </a:cubicBezTo>
                <a:cubicBezTo>
                  <a:pt x="203" y="4560"/>
                  <a:pt x="212" y="4547"/>
                  <a:pt x="217" y="4532"/>
                </a:cubicBezTo>
                <a:cubicBezTo>
                  <a:pt x="230" y="4490"/>
                  <a:pt x="201" y="4389"/>
                  <a:pt x="147" y="4387"/>
                </a:cubicBezTo>
                <a:cubicBezTo>
                  <a:pt x="138" y="4387"/>
                  <a:pt x="132" y="4392"/>
                  <a:pt x="131" y="4401"/>
                </a:cubicBezTo>
                <a:cubicBezTo>
                  <a:pt x="130" y="4404"/>
                  <a:pt x="130" y="4404"/>
                  <a:pt x="130" y="4404"/>
                </a:cubicBezTo>
                <a:cubicBezTo>
                  <a:pt x="129" y="4410"/>
                  <a:pt x="133" y="4416"/>
                  <a:pt x="138" y="4418"/>
                </a:cubicBezTo>
                <a:cubicBezTo>
                  <a:pt x="148" y="4450"/>
                  <a:pt x="171" y="4492"/>
                  <a:pt x="154" y="4518"/>
                </a:cubicBezTo>
                <a:cubicBezTo>
                  <a:pt x="148" y="4528"/>
                  <a:pt x="137" y="4535"/>
                  <a:pt x="125" y="4540"/>
                </a:cubicBezTo>
                <a:cubicBezTo>
                  <a:pt x="139" y="4492"/>
                  <a:pt x="123" y="4445"/>
                  <a:pt x="81" y="4418"/>
                </a:cubicBezTo>
                <a:cubicBezTo>
                  <a:pt x="79" y="4417"/>
                  <a:pt x="77" y="4419"/>
                  <a:pt x="78" y="4421"/>
                </a:cubicBezTo>
                <a:cubicBezTo>
                  <a:pt x="87" y="4442"/>
                  <a:pt x="91" y="4466"/>
                  <a:pt x="88" y="4490"/>
                </a:cubicBezTo>
                <a:cubicBezTo>
                  <a:pt x="57" y="4515"/>
                  <a:pt x="27" y="4545"/>
                  <a:pt x="0" y="4577"/>
                </a:cubicBezTo>
                <a:cubicBezTo>
                  <a:pt x="275" y="4577"/>
                  <a:pt x="275" y="4577"/>
                  <a:pt x="275" y="4577"/>
                </a:cubicBezTo>
                <a:cubicBezTo>
                  <a:pt x="280" y="4569"/>
                  <a:pt x="284" y="4561"/>
                  <a:pt x="286" y="4553"/>
                </a:cubicBezTo>
                <a:cubicBezTo>
                  <a:pt x="291" y="4553"/>
                  <a:pt x="296" y="4554"/>
                  <a:pt x="302" y="4554"/>
                </a:cubicBezTo>
                <a:cubicBezTo>
                  <a:pt x="293" y="4561"/>
                  <a:pt x="285" y="4568"/>
                  <a:pt x="278" y="4577"/>
                </a:cubicBezTo>
                <a:cubicBezTo>
                  <a:pt x="354" y="4577"/>
                  <a:pt x="354" y="4577"/>
                  <a:pt x="354" y="4577"/>
                </a:cubicBezTo>
                <a:cubicBezTo>
                  <a:pt x="356" y="4576"/>
                  <a:pt x="358" y="4576"/>
                  <a:pt x="360" y="4575"/>
                </a:cubicBezTo>
                <a:cubicBezTo>
                  <a:pt x="360" y="4576"/>
                  <a:pt x="359" y="4576"/>
                  <a:pt x="359" y="4577"/>
                </a:cubicBezTo>
                <a:cubicBezTo>
                  <a:pt x="8531" y="4577"/>
                  <a:pt x="8531" y="4577"/>
                  <a:pt x="8531" y="4577"/>
                </a:cubicBezTo>
                <a:cubicBezTo>
                  <a:pt x="8531" y="903"/>
                  <a:pt x="8531" y="903"/>
                  <a:pt x="8531" y="903"/>
                </a:cubicBezTo>
                <a:cubicBezTo>
                  <a:pt x="8495" y="923"/>
                  <a:pt x="8459" y="938"/>
                  <a:pt x="8421" y="946"/>
                </a:cubicBezTo>
                <a:close/>
                <a:moveTo>
                  <a:pt x="3695" y="428"/>
                </a:moveTo>
                <a:cubicBezTo>
                  <a:pt x="3703" y="424"/>
                  <a:pt x="3712" y="418"/>
                  <a:pt x="3721" y="412"/>
                </a:cubicBezTo>
                <a:cubicBezTo>
                  <a:pt x="3722" y="416"/>
                  <a:pt x="3723" y="419"/>
                  <a:pt x="3724" y="423"/>
                </a:cubicBezTo>
                <a:cubicBezTo>
                  <a:pt x="3722" y="422"/>
                  <a:pt x="3720" y="421"/>
                  <a:pt x="3718" y="420"/>
                </a:cubicBezTo>
                <a:cubicBezTo>
                  <a:pt x="3716" y="420"/>
                  <a:pt x="3714" y="422"/>
                  <a:pt x="3716" y="423"/>
                </a:cubicBezTo>
                <a:cubicBezTo>
                  <a:pt x="3719" y="426"/>
                  <a:pt x="3723" y="428"/>
                  <a:pt x="3726" y="431"/>
                </a:cubicBezTo>
                <a:cubicBezTo>
                  <a:pt x="3726" y="433"/>
                  <a:pt x="3727" y="434"/>
                  <a:pt x="3727" y="436"/>
                </a:cubicBezTo>
                <a:cubicBezTo>
                  <a:pt x="3706" y="442"/>
                  <a:pt x="3685" y="446"/>
                  <a:pt x="3663" y="446"/>
                </a:cubicBezTo>
                <a:cubicBezTo>
                  <a:pt x="3662" y="444"/>
                  <a:pt x="3661" y="442"/>
                  <a:pt x="3661" y="439"/>
                </a:cubicBezTo>
                <a:cubicBezTo>
                  <a:pt x="3672" y="437"/>
                  <a:pt x="3684" y="433"/>
                  <a:pt x="3695" y="428"/>
                </a:cubicBezTo>
                <a:close/>
                <a:moveTo>
                  <a:pt x="3651" y="705"/>
                </a:moveTo>
                <a:cubicBezTo>
                  <a:pt x="3620" y="693"/>
                  <a:pt x="3591" y="677"/>
                  <a:pt x="3566" y="658"/>
                </a:cubicBezTo>
                <a:cubicBezTo>
                  <a:pt x="3569" y="659"/>
                  <a:pt x="3572" y="660"/>
                  <a:pt x="3576" y="661"/>
                </a:cubicBezTo>
                <a:cubicBezTo>
                  <a:pt x="3594" y="664"/>
                  <a:pt x="3613" y="665"/>
                  <a:pt x="3632" y="666"/>
                </a:cubicBezTo>
                <a:cubicBezTo>
                  <a:pt x="3632" y="667"/>
                  <a:pt x="3633" y="668"/>
                  <a:pt x="3634" y="668"/>
                </a:cubicBezTo>
                <a:cubicBezTo>
                  <a:pt x="3641" y="677"/>
                  <a:pt x="3647" y="686"/>
                  <a:pt x="3653" y="695"/>
                </a:cubicBezTo>
                <a:cubicBezTo>
                  <a:pt x="3653" y="698"/>
                  <a:pt x="3652" y="702"/>
                  <a:pt x="3651" y="705"/>
                </a:cubicBezTo>
                <a:close/>
                <a:moveTo>
                  <a:pt x="3674" y="627"/>
                </a:moveTo>
                <a:cubicBezTo>
                  <a:pt x="3672" y="624"/>
                  <a:pt x="3670" y="620"/>
                  <a:pt x="3668" y="618"/>
                </a:cubicBezTo>
                <a:cubicBezTo>
                  <a:pt x="3653" y="600"/>
                  <a:pt x="3632" y="586"/>
                  <a:pt x="3609" y="575"/>
                </a:cubicBezTo>
                <a:cubicBezTo>
                  <a:pt x="3621" y="578"/>
                  <a:pt x="3633" y="581"/>
                  <a:pt x="3646" y="582"/>
                </a:cubicBezTo>
                <a:cubicBezTo>
                  <a:pt x="3652" y="583"/>
                  <a:pt x="3657" y="583"/>
                  <a:pt x="3663" y="583"/>
                </a:cubicBezTo>
                <a:cubicBezTo>
                  <a:pt x="3666" y="588"/>
                  <a:pt x="3668" y="594"/>
                  <a:pt x="3671" y="599"/>
                </a:cubicBezTo>
                <a:cubicBezTo>
                  <a:pt x="3675" y="610"/>
                  <a:pt x="3677" y="619"/>
                  <a:pt x="3681" y="628"/>
                </a:cubicBezTo>
                <a:cubicBezTo>
                  <a:pt x="3679" y="628"/>
                  <a:pt x="3677" y="627"/>
                  <a:pt x="3674" y="627"/>
                </a:cubicBezTo>
                <a:close/>
                <a:moveTo>
                  <a:pt x="3671" y="853"/>
                </a:moveTo>
                <a:cubicBezTo>
                  <a:pt x="3666" y="857"/>
                  <a:pt x="3661" y="859"/>
                  <a:pt x="3655" y="862"/>
                </a:cubicBezTo>
                <a:cubicBezTo>
                  <a:pt x="3647" y="856"/>
                  <a:pt x="3638" y="850"/>
                  <a:pt x="3630" y="844"/>
                </a:cubicBezTo>
                <a:cubicBezTo>
                  <a:pt x="3672" y="836"/>
                  <a:pt x="3716" y="812"/>
                  <a:pt x="3738" y="776"/>
                </a:cubicBezTo>
                <a:cubicBezTo>
                  <a:pt x="3739" y="777"/>
                  <a:pt x="3741" y="777"/>
                  <a:pt x="3742" y="777"/>
                </a:cubicBezTo>
                <a:cubicBezTo>
                  <a:pt x="3718" y="800"/>
                  <a:pt x="3702" y="835"/>
                  <a:pt x="3671" y="853"/>
                </a:cubicBezTo>
                <a:close/>
                <a:moveTo>
                  <a:pt x="3833" y="224"/>
                </a:moveTo>
                <a:cubicBezTo>
                  <a:pt x="3836" y="225"/>
                  <a:pt x="3839" y="224"/>
                  <a:pt x="3842" y="222"/>
                </a:cubicBezTo>
                <a:cubicBezTo>
                  <a:pt x="3843" y="221"/>
                  <a:pt x="3845" y="220"/>
                  <a:pt x="3846" y="220"/>
                </a:cubicBezTo>
                <a:cubicBezTo>
                  <a:pt x="3846" y="221"/>
                  <a:pt x="3845" y="222"/>
                  <a:pt x="3844" y="223"/>
                </a:cubicBezTo>
                <a:cubicBezTo>
                  <a:pt x="3842" y="227"/>
                  <a:pt x="3840" y="231"/>
                  <a:pt x="3838" y="235"/>
                </a:cubicBezTo>
                <a:cubicBezTo>
                  <a:pt x="3835" y="232"/>
                  <a:pt x="3833" y="228"/>
                  <a:pt x="3831" y="225"/>
                </a:cubicBezTo>
                <a:cubicBezTo>
                  <a:pt x="3832" y="225"/>
                  <a:pt x="3832" y="224"/>
                  <a:pt x="3833" y="224"/>
                </a:cubicBezTo>
                <a:close/>
                <a:moveTo>
                  <a:pt x="3808" y="288"/>
                </a:moveTo>
                <a:cubicBezTo>
                  <a:pt x="3803" y="301"/>
                  <a:pt x="3799" y="314"/>
                  <a:pt x="3800" y="328"/>
                </a:cubicBezTo>
                <a:cubicBezTo>
                  <a:pt x="3798" y="328"/>
                  <a:pt x="3797" y="328"/>
                  <a:pt x="3796" y="328"/>
                </a:cubicBezTo>
                <a:cubicBezTo>
                  <a:pt x="3791" y="319"/>
                  <a:pt x="3785" y="311"/>
                  <a:pt x="3780" y="303"/>
                </a:cubicBezTo>
                <a:cubicBezTo>
                  <a:pt x="3790" y="300"/>
                  <a:pt x="3799" y="295"/>
                  <a:pt x="3808" y="288"/>
                </a:cubicBezTo>
                <a:close/>
                <a:moveTo>
                  <a:pt x="3743" y="1134"/>
                </a:moveTo>
                <a:cubicBezTo>
                  <a:pt x="3774" y="1122"/>
                  <a:pt x="3800" y="1105"/>
                  <a:pt x="3822" y="1081"/>
                </a:cubicBezTo>
                <a:cubicBezTo>
                  <a:pt x="3843" y="1081"/>
                  <a:pt x="3864" y="1078"/>
                  <a:pt x="3885" y="1071"/>
                </a:cubicBezTo>
                <a:cubicBezTo>
                  <a:pt x="3847" y="1111"/>
                  <a:pt x="3799" y="1135"/>
                  <a:pt x="3743" y="1134"/>
                </a:cubicBezTo>
                <a:close/>
                <a:moveTo>
                  <a:pt x="3898" y="286"/>
                </a:moveTo>
                <a:cubicBezTo>
                  <a:pt x="3897" y="286"/>
                  <a:pt x="3896" y="286"/>
                  <a:pt x="3895" y="287"/>
                </a:cubicBezTo>
                <a:cubicBezTo>
                  <a:pt x="3895" y="278"/>
                  <a:pt x="3894" y="269"/>
                  <a:pt x="3893" y="261"/>
                </a:cubicBezTo>
                <a:cubicBezTo>
                  <a:pt x="3896" y="257"/>
                  <a:pt x="3899" y="254"/>
                  <a:pt x="3902" y="250"/>
                </a:cubicBezTo>
                <a:cubicBezTo>
                  <a:pt x="3902" y="256"/>
                  <a:pt x="3903" y="261"/>
                  <a:pt x="3903" y="267"/>
                </a:cubicBezTo>
                <a:cubicBezTo>
                  <a:pt x="3900" y="273"/>
                  <a:pt x="3899" y="279"/>
                  <a:pt x="3898" y="286"/>
                </a:cubicBezTo>
                <a:close/>
                <a:moveTo>
                  <a:pt x="3979" y="299"/>
                </a:moveTo>
                <a:cubicBezTo>
                  <a:pt x="3965" y="308"/>
                  <a:pt x="3950" y="317"/>
                  <a:pt x="3935" y="324"/>
                </a:cubicBezTo>
                <a:cubicBezTo>
                  <a:pt x="3936" y="319"/>
                  <a:pt x="3936" y="315"/>
                  <a:pt x="3936" y="310"/>
                </a:cubicBezTo>
                <a:cubicBezTo>
                  <a:pt x="3942" y="307"/>
                  <a:pt x="3948" y="305"/>
                  <a:pt x="3954" y="303"/>
                </a:cubicBezTo>
                <a:cubicBezTo>
                  <a:pt x="3962" y="299"/>
                  <a:pt x="3971" y="296"/>
                  <a:pt x="3979" y="292"/>
                </a:cubicBezTo>
                <a:cubicBezTo>
                  <a:pt x="3979" y="294"/>
                  <a:pt x="3979" y="297"/>
                  <a:pt x="3979" y="299"/>
                </a:cubicBezTo>
                <a:close/>
                <a:moveTo>
                  <a:pt x="4025" y="395"/>
                </a:moveTo>
                <a:cubicBezTo>
                  <a:pt x="4017" y="383"/>
                  <a:pt x="4014" y="365"/>
                  <a:pt x="4012" y="346"/>
                </a:cubicBezTo>
                <a:cubicBezTo>
                  <a:pt x="4038" y="341"/>
                  <a:pt x="4063" y="337"/>
                  <a:pt x="4086" y="329"/>
                </a:cubicBezTo>
                <a:cubicBezTo>
                  <a:pt x="4085" y="332"/>
                  <a:pt x="4083" y="334"/>
                  <a:pt x="4082" y="336"/>
                </a:cubicBezTo>
                <a:cubicBezTo>
                  <a:pt x="4066" y="356"/>
                  <a:pt x="4043" y="375"/>
                  <a:pt x="4025" y="395"/>
                </a:cubicBezTo>
                <a:close/>
                <a:moveTo>
                  <a:pt x="4101" y="404"/>
                </a:moveTo>
                <a:cubicBezTo>
                  <a:pt x="4096" y="405"/>
                  <a:pt x="4090" y="406"/>
                  <a:pt x="4084" y="407"/>
                </a:cubicBezTo>
                <a:cubicBezTo>
                  <a:pt x="4097" y="393"/>
                  <a:pt x="4108" y="378"/>
                  <a:pt x="4117" y="364"/>
                </a:cubicBezTo>
                <a:cubicBezTo>
                  <a:pt x="4121" y="360"/>
                  <a:pt x="4124" y="355"/>
                  <a:pt x="4127" y="349"/>
                </a:cubicBezTo>
                <a:cubicBezTo>
                  <a:pt x="4117" y="367"/>
                  <a:pt x="4108" y="386"/>
                  <a:pt x="4101" y="404"/>
                </a:cubicBezTo>
                <a:close/>
                <a:moveTo>
                  <a:pt x="4167" y="1146"/>
                </a:moveTo>
                <a:cubicBezTo>
                  <a:pt x="4153" y="1137"/>
                  <a:pt x="4137" y="1130"/>
                  <a:pt x="4121" y="1126"/>
                </a:cubicBezTo>
                <a:cubicBezTo>
                  <a:pt x="4122" y="1125"/>
                  <a:pt x="4123" y="1124"/>
                  <a:pt x="4124" y="1123"/>
                </a:cubicBezTo>
                <a:cubicBezTo>
                  <a:pt x="4139" y="1128"/>
                  <a:pt x="4153" y="1134"/>
                  <a:pt x="4167" y="1141"/>
                </a:cubicBezTo>
                <a:cubicBezTo>
                  <a:pt x="4168" y="1142"/>
                  <a:pt x="4169" y="1143"/>
                  <a:pt x="4170" y="1145"/>
                </a:cubicBezTo>
                <a:cubicBezTo>
                  <a:pt x="4169" y="1145"/>
                  <a:pt x="4168" y="1145"/>
                  <a:pt x="4167" y="1146"/>
                </a:cubicBezTo>
                <a:close/>
                <a:moveTo>
                  <a:pt x="4165" y="431"/>
                </a:moveTo>
                <a:cubicBezTo>
                  <a:pt x="4159" y="448"/>
                  <a:pt x="4155" y="465"/>
                  <a:pt x="4151" y="483"/>
                </a:cubicBezTo>
                <a:cubicBezTo>
                  <a:pt x="4140" y="489"/>
                  <a:pt x="4130" y="493"/>
                  <a:pt x="4120" y="497"/>
                </a:cubicBezTo>
                <a:cubicBezTo>
                  <a:pt x="4123" y="478"/>
                  <a:pt x="4125" y="459"/>
                  <a:pt x="4129" y="440"/>
                </a:cubicBezTo>
                <a:cubicBezTo>
                  <a:pt x="4144" y="434"/>
                  <a:pt x="4158" y="426"/>
                  <a:pt x="4170" y="417"/>
                </a:cubicBezTo>
                <a:cubicBezTo>
                  <a:pt x="4168" y="422"/>
                  <a:pt x="4166" y="426"/>
                  <a:pt x="4165" y="431"/>
                </a:cubicBezTo>
                <a:close/>
                <a:moveTo>
                  <a:pt x="4210" y="485"/>
                </a:moveTo>
                <a:cubicBezTo>
                  <a:pt x="4199" y="502"/>
                  <a:pt x="4187" y="514"/>
                  <a:pt x="4173" y="523"/>
                </a:cubicBezTo>
                <a:cubicBezTo>
                  <a:pt x="4175" y="512"/>
                  <a:pt x="4177" y="501"/>
                  <a:pt x="4178" y="490"/>
                </a:cubicBezTo>
                <a:cubicBezTo>
                  <a:pt x="4196" y="477"/>
                  <a:pt x="4212" y="461"/>
                  <a:pt x="4227" y="444"/>
                </a:cubicBezTo>
                <a:cubicBezTo>
                  <a:pt x="4227" y="446"/>
                  <a:pt x="4228" y="447"/>
                  <a:pt x="4228" y="449"/>
                </a:cubicBezTo>
                <a:cubicBezTo>
                  <a:pt x="4223" y="461"/>
                  <a:pt x="4217" y="473"/>
                  <a:pt x="4210" y="485"/>
                </a:cubicBezTo>
                <a:close/>
                <a:moveTo>
                  <a:pt x="3406" y="1878"/>
                </a:moveTo>
                <a:cubicBezTo>
                  <a:pt x="3411" y="1878"/>
                  <a:pt x="3416" y="1879"/>
                  <a:pt x="3421" y="1879"/>
                </a:cubicBezTo>
                <a:cubicBezTo>
                  <a:pt x="3438" y="1880"/>
                  <a:pt x="3457" y="1879"/>
                  <a:pt x="3475" y="1876"/>
                </a:cubicBezTo>
                <a:cubicBezTo>
                  <a:pt x="3469" y="1882"/>
                  <a:pt x="3463" y="1888"/>
                  <a:pt x="3456" y="1893"/>
                </a:cubicBezTo>
                <a:cubicBezTo>
                  <a:pt x="3440" y="1891"/>
                  <a:pt x="3423" y="1885"/>
                  <a:pt x="3406" y="1878"/>
                </a:cubicBezTo>
                <a:close/>
                <a:moveTo>
                  <a:pt x="3239" y="2061"/>
                </a:moveTo>
                <a:cubicBezTo>
                  <a:pt x="3325" y="2082"/>
                  <a:pt x="3391" y="2054"/>
                  <a:pt x="3449" y="2008"/>
                </a:cubicBezTo>
                <a:cubicBezTo>
                  <a:pt x="3448" y="2008"/>
                  <a:pt x="3448" y="2008"/>
                  <a:pt x="3448" y="2008"/>
                </a:cubicBezTo>
                <a:cubicBezTo>
                  <a:pt x="3440" y="2018"/>
                  <a:pt x="3430" y="2027"/>
                  <a:pt x="3420" y="2034"/>
                </a:cubicBezTo>
                <a:cubicBezTo>
                  <a:pt x="3418" y="2034"/>
                  <a:pt x="3416" y="2036"/>
                  <a:pt x="3415" y="2038"/>
                </a:cubicBezTo>
                <a:cubicBezTo>
                  <a:pt x="3363" y="2076"/>
                  <a:pt x="3299" y="2086"/>
                  <a:pt x="3239" y="2061"/>
                </a:cubicBezTo>
                <a:close/>
                <a:moveTo>
                  <a:pt x="3497" y="2119"/>
                </a:moveTo>
                <a:cubicBezTo>
                  <a:pt x="3466" y="2109"/>
                  <a:pt x="3434" y="2100"/>
                  <a:pt x="3401" y="2092"/>
                </a:cubicBezTo>
                <a:cubicBezTo>
                  <a:pt x="3417" y="2085"/>
                  <a:pt x="3432" y="2076"/>
                  <a:pt x="3446" y="2066"/>
                </a:cubicBezTo>
                <a:cubicBezTo>
                  <a:pt x="3469" y="2083"/>
                  <a:pt x="3495" y="2098"/>
                  <a:pt x="3522" y="2110"/>
                </a:cubicBezTo>
                <a:cubicBezTo>
                  <a:pt x="3514" y="2113"/>
                  <a:pt x="3506" y="2116"/>
                  <a:pt x="3497" y="2119"/>
                </a:cubicBezTo>
                <a:close/>
                <a:moveTo>
                  <a:pt x="3626" y="2154"/>
                </a:moveTo>
                <a:cubicBezTo>
                  <a:pt x="3609" y="2151"/>
                  <a:pt x="3591" y="2147"/>
                  <a:pt x="3572" y="2142"/>
                </a:cubicBezTo>
                <a:cubicBezTo>
                  <a:pt x="3577" y="2139"/>
                  <a:pt x="3581" y="2136"/>
                  <a:pt x="3586" y="2134"/>
                </a:cubicBezTo>
                <a:cubicBezTo>
                  <a:pt x="3600" y="2138"/>
                  <a:pt x="3615" y="2141"/>
                  <a:pt x="3630" y="2144"/>
                </a:cubicBezTo>
                <a:cubicBezTo>
                  <a:pt x="3629" y="2148"/>
                  <a:pt x="3627" y="2151"/>
                  <a:pt x="3626" y="2154"/>
                </a:cubicBezTo>
                <a:close/>
                <a:moveTo>
                  <a:pt x="3888" y="2342"/>
                </a:moveTo>
                <a:cubicBezTo>
                  <a:pt x="3903" y="2331"/>
                  <a:pt x="3918" y="2319"/>
                  <a:pt x="3932" y="2306"/>
                </a:cubicBezTo>
                <a:cubicBezTo>
                  <a:pt x="3952" y="2307"/>
                  <a:pt x="3972" y="2305"/>
                  <a:pt x="3991" y="2303"/>
                </a:cubicBezTo>
                <a:cubicBezTo>
                  <a:pt x="3959" y="2320"/>
                  <a:pt x="3924" y="2332"/>
                  <a:pt x="3888" y="2342"/>
                </a:cubicBezTo>
                <a:close/>
                <a:moveTo>
                  <a:pt x="4223" y="1430"/>
                </a:moveTo>
                <a:cubicBezTo>
                  <a:pt x="4218" y="1448"/>
                  <a:pt x="4212" y="1465"/>
                  <a:pt x="4206" y="1482"/>
                </a:cubicBezTo>
                <a:cubicBezTo>
                  <a:pt x="4209" y="1446"/>
                  <a:pt x="4200" y="1410"/>
                  <a:pt x="4185" y="1376"/>
                </a:cubicBezTo>
                <a:cubicBezTo>
                  <a:pt x="4190" y="1379"/>
                  <a:pt x="4196" y="1383"/>
                  <a:pt x="4201" y="1387"/>
                </a:cubicBezTo>
                <a:cubicBezTo>
                  <a:pt x="4203" y="1390"/>
                  <a:pt x="4205" y="1393"/>
                  <a:pt x="4207" y="1397"/>
                </a:cubicBezTo>
                <a:cubicBezTo>
                  <a:pt x="4210" y="1402"/>
                  <a:pt x="4215" y="1404"/>
                  <a:pt x="4221" y="1403"/>
                </a:cubicBezTo>
                <a:cubicBezTo>
                  <a:pt x="4223" y="1406"/>
                  <a:pt x="4225" y="1408"/>
                  <a:pt x="4228" y="1410"/>
                </a:cubicBezTo>
                <a:cubicBezTo>
                  <a:pt x="4226" y="1417"/>
                  <a:pt x="4225" y="1423"/>
                  <a:pt x="4223" y="1430"/>
                </a:cubicBezTo>
                <a:close/>
                <a:moveTo>
                  <a:pt x="3034" y="2745"/>
                </a:moveTo>
                <a:cubicBezTo>
                  <a:pt x="3036" y="2764"/>
                  <a:pt x="3036" y="2782"/>
                  <a:pt x="3033" y="2800"/>
                </a:cubicBezTo>
                <a:cubicBezTo>
                  <a:pt x="3033" y="2782"/>
                  <a:pt x="3033" y="2763"/>
                  <a:pt x="3034" y="2745"/>
                </a:cubicBezTo>
                <a:close/>
                <a:moveTo>
                  <a:pt x="795" y="3574"/>
                </a:moveTo>
                <a:cubicBezTo>
                  <a:pt x="799" y="3569"/>
                  <a:pt x="803" y="3565"/>
                  <a:pt x="807" y="3560"/>
                </a:cubicBezTo>
                <a:cubicBezTo>
                  <a:pt x="828" y="3564"/>
                  <a:pt x="848" y="3570"/>
                  <a:pt x="865" y="3583"/>
                </a:cubicBezTo>
                <a:cubicBezTo>
                  <a:pt x="855" y="3591"/>
                  <a:pt x="845" y="3598"/>
                  <a:pt x="835" y="3604"/>
                </a:cubicBezTo>
                <a:cubicBezTo>
                  <a:pt x="824" y="3598"/>
                  <a:pt x="815" y="3589"/>
                  <a:pt x="809" y="3574"/>
                </a:cubicBezTo>
                <a:cubicBezTo>
                  <a:pt x="808" y="3573"/>
                  <a:pt x="806" y="3572"/>
                  <a:pt x="806" y="3574"/>
                </a:cubicBezTo>
                <a:cubicBezTo>
                  <a:pt x="803" y="3589"/>
                  <a:pt x="808" y="3602"/>
                  <a:pt x="817" y="3613"/>
                </a:cubicBezTo>
                <a:cubicBezTo>
                  <a:pt x="814" y="3615"/>
                  <a:pt x="810" y="3617"/>
                  <a:pt x="806" y="3619"/>
                </a:cubicBezTo>
                <a:cubicBezTo>
                  <a:pt x="793" y="3611"/>
                  <a:pt x="778" y="3606"/>
                  <a:pt x="763" y="3604"/>
                </a:cubicBezTo>
                <a:cubicBezTo>
                  <a:pt x="774" y="3595"/>
                  <a:pt x="785" y="3585"/>
                  <a:pt x="795" y="3574"/>
                </a:cubicBezTo>
                <a:close/>
                <a:moveTo>
                  <a:pt x="686" y="3805"/>
                </a:moveTo>
                <a:cubicBezTo>
                  <a:pt x="681" y="3806"/>
                  <a:pt x="676" y="3807"/>
                  <a:pt x="672" y="3808"/>
                </a:cubicBezTo>
                <a:cubicBezTo>
                  <a:pt x="671" y="3807"/>
                  <a:pt x="671" y="3807"/>
                  <a:pt x="670" y="3807"/>
                </a:cubicBezTo>
                <a:cubicBezTo>
                  <a:pt x="664" y="3804"/>
                  <a:pt x="658" y="3801"/>
                  <a:pt x="651" y="3799"/>
                </a:cubicBezTo>
                <a:cubicBezTo>
                  <a:pt x="651" y="3797"/>
                  <a:pt x="651" y="3795"/>
                  <a:pt x="651" y="3792"/>
                </a:cubicBezTo>
                <a:cubicBezTo>
                  <a:pt x="651" y="3791"/>
                  <a:pt x="649" y="3790"/>
                  <a:pt x="648" y="3792"/>
                </a:cubicBezTo>
                <a:cubicBezTo>
                  <a:pt x="648" y="3794"/>
                  <a:pt x="647" y="3796"/>
                  <a:pt x="647" y="3797"/>
                </a:cubicBezTo>
                <a:cubicBezTo>
                  <a:pt x="644" y="3796"/>
                  <a:pt x="642" y="3796"/>
                  <a:pt x="639" y="3795"/>
                </a:cubicBezTo>
                <a:cubicBezTo>
                  <a:pt x="641" y="3790"/>
                  <a:pt x="643" y="3784"/>
                  <a:pt x="645" y="3778"/>
                </a:cubicBezTo>
                <a:cubicBezTo>
                  <a:pt x="648" y="3770"/>
                  <a:pt x="651" y="3761"/>
                  <a:pt x="654" y="3753"/>
                </a:cubicBezTo>
                <a:cubicBezTo>
                  <a:pt x="660" y="3769"/>
                  <a:pt x="670" y="3782"/>
                  <a:pt x="683" y="3791"/>
                </a:cubicBezTo>
                <a:cubicBezTo>
                  <a:pt x="684" y="3796"/>
                  <a:pt x="685" y="3800"/>
                  <a:pt x="686" y="3805"/>
                </a:cubicBezTo>
                <a:close/>
                <a:moveTo>
                  <a:pt x="658" y="3743"/>
                </a:moveTo>
                <a:cubicBezTo>
                  <a:pt x="662" y="3734"/>
                  <a:pt x="666" y="3724"/>
                  <a:pt x="671" y="3715"/>
                </a:cubicBezTo>
                <a:cubicBezTo>
                  <a:pt x="672" y="3731"/>
                  <a:pt x="674" y="3747"/>
                  <a:pt x="677" y="3763"/>
                </a:cubicBezTo>
                <a:cubicBezTo>
                  <a:pt x="670" y="3758"/>
                  <a:pt x="664" y="3751"/>
                  <a:pt x="658" y="3743"/>
                </a:cubicBezTo>
                <a:close/>
                <a:moveTo>
                  <a:pt x="560" y="3621"/>
                </a:moveTo>
                <a:cubicBezTo>
                  <a:pt x="564" y="3608"/>
                  <a:pt x="564" y="3594"/>
                  <a:pt x="563" y="3579"/>
                </a:cubicBezTo>
                <a:cubicBezTo>
                  <a:pt x="571" y="3572"/>
                  <a:pt x="574" y="3560"/>
                  <a:pt x="578" y="3551"/>
                </a:cubicBezTo>
                <a:cubicBezTo>
                  <a:pt x="583" y="3536"/>
                  <a:pt x="585" y="3520"/>
                  <a:pt x="584" y="3504"/>
                </a:cubicBezTo>
                <a:cubicBezTo>
                  <a:pt x="584" y="3503"/>
                  <a:pt x="583" y="3503"/>
                  <a:pt x="582" y="3504"/>
                </a:cubicBezTo>
                <a:cubicBezTo>
                  <a:pt x="577" y="3519"/>
                  <a:pt x="571" y="3534"/>
                  <a:pt x="565" y="3548"/>
                </a:cubicBezTo>
                <a:cubicBezTo>
                  <a:pt x="564" y="3551"/>
                  <a:pt x="562" y="3554"/>
                  <a:pt x="561" y="3556"/>
                </a:cubicBezTo>
                <a:cubicBezTo>
                  <a:pt x="557" y="3532"/>
                  <a:pt x="549" y="3509"/>
                  <a:pt x="542" y="3490"/>
                </a:cubicBezTo>
                <a:cubicBezTo>
                  <a:pt x="541" y="3488"/>
                  <a:pt x="537" y="3488"/>
                  <a:pt x="537" y="3491"/>
                </a:cubicBezTo>
                <a:cubicBezTo>
                  <a:pt x="539" y="3515"/>
                  <a:pt x="541" y="3540"/>
                  <a:pt x="542" y="3564"/>
                </a:cubicBezTo>
                <a:cubicBezTo>
                  <a:pt x="543" y="3577"/>
                  <a:pt x="542" y="3590"/>
                  <a:pt x="543" y="3603"/>
                </a:cubicBezTo>
                <a:cubicBezTo>
                  <a:pt x="541" y="3601"/>
                  <a:pt x="539" y="3599"/>
                  <a:pt x="537" y="3597"/>
                </a:cubicBezTo>
                <a:cubicBezTo>
                  <a:pt x="513" y="3568"/>
                  <a:pt x="511" y="3537"/>
                  <a:pt x="508" y="3501"/>
                </a:cubicBezTo>
                <a:cubicBezTo>
                  <a:pt x="505" y="3470"/>
                  <a:pt x="498" y="3440"/>
                  <a:pt x="485" y="3411"/>
                </a:cubicBezTo>
                <a:cubicBezTo>
                  <a:pt x="492" y="3409"/>
                  <a:pt x="499" y="3405"/>
                  <a:pt x="504" y="3400"/>
                </a:cubicBezTo>
                <a:cubicBezTo>
                  <a:pt x="512" y="3411"/>
                  <a:pt x="524" y="3421"/>
                  <a:pt x="536" y="3422"/>
                </a:cubicBezTo>
                <a:cubicBezTo>
                  <a:pt x="540" y="3434"/>
                  <a:pt x="547" y="3444"/>
                  <a:pt x="558" y="3454"/>
                </a:cubicBezTo>
                <a:cubicBezTo>
                  <a:pt x="580" y="3476"/>
                  <a:pt x="598" y="3490"/>
                  <a:pt x="607" y="3522"/>
                </a:cubicBezTo>
                <a:cubicBezTo>
                  <a:pt x="607" y="3523"/>
                  <a:pt x="608" y="3524"/>
                  <a:pt x="608" y="3524"/>
                </a:cubicBezTo>
                <a:cubicBezTo>
                  <a:pt x="605" y="3574"/>
                  <a:pt x="598" y="3622"/>
                  <a:pt x="589" y="3670"/>
                </a:cubicBezTo>
                <a:cubicBezTo>
                  <a:pt x="588" y="3663"/>
                  <a:pt x="585" y="3656"/>
                  <a:pt x="581" y="3649"/>
                </a:cubicBezTo>
                <a:cubicBezTo>
                  <a:pt x="575" y="3639"/>
                  <a:pt x="568" y="3630"/>
                  <a:pt x="560" y="3621"/>
                </a:cubicBezTo>
                <a:close/>
                <a:moveTo>
                  <a:pt x="577" y="3807"/>
                </a:moveTo>
                <a:cubicBezTo>
                  <a:pt x="577" y="3807"/>
                  <a:pt x="577" y="3807"/>
                  <a:pt x="577" y="3808"/>
                </a:cubicBezTo>
                <a:cubicBezTo>
                  <a:pt x="578" y="3823"/>
                  <a:pt x="581" y="3838"/>
                  <a:pt x="584" y="3853"/>
                </a:cubicBezTo>
                <a:cubicBezTo>
                  <a:pt x="574" y="3849"/>
                  <a:pt x="564" y="3844"/>
                  <a:pt x="554" y="3837"/>
                </a:cubicBezTo>
                <a:cubicBezTo>
                  <a:pt x="545" y="3830"/>
                  <a:pt x="538" y="3823"/>
                  <a:pt x="531" y="3814"/>
                </a:cubicBezTo>
                <a:cubicBezTo>
                  <a:pt x="547" y="3811"/>
                  <a:pt x="563" y="3808"/>
                  <a:pt x="577" y="3807"/>
                </a:cubicBezTo>
                <a:close/>
                <a:moveTo>
                  <a:pt x="360" y="3955"/>
                </a:moveTo>
                <a:cubicBezTo>
                  <a:pt x="346" y="3953"/>
                  <a:pt x="332" y="3953"/>
                  <a:pt x="318" y="3953"/>
                </a:cubicBezTo>
                <a:cubicBezTo>
                  <a:pt x="316" y="3953"/>
                  <a:pt x="314" y="3953"/>
                  <a:pt x="312" y="3953"/>
                </a:cubicBezTo>
                <a:cubicBezTo>
                  <a:pt x="327" y="3946"/>
                  <a:pt x="345" y="3946"/>
                  <a:pt x="364" y="3946"/>
                </a:cubicBezTo>
                <a:cubicBezTo>
                  <a:pt x="362" y="3949"/>
                  <a:pt x="361" y="3951"/>
                  <a:pt x="360" y="3954"/>
                </a:cubicBezTo>
                <a:cubicBezTo>
                  <a:pt x="360" y="3954"/>
                  <a:pt x="360" y="3955"/>
                  <a:pt x="360" y="3955"/>
                </a:cubicBezTo>
                <a:close/>
                <a:moveTo>
                  <a:pt x="361" y="4021"/>
                </a:moveTo>
                <a:cubicBezTo>
                  <a:pt x="366" y="4005"/>
                  <a:pt x="366" y="3990"/>
                  <a:pt x="368" y="3974"/>
                </a:cubicBezTo>
                <a:cubicBezTo>
                  <a:pt x="387" y="3977"/>
                  <a:pt x="405" y="3981"/>
                  <a:pt x="423" y="3987"/>
                </a:cubicBezTo>
                <a:cubicBezTo>
                  <a:pt x="399" y="3993"/>
                  <a:pt x="379" y="4005"/>
                  <a:pt x="361" y="4021"/>
                </a:cubicBezTo>
                <a:close/>
                <a:moveTo>
                  <a:pt x="598" y="4011"/>
                </a:moveTo>
                <a:cubicBezTo>
                  <a:pt x="593" y="4017"/>
                  <a:pt x="590" y="4023"/>
                  <a:pt x="588" y="4030"/>
                </a:cubicBezTo>
                <a:cubicBezTo>
                  <a:pt x="583" y="4027"/>
                  <a:pt x="579" y="4024"/>
                  <a:pt x="574" y="4022"/>
                </a:cubicBezTo>
                <a:cubicBezTo>
                  <a:pt x="574" y="4022"/>
                  <a:pt x="573" y="4022"/>
                  <a:pt x="573" y="4021"/>
                </a:cubicBezTo>
                <a:cubicBezTo>
                  <a:pt x="572" y="4016"/>
                  <a:pt x="567" y="4010"/>
                  <a:pt x="563" y="4006"/>
                </a:cubicBezTo>
                <a:cubicBezTo>
                  <a:pt x="556" y="3998"/>
                  <a:pt x="547" y="3992"/>
                  <a:pt x="542" y="3983"/>
                </a:cubicBezTo>
                <a:cubicBezTo>
                  <a:pt x="536" y="3971"/>
                  <a:pt x="538" y="3957"/>
                  <a:pt x="535" y="3945"/>
                </a:cubicBezTo>
                <a:cubicBezTo>
                  <a:pt x="531" y="3926"/>
                  <a:pt x="508" y="3900"/>
                  <a:pt x="489" y="3920"/>
                </a:cubicBezTo>
                <a:cubicBezTo>
                  <a:pt x="487" y="3922"/>
                  <a:pt x="489" y="3925"/>
                  <a:pt x="492" y="3924"/>
                </a:cubicBezTo>
                <a:cubicBezTo>
                  <a:pt x="515" y="3919"/>
                  <a:pt x="517" y="3941"/>
                  <a:pt x="517" y="3958"/>
                </a:cubicBezTo>
                <a:cubicBezTo>
                  <a:pt x="511" y="3954"/>
                  <a:pt x="504" y="3951"/>
                  <a:pt x="499" y="3949"/>
                </a:cubicBezTo>
                <a:cubicBezTo>
                  <a:pt x="483" y="3942"/>
                  <a:pt x="465" y="3939"/>
                  <a:pt x="448" y="3945"/>
                </a:cubicBezTo>
                <a:cubicBezTo>
                  <a:pt x="447" y="3946"/>
                  <a:pt x="447" y="3948"/>
                  <a:pt x="448" y="3948"/>
                </a:cubicBezTo>
                <a:cubicBezTo>
                  <a:pt x="464" y="3952"/>
                  <a:pt x="480" y="3954"/>
                  <a:pt x="495" y="3962"/>
                </a:cubicBezTo>
                <a:cubicBezTo>
                  <a:pt x="502" y="3966"/>
                  <a:pt x="511" y="3975"/>
                  <a:pt x="519" y="3979"/>
                </a:cubicBezTo>
                <a:cubicBezTo>
                  <a:pt x="521" y="3986"/>
                  <a:pt x="523" y="3993"/>
                  <a:pt x="527" y="3999"/>
                </a:cubicBezTo>
                <a:cubicBezTo>
                  <a:pt x="527" y="3999"/>
                  <a:pt x="528" y="3999"/>
                  <a:pt x="528" y="3999"/>
                </a:cubicBezTo>
                <a:cubicBezTo>
                  <a:pt x="508" y="3991"/>
                  <a:pt x="487" y="3985"/>
                  <a:pt x="465" y="3983"/>
                </a:cubicBezTo>
                <a:cubicBezTo>
                  <a:pt x="435" y="3970"/>
                  <a:pt x="404" y="3961"/>
                  <a:pt x="373" y="3957"/>
                </a:cubicBezTo>
                <a:cubicBezTo>
                  <a:pt x="373" y="3955"/>
                  <a:pt x="374" y="3953"/>
                  <a:pt x="376" y="3951"/>
                </a:cubicBezTo>
                <a:cubicBezTo>
                  <a:pt x="377" y="3948"/>
                  <a:pt x="380" y="3946"/>
                  <a:pt x="382" y="3944"/>
                </a:cubicBezTo>
                <a:cubicBezTo>
                  <a:pt x="386" y="3944"/>
                  <a:pt x="389" y="3943"/>
                  <a:pt x="393" y="3942"/>
                </a:cubicBezTo>
                <a:cubicBezTo>
                  <a:pt x="407" y="3939"/>
                  <a:pt x="424" y="3931"/>
                  <a:pt x="426" y="3916"/>
                </a:cubicBezTo>
                <a:cubicBezTo>
                  <a:pt x="457" y="3922"/>
                  <a:pt x="497" y="3918"/>
                  <a:pt x="511" y="3892"/>
                </a:cubicBezTo>
                <a:cubicBezTo>
                  <a:pt x="515" y="3894"/>
                  <a:pt x="519" y="3896"/>
                  <a:pt x="524" y="3898"/>
                </a:cubicBezTo>
                <a:cubicBezTo>
                  <a:pt x="567" y="3920"/>
                  <a:pt x="603" y="3944"/>
                  <a:pt x="606" y="3996"/>
                </a:cubicBezTo>
                <a:cubicBezTo>
                  <a:pt x="607" y="3999"/>
                  <a:pt x="607" y="4003"/>
                  <a:pt x="607" y="4006"/>
                </a:cubicBezTo>
                <a:cubicBezTo>
                  <a:pt x="604" y="4007"/>
                  <a:pt x="600" y="4008"/>
                  <a:pt x="598" y="4011"/>
                </a:cubicBezTo>
                <a:close/>
                <a:moveTo>
                  <a:pt x="549" y="3882"/>
                </a:moveTo>
                <a:cubicBezTo>
                  <a:pt x="519" y="3866"/>
                  <a:pt x="489" y="3853"/>
                  <a:pt x="465" y="3831"/>
                </a:cubicBezTo>
                <a:cubicBezTo>
                  <a:pt x="478" y="3828"/>
                  <a:pt x="491" y="3825"/>
                  <a:pt x="504" y="3821"/>
                </a:cubicBezTo>
                <a:cubicBezTo>
                  <a:pt x="521" y="3845"/>
                  <a:pt x="543" y="3865"/>
                  <a:pt x="572" y="3877"/>
                </a:cubicBezTo>
                <a:cubicBezTo>
                  <a:pt x="580" y="3880"/>
                  <a:pt x="587" y="3883"/>
                  <a:pt x="595" y="3886"/>
                </a:cubicBezTo>
                <a:cubicBezTo>
                  <a:pt x="599" y="3896"/>
                  <a:pt x="604" y="3906"/>
                  <a:pt x="609" y="3916"/>
                </a:cubicBezTo>
                <a:cubicBezTo>
                  <a:pt x="610" y="3921"/>
                  <a:pt x="612" y="3926"/>
                  <a:pt x="613" y="3931"/>
                </a:cubicBezTo>
                <a:cubicBezTo>
                  <a:pt x="597" y="3909"/>
                  <a:pt x="573" y="3894"/>
                  <a:pt x="549" y="3882"/>
                </a:cubicBezTo>
                <a:close/>
                <a:moveTo>
                  <a:pt x="603" y="3789"/>
                </a:moveTo>
                <a:cubicBezTo>
                  <a:pt x="603" y="3784"/>
                  <a:pt x="603" y="3778"/>
                  <a:pt x="603" y="3773"/>
                </a:cubicBezTo>
                <a:cubicBezTo>
                  <a:pt x="606" y="3717"/>
                  <a:pt x="621" y="3662"/>
                  <a:pt x="628" y="3607"/>
                </a:cubicBezTo>
                <a:cubicBezTo>
                  <a:pt x="634" y="3554"/>
                  <a:pt x="635" y="3501"/>
                  <a:pt x="632" y="3447"/>
                </a:cubicBezTo>
                <a:cubicBezTo>
                  <a:pt x="632" y="3433"/>
                  <a:pt x="631" y="3419"/>
                  <a:pt x="630" y="3405"/>
                </a:cubicBezTo>
                <a:cubicBezTo>
                  <a:pt x="630" y="3406"/>
                  <a:pt x="631" y="3406"/>
                  <a:pt x="631" y="3407"/>
                </a:cubicBezTo>
                <a:cubicBezTo>
                  <a:pt x="642" y="3433"/>
                  <a:pt x="635" y="3463"/>
                  <a:pt x="637" y="3490"/>
                </a:cubicBezTo>
                <a:cubicBezTo>
                  <a:pt x="640" y="3520"/>
                  <a:pt x="652" y="3548"/>
                  <a:pt x="681" y="3560"/>
                </a:cubicBezTo>
                <a:cubicBezTo>
                  <a:pt x="675" y="3588"/>
                  <a:pt x="670" y="3615"/>
                  <a:pt x="668" y="3643"/>
                </a:cubicBezTo>
                <a:cubicBezTo>
                  <a:pt x="668" y="3656"/>
                  <a:pt x="668" y="3669"/>
                  <a:pt x="668" y="3682"/>
                </a:cubicBezTo>
                <a:cubicBezTo>
                  <a:pt x="648" y="3715"/>
                  <a:pt x="632" y="3751"/>
                  <a:pt x="620" y="3791"/>
                </a:cubicBezTo>
                <a:cubicBezTo>
                  <a:pt x="614" y="3790"/>
                  <a:pt x="609" y="3789"/>
                  <a:pt x="603" y="3789"/>
                </a:cubicBezTo>
                <a:close/>
                <a:moveTo>
                  <a:pt x="664" y="3952"/>
                </a:moveTo>
                <a:cubicBezTo>
                  <a:pt x="661" y="3947"/>
                  <a:pt x="659" y="3942"/>
                  <a:pt x="656" y="3937"/>
                </a:cubicBezTo>
                <a:cubicBezTo>
                  <a:pt x="650" y="3927"/>
                  <a:pt x="644" y="3917"/>
                  <a:pt x="638" y="3908"/>
                </a:cubicBezTo>
                <a:cubicBezTo>
                  <a:pt x="651" y="3917"/>
                  <a:pt x="662" y="3928"/>
                  <a:pt x="670" y="3945"/>
                </a:cubicBezTo>
                <a:cubicBezTo>
                  <a:pt x="668" y="3947"/>
                  <a:pt x="666" y="3950"/>
                  <a:pt x="664" y="3952"/>
                </a:cubicBezTo>
                <a:close/>
                <a:moveTo>
                  <a:pt x="689" y="3925"/>
                </a:moveTo>
                <a:cubicBezTo>
                  <a:pt x="684" y="3914"/>
                  <a:pt x="677" y="3903"/>
                  <a:pt x="667" y="3894"/>
                </a:cubicBezTo>
                <a:cubicBezTo>
                  <a:pt x="655" y="3882"/>
                  <a:pt x="641" y="3874"/>
                  <a:pt x="625" y="3868"/>
                </a:cubicBezTo>
                <a:cubicBezTo>
                  <a:pt x="626" y="3863"/>
                  <a:pt x="626" y="3858"/>
                  <a:pt x="627" y="3853"/>
                </a:cubicBezTo>
                <a:cubicBezTo>
                  <a:pt x="627" y="3853"/>
                  <a:pt x="627" y="3853"/>
                  <a:pt x="627" y="3853"/>
                </a:cubicBezTo>
                <a:cubicBezTo>
                  <a:pt x="655" y="3872"/>
                  <a:pt x="679" y="3892"/>
                  <a:pt x="696" y="3918"/>
                </a:cubicBezTo>
                <a:cubicBezTo>
                  <a:pt x="694" y="3920"/>
                  <a:pt x="692" y="3922"/>
                  <a:pt x="689" y="3925"/>
                </a:cubicBezTo>
                <a:close/>
                <a:moveTo>
                  <a:pt x="632" y="3823"/>
                </a:moveTo>
                <a:cubicBezTo>
                  <a:pt x="632" y="3820"/>
                  <a:pt x="633" y="3817"/>
                  <a:pt x="634" y="3814"/>
                </a:cubicBezTo>
                <a:cubicBezTo>
                  <a:pt x="640" y="3816"/>
                  <a:pt x="646" y="3818"/>
                  <a:pt x="652" y="3821"/>
                </a:cubicBezTo>
                <a:cubicBezTo>
                  <a:pt x="655" y="3823"/>
                  <a:pt x="658" y="3824"/>
                  <a:pt x="662" y="3825"/>
                </a:cubicBezTo>
                <a:cubicBezTo>
                  <a:pt x="675" y="3831"/>
                  <a:pt x="687" y="3838"/>
                  <a:pt x="698" y="3846"/>
                </a:cubicBezTo>
                <a:cubicBezTo>
                  <a:pt x="703" y="3860"/>
                  <a:pt x="709" y="3875"/>
                  <a:pt x="713" y="3890"/>
                </a:cubicBezTo>
                <a:cubicBezTo>
                  <a:pt x="690" y="3862"/>
                  <a:pt x="659" y="3845"/>
                  <a:pt x="632" y="3823"/>
                </a:cubicBezTo>
                <a:close/>
                <a:moveTo>
                  <a:pt x="749" y="3858"/>
                </a:moveTo>
                <a:cubicBezTo>
                  <a:pt x="749" y="3858"/>
                  <a:pt x="749" y="3859"/>
                  <a:pt x="748" y="3860"/>
                </a:cubicBezTo>
                <a:cubicBezTo>
                  <a:pt x="741" y="3852"/>
                  <a:pt x="732" y="3846"/>
                  <a:pt x="724" y="3839"/>
                </a:cubicBezTo>
                <a:cubicBezTo>
                  <a:pt x="721" y="3832"/>
                  <a:pt x="719" y="3824"/>
                  <a:pt x="716" y="3817"/>
                </a:cubicBezTo>
                <a:cubicBezTo>
                  <a:pt x="724" y="3814"/>
                  <a:pt x="730" y="3811"/>
                  <a:pt x="735" y="3809"/>
                </a:cubicBezTo>
                <a:cubicBezTo>
                  <a:pt x="739" y="3812"/>
                  <a:pt x="743" y="3816"/>
                  <a:pt x="748" y="3824"/>
                </a:cubicBezTo>
                <a:cubicBezTo>
                  <a:pt x="762" y="3847"/>
                  <a:pt x="754" y="3839"/>
                  <a:pt x="749" y="3858"/>
                </a:cubicBezTo>
                <a:close/>
                <a:moveTo>
                  <a:pt x="783" y="3837"/>
                </a:moveTo>
                <a:cubicBezTo>
                  <a:pt x="788" y="3822"/>
                  <a:pt x="789" y="3810"/>
                  <a:pt x="770" y="3797"/>
                </a:cubicBezTo>
                <a:cubicBezTo>
                  <a:pt x="768" y="3795"/>
                  <a:pt x="766" y="3794"/>
                  <a:pt x="763" y="3793"/>
                </a:cubicBezTo>
                <a:cubicBezTo>
                  <a:pt x="774" y="3785"/>
                  <a:pt x="783" y="3777"/>
                  <a:pt x="791" y="3767"/>
                </a:cubicBezTo>
                <a:cubicBezTo>
                  <a:pt x="792" y="3787"/>
                  <a:pt x="792" y="3806"/>
                  <a:pt x="797" y="3825"/>
                </a:cubicBezTo>
                <a:cubicBezTo>
                  <a:pt x="792" y="3829"/>
                  <a:pt x="788" y="3833"/>
                  <a:pt x="783" y="3837"/>
                </a:cubicBezTo>
                <a:close/>
                <a:moveTo>
                  <a:pt x="791" y="3702"/>
                </a:moveTo>
                <a:cubicBezTo>
                  <a:pt x="774" y="3677"/>
                  <a:pt x="746" y="3661"/>
                  <a:pt x="713" y="3663"/>
                </a:cubicBezTo>
                <a:cubicBezTo>
                  <a:pt x="710" y="3663"/>
                  <a:pt x="710" y="3666"/>
                  <a:pt x="713" y="3667"/>
                </a:cubicBezTo>
                <a:cubicBezTo>
                  <a:pt x="737" y="3674"/>
                  <a:pt x="756" y="3687"/>
                  <a:pt x="770" y="3704"/>
                </a:cubicBezTo>
                <a:cubicBezTo>
                  <a:pt x="742" y="3710"/>
                  <a:pt x="718" y="3728"/>
                  <a:pt x="705" y="3754"/>
                </a:cubicBezTo>
                <a:cubicBezTo>
                  <a:pt x="704" y="3755"/>
                  <a:pt x="706" y="3756"/>
                  <a:pt x="706" y="3755"/>
                </a:cubicBezTo>
                <a:cubicBezTo>
                  <a:pt x="731" y="3730"/>
                  <a:pt x="755" y="3720"/>
                  <a:pt x="779" y="3720"/>
                </a:cubicBezTo>
                <a:cubicBezTo>
                  <a:pt x="782" y="3725"/>
                  <a:pt x="784" y="3730"/>
                  <a:pt x="786" y="3736"/>
                </a:cubicBezTo>
                <a:cubicBezTo>
                  <a:pt x="774" y="3754"/>
                  <a:pt x="762" y="3770"/>
                  <a:pt x="743" y="3781"/>
                </a:cubicBezTo>
                <a:cubicBezTo>
                  <a:pt x="742" y="3782"/>
                  <a:pt x="739" y="3784"/>
                  <a:pt x="734" y="3786"/>
                </a:cubicBezTo>
                <a:cubicBezTo>
                  <a:pt x="731" y="3786"/>
                  <a:pt x="728" y="3786"/>
                  <a:pt x="724" y="3785"/>
                </a:cubicBezTo>
                <a:cubicBezTo>
                  <a:pt x="718" y="3784"/>
                  <a:pt x="712" y="3782"/>
                  <a:pt x="707" y="3780"/>
                </a:cubicBezTo>
                <a:cubicBezTo>
                  <a:pt x="699" y="3746"/>
                  <a:pt x="695" y="3711"/>
                  <a:pt x="694" y="3676"/>
                </a:cubicBezTo>
                <a:cubicBezTo>
                  <a:pt x="698" y="3669"/>
                  <a:pt x="703" y="3663"/>
                  <a:pt x="709" y="3656"/>
                </a:cubicBezTo>
                <a:cubicBezTo>
                  <a:pt x="724" y="3638"/>
                  <a:pt x="743" y="3622"/>
                  <a:pt x="761" y="3606"/>
                </a:cubicBezTo>
                <a:cubicBezTo>
                  <a:pt x="761" y="3606"/>
                  <a:pt x="761" y="3606"/>
                  <a:pt x="761" y="3606"/>
                </a:cubicBezTo>
                <a:cubicBezTo>
                  <a:pt x="769" y="3614"/>
                  <a:pt x="777" y="3621"/>
                  <a:pt x="786" y="3627"/>
                </a:cubicBezTo>
                <a:cubicBezTo>
                  <a:pt x="770" y="3633"/>
                  <a:pt x="752" y="3638"/>
                  <a:pt x="734" y="3643"/>
                </a:cubicBezTo>
                <a:cubicBezTo>
                  <a:pt x="731" y="3644"/>
                  <a:pt x="732" y="3648"/>
                  <a:pt x="735" y="3648"/>
                </a:cubicBezTo>
                <a:cubicBezTo>
                  <a:pt x="759" y="3649"/>
                  <a:pt x="781" y="3646"/>
                  <a:pt x="803" y="3638"/>
                </a:cubicBezTo>
                <a:cubicBezTo>
                  <a:pt x="815" y="3647"/>
                  <a:pt x="826" y="3656"/>
                  <a:pt x="835" y="3670"/>
                </a:cubicBezTo>
                <a:cubicBezTo>
                  <a:pt x="835" y="3670"/>
                  <a:pt x="835" y="3671"/>
                  <a:pt x="836" y="3671"/>
                </a:cubicBezTo>
                <a:cubicBezTo>
                  <a:pt x="824" y="3680"/>
                  <a:pt x="815" y="3691"/>
                  <a:pt x="806" y="3703"/>
                </a:cubicBezTo>
                <a:cubicBezTo>
                  <a:pt x="801" y="3702"/>
                  <a:pt x="796" y="3702"/>
                  <a:pt x="791" y="3702"/>
                </a:cubicBezTo>
                <a:close/>
                <a:moveTo>
                  <a:pt x="817" y="3808"/>
                </a:moveTo>
                <a:cubicBezTo>
                  <a:pt x="817" y="3809"/>
                  <a:pt x="816" y="3809"/>
                  <a:pt x="815" y="3810"/>
                </a:cubicBezTo>
                <a:cubicBezTo>
                  <a:pt x="811" y="3788"/>
                  <a:pt x="813" y="3764"/>
                  <a:pt x="808" y="3742"/>
                </a:cubicBezTo>
                <a:cubicBezTo>
                  <a:pt x="812" y="3737"/>
                  <a:pt x="815" y="3732"/>
                  <a:pt x="818" y="3727"/>
                </a:cubicBezTo>
                <a:cubicBezTo>
                  <a:pt x="826" y="3731"/>
                  <a:pt x="834" y="3734"/>
                  <a:pt x="842" y="3739"/>
                </a:cubicBezTo>
                <a:cubicBezTo>
                  <a:pt x="842" y="3744"/>
                  <a:pt x="842" y="3748"/>
                  <a:pt x="844" y="3753"/>
                </a:cubicBezTo>
                <a:cubicBezTo>
                  <a:pt x="830" y="3770"/>
                  <a:pt x="819" y="3788"/>
                  <a:pt x="817" y="3808"/>
                </a:cubicBezTo>
                <a:close/>
                <a:moveTo>
                  <a:pt x="845" y="3716"/>
                </a:moveTo>
                <a:cubicBezTo>
                  <a:pt x="840" y="3714"/>
                  <a:pt x="836" y="3712"/>
                  <a:pt x="831" y="3710"/>
                </a:cubicBezTo>
                <a:cubicBezTo>
                  <a:pt x="835" y="3704"/>
                  <a:pt x="840" y="3700"/>
                  <a:pt x="845" y="3695"/>
                </a:cubicBezTo>
                <a:cubicBezTo>
                  <a:pt x="846" y="3702"/>
                  <a:pt x="845" y="3709"/>
                  <a:pt x="845" y="3716"/>
                </a:cubicBezTo>
                <a:close/>
                <a:moveTo>
                  <a:pt x="852" y="3661"/>
                </a:moveTo>
                <a:cubicBezTo>
                  <a:pt x="845" y="3649"/>
                  <a:pt x="835" y="3638"/>
                  <a:pt x="824" y="3630"/>
                </a:cubicBezTo>
                <a:cubicBezTo>
                  <a:pt x="826" y="3629"/>
                  <a:pt x="828" y="3627"/>
                  <a:pt x="831" y="3626"/>
                </a:cubicBezTo>
                <a:cubicBezTo>
                  <a:pt x="840" y="3633"/>
                  <a:pt x="851" y="3637"/>
                  <a:pt x="862" y="3640"/>
                </a:cubicBezTo>
                <a:cubicBezTo>
                  <a:pt x="866" y="3642"/>
                  <a:pt x="871" y="3643"/>
                  <a:pt x="875" y="3644"/>
                </a:cubicBezTo>
                <a:cubicBezTo>
                  <a:pt x="875" y="3645"/>
                  <a:pt x="876" y="3645"/>
                  <a:pt x="876" y="3646"/>
                </a:cubicBezTo>
                <a:cubicBezTo>
                  <a:pt x="878" y="3647"/>
                  <a:pt x="879" y="3648"/>
                  <a:pt x="880" y="3650"/>
                </a:cubicBezTo>
                <a:cubicBezTo>
                  <a:pt x="873" y="3652"/>
                  <a:pt x="865" y="3655"/>
                  <a:pt x="858" y="3658"/>
                </a:cubicBezTo>
                <a:cubicBezTo>
                  <a:pt x="856" y="3659"/>
                  <a:pt x="854" y="3660"/>
                  <a:pt x="852" y="3661"/>
                </a:cubicBezTo>
                <a:close/>
                <a:moveTo>
                  <a:pt x="887" y="3702"/>
                </a:moveTo>
                <a:cubicBezTo>
                  <a:pt x="884" y="3707"/>
                  <a:pt x="879" y="3713"/>
                  <a:pt x="874" y="3719"/>
                </a:cubicBezTo>
                <a:cubicBezTo>
                  <a:pt x="871" y="3723"/>
                  <a:pt x="868" y="3726"/>
                  <a:pt x="865" y="3729"/>
                </a:cubicBezTo>
                <a:cubicBezTo>
                  <a:pt x="865" y="3729"/>
                  <a:pt x="864" y="3729"/>
                  <a:pt x="864" y="3729"/>
                </a:cubicBezTo>
                <a:cubicBezTo>
                  <a:pt x="865" y="3725"/>
                  <a:pt x="866" y="3721"/>
                  <a:pt x="866" y="3717"/>
                </a:cubicBezTo>
                <a:cubicBezTo>
                  <a:pt x="866" y="3706"/>
                  <a:pt x="867" y="3697"/>
                  <a:pt x="864" y="3687"/>
                </a:cubicBezTo>
                <a:cubicBezTo>
                  <a:pt x="864" y="3685"/>
                  <a:pt x="863" y="3684"/>
                  <a:pt x="862" y="3682"/>
                </a:cubicBezTo>
                <a:cubicBezTo>
                  <a:pt x="871" y="3677"/>
                  <a:pt x="881" y="3673"/>
                  <a:pt x="892" y="3670"/>
                </a:cubicBezTo>
                <a:cubicBezTo>
                  <a:pt x="893" y="3673"/>
                  <a:pt x="893" y="3676"/>
                  <a:pt x="894" y="3678"/>
                </a:cubicBezTo>
                <a:cubicBezTo>
                  <a:pt x="892" y="3686"/>
                  <a:pt x="889" y="3694"/>
                  <a:pt x="887" y="3702"/>
                </a:cubicBezTo>
                <a:close/>
                <a:moveTo>
                  <a:pt x="887" y="3625"/>
                </a:moveTo>
                <a:cubicBezTo>
                  <a:pt x="884" y="3621"/>
                  <a:pt x="882" y="3617"/>
                  <a:pt x="882" y="3613"/>
                </a:cubicBezTo>
                <a:cubicBezTo>
                  <a:pt x="884" y="3614"/>
                  <a:pt x="886" y="3612"/>
                  <a:pt x="886" y="3610"/>
                </a:cubicBezTo>
                <a:cubicBezTo>
                  <a:pt x="886" y="3609"/>
                  <a:pt x="886" y="3608"/>
                  <a:pt x="886" y="3607"/>
                </a:cubicBezTo>
                <a:cubicBezTo>
                  <a:pt x="891" y="3614"/>
                  <a:pt x="894" y="3622"/>
                  <a:pt x="898" y="3630"/>
                </a:cubicBezTo>
                <a:cubicBezTo>
                  <a:pt x="894" y="3628"/>
                  <a:pt x="890" y="3626"/>
                  <a:pt x="887" y="3625"/>
                </a:cubicBezTo>
                <a:close/>
                <a:moveTo>
                  <a:pt x="892" y="3583"/>
                </a:moveTo>
                <a:cubicBezTo>
                  <a:pt x="872" y="3562"/>
                  <a:pt x="844" y="3550"/>
                  <a:pt x="816" y="3549"/>
                </a:cubicBezTo>
                <a:cubicBezTo>
                  <a:pt x="833" y="3527"/>
                  <a:pt x="846" y="3502"/>
                  <a:pt x="856" y="3476"/>
                </a:cubicBezTo>
                <a:cubicBezTo>
                  <a:pt x="859" y="3478"/>
                  <a:pt x="862" y="3481"/>
                  <a:pt x="865" y="3483"/>
                </a:cubicBezTo>
                <a:cubicBezTo>
                  <a:pt x="863" y="3484"/>
                  <a:pt x="861" y="3486"/>
                  <a:pt x="862" y="3489"/>
                </a:cubicBezTo>
                <a:cubicBezTo>
                  <a:pt x="878" y="3521"/>
                  <a:pt x="892" y="3551"/>
                  <a:pt x="898" y="3583"/>
                </a:cubicBezTo>
                <a:cubicBezTo>
                  <a:pt x="896" y="3583"/>
                  <a:pt x="894" y="3583"/>
                  <a:pt x="892" y="3583"/>
                </a:cubicBezTo>
                <a:close/>
                <a:moveTo>
                  <a:pt x="873" y="3489"/>
                </a:moveTo>
                <a:cubicBezTo>
                  <a:pt x="899" y="3508"/>
                  <a:pt x="924" y="3530"/>
                  <a:pt x="928" y="3562"/>
                </a:cubicBezTo>
                <a:cubicBezTo>
                  <a:pt x="929" y="3570"/>
                  <a:pt x="928" y="3577"/>
                  <a:pt x="927" y="3584"/>
                </a:cubicBezTo>
                <a:cubicBezTo>
                  <a:pt x="924" y="3584"/>
                  <a:pt x="921" y="3584"/>
                  <a:pt x="918" y="3585"/>
                </a:cubicBezTo>
                <a:cubicBezTo>
                  <a:pt x="912" y="3550"/>
                  <a:pt x="898" y="3518"/>
                  <a:pt x="873" y="3489"/>
                </a:cubicBezTo>
                <a:close/>
                <a:moveTo>
                  <a:pt x="937" y="3694"/>
                </a:moveTo>
                <a:cubicBezTo>
                  <a:pt x="936" y="3696"/>
                  <a:pt x="936" y="3699"/>
                  <a:pt x="935" y="3701"/>
                </a:cubicBezTo>
                <a:cubicBezTo>
                  <a:pt x="930" y="3689"/>
                  <a:pt x="926" y="3677"/>
                  <a:pt x="925" y="3664"/>
                </a:cubicBezTo>
                <a:cubicBezTo>
                  <a:pt x="930" y="3667"/>
                  <a:pt x="936" y="3669"/>
                  <a:pt x="942" y="3670"/>
                </a:cubicBezTo>
                <a:cubicBezTo>
                  <a:pt x="942" y="3672"/>
                  <a:pt x="943" y="3673"/>
                  <a:pt x="944" y="3675"/>
                </a:cubicBezTo>
                <a:cubicBezTo>
                  <a:pt x="942" y="3681"/>
                  <a:pt x="939" y="3687"/>
                  <a:pt x="937" y="3694"/>
                </a:cubicBezTo>
                <a:close/>
                <a:moveTo>
                  <a:pt x="943" y="3606"/>
                </a:moveTo>
                <a:cubicBezTo>
                  <a:pt x="937" y="3618"/>
                  <a:pt x="935" y="3629"/>
                  <a:pt x="935" y="3640"/>
                </a:cubicBezTo>
                <a:cubicBezTo>
                  <a:pt x="933" y="3638"/>
                  <a:pt x="931" y="3636"/>
                  <a:pt x="929" y="3633"/>
                </a:cubicBezTo>
                <a:cubicBezTo>
                  <a:pt x="930" y="3631"/>
                  <a:pt x="931" y="3628"/>
                  <a:pt x="932" y="3625"/>
                </a:cubicBezTo>
                <a:cubicBezTo>
                  <a:pt x="935" y="3617"/>
                  <a:pt x="938" y="3610"/>
                  <a:pt x="940" y="3603"/>
                </a:cubicBezTo>
                <a:cubicBezTo>
                  <a:pt x="942" y="3602"/>
                  <a:pt x="944" y="3601"/>
                  <a:pt x="946" y="3600"/>
                </a:cubicBezTo>
                <a:cubicBezTo>
                  <a:pt x="945" y="3602"/>
                  <a:pt x="944" y="3604"/>
                  <a:pt x="943" y="3606"/>
                </a:cubicBezTo>
                <a:close/>
                <a:moveTo>
                  <a:pt x="1000" y="3599"/>
                </a:moveTo>
                <a:cubicBezTo>
                  <a:pt x="1004" y="3591"/>
                  <a:pt x="1007" y="3583"/>
                  <a:pt x="1009" y="3576"/>
                </a:cubicBezTo>
                <a:cubicBezTo>
                  <a:pt x="1032" y="3565"/>
                  <a:pt x="1060" y="3555"/>
                  <a:pt x="1075" y="3535"/>
                </a:cubicBezTo>
                <a:cubicBezTo>
                  <a:pt x="1077" y="3540"/>
                  <a:pt x="1077" y="3545"/>
                  <a:pt x="1076" y="3551"/>
                </a:cubicBezTo>
                <a:cubicBezTo>
                  <a:pt x="1081" y="3562"/>
                  <a:pt x="1078" y="3570"/>
                  <a:pt x="1067" y="3576"/>
                </a:cubicBezTo>
                <a:cubicBezTo>
                  <a:pt x="1062" y="3582"/>
                  <a:pt x="1055" y="3588"/>
                  <a:pt x="1049" y="3594"/>
                </a:cubicBezTo>
                <a:cubicBezTo>
                  <a:pt x="1036" y="3606"/>
                  <a:pt x="1018" y="3619"/>
                  <a:pt x="1008" y="3635"/>
                </a:cubicBezTo>
                <a:cubicBezTo>
                  <a:pt x="999" y="3636"/>
                  <a:pt x="990" y="3636"/>
                  <a:pt x="981" y="3637"/>
                </a:cubicBezTo>
                <a:cubicBezTo>
                  <a:pt x="987" y="3624"/>
                  <a:pt x="993" y="3612"/>
                  <a:pt x="1000" y="3599"/>
                </a:cubicBezTo>
                <a:close/>
                <a:moveTo>
                  <a:pt x="1075" y="3599"/>
                </a:moveTo>
                <a:cubicBezTo>
                  <a:pt x="1074" y="3609"/>
                  <a:pt x="1073" y="3620"/>
                  <a:pt x="1073" y="3631"/>
                </a:cubicBezTo>
                <a:cubicBezTo>
                  <a:pt x="1064" y="3631"/>
                  <a:pt x="1055" y="3633"/>
                  <a:pt x="1047" y="3633"/>
                </a:cubicBezTo>
                <a:cubicBezTo>
                  <a:pt x="1043" y="3633"/>
                  <a:pt x="1039" y="3634"/>
                  <a:pt x="1035" y="3634"/>
                </a:cubicBezTo>
                <a:cubicBezTo>
                  <a:pt x="1042" y="3626"/>
                  <a:pt x="1052" y="3619"/>
                  <a:pt x="1059" y="3612"/>
                </a:cubicBezTo>
                <a:cubicBezTo>
                  <a:pt x="1063" y="3608"/>
                  <a:pt x="1069" y="3604"/>
                  <a:pt x="1075" y="3599"/>
                </a:cubicBezTo>
                <a:close/>
                <a:moveTo>
                  <a:pt x="987" y="3588"/>
                </a:moveTo>
                <a:cubicBezTo>
                  <a:pt x="979" y="3605"/>
                  <a:pt x="970" y="3621"/>
                  <a:pt x="961" y="3638"/>
                </a:cubicBezTo>
                <a:cubicBezTo>
                  <a:pt x="959" y="3638"/>
                  <a:pt x="957" y="3638"/>
                  <a:pt x="955" y="3638"/>
                </a:cubicBezTo>
                <a:cubicBezTo>
                  <a:pt x="954" y="3621"/>
                  <a:pt x="963" y="3604"/>
                  <a:pt x="987" y="3588"/>
                </a:cubicBezTo>
                <a:close/>
                <a:moveTo>
                  <a:pt x="979" y="3721"/>
                </a:moveTo>
                <a:cubicBezTo>
                  <a:pt x="971" y="3717"/>
                  <a:pt x="964" y="3716"/>
                  <a:pt x="956" y="3716"/>
                </a:cubicBezTo>
                <a:cubicBezTo>
                  <a:pt x="961" y="3714"/>
                  <a:pt x="966" y="3712"/>
                  <a:pt x="970" y="3711"/>
                </a:cubicBezTo>
                <a:cubicBezTo>
                  <a:pt x="974" y="3714"/>
                  <a:pt x="977" y="3718"/>
                  <a:pt x="980" y="3721"/>
                </a:cubicBezTo>
                <a:cubicBezTo>
                  <a:pt x="980" y="3721"/>
                  <a:pt x="980" y="3721"/>
                  <a:pt x="979" y="3721"/>
                </a:cubicBezTo>
                <a:close/>
                <a:moveTo>
                  <a:pt x="971" y="3675"/>
                </a:moveTo>
                <a:cubicBezTo>
                  <a:pt x="981" y="3676"/>
                  <a:pt x="991" y="3678"/>
                  <a:pt x="1000" y="3680"/>
                </a:cubicBezTo>
                <a:cubicBezTo>
                  <a:pt x="994" y="3683"/>
                  <a:pt x="987" y="3685"/>
                  <a:pt x="980" y="3688"/>
                </a:cubicBezTo>
                <a:cubicBezTo>
                  <a:pt x="977" y="3683"/>
                  <a:pt x="974" y="3679"/>
                  <a:pt x="971" y="3675"/>
                </a:cubicBezTo>
                <a:close/>
                <a:moveTo>
                  <a:pt x="993" y="3702"/>
                </a:moveTo>
                <a:cubicBezTo>
                  <a:pt x="1000" y="3699"/>
                  <a:pt x="1007" y="3697"/>
                  <a:pt x="1014" y="3694"/>
                </a:cubicBezTo>
                <a:cubicBezTo>
                  <a:pt x="1016" y="3698"/>
                  <a:pt x="1018" y="3701"/>
                  <a:pt x="1020" y="3705"/>
                </a:cubicBezTo>
                <a:cubicBezTo>
                  <a:pt x="1025" y="3717"/>
                  <a:pt x="1028" y="3729"/>
                  <a:pt x="1028" y="3740"/>
                </a:cubicBezTo>
                <a:cubicBezTo>
                  <a:pt x="1018" y="3728"/>
                  <a:pt x="1005" y="3715"/>
                  <a:pt x="993" y="3702"/>
                </a:cubicBezTo>
                <a:close/>
                <a:moveTo>
                  <a:pt x="1025" y="3667"/>
                </a:moveTo>
                <a:cubicBezTo>
                  <a:pt x="1024" y="3664"/>
                  <a:pt x="1024" y="3661"/>
                  <a:pt x="1024" y="3657"/>
                </a:cubicBezTo>
                <a:cubicBezTo>
                  <a:pt x="1036" y="3656"/>
                  <a:pt x="1058" y="3652"/>
                  <a:pt x="1070" y="3654"/>
                </a:cubicBezTo>
                <a:cubicBezTo>
                  <a:pt x="1057" y="3660"/>
                  <a:pt x="1044" y="3665"/>
                  <a:pt x="1031" y="3670"/>
                </a:cubicBezTo>
                <a:cubicBezTo>
                  <a:pt x="1029" y="3669"/>
                  <a:pt x="1027" y="3668"/>
                  <a:pt x="1025" y="3667"/>
                </a:cubicBezTo>
                <a:close/>
                <a:moveTo>
                  <a:pt x="1047" y="3771"/>
                </a:moveTo>
                <a:cubicBezTo>
                  <a:pt x="1052" y="3750"/>
                  <a:pt x="1052" y="3729"/>
                  <a:pt x="1044" y="3707"/>
                </a:cubicBezTo>
                <a:cubicBezTo>
                  <a:pt x="1044" y="3707"/>
                  <a:pt x="1044" y="3708"/>
                  <a:pt x="1045" y="3708"/>
                </a:cubicBezTo>
                <a:cubicBezTo>
                  <a:pt x="1061" y="3729"/>
                  <a:pt x="1066" y="3756"/>
                  <a:pt x="1069" y="3783"/>
                </a:cubicBezTo>
                <a:cubicBezTo>
                  <a:pt x="1062" y="3779"/>
                  <a:pt x="1054" y="3775"/>
                  <a:pt x="1047" y="3771"/>
                </a:cubicBezTo>
                <a:close/>
                <a:moveTo>
                  <a:pt x="1079" y="3723"/>
                </a:moveTo>
                <a:cubicBezTo>
                  <a:pt x="1079" y="3727"/>
                  <a:pt x="1079" y="3730"/>
                  <a:pt x="1080" y="3732"/>
                </a:cubicBezTo>
                <a:cubicBezTo>
                  <a:pt x="1074" y="3713"/>
                  <a:pt x="1065" y="3695"/>
                  <a:pt x="1049" y="3681"/>
                </a:cubicBezTo>
                <a:cubicBezTo>
                  <a:pt x="1053" y="3680"/>
                  <a:pt x="1057" y="3678"/>
                  <a:pt x="1062" y="3676"/>
                </a:cubicBezTo>
                <a:cubicBezTo>
                  <a:pt x="1066" y="3675"/>
                  <a:pt x="1071" y="3673"/>
                  <a:pt x="1077" y="3671"/>
                </a:cubicBezTo>
                <a:cubicBezTo>
                  <a:pt x="1078" y="3674"/>
                  <a:pt x="1079" y="3678"/>
                  <a:pt x="1080" y="3681"/>
                </a:cubicBezTo>
                <a:cubicBezTo>
                  <a:pt x="1080" y="3682"/>
                  <a:pt x="1081" y="3683"/>
                  <a:pt x="1082" y="3684"/>
                </a:cubicBezTo>
                <a:cubicBezTo>
                  <a:pt x="1081" y="3700"/>
                  <a:pt x="1078" y="3716"/>
                  <a:pt x="1079" y="3723"/>
                </a:cubicBezTo>
                <a:close/>
                <a:moveTo>
                  <a:pt x="1100" y="3797"/>
                </a:moveTo>
                <a:cubicBezTo>
                  <a:pt x="1099" y="3796"/>
                  <a:pt x="1098" y="3796"/>
                  <a:pt x="1096" y="3795"/>
                </a:cubicBezTo>
                <a:cubicBezTo>
                  <a:pt x="1096" y="3788"/>
                  <a:pt x="1096" y="3781"/>
                  <a:pt x="1097" y="3773"/>
                </a:cubicBezTo>
                <a:cubicBezTo>
                  <a:pt x="1098" y="3770"/>
                  <a:pt x="1100" y="3766"/>
                  <a:pt x="1102" y="3762"/>
                </a:cubicBezTo>
                <a:cubicBezTo>
                  <a:pt x="1108" y="3768"/>
                  <a:pt x="1116" y="3773"/>
                  <a:pt x="1122" y="3780"/>
                </a:cubicBezTo>
                <a:cubicBezTo>
                  <a:pt x="1133" y="3789"/>
                  <a:pt x="1143" y="3799"/>
                  <a:pt x="1152" y="3811"/>
                </a:cubicBezTo>
                <a:cubicBezTo>
                  <a:pt x="1135" y="3808"/>
                  <a:pt x="1117" y="3803"/>
                  <a:pt x="1100" y="3797"/>
                </a:cubicBezTo>
                <a:close/>
                <a:moveTo>
                  <a:pt x="1151" y="3775"/>
                </a:moveTo>
                <a:cubicBezTo>
                  <a:pt x="1140" y="3764"/>
                  <a:pt x="1126" y="3755"/>
                  <a:pt x="1115" y="3743"/>
                </a:cubicBezTo>
                <a:cubicBezTo>
                  <a:pt x="1120" y="3738"/>
                  <a:pt x="1125" y="3733"/>
                  <a:pt x="1131" y="3728"/>
                </a:cubicBezTo>
                <a:cubicBezTo>
                  <a:pt x="1137" y="3732"/>
                  <a:pt x="1142" y="3737"/>
                  <a:pt x="1146" y="3744"/>
                </a:cubicBezTo>
                <a:cubicBezTo>
                  <a:pt x="1157" y="3760"/>
                  <a:pt x="1162" y="3775"/>
                  <a:pt x="1163" y="3789"/>
                </a:cubicBezTo>
                <a:cubicBezTo>
                  <a:pt x="1159" y="3784"/>
                  <a:pt x="1155" y="3779"/>
                  <a:pt x="1151" y="3775"/>
                </a:cubicBezTo>
                <a:close/>
                <a:moveTo>
                  <a:pt x="1182" y="3814"/>
                </a:moveTo>
                <a:cubicBezTo>
                  <a:pt x="1183" y="3807"/>
                  <a:pt x="1184" y="3801"/>
                  <a:pt x="1184" y="3794"/>
                </a:cubicBezTo>
                <a:cubicBezTo>
                  <a:pt x="1184" y="3785"/>
                  <a:pt x="1182" y="3777"/>
                  <a:pt x="1180" y="3769"/>
                </a:cubicBezTo>
                <a:cubicBezTo>
                  <a:pt x="1188" y="3777"/>
                  <a:pt x="1198" y="3785"/>
                  <a:pt x="1208" y="3791"/>
                </a:cubicBezTo>
                <a:cubicBezTo>
                  <a:pt x="1220" y="3799"/>
                  <a:pt x="1233" y="3805"/>
                  <a:pt x="1246" y="3811"/>
                </a:cubicBezTo>
                <a:cubicBezTo>
                  <a:pt x="1224" y="3814"/>
                  <a:pt x="1203" y="3815"/>
                  <a:pt x="1182" y="3814"/>
                </a:cubicBezTo>
                <a:close/>
                <a:moveTo>
                  <a:pt x="1445" y="3282"/>
                </a:moveTo>
                <a:cubicBezTo>
                  <a:pt x="1428" y="3275"/>
                  <a:pt x="1410" y="3266"/>
                  <a:pt x="1403" y="3252"/>
                </a:cubicBezTo>
                <a:cubicBezTo>
                  <a:pt x="1413" y="3251"/>
                  <a:pt x="1423" y="3250"/>
                  <a:pt x="1434" y="3250"/>
                </a:cubicBezTo>
                <a:cubicBezTo>
                  <a:pt x="1440" y="3259"/>
                  <a:pt x="1446" y="3269"/>
                  <a:pt x="1452" y="3279"/>
                </a:cubicBezTo>
                <a:cubicBezTo>
                  <a:pt x="1452" y="3280"/>
                  <a:pt x="1452" y="3282"/>
                  <a:pt x="1453" y="3283"/>
                </a:cubicBezTo>
                <a:cubicBezTo>
                  <a:pt x="1450" y="3282"/>
                  <a:pt x="1448" y="3282"/>
                  <a:pt x="1445" y="3282"/>
                </a:cubicBezTo>
                <a:close/>
                <a:moveTo>
                  <a:pt x="1467" y="3279"/>
                </a:moveTo>
                <a:cubicBezTo>
                  <a:pt x="1460" y="3268"/>
                  <a:pt x="1452" y="3259"/>
                  <a:pt x="1444" y="3251"/>
                </a:cubicBezTo>
                <a:cubicBezTo>
                  <a:pt x="1460" y="3253"/>
                  <a:pt x="1477" y="3256"/>
                  <a:pt x="1494" y="3261"/>
                </a:cubicBezTo>
                <a:cubicBezTo>
                  <a:pt x="1484" y="3267"/>
                  <a:pt x="1475" y="3273"/>
                  <a:pt x="1467" y="3279"/>
                </a:cubicBezTo>
                <a:close/>
                <a:moveTo>
                  <a:pt x="1491" y="3441"/>
                </a:moveTo>
                <a:cubicBezTo>
                  <a:pt x="1490" y="3439"/>
                  <a:pt x="1489" y="3438"/>
                  <a:pt x="1488" y="3436"/>
                </a:cubicBezTo>
                <a:cubicBezTo>
                  <a:pt x="1494" y="3433"/>
                  <a:pt x="1499" y="3429"/>
                  <a:pt x="1505" y="3426"/>
                </a:cubicBezTo>
                <a:cubicBezTo>
                  <a:pt x="1505" y="3427"/>
                  <a:pt x="1506" y="3429"/>
                  <a:pt x="1506" y="3430"/>
                </a:cubicBezTo>
                <a:cubicBezTo>
                  <a:pt x="1507" y="3445"/>
                  <a:pt x="1500" y="3443"/>
                  <a:pt x="1491" y="3441"/>
                </a:cubicBezTo>
                <a:close/>
                <a:moveTo>
                  <a:pt x="1827" y="3065"/>
                </a:moveTo>
                <a:cubicBezTo>
                  <a:pt x="1825" y="3066"/>
                  <a:pt x="1822" y="3068"/>
                  <a:pt x="1820" y="3069"/>
                </a:cubicBezTo>
                <a:cubicBezTo>
                  <a:pt x="1818" y="3059"/>
                  <a:pt x="1815" y="3049"/>
                  <a:pt x="1811" y="3039"/>
                </a:cubicBezTo>
                <a:cubicBezTo>
                  <a:pt x="1819" y="3039"/>
                  <a:pt x="1827" y="3039"/>
                  <a:pt x="1835" y="3039"/>
                </a:cubicBezTo>
                <a:cubicBezTo>
                  <a:pt x="1833" y="3048"/>
                  <a:pt x="1830" y="3056"/>
                  <a:pt x="1827" y="3065"/>
                </a:cubicBezTo>
                <a:close/>
                <a:moveTo>
                  <a:pt x="1870" y="2953"/>
                </a:moveTo>
                <a:cubicBezTo>
                  <a:pt x="1864" y="2954"/>
                  <a:pt x="1860" y="2953"/>
                  <a:pt x="1856" y="2953"/>
                </a:cubicBezTo>
                <a:cubicBezTo>
                  <a:pt x="1848" y="2941"/>
                  <a:pt x="1840" y="2931"/>
                  <a:pt x="1830" y="2921"/>
                </a:cubicBezTo>
                <a:cubicBezTo>
                  <a:pt x="1830" y="2921"/>
                  <a:pt x="1830" y="2921"/>
                  <a:pt x="1829" y="2920"/>
                </a:cubicBezTo>
                <a:cubicBezTo>
                  <a:pt x="1835" y="2922"/>
                  <a:pt x="1841" y="2923"/>
                  <a:pt x="1845" y="2924"/>
                </a:cubicBezTo>
                <a:cubicBezTo>
                  <a:pt x="1853" y="2926"/>
                  <a:pt x="1862" y="2928"/>
                  <a:pt x="1871" y="2930"/>
                </a:cubicBezTo>
                <a:cubicBezTo>
                  <a:pt x="1871" y="2930"/>
                  <a:pt x="1871" y="2930"/>
                  <a:pt x="1871" y="2930"/>
                </a:cubicBezTo>
                <a:cubicBezTo>
                  <a:pt x="1868" y="2931"/>
                  <a:pt x="1865" y="2933"/>
                  <a:pt x="1862" y="2935"/>
                </a:cubicBezTo>
                <a:cubicBezTo>
                  <a:pt x="1860" y="2937"/>
                  <a:pt x="1859" y="2941"/>
                  <a:pt x="1862" y="2943"/>
                </a:cubicBezTo>
                <a:cubicBezTo>
                  <a:pt x="1866" y="2946"/>
                  <a:pt x="1870" y="2947"/>
                  <a:pt x="1874" y="2947"/>
                </a:cubicBezTo>
                <a:cubicBezTo>
                  <a:pt x="1875" y="2949"/>
                  <a:pt x="1875" y="2950"/>
                  <a:pt x="1876" y="2952"/>
                </a:cubicBezTo>
                <a:cubicBezTo>
                  <a:pt x="1874" y="2952"/>
                  <a:pt x="1872" y="2953"/>
                  <a:pt x="1870" y="2953"/>
                </a:cubicBezTo>
                <a:close/>
                <a:moveTo>
                  <a:pt x="1940" y="2962"/>
                </a:moveTo>
                <a:cubicBezTo>
                  <a:pt x="1936" y="2965"/>
                  <a:pt x="1933" y="2967"/>
                  <a:pt x="1929" y="2970"/>
                </a:cubicBezTo>
                <a:cubicBezTo>
                  <a:pt x="1925" y="2968"/>
                  <a:pt x="1922" y="2966"/>
                  <a:pt x="1918" y="2965"/>
                </a:cubicBezTo>
                <a:cubicBezTo>
                  <a:pt x="1917" y="2961"/>
                  <a:pt x="1917" y="2958"/>
                  <a:pt x="1916" y="2955"/>
                </a:cubicBezTo>
                <a:cubicBezTo>
                  <a:pt x="1916" y="2954"/>
                  <a:pt x="1917" y="2954"/>
                  <a:pt x="1917" y="2954"/>
                </a:cubicBezTo>
                <a:cubicBezTo>
                  <a:pt x="1920" y="2952"/>
                  <a:pt x="1923" y="2951"/>
                  <a:pt x="1926" y="2950"/>
                </a:cubicBezTo>
                <a:cubicBezTo>
                  <a:pt x="1930" y="2950"/>
                  <a:pt x="1933" y="2950"/>
                  <a:pt x="1937" y="2951"/>
                </a:cubicBezTo>
                <a:cubicBezTo>
                  <a:pt x="1940" y="2953"/>
                  <a:pt x="1943" y="2955"/>
                  <a:pt x="1947" y="2957"/>
                </a:cubicBezTo>
                <a:cubicBezTo>
                  <a:pt x="1944" y="2959"/>
                  <a:pt x="1942" y="2961"/>
                  <a:pt x="1940" y="2962"/>
                </a:cubicBezTo>
                <a:close/>
                <a:moveTo>
                  <a:pt x="2189" y="2826"/>
                </a:moveTo>
                <a:cubicBezTo>
                  <a:pt x="2191" y="2813"/>
                  <a:pt x="2188" y="2800"/>
                  <a:pt x="2186" y="2787"/>
                </a:cubicBezTo>
                <a:cubicBezTo>
                  <a:pt x="2187" y="2786"/>
                  <a:pt x="2188" y="2785"/>
                  <a:pt x="2189" y="2784"/>
                </a:cubicBezTo>
                <a:cubicBezTo>
                  <a:pt x="2191" y="2799"/>
                  <a:pt x="2194" y="2812"/>
                  <a:pt x="2189" y="2826"/>
                </a:cubicBezTo>
                <a:close/>
                <a:moveTo>
                  <a:pt x="2249" y="2828"/>
                </a:moveTo>
                <a:cubicBezTo>
                  <a:pt x="2242" y="2829"/>
                  <a:pt x="2236" y="2830"/>
                  <a:pt x="2229" y="2831"/>
                </a:cubicBezTo>
                <a:cubicBezTo>
                  <a:pt x="2236" y="2825"/>
                  <a:pt x="2242" y="2818"/>
                  <a:pt x="2248" y="2811"/>
                </a:cubicBezTo>
                <a:cubicBezTo>
                  <a:pt x="2250" y="2809"/>
                  <a:pt x="2252" y="2806"/>
                  <a:pt x="2254" y="2804"/>
                </a:cubicBezTo>
                <a:cubicBezTo>
                  <a:pt x="2260" y="2795"/>
                  <a:pt x="2269" y="2789"/>
                  <a:pt x="2279" y="2786"/>
                </a:cubicBezTo>
                <a:cubicBezTo>
                  <a:pt x="2281" y="2785"/>
                  <a:pt x="2282" y="2783"/>
                  <a:pt x="2284" y="2782"/>
                </a:cubicBezTo>
                <a:cubicBezTo>
                  <a:pt x="2284" y="2782"/>
                  <a:pt x="2284" y="2782"/>
                  <a:pt x="2284" y="2782"/>
                </a:cubicBezTo>
                <a:cubicBezTo>
                  <a:pt x="2279" y="2803"/>
                  <a:pt x="2267" y="2816"/>
                  <a:pt x="2249" y="2828"/>
                </a:cubicBezTo>
                <a:close/>
                <a:moveTo>
                  <a:pt x="2583" y="2752"/>
                </a:moveTo>
                <a:cubicBezTo>
                  <a:pt x="2583" y="2750"/>
                  <a:pt x="2583" y="2749"/>
                  <a:pt x="2582" y="2747"/>
                </a:cubicBezTo>
                <a:cubicBezTo>
                  <a:pt x="2582" y="2745"/>
                  <a:pt x="2582" y="2743"/>
                  <a:pt x="2581" y="2741"/>
                </a:cubicBezTo>
                <a:cubicBezTo>
                  <a:pt x="2584" y="2734"/>
                  <a:pt x="2586" y="2728"/>
                  <a:pt x="2589" y="2722"/>
                </a:cubicBezTo>
                <a:cubicBezTo>
                  <a:pt x="2591" y="2727"/>
                  <a:pt x="2594" y="2732"/>
                  <a:pt x="2597" y="2737"/>
                </a:cubicBezTo>
                <a:cubicBezTo>
                  <a:pt x="2592" y="2742"/>
                  <a:pt x="2588" y="2747"/>
                  <a:pt x="2583" y="2752"/>
                </a:cubicBezTo>
                <a:close/>
                <a:moveTo>
                  <a:pt x="2698" y="2690"/>
                </a:moveTo>
                <a:cubicBezTo>
                  <a:pt x="2697" y="2689"/>
                  <a:pt x="2697" y="2687"/>
                  <a:pt x="2697" y="2686"/>
                </a:cubicBezTo>
                <a:cubicBezTo>
                  <a:pt x="2697" y="2683"/>
                  <a:pt x="2696" y="2680"/>
                  <a:pt x="2696" y="2678"/>
                </a:cubicBezTo>
                <a:cubicBezTo>
                  <a:pt x="2697" y="2677"/>
                  <a:pt x="2697" y="2676"/>
                  <a:pt x="2697" y="2676"/>
                </a:cubicBezTo>
                <a:cubicBezTo>
                  <a:pt x="2701" y="2682"/>
                  <a:pt x="2703" y="2681"/>
                  <a:pt x="2706" y="2689"/>
                </a:cubicBezTo>
                <a:cubicBezTo>
                  <a:pt x="2703" y="2689"/>
                  <a:pt x="2701" y="2690"/>
                  <a:pt x="2698" y="2690"/>
                </a:cubicBezTo>
                <a:close/>
                <a:moveTo>
                  <a:pt x="2925" y="2670"/>
                </a:moveTo>
                <a:cubicBezTo>
                  <a:pt x="2952" y="2696"/>
                  <a:pt x="2975" y="2721"/>
                  <a:pt x="2972" y="2762"/>
                </a:cubicBezTo>
                <a:cubicBezTo>
                  <a:pt x="2967" y="2770"/>
                  <a:pt x="2961" y="2779"/>
                  <a:pt x="2954" y="2787"/>
                </a:cubicBezTo>
                <a:cubicBezTo>
                  <a:pt x="2949" y="2793"/>
                  <a:pt x="2946" y="2797"/>
                  <a:pt x="2943" y="2801"/>
                </a:cubicBezTo>
                <a:cubicBezTo>
                  <a:pt x="2927" y="2797"/>
                  <a:pt x="2911" y="2795"/>
                  <a:pt x="2895" y="2795"/>
                </a:cubicBezTo>
                <a:cubicBezTo>
                  <a:pt x="2903" y="2757"/>
                  <a:pt x="2939" y="2704"/>
                  <a:pt x="2925" y="2670"/>
                </a:cubicBezTo>
                <a:close/>
                <a:moveTo>
                  <a:pt x="2953" y="2819"/>
                </a:moveTo>
                <a:cubicBezTo>
                  <a:pt x="2954" y="2819"/>
                  <a:pt x="2955" y="2818"/>
                  <a:pt x="2956" y="2818"/>
                </a:cubicBezTo>
                <a:cubicBezTo>
                  <a:pt x="2957" y="2818"/>
                  <a:pt x="2957" y="2818"/>
                  <a:pt x="2957" y="2818"/>
                </a:cubicBezTo>
                <a:cubicBezTo>
                  <a:pt x="2955" y="2826"/>
                  <a:pt x="2954" y="2835"/>
                  <a:pt x="2955" y="2844"/>
                </a:cubicBezTo>
                <a:cubicBezTo>
                  <a:pt x="2960" y="2878"/>
                  <a:pt x="2984" y="2899"/>
                  <a:pt x="2950" y="2922"/>
                </a:cubicBezTo>
                <a:cubicBezTo>
                  <a:pt x="2953" y="2915"/>
                  <a:pt x="2956" y="2906"/>
                  <a:pt x="2956" y="2897"/>
                </a:cubicBezTo>
                <a:cubicBezTo>
                  <a:pt x="2956" y="2867"/>
                  <a:pt x="2939" y="2850"/>
                  <a:pt x="2953" y="2819"/>
                </a:cubicBezTo>
                <a:close/>
                <a:moveTo>
                  <a:pt x="2878" y="2918"/>
                </a:moveTo>
                <a:cubicBezTo>
                  <a:pt x="2880" y="2881"/>
                  <a:pt x="2896" y="2848"/>
                  <a:pt x="2925" y="2830"/>
                </a:cubicBezTo>
                <a:cubicBezTo>
                  <a:pt x="2922" y="2838"/>
                  <a:pt x="2921" y="2847"/>
                  <a:pt x="2919" y="2861"/>
                </a:cubicBezTo>
                <a:cubicBezTo>
                  <a:pt x="2918" y="2867"/>
                  <a:pt x="2931" y="2873"/>
                  <a:pt x="2930" y="2878"/>
                </a:cubicBezTo>
                <a:cubicBezTo>
                  <a:pt x="2928" y="2916"/>
                  <a:pt x="2904" y="2927"/>
                  <a:pt x="2878" y="2932"/>
                </a:cubicBezTo>
                <a:cubicBezTo>
                  <a:pt x="2877" y="2927"/>
                  <a:pt x="2877" y="2922"/>
                  <a:pt x="2878" y="2918"/>
                </a:cubicBezTo>
                <a:close/>
                <a:moveTo>
                  <a:pt x="2902" y="3005"/>
                </a:moveTo>
                <a:cubicBezTo>
                  <a:pt x="2902" y="2983"/>
                  <a:pt x="2927" y="2975"/>
                  <a:pt x="2940" y="2966"/>
                </a:cubicBezTo>
                <a:cubicBezTo>
                  <a:pt x="2955" y="2956"/>
                  <a:pt x="2969" y="2949"/>
                  <a:pt x="2979" y="2941"/>
                </a:cubicBezTo>
                <a:cubicBezTo>
                  <a:pt x="2977" y="2949"/>
                  <a:pt x="2976" y="2958"/>
                  <a:pt x="2976" y="2967"/>
                </a:cubicBezTo>
                <a:cubicBezTo>
                  <a:pt x="2976" y="2975"/>
                  <a:pt x="2976" y="2982"/>
                  <a:pt x="2977" y="2989"/>
                </a:cubicBezTo>
                <a:cubicBezTo>
                  <a:pt x="2964" y="3007"/>
                  <a:pt x="2949" y="3016"/>
                  <a:pt x="2921" y="3027"/>
                </a:cubicBezTo>
                <a:cubicBezTo>
                  <a:pt x="2914" y="3021"/>
                  <a:pt x="2907" y="3013"/>
                  <a:pt x="2902" y="3005"/>
                </a:cubicBezTo>
                <a:close/>
                <a:moveTo>
                  <a:pt x="3017" y="3072"/>
                </a:moveTo>
                <a:cubicBezTo>
                  <a:pt x="2991" y="3067"/>
                  <a:pt x="2965" y="3058"/>
                  <a:pt x="2943" y="3044"/>
                </a:cubicBezTo>
                <a:cubicBezTo>
                  <a:pt x="2942" y="3043"/>
                  <a:pt x="2941" y="3042"/>
                  <a:pt x="2940" y="3042"/>
                </a:cubicBezTo>
                <a:cubicBezTo>
                  <a:pt x="2953" y="3036"/>
                  <a:pt x="2965" y="3029"/>
                  <a:pt x="2977" y="3021"/>
                </a:cubicBezTo>
                <a:cubicBezTo>
                  <a:pt x="2979" y="3019"/>
                  <a:pt x="2981" y="3017"/>
                  <a:pt x="2983" y="3015"/>
                </a:cubicBezTo>
                <a:cubicBezTo>
                  <a:pt x="2988" y="3030"/>
                  <a:pt x="2996" y="3043"/>
                  <a:pt x="3006" y="3056"/>
                </a:cubicBezTo>
                <a:cubicBezTo>
                  <a:pt x="3011" y="3062"/>
                  <a:pt x="3015" y="3067"/>
                  <a:pt x="3018" y="3071"/>
                </a:cubicBezTo>
                <a:cubicBezTo>
                  <a:pt x="3018" y="3071"/>
                  <a:pt x="3017" y="3072"/>
                  <a:pt x="3017" y="3072"/>
                </a:cubicBezTo>
                <a:close/>
                <a:moveTo>
                  <a:pt x="3431" y="3057"/>
                </a:moveTo>
                <a:cubicBezTo>
                  <a:pt x="3441" y="3058"/>
                  <a:pt x="3453" y="3060"/>
                  <a:pt x="3469" y="3064"/>
                </a:cubicBezTo>
                <a:cubicBezTo>
                  <a:pt x="3474" y="3066"/>
                  <a:pt x="3479" y="3070"/>
                  <a:pt x="3485" y="3072"/>
                </a:cubicBezTo>
                <a:cubicBezTo>
                  <a:pt x="3473" y="3069"/>
                  <a:pt x="3461" y="3067"/>
                  <a:pt x="3449" y="3066"/>
                </a:cubicBezTo>
                <a:cubicBezTo>
                  <a:pt x="3442" y="3065"/>
                  <a:pt x="3437" y="3066"/>
                  <a:pt x="3431" y="3067"/>
                </a:cubicBezTo>
                <a:cubicBezTo>
                  <a:pt x="3429" y="3066"/>
                  <a:pt x="3426" y="3066"/>
                  <a:pt x="3424" y="3066"/>
                </a:cubicBezTo>
                <a:cubicBezTo>
                  <a:pt x="3426" y="3063"/>
                  <a:pt x="3429" y="3060"/>
                  <a:pt x="3431" y="3057"/>
                </a:cubicBezTo>
                <a:close/>
                <a:moveTo>
                  <a:pt x="3291" y="2813"/>
                </a:moveTo>
                <a:cubicBezTo>
                  <a:pt x="3292" y="2810"/>
                  <a:pt x="3293" y="2807"/>
                  <a:pt x="3296" y="2805"/>
                </a:cubicBezTo>
                <a:cubicBezTo>
                  <a:pt x="3298" y="2814"/>
                  <a:pt x="3300" y="2823"/>
                  <a:pt x="3305" y="2831"/>
                </a:cubicBezTo>
                <a:cubicBezTo>
                  <a:pt x="3302" y="2837"/>
                  <a:pt x="3298" y="2843"/>
                  <a:pt x="3294" y="2849"/>
                </a:cubicBezTo>
                <a:cubicBezTo>
                  <a:pt x="3294" y="2849"/>
                  <a:pt x="3294" y="2848"/>
                  <a:pt x="3293" y="2847"/>
                </a:cubicBezTo>
                <a:cubicBezTo>
                  <a:pt x="3293" y="2836"/>
                  <a:pt x="3289" y="2824"/>
                  <a:pt x="3291" y="2813"/>
                </a:cubicBezTo>
                <a:close/>
                <a:moveTo>
                  <a:pt x="3286" y="2913"/>
                </a:moveTo>
                <a:cubicBezTo>
                  <a:pt x="3288" y="2908"/>
                  <a:pt x="3290" y="2904"/>
                  <a:pt x="3292" y="2899"/>
                </a:cubicBezTo>
                <a:cubicBezTo>
                  <a:pt x="3296" y="2901"/>
                  <a:pt x="3300" y="2902"/>
                  <a:pt x="3303" y="2902"/>
                </a:cubicBezTo>
                <a:cubicBezTo>
                  <a:pt x="3307" y="2903"/>
                  <a:pt x="3311" y="2904"/>
                  <a:pt x="3315" y="2904"/>
                </a:cubicBezTo>
                <a:cubicBezTo>
                  <a:pt x="3308" y="2909"/>
                  <a:pt x="3300" y="2913"/>
                  <a:pt x="3293" y="2919"/>
                </a:cubicBezTo>
                <a:cubicBezTo>
                  <a:pt x="3293" y="2919"/>
                  <a:pt x="3292" y="2920"/>
                  <a:pt x="3291" y="2921"/>
                </a:cubicBezTo>
                <a:cubicBezTo>
                  <a:pt x="3289" y="2920"/>
                  <a:pt x="3287" y="2920"/>
                  <a:pt x="3285" y="2919"/>
                </a:cubicBezTo>
                <a:cubicBezTo>
                  <a:pt x="3285" y="2917"/>
                  <a:pt x="3285" y="2915"/>
                  <a:pt x="3286" y="2913"/>
                </a:cubicBezTo>
                <a:close/>
                <a:moveTo>
                  <a:pt x="3279" y="3493"/>
                </a:moveTo>
                <a:cubicBezTo>
                  <a:pt x="3287" y="3492"/>
                  <a:pt x="3283" y="3500"/>
                  <a:pt x="3278" y="3503"/>
                </a:cubicBezTo>
                <a:cubicBezTo>
                  <a:pt x="3274" y="3504"/>
                  <a:pt x="3270" y="3506"/>
                  <a:pt x="3266" y="3507"/>
                </a:cubicBezTo>
                <a:cubicBezTo>
                  <a:pt x="3263" y="3508"/>
                  <a:pt x="3259" y="3510"/>
                  <a:pt x="3256" y="3511"/>
                </a:cubicBezTo>
                <a:cubicBezTo>
                  <a:pt x="3255" y="3511"/>
                  <a:pt x="3254" y="3511"/>
                  <a:pt x="3253" y="3511"/>
                </a:cubicBezTo>
                <a:cubicBezTo>
                  <a:pt x="3254" y="3508"/>
                  <a:pt x="3255" y="3504"/>
                  <a:pt x="3255" y="3501"/>
                </a:cubicBezTo>
                <a:cubicBezTo>
                  <a:pt x="3256" y="3500"/>
                  <a:pt x="3256" y="3500"/>
                  <a:pt x="3257" y="3499"/>
                </a:cubicBezTo>
                <a:cubicBezTo>
                  <a:pt x="3257" y="3499"/>
                  <a:pt x="3257" y="3499"/>
                  <a:pt x="3257" y="3498"/>
                </a:cubicBezTo>
                <a:cubicBezTo>
                  <a:pt x="3265" y="3497"/>
                  <a:pt x="3271" y="3493"/>
                  <a:pt x="3279" y="3493"/>
                </a:cubicBezTo>
                <a:close/>
                <a:moveTo>
                  <a:pt x="3299" y="3580"/>
                </a:moveTo>
                <a:cubicBezTo>
                  <a:pt x="3302" y="3583"/>
                  <a:pt x="3306" y="3585"/>
                  <a:pt x="3310" y="3587"/>
                </a:cubicBezTo>
                <a:cubicBezTo>
                  <a:pt x="3305" y="3586"/>
                  <a:pt x="3300" y="3586"/>
                  <a:pt x="3295" y="3585"/>
                </a:cubicBezTo>
                <a:cubicBezTo>
                  <a:pt x="3282" y="3583"/>
                  <a:pt x="3273" y="3581"/>
                  <a:pt x="3263" y="3572"/>
                </a:cubicBezTo>
                <a:cubicBezTo>
                  <a:pt x="3261" y="3570"/>
                  <a:pt x="3260" y="3569"/>
                  <a:pt x="3259" y="3568"/>
                </a:cubicBezTo>
                <a:cubicBezTo>
                  <a:pt x="3259" y="3568"/>
                  <a:pt x="3260" y="3568"/>
                  <a:pt x="3260" y="3568"/>
                </a:cubicBezTo>
                <a:cubicBezTo>
                  <a:pt x="3272" y="3569"/>
                  <a:pt x="3278" y="3571"/>
                  <a:pt x="3288" y="3576"/>
                </a:cubicBezTo>
                <a:cubicBezTo>
                  <a:pt x="3292" y="3578"/>
                  <a:pt x="3295" y="3579"/>
                  <a:pt x="3299" y="3580"/>
                </a:cubicBezTo>
                <a:close/>
                <a:moveTo>
                  <a:pt x="3298" y="3547"/>
                </a:moveTo>
                <a:cubicBezTo>
                  <a:pt x="3304" y="3546"/>
                  <a:pt x="3310" y="3546"/>
                  <a:pt x="3315" y="3548"/>
                </a:cubicBezTo>
                <a:cubicBezTo>
                  <a:pt x="3320" y="3550"/>
                  <a:pt x="3324" y="3551"/>
                  <a:pt x="3328" y="3553"/>
                </a:cubicBezTo>
                <a:cubicBezTo>
                  <a:pt x="3329" y="3554"/>
                  <a:pt x="3330" y="3555"/>
                  <a:pt x="3331" y="3556"/>
                </a:cubicBezTo>
                <a:cubicBezTo>
                  <a:pt x="3317" y="3557"/>
                  <a:pt x="3318" y="3562"/>
                  <a:pt x="3303" y="3560"/>
                </a:cubicBezTo>
                <a:cubicBezTo>
                  <a:pt x="3301" y="3556"/>
                  <a:pt x="3299" y="3551"/>
                  <a:pt x="3298" y="3547"/>
                </a:cubicBezTo>
                <a:close/>
                <a:moveTo>
                  <a:pt x="3274" y="2870"/>
                </a:moveTo>
                <a:cubicBezTo>
                  <a:pt x="3269" y="2874"/>
                  <a:pt x="3264" y="2877"/>
                  <a:pt x="3259" y="2881"/>
                </a:cubicBezTo>
                <a:cubicBezTo>
                  <a:pt x="3260" y="2880"/>
                  <a:pt x="3260" y="2879"/>
                  <a:pt x="3261" y="2879"/>
                </a:cubicBezTo>
                <a:cubicBezTo>
                  <a:pt x="3265" y="2873"/>
                  <a:pt x="3269" y="2868"/>
                  <a:pt x="3273" y="2862"/>
                </a:cubicBezTo>
                <a:cubicBezTo>
                  <a:pt x="3273" y="2864"/>
                  <a:pt x="3273" y="2867"/>
                  <a:pt x="3274" y="2870"/>
                </a:cubicBezTo>
                <a:close/>
                <a:moveTo>
                  <a:pt x="3167" y="2768"/>
                </a:moveTo>
                <a:cubicBezTo>
                  <a:pt x="3169" y="2768"/>
                  <a:pt x="3171" y="2768"/>
                  <a:pt x="3173" y="2768"/>
                </a:cubicBezTo>
                <a:cubicBezTo>
                  <a:pt x="3191" y="2769"/>
                  <a:pt x="3217" y="2778"/>
                  <a:pt x="3230" y="2764"/>
                </a:cubicBezTo>
                <a:cubicBezTo>
                  <a:pt x="3236" y="2772"/>
                  <a:pt x="3243" y="2779"/>
                  <a:pt x="3249" y="2787"/>
                </a:cubicBezTo>
                <a:cubicBezTo>
                  <a:pt x="3261" y="2804"/>
                  <a:pt x="3265" y="2827"/>
                  <a:pt x="3256" y="2847"/>
                </a:cubicBezTo>
                <a:cubicBezTo>
                  <a:pt x="3251" y="2859"/>
                  <a:pt x="3236" y="2871"/>
                  <a:pt x="3231" y="2885"/>
                </a:cubicBezTo>
                <a:cubicBezTo>
                  <a:pt x="3231" y="2885"/>
                  <a:pt x="3231" y="2885"/>
                  <a:pt x="3231" y="2885"/>
                </a:cubicBezTo>
                <a:cubicBezTo>
                  <a:pt x="3230" y="2883"/>
                  <a:pt x="3229" y="2880"/>
                  <a:pt x="3229" y="2878"/>
                </a:cubicBezTo>
                <a:cubicBezTo>
                  <a:pt x="3227" y="2870"/>
                  <a:pt x="3230" y="2863"/>
                  <a:pt x="3233" y="2856"/>
                </a:cubicBezTo>
                <a:cubicBezTo>
                  <a:pt x="3235" y="2848"/>
                  <a:pt x="3237" y="2840"/>
                  <a:pt x="3238" y="2832"/>
                </a:cubicBezTo>
                <a:cubicBezTo>
                  <a:pt x="3240" y="2813"/>
                  <a:pt x="3230" y="2796"/>
                  <a:pt x="3219" y="2781"/>
                </a:cubicBezTo>
                <a:cubicBezTo>
                  <a:pt x="3212" y="2771"/>
                  <a:pt x="3196" y="2781"/>
                  <a:pt x="3203" y="2791"/>
                </a:cubicBezTo>
                <a:cubicBezTo>
                  <a:pt x="3209" y="2799"/>
                  <a:pt x="3214" y="2808"/>
                  <a:pt x="3216" y="2817"/>
                </a:cubicBezTo>
                <a:cubicBezTo>
                  <a:pt x="3216" y="2817"/>
                  <a:pt x="3215" y="2817"/>
                  <a:pt x="3215" y="2817"/>
                </a:cubicBezTo>
                <a:cubicBezTo>
                  <a:pt x="3211" y="2815"/>
                  <a:pt x="3207" y="2812"/>
                  <a:pt x="3203" y="2810"/>
                </a:cubicBezTo>
                <a:cubicBezTo>
                  <a:pt x="3199" y="2807"/>
                  <a:pt x="3188" y="2799"/>
                  <a:pt x="3183" y="2805"/>
                </a:cubicBezTo>
                <a:cubicBezTo>
                  <a:pt x="3174" y="2817"/>
                  <a:pt x="3196" y="2832"/>
                  <a:pt x="3211" y="2838"/>
                </a:cubicBezTo>
                <a:cubicBezTo>
                  <a:pt x="3211" y="2838"/>
                  <a:pt x="3210" y="2839"/>
                  <a:pt x="3210" y="2839"/>
                </a:cubicBezTo>
                <a:cubicBezTo>
                  <a:pt x="3201" y="2851"/>
                  <a:pt x="3191" y="2861"/>
                  <a:pt x="3180" y="2869"/>
                </a:cubicBezTo>
                <a:cubicBezTo>
                  <a:pt x="3163" y="2862"/>
                  <a:pt x="3156" y="2868"/>
                  <a:pt x="3135" y="2794"/>
                </a:cubicBezTo>
                <a:cubicBezTo>
                  <a:pt x="3135" y="2793"/>
                  <a:pt x="3135" y="2792"/>
                  <a:pt x="3134" y="2791"/>
                </a:cubicBezTo>
                <a:cubicBezTo>
                  <a:pt x="3134" y="2791"/>
                  <a:pt x="3135" y="2791"/>
                  <a:pt x="3135" y="2791"/>
                </a:cubicBezTo>
                <a:cubicBezTo>
                  <a:pt x="3147" y="2794"/>
                  <a:pt x="3167" y="2781"/>
                  <a:pt x="3167" y="2768"/>
                </a:cubicBezTo>
                <a:close/>
                <a:moveTo>
                  <a:pt x="3245" y="3580"/>
                </a:moveTo>
                <a:cubicBezTo>
                  <a:pt x="3229" y="3579"/>
                  <a:pt x="3213" y="3580"/>
                  <a:pt x="3200" y="3587"/>
                </a:cubicBezTo>
                <a:cubicBezTo>
                  <a:pt x="3197" y="3584"/>
                  <a:pt x="3193" y="3582"/>
                  <a:pt x="3189" y="3580"/>
                </a:cubicBezTo>
                <a:cubicBezTo>
                  <a:pt x="3198" y="3576"/>
                  <a:pt x="3206" y="3571"/>
                  <a:pt x="3216" y="3568"/>
                </a:cubicBezTo>
                <a:cubicBezTo>
                  <a:pt x="3221" y="3569"/>
                  <a:pt x="3226" y="3569"/>
                  <a:pt x="3231" y="3571"/>
                </a:cubicBezTo>
                <a:cubicBezTo>
                  <a:pt x="3237" y="3573"/>
                  <a:pt x="3241" y="3576"/>
                  <a:pt x="3245" y="3580"/>
                </a:cubicBezTo>
                <a:close/>
                <a:moveTo>
                  <a:pt x="3133" y="2761"/>
                </a:moveTo>
                <a:cubicBezTo>
                  <a:pt x="3138" y="2763"/>
                  <a:pt x="3142" y="2764"/>
                  <a:pt x="3147" y="2765"/>
                </a:cubicBezTo>
                <a:cubicBezTo>
                  <a:pt x="3145" y="2767"/>
                  <a:pt x="3144" y="2768"/>
                  <a:pt x="3143" y="2770"/>
                </a:cubicBezTo>
                <a:cubicBezTo>
                  <a:pt x="3139" y="2773"/>
                  <a:pt x="3134" y="2775"/>
                  <a:pt x="3131" y="2778"/>
                </a:cubicBezTo>
                <a:cubicBezTo>
                  <a:pt x="3131" y="2778"/>
                  <a:pt x="3131" y="2778"/>
                  <a:pt x="3131" y="2778"/>
                </a:cubicBezTo>
                <a:cubicBezTo>
                  <a:pt x="3129" y="2771"/>
                  <a:pt x="3126" y="2764"/>
                  <a:pt x="3124" y="2756"/>
                </a:cubicBezTo>
                <a:cubicBezTo>
                  <a:pt x="3127" y="2759"/>
                  <a:pt x="3130" y="2760"/>
                  <a:pt x="3133" y="2761"/>
                </a:cubicBezTo>
                <a:close/>
                <a:moveTo>
                  <a:pt x="3121" y="2879"/>
                </a:moveTo>
                <a:cubicBezTo>
                  <a:pt x="3123" y="2883"/>
                  <a:pt x="3125" y="2888"/>
                  <a:pt x="3126" y="2893"/>
                </a:cubicBezTo>
                <a:cubicBezTo>
                  <a:pt x="3121" y="2894"/>
                  <a:pt x="3116" y="2895"/>
                  <a:pt x="3111" y="2896"/>
                </a:cubicBezTo>
                <a:cubicBezTo>
                  <a:pt x="3116" y="2889"/>
                  <a:pt x="3119" y="2884"/>
                  <a:pt x="3121" y="2879"/>
                </a:cubicBezTo>
                <a:close/>
                <a:moveTo>
                  <a:pt x="3076" y="2931"/>
                </a:moveTo>
                <a:cubicBezTo>
                  <a:pt x="3080" y="2925"/>
                  <a:pt x="3086" y="2919"/>
                  <a:pt x="3093" y="2914"/>
                </a:cubicBezTo>
                <a:cubicBezTo>
                  <a:pt x="3103" y="2919"/>
                  <a:pt x="3118" y="2926"/>
                  <a:pt x="3130" y="2934"/>
                </a:cubicBezTo>
                <a:cubicBezTo>
                  <a:pt x="3130" y="2936"/>
                  <a:pt x="3130" y="2937"/>
                  <a:pt x="3130" y="2938"/>
                </a:cubicBezTo>
                <a:cubicBezTo>
                  <a:pt x="3129" y="2938"/>
                  <a:pt x="3129" y="2939"/>
                  <a:pt x="3129" y="2939"/>
                </a:cubicBezTo>
                <a:cubicBezTo>
                  <a:pt x="3108" y="2942"/>
                  <a:pt x="3085" y="2947"/>
                  <a:pt x="3068" y="2945"/>
                </a:cubicBezTo>
                <a:cubicBezTo>
                  <a:pt x="3071" y="2941"/>
                  <a:pt x="3073" y="2937"/>
                  <a:pt x="3076" y="2931"/>
                </a:cubicBezTo>
                <a:close/>
                <a:moveTo>
                  <a:pt x="3086" y="3041"/>
                </a:moveTo>
                <a:cubicBezTo>
                  <a:pt x="3084" y="3044"/>
                  <a:pt x="3082" y="3047"/>
                  <a:pt x="3081" y="3050"/>
                </a:cubicBezTo>
                <a:cubicBezTo>
                  <a:pt x="3076" y="3059"/>
                  <a:pt x="3070" y="3068"/>
                  <a:pt x="3066" y="3078"/>
                </a:cubicBezTo>
                <a:cubicBezTo>
                  <a:pt x="3065" y="3078"/>
                  <a:pt x="3064" y="3078"/>
                  <a:pt x="3064" y="3078"/>
                </a:cubicBezTo>
                <a:cubicBezTo>
                  <a:pt x="3062" y="3076"/>
                  <a:pt x="3061" y="3074"/>
                  <a:pt x="3059" y="3072"/>
                </a:cubicBezTo>
                <a:cubicBezTo>
                  <a:pt x="3077" y="3054"/>
                  <a:pt x="3080" y="3036"/>
                  <a:pt x="3074" y="3007"/>
                </a:cubicBezTo>
                <a:cubicBezTo>
                  <a:pt x="3069" y="2984"/>
                  <a:pt x="3056" y="2983"/>
                  <a:pt x="3059" y="2967"/>
                </a:cubicBezTo>
                <a:cubicBezTo>
                  <a:pt x="3072" y="2970"/>
                  <a:pt x="3086" y="2972"/>
                  <a:pt x="3099" y="2973"/>
                </a:cubicBezTo>
                <a:cubicBezTo>
                  <a:pt x="3101" y="2973"/>
                  <a:pt x="3111" y="2972"/>
                  <a:pt x="3123" y="2971"/>
                </a:cubicBezTo>
                <a:cubicBezTo>
                  <a:pt x="3117" y="2988"/>
                  <a:pt x="3109" y="3003"/>
                  <a:pt x="3099" y="3018"/>
                </a:cubicBezTo>
                <a:cubicBezTo>
                  <a:pt x="3095" y="3023"/>
                  <a:pt x="3090" y="3027"/>
                  <a:pt x="3085" y="3031"/>
                </a:cubicBezTo>
                <a:cubicBezTo>
                  <a:pt x="3082" y="3034"/>
                  <a:pt x="3083" y="3038"/>
                  <a:pt x="3086" y="3041"/>
                </a:cubicBezTo>
                <a:close/>
                <a:moveTo>
                  <a:pt x="3123" y="3034"/>
                </a:moveTo>
                <a:cubicBezTo>
                  <a:pt x="3160" y="3026"/>
                  <a:pt x="3215" y="3020"/>
                  <a:pt x="3197" y="3053"/>
                </a:cubicBezTo>
                <a:cubicBezTo>
                  <a:pt x="3184" y="3077"/>
                  <a:pt x="3130" y="3076"/>
                  <a:pt x="3105" y="3077"/>
                </a:cubicBezTo>
                <a:cubicBezTo>
                  <a:pt x="3103" y="3077"/>
                  <a:pt x="3101" y="3077"/>
                  <a:pt x="3100" y="3078"/>
                </a:cubicBezTo>
                <a:cubicBezTo>
                  <a:pt x="3102" y="3064"/>
                  <a:pt x="3112" y="3052"/>
                  <a:pt x="3123" y="3034"/>
                </a:cubicBezTo>
                <a:close/>
                <a:moveTo>
                  <a:pt x="3472" y="4041"/>
                </a:moveTo>
                <a:cubicBezTo>
                  <a:pt x="3472" y="4043"/>
                  <a:pt x="3472" y="4045"/>
                  <a:pt x="3472" y="4047"/>
                </a:cubicBezTo>
                <a:cubicBezTo>
                  <a:pt x="3468" y="4043"/>
                  <a:pt x="3464" y="4040"/>
                  <a:pt x="3460" y="4037"/>
                </a:cubicBezTo>
                <a:cubicBezTo>
                  <a:pt x="3454" y="4033"/>
                  <a:pt x="3448" y="4030"/>
                  <a:pt x="3442" y="4027"/>
                </a:cubicBezTo>
                <a:cubicBezTo>
                  <a:pt x="3444" y="4025"/>
                  <a:pt x="3447" y="4023"/>
                  <a:pt x="3449" y="4021"/>
                </a:cubicBezTo>
                <a:cubicBezTo>
                  <a:pt x="3459" y="4012"/>
                  <a:pt x="3467" y="4002"/>
                  <a:pt x="3473" y="3992"/>
                </a:cubicBezTo>
                <a:cubicBezTo>
                  <a:pt x="3473" y="3995"/>
                  <a:pt x="3474" y="3999"/>
                  <a:pt x="3476" y="4002"/>
                </a:cubicBezTo>
                <a:cubicBezTo>
                  <a:pt x="3483" y="4013"/>
                  <a:pt x="3493" y="4020"/>
                  <a:pt x="3488" y="4034"/>
                </a:cubicBezTo>
                <a:cubicBezTo>
                  <a:pt x="3482" y="4031"/>
                  <a:pt x="3474" y="4034"/>
                  <a:pt x="3472" y="4041"/>
                </a:cubicBezTo>
                <a:close/>
                <a:moveTo>
                  <a:pt x="3475" y="4156"/>
                </a:moveTo>
                <a:cubicBezTo>
                  <a:pt x="3482" y="4142"/>
                  <a:pt x="3491" y="4126"/>
                  <a:pt x="3495" y="4111"/>
                </a:cubicBezTo>
                <a:cubicBezTo>
                  <a:pt x="3496" y="4116"/>
                  <a:pt x="3497" y="4120"/>
                  <a:pt x="3498" y="4124"/>
                </a:cubicBezTo>
                <a:cubicBezTo>
                  <a:pt x="3500" y="4133"/>
                  <a:pt x="3499" y="4142"/>
                  <a:pt x="3502" y="4151"/>
                </a:cubicBezTo>
                <a:cubicBezTo>
                  <a:pt x="3503" y="4156"/>
                  <a:pt x="3503" y="4160"/>
                  <a:pt x="3503" y="4164"/>
                </a:cubicBezTo>
                <a:cubicBezTo>
                  <a:pt x="3494" y="4160"/>
                  <a:pt x="3485" y="4157"/>
                  <a:pt x="3475" y="4156"/>
                </a:cubicBezTo>
                <a:close/>
                <a:moveTo>
                  <a:pt x="3564" y="4001"/>
                </a:moveTo>
                <a:cubicBezTo>
                  <a:pt x="3561" y="4009"/>
                  <a:pt x="3557" y="4017"/>
                  <a:pt x="3555" y="4026"/>
                </a:cubicBezTo>
                <a:cubicBezTo>
                  <a:pt x="3552" y="4045"/>
                  <a:pt x="3559" y="4064"/>
                  <a:pt x="3556" y="4084"/>
                </a:cubicBezTo>
                <a:cubicBezTo>
                  <a:pt x="3554" y="4101"/>
                  <a:pt x="3546" y="4117"/>
                  <a:pt x="3550" y="4135"/>
                </a:cubicBezTo>
                <a:cubicBezTo>
                  <a:pt x="3551" y="4140"/>
                  <a:pt x="3553" y="4145"/>
                  <a:pt x="3555" y="4150"/>
                </a:cubicBezTo>
                <a:cubicBezTo>
                  <a:pt x="3554" y="4157"/>
                  <a:pt x="3553" y="4164"/>
                  <a:pt x="3552" y="4171"/>
                </a:cubicBezTo>
                <a:cubicBezTo>
                  <a:pt x="3549" y="4164"/>
                  <a:pt x="3547" y="4158"/>
                  <a:pt x="3542" y="4152"/>
                </a:cubicBezTo>
                <a:cubicBezTo>
                  <a:pt x="3542" y="4148"/>
                  <a:pt x="3542" y="4144"/>
                  <a:pt x="3541" y="4139"/>
                </a:cubicBezTo>
                <a:cubicBezTo>
                  <a:pt x="3539" y="4130"/>
                  <a:pt x="3537" y="4121"/>
                  <a:pt x="3535" y="4111"/>
                </a:cubicBezTo>
                <a:cubicBezTo>
                  <a:pt x="3533" y="4098"/>
                  <a:pt x="3538" y="4090"/>
                  <a:pt x="3541" y="4079"/>
                </a:cubicBezTo>
                <a:cubicBezTo>
                  <a:pt x="3547" y="4061"/>
                  <a:pt x="3541" y="4043"/>
                  <a:pt x="3546" y="4025"/>
                </a:cubicBezTo>
                <a:cubicBezTo>
                  <a:pt x="3549" y="4012"/>
                  <a:pt x="3563" y="3994"/>
                  <a:pt x="3559" y="3980"/>
                </a:cubicBezTo>
                <a:cubicBezTo>
                  <a:pt x="3560" y="3981"/>
                  <a:pt x="3562" y="3981"/>
                  <a:pt x="3564" y="3981"/>
                </a:cubicBezTo>
                <a:cubicBezTo>
                  <a:pt x="3565" y="3980"/>
                  <a:pt x="3566" y="3980"/>
                  <a:pt x="3567" y="3980"/>
                </a:cubicBezTo>
                <a:cubicBezTo>
                  <a:pt x="3567" y="3987"/>
                  <a:pt x="3566" y="3994"/>
                  <a:pt x="3564" y="4001"/>
                </a:cubicBezTo>
                <a:close/>
                <a:moveTo>
                  <a:pt x="3600" y="3988"/>
                </a:moveTo>
                <a:cubicBezTo>
                  <a:pt x="3598" y="3991"/>
                  <a:pt x="3597" y="3994"/>
                  <a:pt x="3596" y="3997"/>
                </a:cubicBezTo>
                <a:cubicBezTo>
                  <a:pt x="3593" y="3990"/>
                  <a:pt x="3591" y="3982"/>
                  <a:pt x="3591" y="3973"/>
                </a:cubicBezTo>
                <a:cubicBezTo>
                  <a:pt x="3591" y="3972"/>
                  <a:pt x="3591" y="3972"/>
                  <a:pt x="3591" y="3971"/>
                </a:cubicBezTo>
                <a:cubicBezTo>
                  <a:pt x="3594" y="3969"/>
                  <a:pt x="3598" y="3968"/>
                  <a:pt x="3600" y="3967"/>
                </a:cubicBezTo>
                <a:cubicBezTo>
                  <a:pt x="3600" y="3970"/>
                  <a:pt x="3600" y="3973"/>
                  <a:pt x="3599" y="3976"/>
                </a:cubicBezTo>
                <a:cubicBezTo>
                  <a:pt x="3599" y="3980"/>
                  <a:pt x="3599" y="3984"/>
                  <a:pt x="3600" y="3988"/>
                </a:cubicBezTo>
                <a:close/>
                <a:moveTo>
                  <a:pt x="3595" y="3918"/>
                </a:moveTo>
                <a:cubicBezTo>
                  <a:pt x="3594" y="3917"/>
                  <a:pt x="3594" y="3917"/>
                  <a:pt x="3593" y="3917"/>
                </a:cubicBezTo>
                <a:cubicBezTo>
                  <a:pt x="3583" y="3910"/>
                  <a:pt x="3567" y="3915"/>
                  <a:pt x="3561" y="3925"/>
                </a:cubicBezTo>
                <a:cubicBezTo>
                  <a:pt x="3558" y="3929"/>
                  <a:pt x="3558" y="3933"/>
                  <a:pt x="3559" y="3938"/>
                </a:cubicBezTo>
                <a:cubicBezTo>
                  <a:pt x="3560" y="3945"/>
                  <a:pt x="3563" y="3952"/>
                  <a:pt x="3565" y="3959"/>
                </a:cubicBezTo>
                <a:cubicBezTo>
                  <a:pt x="3562" y="3962"/>
                  <a:pt x="3559" y="3964"/>
                  <a:pt x="3557" y="3966"/>
                </a:cubicBezTo>
                <a:cubicBezTo>
                  <a:pt x="3554" y="3968"/>
                  <a:pt x="3553" y="3970"/>
                  <a:pt x="3553" y="3972"/>
                </a:cubicBezTo>
                <a:cubicBezTo>
                  <a:pt x="3549" y="3969"/>
                  <a:pt x="3543" y="3968"/>
                  <a:pt x="3538" y="3968"/>
                </a:cubicBezTo>
                <a:cubicBezTo>
                  <a:pt x="3533" y="3969"/>
                  <a:pt x="3530" y="3970"/>
                  <a:pt x="3526" y="3968"/>
                </a:cubicBezTo>
                <a:cubicBezTo>
                  <a:pt x="3525" y="3968"/>
                  <a:pt x="3523" y="3966"/>
                  <a:pt x="3522" y="3965"/>
                </a:cubicBezTo>
                <a:cubicBezTo>
                  <a:pt x="3520" y="3965"/>
                  <a:pt x="3519" y="3965"/>
                  <a:pt x="3518" y="3965"/>
                </a:cubicBezTo>
                <a:cubicBezTo>
                  <a:pt x="3514" y="3964"/>
                  <a:pt x="3512" y="3965"/>
                  <a:pt x="3508" y="3963"/>
                </a:cubicBezTo>
                <a:cubicBezTo>
                  <a:pt x="3502" y="3959"/>
                  <a:pt x="3496" y="3954"/>
                  <a:pt x="3489" y="3956"/>
                </a:cubicBezTo>
                <a:cubicBezTo>
                  <a:pt x="3492" y="3948"/>
                  <a:pt x="3494" y="3940"/>
                  <a:pt x="3497" y="3931"/>
                </a:cubicBezTo>
                <a:cubicBezTo>
                  <a:pt x="3506" y="3902"/>
                  <a:pt x="3518" y="3875"/>
                  <a:pt x="3528" y="3847"/>
                </a:cubicBezTo>
                <a:cubicBezTo>
                  <a:pt x="3528" y="3847"/>
                  <a:pt x="3528" y="3848"/>
                  <a:pt x="3528" y="3849"/>
                </a:cubicBezTo>
                <a:cubicBezTo>
                  <a:pt x="3553" y="3894"/>
                  <a:pt x="3587" y="3832"/>
                  <a:pt x="3599" y="3809"/>
                </a:cubicBezTo>
                <a:cubicBezTo>
                  <a:pt x="3610" y="3845"/>
                  <a:pt x="3610" y="3884"/>
                  <a:pt x="3595" y="3918"/>
                </a:cubicBezTo>
                <a:close/>
                <a:moveTo>
                  <a:pt x="3659" y="4122"/>
                </a:moveTo>
                <a:cubicBezTo>
                  <a:pt x="3653" y="4125"/>
                  <a:pt x="3648" y="4127"/>
                  <a:pt x="3644" y="4130"/>
                </a:cubicBezTo>
                <a:cubicBezTo>
                  <a:pt x="3643" y="4131"/>
                  <a:pt x="3642" y="4131"/>
                  <a:pt x="3641" y="4131"/>
                </a:cubicBezTo>
                <a:cubicBezTo>
                  <a:pt x="3643" y="4130"/>
                  <a:pt x="3644" y="4129"/>
                  <a:pt x="3646" y="4127"/>
                </a:cubicBezTo>
                <a:cubicBezTo>
                  <a:pt x="3650" y="4124"/>
                  <a:pt x="3653" y="4119"/>
                  <a:pt x="3656" y="4114"/>
                </a:cubicBezTo>
                <a:cubicBezTo>
                  <a:pt x="3658" y="4115"/>
                  <a:pt x="3661" y="4115"/>
                  <a:pt x="3663" y="4115"/>
                </a:cubicBezTo>
                <a:cubicBezTo>
                  <a:pt x="3663" y="4116"/>
                  <a:pt x="3663" y="4116"/>
                  <a:pt x="3664" y="4116"/>
                </a:cubicBezTo>
                <a:cubicBezTo>
                  <a:pt x="3662" y="4118"/>
                  <a:pt x="3660" y="4120"/>
                  <a:pt x="3659" y="4122"/>
                </a:cubicBezTo>
                <a:close/>
                <a:moveTo>
                  <a:pt x="3716" y="4097"/>
                </a:moveTo>
                <a:cubicBezTo>
                  <a:pt x="3713" y="4098"/>
                  <a:pt x="3709" y="4100"/>
                  <a:pt x="3706" y="4101"/>
                </a:cubicBezTo>
                <a:cubicBezTo>
                  <a:pt x="3706" y="4098"/>
                  <a:pt x="3706" y="4094"/>
                  <a:pt x="3706" y="4090"/>
                </a:cubicBezTo>
                <a:cubicBezTo>
                  <a:pt x="3705" y="4088"/>
                  <a:pt x="3704" y="4081"/>
                  <a:pt x="3705" y="4079"/>
                </a:cubicBezTo>
                <a:cubicBezTo>
                  <a:pt x="3708" y="4080"/>
                  <a:pt x="3711" y="4081"/>
                  <a:pt x="3714" y="4081"/>
                </a:cubicBezTo>
                <a:cubicBezTo>
                  <a:pt x="3713" y="4082"/>
                  <a:pt x="3713" y="4083"/>
                  <a:pt x="3713" y="4084"/>
                </a:cubicBezTo>
                <a:cubicBezTo>
                  <a:pt x="3714" y="4087"/>
                  <a:pt x="3714" y="4090"/>
                  <a:pt x="3715" y="4093"/>
                </a:cubicBezTo>
                <a:cubicBezTo>
                  <a:pt x="3716" y="4094"/>
                  <a:pt x="3716" y="4094"/>
                  <a:pt x="3717" y="4095"/>
                </a:cubicBezTo>
                <a:cubicBezTo>
                  <a:pt x="3716" y="4096"/>
                  <a:pt x="3716" y="4096"/>
                  <a:pt x="3716" y="4097"/>
                </a:cubicBezTo>
                <a:close/>
                <a:moveTo>
                  <a:pt x="3739" y="4057"/>
                </a:moveTo>
                <a:cubicBezTo>
                  <a:pt x="3735" y="4052"/>
                  <a:pt x="3729" y="4050"/>
                  <a:pt x="3722" y="4051"/>
                </a:cubicBezTo>
                <a:cubicBezTo>
                  <a:pt x="3726" y="4044"/>
                  <a:pt x="3731" y="4037"/>
                  <a:pt x="3729" y="4030"/>
                </a:cubicBezTo>
                <a:cubicBezTo>
                  <a:pt x="3726" y="4023"/>
                  <a:pt x="3721" y="4022"/>
                  <a:pt x="3715" y="4021"/>
                </a:cubicBezTo>
                <a:cubicBezTo>
                  <a:pt x="3722" y="4012"/>
                  <a:pt x="3728" y="3999"/>
                  <a:pt x="3717" y="3991"/>
                </a:cubicBezTo>
                <a:cubicBezTo>
                  <a:pt x="3707" y="3983"/>
                  <a:pt x="3697" y="3992"/>
                  <a:pt x="3694" y="4002"/>
                </a:cubicBezTo>
                <a:cubicBezTo>
                  <a:pt x="3683" y="3999"/>
                  <a:pt x="3671" y="4006"/>
                  <a:pt x="3681" y="4017"/>
                </a:cubicBezTo>
                <a:cubicBezTo>
                  <a:pt x="3682" y="4019"/>
                  <a:pt x="3685" y="4020"/>
                  <a:pt x="3686" y="4022"/>
                </a:cubicBezTo>
                <a:cubicBezTo>
                  <a:pt x="3688" y="4027"/>
                  <a:pt x="3687" y="4031"/>
                  <a:pt x="3687" y="4036"/>
                </a:cubicBezTo>
                <a:cubicBezTo>
                  <a:pt x="3687" y="4040"/>
                  <a:pt x="3688" y="4043"/>
                  <a:pt x="3689" y="4047"/>
                </a:cubicBezTo>
                <a:cubicBezTo>
                  <a:pt x="3691" y="4054"/>
                  <a:pt x="3689" y="4058"/>
                  <a:pt x="3685" y="4063"/>
                </a:cubicBezTo>
                <a:cubicBezTo>
                  <a:pt x="3683" y="4066"/>
                  <a:pt x="3683" y="4070"/>
                  <a:pt x="3683" y="4074"/>
                </a:cubicBezTo>
                <a:cubicBezTo>
                  <a:pt x="3684" y="4081"/>
                  <a:pt x="3690" y="4089"/>
                  <a:pt x="3684" y="4096"/>
                </a:cubicBezTo>
                <a:cubicBezTo>
                  <a:pt x="3683" y="4099"/>
                  <a:pt x="3682" y="4100"/>
                  <a:pt x="3680" y="4100"/>
                </a:cubicBezTo>
                <a:cubicBezTo>
                  <a:pt x="3679" y="4100"/>
                  <a:pt x="3678" y="4099"/>
                  <a:pt x="3677" y="4100"/>
                </a:cubicBezTo>
                <a:cubicBezTo>
                  <a:pt x="3676" y="4099"/>
                  <a:pt x="3674" y="4098"/>
                  <a:pt x="3673" y="4097"/>
                </a:cubicBezTo>
                <a:cubicBezTo>
                  <a:pt x="3672" y="4096"/>
                  <a:pt x="3671" y="4095"/>
                  <a:pt x="3670" y="4094"/>
                </a:cubicBezTo>
                <a:cubicBezTo>
                  <a:pt x="3670" y="4093"/>
                  <a:pt x="3669" y="4092"/>
                  <a:pt x="3667" y="4090"/>
                </a:cubicBezTo>
                <a:cubicBezTo>
                  <a:pt x="3668" y="4088"/>
                  <a:pt x="3669" y="4086"/>
                  <a:pt x="3669" y="4084"/>
                </a:cubicBezTo>
                <a:cubicBezTo>
                  <a:pt x="3670" y="4082"/>
                  <a:pt x="3667" y="4080"/>
                  <a:pt x="3665" y="4082"/>
                </a:cubicBezTo>
                <a:cubicBezTo>
                  <a:pt x="3664" y="4082"/>
                  <a:pt x="3664" y="4083"/>
                  <a:pt x="3663" y="4084"/>
                </a:cubicBezTo>
                <a:cubicBezTo>
                  <a:pt x="3662" y="4081"/>
                  <a:pt x="3664" y="4079"/>
                  <a:pt x="3666" y="4076"/>
                </a:cubicBezTo>
                <a:cubicBezTo>
                  <a:pt x="3667" y="4073"/>
                  <a:pt x="3667" y="4069"/>
                  <a:pt x="3666" y="4065"/>
                </a:cubicBezTo>
                <a:cubicBezTo>
                  <a:pt x="3663" y="4051"/>
                  <a:pt x="3645" y="4050"/>
                  <a:pt x="3638" y="4061"/>
                </a:cubicBezTo>
                <a:cubicBezTo>
                  <a:pt x="3631" y="4057"/>
                  <a:pt x="3621" y="4055"/>
                  <a:pt x="3619" y="4064"/>
                </a:cubicBezTo>
                <a:cubicBezTo>
                  <a:pt x="3616" y="4075"/>
                  <a:pt x="3634" y="4086"/>
                  <a:pt x="3642" y="4093"/>
                </a:cubicBezTo>
                <a:cubicBezTo>
                  <a:pt x="3640" y="4095"/>
                  <a:pt x="3640" y="4097"/>
                  <a:pt x="3640" y="4099"/>
                </a:cubicBezTo>
                <a:cubicBezTo>
                  <a:pt x="3640" y="4097"/>
                  <a:pt x="3637" y="4095"/>
                  <a:pt x="3634" y="4097"/>
                </a:cubicBezTo>
                <a:cubicBezTo>
                  <a:pt x="3633" y="4098"/>
                  <a:pt x="3631" y="4100"/>
                  <a:pt x="3629" y="4101"/>
                </a:cubicBezTo>
                <a:cubicBezTo>
                  <a:pt x="3626" y="4098"/>
                  <a:pt x="3621" y="4097"/>
                  <a:pt x="3616" y="4097"/>
                </a:cubicBezTo>
                <a:cubicBezTo>
                  <a:pt x="3616" y="4093"/>
                  <a:pt x="3614" y="4090"/>
                  <a:pt x="3613" y="4085"/>
                </a:cubicBezTo>
                <a:cubicBezTo>
                  <a:pt x="3611" y="4080"/>
                  <a:pt x="3611" y="4074"/>
                  <a:pt x="3609" y="4069"/>
                </a:cubicBezTo>
                <a:cubicBezTo>
                  <a:pt x="3610" y="4069"/>
                  <a:pt x="3611" y="4068"/>
                  <a:pt x="3612" y="4068"/>
                </a:cubicBezTo>
                <a:cubicBezTo>
                  <a:pt x="3614" y="4067"/>
                  <a:pt x="3615" y="4063"/>
                  <a:pt x="3616" y="4061"/>
                </a:cubicBezTo>
                <a:cubicBezTo>
                  <a:pt x="3619" y="4054"/>
                  <a:pt x="3620" y="4049"/>
                  <a:pt x="3625" y="4043"/>
                </a:cubicBezTo>
                <a:cubicBezTo>
                  <a:pt x="3631" y="4035"/>
                  <a:pt x="3637" y="4029"/>
                  <a:pt x="3640" y="4020"/>
                </a:cubicBezTo>
                <a:cubicBezTo>
                  <a:pt x="3640" y="4019"/>
                  <a:pt x="3641" y="4018"/>
                  <a:pt x="3641" y="4016"/>
                </a:cubicBezTo>
                <a:cubicBezTo>
                  <a:pt x="3641" y="4016"/>
                  <a:pt x="3641" y="4016"/>
                  <a:pt x="3641" y="4016"/>
                </a:cubicBezTo>
                <a:cubicBezTo>
                  <a:pt x="3645" y="4015"/>
                  <a:pt x="3646" y="4014"/>
                  <a:pt x="3648" y="4011"/>
                </a:cubicBezTo>
                <a:cubicBezTo>
                  <a:pt x="3656" y="4001"/>
                  <a:pt x="3671" y="3998"/>
                  <a:pt x="3677" y="3986"/>
                </a:cubicBezTo>
                <a:cubicBezTo>
                  <a:pt x="3684" y="3973"/>
                  <a:pt x="3674" y="3960"/>
                  <a:pt x="3661" y="3956"/>
                </a:cubicBezTo>
                <a:cubicBezTo>
                  <a:pt x="3662" y="3954"/>
                  <a:pt x="3662" y="3952"/>
                  <a:pt x="3662" y="3949"/>
                </a:cubicBezTo>
                <a:cubicBezTo>
                  <a:pt x="3690" y="3977"/>
                  <a:pt x="3725" y="3995"/>
                  <a:pt x="3765" y="4000"/>
                </a:cubicBezTo>
                <a:cubicBezTo>
                  <a:pt x="3756" y="4019"/>
                  <a:pt x="3748" y="4038"/>
                  <a:pt x="3739" y="4057"/>
                </a:cubicBezTo>
                <a:close/>
                <a:moveTo>
                  <a:pt x="3766" y="3470"/>
                </a:moveTo>
                <a:cubicBezTo>
                  <a:pt x="3764" y="3472"/>
                  <a:pt x="3761" y="3474"/>
                  <a:pt x="3758" y="3476"/>
                </a:cubicBezTo>
                <a:cubicBezTo>
                  <a:pt x="3751" y="3477"/>
                  <a:pt x="3744" y="3477"/>
                  <a:pt x="3737" y="3475"/>
                </a:cubicBezTo>
                <a:cubicBezTo>
                  <a:pt x="3745" y="3476"/>
                  <a:pt x="3753" y="3474"/>
                  <a:pt x="3760" y="3468"/>
                </a:cubicBezTo>
                <a:cubicBezTo>
                  <a:pt x="3764" y="3468"/>
                  <a:pt x="3769" y="3467"/>
                  <a:pt x="3773" y="3467"/>
                </a:cubicBezTo>
                <a:cubicBezTo>
                  <a:pt x="3771" y="3468"/>
                  <a:pt x="3769" y="3469"/>
                  <a:pt x="3766" y="3470"/>
                </a:cubicBezTo>
                <a:close/>
                <a:moveTo>
                  <a:pt x="3749" y="3399"/>
                </a:moveTo>
                <a:cubicBezTo>
                  <a:pt x="3729" y="3394"/>
                  <a:pt x="3704" y="3411"/>
                  <a:pt x="3707" y="3433"/>
                </a:cubicBezTo>
                <a:cubicBezTo>
                  <a:pt x="3710" y="3457"/>
                  <a:pt x="3722" y="3471"/>
                  <a:pt x="3735" y="3475"/>
                </a:cubicBezTo>
                <a:cubicBezTo>
                  <a:pt x="3717" y="3470"/>
                  <a:pt x="3700" y="3458"/>
                  <a:pt x="3687" y="3448"/>
                </a:cubicBezTo>
                <a:cubicBezTo>
                  <a:pt x="3648" y="3414"/>
                  <a:pt x="3609" y="3388"/>
                  <a:pt x="3557" y="3405"/>
                </a:cubicBezTo>
                <a:cubicBezTo>
                  <a:pt x="3534" y="3413"/>
                  <a:pt x="3539" y="3450"/>
                  <a:pt x="3564" y="3447"/>
                </a:cubicBezTo>
                <a:cubicBezTo>
                  <a:pt x="3612" y="3442"/>
                  <a:pt x="3640" y="3487"/>
                  <a:pt x="3674" y="3520"/>
                </a:cubicBezTo>
                <a:cubicBezTo>
                  <a:pt x="3645" y="3526"/>
                  <a:pt x="3616" y="3520"/>
                  <a:pt x="3589" y="3490"/>
                </a:cubicBezTo>
                <a:cubicBezTo>
                  <a:pt x="3573" y="3472"/>
                  <a:pt x="3560" y="3453"/>
                  <a:pt x="3535" y="3471"/>
                </a:cubicBezTo>
                <a:cubicBezTo>
                  <a:pt x="3532" y="3473"/>
                  <a:pt x="3533" y="3478"/>
                  <a:pt x="3537" y="3479"/>
                </a:cubicBezTo>
                <a:cubicBezTo>
                  <a:pt x="3547" y="3483"/>
                  <a:pt x="3555" y="3533"/>
                  <a:pt x="3564" y="3545"/>
                </a:cubicBezTo>
                <a:cubicBezTo>
                  <a:pt x="3578" y="3563"/>
                  <a:pt x="3600" y="3575"/>
                  <a:pt x="3622" y="3581"/>
                </a:cubicBezTo>
                <a:cubicBezTo>
                  <a:pt x="3636" y="3585"/>
                  <a:pt x="3650" y="3587"/>
                  <a:pt x="3664" y="3586"/>
                </a:cubicBezTo>
                <a:cubicBezTo>
                  <a:pt x="3657" y="3591"/>
                  <a:pt x="3650" y="3596"/>
                  <a:pt x="3642" y="3600"/>
                </a:cubicBezTo>
                <a:cubicBezTo>
                  <a:pt x="3590" y="3626"/>
                  <a:pt x="3513" y="3610"/>
                  <a:pt x="3502" y="3543"/>
                </a:cubicBezTo>
                <a:cubicBezTo>
                  <a:pt x="3502" y="3539"/>
                  <a:pt x="3497" y="3539"/>
                  <a:pt x="3495" y="3543"/>
                </a:cubicBezTo>
                <a:cubicBezTo>
                  <a:pt x="3473" y="3608"/>
                  <a:pt x="3518" y="3669"/>
                  <a:pt x="3584" y="3677"/>
                </a:cubicBezTo>
                <a:cubicBezTo>
                  <a:pt x="3565" y="3678"/>
                  <a:pt x="3545" y="3675"/>
                  <a:pt x="3523" y="3670"/>
                </a:cubicBezTo>
                <a:cubicBezTo>
                  <a:pt x="3503" y="3666"/>
                  <a:pt x="3492" y="3690"/>
                  <a:pt x="3506" y="3704"/>
                </a:cubicBezTo>
                <a:cubicBezTo>
                  <a:pt x="3523" y="3724"/>
                  <a:pt x="3548" y="3733"/>
                  <a:pt x="3573" y="3735"/>
                </a:cubicBezTo>
                <a:cubicBezTo>
                  <a:pt x="3566" y="3746"/>
                  <a:pt x="3560" y="3757"/>
                  <a:pt x="3555" y="3768"/>
                </a:cubicBezTo>
                <a:cubicBezTo>
                  <a:pt x="3547" y="3785"/>
                  <a:pt x="3548" y="3816"/>
                  <a:pt x="3538" y="3833"/>
                </a:cubicBezTo>
                <a:cubicBezTo>
                  <a:pt x="3535" y="3833"/>
                  <a:pt x="3533" y="3834"/>
                  <a:pt x="3531" y="3836"/>
                </a:cubicBezTo>
                <a:cubicBezTo>
                  <a:pt x="3532" y="3829"/>
                  <a:pt x="3534" y="3823"/>
                  <a:pt x="3535" y="3817"/>
                </a:cubicBezTo>
                <a:cubicBezTo>
                  <a:pt x="3536" y="3814"/>
                  <a:pt x="3533" y="3811"/>
                  <a:pt x="3530" y="3812"/>
                </a:cubicBezTo>
                <a:cubicBezTo>
                  <a:pt x="3490" y="3826"/>
                  <a:pt x="3470" y="3858"/>
                  <a:pt x="3455" y="3893"/>
                </a:cubicBezTo>
                <a:cubicBezTo>
                  <a:pt x="3452" y="3883"/>
                  <a:pt x="3449" y="3874"/>
                  <a:pt x="3445" y="3865"/>
                </a:cubicBezTo>
                <a:cubicBezTo>
                  <a:pt x="3439" y="3855"/>
                  <a:pt x="3424" y="3856"/>
                  <a:pt x="3417" y="3863"/>
                </a:cubicBezTo>
                <a:cubicBezTo>
                  <a:pt x="3394" y="3885"/>
                  <a:pt x="3403" y="3927"/>
                  <a:pt x="3421" y="3949"/>
                </a:cubicBezTo>
                <a:cubicBezTo>
                  <a:pt x="3423" y="3951"/>
                  <a:pt x="3425" y="3953"/>
                  <a:pt x="3427" y="3955"/>
                </a:cubicBezTo>
                <a:cubicBezTo>
                  <a:pt x="3416" y="3971"/>
                  <a:pt x="3403" y="3984"/>
                  <a:pt x="3388" y="3994"/>
                </a:cubicBezTo>
                <a:cubicBezTo>
                  <a:pt x="3387" y="3989"/>
                  <a:pt x="3386" y="3983"/>
                  <a:pt x="3386" y="3978"/>
                </a:cubicBezTo>
                <a:cubicBezTo>
                  <a:pt x="3377" y="3906"/>
                  <a:pt x="3393" y="3872"/>
                  <a:pt x="3440" y="3821"/>
                </a:cubicBezTo>
                <a:cubicBezTo>
                  <a:pt x="3451" y="3818"/>
                  <a:pt x="3461" y="3812"/>
                  <a:pt x="3470" y="3807"/>
                </a:cubicBezTo>
                <a:cubicBezTo>
                  <a:pt x="3486" y="3798"/>
                  <a:pt x="3508" y="3785"/>
                  <a:pt x="3510" y="3764"/>
                </a:cubicBezTo>
                <a:cubicBezTo>
                  <a:pt x="3510" y="3759"/>
                  <a:pt x="3508" y="3755"/>
                  <a:pt x="3502" y="3753"/>
                </a:cubicBezTo>
                <a:cubicBezTo>
                  <a:pt x="3498" y="3751"/>
                  <a:pt x="3493" y="3751"/>
                  <a:pt x="3488" y="3751"/>
                </a:cubicBezTo>
                <a:cubicBezTo>
                  <a:pt x="3489" y="3746"/>
                  <a:pt x="3490" y="3742"/>
                  <a:pt x="3491" y="3736"/>
                </a:cubicBezTo>
                <a:cubicBezTo>
                  <a:pt x="3495" y="3706"/>
                  <a:pt x="3450" y="3684"/>
                  <a:pt x="3437" y="3716"/>
                </a:cubicBezTo>
                <a:cubicBezTo>
                  <a:pt x="3421" y="3757"/>
                  <a:pt x="3384" y="3774"/>
                  <a:pt x="3357" y="3805"/>
                </a:cubicBezTo>
                <a:cubicBezTo>
                  <a:pt x="3348" y="3815"/>
                  <a:pt x="3341" y="3827"/>
                  <a:pt x="3335" y="3838"/>
                </a:cubicBezTo>
                <a:cubicBezTo>
                  <a:pt x="3335" y="3837"/>
                  <a:pt x="3334" y="3836"/>
                  <a:pt x="3333" y="3835"/>
                </a:cubicBezTo>
                <a:cubicBezTo>
                  <a:pt x="3332" y="3833"/>
                  <a:pt x="3332" y="3832"/>
                  <a:pt x="3331" y="3830"/>
                </a:cubicBezTo>
                <a:cubicBezTo>
                  <a:pt x="3332" y="3826"/>
                  <a:pt x="3331" y="3822"/>
                  <a:pt x="3329" y="3818"/>
                </a:cubicBezTo>
                <a:cubicBezTo>
                  <a:pt x="3330" y="3809"/>
                  <a:pt x="3336" y="3801"/>
                  <a:pt x="3340" y="3790"/>
                </a:cubicBezTo>
                <a:cubicBezTo>
                  <a:pt x="3346" y="3774"/>
                  <a:pt x="3350" y="3757"/>
                  <a:pt x="3342" y="3741"/>
                </a:cubicBezTo>
                <a:cubicBezTo>
                  <a:pt x="3339" y="3733"/>
                  <a:pt x="3330" y="3731"/>
                  <a:pt x="3324" y="3737"/>
                </a:cubicBezTo>
                <a:cubicBezTo>
                  <a:pt x="3305" y="3755"/>
                  <a:pt x="3284" y="3779"/>
                  <a:pt x="3276" y="3805"/>
                </a:cubicBezTo>
                <a:cubicBezTo>
                  <a:pt x="3273" y="3806"/>
                  <a:pt x="3269" y="3806"/>
                  <a:pt x="3265" y="3806"/>
                </a:cubicBezTo>
                <a:cubicBezTo>
                  <a:pt x="3254" y="3805"/>
                  <a:pt x="3242" y="3804"/>
                  <a:pt x="3232" y="3807"/>
                </a:cubicBezTo>
                <a:cubicBezTo>
                  <a:pt x="3231" y="3807"/>
                  <a:pt x="3230" y="3808"/>
                  <a:pt x="3230" y="3809"/>
                </a:cubicBezTo>
                <a:cubicBezTo>
                  <a:pt x="3227" y="3826"/>
                  <a:pt x="3242" y="3841"/>
                  <a:pt x="3256" y="3847"/>
                </a:cubicBezTo>
                <a:cubicBezTo>
                  <a:pt x="3263" y="3851"/>
                  <a:pt x="3272" y="3854"/>
                  <a:pt x="3281" y="3855"/>
                </a:cubicBezTo>
                <a:cubicBezTo>
                  <a:pt x="3290" y="3871"/>
                  <a:pt x="3305" y="3885"/>
                  <a:pt x="3316" y="3901"/>
                </a:cubicBezTo>
                <a:cubicBezTo>
                  <a:pt x="3311" y="3936"/>
                  <a:pt x="3316" y="3970"/>
                  <a:pt x="3319" y="4005"/>
                </a:cubicBezTo>
                <a:cubicBezTo>
                  <a:pt x="3305" y="4003"/>
                  <a:pt x="3291" y="4000"/>
                  <a:pt x="3277" y="3995"/>
                </a:cubicBezTo>
                <a:cubicBezTo>
                  <a:pt x="3293" y="3963"/>
                  <a:pt x="3281" y="3919"/>
                  <a:pt x="3241" y="3912"/>
                </a:cubicBezTo>
                <a:cubicBezTo>
                  <a:pt x="3231" y="3910"/>
                  <a:pt x="3220" y="3912"/>
                  <a:pt x="3211" y="3916"/>
                </a:cubicBezTo>
                <a:cubicBezTo>
                  <a:pt x="3220" y="3894"/>
                  <a:pt x="3223" y="3870"/>
                  <a:pt x="3214" y="3849"/>
                </a:cubicBezTo>
                <a:cubicBezTo>
                  <a:pt x="3213" y="3848"/>
                  <a:pt x="3212" y="3847"/>
                  <a:pt x="3210" y="3847"/>
                </a:cubicBezTo>
                <a:cubicBezTo>
                  <a:pt x="3189" y="3855"/>
                  <a:pt x="3177" y="3872"/>
                  <a:pt x="3165" y="3890"/>
                </a:cubicBezTo>
                <a:cubicBezTo>
                  <a:pt x="3152" y="3909"/>
                  <a:pt x="3140" y="3921"/>
                  <a:pt x="3125" y="3930"/>
                </a:cubicBezTo>
                <a:cubicBezTo>
                  <a:pt x="3129" y="3923"/>
                  <a:pt x="3132" y="3915"/>
                  <a:pt x="3132" y="3907"/>
                </a:cubicBezTo>
                <a:cubicBezTo>
                  <a:pt x="3132" y="3902"/>
                  <a:pt x="3132" y="3888"/>
                  <a:pt x="3124" y="3887"/>
                </a:cubicBezTo>
                <a:cubicBezTo>
                  <a:pt x="3117" y="3886"/>
                  <a:pt x="3109" y="3888"/>
                  <a:pt x="3103" y="3890"/>
                </a:cubicBezTo>
                <a:cubicBezTo>
                  <a:pt x="3103" y="3887"/>
                  <a:pt x="3103" y="3887"/>
                  <a:pt x="3103" y="3887"/>
                </a:cubicBezTo>
                <a:cubicBezTo>
                  <a:pt x="3112" y="3886"/>
                  <a:pt x="3121" y="3882"/>
                  <a:pt x="3129" y="3875"/>
                </a:cubicBezTo>
                <a:cubicBezTo>
                  <a:pt x="3136" y="3869"/>
                  <a:pt x="3136" y="3861"/>
                  <a:pt x="3133" y="3854"/>
                </a:cubicBezTo>
                <a:cubicBezTo>
                  <a:pt x="3139" y="3855"/>
                  <a:pt x="3146" y="3856"/>
                  <a:pt x="3153" y="3857"/>
                </a:cubicBezTo>
                <a:cubicBezTo>
                  <a:pt x="3158" y="3858"/>
                  <a:pt x="3164" y="3854"/>
                  <a:pt x="3164" y="3848"/>
                </a:cubicBezTo>
                <a:cubicBezTo>
                  <a:pt x="3163" y="3835"/>
                  <a:pt x="3164" y="3823"/>
                  <a:pt x="3168" y="3811"/>
                </a:cubicBezTo>
                <a:cubicBezTo>
                  <a:pt x="3170" y="3812"/>
                  <a:pt x="3173" y="3812"/>
                  <a:pt x="3176" y="3811"/>
                </a:cubicBezTo>
                <a:cubicBezTo>
                  <a:pt x="3195" y="3810"/>
                  <a:pt x="3203" y="3791"/>
                  <a:pt x="3195" y="3775"/>
                </a:cubicBezTo>
                <a:cubicBezTo>
                  <a:pt x="3193" y="3772"/>
                  <a:pt x="3191" y="3769"/>
                  <a:pt x="3188" y="3766"/>
                </a:cubicBezTo>
                <a:cubicBezTo>
                  <a:pt x="3194" y="3757"/>
                  <a:pt x="3200" y="3747"/>
                  <a:pt x="3205" y="3738"/>
                </a:cubicBezTo>
                <a:cubicBezTo>
                  <a:pt x="3207" y="3736"/>
                  <a:pt x="3208" y="3735"/>
                  <a:pt x="3209" y="3734"/>
                </a:cubicBezTo>
                <a:cubicBezTo>
                  <a:pt x="3211" y="3735"/>
                  <a:pt x="3212" y="3737"/>
                  <a:pt x="3213" y="3738"/>
                </a:cubicBezTo>
                <a:cubicBezTo>
                  <a:pt x="3213" y="3740"/>
                  <a:pt x="3213" y="3742"/>
                  <a:pt x="3212" y="3744"/>
                </a:cubicBezTo>
                <a:cubicBezTo>
                  <a:pt x="3211" y="3749"/>
                  <a:pt x="3219" y="3753"/>
                  <a:pt x="3223" y="3750"/>
                </a:cubicBezTo>
                <a:cubicBezTo>
                  <a:pt x="3226" y="3747"/>
                  <a:pt x="3228" y="3744"/>
                  <a:pt x="3229" y="3740"/>
                </a:cubicBezTo>
                <a:cubicBezTo>
                  <a:pt x="3230" y="3741"/>
                  <a:pt x="3231" y="3743"/>
                  <a:pt x="3232" y="3744"/>
                </a:cubicBezTo>
                <a:cubicBezTo>
                  <a:pt x="3236" y="3750"/>
                  <a:pt x="3243" y="3757"/>
                  <a:pt x="3250" y="3752"/>
                </a:cubicBezTo>
                <a:cubicBezTo>
                  <a:pt x="3251" y="3751"/>
                  <a:pt x="3252" y="3749"/>
                  <a:pt x="3251" y="3748"/>
                </a:cubicBezTo>
                <a:cubicBezTo>
                  <a:pt x="3250" y="3745"/>
                  <a:pt x="3248" y="3742"/>
                  <a:pt x="3247" y="3739"/>
                </a:cubicBezTo>
                <a:cubicBezTo>
                  <a:pt x="3245" y="3736"/>
                  <a:pt x="3244" y="3733"/>
                  <a:pt x="3243" y="3729"/>
                </a:cubicBezTo>
                <a:cubicBezTo>
                  <a:pt x="3247" y="3733"/>
                  <a:pt x="3251" y="3737"/>
                  <a:pt x="3255" y="3740"/>
                </a:cubicBezTo>
                <a:cubicBezTo>
                  <a:pt x="3258" y="3742"/>
                  <a:pt x="3263" y="3741"/>
                  <a:pt x="3263" y="3737"/>
                </a:cubicBezTo>
                <a:cubicBezTo>
                  <a:pt x="3264" y="3733"/>
                  <a:pt x="3263" y="3729"/>
                  <a:pt x="3260" y="3725"/>
                </a:cubicBezTo>
                <a:cubicBezTo>
                  <a:pt x="3264" y="3727"/>
                  <a:pt x="3267" y="3728"/>
                  <a:pt x="3271" y="3728"/>
                </a:cubicBezTo>
                <a:cubicBezTo>
                  <a:pt x="3272" y="3728"/>
                  <a:pt x="3273" y="3727"/>
                  <a:pt x="3274" y="3726"/>
                </a:cubicBezTo>
                <a:cubicBezTo>
                  <a:pt x="3275" y="3723"/>
                  <a:pt x="3274" y="3720"/>
                  <a:pt x="3273" y="3717"/>
                </a:cubicBezTo>
                <a:cubicBezTo>
                  <a:pt x="3275" y="3718"/>
                  <a:pt x="3276" y="3720"/>
                  <a:pt x="3278" y="3721"/>
                </a:cubicBezTo>
                <a:cubicBezTo>
                  <a:pt x="3283" y="3726"/>
                  <a:pt x="3291" y="3719"/>
                  <a:pt x="3288" y="3713"/>
                </a:cubicBezTo>
                <a:cubicBezTo>
                  <a:pt x="3287" y="3711"/>
                  <a:pt x="3286" y="3708"/>
                  <a:pt x="3284" y="3706"/>
                </a:cubicBezTo>
                <a:cubicBezTo>
                  <a:pt x="3287" y="3703"/>
                  <a:pt x="3290" y="3698"/>
                  <a:pt x="3290" y="3692"/>
                </a:cubicBezTo>
                <a:cubicBezTo>
                  <a:pt x="3289" y="3689"/>
                  <a:pt x="3286" y="3686"/>
                  <a:pt x="3283" y="3686"/>
                </a:cubicBezTo>
                <a:cubicBezTo>
                  <a:pt x="3285" y="3682"/>
                  <a:pt x="3284" y="3678"/>
                  <a:pt x="3281" y="3675"/>
                </a:cubicBezTo>
                <a:cubicBezTo>
                  <a:pt x="3275" y="3670"/>
                  <a:pt x="3268" y="3670"/>
                  <a:pt x="3261" y="3670"/>
                </a:cubicBezTo>
                <a:cubicBezTo>
                  <a:pt x="3246" y="3670"/>
                  <a:pt x="3233" y="3664"/>
                  <a:pt x="3235" y="3646"/>
                </a:cubicBezTo>
                <a:cubicBezTo>
                  <a:pt x="3235" y="3645"/>
                  <a:pt x="3235" y="3644"/>
                  <a:pt x="3234" y="3643"/>
                </a:cubicBezTo>
                <a:cubicBezTo>
                  <a:pt x="3238" y="3643"/>
                  <a:pt x="3242" y="3644"/>
                  <a:pt x="3246" y="3644"/>
                </a:cubicBezTo>
                <a:cubicBezTo>
                  <a:pt x="3250" y="3644"/>
                  <a:pt x="3254" y="3639"/>
                  <a:pt x="3251" y="3636"/>
                </a:cubicBezTo>
                <a:cubicBezTo>
                  <a:pt x="3247" y="3632"/>
                  <a:pt x="3243" y="3630"/>
                  <a:pt x="3239" y="3629"/>
                </a:cubicBezTo>
                <a:cubicBezTo>
                  <a:pt x="3240" y="3627"/>
                  <a:pt x="3241" y="3626"/>
                  <a:pt x="3241" y="3625"/>
                </a:cubicBezTo>
                <a:cubicBezTo>
                  <a:pt x="3242" y="3623"/>
                  <a:pt x="3243" y="3611"/>
                  <a:pt x="3243" y="3611"/>
                </a:cubicBezTo>
                <a:cubicBezTo>
                  <a:pt x="3243" y="3611"/>
                  <a:pt x="3254" y="3615"/>
                  <a:pt x="3258" y="3617"/>
                </a:cubicBezTo>
                <a:cubicBezTo>
                  <a:pt x="3273" y="3623"/>
                  <a:pt x="3274" y="3628"/>
                  <a:pt x="3272" y="3641"/>
                </a:cubicBezTo>
                <a:cubicBezTo>
                  <a:pt x="3270" y="3649"/>
                  <a:pt x="3268" y="3650"/>
                  <a:pt x="3271" y="3658"/>
                </a:cubicBezTo>
                <a:cubicBezTo>
                  <a:pt x="3273" y="3664"/>
                  <a:pt x="3281" y="3664"/>
                  <a:pt x="3284" y="3660"/>
                </a:cubicBezTo>
                <a:cubicBezTo>
                  <a:pt x="3285" y="3659"/>
                  <a:pt x="3286" y="3658"/>
                  <a:pt x="3288" y="3658"/>
                </a:cubicBezTo>
                <a:cubicBezTo>
                  <a:pt x="3291" y="3664"/>
                  <a:pt x="3299" y="3666"/>
                  <a:pt x="3309" y="3669"/>
                </a:cubicBezTo>
                <a:cubicBezTo>
                  <a:pt x="3318" y="3671"/>
                  <a:pt x="3325" y="3672"/>
                  <a:pt x="3333" y="3665"/>
                </a:cubicBezTo>
                <a:cubicBezTo>
                  <a:pt x="3340" y="3658"/>
                  <a:pt x="3335" y="3651"/>
                  <a:pt x="3337" y="3644"/>
                </a:cubicBezTo>
                <a:cubicBezTo>
                  <a:pt x="3338" y="3643"/>
                  <a:pt x="3344" y="3636"/>
                  <a:pt x="3345" y="3633"/>
                </a:cubicBezTo>
                <a:cubicBezTo>
                  <a:pt x="3345" y="3633"/>
                  <a:pt x="3345" y="3633"/>
                  <a:pt x="3345" y="3632"/>
                </a:cubicBezTo>
                <a:cubicBezTo>
                  <a:pt x="3347" y="3633"/>
                  <a:pt x="3348" y="3633"/>
                  <a:pt x="3350" y="3634"/>
                </a:cubicBezTo>
                <a:cubicBezTo>
                  <a:pt x="3360" y="3638"/>
                  <a:pt x="3366" y="3632"/>
                  <a:pt x="3368" y="3624"/>
                </a:cubicBezTo>
                <a:cubicBezTo>
                  <a:pt x="3376" y="3628"/>
                  <a:pt x="3385" y="3629"/>
                  <a:pt x="3394" y="3628"/>
                </a:cubicBezTo>
                <a:cubicBezTo>
                  <a:pt x="3402" y="3627"/>
                  <a:pt x="3402" y="3615"/>
                  <a:pt x="3394" y="3614"/>
                </a:cubicBezTo>
                <a:cubicBezTo>
                  <a:pt x="3384" y="3612"/>
                  <a:pt x="3377" y="3610"/>
                  <a:pt x="3369" y="3605"/>
                </a:cubicBezTo>
                <a:cubicBezTo>
                  <a:pt x="3374" y="3602"/>
                  <a:pt x="3378" y="3601"/>
                  <a:pt x="3382" y="3603"/>
                </a:cubicBezTo>
                <a:cubicBezTo>
                  <a:pt x="3391" y="3608"/>
                  <a:pt x="3395" y="3596"/>
                  <a:pt x="3390" y="3590"/>
                </a:cubicBezTo>
                <a:cubicBezTo>
                  <a:pt x="3382" y="3583"/>
                  <a:pt x="3370" y="3584"/>
                  <a:pt x="3361" y="3589"/>
                </a:cubicBezTo>
                <a:cubicBezTo>
                  <a:pt x="3359" y="3590"/>
                  <a:pt x="3357" y="3591"/>
                  <a:pt x="3355" y="3593"/>
                </a:cubicBezTo>
                <a:cubicBezTo>
                  <a:pt x="3351" y="3590"/>
                  <a:pt x="3347" y="3586"/>
                  <a:pt x="3342" y="3585"/>
                </a:cubicBezTo>
                <a:cubicBezTo>
                  <a:pt x="3339" y="3583"/>
                  <a:pt x="3336" y="3583"/>
                  <a:pt x="3333" y="3582"/>
                </a:cubicBezTo>
                <a:cubicBezTo>
                  <a:pt x="3333" y="3582"/>
                  <a:pt x="3332" y="3581"/>
                  <a:pt x="3331" y="3581"/>
                </a:cubicBezTo>
                <a:cubicBezTo>
                  <a:pt x="3328" y="3580"/>
                  <a:pt x="3324" y="3579"/>
                  <a:pt x="3321" y="3577"/>
                </a:cubicBezTo>
                <a:cubicBezTo>
                  <a:pt x="3322" y="3577"/>
                  <a:pt x="3323" y="3576"/>
                  <a:pt x="3323" y="3576"/>
                </a:cubicBezTo>
                <a:cubicBezTo>
                  <a:pt x="3337" y="3572"/>
                  <a:pt x="3338" y="3574"/>
                  <a:pt x="3349" y="3580"/>
                </a:cubicBezTo>
                <a:cubicBezTo>
                  <a:pt x="3361" y="3586"/>
                  <a:pt x="3376" y="3586"/>
                  <a:pt x="3384" y="3575"/>
                </a:cubicBezTo>
                <a:cubicBezTo>
                  <a:pt x="3384" y="3575"/>
                  <a:pt x="3384" y="3574"/>
                  <a:pt x="3384" y="3574"/>
                </a:cubicBezTo>
                <a:cubicBezTo>
                  <a:pt x="3386" y="3574"/>
                  <a:pt x="3387" y="3574"/>
                  <a:pt x="3389" y="3573"/>
                </a:cubicBezTo>
                <a:cubicBezTo>
                  <a:pt x="3392" y="3573"/>
                  <a:pt x="3395" y="3570"/>
                  <a:pt x="3395" y="3567"/>
                </a:cubicBezTo>
                <a:cubicBezTo>
                  <a:pt x="3396" y="3563"/>
                  <a:pt x="3396" y="3563"/>
                  <a:pt x="3396" y="3563"/>
                </a:cubicBezTo>
                <a:cubicBezTo>
                  <a:pt x="3396" y="3562"/>
                  <a:pt x="3395" y="3562"/>
                  <a:pt x="3395" y="3561"/>
                </a:cubicBezTo>
                <a:cubicBezTo>
                  <a:pt x="3389" y="3559"/>
                  <a:pt x="3384" y="3557"/>
                  <a:pt x="3378" y="3556"/>
                </a:cubicBezTo>
                <a:cubicBezTo>
                  <a:pt x="3383" y="3553"/>
                  <a:pt x="3388" y="3550"/>
                  <a:pt x="3392" y="3546"/>
                </a:cubicBezTo>
                <a:cubicBezTo>
                  <a:pt x="3399" y="3539"/>
                  <a:pt x="3390" y="3526"/>
                  <a:pt x="3382" y="3533"/>
                </a:cubicBezTo>
                <a:cubicBezTo>
                  <a:pt x="3374" y="3539"/>
                  <a:pt x="3366" y="3542"/>
                  <a:pt x="3357" y="3543"/>
                </a:cubicBezTo>
                <a:cubicBezTo>
                  <a:pt x="3360" y="3536"/>
                  <a:pt x="3365" y="3531"/>
                  <a:pt x="3373" y="3528"/>
                </a:cubicBezTo>
                <a:cubicBezTo>
                  <a:pt x="3381" y="3525"/>
                  <a:pt x="3389" y="3526"/>
                  <a:pt x="3397" y="3526"/>
                </a:cubicBezTo>
                <a:cubicBezTo>
                  <a:pt x="3400" y="3526"/>
                  <a:pt x="3401" y="3522"/>
                  <a:pt x="3400" y="3519"/>
                </a:cubicBezTo>
                <a:cubicBezTo>
                  <a:pt x="3396" y="3514"/>
                  <a:pt x="3391" y="3512"/>
                  <a:pt x="3386" y="3510"/>
                </a:cubicBezTo>
                <a:cubicBezTo>
                  <a:pt x="3387" y="3510"/>
                  <a:pt x="3389" y="3509"/>
                  <a:pt x="3390" y="3508"/>
                </a:cubicBezTo>
                <a:cubicBezTo>
                  <a:pt x="3398" y="3503"/>
                  <a:pt x="3390" y="3491"/>
                  <a:pt x="3382" y="3495"/>
                </a:cubicBezTo>
                <a:cubicBezTo>
                  <a:pt x="3376" y="3497"/>
                  <a:pt x="3370" y="3500"/>
                  <a:pt x="3365" y="3504"/>
                </a:cubicBezTo>
                <a:cubicBezTo>
                  <a:pt x="3370" y="3493"/>
                  <a:pt x="3376" y="3484"/>
                  <a:pt x="3388" y="3482"/>
                </a:cubicBezTo>
                <a:cubicBezTo>
                  <a:pt x="3395" y="3480"/>
                  <a:pt x="3396" y="3469"/>
                  <a:pt x="3388" y="3468"/>
                </a:cubicBezTo>
                <a:cubicBezTo>
                  <a:pt x="3384" y="3468"/>
                  <a:pt x="3379" y="3468"/>
                  <a:pt x="3376" y="3470"/>
                </a:cubicBezTo>
                <a:cubicBezTo>
                  <a:pt x="3380" y="3463"/>
                  <a:pt x="3383" y="3454"/>
                  <a:pt x="3372" y="3451"/>
                </a:cubicBezTo>
                <a:cubicBezTo>
                  <a:pt x="3370" y="3450"/>
                  <a:pt x="3367" y="3450"/>
                  <a:pt x="3365" y="3453"/>
                </a:cubicBezTo>
                <a:cubicBezTo>
                  <a:pt x="3364" y="3454"/>
                  <a:pt x="3364" y="3455"/>
                  <a:pt x="3364" y="3457"/>
                </a:cubicBezTo>
                <a:cubicBezTo>
                  <a:pt x="3365" y="3460"/>
                  <a:pt x="3356" y="3467"/>
                  <a:pt x="3353" y="3470"/>
                </a:cubicBezTo>
                <a:cubicBezTo>
                  <a:pt x="3355" y="3462"/>
                  <a:pt x="3356" y="3455"/>
                  <a:pt x="3353" y="3447"/>
                </a:cubicBezTo>
                <a:cubicBezTo>
                  <a:pt x="3351" y="3441"/>
                  <a:pt x="3339" y="3442"/>
                  <a:pt x="3339" y="3449"/>
                </a:cubicBezTo>
                <a:cubicBezTo>
                  <a:pt x="3339" y="3452"/>
                  <a:pt x="3339" y="3455"/>
                  <a:pt x="3338" y="3458"/>
                </a:cubicBezTo>
                <a:cubicBezTo>
                  <a:pt x="3337" y="3457"/>
                  <a:pt x="3335" y="3455"/>
                  <a:pt x="3333" y="3454"/>
                </a:cubicBezTo>
                <a:cubicBezTo>
                  <a:pt x="3331" y="3453"/>
                  <a:pt x="3328" y="3453"/>
                  <a:pt x="3326" y="3451"/>
                </a:cubicBezTo>
                <a:cubicBezTo>
                  <a:pt x="3317" y="3445"/>
                  <a:pt x="3321" y="3438"/>
                  <a:pt x="3328" y="3434"/>
                </a:cubicBezTo>
                <a:cubicBezTo>
                  <a:pt x="3333" y="3436"/>
                  <a:pt x="3339" y="3432"/>
                  <a:pt x="3336" y="3427"/>
                </a:cubicBezTo>
                <a:cubicBezTo>
                  <a:pt x="3336" y="3426"/>
                  <a:pt x="3335" y="3425"/>
                  <a:pt x="3335" y="3424"/>
                </a:cubicBezTo>
                <a:cubicBezTo>
                  <a:pt x="3334" y="3421"/>
                  <a:pt x="3332" y="3420"/>
                  <a:pt x="3329" y="3419"/>
                </a:cubicBezTo>
                <a:cubicBezTo>
                  <a:pt x="3323" y="3407"/>
                  <a:pt x="3310" y="3403"/>
                  <a:pt x="3297" y="3412"/>
                </a:cubicBezTo>
                <a:cubicBezTo>
                  <a:pt x="3294" y="3415"/>
                  <a:pt x="3295" y="3419"/>
                  <a:pt x="3292" y="3422"/>
                </a:cubicBezTo>
                <a:cubicBezTo>
                  <a:pt x="3288" y="3426"/>
                  <a:pt x="3282" y="3427"/>
                  <a:pt x="3277" y="3429"/>
                </a:cubicBezTo>
                <a:cubicBezTo>
                  <a:pt x="3279" y="3421"/>
                  <a:pt x="3279" y="3412"/>
                  <a:pt x="3282" y="3404"/>
                </a:cubicBezTo>
                <a:cubicBezTo>
                  <a:pt x="3286" y="3396"/>
                  <a:pt x="3291" y="3392"/>
                  <a:pt x="3297" y="3389"/>
                </a:cubicBezTo>
                <a:cubicBezTo>
                  <a:pt x="3312" y="3400"/>
                  <a:pt x="3331" y="3408"/>
                  <a:pt x="3348" y="3417"/>
                </a:cubicBezTo>
                <a:cubicBezTo>
                  <a:pt x="3353" y="3429"/>
                  <a:pt x="3361" y="3441"/>
                  <a:pt x="3371" y="3448"/>
                </a:cubicBezTo>
                <a:cubicBezTo>
                  <a:pt x="3374" y="3450"/>
                  <a:pt x="3379" y="3448"/>
                  <a:pt x="3380" y="3444"/>
                </a:cubicBezTo>
                <a:cubicBezTo>
                  <a:pt x="3380" y="3439"/>
                  <a:pt x="3380" y="3435"/>
                  <a:pt x="3379" y="3431"/>
                </a:cubicBezTo>
                <a:cubicBezTo>
                  <a:pt x="3384" y="3437"/>
                  <a:pt x="3391" y="3443"/>
                  <a:pt x="3394" y="3443"/>
                </a:cubicBezTo>
                <a:cubicBezTo>
                  <a:pt x="3394" y="3443"/>
                  <a:pt x="3395" y="3443"/>
                  <a:pt x="3395" y="3443"/>
                </a:cubicBezTo>
                <a:cubicBezTo>
                  <a:pt x="3397" y="3442"/>
                  <a:pt x="3399" y="3440"/>
                  <a:pt x="3399" y="3438"/>
                </a:cubicBezTo>
                <a:cubicBezTo>
                  <a:pt x="3399" y="3433"/>
                  <a:pt x="3398" y="3429"/>
                  <a:pt x="3396" y="3425"/>
                </a:cubicBezTo>
                <a:cubicBezTo>
                  <a:pt x="3399" y="3425"/>
                  <a:pt x="3401" y="3424"/>
                  <a:pt x="3402" y="3422"/>
                </a:cubicBezTo>
                <a:cubicBezTo>
                  <a:pt x="3408" y="3433"/>
                  <a:pt x="3415" y="3443"/>
                  <a:pt x="3427" y="3445"/>
                </a:cubicBezTo>
                <a:cubicBezTo>
                  <a:pt x="3430" y="3446"/>
                  <a:pt x="3434" y="3443"/>
                  <a:pt x="3434" y="3440"/>
                </a:cubicBezTo>
                <a:cubicBezTo>
                  <a:pt x="3434" y="3430"/>
                  <a:pt x="3430" y="3420"/>
                  <a:pt x="3425" y="3410"/>
                </a:cubicBezTo>
                <a:cubicBezTo>
                  <a:pt x="3433" y="3413"/>
                  <a:pt x="3441" y="3415"/>
                  <a:pt x="3449" y="3415"/>
                </a:cubicBezTo>
                <a:cubicBezTo>
                  <a:pt x="3453" y="3414"/>
                  <a:pt x="3455" y="3409"/>
                  <a:pt x="3453" y="3406"/>
                </a:cubicBezTo>
                <a:cubicBezTo>
                  <a:pt x="3446" y="3397"/>
                  <a:pt x="3436" y="3391"/>
                  <a:pt x="3427" y="3384"/>
                </a:cubicBezTo>
                <a:cubicBezTo>
                  <a:pt x="3430" y="3384"/>
                  <a:pt x="3432" y="3383"/>
                  <a:pt x="3435" y="3381"/>
                </a:cubicBezTo>
                <a:cubicBezTo>
                  <a:pt x="3436" y="3380"/>
                  <a:pt x="3437" y="3379"/>
                  <a:pt x="3436" y="3377"/>
                </a:cubicBezTo>
                <a:cubicBezTo>
                  <a:pt x="3435" y="3371"/>
                  <a:pt x="3429" y="3367"/>
                  <a:pt x="3424" y="3364"/>
                </a:cubicBezTo>
                <a:cubicBezTo>
                  <a:pt x="3431" y="3365"/>
                  <a:pt x="3440" y="3367"/>
                  <a:pt x="3443" y="3361"/>
                </a:cubicBezTo>
                <a:cubicBezTo>
                  <a:pt x="3444" y="3359"/>
                  <a:pt x="3444" y="3357"/>
                  <a:pt x="3444" y="3356"/>
                </a:cubicBezTo>
                <a:cubicBezTo>
                  <a:pt x="3449" y="3358"/>
                  <a:pt x="3454" y="3359"/>
                  <a:pt x="3459" y="3358"/>
                </a:cubicBezTo>
                <a:cubicBezTo>
                  <a:pt x="3462" y="3358"/>
                  <a:pt x="3464" y="3355"/>
                  <a:pt x="3464" y="3351"/>
                </a:cubicBezTo>
                <a:cubicBezTo>
                  <a:pt x="3463" y="3347"/>
                  <a:pt x="3462" y="3344"/>
                  <a:pt x="3459" y="3340"/>
                </a:cubicBezTo>
                <a:cubicBezTo>
                  <a:pt x="3467" y="3341"/>
                  <a:pt x="3476" y="3343"/>
                  <a:pt x="3483" y="3337"/>
                </a:cubicBezTo>
                <a:cubicBezTo>
                  <a:pt x="3484" y="3336"/>
                  <a:pt x="3485" y="3333"/>
                  <a:pt x="3484" y="3331"/>
                </a:cubicBezTo>
                <a:cubicBezTo>
                  <a:pt x="3482" y="3324"/>
                  <a:pt x="3475" y="3320"/>
                  <a:pt x="3467" y="3318"/>
                </a:cubicBezTo>
                <a:cubicBezTo>
                  <a:pt x="3471" y="3316"/>
                  <a:pt x="3475" y="3314"/>
                  <a:pt x="3478" y="3312"/>
                </a:cubicBezTo>
                <a:cubicBezTo>
                  <a:pt x="3485" y="3306"/>
                  <a:pt x="3480" y="3295"/>
                  <a:pt x="3472" y="3296"/>
                </a:cubicBezTo>
                <a:cubicBezTo>
                  <a:pt x="3461" y="3298"/>
                  <a:pt x="3450" y="3301"/>
                  <a:pt x="3439" y="3303"/>
                </a:cubicBezTo>
                <a:cubicBezTo>
                  <a:pt x="3441" y="3300"/>
                  <a:pt x="3442" y="3296"/>
                  <a:pt x="3441" y="3292"/>
                </a:cubicBezTo>
                <a:cubicBezTo>
                  <a:pt x="3441" y="3290"/>
                  <a:pt x="3440" y="3289"/>
                  <a:pt x="3438" y="3287"/>
                </a:cubicBezTo>
                <a:cubicBezTo>
                  <a:pt x="3441" y="3285"/>
                  <a:pt x="3444" y="3283"/>
                  <a:pt x="3446" y="3281"/>
                </a:cubicBezTo>
                <a:cubicBezTo>
                  <a:pt x="3455" y="3273"/>
                  <a:pt x="3447" y="3257"/>
                  <a:pt x="3435" y="3262"/>
                </a:cubicBezTo>
                <a:cubicBezTo>
                  <a:pt x="3432" y="3263"/>
                  <a:pt x="3430" y="3264"/>
                  <a:pt x="3427" y="3266"/>
                </a:cubicBezTo>
                <a:cubicBezTo>
                  <a:pt x="3426" y="3265"/>
                  <a:pt x="3426" y="3265"/>
                  <a:pt x="3425" y="3265"/>
                </a:cubicBezTo>
                <a:cubicBezTo>
                  <a:pt x="3413" y="3265"/>
                  <a:pt x="3401" y="3260"/>
                  <a:pt x="3390" y="3260"/>
                </a:cubicBezTo>
                <a:cubicBezTo>
                  <a:pt x="3395" y="3258"/>
                  <a:pt x="3402" y="3255"/>
                  <a:pt x="3406" y="3251"/>
                </a:cubicBezTo>
                <a:cubicBezTo>
                  <a:pt x="3407" y="3251"/>
                  <a:pt x="3407" y="3250"/>
                  <a:pt x="3408" y="3249"/>
                </a:cubicBezTo>
                <a:cubicBezTo>
                  <a:pt x="3410" y="3249"/>
                  <a:pt x="3413" y="3248"/>
                  <a:pt x="3415" y="3248"/>
                </a:cubicBezTo>
                <a:cubicBezTo>
                  <a:pt x="3419" y="3248"/>
                  <a:pt x="3422" y="3245"/>
                  <a:pt x="3423" y="3241"/>
                </a:cubicBezTo>
                <a:cubicBezTo>
                  <a:pt x="3427" y="3240"/>
                  <a:pt x="3430" y="3238"/>
                  <a:pt x="3434" y="3234"/>
                </a:cubicBezTo>
                <a:cubicBezTo>
                  <a:pt x="3438" y="3230"/>
                  <a:pt x="3434" y="3224"/>
                  <a:pt x="3430" y="3222"/>
                </a:cubicBezTo>
                <a:cubicBezTo>
                  <a:pt x="3434" y="3222"/>
                  <a:pt x="3439" y="3221"/>
                  <a:pt x="3444" y="3220"/>
                </a:cubicBezTo>
                <a:cubicBezTo>
                  <a:pt x="3448" y="3219"/>
                  <a:pt x="3453" y="3216"/>
                  <a:pt x="3453" y="3211"/>
                </a:cubicBezTo>
                <a:cubicBezTo>
                  <a:pt x="3453" y="3210"/>
                  <a:pt x="3453" y="3210"/>
                  <a:pt x="3452" y="3209"/>
                </a:cubicBezTo>
                <a:cubicBezTo>
                  <a:pt x="3452" y="3201"/>
                  <a:pt x="3439" y="3199"/>
                  <a:pt x="3426" y="3199"/>
                </a:cubicBezTo>
                <a:cubicBezTo>
                  <a:pt x="3427" y="3199"/>
                  <a:pt x="3428" y="3198"/>
                  <a:pt x="3429" y="3197"/>
                </a:cubicBezTo>
                <a:cubicBezTo>
                  <a:pt x="3442" y="3187"/>
                  <a:pt x="3469" y="3178"/>
                  <a:pt x="3464" y="3158"/>
                </a:cubicBezTo>
                <a:cubicBezTo>
                  <a:pt x="3463" y="3153"/>
                  <a:pt x="3458" y="3150"/>
                  <a:pt x="3454" y="3151"/>
                </a:cubicBezTo>
                <a:cubicBezTo>
                  <a:pt x="3458" y="3142"/>
                  <a:pt x="3460" y="3133"/>
                  <a:pt x="3460" y="3124"/>
                </a:cubicBezTo>
                <a:cubicBezTo>
                  <a:pt x="3473" y="3117"/>
                  <a:pt x="3488" y="3112"/>
                  <a:pt x="3504" y="3112"/>
                </a:cubicBezTo>
                <a:cubicBezTo>
                  <a:pt x="3504" y="3112"/>
                  <a:pt x="3505" y="3111"/>
                  <a:pt x="3505" y="3111"/>
                </a:cubicBezTo>
                <a:cubicBezTo>
                  <a:pt x="3529" y="3116"/>
                  <a:pt x="3554" y="3118"/>
                  <a:pt x="3578" y="3116"/>
                </a:cubicBezTo>
                <a:cubicBezTo>
                  <a:pt x="3632" y="3112"/>
                  <a:pt x="3663" y="3082"/>
                  <a:pt x="3682" y="3033"/>
                </a:cubicBezTo>
                <a:cubicBezTo>
                  <a:pt x="3697" y="3065"/>
                  <a:pt x="3730" y="3082"/>
                  <a:pt x="3768" y="3085"/>
                </a:cubicBezTo>
                <a:cubicBezTo>
                  <a:pt x="3774" y="3086"/>
                  <a:pt x="3780" y="3086"/>
                  <a:pt x="3786" y="3085"/>
                </a:cubicBezTo>
                <a:cubicBezTo>
                  <a:pt x="3764" y="3109"/>
                  <a:pt x="3726" y="3108"/>
                  <a:pt x="3690" y="3123"/>
                </a:cubicBezTo>
                <a:cubicBezTo>
                  <a:pt x="3682" y="3126"/>
                  <a:pt x="3681" y="3136"/>
                  <a:pt x="3688" y="3141"/>
                </a:cubicBezTo>
                <a:cubicBezTo>
                  <a:pt x="3714" y="3154"/>
                  <a:pt x="3745" y="3159"/>
                  <a:pt x="3774" y="3154"/>
                </a:cubicBezTo>
                <a:cubicBezTo>
                  <a:pt x="3749" y="3182"/>
                  <a:pt x="3714" y="3198"/>
                  <a:pt x="3676" y="3206"/>
                </a:cubicBezTo>
                <a:cubicBezTo>
                  <a:pt x="3663" y="3209"/>
                  <a:pt x="3666" y="3229"/>
                  <a:pt x="3678" y="3232"/>
                </a:cubicBezTo>
                <a:cubicBezTo>
                  <a:pt x="3705" y="3239"/>
                  <a:pt x="3733" y="3237"/>
                  <a:pt x="3759" y="3230"/>
                </a:cubicBezTo>
                <a:cubicBezTo>
                  <a:pt x="3759" y="3230"/>
                  <a:pt x="3759" y="3230"/>
                  <a:pt x="3759" y="3230"/>
                </a:cubicBezTo>
                <a:cubicBezTo>
                  <a:pt x="3762" y="3245"/>
                  <a:pt x="3711" y="3274"/>
                  <a:pt x="3701" y="3289"/>
                </a:cubicBezTo>
                <a:cubicBezTo>
                  <a:pt x="3690" y="3306"/>
                  <a:pt x="3687" y="3327"/>
                  <a:pt x="3698" y="3345"/>
                </a:cubicBezTo>
                <a:cubicBezTo>
                  <a:pt x="3709" y="3363"/>
                  <a:pt x="3728" y="3369"/>
                  <a:pt x="3748" y="3369"/>
                </a:cubicBezTo>
                <a:cubicBezTo>
                  <a:pt x="3757" y="3370"/>
                  <a:pt x="3772" y="3364"/>
                  <a:pt x="3780" y="3368"/>
                </a:cubicBezTo>
                <a:cubicBezTo>
                  <a:pt x="3813" y="3383"/>
                  <a:pt x="3768" y="3403"/>
                  <a:pt x="3749" y="3399"/>
                </a:cubicBezTo>
                <a:close/>
                <a:moveTo>
                  <a:pt x="7077" y="283"/>
                </a:moveTo>
                <a:cubicBezTo>
                  <a:pt x="7086" y="260"/>
                  <a:pt x="7096" y="237"/>
                  <a:pt x="7106" y="215"/>
                </a:cubicBezTo>
                <a:cubicBezTo>
                  <a:pt x="7098" y="238"/>
                  <a:pt x="7090" y="261"/>
                  <a:pt x="7077" y="283"/>
                </a:cubicBezTo>
                <a:close/>
                <a:moveTo>
                  <a:pt x="7466" y="505"/>
                </a:moveTo>
                <a:cubicBezTo>
                  <a:pt x="7466" y="505"/>
                  <a:pt x="7465" y="506"/>
                  <a:pt x="7465" y="507"/>
                </a:cubicBezTo>
                <a:cubicBezTo>
                  <a:pt x="7459" y="509"/>
                  <a:pt x="7452" y="512"/>
                  <a:pt x="7446" y="514"/>
                </a:cubicBezTo>
                <a:cubicBezTo>
                  <a:pt x="7455" y="507"/>
                  <a:pt x="7464" y="500"/>
                  <a:pt x="7472" y="493"/>
                </a:cubicBezTo>
                <a:cubicBezTo>
                  <a:pt x="7470" y="497"/>
                  <a:pt x="7468" y="501"/>
                  <a:pt x="7466" y="5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26"/>
          <p:cNvSpPr/>
          <p:nvPr/>
        </p:nvSpPr>
        <p:spPr>
          <a:xfrm rot="-5400000">
            <a:off x="7233363" y="523085"/>
            <a:ext cx="2489006" cy="1332247"/>
          </a:xfrm>
          <a:custGeom>
            <a:avLst/>
            <a:gdLst/>
            <a:ahLst/>
            <a:cxnLst/>
            <a:rect l="l" t="t" r="r" b="b"/>
            <a:pathLst>
              <a:path w="4801" h="2567" extrusionOk="0">
                <a:moveTo>
                  <a:pt x="4761" y="5"/>
                </a:moveTo>
                <a:cubicBezTo>
                  <a:pt x="4732" y="15"/>
                  <a:pt x="4724" y="38"/>
                  <a:pt x="4724" y="67"/>
                </a:cubicBezTo>
                <a:cubicBezTo>
                  <a:pt x="4725" y="94"/>
                  <a:pt x="4720" y="116"/>
                  <a:pt x="4712" y="136"/>
                </a:cubicBezTo>
                <a:cubicBezTo>
                  <a:pt x="4712" y="128"/>
                  <a:pt x="4710" y="120"/>
                  <a:pt x="4706" y="112"/>
                </a:cubicBezTo>
                <a:cubicBezTo>
                  <a:pt x="4706" y="110"/>
                  <a:pt x="4704" y="110"/>
                  <a:pt x="4703" y="111"/>
                </a:cubicBezTo>
                <a:cubicBezTo>
                  <a:pt x="4685" y="126"/>
                  <a:pt x="4676" y="148"/>
                  <a:pt x="4665" y="168"/>
                </a:cubicBezTo>
                <a:cubicBezTo>
                  <a:pt x="4672" y="149"/>
                  <a:pt x="4676" y="129"/>
                  <a:pt x="4673" y="109"/>
                </a:cubicBezTo>
                <a:cubicBezTo>
                  <a:pt x="4673" y="106"/>
                  <a:pt x="4669" y="105"/>
                  <a:pt x="4667" y="107"/>
                </a:cubicBezTo>
                <a:cubicBezTo>
                  <a:pt x="4636" y="132"/>
                  <a:pt x="4624" y="177"/>
                  <a:pt x="4610" y="212"/>
                </a:cubicBezTo>
                <a:cubicBezTo>
                  <a:pt x="4606" y="222"/>
                  <a:pt x="4601" y="233"/>
                  <a:pt x="4597" y="243"/>
                </a:cubicBezTo>
                <a:cubicBezTo>
                  <a:pt x="4595" y="241"/>
                  <a:pt x="4593" y="239"/>
                  <a:pt x="4592" y="237"/>
                </a:cubicBezTo>
                <a:cubicBezTo>
                  <a:pt x="4592" y="233"/>
                  <a:pt x="4593" y="229"/>
                  <a:pt x="4593" y="226"/>
                </a:cubicBezTo>
                <a:cubicBezTo>
                  <a:pt x="4594" y="223"/>
                  <a:pt x="4595" y="220"/>
                  <a:pt x="4596" y="218"/>
                </a:cubicBezTo>
                <a:cubicBezTo>
                  <a:pt x="4608" y="184"/>
                  <a:pt x="4636" y="150"/>
                  <a:pt x="4635" y="113"/>
                </a:cubicBezTo>
                <a:cubicBezTo>
                  <a:pt x="4635" y="112"/>
                  <a:pt x="4634" y="110"/>
                  <a:pt x="4633" y="111"/>
                </a:cubicBezTo>
                <a:cubicBezTo>
                  <a:pt x="4616" y="116"/>
                  <a:pt x="4604" y="127"/>
                  <a:pt x="4593" y="141"/>
                </a:cubicBezTo>
                <a:cubicBezTo>
                  <a:pt x="4593" y="139"/>
                  <a:pt x="4593" y="137"/>
                  <a:pt x="4592" y="134"/>
                </a:cubicBezTo>
                <a:cubicBezTo>
                  <a:pt x="4590" y="119"/>
                  <a:pt x="4579" y="102"/>
                  <a:pt x="4579" y="87"/>
                </a:cubicBezTo>
                <a:cubicBezTo>
                  <a:pt x="4579" y="87"/>
                  <a:pt x="4579" y="86"/>
                  <a:pt x="4578" y="86"/>
                </a:cubicBezTo>
                <a:cubicBezTo>
                  <a:pt x="4551" y="87"/>
                  <a:pt x="4561" y="136"/>
                  <a:pt x="4561" y="152"/>
                </a:cubicBezTo>
                <a:cubicBezTo>
                  <a:pt x="4561" y="161"/>
                  <a:pt x="4560" y="170"/>
                  <a:pt x="4560" y="180"/>
                </a:cubicBezTo>
                <a:cubicBezTo>
                  <a:pt x="4551" y="163"/>
                  <a:pt x="4542" y="146"/>
                  <a:pt x="4530" y="131"/>
                </a:cubicBezTo>
                <a:cubicBezTo>
                  <a:pt x="4529" y="130"/>
                  <a:pt x="4527" y="131"/>
                  <a:pt x="4526" y="132"/>
                </a:cubicBezTo>
                <a:cubicBezTo>
                  <a:pt x="4523" y="147"/>
                  <a:pt x="4524" y="162"/>
                  <a:pt x="4527" y="177"/>
                </a:cubicBezTo>
                <a:cubicBezTo>
                  <a:pt x="4524" y="173"/>
                  <a:pt x="4521" y="168"/>
                  <a:pt x="4516" y="165"/>
                </a:cubicBezTo>
                <a:cubicBezTo>
                  <a:pt x="4513" y="162"/>
                  <a:pt x="4508" y="163"/>
                  <a:pt x="4507" y="167"/>
                </a:cubicBezTo>
                <a:cubicBezTo>
                  <a:pt x="4507" y="181"/>
                  <a:pt x="4508" y="194"/>
                  <a:pt x="4509" y="207"/>
                </a:cubicBezTo>
                <a:cubicBezTo>
                  <a:pt x="4508" y="209"/>
                  <a:pt x="4506" y="210"/>
                  <a:pt x="4504" y="212"/>
                </a:cubicBezTo>
                <a:cubicBezTo>
                  <a:pt x="4500" y="197"/>
                  <a:pt x="4492" y="185"/>
                  <a:pt x="4481" y="178"/>
                </a:cubicBezTo>
                <a:cubicBezTo>
                  <a:pt x="4479" y="176"/>
                  <a:pt x="4474" y="177"/>
                  <a:pt x="4474" y="180"/>
                </a:cubicBezTo>
                <a:cubicBezTo>
                  <a:pt x="4469" y="201"/>
                  <a:pt x="4480" y="221"/>
                  <a:pt x="4479" y="242"/>
                </a:cubicBezTo>
                <a:cubicBezTo>
                  <a:pt x="4478" y="243"/>
                  <a:pt x="4478" y="244"/>
                  <a:pt x="4477" y="244"/>
                </a:cubicBezTo>
                <a:cubicBezTo>
                  <a:pt x="4475" y="245"/>
                  <a:pt x="4474" y="246"/>
                  <a:pt x="4472" y="246"/>
                </a:cubicBezTo>
                <a:cubicBezTo>
                  <a:pt x="4470" y="219"/>
                  <a:pt x="4454" y="194"/>
                  <a:pt x="4434" y="176"/>
                </a:cubicBezTo>
                <a:cubicBezTo>
                  <a:pt x="4433" y="175"/>
                  <a:pt x="4432" y="176"/>
                  <a:pt x="4432" y="177"/>
                </a:cubicBezTo>
                <a:cubicBezTo>
                  <a:pt x="4434" y="197"/>
                  <a:pt x="4440" y="218"/>
                  <a:pt x="4441" y="239"/>
                </a:cubicBezTo>
                <a:cubicBezTo>
                  <a:pt x="4429" y="207"/>
                  <a:pt x="4415" y="180"/>
                  <a:pt x="4407" y="170"/>
                </a:cubicBezTo>
                <a:cubicBezTo>
                  <a:pt x="4405" y="168"/>
                  <a:pt x="4403" y="169"/>
                  <a:pt x="4403" y="171"/>
                </a:cubicBezTo>
                <a:cubicBezTo>
                  <a:pt x="4404" y="178"/>
                  <a:pt x="4404" y="185"/>
                  <a:pt x="4405" y="191"/>
                </a:cubicBezTo>
                <a:cubicBezTo>
                  <a:pt x="4403" y="188"/>
                  <a:pt x="4400" y="185"/>
                  <a:pt x="4398" y="182"/>
                </a:cubicBezTo>
                <a:cubicBezTo>
                  <a:pt x="4395" y="180"/>
                  <a:pt x="4392" y="178"/>
                  <a:pt x="4388" y="179"/>
                </a:cubicBezTo>
                <a:cubicBezTo>
                  <a:pt x="4386" y="179"/>
                  <a:pt x="4383" y="179"/>
                  <a:pt x="4382" y="182"/>
                </a:cubicBezTo>
                <a:cubicBezTo>
                  <a:pt x="4377" y="191"/>
                  <a:pt x="4383" y="197"/>
                  <a:pt x="4386" y="207"/>
                </a:cubicBezTo>
                <a:cubicBezTo>
                  <a:pt x="4388" y="212"/>
                  <a:pt x="4389" y="218"/>
                  <a:pt x="4390" y="223"/>
                </a:cubicBezTo>
                <a:cubicBezTo>
                  <a:pt x="4381" y="213"/>
                  <a:pt x="4368" y="205"/>
                  <a:pt x="4353" y="202"/>
                </a:cubicBezTo>
                <a:cubicBezTo>
                  <a:pt x="4352" y="202"/>
                  <a:pt x="4351" y="203"/>
                  <a:pt x="4352" y="204"/>
                </a:cubicBezTo>
                <a:cubicBezTo>
                  <a:pt x="4370" y="227"/>
                  <a:pt x="4382" y="254"/>
                  <a:pt x="4387" y="283"/>
                </a:cubicBezTo>
                <a:cubicBezTo>
                  <a:pt x="4387" y="284"/>
                  <a:pt x="4387" y="286"/>
                  <a:pt x="4387" y="287"/>
                </a:cubicBezTo>
                <a:cubicBezTo>
                  <a:pt x="4387" y="287"/>
                  <a:pt x="4387" y="287"/>
                  <a:pt x="4387" y="287"/>
                </a:cubicBezTo>
                <a:cubicBezTo>
                  <a:pt x="4380" y="264"/>
                  <a:pt x="4367" y="241"/>
                  <a:pt x="4347" y="230"/>
                </a:cubicBezTo>
                <a:cubicBezTo>
                  <a:pt x="4341" y="227"/>
                  <a:pt x="4330" y="231"/>
                  <a:pt x="4332" y="240"/>
                </a:cubicBezTo>
                <a:cubicBezTo>
                  <a:pt x="4337" y="256"/>
                  <a:pt x="4344" y="271"/>
                  <a:pt x="4350" y="287"/>
                </a:cubicBezTo>
                <a:cubicBezTo>
                  <a:pt x="4336" y="267"/>
                  <a:pt x="4324" y="245"/>
                  <a:pt x="4312" y="225"/>
                </a:cubicBezTo>
                <a:cubicBezTo>
                  <a:pt x="4311" y="224"/>
                  <a:pt x="4308" y="225"/>
                  <a:pt x="4309" y="226"/>
                </a:cubicBezTo>
                <a:cubicBezTo>
                  <a:pt x="4311" y="238"/>
                  <a:pt x="4313" y="249"/>
                  <a:pt x="4316" y="260"/>
                </a:cubicBezTo>
                <a:cubicBezTo>
                  <a:pt x="4312" y="257"/>
                  <a:pt x="4308" y="253"/>
                  <a:pt x="4303" y="251"/>
                </a:cubicBezTo>
                <a:cubicBezTo>
                  <a:pt x="4295" y="246"/>
                  <a:pt x="4285" y="252"/>
                  <a:pt x="4285" y="261"/>
                </a:cubicBezTo>
                <a:cubicBezTo>
                  <a:pt x="4282" y="255"/>
                  <a:pt x="4279" y="249"/>
                  <a:pt x="4276" y="243"/>
                </a:cubicBezTo>
                <a:cubicBezTo>
                  <a:pt x="4275" y="241"/>
                  <a:pt x="4271" y="242"/>
                  <a:pt x="4271" y="245"/>
                </a:cubicBezTo>
                <a:cubicBezTo>
                  <a:pt x="4274" y="262"/>
                  <a:pt x="4279" y="279"/>
                  <a:pt x="4285" y="296"/>
                </a:cubicBezTo>
                <a:cubicBezTo>
                  <a:pt x="4277" y="282"/>
                  <a:pt x="4269" y="268"/>
                  <a:pt x="4261" y="255"/>
                </a:cubicBezTo>
                <a:cubicBezTo>
                  <a:pt x="4258" y="251"/>
                  <a:pt x="4253" y="252"/>
                  <a:pt x="4252" y="257"/>
                </a:cubicBezTo>
                <a:cubicBezTo>
                  <a:pt x="4247" y="281"/>
                  <a:pt x="4253" y="304"/>
                  <a:pt x="4264" y="326"/>
                </a:cubicBezTo>
                <a:cubicBezTo>
                  <a:pt x="4252" y="310"/>
                  <a:pt x="4239" y="295"/>
                  <a:pt x="4226" y="280"/>
                </a:cubicBezTo>
                <a:cubicBezTo>
                  <a:pt x="4224" y="277"/>
                  <a:pt x="4220" y="279"/>
                  <a:pt x="4221" y="282"/>
                </a:cubicBezTo>
                <a:cubicBezTo>
                  <a:pt x="4226" y="297"/>
                  <a:pt x="4232" y="315"/>
                  <a:pt x="4239" y="332"/>
                </a:cubicBezTo>
                <a:cubicBezTo>
                  <a:pt x="4220" y="318"/>
                  <a:pt x="4198" y="309"/>
                  <a:pt x="4179" y="309"/>
                </a:cubicBezTo>
                <a:cubicBezTo>
                  <a:pt x="4169" y="309"/>
                  <a:pt x="4160" y="325"/>
                  <a:pt x="4172" y="331"/>
                </a:cubicBezTo>
                <a:cubicBezTo>
                  <a:pt x="4185" y="338"/>
                  <a:pt x="4197" y="345"/>
                  <a:pt x="4209" y="353"/>
                </a:cubicBezTo>
                <a:cubicBezTo>
                  <a:pt x="4191" y="346"/>
                  <a:pt x="4171" y="345"/>
                  <a:pt x="4154" y="354"/>
                </a:cubicBezTo>
                <a:cubicBezTo>
                  <a:pt x="4149" y="356"/>
                  <a:pt x="4150" y="363"/>
                  <a:pt x="4154" y="365"/>
                </a:cubicBezTo>
                <a:cubicBezTo>
                  <a:pt x="4164" y="369"/>
                  <a:pt x="4173" y="373"/>
                  <a:pt x="4183" y="377"/>
                </a:cubicBezTo>
                <a:cubicBezTo>
                  <a:pt x="4172" y="375"/>
                  <a:pt x="4161" y="375"/>
                  <a:pt x="4149" y="378"/>
                </a:cubicBezTo>
                <a:cubicBezTo>
                  <a:pt x="4147" y="379"/>
                  <a:pt x="4146" y="382"/>
                  <a:pt x="4149" y="383"/>
                </a:cubicBezTo>
                <a:cubicBezTo>
                  <a:pt x="4183" y="391"/>
                  <a:pt x="4209" y="423"/>
                  <a:pt x="4220" y="456"/>
                </a:cubicBezTo>
                <a:cubicBezTo>
                  <a:pt x="4202" y="446"/>
                  <a:pt x="4182" y="437"/>
                  <a:pt x="4166" y="421"/>
                </a:cubicBezTo>
                <a:cubicBezTo>
                  <a:pt x="4162" y="417"/>
                  <a:pt x="4156" y="420"/>
                  <a:pt x="4157" y="426"/>
                </a:cubicBezTo>
                <a:cubicBezTo>
                  <a:pt x="4161" y="459"/>
                  <a:pt x="4193" y="471"/>
                  <a:pt x="4217" y="489"/>
                </a:cubicBezTo>
                <a:cubicBezTo>
                  <a:pt x="4222" y="492"/>
                  <a:pt x="4226" y="496"/>
                  <a:pt x="4230" y="500"/>
                </a:cubicBezTo>
                <a:cubicBezTo>
                  <a:pt x="4230" y="502"/>
                  <a:pt x="4230" y="503"/>
                  <a:pt x="4231" y="505"/>
                </a:cubicBezTo>
                <a:cubicBezTo>
                  <a:pt x="4220" y="514"/>
                  <a:pt x="4211" y="523"/>
                  <a:pt x="4193" y="521"/>
                </a:cubicBezTo>
                <a:cubicBezTo>
                  <a:pt x="4171" y="518"/>
                  <a:pt x="4164" y="501"/>
                  <a:pt x="4150" y="487"/>
                </a:cubicBezTo>
                <a:cubicBezTo>
                  <a:pt x="4149" y="485"/>
                  <a:pt x="4146" y="486"/>
                  <a:pt x="4145" y="488"/>
                </a:cubicBezTo>
                <a:cubicBezTo>
                  <a:pt x="4140" y="499"/>
                  <a:pt x="4141" y="509"/>
                  <a:pt x="4145" y="518"/>
                </a:cubicBezTo>
                <a:cubicBezTo>
                  <a:pt x="4134" y="513"/>
                  <a:pt x="4121" y="512"/>
                  <a:pt x="4109" y="516"/>
                </a:cubicBezTo>
                <a:cubicBezTo>
                  <a:pt x="4090" y="522"/>
                  <a:pt x="4078" y="537"/>
                  <a:pt x="4075" y="554"/>
                </a:cubicBezTo>
                <a:cubicBezTo>
                  <a:pt x="4055" y="554"/>
                  <a:pt x="4035" y="563"/>
                  <a:pt x="4023" y="581"/>
                </a:cubicBezTo>
                <a:cubicBezTo>
                  <a:pt x="4009" y="602"/>
                  <a:pt x="4010" y="628"/>
                  <a:pt x="4018" y="651"/>
                </a:cubicBezTo>
                <a:cubicBezTo>
                  <a:pt x="3990" y="654"/>
                  <a:pt x="3965" y="670"/>
                  <a:pt x="3955" y="699"/>
                </a:cubicBezTo>
                <a:cubicBezTo>
                  <a:pt x="3948" y="718"/>
                  <a:pt x="3949" y="739"/>
                  <a:pt x="3957" y="758"/>
                </a:cubicBezTo>
                <a:cubicBezTo>
                  <a:pt x="3963" y="770"/>
                  <a:pt x="3975" y="782"/>
                  <a:pt x="3985" y="794"/>
                </a:cubicBezTo>
                <a:cubicBezTo>
                  <a:pt x="3960" y="788"/>
                  <a:pt x="3932" y="795"/>
                  <a:pt x="3915" y="818"/>
                </a:cubicBezTo>
                <a:cubicBezTo>
                  <a:pt x="3894" y="846"/>
                  <a:pt x="3902" y="882"/>
                  <a:pt x="3924" y="905"/>
                </a:cubicBezTo>
                <a:cubicBezTo>
                  <a:pt x="3891" y="926"/>
                  <a:pt x="3868" y="966"/>
                  <a:pt x="3883" y="1005"/>
                </a:cubicBezTo>
                <a:cubicBezTo>
                  <a:pt x="3890" y="1022"/>
                  <a:pt x="3902" y="1032"/>
                  <a:pt x="3916" y="1036"/>
                </a:cubicBezTo>
                <a:cubicBezTo>
                  <a:pt x="3915" y="1040"/>
                  <a:pt x="3914" y="1044"/>
                  <a:pt x="3913" y="1048"/>
                </a:cubicBezTo>
                <a:cubicBezTo>
                  <a:pt x="3909" y="1071"/>
                  <a:pt x="3924" y="1085"/>
                  <a:pt x="3942" y="1096"/>
                </a:cubicBezTo>
                <a:cubicBezTo>
                  <a:pt x="3917" y="1113"/>
                  <a:pt x="3902" y="1143"/>
                  <a:pt x="3915" y="1174"/>
                </a:cubicBezTo>
                <a:cubicBezTo>
                  <a:pt x="3928" y="1202"/>
                  <a:pt x="3958" y="1211"/>
                  <a:pt x="3984" y="1204"/>
                </a:cubicBezTo>
                <a:cubicBezTo>
                  <a:pt x="3986" y="1215"/>
                  <a:pt x="3994" y="1225"/>
                  <a:pt x="4008" y="1229"/>
                </a:cubicBezTo>
                <a:cubicBezTo>
                  <a:pt x="4037" y="1237"/>
                  <a:pt x="4058" y="1209"/>
                  <a:pt x="4075" y="1189"/>
                </a:cubicBezTo>
                <a:cubicBezTo>
                  <a:pt x="4080" y="1196"/>
                  <a:pt x="4085" y="1202"/>
                  <a:pt x="4089" y="1209"/>
                </a:cubicBezTo>
                <a:cubicBezTo>
                  <a:pt x="4100" y="1225"/>
                  <a:pt x="4099" y="1242"/>
                  <a:pt x="4085" y="1260"/>
                </a:cubicBezTo>
                <a:cubicBezTo>
                  <a:pt x="4080" y="1255"/>
                  <a:pt x="4067" y="1256"/>
                  <a:pt x="4067" y="1266"/>
                </a:cubicBezTo>
                <a:cubicBezTo>
                  <a:pt x="4068" y="1277"/>
                  <a:pt x="4066" y="1319"/>
                  <a:pt x="4049" y="1307"/>
                </a:cubicBezTo>
                <a:cubicBezTo>
                  <a:pt x="4046" y="1304"/>
                  <a:pt x="4045" y="1292"/>
                  <a:pt x="4042" y="1288"/>
                </a:cubicBezTo>
                <a:cubicBezTo>
                  <a:pt x="4036" y="1280"/>
                  <a:pt x="4032" y="1275"/>
                  <a:pt x="4021" y="1273"/>
                </a:cubicBezTo>
                <a:cubicBezTo>
                  <a:pt x="3994" y="1269"/>
                  <a:pt x="3984" y="1300"/>
                  <a:pt x="3979" y="1319"/>
                </a:cubicBezTo>
                <a:cubicBezTo>
                  <a:pt x="3978" y="1322"/>
                  <a:pt x="3978" y="1326"/>
                  <a:pt x="3981" y="1328"/>
                </a:cubicBezTo>
                <a:cubicBezTo>
                  <a:pt x="3985" y="1330"/>
                  <a:pt x="3988" y="1332"/>
                  <a:pt x="3992" y="1334"/>
                </a:cubicBezTo>
                <a:cubicBezTo>
                  <a:pt x="3973" y="1361"/>
                  <a:pt x="3944" y="1400"/>
                  <a:pt x="3985" y="1420"/>
                </a:cubicBezTo>
                <a:cubicBezTo>
                  <a:pt x="3990" y="1422"/>
                  <a:pt x="3997" y="1420"/>
                  <a:pt x="4001" y="1421"/>
                </a:cubicBezTo>
                <a:cubicBezTo>
                  <a:pt x="4040" y="1432"/>
                  <a:pt x="4028" y="1440"/>
                  <a:pt x="4044" y="1464"/>
                </a:cubicBezTo>
                <a:cubicBezTo>
                  <a:pt x="4047" y="1467"/>
                  <a:pt x="4049" y="1470"/>
                  <a:pt x="4051" y="1472"/>
                </a:cubicBezTo>
                <a:cubicBezTo>
                  <a:pt x="4047" y="1475"/>
                  <a:pt x="4045" y="1481"/>
                  <a:pt x="4045" y="1486"/>
                </a:cubicBezTo>
                <a:cubicBezTo>
                  <a:pt x="4046" y="1490"/>
                  <a:pt x="4046" y="1493"/>
                  <a:pt x="4048" y="1496"/>
                </a:cubicBezTo>
                <a:cubicBezTo>
                  <a:pt x="4046" y="1506"/>
                  <a:pt x="4041" y="1515"/>
                  <a:pt x="4034" y="1522"/>
                </a:cubicBezTo>
                <a:cubicBezTo>
                  <a:pt x="4026" y="1510"/>
                  <a:pt x="4014" y="1501"/>
                  <a:pt x="3998" y="1497"/>
                </a:cubicBezTo>
                <a:cubicBezTo>
                  <a:pt x="3994" y="1496"/>
                  <a:pt x="3987" y="1498"/>
                  <a:pt x="3986" y="1503"/>
                </a:cubicBezTo>
                <a:cubicBezTo>
                  <a:pt x="3983" y="1517"/>
                  <a:pt x="3979" y="1529"/>
                  <a:pt x="3971" y="1540"/>
                </a:cubicBezTo>
                <a:cubicBezTo>
                  <a:pt x="3970" y="1537"/>
                  <a:pt x="3966" y="1534"/>
                  <a:pt x="3962" y="1534"/>
                </a:cubicBezTo>
                <a:cubicBezTo>
                  <a:pt x="3945" y="1534"/>
                  <a:pt x="3935" y="1537"/>
                  <a:pt x="3921" y="1548"/>
                </a:cubicBezTo>
                <a:cubicBezTo>
                  <a:pt x="3917" y="1551"/>
                  <a:pt x="3916" y="1559"/>
                  <a:pt x="3920" y="1563"/>
                </a:cubicBezTo>
                <a:cubicBezTo>
                  <a:pt x="3909" y="1577"/>
                  <a:pt x="3898" y="1580"/>
                  <a:pt x="3885" y="1572"/>
                </a:cubicBezTo>
                <a:cubicBezTo>
                  <a:pt x="3877" y="1568"/>
                  <a:pt x="3868" y="1566"/>
                  <a:pt x="3859" y="1564"/>
                </a:cubicBezTo>
                <a:cubicBezTo>
                  <a:pt x="3854" y="1562"/>
                  <a:pt x="3849" y="1566"/>
                  <a:pt x="3850" y="1572"/>
                </a:cubicBezTo>
                <a:cubicBezTo>
                  <a:pt x="3852" y="1583"/>
                  <a:pt x="3855" y="1593"/>
                  <a:pt x="3859" y="1603"/>
                </a:cubicBezTo>
                <a:cubicBezTo>
                  <a:pt x="3850" y="1605"/>
                  <a:pt x="3841" y="1609"/>
                  <a:pt x="3833" y="1614"/>
                </a:cubicBezTo>
                <a:cubicBezTo>
                  <a:pt x="3801" y="1632"/>
                  <a:pt x="3769" y="1639"/>
                  <a:pt x="3743" y="1612"/>
                </a:cubicBezTo>
                <a:cubicBezTo>
                  <a:pt x="3747" y="1603"/>
                  <a:pt x="3750" y="1594"/>
                  <a:pt x="3752" y="1584"/>
                </a:cubicBezTo>
                <a:cubicBezTo>
                  <a:pt x="3753" y="1579"/>
                  <a:pt x="3745" y="1575"/>
                  <a:pt x="3741" y="1579"/>
                </a:cubicBezTo>
                <a:cubicBezTo>
                  <a:pt x="3726" y="1593"/>
                  <a:pt x="3716" y="1611"/>
                  <a:pt x="3705" y="1629"/>
                </a:cubicBezTo>
                <a:cubicBezTo>
                  <a:pt x="3704" y="1626"/>
                  <a:pt x="3703" y="1624"/>
                  <a:pt x="3702" y="1621"/>
                </a:cubicBezTo>
                <a:cubicBezTo>
                  <a:pt x="3704" y="1617"/>
                  <a:pt x="3706" y="1613"/>
                  <a:pt x="3708" y="1610"/>
                </a:cubicBezTo>
                <a:cubicBezTo>
                  <a:pt x="3722" y="1579"/>
                  <a:pt x="3723" y="1553"/>
                  <a:pt x="3721" y="1520"/>
                </a:cubicBezTo>
                <a:cubicBezTo>
                  <a:pt x="3720" y="1519"/>
                  <a:pt x="3718" y="1519"/>
                  <a:pt x="3718" y="1521"/>
                </a:cubicBezTo>
                <a:cubicBezTo>
                  <a:pt x="3713" y="1546"/>
                  <a:pt x="3702" y="1573"/>
                  <a:pt x="3690" y="1597"/>
                </a:cubicBezTo>
                <a:cubicBezTo>
                  <a:pt x="3692" y="1564"/>
                  <a:pt x="3687" y="1530"/>
                  <a:pt x="3679" y="1502"/>
                </a:cubicBezTo>
                <a:cubicBezTo>
                  <a:pt x="3677" y="1493"/>
                  <a:pt x="3663" y="1495"/>
                  <a:pt x="3665" y="1504"/>
                </a:cubicBezTo>
                <a:cubicBezTo>
                  <a:pt x="3669" y="1528"/>
                  <a:pt x="3671" y="1552"/>
                  <a:pt x="3670" y="1576"/>
                </a:cubicBezTo>
                <a:cubicBezTo>
                  <a:pt x="3669" y="1576"/>
                  <a:pt x="3669" y="1576"/>
                  <a:pt x="3669" y="1575"/>
                </a:cubicBezTo>
                <a:cubicBezTo>
                  <a:pt x="3667" y="1573"/>
                  <a:pt x="3665" y="1570"/>
                  <a:pt x="3663" y="1567"/>
                </a:cubicBezTo>
                <a:cubicBezTo>
                  <a:pt x="3666" y="1530"/>
                  <a:pt x="3651" y="1491"/>
                  <a:pt x="3634" y="1460"/>
                </a:cubicBezTo>
                <a:cubicBezTo>
                  <a:pt x="3632" y="1457"/>
                  <a:pt x="3628" y="1459"/>
                  <a:pt x="3629" y="1462"/>
                </a:cubicBezTo>
                <a:cubicBezTo>
                  <a:pt x="3633" y="1476"/>
                  <a:pt x="3636" y="1489"/>
                  <a:pt x="3637" y="1502"/>
                </a:cubicBezTo>
                <a:cubicBezTo>
                  <a:pt x="3637" y="1502"/>
                  <a:pt x="3637" y="1502"/>
                  <a:pt x="3637" y="1502"/>
                </a:cubicBezTo>
                <a:cubicBezTo>
                  <a:pt x="3636" y="1501"/>
                  <a:pt x="3635" y="1502"/>
                  <a:pt x="3635" y="1503"/>
                </a:cubicBezTo>
                <a:cubicBezTo>
                  <a:pt x="3636" y="1509"/>
                  <a:pt x="3637" y="1514"/>
                  <a:pt x="3638" y="1520"/>
                </a:cubicBezTo>
                <a:cubicBezTo>
                  <a:pt x="3638" y="1525"/>
                  <a:pt x="3638" y="1530"/>
                  <a:pt x="3638" y="1535"/>
                </a:cubicBezTo>
                <a:cubicBezTo>
                  <a:pt x="3631" y="1526"/>
                  <a:pt x="3610" y="1510"/>
                  <a:pt x="3612" y="1497"/>
                </a:cubicBezTo>
                <a:cubicBezTo>
                  <a:pt x="3612" y="1495"/>
                  <a:pt x="3610" y="1495"/>
                  <a:pt x="3610" y="1496"/>
                </a:cubicBezTo>
                <a:cubicBezTo>
                  <a:pt x="3603" y="1514"/>
                  <a:pt x="3612" y="1533"/>
                  <a:pt x="3622" y="1550"/>
                </a:cubicBezTo>
                <a:cubicBezTo>
                  <a:pt x="3620" y="1548"/>
                  <a:pt x="3618" y="1547"/>
                  <a:pt x="3616" y="1546"/>
                </a:cubicBezTo>
                <a:cubicBezTo>
                  <a:pt x="3615" y="1546"/>
                  <a:pt x="3615" y="1545"/>
                  <a:pt x="3614" y="1544"/>
                </a:cubicBezTo>
                <a:cubicBezTo>
                  <a:pt x="3605" y="1513"/>
                  <a:pt x="3587" y="1484"/>
                  <a:pt x="3569" y="1464"/>
                </a:cubicBezTo>
                <a:cubicBezTo>
                  <a:pt x="3567" y="1462"/>
                  <a:pt x="3563" y="1464"/>
                  <a:pt x="3564" y="1467"/>
                </a:cubicBezTo>
                <a:cubicBezTo>
                  <a:pt x="3573" y="1486"/>
                  <a:pt x="3581" y="1504"/>
                  <a:pt x="3587" y="1524"/>
                </a:cubicBezTo>
                <a:cubicBezTo>
                  <a:pt x="3575" y="1515"/>
                  <a:pt x="3563" y="1506"/>
                  <a:pt x="3550" y="1498"/>
                </a:cubicBezTo>
                <a:cubicBezTo>
                  <a:pt x="3545" y="1495"/>
                  <a:pt x="3541" y="1501"/>
                  <a:pt x="3544" y="1505"/>
                </a:cubicBezTo>
                <a:cubicBezTo>
                  <a:pt x="3556" y="1523"/>
                  <a:pt x="3573" y="1540"/>
                  <a:pt x="3592" y="1557"/>
                </a:cubicBezTo>
                <a:cubicBezTo>
                  <a:pt x="3593" y="1569"/>
                  <a:pt x="3593" y="1581"/>
                  <a:pt x="3593" y="1593"/>
                </a:cubicBezTo>
                <a:cubicBezTo>
                  <a:pt x="3585" y="1545"/>
                  <a:pt x="3536" y="1504"/>
                  <a:pt x="3496" y="1485"/>
                </a:cubicBezTo>
                <a:cubicBezTo>
                  <a:pt x="3492" y="1483"/>
                  <a:pt x="3489" y="1490"/>
                  <a:pt x="3493" y="1492"/>
                </a:cubicBezTo>
                <a:cubicBezTo>
                  <a:pt x="3516" y="1511"/>
                  <a:pt x="3536" y="1533"/>
                  <a:pt x="3551" y="1558"/>
                </a:cubicBezTo>
                <a:cubicBezTo>
                  <a:pt x="3553" y="1562"/>
                  <a:pt x="3555" y="1565"/>
                  <a:pt x="3557" y="1569"/>
                </a:cubicBezTo>
                <a:cubicBezTo>
                  <a:pt x="3553" y="1566"/>
                  <a:pt x="3549" y="1564"/>
                  <a:pt x="3544" y="1562"/>
                </a:cubicBezTo>
                <a:cubicBezTo>
                  <a:pt x="3539" y="1559"/>
                  <a:pt x="3534" y="1556"/>
                  <a:pt x="3529" y="1553"/>
                </a:cubicBezTo>
                <a:cubicBezTo>
                  <a:pt x="3509" y="1541"/>
                  <a:pt x="3489" y="1531"/>
                  <a:pt x="3466" y="1527"/>
                </a:cubicBezTo>
                <a:cubicBezTo>
                  <a:pt x="3461" y="1526"/>
                  <a:pt x="3460" y="1532"/>
                  <a:pt x="3463" y="1535"/>
                </a:cubicBezTo>
                <a:cubicBezTo>
                  <a:pt x="3481" y="1549"/>
                  <a:pt x="3501" y="1561"/>
                  <a:pt x="3519" y="1575"/>
                </a:cubicBezTo>
                <a:cubicBezTo>
                  <a:pt x="3526" y="1580"/>
                  <a:pt x="3532" y="1586"/>
                  <a:pt x="3539" y="1592"/>
                </a:cubicBezTo>
                <a:cubicBezTo>
                  <a:pt x="3535" y="1592"/>
                  <a:pt x="3531" y="1593"/>
                  <a:pt x="3527" y="1594"/>
                </a:cubicBezTo>
                <a:cubicBezTo>
                  <a:pt x="3505" y="1578"/>
                  <a:pt x="3472" y="1576"/>
                  <a:pt x="3448" y="1564"/>
                </a:cubicBezTo>
                <a:cubicBezTo>
                  <a:pt x="3446" y="1563"/>
                  <a:pt x="3444" y="1566"/>
                  <a:pt x="3446" y="1567"/>
                </a:cubicBezTo>
                <a:cubicBezTo>
                  <a:pt x="3458" y="1575"/>
                  <a:pt x="3475" y="1582"/>
                  <a:pt x="3489" y="1590"/>
                </a:cubicBezTo>
                <a:cubicBezTo>
                  <a:pt x="3488" y="1591"/>
                  <a:pt x="3487" y="1591"/>
                  <a:pt x="3486" y="1592"/>
                </a:cubicBezTo>
                <a:cubicBezTo>
                  <a:pt x="3481" y="1596"/>
                  <a:pt x="3476" y="1599"/>
                  <a:pt x="3472" y="1603"/>
                </a:cubicBezTo>
                <a:cubicBezTo>
                  <a:pt x="3461" y="1589"/>
                  <a:pt x="3448" y="1577"/>
                  <a:pt x="3433" y="1568"/>
                </a:cubicBezTo>
                <a:cubicBezTo>
                  <a:pt x="3431" y="1566"/>
                  <a:pt x="3427" y="1569"/>
                  <a:pt x="3428" y="1572"/>
                </a:cubicBezTo>
                <a:cubicBezTo>
                  <a:pt x="3432" y="1578"/>
                  <a:pt x="3435" y="1584"/>
                  <a:pt x="3439" y="1590"/>
                </a:cubicBezTo>
                <a:cubicBezTo>
                  <a:pt x="3441" y="1595"/>
                  <a:pt x="3442" y="1600"/>
                  <a:pt x="3443" y="1605"/>
                </a:cubicBezTo>
                <a:cubicBezTo>
                  <a:pt x="3442" y="1605"/>
                  <a:pt x="3442" y="1605"/>
                  <a:pt x="3441" y="1605"/>
                </a:cubicBezTo>
                <a:cubicBezTo>
                  <a:pt x="3438" y="1605"/>
                  <a:pt x="3437" y="1609"/>
                  <a:pt x="3440" y="1610"/>
                </a:cubicBezTo>
                <a:cubicBezTo>
                  <a:pt x="3441" y="1611"/>
                  <a:pt x="3443" y="1611"/>
                  <a:pt x="3444" y="1612"/>
                </a:cubicBezTo>
                <a:cubicBezTo>
                  <a:pt x="3446" y="1621"/>
                  <a:pt x="3447" y="1630"/>
                  <a:pt x="3447" y="1639"/>
                </a:cubicBezTo>
                <a:cubicBezTo>
                  <a:pt x="3446" y="1639"/>
                  <a:pt x="3446" y="1639"/>
                  <a:pt x="3446" y="1640"/>
                </a:cubicBezTo>
                <a:cubicBezTo>
                  <a:pt x="3436" y="1629"/>
                  <a:pt x="3427" y="1617"/>
                  <a:pt x="3420" y="1605"/>
                </a:cubicBezTo>
                <a:cubicBezTo>
                  <a:pt x="3417" y="1595"/>
                  <a:pt x="3412" y="1586"/>
                  <a:pt x="3405" y="1578"/>
                </a:cubicBezTo>
                <a:cubicBezTo>
                  <a:pt x="3403" y="1573"/>
                  <a:pt x="3401" y="1569"/>
                  <a:pt x="3400" y="1565"/>
                </a:cubicBezTo>
                <a:cubicBezTo>
                  <a:pt x="3399" y="1564"/>
                  <a:pt x="3398" y="1564"/>
                  <a:pt x="3398" y="1565"/>
                </a:cubicBezTo>
                <a:cubicBezTo>
                  <a:pt x="3399" y="1568"/>
                  <a:pt x="3399" y="1570"/>
                  <a:pt x="3400" y="1572"/>
                </a:cubicBezTo>
                <a:cubicBezTo>
                  <a:pt x="3397" y="1569"/>
                  <a:pt x="3395" y="1567"/>
                  <a:pt x="3392" y="1565"/>
                </a:cubicBezTo>
                <a:cubicBezTo>
                  <a:pt x="3391" y="1564"/>
                  <a:pt x="3389" y="1566"/>
                  <a:pt x="3390" y="1567"/>
                </a:cubicBezTo>
                <a:cubicBezTo>
                  <a:pt x="3397" y="1575"/>
                  <a:pt x="3402" y="1582"/>
                  <a:pt x="3404" y="1590"/>
                </a:cubicBezTo>
                <a:cubicBezTo>
                  <a:pt x="3405" y="1591"/>
                  <a:pt x="3405" y="1592"/>
                  <a:pt x="3406" y="1594"/>
                </a:cubicBezTo>
                <a:cubicBezTo>
                  <a:pt x="3410" y="1608"/>
                  <a:pt x="3408" y="1623"/>
                  <a:pt x="3403" y="1638"/>
                </a:cubicBezTo>
                <a:cubicBezTo>
                  <a:pt x="3390" y="1623"/>
                  <a:pt x="3379" y="1607"/>
                  <a:pt x="3372" y="1589"/>
                </a:cubicBezTo>
                <a:cubicBezTo>
                  <a:pt x="3372" y="1589"/>
                  <a:pt x="3372" y="1589"/>
                  <a:pt x="3372" y="1589"/>
                </a:cubicBezTo>
                <a:cubicBezTo>
                  <a:pt x="3374" y="1565"/>
                  <a:pt x="3374" y="1540"/>
                  <a:pt x="3367" y="1516"/>
                </a:cubicBezTo>
                <a:cubicBezTo>
                  <a:pt x="3366" y="1512"/>
                  <a:pt x="3359" y="1510"/>
                  <a:pt x="3356" y="1514"/>
                </a:cubicBezTo>
                <a:cubicBezTo>
                  <a:pt x="3335" y="1540"/>
                  <a:pt x="3325" y="1573"/>
                  <a:pt x="3319" y="1606"/>
                </a:cubicBezTo>
                <a:cubicBezTo>
                  <a:pt x="3315" y="1596"/>
                  <a:pt x="3309" y="1586"/>
                  <a:pt x="3302" y="1578"/>
                </a:cubicBezTo>
                <a:cubicBezTo>
                  <a:pt x="3301" y="1576"/>
                  <a:pt x="3298" y="1577"/>
                  <a:pt x="3299" y="1579"/>
                </a:cubicBezTo>
                <a:cubicBezTo>
                  <a:pt x="3300" y="1592"/>
                  <a:pt x="3303" y="1604"/>
                  <a:pt x="3304" y="1616"/>
                </a:cubicBezTo>
                <a:cubicBezTo>
                  <a:pt x="3295" y="1594"/>
                  <a:pt x="3273" y="1579"/>
                  <a:pt x="3247" y="1588"/>
                </a:cubicBezTo>
                <a:cubicBezTo>
                  <a:pt x="3245" y="1588"/>
                  <a:pt x="3246" y="1592"/>
                  <a:pt x="3249" y="1591"/>
                </a:cubicBezTo>
                <a:cubicBezTo>
                  <a:pt x="3271" y="1589"/>
                  <a:pt x="3289" y="1610"/>
                  <a:pt x="3291" y="1630"/>
                </a:cubicBezTo>
                <a:cubicBezTo>
                  <a:pt x="3292" y="1633"/>
                  <a:pt x="3292" y="1635"/>
                  <a:pt x="3292" y="1638"/>
                </a:cubicBezTo>
                <a:cubicBezTo>
                  <a:pt x="3270" y="1621"/>
                  <a:pt x="3248" y="1604"/>
                  <a:pt x="3225" y="1587"/>
                </a:cubicBezTo>
                <a:cubicBezTo>
                  <a:pt x="3224" y="1587"/>
                  <a:pt x="3223" y="1588"/>
                  <a:pt x="3224" y="1589"/>
                </a:cubicBezTo>
                <a:cubicBezTo>
                  <a:pt x="3243" y="1614"/>
                  <a:pt x="3265" y="1637"/>
                  <a:pt x="3290" y="1659"/>
                </a:cubicBezTo>
                <a:cubicBezTo>
                  <a:pt x="3288" y="1667"/>
                  <a:pt x="3285" y="1675"/>
                  <a:pt x="3283" y="1683"/>
                </a:cubicBezTo>
                <a:cubicBezTo>
                  <a:pt x="3275" y="1673"/>
                  <a:pt x="3270" y="1661"/>
                  <a:pt x="3264" y="1647"/>
                </a:cubicBezTo>
                <a:cubicBezTo>
                  <a:pt x="3256" y="1628"/>
                  <a:pt x="3246" y="1617"/>
                  <a:pt x="3228" y="1607"/>
                </a:cubicBezTo>
                <a:cubicBezTo>
                  <a:pt x="3227" y="1606"/>
                  <a:pt x="3226" y="1608"/>
                  <a:pt x="3227" y="1609"/>
                </a:cubicBezTo>
                <a:cubicBezTo>
                  <a:pt x="3243" y="1622"/>
                  <a:pt x="3249" y="1653"/>
                  <a:pt x="3260" y="1679"/>
                </a:cubicBezTo>
                <a:cubicBezTo>
                  <a:pt x="3259" y="1678"/>
                  <a:pt x="3257" y="1678"/>
                  <a:pt x="3256" y="1678"/>
                </a:cubicBezTo>
                <a:cubicBezTo>
                  <a:pt x="3256" y="1677"/>
                  <a:pt x="3255" y="1676"/>
                  <a:pt x="3255" y="1676"/>
                </a:cubicBezTo>
                <a:cubicBezTo>
                  <a:pt x="3253" y="1662"/>
                  <a:pt x="3249" y="1650"/>
                  <a:pt x="3243" y="1639"/>
                </a:cubicBezTo>
                <a:cubicBezTo>
                  <a:pt x="3241" y="1636"/>
                  <a:pt x="3237" y="1636"/>
                  <a:pt x="3235" y="1638"/>
                </a:cubicBezTo>
                <a:cubicBezTo>
                  <a:pt x="3232" y="1641"/>
                  <a:pt x="3230" y="1644"/>
                  <a:pt x="3227" y="1647"/>
                </a:cubicBezTo>
                <a:cubicBezTo>
                  <a:pt x="3220" y="1642"/>
                  <a:pt x="3211" y="1639"/>
                  <a:pt x="3202" y="1637"/>
                </a:cubicBezTo>
                <a:cubicBezTo>
                  <a:pt x="3203" y="1635"/>
                  <a:pt x="3203" y="1634"/>
                  <a:pt x="3203" y="1632"/>
                </a:cubicBezTo>
                <a:cubicBezTo>
                  <a:pt x="3202" y="1613"/>
                  <a:pt x="3177" y="1609"/>
                  <a:pt x="3168" y="1624"/>
                </a:cubicBezTo>
                <a:cubicBezTo>
                  <a:pt x="3161" y="1634"/>
                  <a:pt x="3156" y="1646"/>
                  <a:pt x="3152" y="1658"/>
                </a:cubicBezTo>
                <a:cubicBezTo>
                  <a:pt x="3145" y="1660"/>
                  <a:pt x="3139" y="1663"/>
                  <a:pt x="3132" y="1665"/>
                </a:cubicBezTo>
                <a:cubicBezTo>
                  <a:pt x="3131" y="1665"/>
                  <a:pt x="3132" y="1668"/>
                  <a:pt x="3133" y="1667"/>
                </a:cubicBezTo>
                <a:cubicBezTo>
                  <a:pt x="3139" y="1667"/>
                  <a:pt x="3144" y="1666"/>
                  <a:pt x="3149" y="1665"/>
                </a:cubicBezTo>
                <a:cubicBezTo>
                  <a:pt x="3148" y="1670"/>
                  <a:pt x="3147" y="1674"/>
                  <a:pt x="3145" y="1678"/>
                </a:cubicBezTo>
                <a:cubicBezTo>
                  <a:pt x="3137" y="1680"/>
                  <a:pt x="3128" y="1682"/>
                  <a:pt x="3120" y="1685"/>
                </a:cubicBezTo>
                <a:cubicBezTo>
                  <a:pt x="3120" y="1679"/>
                  <a:pt x="3119" y="1674"/>
                  <a:pt x="3118" y="1669"/>
                </a:cubicBezTo>
                <a:cubicBezTo>
                  <a:pt x="3116" y="1658"/>
                  <a:pt x="3109" y="1610"/>
                  <a:pt x="3095" y="1605"/>
                </a:cubicBezTo>
                <a:cubicBezTo>
                  <a:pt x="3093" y="1604"/>
                  <a:pt x="3091" y="1603"/>
                  <a:pt x="3089" y="1603"/>
                </a:cubicBezTo>
                <a:cubicBezTo>
                  <a:pt x="3081" y="1600"/>
                  <a:pt x="3074" y="1607"/>
                  <a:pt x="3072" y="1613"/>
                </a:cubicBezTo>
                <a:cubicBezTo>
                  <a:pt x="3069" y="1621"/>
                  <a:pt x="3068" y="1629"/>
                  <a:pt x="3068" y="1637"/>
                </a:cubicBezTo>
                <a:cubicBezTo>
                  <a:pt x="3062" y="1618"/>
                  <a:pt x="3054" y="1599"/>
                  <a:pt x="3046" y="1583"/>
                </a:cubicBezTo>
                <a:cubicBezTo>
                  <a:pt x="3043" y="1576"/>
                  <a:pt x="3033" y="1579"/>
                  <a:pt x="3031" y="1585"/>
                </a:cubicBezTo>
                <a:cubicBezTo>
                  <a:pt x="3011" y="1660"/>
                  <a:pt x="3053" y="1735"/>
                  <a:pt x="3035" y="1814"/>
                </a:cubicBezTo>
                <a:cubicBezTo>
                  <a:pt x="3032" y="1825"/>
                  <a:pt x="3029" y="1835"/>
                  <a:pt x="3025" y="1844"/>
                </a:cubicBezTo>
                <a:cubicBezTo>
                  <a:pt x="3026" y="1799"/>
                  <a:pt x="3023" y="1741"/>
                  <a:pt x="3001" y="1708"/>
                </a:cubicBezTo>
                <a:cubicBezTo>
                  <a:pt x="2997" y="1702"/>
                  <a:pt x="2990" y="1703"/>
                  <a:pt x="2986" y="1709"/>
                </a:cubicBezTo>
                <a:cubicBezTo>
                  <a:pt x="2961" y="1744"/>
                  <a:pt x="2972" y="1794"/>
                  <a:pt x="2973" y="1835"/>
                </a:cubicBezTo>
                <a:cubicBezTo>
                  <a:pt x="2969" y="1822"/>
                  <a:pt x="2964" y="1810"/>
                  <a:pt x="2961" y="1798"/>
                </a:cubicBezTo>
                <a:cubicBezTo>
                  <a:pt x="2928" y="1664"/>
                  <a:pt x="3020" y="1578"/>
                  <a:pt x="3047" y="1458"/>
                </a:cubicBezTo>
                <a:cubicBezTo>
                  <a:pt x="3049" y="1452"/>
                  <a:pt x="3042" y="1447"/>
                  <a:pt x="3038" y="1451"/>
                </a:cubicBezTo>
                <a:cubicBezTo>
                  <a:pt x="2976" y="1498"/>
                  <a:pt x="2932" y="1576"/>
                  <a:pt x="2912" y="1654"/>
                </a:cubicBezTo>
                <a:cubicBezTo>
                  <a:pt x="2916" y="1635"/>
                  <a:pt x="2921" y="1617"/>
                  <a:pt x="2924" y="1597"/>
                </a:cubicBezTo>
                <a:cubicBezTo>
                  <a:pt x="2924" y="1590"/>
                  <a:pt x="2918" y="1585"/>
                  <a:pt x="2912" y="1588"/>
                </a:cubicBezTo>
                <a:cubicBezTo>
                  <a:pt x="2867" y="1613"/>
                  <a:pt x="2852" y="1664"/>
                  <a:pt x="2850" y="1716"/>
                </a:cubicBezTo>
                <a:cubicBezTo>
                  <a:pt x="2848" y="1700"/>
                  <a:pt x="2846" y="1684"/>
                  <a:pt x="2844" y="1667"/>
                </a:cubicBezTo>
                <a:cubicBezTo>
                  <a:pt x="2847" y="1654"/>
                  <a:pt x="2853" y="1641"/>
                  <a:pt x="2860" y="1626"/>
                </a:cubicBezTo>
                <a:cubicBezTo>
                  <a:pt x="2884" y="1581"/>
                  <a:pt x="2933" y="1525"/>
                  <a:pt x="2925" y="1472"/>
                </a:cubicBezTo>
                <a:cubicBezTo>
                  <a:pt x="2925" y="1471"/>
                  <a:pt x="2924" y="1470"/>
                  <a:pt x="2922" y="1470"/>
                </a:cubicBezTo>
                <a:cubicBezTo>
                  <a:pt x="2868" y="1490"/>
                  <a:pt x="2826" y="1580"/>
                  <a:pt x="2802" y="1628"/>
                </a:cubicBezTo>
                <a:cubicBezTo>
                  <a:pt x="2799" y="1635"/>
                  <a:pt x="2795" y="1643"/>
                  <a:pt x="2793" y="1652"/>
                </a:cubicBezTo>
                <a:cubicBezTo>
                  <a:pt x="2782" y="1629"/>
                  <a:pt x="2772" y="1606"/>
                  <a:pt x="2763" y="1581"/>
                </a:cubicBezTo>
                <a:cubicBezTo>
                  <a:pt x="2734" y="1502"/>
                  <a:pt x="2724" y="1418"/>
                  <a:pt x="2696" y="1339"/>
                </a:cubicBezTo>
                <a:cubicBezTo>
                  <a:pt x="2692" y="1328"/>
                  <a:pt x="2673" y="1326"/>
                  <a:pt x="2671" y="1340"/>
                </a:cubicBezTo>
                <a:cubicBezTo>
                  <a:pt x="2657" y="1450"/>
                  <a:pt x="2699" y="1574"/>
                  <a:pt x="2743" y="1676"/>
                </a:cubicBezTo>
                <a:cubicBezTo>
                  <a:pt x="2721" y="1642"/>
                  <a:pt x="2705" y="1605"/>
                  <a:pt x="2691" y="1559"/>
                </a:cubicBezTo>
                <a:cubicBezTo>
                  <a:pt x="2676" y="1511"/>
                  <a:pt x="2664" y="1467"/>
                  <a:pt x="2629" y="1430"/>
                </a:cubicBezTo>
                <a:cubicBezTo>
                  <a:pt x="2618" y="1417"/>
                  <a:pt x="2595" y="1431"/>
                  <a:pt x="2601" y="1447"/>
                </a:cubicBezTo>
                <a:cubicBezTo>
                  <a:pt x="2634" y="1539"/>
                  <a:pt x="2649" y="1645"/>
                  <a:pt x="2708" y="1725"/>
                </a:cubicBezTo>
                <a:cubicBezTo>
                  <a:pt x="2725" y="1749"/>
                  <a:pt x="2745" y="1770"/>
                  <a:pt x="2765" y="1791"/>
                </a:cubicBezTo>
                <a:cubicBezTo>
                  <a:pt x="2755" y="1786"/>
                  <a:pt x="2744" y="1781"/>
                  <a:pt x="2733" y="1776"/>
                </a:cubicBezTo>
                <a:cubicBezTo>
                  <a:pt x="2687" y="1754"/>
                  <a:pt x="2656" y="1724"/>
                  <a:pt x="2621" y="1688"/>
                </a:cubicBezTo>
                <a:cubicBezTo>
                  <a:pt x="2618" y="1685"/>
                  <a:pt x="2612" y="1687"/>
                  <a:pt x="2611" y="1691"/>
                </a:cubicBezTo>
                <a:cubicBezTo>
                  <a:pt x="2598" y="1745"/>
                  <a:pt x="2641" y="1783"/>
                  <a:pt x="2684" y="1810"/>
                </a:cubicBezTo>
                <a:cubicBezTo>
                  <a:pt x="2685" y="1818"/>
                  <a:pt x="2686" y="1825"/>
                  <a:pt x="2688" y="1833"/>
                </a:cubicBezTo>
                <a:cubicBezTo>
                  <a:pt x="2675" y="1820"/>
                  <a:pt x="2661" y="1809"/>
                  <a:pt x="2647" y="1800"/>
                </a:cubicBezTo>
                <a:cubicBezTo>
                  <a:pt x="2642" y="1798"/>
                  <a:pt x="2634" y="1802"/>
                  <a:pt x="2635" y="1808"/>
                </a:cubicBezTo>
                <a:cubicBezTo>
                  <a:pt x="2639" y="1843"/>
                  <a:pt x="2660" y="1864"/>
                  <a:pt x="2673" y="1897"/>
                </a:cubicBezTo>
                <a:cubicBezTo>
                  <a:pt x="2679" y="1912"/>
                  <a:pt x="2682" y="1925"/>
                  <a:pt x="2682" y="1937"/>
                </a:cubicBezTo>
                <a:cubicBezTo>
                  <a:pt x="2679" y="1940"/>
                  <a:pt x="2676" y="1943"/>
                  <a:pt x="2672" y="1945"/>
                </a:cubicBezTo>
                <a:cubicBezTo>
                  <a:pt x="2678" y="1894"/>
                  <a:pt x="2642" y="1837"/>
                  <a:pt x="2612" y="1801"/>
                </a:cubicBezTo>
                <a:cubicBezTo>
                  <a:pt x="2606" y="1794"/>
                  <a:pt x="2592" y="1794"/>
                  <a:pt x="2590" y="1803"/>
                </a:cubicBezTo>
                <a:cubicBezTo>
                  <a:pt x="2589" y="1802"/>
                  <a:pt x="2587" y="1800"/>
                  <a:pt x="2585" y="1796"/>
                </a:cubicBezTo>
                <a:cubicBezTo>
                  <a:pt x="2583" y="1792"/>
                  <a:pt x="2583" y="1787"/>
                  <a:pt x="2580" y="1782"/>
                </a:cubicBezTo>
                <a:cubicBezTo>
                  <a:pt x="2568" y="1764"/>
                  <a:pt x="2544" y="1763"/>
                  <a:pt x="2525" y="1772"/>
                </a:cubicBezTo>
                <a:cubicBezTo>
                  <a:pt x="2512" y="1778"/>
                  <a:pt x="2503" y="1788"/>
                  <a:pt x="2493" y="1798"/>
                </a:cubicBezTo>
                <a:cubicBezTo>
                  <a:pt x="2475" y="1813"/>
                  <a:pt x="2456" y="1818"/>
                  <a:pt x="2435" y="1828"/>
                </a:cubicBezTo>
                <a:cubicBezTo>
                  <a:pt x="2405" y="1843"/>
                  <a:pt x="2386" y="1884"/>
                  <a:pt x="2353" y="1891"/>
                </a:cubicBezTo>
                <a:cubicBezTo>
                  <a:pt x="2353" y="1886"/>
                  <a:pt x="2353" y="1882"/>
                  <a:pt x="2354" y="1878"/>
                </a:cubicBezTo>
                <a:cubicBezTo>
                  <a:pt x="2356" y="1878"/>
                  <a:pt x="2357" y="1877"/>
                  <a:pt x="2358" y="1876"/>
                </a:cubicBezTo>
                <a:cubicBezTo>
                  <a:pt x="2360" y="1872"/>
                  <a:pt x="2360" y="1868"/>
                  <a:pt x="2359" y="1865"/>
                </a:cubicBezTo>
                <a:cubicBezTo>
                  <a:pt x="2377" y="1831"/>
                  <a:pt x="2426" y="1826"/>
                  <a:pt x="2461" y="1811"/>
                </a:cubicBezTo>
                <a:cubicBezTo>
                  <a:pt x="2480" y="1802"/>
                  <a:pt x="2495" y="1782"/>
                  <a:pt x="2476" y="1764"/>
                </a:cubicBezTo>
                <a:cubicBezTo>
                  <a:pt x="2456" y="1746"/>
                  <a:pt x="2429" y="1759"/>
                  <a:pt x="2408" y="1774"/>
                </a:cubicBezTo>
                <a:cubicBezTo>
                  <a:pt x="2409" y="1772"/>
                  <a:pt x="2409" y="1770"/>
                  <a:pt x="2410" y="1768"/>
                </a:cubicBezTo>
                <a:cubicBezTo>
                  <a:pt x="2412" y="1757"/>
                  <a:pt x="2410" y="1748"/>
                  <a:pt x="2415" y="1736"/>
                </a:cubicBezTo>
                <a:cubicBezTo>
                  <a:pt x="2417" y="1732"/>
                  <a:pt x="2422" y="1727"/>
                  <a:pt x="2423" y="1722"/>
                </a:cubicBezTo>
                <a:cubicBezTo>
                  <a:pt x="2427" y="1697"/>
                  <a:pt x="2392" y="1694"/>
                  <a:pt x="2376" y="1702"/>
                </a:cubicBezTo>
                <a:cubicBezTo>
                  <a:pt x="2363" y="1708"/>
                  <a:pt x="2355" y="1720"/>
                  <a:pt x="2351" y="1734"/>
                </a:cubicBezTo>
                <a:cubicBezTo>
                  <a:pt x="2346" y="1753"/>
                  <a:pt x="2359" y="1779"/>
                  <a:pt x="2347" y="1795"/>
                </a:cubicBezTo>
                <a:cubicBezTo>
                  <a:pt x="2343" y="1777"/>
                  <a:pt x="2324" y="1762"/>
                  <a:pt x="2304" y="1765"/>
                </a:cubicBezTo>
                <a:cubicBezTo>
                  <a:pt x="2292" y="1767"/>
                  <a:pt x="2280" y="1775"/>
                  <a:pt x="2275" y="1786"/>
                </a:cubicBezTo>
                <a:cubicBezTo>
                  <a:pt x="2265" y="1804"/>
                  <a:pt x="2275" y="1817"/>
                  <a:pt x="2281" y="1834"/>
                </a:cubicBezTo>
                <a:cubicBezTo>
                  <a:pt x="2290" y="1859"/>
                  <a:pt x="2295" y="1899"/>
                  <a:pt x="2285" y="1927"/>
                </a:cubicBezTo>
                <a:cubicBezTo>
                  <a:pt x="2274" y="1919"/>
                  <a:pt x="2264" y="1910"/>
                  <a:pt x="2253" y="1900"/>
                </a:cubicBezTo>
                <a:cubicBezTo>
                  <a:pt x="2248" y="1895"/>
                  <a:pt x="2244" y="1891"/>
                  <a:pt x="2240" y="1886"/>
                </a:cubicBezTo>
                <a:cubicBezTo>
                  <a:pt x="2237" y="1883"/>
                  <a:pt x="2235" y="1879"/>
                  <a:pt x="2232" y="1875"/>
                </a:cubicBezTo>
                <a:cubicBezTo>
                  <a:pt x="2222" y="1861"/>
                  <a:pt x="2220" y="1849"/>
                  <a:pt x="2215" y="1833"/>
                </a:cubicBezTo>
                <a:cubicBezTo>
                  <a:pt x="2206" y="1806"/>
                  <a:pt x="2180" y="1799"/>
                  <a:pt x="2157" y="1807"/>
                </a:cubicBezTo>
                <a:cubicBezTo>
                  <a:pt x="2163" y="1789"/>
                  <a:pt x="2171" y="1770"/>
                  <a:pt x="2160" y="1753"/>
                </a:cubicBezTo>
                <a:cubicBezTo>
                  <a:pt x="2151" y="1739"/>
                  <a:pt x="2136" y="1738"/>
                  <a:pt x="2122" y="1740"/>
                </a:cubicBezTo>
                <a:cubicBezTo>
                  <a:pt x="2134" y="1714"/>
                  <a:pt x="2142" y="1679"/>
                  <a:pt x="2110" y="1665"/>
                </a:cubicBezTo>
                <a:cubicBezTo>
                  <a:pt x="2083" y="1653"/>
                  <a:pt x="2064" y="1680"/>
                  <a:pt x="2061" y="1704"/>
                </a:cubicBezTo>
                <a:cubicBezTo>
                  <a:pt x="2033" y="1704"/>
                  <a:pt x="2008" y="1726"/>
                  <a:pt x="2038" y="1749"/>
                </a:cubicBezTo>
                <a:cubicBezTo>
                  <a:pt x="2042" y="1752"/>
                  <a:pt x="2050" y="1754"/>
                  <a:pt x="2053" y="1758"/>
                </a:cubicBezTo>
                <a:cubicBezTo>
                  <a:pt x="2062" y="1768"/>
                  <a:pt x="2061" y="1779"/>
                  <a:pt x="2064" y="1790"/>
                </a:cubicBezTo>
                <a:cubicBezTo>
                  <a:pt x="2066" y="1801"/>
                  <a:pt x="2070" y="1807"/>
                  <a:pt x="2075" y="1817"/>
                </a:cubicBezTo>
                <a:cubicBezTo>
                  <a:pt x="2084" y="1833"/>
                  <a:pt x="2081" y="1843"/>
                  <a:pt x="2075" y="1857"/>
                </a:cubicBezTo>
                <a:cubicBezTo>
                  <a:pt x="2070" y="1866"/>
                  <a:pt x="2072" y="1875"/>
                  <a:pt x="2076" y="1884"/>
                </a:cubicBezTo>
                <a:cubicBezTo>
                  <a:pt x="2082" y="1901"/>
                  <a:pt x="2099" y="1917"/>
                  <a:pt x="2089" y="1937"/>
                </a:cubicBezTo>
                <a:cubicBezTo>
                  <a:pt x="2088" y="1951"/>
                  <a:pt x="2079" y="1954"/>
                  <a:pt x="2062" y="1945"/>
                </a:cubicBezTo>
                <a:cubicBezTo>
                  <a:pt x="2060" y="1943"/>
                  <a:pt x="2057" y="1941"/>
                  <a:pt x="2055" y="1939"/>
                </a:cubicBezTo>
                <a:cubicBezTo>
                  <a:pt x="2051" y="1937"/>
                  <a:pt x="2033" y="1924"/>
                  <a:pt x="2032" y="1920"/>
                </a:cubicBezTo>
                <a:cubicBezTo>
                  <a:pt x="2028" y="1913"/>
                  <a:pt x="2033" y="1908"/>
                  <a:pt x="2034" y="1899"/>
                </a:cubicBezTo>
                <a:cubicBezTo>
                  <a:pt x="2035" y="1890"/>
                  <a:pt x="2034" y="1880"/>
                  <a:pt x="2029" y="1872"/>
                </a:cubicBezTo>
                <a:cubicBezTo>
                  <a:pt x="2013" y="1842"/>
                  <a:pt x="1970" y="1847"/>
                  <a:pt x="1959" y="1877"/>
                </a:cubicBezTo>
                <a:cubicBezTo>
                  <a:pt x="1941" y="1873"/>
                  <a:pt x="1915" y="1873"/>
                  <a:pt x="1915" y="1897"/>
                </a:cubicBezTo>
                <a:cubicBezTo>
                  <a:pt x="1915" y="1925"/>
                  <a:pt x="1962" y="1942"/>
                  <a:pt x="1985" y="1953"/>
                </a:cubicBezTo>
                <a:cubicBezTo>
                  <a:pt x="1985" y="1953"/>
                  <a:pt x="1985" y="1954"/>
                  <a:pt x="1985" y="1954"/>
                </a:cubicBezTo>
                <a:cubicBezTo>
                  <a:pt x="1984" y="1953"/>
                  <a:pt x="1983" y="1952"/>
                  <a:pt x="1983" y="1952"/>
                </a:cubicBezTo>
                <a:cubicBezTo>
                  <a:pt x="1982" y="1951"/>
                  <a:pt x="1982" y="1952"/>
                  <a:pt x="1981" y="1952"/>
                </a:cubicBezTo>
                <a:cubicBezTo>
                  <a:pt x="1972" y="1963"/>
                  <a:pt x="1971" y="1979"/>
                  <a:pt x="1972" y="1995"/>
                </a:cubicBezTo>
                <a:cubicBezTo>
                  <a:pt x="1969" y="1989"/>
                  <a:pt x="1966" y="1985"/>
                  <a:pt x="1961" y="1981"/>
                </a:cubicBezTo>
                <a:cubicBezTo>
                  <a:pt x="1952" y="1973"/>
                  <a:pt x="1938" y="1974"/>
                  <a:pt x="1925" y="1977"/>
                </a:cubicBezTo>
                <a:cubicBezTo>
                  <a:pt x="1923" y="1968"/>
                  <a:pt x="1918" y="1960"/>
                  <a:pt x="1912" y="1950"/>
                </a:cubicBezTo>
                <a:cubicBezTo>
                  <a:pt x="1904" y="1939"/>
                  <a:pt x="1901" y="1923"/>
                  <a:pt x="1892" y="1913"/>
                </a:cubicBezTo>
                <a:cubicBezTo>
                  <a:pt x="1895" y="1912"/>
                  <a:pt x="1897" y="1911"/>
                  <a:pt x="1899" y="1910"/>
                </a:cubicBezTo>
                <a:cubicBezTo>
                  <a:pt x="1904" y="1905"/>
                  <a:pt x="1905" y="1897"/>
                  <a:pt x="1906" y="1890"/>
                </a:cubicBezTo>
                <a:cubicBezTo>
                  <a:pt x="1909" y="1872"/>
                  <a:pt x="1910" y="1858"/>
                  <a:pt x="1917" y="1841"/>
                </a:cubicBezTo>
                <a:cubicBezTo>
                  <a:pt x="1927" y="1821"/>
                  <a:pt x="1938" y="1802"/>
                  <a:pt x="1941" y="1779"/>
                </a:cubicBezTo>
                <a:cubicBezTo>
                  <a:pt x="1941" y="1776"/>
                  <a:pt x="1941" y="1772"/>
                  <a:pt x="1942" y="1769"/>
                </a:cubicBezTo>
                <a:cubicBezTo>
                  <a:pt x="1942" y="1768"/>
                  <a:pt x="1942" y="1768"/>
                  <a:pt x="1942" y="1768"/>
                </a:cubicBezTo>
                <a:cubicBezTo>
                  <a:pt x="1950" y="1763"/>
                  <a:pt x="1951" y="1759"/>
                  <a:pt x="1955" y="1752"/>
                </a:cubicBezTo>
                <a:cubicBezTo>
                  <a:pt x="1969" y="1724"/>
                  <a:pt x="2005" y="1708"/>
                  <a:pt x="2013" y="1676"/>
                </a:cubicBezTo>
                <a:cubicBezTo>
                  <a:pt x="2023" y="1638"/>
                  <a:pt x="1987" y="1613"/>
                  <a:pt x="1952" y="1612"/>
                </a:cubicBezTo>
                <a:cubicBezTo>
                  <a:pt x="1955" y="1593"/>
                  <a:pt x="1952" y="1571"/>
                  <a:pt x="1952" y="1553"/>
                </a:cubicBezTo>
                <a:cubicBezTo>
                  <a:pt x="1952" y="1541"/>
                  <a:pt x="1952" y="1529"/>
                  <a:pt x="1951" y="1517"/>
                </a:cubicBezTo>
                <a:cubicBezTo>
                  <a:pt x="1960" y="1511"/>
                  <a:pt x="1968" y="1504"/>
                  <a:pt x="1973" y="1495"/>
                </a:cubicBezTo>
                <a:cubicBezTo>
                  <a:pt x="1977" y="1487"/>
                  <a:pt x="1977" y="1478"/>
                  <a:pt x="1978" y="1469"/>
                </a:cubicBezTo>
                <a:cubicBezTo>
                  <a:pt x="1981" y="1453"/>
                  <a:pt x="1989" y="1443"/>
                  <a:pt x="1994" y="1428"/>
                </a:cubicBezTo>
                <a:cubicBezTo>
                  <a:pt x="2000" y="1413"/>
                  <a:pt x="1997" y="1397"/>
                  <a:pt x="1988" y="1384"/>
                </a:cubicBezTo>
                <a:cubicBezTo>
                  <a:pt x="1976" y="1366"/>
                  <a:pt x="1955" y="1359"/>
                  <a:pt x="1936" y="1363"/>
                </a:cubicBezTo>
                <a:cubicBezTo>
                  <a:pt x="1936" y="1363"/>
                  <a:pt x="1936" y="1362"/>
                  <a:pt x="1936" y="1362"/>
                </a:cubicBezTo>
                <a:cubicBezTo>
                  <a:pt x="1939" y="1349"/>
                  <a:pt x="1936" y="1332"/>
                  <a:pt x="1936" y="1318"/>
                </a:cubicBezTo>
                <a:cubicBezTo>
                  <a:pt x="1936" y="1309"/>
                  <a:pt x="1937" y="1297"/>
                  <a:pt x="1933" y="1288"/>
                </a:cubicBezTo>
                <a:cubicBezTo>
                  <a:pt x="1926" y="1273"/>
                  <a:pt x="1911" y="1274"/>
                  <a:pt x="1896" y="1273"/>
                </a:cubicBezTo>
                <a:cubicBezTo>
                  <a:pt x="1879" y="1273"/>
                  <a:pt x="1855" y="1271"/>
                  <a:pt x="1845" y="1289"/>
                </a:cubicBezTo>
                <a:cubicBezTo>
                  <a:pt x="1838" y="1303"/>
                  <a:pt x="1844" y="1310"/>
                  <a:pt x="1851" y="1321"/>
                </a:cubicBezTo>
                <a:cubicBezTo>
                  <a:pt x="1857" y="1331"/>
                  <a:pt x="1862" y="1331"/>
                  <a:pt x="1850" y="1336"/>
                </a:cubicBezTo>
                <a:cubicBezTo>
                  <a:pt x="1842" y="1339"/>
                  <a:pt x="1832" y="1337"/>
                  <a:pt x="1823" y="1337"/>
                </a:cubicBezTo>
                <a:cubicBezTo>
                  <a:pt x="1816" y="1338"/>
                  <a:pt x="1810" y="1337"/>
                  <a:pt x="1804" y="1343"/>
                </a:cubicBezTo>
                <a:cubicBezTo>
                  <a:pt x="1776" y="1370"/>
                  <a:pt x="1818" y="1427"/>
                  <a:pt x="1839" y="1450"/>
                </a:cubicBezTo>
                <a:cubicBezTo>
                  <a:pt x="1827" y="1450"/>
                  <a:pt x="1815" y="1454"/>
                  <a:pt x="1806" y="1461"/>
                </a:cubicBezTo>
                <a:cubicBezTo>
                  <a:pt x="1784" y="1478"/>
                  <a:pt x="1785" y="1503"/>
                  <a:pt x="1790" y="1529"/>
                </a:cubicBezTo>
                <a:cubicBezTo>
                  <a:pt x="1799" y="1571"/>
                  <a:pt x="1810" y="1613"/>
                  <a:pt x="1822" y="1654"/>
                </a:cubicBezTo>
                <a:cubicBezTo>
                  <a:pt x="1825" y="1663"/>
                  <a:pt x="1828" y="1671"/>
                  <a:pt x="1830" y="1680"/>
                </a:cubicBezTo>
                <a:cubicBezTo>
                  <a:pt x="1830" y="1681"/>
                  <a:pt x="1830" y="1682"/>
                  <a:pt x="1830" y="1683"/>
                </a:cubicBezTo>
                <a:cubicBezTo>
                  <a:pt x="1829" y="1688"/>
                  <a:pt x="1829" y="1693"/>
                  <a:pt x="1829" y="1699"/>
                </a:cubicBezTo>
                <a:cubicBezTo>
                  <a:pt x="1827" y="1715"/>
                  <a:pt x="1824" y="1731"/>
                  <a:pt x="1822" y="1748"/>
                </a:cubicBezTo>
                <a:cubicBezTo>
                  <a:pt x="1812" y="1730"/>
                  <a:pt x="1802" y="1713"/>
                  <a:pt x="1797" y="1692"/>
                </a:cubicBezTo>
                <a:cubicBezTo>
                  <a:pt x="1792" y="1669"/>
                  <a:pt x="1794" y="1648"/>
                  <a:pt x="1796" y="1625"/>
                </a:cubicBezTo>
                <a:cubicBezTo>
                  <a:pt x="1799" y="1599"/>
                  <a:pt x="1801" y="1565"/>
                  <a:pt x="1771" y="1554"/>
                </a:cubicBezTo>
                <a:cubicBezTo>
                  <a:pt x="1743" y="1543"/>
                  <a:pt x="1706" y="1565"/>
                  <a:pt x="1697" y="1592"/>
                </a:cubicBezTo>
                <a:cubicBezTo>
                  <a:pt x="1693" y="1603"/>
                  <a:pt x="1694" y="1613"/>
                  <a:pt x="1699" y="1624"/>
                </a:cubicBezTo>
                <a:cubicBezTo>
                  <a:pt x="1709" y="1648"/>
                  <a:pt x="1726" y="1669"/>
                  <a:pt x="1735" y="1695"/>
                </a:cubicBezTo>
                <a:cubicBezTo>
                  <a:pt x="1745" y="1720"/>
                  <a:pt x="1749" y="1746"/>
                  <a:pt x="1747" y="1773"/>
                </a:cubicBezTo>
                <a:cubicBezTo>
                  <a:pt x="1744" y="1795"/>
                  <a:pt x="1739" y="1816"/>
                  <a:pt x="1740" y="1839"/>
                </a:cubicBezTo>
                <a:cubicBezTo>
                  <a:pt x="1741" y="1850"/>
                  <a:pt x="1743" y="1860"/>
                  <a:pt x="1745" y="1871"/>
                </a:cubicBezTo>
                <a:cubicBezTo>
                  <a:pt x="1739" y="1883"/>
                  <a:pt x="1735" y="1897"/>
                  <a:pt x="1726" y="1907"/>
                </a:cubicBezTo>
                <a:cubicBezTo>
                  <a:pt x="1726" y="1905"/>
                  <a:pt x="1725" y="1903"/>
                  <a:pt x="1725" y="1900"/>
                </a:cubicBezTo>
                <a:cubicBezTo>
                  <a:pt x="1726" y="1898"/>
                  <a:pt x="1727" y="1895"/>
                  <a:pt x="1727" y="1893"/>
                </a:cubicBezTo>
                <a:cubicBezTo>
                  <a:pt x="1727" y="1892"/>
                  <a:pt x="1726" y="1890"/>
                  <a:pt x="1725" y="1890"/>
                </a:cubicBezTo>
                <a:cubicBezTo>
                  <a:pt x="1724" y="1890"/>
                  <a:pt x="1723" y="1890"/>
                  <a:pt x="1722" y="1890"/>
                </a:cubicBezTo>
                <a:cubicBezTo>
                  <a:pt x="1719" y="1877"/>
                  <a:pt x="1717" y="1864"/>
                  <a:pt x="1716" y="1851"/>
                </a:cubicBezTo>
                <a:cubicBezTo>
                  <a:pt x="1721" y="1835"/>
                  <a:pt x="1726" y="1819"/>
                  <a:pt x="1723" y="1802"/>
                </a:cubicBezTo>
                <a:cubicBezTo>
                  <a:pt x="1723" y="1802"/>
                  <a:pt x="1723" y="1802"/>
                  <a:pt x="1723" y="1802"/>
                </a:cubicBezTo>
                <a:cubicBezTo>
                  <a:pt x="1729" y="1775"/>
                  <a:pt x="1735" y="1745"/>
                  <a:pt x="1722" y="1724"/>
                </a:cubicBezTo>
                <a:cubicBezTo>
                  <a:pt x="1709" y="1705"/>
                  <a:pt x="1685" y="1702"/>
                  <a:pt x="1665" y="1710"/>
                </a:cubicBezTo>
                <a:cubicBezTo>
                  <a:pt x="1656" y="1713"/>
                  <a:pt x="1649" y="1718"/>
                  <a:pt x="1637" y="1716"/>
                </a:cubicBezTo>
                <a:cubicBezTo>
                  <a:pt x="1633" y="1715"/>
                  <a:pt x="1630" y="1711"/>
                  <a:pt x="1625" y="1711"/>
                </a:cubicBezTo>
                <a:cubicBezTo>
                  <a:pt x="1622" y="1711"/>
                  <a:pt x="1620" y="1711"/>
                  <a:pt x="1616" y="1712"/>
                </a:cubicBezTo>
                <a:cubicBezTo>
                  <a:pt x="1605" y="1713"/>
                  <a:pt x="1601" y="1716"/>
                  <a:pt x="1590" y="1712"/>
                </a:cubicBezTo>
                <a:cubicBezTo>
                  <a:pt x="1568" y="1703"/>
                  <a:pt x="1539" y="1692"/>
                  <a:pt x="1526" y="1722"/>
                </a:cubicBezTo>
                <a:cubicBezTo>
                  <a:pt x="1521" y="1733"/>
                  <a:pt x="1524" y="1740"/>
                  <a:pt x="1529" y="1750"/>
                </a:cubicBezTo>
                <a:cubicBezTo>
                  <a:pt x="1532" y="1758"/>
                  <a:pt x="1534" y="1752"/>
                  <a:pt x="1533" y="1764"/>
                </a:cubicBezTo>
                <a:cubicBezTo>
                  <a:pt x="1533" y="1771"/>
                  <a:pt x="1531" y="1771"/>
                  <a:pt x="1530" y="1772"/>
                </a:cubicBezTo>
                <a:cubicBezTo>
                  <a:pt x="1531" y="1768"/>
                  <a:pt x="1532" y="1764"/>
                  <a:pt x="1532" y="1759"/>
                </a:cubicBezTo>
                <a:cubicBezTo>
                  <a:pt x="1532" y="1759"/>
                  <a:pt x="1531" y="1758"/>
                  <a:pt x="1531" y="1758"/>
                </a:cubicBezTo>
                <a:cubicBezTo>
                  <a:pt x="1506" y="1764"/>
                  <a:pt x="1483" y="1801"/>
                  <a:pt x="1470" y="1821"/>
                </a:cubicBezTo>
                <a:cubicBezTo>
                  <a:pt x="1468" y="1824"/>
                  <a:pt x="1466" y="1828"/>
                  <a:pt x="1464" y="1831"/>
                </a:cubicBezTo>
                <a:cubicBezTo>
                  <a:pt x="1461" y="1820"/>
                  <a:pt x="1457" y="1810"/>
                  <a:pt x="1455" y="1799"/>
                </a:cubicBezTo>
                <a:cubicBezTo>
                  <a:pt x="1447" y="1762"/>
                  <a:pt x="1447" y="1725"/>
                  <a:pt x="1439" y="1689"/>
                </a:cubicBezTo>
                <a:cubicBezTo>
                  <a:pt x="1438" y="1684"/>
                  <a:pt x="1429" y="1682"/>
                  <a:pt x="1428" y="1688"/>
                </a:cubicBezTo>
                <a:cubicBezTo>
                  <a:pt x="1416" y="1736"/>
                  <a:pt x="1427" y="1792"/>
                  <a:pt x="1441" y="1839"/>
                </a:cubicBezTo>
                <a:cubicBezTo>
                  <a:pt x="1434" y="1823"/>
                  <a:pt x="1428" y="1806"/>
                  <a:pt x="1425" y="1785"/>
                </a:cubicBezTo>
                <a:cubicBezTo>
                  <a:pt x="1421" y="1763"/>
                  <a:pt x="1418" y="1743"/>
                  <a:pt x="1405" y="1725"/>
                </a:cubicBezTo>
                <a:cubicBezTo>
                  <a:pt x="1400" y="1719"/>
                  <a:pt x="1389" y="1724"/>
                  <a:pt x="1391" y="1731"/>
                </a:cubicBezTo>
                <a:cubicBezTo>
                  <a:pt x="1401" y="1773"/>
                  <a:pt x="1402" y="1821"/>
                  <a:pt x="1423" y="1859"/>
                </a:cubicBezTo>
                <a:cubicBezTo>
                  <a:pt x="1430" y="1870"/>
                  <a:pt x="1437" y="1880"/>
                  <a:pt x="1445" y="1891"/>
                </a:cubicBezTo>
                <a:cubicBezTo>
                  <a:pt x="1440" y="1888"/>
                  <a:pt x="1436" y="1885"/>
                  <a:pt x="1432" y="1882"/>
                </a:cubicBezTo>
                <a:cubicBezTo>
                  <a:pt x="1413" y="1870"/>
                  <a:pt x="1400" y="1856"/>
                  <a:pt x="1387" y="1838"/>
                </a:cubicBezTo>
                <a:cubicBezTo>
                  <a:pt x="1386" y="1836"/>
                  <a:pt x="1383" y="1837"/>
                  <a:pt x="1382" y="1839"/>
                </a:cubicBezTo>
                <a:cubicBezTo>
                  <a:pt x="1374" y="1862"/>
                  <a:pt x="1391" y="1881"/>
                  <a:pt x="1408" y="1894"/>
                </a:cubicBezTo>
                <a:cubicBezTo>
                  <a:pt x="1408" y="1898"/>
                  <a:pt x="1408" y="1901"/>
                  <a:pt x="1409" y="1905"/>
                </a:cubicBezTo>
                <a:cubicBezTo>
                  <a:pt x="1404" y="1898"/>
                  <a:pt x="1398" y="1893"/>
                  <a:pt x="1392" y="1888"/>
                </a:cubicBezTo>
                <a:cubicBezTo>
                  <a:pt x="1390" y="1887"/>
                  <a:pt x="1387" y="1888"/>
                  <a:pt x="1387" y="1891"/>
                </a:cubicBezTo>
                <a:cubicBezTo>
                  <a:pt x="1387" y="1907"/>
                  <a:pt x="1395" y="1917"/>
                  <a:pt x="1399" y="1932"/>
                </a:cubicBezTo>
                <a:cubicBezTo>
                  <a:pt x="1400" y="1939"/>
                  <a:pt x="1401" y="1945"/>
                  <a:pt x="1401" y="1950"/>
                </a:cubicBezTo>
                <a:cubicBezTo>
                  <a:pt x="1399" y="1951"/>
                  <a:pt x="1398" y="1952"/>
                  <a:pt x="1396" y="1953"/>
                </a:cubicBezTo>
                <a:cubicBezTo>
                  <a:pt x="1401" y="1931"/>
                  <a:pt x="1388" y="1904"/>
                  <a:pt x="1377" y="1887"/>
                </a:cubicBezTo>
                <a:cubicBezTo>
                  <a:pt x="1375" y="1883"/>
                  <a:pt x="1367" y="1883"/>
                  <a:pt x="1367" y="1888"/>
                </a:cubicBezTo>
                <a:cubicBezTo>
                  <a:pt x="1368" y="1915"/>
                  <a:pt x="1380" y="1936"/>
                  <a:pt x="1367" y="1961"/>
                </a:cubicBezTo>
                <a:cubicBezTo>
                  <a:pt x="1366" y="1964"/>
                  <a:pt x="1364" y="1967"/>
                  <a:pt x="1362" y="1970"/>
                </a:cubicBezTo>
                <a:cubicBezTo>
                  <a:pt x="1363" y="1967"/>
                  <a:pt x="1364" y="1963"/>
                  <a:pt x="1364" y="1959"/>
                </a:cubicBezTo>
                <a:cubicBezTo>
                  <a:pt x="1363" y="1937"/>
                  <a:pt x="1357" y="1910"/>
                  <a:pt x="1346" y="1889"/>
                </a:cubicBezTo>
                <a:cubicBezTo>
                  <a:pt x="1349" y="1884"/>
                  <a:pt x="1353" y="1879"/>
                  <a:pt x="1356" y="1873"/>
                </a:cubicBezTo>
                <a:cubicBezTo>
                  <a:pt x="1373" y="1847"/>
                  <a:pt x="1398" y="1809"/>
                  <a:pt x="1393" y="1776"/>
                </a:cubicBezTo>
                <a:cubicBezTo>
                  <a:pt x="1393" y="1770"/>
                  <a:pt x="1387" y="1766"/>
                  <a:pt x="1380" y="1768"/>
                </a:cubicBezTo>
                <a:cubicBezTo>
                  <a:pt x="1349" y="1778"/>
                  <a:pt x="1327" y="1814"/>
                  <a:pt x="1308" y="1839"/>
                </a:cubicBezTo>
                <a:cubicBezTo>
                  <a:pt x="1286" y="1868"/>
                  <a:pt x="1263" y="1895"/>
                  <a:pt x="1229" y="1909"/>
                </a:cubicBezTo>
                <a:cubicBezTo>
                  <a:pt x="1228" y="1909"/>
                  <a:pt x="1228" y="1910"/>
                  <a:pt x="1227" y="1910"/>
                </a:cubicBezTo>
                <a:cubicBezTo>
                  <a:pt x="1249" y="1893"/>
                  <a:pt x="1266" y="1870"/>
                  <a:pt x="1279" y="1846"/>
                </a:cubicBezTo>
                <a:cubicBezTo>
                  <a:pt x="1295" y="1815"/>
                  <a:pt x="1304" y="1779"/>
                  <a:pt x="1306" y="1745"/>
                </a:cubicBezTo>
                <a:cubicBezTo>
                  <a:pt x="1307" y="1717"/>
                  <a:pt x="1309" y="1675"/>
                  <a:pt x="1289" y="1653"/>
                </a:cubicBezTo>
                <a:cubicBezTo>
                  <a:pt x="1286" y="1649"/>
                  <a:pt x="1283" y="1649"/>
                  <a:pt x="1279" y="1652"/>
                </a:cubicBezTo>
                <a:cubicBezTo>
                  <a:pt x="1259" y="1672"/>
                  <a:pt x="1258" y="1710"/>
                  <a:pt x="1252" y="1736"/>
                </a:cubicBezTo>
                <a:cubicBezTo>
                  <a:pt x="1244" y="1770"/>
                  <a:pt x="1235" y="1804"/>
                  <a:pt x="1215" y="1833"/>
                </a:cubicBezTo>
                <a:cubicBezTo>
                  <a:pt x="1194" y="1863"/>
                  <a:pt x="1167" y="1874"/>
                  <a:pt x="1135" y="1888"/>
                </a:cubicBezTo>
                <a:cubicBezTo>
                  <a:pt x="1135" y="1887"/>
                  <a:pt x="1134" y="1886"/>
                  <a:pt x="1134" y="1885"/>
                </a:cubicBezTo>
                <a:cubicBezTo>
                  <a:pt x="1133" y="1881"/>
                  <a:pt x="1132" y="1877"/>
                  <a:pt x="1131" y="1873"/>
                </a:cubicBezTo>
                <a:cubicBezTo>
                  <a:pt x="1142" y="1858"/>
                  <a:pt x="1152" y="1842"/>
                  <a:pt x="1160" y="1824"/>
                </a:cubicBezTo>
                <a:cubicBezTo>
                  <a:pt x="1172" y="1795"/>
                  <a:pt x="1176" y="1764"/>
                  <a:pt x="1176" y="1733"/>
                </a:cubicBezTo>
                <a:cubicBezTo>
                  <a:pt x="1176" y="1726"/>
                  <a:pt x="1176" y="1720"/>
                  <a:pt x="1175" y="1713"/>
                </a:cubicBezTo>
                <a:cubicBezTo>
                  <a:pt x="1177" y="1713"/>
                  <a:pt x="1179" y="1712"/>
                  <a:pt x="1181" y="1712"/>
                </a:cubicBezTo>
                <a:cubicBezTo>
                  <a:pt x="1211" y="1702"/>
                  <a:pt x="1238" y="1666"/>
                  <a:pt x="1244" y="1636"/>
                </a:cubicBezTo>
                <a:cubicBezTo>
                  <a:pt x="1249" y="1606"/>
                  <a:pt x="1241" y="1568"/>
                  <a:pt x="1219" y="1545"/>
                </a:cubicBezTo>
                <a:cubicBezTo>
                  <a:pt x="1211" y="1536"/>
                  <a:pt x="1193" y="1542"/>
                  <a:pt x="1189" y="1553"/>
                </a:cubicBezTo>
                <a:cubicBezTo>
                  <a:pt x="1179" y="1577"/>
                  <a:pt x="1193" y="1603"/>
                  <a:pt x="1185" y="1626"/>
                </a:cubicBezTo>
                <a:cubicBezTo>
                  <a:pt x="1182" y="1634"/>
                  <a:pt x="1176" y="1640"/>
                  <a:pt x="1169" y="1646"/>
                </a:cubicBezTo>
                <a:cubicBezTo>
                  <a:pt x="1169" y="1645"/>
                  <a:pt x="1169" y="1644"/>
                  <a:pt x="1169" y="1643"/>
                </a:cubicBezTo>
                <a:cubicBezTo>
                  <a:pt x="1168" y="1629"/>
                  <a:pt x="1167" y="1615"/>
                  <a:pt x="1167" y="1600"/>
                </a:cubicBezTo>
                <a:cubicBezTo>
                  <a:pt x="1167" y="1584"/>
                  <a:pt x="1172" y="1568"/>
                  <a:pt x="1165" y="1553"/>
                </a:cubicBezTo>
                <a:cubicBezTo>
                  <a:pt x="1159" y="1540"/>
                  <a:pt x="1141" y="1531"/>
                  <a:pt x="1129" y="1542"/>
                </a:cubicBezTo>
                <a:cubicBezTo>
                  <a:pt x="1104" y="1562"/>
                  <a:pt x="1106" y="1601"/>
                  <a:pt x="1106" y="1631"/>
                </a:cubicBezTo>
                <a:cubicBezTo>
                  <a:pt x="1107" y="1660"/>
                  <a:pt x="1111" y="1688"/>
                  <a:pt x="1113" y="1717"/>
                </a:cubicBezTo>
                <a:cubicBezTo>
                  <a:pt x="1115" y="1748"/>
                  <a:pt x="1114" y="1778"/>
                  <a:pt x="1100" y="1806"/>
                </a:cubicBezTo>
                <a:cubicBezTo>
                  <a:pt x="1097" y="1812"/>
                  <a:pt x="1094" y="1818"/>
                  <a:pt x="1090" y="1825"/>
                </a:cubicBezTo>
                <a:cubicBezTo>
                  <a:pt x="1088" y="1824"/>
                  <a:pt x="1086" y="1823"/>
                  <a:pt x="1085" y="1822"/>
                </a:cubicBezTo>
                <a:cubicBezTo>
                  <a:pt x="1075" y="1818"/>
                  <a:pt x="1063" y="1828"/>
                  <a:pt x="1063" y="1838"/>
                </a:cubicBezTo>
                <a:cubicBezTo>
                  <a:pt x="1064" y="1844"/>
                  <a:pt x="1065" y="1850"/>
                  <a:pt x="1067" y="1855"/>
                </a:cubicBezTo>
                <a:cubicBezTo>
                  <a:pt x="1064" y="1859"/>
                  <a:pt x="1061" y="1863"/>
                  <a:pt x="1057" y="1867"/>
                </a:cubicBezTo>
                <a:cubicBezTo>
                  <a:pt x="1055" y="1861"/>
                  <a:pt x="1052" y="1855"/>
                  <a:pt x="1048" y="1850"/>
                </a:cubicBezTo>
                <a:cubicBezTo>
                  <a:pt x="1056" y="1832"/>
                  <a:pt x="1063" y="1814"/>
                  <a:pt x="1069" y="1795"/>
                </a:cubicBezTo>
                <a:cubicBezTo>
                  <a:pt x="1085" y="1737"/>
                  <a:pt x="1083" y="1677"/>
                  <a:pt x="1079" y="1618"/>
                </a:cubicBezTo>
                <a:cubicBezTo>
                  <a:pt x="1076" y="1584"/>
                  <a:pt x="1025" y="1589"/>
                  <a:pt x="1026" y="1623"/>
                </a:cubicBezTo>
                <a:cubicBezTo>
                  <a:pt x="1028" y="1682"/>
                  <a:pt x="1030" y="1742"/>
                  <a:pt x="1010" y="1798"/>
                </a:cubicBezTo>
                <a:cubicBezTo>
                  <a:pt x="1002" y="1819"/>
                  <a:pt x="993" y="1840"/>
                  <a:pt x="983" y="1860"/>
                </a:cubicBezTo>
                <a:cubicBezTo>
                  <a:pt x="982" y="1848"/>
                  <a:pt x="981" y="1836"/>
                  <a:pt x="981" y="1825"/>
                </a:cubicBezTo>
                <a:cubicBezTo>
                  <a:pt x="980" y="1793"/>
                  <a:pt x="1020" y="1743"/>
                  <a:pt x="985" y="1717"/>
                </a:cubicBezTo>
                <a:cubicBezTo>
                  <a:pt x="981" y="1715"/>
                  <a:pt x="976" y="1714"/>
                  <a:pt x="973" y="1717"/>
                </a:cubicBezTo>
                <a:cubicBezTo>
                  <a:pt x="978" y="1712"/>
                  <a:pt x="971" y="1718"/>
                  <a:pt x="971" y="1719"/>
                </a:cubicBezTo>
                <a:cubicBezTo>
                  <a:pt x="968" y="1722"/>
                  <a:pt x="965" y="1725"/>
                  <a:pt x="963" y="1728"/>
                </a:cubicBezTo>
                <a:cubicBezTo>
                  <a:pt x="957" y="1737"/>
                  <a:pt x="952" y="1745"/>
                  <a:pt x="947" y="1754"/>
                </a:cubicBezTo>
                <a:cubicBezTo>
                  <a:pt x="937" y="1773"/>
                  <a:pt x="927" y="1795"/>
                  <a:pt x="924" y="1816"/>
                </a:cubicBezTo>
                <a:cubicBezTo>
                  <a:pt x="921" y="1843"/>
                  <a:pt x="926" y="1871"/>
                  <a:pt x="927" y="1897"/>
                </a:cubicBezTo>
                <a:cubicBezTo>
                  <a:pt x="928" y="1919"/>
                  <a:pt x="926" y="1942"/>
                  <a:pt x="929" y="1964"/>
                </a:cubicBezTo>
                <a:cubicBezTo>
                  <a:pt x="929" y="1965"/>
                  <a:pt x="929" y="1966"/>
                  <a:pt x="928" y="1967"/>
                </a:cubicBezTo>
                <a:cubicBezTo>
                  <a:pt x="925" y="1950"/>
                  <a:pt x="920" y="1934"/>
                  <a:pt x="914" y="1919"/>
                </a:cubicBezTo>
                <a:cubicBezTo>
                  <a:pt x="912" y="1913"/>
                  <a:pt x="910" y="1908"/>
                  <a:pt x="908" y="1902"/>
                </a:cubicBezTo>
                <a:cubicBezTo>
                  <a:pt x="909" y="1898"/>
                  <a:pt x="911" y="1894"/>
                  <a:pt x="912" y="1889"/>
                </a:cubicBezTo>
                <a:cubicBezTo>
                  <a:pt x="925" y="1834"/>
                  <a:pt x="917" y="1783"/>
                  <a:pt x="906" y="1729"/>
                </a:cubicBezTo>
                <a:cubicBezTo>
                  <a:pt x="911" y="1729"/>
                  <a:pt x="917" y="1728"/>
                  <a:pt x="922" y="1725"/>
                </a:cubicBezTo>
                <a:cubicBezTo>
                  <a:pt x="974" y="1691"/>
                  <a:pt x="986" y="1628"/>
                  <a:pt x="990" y="1570"/>
                </a:cubicBezTo>
                <a:cubicBezTo>
                  <a:pt x="991" y="1541"/>
                  <a:pt x="992" y="1511"/>
                  <a:pt x="1001" y="1483"/>
                </a:cubicBezTo>
                <a:cubicBezTo>
                  <a:pt x="1011" y="1452"/>
                  <a:pt x="1034" y="1428"/>
                  <a:pt x="1057" y="1405"/>
                </a:cubicBezTo>
                <a:cubicBezTo>
                  <a:pt x="1065" y="1398"/>
                  <a:pt x="1063" y="1384"/>
                  <a:pt x="1058" y="1375"/>
                </a:cubicBezTo>
                <a:cubicBezTo>
                  <a:pt x="1057" y="1374"/>
                  <a:pt x="1056" y="1372"/>
                  <a:pt x="1054" y="1371"/>
                </a:cubicBezTo>
                <a:cubicBezTo>
                  <a:pt x="1054" y="1371"/>
                  <a:pt x="1054" y="1371"/>
                  <a:pt x="1053" y="1371"/>
                </a:cubicBezTo>
                <a:cubicBezTo>
                  <a:pt x="1042" y="1362"/>
                  <a:pt x="1029" y="1365"/>
                  <a:pt x="1019" y="1374"/>
                </a:cubicBezTo>
                <a:cubicBezTo>
                  <a:pt x="996" y="1396"/>
                  <a:pt x="975" y="1418"/>
                  <a:pt x="961" y="1446"/>
                </a:cubicBezTo>
                <a:cubicBezTo>
                  <a:pt x="957" y="1454"/>
                  <a:pt x="954" y="1462"/>
                  <a:pt x="952" y="1470"/>
                </a:cubicBezTo>
                <a:cubicBezTo>
                  <a:pt x="941" y="1459"/>
                  <a:pt x="929" y="1449"/>
                  <a:pt x="925" y="1434"/>
                </a:cubicBezTo>
                <a:cubicBezTo>
                  <a:pt x="918" y="1409"/>
                  <a:pt x="936" y="1393"/>
                  <a:pt x="940" y="1371"/>
                </a:cubicBezTo>
                <a:cubicBezTo>
                  <a:pt x="941" y="1361"/>
                  <a:pt x="932" y="1349"/>
                  <a:pt x="921" y="1351"/>
                </a:cubicBezTo>
                <a:cubicBezTo>
                  <a:pt x="886" y="1359"/>
                  <a:pt x="873" y="1403"/>
                  <a:pt x="879" y="1435"/>
                </a:cubicBezTo>
                <a:cubicBezTo>
                  <a:pt x="882" y="1456"/>
                  <a:pt x="893" y="1474"/>
                  <a:pt x="907" y="1489"/>
                </a:cubicBezTo>
                <a:cubicBezTo>
                  <a:pt x="917" y="1500"/>
                  <a:pt x="928" y="1513"/>
                  <a:pt x="942" y="1518"/>
                </a:cubicBezTo>
                <a:cubicBezTo>
                  <a:pt x="942" y="1521"/>
                  <a:pt x="942" y="1524"/>
                  <a:pt x="941" y="1528"/>
                </a:cubicBezTo>
                <a:cubicBezTo>
                  <a:pt x="937" y="1578"/>
                  <a:pt x="942" y="1646"/>
                  <a:pt x="897" y="1680"/>
                </a:cubicBezTo>
                <a:cubicBezTo>
                  <a:pt x="895" y="1660"/>
                  <a:pt x="894" y="1640"/>
                  <a:pt x="897" y="1620"/>
                </a:cubicBezTo>
                <a:cubicBezTo>
                  <a:pt x="900" y="1594"/>
                  <a:pt x="917" y="1562"/>
                  <a:pt x="909" y="1538"/>
                </a:cubicBezTo>
                <a:cubicBezTo>
                  <a:pt x="906" y="1530"/>
                  <a:pt x="897" y="1526"/>
                  <a:pt x="890" y="1529"/>
                </a:cubicBezTo>
                <a:cubicBezTo>
                  <a:pt x="866" y="1537"/>
                  <a:pt x="856" y="1569"/>
                  <a:pt x="850" y="1591"/>
                </a:cubicBezTo>
                <a:cubicBezTo>
                  <a:pt x="844" y="1616"/>
                  <a:pt x="841" y="1643"/>
                  <a:pt x="843" y="1670"/>
                </a:cubicBezTo>
                <a:cubicBezTo>
                  <a:pt x="845" y="1706"/>
                  <a:pt x="856" y="1742"/>
                  <a:pt x="862" y="1778"/>
                </a:cubicBezTo>
                <a:cubicBezTo>
                  <a:pt x="856" y="1795"/>
                  <a:pt x="851" y="1813"/>
                  <a:pt x="850" y="1832"/>
                </a:cubicBezTo>
                <a:cubicBezTo>
                  <a:pt x="850" y="1839"/>
                  <a:pt x="850" y="1846"/>
                  <a:pt x="851" y="1853"/>
                </a:cubicBezTo>
                <a:cubicBezTo>
                  <a:pt x="847" y="1852"/>
                  <a:pt x="844" y="1851"/>
                  <a:pt x="840" y="1849"/>
                </a:cubicBezTo>
                <a:cubicBezTo>
                  <a:pt x="827" y="1819"/>
                  <a:pt x="812" y="1788"/>
                  <a:pt x="818" y="1755"/>
                </a:cubicBezTo>
                <a:cubicBezTo>
                  <a:pt x="824" y="1721"/>
                  <a:pt x="772" y="1713"/>
                  <a:pt x="765" y="1746"/>
                </a:cubicBezTo>
                <a:cubicBezTo>
                  <a:pt x="755" y="1791"/>
                  <a:pt x="771" y="1832"/>
                  <a:pt x="788" y="1873"/>
                </a:cubicBezTo>
                <a:cubicBezTo>
                  <a:pt x="803" y="1910"/>
                  <a:pt x="810" y="1945"/>
                  <a:pt x="805" y="1984"/>
                </a:cubicBezTo>
                <a:cubicBezTo>
                  <a:pt x="800" y="1989"/>
                  <a:pt x="795" y="1994"/>
                  <a:pt x="790" y="1999"/>
                </a:cubicBezTo>
                <a:cubicBezTo>
                  <a:pt x="785" y="1989"/>
                  <a:pt x="778" y="1979"/>
                  <a:pt x="770" y="1971"/>
                </a:cubicBezTo>
                <a:cubicBezTo>
                  <a:pt x="774" y="1954"/>
                  <a:pt x="776" y="1937"/>
                  <a:pt x="775" y="1919"/>
                </a:cubicBezTo>
                <a:cubicBezTo>
                  <a:pt x="773" y="1865"/>
                  <a:pt x="749" y="1814"/>
                  <a:pt x="733" y="1763"/>
                </a:cubicBezTo>
                <a:cubicBezTo>
                  <a:pt x="734" y="1762"/>
                  <a:pt x="734" y="1761"/>
                  <a:pt x="734" y="1760"/>
                </a:cubicBezTo>
                <a:cubicBezTo>
                  <a:pt x="734" y="1733"/>
                  <a:pt x="759" y="1719"/>
                  <a:pt x="777" y="1702"/>
                </a:cubicBezTo>
                <a:cubicBezTo>
                  <a:pt x="793" y="1686"/>
                  <a:pt x="805" y="1668"/>
                  <a:pt x="811" y="1646"/>
                </a:cubicBezTo>
                <a:cubicBezTo>
                  <a:pt x="824" y="1605"/>
                  <a:pt x="817" y="1562"/>
                  <a:pt x="792" y="1527"/>
                </a:cubicBezTo>
                <a:cubicBezTo>
                  <a:pt x="775" y="1502"/>
                  <a:pt x="737" y="1529"/>
                  <a:pt x="753" y="1555"/>
                </a:cubicBezTo>
                <a:cubicBezTo>
                  <a:pt x="774" y="1587"/>
                  <a:pt x="772" y="1631"/>
                  <a:pt x="749" y="1661"/>
                </a:cubicBezTo>
                <a:cubicBezTo>
                  <a:pt x="740" y="1673"/>
                  <a:pt x="729" y="1684"/>
                  <a:pt x="719" y="1697"/>
                </a:cubicBezTo>
                <a:cubicBezTo>
                  <a:pt x="719" y="1691"/>
                  <a:pt x="719" y="1686"/>
                  <a:pt x="719" y="1681"/>
                </a:cubicBezTo>
                <a:cubicBezTo>
                  <a:pt x="720" y="1654"/>
                  <a:pt x="733" y="1627"/>
                  <a:pt x="724" y="1600"/>
                </a:cubicBezTo>
                <a:cubicBezTo>
                  <a:pt x="718" y="1580"/>
                  <a:pt x="702" y="1569"/>
                  <a:pt x="687" y="1558"/>
                </a:cubicBezTo>
                <a:cubicBezTo>
                  <a:pt x="691" y="1548"/>
                  <a:pt x="691" y="1537"/>
                  <a:pt x="696" y="1529"/>
                </a:cubicBezTo>
                <a:cubicBezTo>
                  <a:pt x="706" y="1512"/>
                  <a:pt x="717" y="1500"/>
                  <a:pt x="722" y="1481"/>
                </a:cubicBezTo>
                <a:cubicBezTo>
                  <a:pt x="731" y="1447"/>
                  <a:pt x="724" y="1413"/>
                  <a:pt x="705" y="1384"/>
                </a:cubicBezTo>
                <a:cubicBezTo>
                  <a:pt x="687" y="1356"/>
                  <a:pt x="648" y="1386"/>
                  <a:pt x="664" y="1413"/>
                </a:cubicBezTo>
                <a:cubicBezTo>
                  <a:pt x="672" y="1427"/>
                  <a:pt x="675" y="1444"/>
                  <a:pt x="673" y="1460"/>
                </a:cubicBezTo>
                <a:cubicBezTo>
                  <a:pt x="670" y="1479"/>
                  <a:pt x="658" y="1493"/>
                  <a:pt x="650" y="1510"/>
                </a:cubicBezTo>
                <a:cubicBezTo>
                  <a:pt x="649" y="1512"/>
                  <a:pt x="648" y="1515"/>
                  <a:pt x="647" y="1518"/>
                </a:cubicBezTo>
                <a:cubicBezTo>
                  <a:pt x="641" y="1509"/>
                  <a:pt x="636" y="1499"/>
                  <a:pt x="632" y="1488"/>
                </a:cubicBezTo>
                <a:cubicBezTo>
                  <a:pt x="626" y="1472"/>
                  <a:pt x="626" y="1455"/>
                  <a:pt x="618" y="1440"/>
                </a:cubicBezTo>
                <a:cubicBezTo>
                  <a:pt x="615" y="1434"/>
                  <a:pt x="605" y="1430"/>
                  <a:pt x="600" y="1437"/>
                </a:cubicBezTo>
                <a:cubicBezTo>
                  <a:pt x="570" y="1481"/>
                  <a:pt x="610" y="1550"/>
                  <a:pt x="643" y="1580"/>
                </a:cubicBezTo>
                <a:cubicBezTo>
                  <a:pt x="654" y="1589"/>
                  <a:pt x="669" y="1595"/>
                  <a:pt x="678" y="1606"/>
                </a:cubicBezTo>
                <a:cubicBezTo>
                  <a:pt x="688" y="1618"/>
                  <a:pt x="682" y="1636"/>
                  <a:pt x="679" y="1649"/>
                </a:cubicBezTo>
                <a:cubicBezTo>
                  <a:pt x="674" y="1676"/>
                  <a:pt x="674" y="1703"/>
                  <a:pt x="679" y="1730"/>
                </a:cubicBezTo>
                <a:cubicBezTo>
                  <a:pt x="689" y="1784"/>
                  <a:pt x="714" y="1834"/>
                  <a:pt x="725" y="1887"/>
                </a:cubicBezTo>
                <a:cubicBezTo>
                  <a:pt x="730" y="1910"/>
                  <a:pt x="730" y="1931"/>
                  <a:pt x="727" y="1951"/>
                </a:cubicBezTo>
                <a:cubicBezTo>
                  <a:pt x="717" y="1956"/>
                  <a:pt x="712" y="1970"/>
                  <a:pt x="720" y="1981"/>
                </a:cubicBezTo>
                <a:cubicBezTo>
                  <a:pt x="715" y="1994"/>
                  <a:pt x="709" y="2007"/>
                  <a:pt x="702" y="2019"/>
                </a:cubicBezTo>
                <a:cubicBezTo>
                  <a:pt x="698" y="2017"/>
                  <a:pt x="693" y="2016"/>
                  <a:pt x="689" y="2015"/>
                </a:cubicBezTo>
                <a:cubicBezTo>
                  <a:pt x="690" y="2006"/>
                  <a:pt x="692" y="1997"/>
                  <a:pt x="692" y="1988"/>
                </a:cubicBezTo>
                <a:cubicBezTo>
                  <a:pt x="698" y="1923"/>
                  <a:pt x="683" y="1862"/>
                  <a:pt x="660" y="1802"/>
                </a:cubicBezTo>
                <a:cubicBezTo>
                  <a:pt x="654" y="1787"/>
                  <a:pt x="649" y="1772"/>
                  <a:pt x="643" y="1758"/>
                </a:cubicBezTo>
                <a:cubicBezTo>
                  <a:pt x="643" y="1757"/>
                  <a:pt x="644" y="1757"/>
                  <a:pt x="644" y="1756"/>
                </a:cubicBezTo>
                <a:cubicBezTo>
                  <a:pt x="668" y="1709"/>
                  <a:pt x="676" y="1629"/>
                  <a:pt x="627" y="1594"/>
                </a:cubicBezTo>
                <a:cubicBezTo>
                  <a:pt x="612" y="1583"/>
                  <a:pt x="587" y="1593"/>
                  <a:pt x="590" y="1614"/>
                </a:cubicBezTo>
                <a:cubicBezTo>
                  <a:pt x="592" y="1629"/>
                  <a:pt x="596" y="1643"/>
                  <a:pt x="598" y="1657"/>
                </a:cubicBezTo>
                <a:cubicBezTo>
                  <a:pt x="591" y="1642"/>
                  <a:pt x="582" y="1627"/>
                  <a:pt x="573" y="1613"/>
                </a:cubicBezTo>
                <a:cubicBezTo>
                  <a:pt x="569" y="1607"/>
                  <a:pt x="565" y="1601"/>
                  <a:pt x="561" y="1595"/>
                </a:cubicBezTo>
                <a:cubicBezTo>
                  <a:pt x="559" y="1566"/>
                  <a:pt x="563" y="1537"/>
                  <a:pt x="556" y="1507"/>
                </a:cubicBezTo>
                <a:cubicBezTo>
                  <a:pt x="548" y="1473"/>
                  <a:pt x="533" y="1441"/>
                  <a:pt x="515" y="1411"/>
                </a:cubicBezTo>
                <a:cubicBezTo>
                  <a:pt x="505" y="1392"/>
                  <a:pt x="476" y="1409"/>
                  <a:pt x="483" y="1428"/>
                </a:cubicBezTo>
                <a:cubicBezTo>
                  <a:pt x="497" y="1462"/>
                  <a:pt x="513" y="1496"/>
                  <a:pt x="516" y="1534"/>
                </a:cubicBezTo>
                <a:cubicBezTo>
                  <a:pt x="516" y="1538"/>
                  <a:pt x="516" y="1541"/>
                  <a:pt x="516" y="1545"/>
                </a:cubicBezTo>
                <a:cubicBezTo>
                  <a:pt x="510" y="1539"/>
                  <a:pt x="504" y="1534"/>
                  <a:pt x="497" y="1528"/>
                </a:cubicBezTo>
                <a:cubicBezTo>
                  <a:pt x="481" y="1514"/>
                  <a:pt x="467" y="1501"/>
                  <a:pt x="455" y="1482"/>
                </a:cubicBezTo>
                <a:cubicBezTo>
                  <a:pt x="444" y="1465"/>
                  <a:pt x="434" y="1446"/>
                  <a:pt x="423" y="1429"/>
                </a:cubicBezTo>
                <a:cubicBezTo>
                  <a:pt x="404" y="1402"/>
                  <a:pt x="364" y="1431"/>
                  <a:pt x="381" y="1459"/>
                </a:cubicBezTo>
                <a:cubicBezTo>
                  <a:pt x="400" y="1489"/>
                  <a:pt x="413" y="1522"/>
                  <a:pt x="439" y="1548"/>
                </a:cubicBezTo>
                <a:cubicBezTo>
                  <a:pt x="466" y="1575"/>
                  <a:pt x="499" y="1593"/>
                  <a:pt x="523" y="1623"/>
                </a:cubicBezTo>
                <a:cubicBezTo>
                  <a:pt x="548" y="1656"/>
                  <a:pt x="568" y="1695"/>
                  <a:pt x="584" y="1735"/>
                </a:cubicBezTo>
                <a:cubicBezTo>
                  <a:pt x="576" y="1749"/>
                  <a:pt x="566" y="1762"/>
                  <a:pt x="557" y="1775"/>
                </a:cubicBezTo>
                <a:cubicBezTo>
                  <a:pt x="557" y="1775"/>
                  <a:pt x="557" y="1775"/>
                  <a:pt x="557" y="1776"/>
                </a:cubicBezTo>
                <a:cubicBezTo>
                  <a:pt x="550" y="1764"/>
                  <a:pt x="545" y="1751"/>
                  <a:pt x="539" y="1738"/>
                </a:cubicBezTo>
                <a:cubicBezTo>
                  <a:pt x="513" y="1677"/>
                  <a:pt x="465" y="1627"/>
                  <a:pt x="409" y="1590"/>
                </a:cubicBezTo>
                <a:cubicBezTo>
                  <a:pt x="383" y="1573"/>
                  <a:pt x="355" y="1606"/>
                  <a:pt x="378" y="1628"/>
                </a:cubicBezTo>
                <a:cubicBezTo>
                  <a:pt x="400" y="1648"/>
                  <a:pt x="424" y="1666"/>
                  <a:pt x="444" y="1688"/>
                </a:cubicBezTo>
                <a:cubicBezTo>
                  <a:pt x="438" y="1688"/>
                  <a:pt x="431" y="1688"/>
                  <a:pt x="424" y="1690"/>
                </a:cubicBezTo>
                <a:cubicBezTo>
                  <a:pt x="411" y="1692"/>
                  <a:pt x="399" y="1698"/>
                  <a:pt x="386" y="1702"/>
                </a:cubicBezTo>
                <a:cubicBezTo>
                  <a:pt x="371" y="1706"/>
                  <a:pt x="363" y="1699"/>
                  <a:pt x="352" y="1689"/>
                </a:cubicBezTo>
                <a:cubicBezTo>
                  <a:pt x="338" y="1675"/>
                  <a:pt x="326" y="1659"/>
                  <a:pt x="315" y="1642"/>
                </a:cubicBezTo>
                <a:cubicBezTo>
                  <a:pt x="305" y="1627"/>
                  <a:pt x="300" y="1612"/>
                  <a:pt x="281" y="1609"/>
                </a:cubicBezTo>
                <a:cubicBezTo>
                  <a:pt x="272" y="1608"/>
                  <a:pt x="264" y="1613"/>
                  <a:pt x="260" y="1620"/>
                </a:cubicBezTo>
                <a:cubicBezTo>
                  <a:pt x="245" y="1650"/>
                  <a:pt x="284" y="1691"/>
                  <a:pt x="302" y="1713"/>
                </a:cubicBezTo>
                <a:cubicBezTo>
                  <a:pt x="322" y="1735"/>
                  <a:pt x="343" y="1757"/>
                  <a:pt x="375" y="1757"/>
                </a:cubicBezTo>
                <a:cubicBezTo>
                  <a:pt x="402" y="1757"/>
                  <a:pt x="428" y="1733"/>
                  <a:pt x="454" y="1742"/>
                </a:cubicBezTo>
                <a:cubicBezTo>
                  <a:pt x="463" y="1744"/>
                  <a:pt x="476" y="1753"/>
                  <a:pt x="490" y="1759"/>
                </a:cubicBezTo>
                <a:cubicBezTo>
                  <a:pt x="494" y="1768"/>
                  <a:pt x="498" y="1777"/>
                  <a:pt x="503" y="1786"/>
                </a:cubicBezTo>
                <a:cubicBezTo>
                  <a:pt x="510" y="1801"/>
                  <a:pt x="519" y="1813"/>
                  <a:pt x="529" y="1825"/>
                </a:cubicBezTo>
                <a:cubicBezTo>
                  <a:pt x="522" y="1840"/>
                  <a:pt x="517" y="1855"/>
                  <a:pt x="515" y="1871"/>
                </a:cubicBezTo>
                <a:cubicBezTo>
                  <a:pt x="512" y="1869"/>
                  <a:pt x="509" y="1867"/>
                  <a:pt x="506" y="1865"/>
                </a:cubicBezTo>
                <a:cubicBezTo>
                  <a:pt x="450" y="1830"/>
                  <a:pt x="379" y="1822"/>
                  <a:pt x="317" y="1799"/>
                </a:cubicBezTo>
                <a:cubicBezTo>
                  <a:pt x="286" y="1787"/>
                  <a:pt x="255" y="1775"/>
                  <a:pt x="229" y="1755"/>
                </a:cubicBezTo>
                <a:cubicBezTo>
                  <a:pt x="215" y="1745"/>
                  <a:pt x="202" y="1733"/>
                  <a:pt x="192" y="1718"/>
                </a:cubicBezTo>
                <a:cubicBezTo>
                  <a:pt x="182" y="1703"/>
                  <a:pt x="179" y="1687"/>
                  <a:pt x="172" y="1671"/>
                </a:cubicBezTo>
                <a:cubicBezTo>
                  <a:pt x="163" y="1651"/>
                  <a:pt x="132" y="1651"/>
                  <a:pt x="127" y="1675"/>
                </a:cubicBezTo>
                <a:cubicBezTo>
                  <a:pt x="122" y="1707"/>
                  <a:pt x="141" y="1744"/>
                  <a:pt x="162" y="1768"/>
                </a:cubicBezTo>
                <a:cubicBezTo>
                  <a:pt x="168" y="1775"/>
                  <a:pt x="176" y="1783"/>
                  <a:pt x="183" y="1790"/>
                </a:cubicBezTo>
                <a:cubicBezTo>
                  <a:pt x="183" y="1790"/>
                  <a:pt x="182" y="1790"/>
                  <a:pt x="182" y="1790"/>
                </a:cubicBezTo>
                <a:cubicBezTo>
                  <a:pt x="159" y="1798"/>
                  <a:pt x="138" y="1815"/>
                  <a:pt x="113" y="1806"/>
                </a:cubicBezTo>
                <a:cubicBezTo>
                  <a:pt x="84" y="1795"/>
                  <a:pt x="69" y="1764"/>
                  <a:pt x="54" y="1739"/>
                </a:cubicBezTo>
                <a:cubicBezTo>
                  <a:pt x="41" y="1716"/>
                  <a:pt x="0" y="1737"/>
                  <a:pt x="12" y="1762"/>
                </a:cubicBezTo>
                <a:cubicBezTo>
                  <a:pt x="37" y="1816"/>
                  <a:pt x="77" y="1879"/>
                  <a:pt x="147" y="1865"/>
                </a:cubicBezTo>
                <a:cubicBezTo>
                  <a:pt x="175" y="1859"/>
                  <a:pt x="200" y="1839"/>
                  <a:pt x="229" y="1841"/>
                </a:cubicBezTo>
                <a:cubicBezTo>
                  <a:pt x="253" y="1842"/>
                  <a:pt x="276" y="1854"/>
                  <a:pt x="301" y="1854"/>
                </a:cubicBezTo>
                <a:cubicBezTo>
                  <a:pt x="302" y="1855"/>
                  <a:pt x="304" y="1855"/>
                  <a:pt x="306" y="1856"/>
                </a:cubicBezTo>
                <a:cubicBezTo>
                  <a:pt x="305" y="1857"/>
                  <a:pt x="305" y="1858"/>
                  <a:pt x="304" y="1860"/>
                </a:cubicBezTo>
                <a:cubicBezTo>
                  <a:pt x="300" y="1871"/>
                  <a:pt x="286" y="1876"/>
                  <a:pt x="276" y="1881"/>
                </a:cubicBezTo>
                <a:cubicBezTo>
                  <a:pt x="247" y="1893"/>
                  <a:pt x="219" y="1906"/>
                  <a:pt x="192" y="1922"/>
                </a:cubicBezTo>
                <a:cubicBezTo>
                  <a:pt x="165" y="1938"/>
                  <a:pt x="138" y="1952"/>
                  <a:pt x="107" y="1961"/>
                </a:cubicBezTo>
                <a:cubicBezTo>
                  <a:pt x="93" y="1965"/>
                  <a:pt x="53" y="1965"/>
                  <a:pt x="56" y="1989"/>
                </a:cubicBezTo>
                <a:cubicBezTo>
                  <a:pt x="61" y="2021"/>
                  <a:pt x="103" y="2020"/>
                  <a:pt x="128" y="2015"/>
                </a:cubicBezTo>
                <a:cubicBezTo>
                  <a:pt x="141" y="2013"/>
                  <a:pt x="153" y="2009"/>
                  <a:pt x="165" y="2004"/>
                </a:cubicBezTo>
                <a:cubicBezTo>
                  <a:pt x="165" y="2010"/>
                  <a:pt x="164" y="2015"/>
                  <a:pt x="163" y="2020"/>
                </a:cubicBezTo>
                <a:cubicBezTo>
                  <a:pt x="159" y="2034"/>
                  <a:pt x="151" y="2045"/>
                  <a:pt x="148" y="2059"/>
                </a:cubicBezTo>
                <a:cubicBezTo>
                  <a:pt x="144" y="2076"/>
                  <a:pt x="162" y="2088"/>
                  <a:pt x="177" y="2083"/>
                </a:cubicBezTo>
                <a:cubicBezTo>
                  <a:pt x="211" y="2072"/>
                  <a:pt x="237" y="2011"/>
                  <a:pt x="218" y="1978"/>
                </a:cubicBezTo>
                <a:cubicBezTo>
                  <a:pt x="223" y="1976"/>
                  <a:pt x="227" y="1973"/>
                  <a:pt x="232" y="1971"/>
                </a:cubicBezTo>
                <a:cubicBezTo>
                  <a:pt x="275" y="1946"/>
                  <a:pt x="351" y="1927"/>
                  <a:pt x="361" y="1874"/>
                </a:cubicBezTo>
                <a:cubicBezTo>
                  <a:pt x="387" y="1882"/>
                  <a:pt x="413" y="1890"/>
                  <a:pt x="439" y="1899"/>
                </a:cubicBezTo>
                <a:cubicBezTo>
                  <a:pt x="486" y="1916"/>
                  <a:pt x="524" y="1952"/>
                  <a:pt x="541" y="1998"/>
                </a:cubicBezTo>
                <a:cubicBezTo>
                  <a:pt x="526" y="1982"/>
                  <a:pt x="509" y="1967"/>
                  <a:pt x="491" y="1954"/>
                </a:cubicBezTo>
                <a:cubicBezTo>
                  <a:pt x="477" y="1943"/>
                  <a:pt x="460" y="1966"/>
                  <a:pt x="472" y="1978"/>
                </a:cubicBezTo>
                <a:cubicBezTo>
                  <a:pt x="494" y="2001"/>
                  <a:pt x="518" y="2022"/>
                  <a:pt x="534" y="2050"/>
                </a:cubicBezTo>
                <a:cubicBezTo>
                  <a:pt x="535" y="2053"/>
                  <a:pt x="536" y="2056"/>
                  <a:pt x="538" y="2059"/>
                </a:cubicBezTo>
                <a:cubicBezTo>
                  <a:pt x="531" y="2056"/>
                  <a:pt x="524" y="2054"/>
                  <a:pt x="517" y="2052"/>
                </a:cubicBezTo>
                <a:cubicBezTo>
                  <a:pt x="509" y="2049"/>
                  <a:pt x="501" y="2047"/>
                  <a:pt x="493" y="2043"/>
                </a:cubicBezTo>
                <a:cubicBezTo>
                  <a:pt x="490" y="2036"/>
                  <a:pt x="487" y="2028"/>
                  <a:pt x="483" y="2020"/>
                </a:cubicBezTo>
                <a:cubicBezTo>
                  <a:pt x="457" y="1974"/>
                  <a:pt x="409" y="1948"/>
                  <a:pt x="360" y="1930"/>
                </a:cubicBezTo>
                <a:cubicBezTo>
                  <a:pt x="328" y="1917"/>
                  <a:pt x="306" y="1966"/>
                  <a:pt x="338" y="1979"/>
                </a:cubicBezTo>
                <a:cubicBezTo>
                  <a:pt x="358" y="1987"/>
                  <a:pt x="378" y="1997"/>
                  <a:pt x="396" y="2009"/>
                </a:cubicBezTo>
                <a:cubicBezTo>
                  <a:pt x="394" y="2013"/>
                  <a:pt x="393" y="2018"/>
                  <a:pt x="394" y="2022"/>
                </a:cubicBezTo>
                <a:cubicBezTo>
                  <a:pt x="384" y="2022"/>
                  <a:pt x="375" y="2023"/>
                  <a:pt x="365" y="2023"/>
                </a:cubicBezTo>
                <a:cubicBezTo>
                  <a:pt x="352" y="2023"/>
                  <a:pt x="314" y="2020"/>
                  <a:pt x="312" y="2042"/>
                </a:cubicBezTo>
                <a:cubicBezTo>
                  <a:pt x="308" y="2087"/>
                  <a:pt x="398" y="2086"/>
                  <a:pt x="441" y="2073"/>
                </a:cubicBezTo>
                <a:cubicBezTo>
                  <a:pt x="447" y="2092"/>
                  <a:pt x="452" y="2112"/>
                  <a:pt x="458" y="2131"/>
                </a:cubicBezTo>
                <a:cubicBezTo>
                  <a:pt x="441" y="2136"/>
                  <a:pt x="437" y="2162"/>
                  <a:pt x="458" y="2170"/>
                </a:cubicBezTo>
                <a:cubicBezTo>
                  <a:pt x="462" y="2171"/>
                  <a:pt x="467" y="2172"/>
                  <a:pt x="471" y="2174"/>
                </a:cubicBezTo>
                <a:cubicBezTo>
                  <a:pt x="467" y="2175"/>
                  <a:pt x="462" y="2177"/>
                  <a:pt x="458" y="2180"/>
                </a:cubicBezTo>
                <a:cubicBezTo>
                  <a:pt x="458" y="2180"/>
                  <a:pt x="458" y="2181"/>
                  <a:pt x="459" y="2181"/>
                </a:cubicBezTo>
                <a:cubicBezTo>
                  <a:pt x="474" y="2180"/>
                  <a:pt x="486" y="2187"/>
                  <a:pt x="498" y="2195"/>
                </a:cubicBezTo>
                <a:cubicBezTo>
                  <a:pt x="502" y="2199"/>
                  <a:pt x="507" y="2202"/>
                  <a:pt x="511" y="2205"/>
                </a:cubicBezTo>
                <a:cubicBezTo>
                  <a:pt x="504" y="2211"/>
                  <a:pt x="497" y="2218"/>
                  <a:pt x="489" y="2224"/>
                </a:cubicBezTo>
                <a:cubicBezTo>
                  <a:pt x="479" y="2233"/>
                  <a:pt x="471" y="2230"/>
                  <a:pt x="459" y="2226"/>
                </a:cubicBezTo>
                <a:cubicBezTo>
                  <a:pt x="443" y="2220"/>
                  <a:pt x="428" y="2211"/>
                  <a:pt x="414" y="2202"/>
                </a:cubicBezTo>
                <a:cubicBezTo>
                  <a:pt x="401" y="2193"/>
                  <a:pt x="392" y="2184"/>
                  <a:pt x="376" y="2188"/>
                </a:cubicBezTo>
                <a:cubicBezTo>
                  <a:pt x="369" y="2189"/>
                  <a:pt x="364" y="2196"/>
                  <a:pt x="364" y="2203"/>
                </a:cubicBezTo>
                <a:cubicBezTo>
                  <a:pt x="362" y="2231"/>
                  <a:pt x="406" y="2251"/>
                  <a:pt x="428" y="2261"/>
                </a:cubicBezTo>
                <a:cubicBezTo>
                  <a:pt x="450" y="2272"/>
                  <a:pt x="475" y="2282"/>
                  <a:pt x="499" y="2271"/>
                </a:cubicBezTo>
                <a:cubicBezTo>
                  <a:pt x="510" y="2266"/>
                  <a:pt x="519" y="2256"/>
                  <a:pt x="528" y="2248"/>
                </a:cubicBezTo>
                <a:cubicBezTo>
                  <a:pt x="528" y="2268"/>
                  <a:pt x="537" y="2292"/>
                  <a:pt x="544" y="2314"/>
                </a:cubicBezTo>
                <a:cubicBezTo>
                  <a:pt x="519" y="2318"/>
                  <a:pt x="493" y="2322"/>
                  <a:pt x="468" y="2323"/>
                </a:cubicBezTo>
                <a:cubicBezTo>
                  <a:pt x="441" y="2324"/>
                  <a:pt x="412" y="2325"/>
                  <a:pt x="385" y="2319"/>
                </a:cubicBezTo>
                <a:cubicBezTo>
                  <a:pt x="371" y="2316"/>
                  <a:pt x="357" y="2310"/>
                  <a:pt x="344" y="2302"/>
                </a:cubicBezTo>
                <a:cubicBezTo>
                  <a:pt x="331" y="2294"/>
                  <a:pt x="324" y="2282"/>
                  <a:pt x="312" y="2272"/>
                </a:cubicBezTo>
                <a:cubicBezTo>
                  <a:pt x="298" y="2260"/>
                  <a:pt x="274" y="2271"/>
                  <a:pt x="279" y="2291"/>
                </a:cubicBezTo>
                <a:cubicBezTo>
                  <a:pt x="285" y="2317"/>
                  <a:pt x="313" y="2339"/>
                  <a:pt x="337" y="2351"/>
                </a:cubicBezTo>
                <a:cubicBezTo>
                  <a:pt x="345" y="2355"/>
                  <a:pt x="353" y="2358"/>
                  <a:pt x="362" y="2361"/>
                </a:cubicBezTo>
                <a:cubicBezTo>
                  <a:pt x="361" y="2361"/>
                  <a:pt x="361" y="2361"/>
                  <a:pt x="360" y="2362"/>
                </a:cubicBezTo>
                <a:cubicBezTo>
                  <a:pt x="345" y="2376"/>
                  <a:pt x="334" y="2396"/>
                  <a:pt x="312" y="2397"/>
                </a:cubicBezTo>
                <a:cubicBezTo>
                  <a:pt x="286" y="2399"/>
                  <a:pt x="264" y="2380"/>
                  <a:pt x="244" y="2365"/>
                </a:cubicBezTo>
                <a:cubicBezTo>
                  <a:pt x="226" y="2351"/>
                  <a:pt x="201" y="2382"/>
                  <a:pt x="219" y="2397"/>
                </a:cubicBezTo>
                <a:cubicBezTo>
                  <a:pt x="257" y="2431"/>
                  <a:pt x="309" y="2466"/>
                  <a:pt x="359" y="2431"/>
                </a:cubicBezTo>
                <a:cubicBezTo>
                  <a:pt x="361" y="2430"/>
                  <a:pt x="363" y="2428"/>
                  <a:pt x="365" y="2426"/>
                </a:cubicBezTo>
                <a:cubicBezTo>
                  <a:pt x="350" y="2453"/>
                  <a:pt x="341" y="2483"/>
                  <a:pt x="321" y="2507"/>
                </a:cubicBezTo>
                <a:cubicBezTo>
                  <a:pt x="273" y="2567"/>
                  <a:pt x="220" y="2494"/>
                  <a:pt x="164" y="2503"/>
                </a:cubicBezTo>
                <a:cubicBezTo>
                  <a:pt x="125" y="2510"/>
                  <a:pt x="99" y="2532"/>
                  <a:pt x="81" y="2562"/>
                </a:cubicBezTo>
                <a:cubicBezTo>
                  <a:pt x="4801" y="2562"/>
                  <a:pt x="4801" y="2562"/>
                  <a:pt x="4801" y="2562"/>
                </a:cubicBezTo>
                <a:cubicBezTo>
                  <a:pt x="4801" y="0"/>
                  <a:pt x="4801" y="0"/>
                  <a:pt x="4801" y="0"/>
                </a:cubicBezTo>
                <a:cubicBezTo>
                  <a:pt x="4788" y="0"/>
                  <a:pt x="4775" y="0"/>
                  <a:pt x="4761" y="5"/>
                </a:cubicBezTo>
                <a:close/>
                <a:moveTo>
                  <a:pt x="520" y="2125"/>
                </a:moveTo>
                <a:cubicBezTo>
                  <a:pt x="516" y="2116"/>
                  <a:pt x="513" y="2106"/>
                  <a:pt x="510" y="2097"/>
                </a:cubicBezTo>
                <a:cubicBezTo>
                  <a:pt x="514" y="2098"/>
                  <a:pt x="518" y="2099"/>
                  <a:pt x="522" y="2100"/>
                </a:cubicBezTo>
                <a:cubicBezTo>
                  <a:pt x="518" y="2107"/>
                  <a:pt x="518" y="2116"/>
                  <a:pt x="520" y="2125"/>
                </a:cubicBezTo>
                <a:close/>
                <a:moveTo>
                  <a:pt x="531" y="2103"/>
                </a:moveTo>
                <a:cubicBezTo>
                  <a:pt x="536" y="2104"/>
                  <a:pt x="541" y="2106"/>
                  <a:pt x="546" y="2108"/>
                </a:cubicBezTo>
                <a:cubicBezTo>
                  <a:pt x="546" y="2118"/>
                  <a:pt x="546" y="2129"/>
                  <a:pt x="546" y="2140"/>
                </a:cubicBezTo>
                <a:cubicBezTo>
                  <a:pt x="538" y="2127"/>
                  <a:pt x="531" y="2115"/>
                  <a:pt x="531" y="2103"/>
                </a:cubicBezTo>
                <a:close/>
                <a:moveTo>
                  <a:pt x="553" y="2369"/>
                </a:moveTo>
                <a:cubicBezTo>
                  <a:pt x="545" y="2388"/>
                  <a:pt x="538" y="2382"/>
                  <a:pt x="529" y="2374"/>
                </a:cubicBezTo>
                <a:cubicBezTo>
                  <a:pt x="529" y="2372"/>
                  <a:pt x="528" y="2369"/>
                  <a:pt x="528" y="2367"/>
                </a:cubicBezTo>
                <a:cubicBezTo>
                  <a:pt x="537" y="2366"/>
                  <a:pt x="545" y="2365"/>
                  <a:pt x="554" y="2364"/>
                </a:cubicBezTo>
                <a:cubicBezTo>
                  <a:pt x="554" y="2366"/>
                  <a:pt x="553" y="2367"/>
                  <a:pt x="553" y="2369"/>
                </a:cubicBezTo>
                <a:close/>
                <a:moveTo>
                  <a:pt x="611" y="1808"/>
                </a:moveTo>
                <a:cubicBezTo>
                  <a:pt x="612" y="1812"/>
                  <a:pt x="613" y="1815"/>
                  <a:pt x="615" y="1818"/>
                </a:cubicBezTo>
                <a:cubicBezTo>
                  <a:pt x="616" y="1824"/>
                  <a:pt x="618" y="1829"/>
                  <a:pt x="620" y="1835"/>
                </a:cubicBezTo>
                <a:cubicBezTo>
                  <a:pt x="614" y="1830"/>
                  <a:pt x="608" y="1826"/>
                  <a:pt x="603" y="1821"/>
                </a:cubicBezTo>
                <a:cubicBezTo>
                  <a:pt x="605" y="1817"/>
                  <a:pt x="608" y="1813"/>
                  <a:pt x="611" y="1808"/>
                </a:cubicBezTo>
                <a:close/>
                <a:moveTo>
                  <a:pt x="624" y="2062"/>
                </a:moveTo>
                <a:cubicBezTo>
                  <a:pt x="617" y="2067"/>
                  <a:pt x="613" y="2076"/>
                  <a:pt x="617" y="2085"/>
                </a:cubicBezTo>
                <a:cubicBezTo>
                  <a:pt x="615" y="2089"/>
                  <a:pt x="613" y="2093"/>
                  <a:pt x="612" y="2097"/>
                </a:cubicBezTo>
                <a:cubicBezTo>
                  <a:pt x="611" y="2097"/>
                  <a:pt x="610" y="2096"/>
                  <a:pt x="610" y="2096"/>
                </a:cubicBezTo>
                <a:cubicBezTo>
                  <a:pt x="611" y="2076"/>
                  <a:pt x="612" y="2057"/>
                  <a:pt x="611" y="2038"/>
                </a:cubicBezTo>
                <a:cubicBezTo>
                  <a:pt x="616" y="2044"/>
                  <a:pt x="621" y="2051"/>
                  <a:pt x="626" y="2057"/>
                </a:cubicBezTo>
                <a:cubicBezTo>
                  <a:pt x="626" y="2059"/>
                  <a:pt x="625" y="2061"/>
                  <a:pt x="624" y="2062"/>
                </a:cubicBezTo>
                <a:close/>
                <a:moveTo>
                  <a:pt x="632" y="1966"/>
                </a:moveTo>
                <a:cubicBezTo>
                  <a:pt x="614" y="1944"/>
                  <a:pt x="591" y="1921"/>
                  <a:pt x="579" y="1896"/>
                </a:cubicBezTo>
                <a:cubicBezTo>
                  <a:pt x="575" y="1888"/>
                  <a:pt x="575" y="1879"/>
                  <a:pt x="577" y="1870"/>
                </a:cubicBezTo>
                <a:cubicBezTo>
                  <a:pt x="584" y="1876"/>
                  <a:pt x="591" y="1882"/>
                  <a:pt x="598" y="1888"/>
                </a:cubicBezTo>
                <a:cubicBezTo>
                  <a:pt x="598" y="1895"/>
                  <a:pt x="601" y="1901"/>
                  <a:pt x="608" y="1906"/>
                </a:cubicBezTo>
                <a:cubicBezTo>
                  <a:pt x="619" y="1915"/>
                  <a:pt x="627" y="1927"/>
                  <a:pt x="631" y="1940"/>
                </a:cubicBezTo>
                <a:cubicBezTo>
                  <a:pt x="633" y="1949"/>
                  <a:pt x="633" y="1957"/>
                  <a:pt x="632" y="1966"/>
                </a:cubicBezTo>
                <a:close/>
                <a:moveTo>
                  <a:pt x="729" y="2157"/>
                </a:moveTo>
                <a:cubicBezTo>
                  <a:pt x="726" y="2153"/>
                  <a:pt x="724" y="2148"/>
                  <a:pt x="723" y="2142"/>
                </a:cubicBezTo>
                <a:cubicBezTo>
                  <a:pt x="724" y="2144"/>
                  <a:pt x="726" y="2146"/>
                  <a:pt x="727" y="2148"/>
                </a:cubicBezTo>
                <a:cubicBezTo>
                  <a:pt x="729" y="2151"/>
                  <a:pt x="731" y="2154"/>
                  <a:pt x="734" y="2157"/>
                </a:cubicBezTo>
                <a:cubicBezTo>
                  <a:pt x="732" y="2157"/>
                  <a:pt x="730" y="2157"/>
                  <a:pt x="729" y="2157"/>
                </a:cubicBezTo>
                <a:close/>
                <a:moveTo>
                  <a:pt x="747" y="2108"/>
                </a:moveTo>
                <a:cubicBezTo>
                  <a:pt x="745" y="2104"/>
                  <a:pt x="743" y="2100"/>
                  <a:pt x="741" y="2096"/>
                </a:cubicBezTo>
                <a:cubicBezTo>
                  <a:pt x="741" y="2094"/>
                  <a:pt x="740" y="2092"/>
                  <a:pt x="740" y="2090"/>
                </a:cubicBezTo>
                <a:cubicBezTo>
                  <a:pt x="742" y="2089"/>
                  <a:pt x="744" y="2089"/>
                  <a:pt x="746" y="2088"/>
                </a:cubicBezTo>
                <a:cubicBezTo>
                  <a:pt x="749" y="2087"/>
                  <a:pt x="751" y="2085"/>
                  <a:pt x="754" y="2084"/>
                </a:cubicBezTo>
                <a:cubicBezTo>
                  <a:pt x="752" y="2092"/>
                  <a:pt x="749" y="2100"/>
                  <a:pt x="747" y="2108"/>
                </a:cubicBezTo>
                <a:close/>
                <a:moveTo>
                  <a:pt x="745" y="2034"/>
                </a:moveTo>
                <a:cubicBezTo>
                  <a:pt x="748" y="2029"/>
                  <a:pt x="751" y="2024"/>
                  <a:pt x="753" y="2019"/>
                </a:cubicBezTo>
                <a:cubicBezTo>
                  <a:pt x="754" y="2022"/>
                  <a:pt x="755" y="2024"/>
                  <a:pt x="756" y="2027"/>
                </a:cubicBezTo>
                <a:cubicBezTo>
                  <a:pt x="752" y="2029"/>
                  <a:pt x="749" y="2032"/>
                  <a:pt x="745" y="2034"/>
                </a:cubicBezTo>
                <a:close/>
                <a:moveTo>
                  <a:pt x="880" y="2035"/>
                </a:moveTo>
                <a:cubicBezTo>
                  <a:pt x="873" y="2024"/>
                  <a:pt x="868" y="2014"/>
                  <a:pt x="864" y="2002"/>
                </a:cubicBezTo>
                <a:cubicBezTo>
                  <a:pt x="864" y="2000"/>
                  <a:pt x="864" y="1998"/>
                  <a:pt x="864" y="1997"/>
                </a:cubicBezTo>
                <a:cubicBezTo>
                  <a:pt x="865" y="1995"/>
                  <a:pt x="865" y="1994"/>
                  <a:pt x="865" y="1993"/>
                </a:cubicBezTo>
                <a:cubicBezTo>
                  <a:pt x="872" y="1983"/>
                  <a:pt x="878" y="1973"/>
                  <a:pt x="884" y="1963"/>
                </a:cubicBezTo>
                <a:cubicBezTo>
                  <a:pt x="890" y="1987"/>
                  <a:pt x="892" y="2013"/>
                  <a:pt x="880" y="2035"/>
                </a:cubicBezTo>
                <a:close/>
                <a:moveTo>
                  <a:pt x="1008" y="2129"/>
                </a:moveTo>
                <a:cubicBezTo>
                  <a:pt x="1005" y="2129"/>
                  <a:pt x="1002" y="2130"/>
                  <a:pt x="999" y="2130"/>
                </a:cubicBezTo>
                <a:cubicBezTo>
                  <a:pt x="997" y="2127"/>
                  <a:pt x="995" y="2123"/>
                  <a:pt x="994" y="2120"/>
                </a:cubicBezTo>
                <a:cubicBezTo>
                  <a:pt x="992" y="2117"/>
                  <a:pt x="991" y="2113"/>
                  <a:pt x="990" y="2109"/>
                </a:cubicBezTo>
                <a:cubicBezTo>
                  <a:pt x="996" y="2103"/>
                  <a:pt x="1002" y="2097"/>
                  <a:pt x="1007" y="2090"/>
                </a:cubicBezTo>
                <a:cubicBezTo>
                  <a:pt x="1008" y="2103"/>
                  <a:pt x="1008" y="2116"/>
                  <a:pt x="1008" y="2129"/>
                </a:cubicBezTo>
                <a:close/>
                <a:moveTo>
                  <a:pt x="1006" y="1939"/>
                </a:moveTo>
                <a:cubicBezTo>
                  <a:pt x="1006" y="1938"/>
                  <a:pt x="1006" y="1938"/>
                  <a:pt x="1006" y="1937"/>
                </a:cubicBezTo>
                <a:cubicBezTo>
                  <a:pt x="1010" y="1929"/>
                  <a:pt x="1015" y="1920"/>
                  <a:pt x="1019" y="1912"/>
                </a:cubicBezTo>
                <a:cubicBezTo>
                  <a:pt x="1020" y="1913"/>
                  <a:pt x="1020" y="1914"/>
                  <a:pt x="1021" y="1916"/>
                </a:cubicBezTo>
                <a:cubicBezTo>
                  <a:pt x="1016" y="1923"/>
                  <a:pt x="1011" y="1931"/>
                  <a:pt x="1006" y="1939"/>
                </a:cubicBezTo>
                <a:close/>
                <a:moveTo>
                  <a:pt x="1069" y="2123"/>
                </a:moveTo>
                <a:cubicBezTo>
                  <a:pt x="1064" y="2123"/>
                  <a:pt x="1060" y="2124"/>
                  <a:pt x="1055" y="2124"/>
                </a:cubicBezTo>
                <a:cubicBezTo>
                  <a:pt x="1055" y="2105"/>
                  <a:pt x="1055" y="2086"/>
                  <a:pt x="1052" y="2067"/>
                </a:cubicBezTo>
                <a:cubicBezTo>
                  <a:pt x="1051" y="2058"/>
                  <a:pt x="1049" y="2050"/>
                  <a:pt x="1047" y="2041"/>
                </a:cubicBezTo>
                <a:cubicBezTo>
                  <a:pt x="1055" y="2032"/>
                  <a:pt x="1062" y="2022"/>
                  <a:pt x="1070" y="2013"/>
                </a:cubicBezTo>
                <a:cubicBezTo>
                  <a:pt x="1077" y="2029"/>
                  <a:pt x="1081" y="2047"/>
                  <a:pt x="1080" y="2065"/>
                </a:cubicBezTo>
                <a:cubicBezTo>
                  <a:pt x="1080" y="2085"/>
                  <a:pt x="1074" y="2104"/>
                  <a:pt x="1069" y="2123"/>
                </a:cubicBezTo>
                <a:close/>
                <a:moveTo>
                  <a:pt x="1136" y="2116"/>
                </a:moveTo>
                <a:cubicBezTo>
                  <a:pt x="1132" y="2117"/>
                  <a:pt x="1128" y="2117"/>
                  <a:pt x="1124" y="2117"/>
                </a:cubicBezTo>
                <a:cubicBezTo>
                  <a:pt x="1128" y="2104"/>
                  <a:pt x="1130" y="2090"/>
                  <a:pt x="1132" y="2077"/>
                </a:cubicBezTo>
                <a:cubicBezTo>
                  <a:pt x="1141" y="2081"/>
                  <a:pt x="1150" y="2086"/>
                  <a:pt x="1159" y="2090"/>
                </a:cubicBezTo>
                <a:cubicBezTo>
                  <a:pt x="1152" y="2099"/>
                  <a:pt x="1144" y="2107"/>
                  <a:pt x="1136" y="2116"/>
                </a:cubicBezTo>
                <a:close/>
                <a:moveTo>
                  <a:pt x="1179" y="2047"/>
                </a:moveTo>
                <a:cubicBezTo>
                  <a:pt x="1178" y="2053"/>
                  <a:pt x="1176" y="2058"/>
                  <a:pt x="1174" y="2063"/>
                </a:cubicBezTo>
                <a:cubicBezTo>
                  <a:pt x="1161" y="2062"/>
                  <a:pt x="1147" y="2061"/>
                  <a:pt x="1133" y="2060"/>
                </a:cubicBezTo>
                <a:cubicBezTo>
                  <a:pt x="1133" y="2060"/>
                  <a:pt x="1133" y="2061"/>
                  <a:pt x="1133" y="2061"/>
                </a:cubicBezTo>
                <a:cubicBezTo>
                  <a:pt x="1133" y="2060"/>
                  <a:pt x="1133" y="2060"/>
                  <a:pt x="1133" y="2059"/>
                </a:cubicBezTo>
                <a:cubicBezTo>
                  <a:pt x="1133" y="2032"/>
                  <a:pt x="1125" y="2007"/>
                  <a:pt x="1114" y="1983"/>
                </a:cubicBezTo>
                <a:cubicBezTo>
                  <a:pt x="1114" y="1982"/>
                  <a:pt x="1114" y="1982"/>
                  <a:pt x="1114" y="1981"/>
                </a:cubicBezTo>
                <a:cubicBezTo>
                  <a:pt x="1135" y="1982"/>
                  <a:pt x="1157" y="1987"/>
                  <a:pt x="1179" y="1987"/>
                </a:cubicBezTo>
                <a:cubicBezTo>
                  <a:pt x="1182" y="2007"/>
                  <a:pt x="1183" y="2027"/>
                  <a:pt x="1179" y="2047"/>
                </a:cubicBezTo>
                <a:close/>
                <a:moveTo>
                  <a:pt x="1263" y="1982"/>
                </a:moveTo>
                <a:cubicBezTo>
                  <a:pt x="1258" y="1981"/>
                  <a:pt x="1254" y="1981"/>
                  <a:pt x="1250" y="1982"/>
                </a:cubicBezTo>
                <a:cubicBezTo>
                  <a:pt x="1246" y="1984"/>
                  <a:pt x="1242" y="1988"/>
                  <a:pt x="1245" y="1992"/>
                </a:cubicBezTo>
                <a:cubicBezTo>
                  <a:pt x="1248" y="1998"/>
                  <a:pt x="1252" y="2001"/>
                  <a:pt x="1257" y="2003"/>
                </a:cubicBezTo>
                <a:cubicBezTo>
                  <a:pt x="1257" y="2005"/>
                  <a:pt x="1256" y="2008"/>
                  <a:pt x="1256" y="2010"/>
                </a:cubicBezTo>
                <a:cubicBezTo>
                  <a:pt x="1253" y="2009"/>
                  <a:pt x="1251" y="2009"/>
                  <a:pt x="1248" y="2008"/>
                </a:cubicBezTo>
                <a:cubicBezTo>
                  <a:pt x="1242" y="2006"/>
                  <a:pt x="1236" y="2003"/>
                  <a:pt x="1232" y="2000"/>
                </a:cubicBezTo>
                <a:cubicBezTo>
                  <a:pt x="1231" y="1993"/>
                  <a:pt x="1230" y="1986"/>
                  <a:pt x="1228" y="1980"/>
                </a:cubicBezTo>
                <a:cubicBezTo>
                  <a:pt x="1236" y="1978"/>
                  <a:pt x="1243" y="1975"/>
                  <a:pt x="1251" y="1972"/>
                </a:cubicBezTo>
                <a:cubicBezTo>
                  <a:pt x="1255" y="1975"/>
                  <a:pt x="1259" y="1978"/>
                  <a:pt x="1263" y="1982"/>
                </a:cubicBezTo>
                <a:cubicBezTo>
                  <a:pt x="1263" y="1982"/>
                  <a:pt x="1263" y="1982"/>
                  <a:pt x="1263" y="1982"/>
                </a:cubicBezTo>
                <a:close/>
                <a:moveTo>
                  <a:pt x="1326" y="2058"/>
                </a:moveTo>
                <a:cubicBezTo>
                  <a:pt x="1320" y="2059"/>
                  <a:pt x="1315" y="2060"/>
                  <a:pt x="1309" y="2060"/>
                </a:cubicBezTo>
                <a:cubicBezTo>
                  <a:pt x="1306" y="2056"/>
                  <a:pt x="1302" y="2053"/>
                  <a:pt x="1299" y="2049"/>
                </a:cubicBezTo>
                <a:cubicBezTo>
                  <a:pt x="1300" y="2044"/>
                  <a:pt x="1301" y="2040"/>
                  <a:pt x="1301" y="2035"/>
                </a:cubicBezTo>
                <a:cubicBezTo>
                  <a:pt x="1302" y="2035"/>
                  <a:pt x="1303" y="2035"/>
                  <a:pt x="1304" y="2035"/>
                </a:cubicBezTo>
                <a:cubicBezTo>
                  <a:pt x="1308" y="2035"/>
                  <a:pt x="1313" y="2035"/>
                  <a:pt x="1317" y="2035"/>
                </a:cubicBezTo>
                <a:cubicBezTo>
                  <a:pt x="1321" y="2038"/>
                  <a:pt x="1325" y="2040"/>
                  <a:pt x="1329" y="2042"/>
                </a:cubicBezTo>
                <a:cubicBezTo>
                  <a:pt x="1331" y="2047"/>
                  <a:pt x="1334" y="2051"/>
                  <a:pt x="1337" y="2055"/>
                </a:cubicBezTo>
                <a:cubicBezTo>
                  <a:pt x="1333" y="2056"/>
                  <a:pt x="1329" y="2057"/>
                  <a:pt x="1326" y="2058"/>
                </a:cubicBezTo>
                <a:close/>
                <a:moveTo>
                  <a:pt x="1336" y="1974"/>
                </a:moveTo>
                <a:cubicBezTo>
                  <a:pt x="1333" y="1960"/>
                  <a:pt x="1329" y="1946"/>
                  <a:pt x="1323" y="1934"/>
                </a:cubicBezTo>
                <a:cubicBezTo>
                  <a:pt x="1320" y="1928"/>
                  <a:pt x="1312" y="1929"/>
                  <a:pt x="1311" y="1936"/>
                </a:cubicBezTo>
                <a:cubicBezTo>
                  <a:pt x="1310" y="1948"/>
                  <a:pt x="1310" y="1965"/>
                  <a:pt x="1313" y="1984"/>
                </a:cubicBezTo>
                <a:cubicBezTo>
                  <a:pt x="1311" y="1982"/>
                  <a:pt x="1309" y="1981"/>
                  <a:pt x="1307" y="1980"/>
                </a:cubicBezTo>
                <a:cubicBezTo>
                  <a:pt x="1307" y="1967"/>
                  <a:pt x="1305" y="1954"/>
                  <a:pt x="1298" y="1943"/>
                </a:cubicBezTo>
                <a:cubicBezTo>
                  <a:pt x="1298" y="1943"/>
                  <a:pt x="1298" y="1943"/>
                  <a:pt x="1298" y="1943"/>
                </a:cubicBezTo>
                <a:cubicBezTo>
                  <a:pt x="1311" y="1932"/>
                  <a:pt x="1322" y="1920"/>
                  <a:pt x="1332" y="1907"/>
                </a:cubicBezTo>
                <a:cubicBezTo>
                  <a:pt x="1334" y="1918"/>
                  <a:pt x="1337" y="1928"/>
                  <a:pt x="1339" y="1940"/>
                </a:cubicBezTo>
                <a:cubicBezTo>
                  <a:pt x="1341" y="1952"/>
                  <a:pt x="1339" y="1963"/>
                  <a:pt x="1336" y="1974"/>
                </a:cubicBezTo>
                <a:close/>
                <a:moveTo>
                  <a:pt x="1516" y="1838"/>
                </a:moveTo>
                <a:cubicBezTo>
                  <a:pt x="1519" y="1830"/>
                  <a:pt x="1522" y="1822"/>
                  <a:pt x="1525" y="1814"/>
                </a:cubicBezTo>
                <a:cubicBezTo>
                  <a:pt x="1525" y="1811"/>
                  <a:pt x="1523" y="1809"/>
                  <a:pt x="1520" y="1810"/>
                </a:cubicBezTo>
                <a:cubicBezTo>
                  <a:pt x="1499" y="1818"/>
                  <a:pt x="1490" y="1840"/>
                  <a:pt x="1486" y="1862"/>
                </a:cubicBezTo>
                <a:cubicBezTo>
                  <a:pt x="1486" y="1855"/>
                  <a:pt x="1486" y="1848"/>
                  <a:pt x="1486" y="1840"/>
                </a:cubicBezTo>
                <a:cubicBezTo>
                  <a:pt x="1488" y="1835"/>
                  <a:pt x="1491" y="1829"/>
                  <a:pt x="1495" y="1823"/>
                </a:cubicBezTo>
                <a:cubicBezTo>
                  <a:pt x="1503" y="1813"/>
                  <a:pt x="1514" y="1801"/>
                  <a:pt x="1522" y="1788"/>
                </a:cubicBezTo>
                <a:cubicBezTo>
                  <a:pt x="1522" y="1789"/>
                  <a:pt x="1522" y="1789"/>
                  <a:pt x="1522" y="1789"/>
                </a:cubicBezTo>
                <a:cubicBezTo>
                  <a:pt x="1521" y="1798"/>
                  <a:pt x="1523" y="1807"/>
                  <a:pt x="1528" y="1814"/>
                </a:cubicBezTo>
                <a:cubicBezTo>
                  <a:pt x="1523" y="1822"/>
                  <a:pt x="1520" y="1830"/>
                  <a:pt x="1516" y="1838"/>
                </a:cubicBezTo>
                <a:close/>
                <a:moveTo>
                  <a:pt x="1566" y="1896"/>
                </a:moveTo>
                <a:cubicBezTo>
                  <a:pt x="1563" y="1897"/>
                  <a:pt x="1560" y="1899"/>
                  <a:pt x="1558" y="1900"/>
                </a:cubicBezTo>
                <a:cubicBezTo>
                  <a:pt x="1558" y="1888"/>
                  <a:pt x="1557" y="1876"/>
                  <a:pt x="1553" y="1867"/>
                </a:cubicBezTo>
                <a:cubicBezTo>
                  <a:pt x="1551" y="1864"/>
                  <a:pt x="1548" y="1864"/>
                  <a:pt x="1546" y="1866"/>
                </a:cubicBezTo>
                <a:cubicBezTo>
                  <a:pt x="1533" y="1880"/>
                  <a:pt x="1535" y="1903"/>
                  <a:pt x="1533" y="1921"/>
                </a:cubicBezTo>
                <a:cubicBezTo>
                  <a:pt x="1532" y="1915"/>
                  <a:pt x="1531" y="1909"/>
                  <a:pt x="1530" y="1904"/>
                </a:cubicBezTo>
                <a:cubicBezTo>
                  <a:pt x="1527" y="1876"/>
                  <a:pt x="1535" y="1854"/>
                  <a:pt x="1546" y="1833"/>
                </a:cubicBezTo>
                <a:cubicBezTo>
                  <a:pt x="1553" y="1840"/>
                  <a:pt x="1560" y="1846"/>
                  <a:pt x="1567" y="1852"/>
                </a:cubicBezTo>
                <a:cubicBezTo>
                  <a:pt x="1567" y="1866"/>
                  <a:pt x="1568" y="1881"/>
                  <a:pt x="1566" y="1896"/>
                </a:cubicBezTo>
                <a:close/>
                <a:moveTo>
                  <a:pt x="1756" y="1906"/>
                </a:moveTo>
                <a:cubicBezTo>
                  <a:pt x="1759" y="1916"/>
                  <a:pt x="1763" y="1927"/>
                  <a:pt x="1766" y="1937"/>
                </a:cubicBezTo>
                <a:cubicBezTo>
                  <a:pt x="1755" y="1940"/>
                  <a:pt x="1745" y="1945"/>
                  <a:pt x="1735" y="1950"/>
                </a:cubicBezTo>
                <a:cubicBezTo>
                  <a:pt x="1734" y="1946"/>
                  <a:pt x="1734" y="1942"/>
                  <a:pt x="1733" y="1937"/>
                </a:cubicBezTo>
                <a:cubicBezTo>
                  <a:pt x="1743" y="1929"/>
                  <a:pt x="1750" y="1918"/>
                  <a:pt x="1756" y="1906"/>
                </a:cubicBezTo>
                <a:close/>
                <a:moveTo>
                  <a:pt x="1731" y="2026"/>
                </a:moveTo>
                <a:cubicBezTo>
                  <a:pt x="1738" y="2011"/>
                  <a:pt x="1740" y="1995"/>
                  <a:pt x="1741" y="1978"/>
                </a:cubicBezTo>
                <a:cubicBezTo>
                  <a:pt x="1752" y="1974"/>
                  <a:pt x="1763" y="1969"/>
                  <a:pt x="1772" y="1963"/>
                </a:cubicBezTo>
                <a:cubicBezTo>
                  <a:pt x="1773" y="1968"/>
                  <a:pt x="1774" y="1973"/>
                  <a:pt x="1774" y="1978"/>
                </a:cubicBezTo>
                <a:cubicBezTo>
                  <a:pt x="1775" y="1993"/>
                  <a:pt x="1775" y="2008"/>
                  <a:pt x="1775" y="2022"/>
                </a:cubicBezTo>
                <a:cubicBezTo>
                  <a:pt x="1763" y="2028"/>
                  <a:pt x="1752" y="2033"/>
                  <a:pt x="1743" y="2037"/>
                </a:cubicBezTo>
                <a:cubicBezTo>
                  <a:pt x="1739" y="2038"/>
                  <a:pt x="1736" y="2039"/>
                  <a:pt x="1733" y="2040"/>
                </a:cubicBezTo>
                <a:cubicBezTo>
                  <a:pt x="1732" y="2035"/>
                  <a:pt x="1731" y="2030"/>
                  <a:pt x="1731" y="2026"/>
                </a:cubicBezTo>
                <a:close/>
                <a:moveTo>
                  <a:pt x="1765" y="2070"/>
                </a:moveTo>
                <a:cubicBezTo>
                  <a:pt x="1757" y="2068"/>
                  <a:pt x="1750" y="2066"/>
                  <a:pt x="1742" y="2063"/>
                </a:cubicBezTo>
                <a:cubicBezTo>
                  <a:pt x="1742" y="2063"/>
                  <a:pt x="1742" y="2063"/>
                  <a:pt x="1741" y="2063"/>
                </a:cubicBezTo>
                <a:cubicBezTo>
                  <a:pt x="1752" y="2059"/>
                  <a:pt x="1763" y="2055"/>
                  <a:pt x="1774" y="2050"/>
                </a:cubicBezTo>
                <a:cubicBezTo>
                  <a:pt x="1774" y="2050"/>
                  <a:pt x="1775" y="2049"/>
                  <a:pt x="1775" y="2049"/>
                </a:cubicBezTo>
                <a:cubicBezTo>
                  <a:pt x="1775" y="2056"/>
                  <a:pt x="1776" y="2062"/>
                  <a:pt x="1777" y="2068"/>
                </a:cubicBezTo>
                <a:cubicBezTo>
                  <a:pt x="1773" y="2069"/>
                  <a:pt x="1769" y="2070"/>
                  <a:pt x="1765" y="2070"/>
                </a:cubicBezTo>
                <a:close/>
                <a:moveTo>
                  <a:pt x="2006" y="2012"/>
                </a:moveTo>
                <a:cubicBezTo>
                  <a:pt x="2004" y="2011"/>
                  <a:pt x="2002" y="2010"/>
                  <a:pt x="2000" y="2009"/>
                </a:cubicBezTo>
                <a:cubicBezTo>
                  <a:pt x="1999" y="2002"/>
                  <a:pt x="1999" y="1995"/>
                  <a:pt x="1998" y="1989"/>
                </a:cubicBezTo>
                <a:cubicBezTo>
                  <a:pt x="2001" y="1991"/>
                  <a:pt x="2004" y="1993"/>
                  <a:pt x="2008" y="1994"/>
                </a:cubicBezTo>
                <a:cubicBezTo>
                  <a:pt x="2007" y="2000"/>
                  <a:pt x="2006" y="2006"/>
                  <a:pt x="2006" y="2012"/>
                </a:cubicBezTo>
                <a:close/>
                <a:moveTo>
                  <a:pt x="2042" y="2043"/>
                </a:moveTo>
                <a:cubicBezTo>
                  <a:pt x="2041" y="2043"/>
                  <a:pt x="2041" y="2044"/>
                  <a:pt x="2040" y="2044"/>
                </a:cubicBezTo>
                <a:cubicBezTo>
                  <a:pt x="2036" y="2039"/>
                  <a:pt x="2032" y="2034"/>
                  <a:pt x="2028" y="2029"/>
                </a:cubicBezTo>
                <a:cubicBezTo>
                  <a:pt x="2029" y="2018"/>
                  <a:pt x="2029" y="2007"/>
                  <a:pt x="2026" y="1997"/>
                </a:cubicBezTo>
                <a:cubicBezTo>
                  <a:pt x="2029" y="1997"/>
                  <a:pt x="2032" y="1997"/>
                  <a:pt x="2035" y="1997"/>
                </a:cubicBezTo>
                <a:cubicBezTo>
                  <a:pt x="2041" y="2013"/>
                  <a:pt x="2045" y="2029"/>
                  <a:pt x="2042" y="2043"/>
                </a:cubicBezTo>
                <a:close/>
                <a:moveTo>
                  <a:pt x="2075" y="2038"/>
                </a:moveTo>
                <a:cubicBezTo>
                  <a:pt x="2074" y="2039"/>
                  <a:pt x="2073" y="2039"/>
                  <a:pt x="2072" y="2039"/>
                </a:cubicBezTo>
                <a:cubicBezTo>
                  <a:pt x="2069" y="2040"/>
                  <a:pt x="2067" y="2042"/>
                  <a:pt x="2067" y="2044"/>
                </a:cubicBezTo>
                <a:cubicBezTo>
                  <a:pt x="2067" y="2045"/>
                  <a:pt x="2067" y="2045"/>
                  <a:pt x="2066" y="2045"/>
                </a:cubicBezTo>
                <a:cubicBezTo>
                  <a:pt x="2068" y="2036"/>
                  <a:pt x="2068" y="2026"/>
                  <a:pt x="2067" y="2016"/>
                </a:cubicBezTo>
                <a:cubicBezTo>
                  <a:pt x="2070" y="2018"/>
                  <a:pt x="2073" y="2019"/>
                  <a:pt x="2077" y="2020"/>
                </a:cubicBezTo>
                <a:cubicBezTo>
                  <a:pt x="2075" y="2026"/>
                  <a:pt x="2074" y="2032"/>
                  <a:pt x="2075" y="2038"/>
                </a:cubicBezTo>
                <a:close/>
                <a:moveTo>
                  <a:pt x="2201" y="1985"/>
                </a:moveTo>
                <a:cubicBezTo>
                  <a:pt x="2195" y="2001"/>
                  <a:pt x="2194" y="2018"/>
                  <a:pt x="2197" y="2033"/>
                </a:cubicBezTo>
                <a:cubicBezTo>
                  <a:pt x="2196" y="2034"/>
                  <a:pt x="2196" y="2035"/>
                  <a:pt x="2196" y="2036"/>
                </a:cubicBezTo>
                <a:cubicBezTo>
                  <a:pt x="2194" y="2033"/>
                  <a:pt x="2193" y="2030"/>
                  <a:pt x="2191" y="2027"/>
                </a:cubicBezTo>
                <a:cubicBezTo>
                  <a:pt x="2187" y="2023"/>
                  <a:pt x="2181" y="2025"/>
                  <a:pt x="2179" y="2029"/>
                </a:cubicBezTo>
                <a:cubicBezTo>
                  <a:pt x="2176" y="2026"/>
                  <a:pt x="2173" y="2023"/>
                  <a:pt x="2169" y="2020"/>
                </a:cubicBezTo>
                <a:cubicBezTo>
                  <a:pt x="2160" y="2011"/>
                  <a:pt x="2160" y="2010"/>
                  <a:pt x="2157" y="1996"/>
                </a:cubicBezTo>
                <a:cubicBezTo>
                  <a:pt x="2157" y="1993"/>
                  <a:pt x="2158" y="1990"/>
                  <a:pt x="2157" y="1987"/>
                </a:cubicBezTo>
                <a:cubicBezTo>
                  <a:pt x="2151" y="1972"/>
                  <a:pt x="2146" y="1961"/>
                  <a:pt x="2146" y="1944"/>
                </a:cubicBezTo>
                <a:cubicBezTo>
                  <a:pt x="2145" y="1932"/>
                  <a:pt x="2143" y="1922"/>
                  <a:pt x="2138" y="1911"/>
                </a:cubicBezTo>
                <a:cubicBezTo>
                  <a:pt x="2136" y="1905"/>
                  <a:pt x="2129" y="1890"/>
                  <a:pt x="2132" y="1886"/>
                </a:cubicBezTo>
                <a:cubicBezTo>
                  <a:pt x="2153" y="1885"/>
                  <a:pt x="2153" y="1885"/>
                  <a:pt x="2153" y="1885"/>
                </a:cubicBezTo>
                <a:cubicBezTo>
                  <a:pt x="2153" y="1888"/>
                  <a:pt x="2153" y="1891"/>
                  <a:pt x="2154" y="1893"/>
                </a:cubicBezTo>
                <a:cubicBezTo>
                  <a:pt x="2158" y="1900"/>
                  <a:pt x="2159" y="1907"/>
                  <a:pt x="2164" y="1913"/>
                </a:cubicBezTo>
                <a:cubicBezTo>
                  <a:pt x="2172" y="1923"/>
                  <a:pt x="2184" y="1931"/>
                  <a:pt x="2191" y="1942"/>
                </a:cubicBezTo>
                <a:cubicBezTo>
                  <a:pt x="2198" y="1953"/>
                  <a:pt x="2201" y="1966"/>
                  <a:pt x="2210" y="1976"/>
                </a:cubicBezTo>
                <a:cubicBezTo>
                  <a:pt x="2210" y="1977"/>
                  <a:pt x="2210" y="1977"/>
                  <a:pt x="2210" y="1977"/>
                </a:cubicBezTo>
                <a:cubicBezTo>
                  <a:pt x="2206" y="1978"/>
                  <a:pt x="2202" y="1981"/>
                  <a:pt x="2201" y="1985"/>
                </a:cubicBezTo>
                <a:close/>
                <a:moveTo>
                  <a:pt x="2280" y="2135"/>
                </a:moveTo>
                <a:cubicBezTo>
                  <a:pt x="2279" y="2135"/>
                  <a:pt x="2278" y="2136"/>
                  <a:pt x="2278" y="2136"/>
                </a:cubicBezTo>
                <a:cubicBezTo>
                  <a:pt x="2276" y="2137"/>
                  <a:pt x="2275" y="2139"/>
                  <a:pt x="2274" y="2140"/>
                </a:cubicBezTo>
                <a:cubicBezTo>
                  <a:pt x="2274" y="2140"/>
                  <a:pt x="2274" y="2140"/>
                  <a:pt x="2274" y="2140"/>
                </a:cubicBezTo>
                <a:cubicBezTo>
                  <a:pt x="2271" y="2138"/>
                  <a:pt x="2270" y="2136"/>
                  <a:pt x="2269" y="2133"/>
                </a:cubicBezTo>
                <a:cubicBezTo>
                  <a:pt x="2270" y="2132"/>
                  <a:pt x="2270" y="2130"/>
                  <a:pt x="2271" y="2129"/>
                </a:cubicBezTo>
                <a:cubicBezTo>
                  <a:pt x="2274" y="2131"/>
                  <a:pt x="2277" y="2133"/>
                  <a:pt x="2281" y="2135"/>
                </a:cubicBezTo>
                <a:cubicBezTo>
                  <a:pt x="2281" y="2135"/>
                  <a:pt x="2280" y="2135"/>
                  <a:pt x="2280" y="2135"/>
                </a:cubicBezTo>
                <a:close/>
                <a:moveTo>
                  <a:pt x="2286" y="2141"/>
                </a:moveTo>
                <a:cubicBezTo>
                  <a:pt x="2286" y="2140"/>
                  <a:pt x="2286" y="2139"/>
                  <a:pt x="2286" y="2138"/>
                </a:cubicBezTo>
                <a:cubicBezTo>
                  <a:pt x="2287" y="2139"/>
                  <a:pt x="2289" y="2139"/>
                  <a:pt x="2291" y="2140"/>
                </a:cubicBezTo>
                <a:cubicBezTo>
                  <a:pt x="2289" y="2140"/>
                  <a:pt x="2287" y="2141"/>
                  <a:pt x="2286" y="2141"/>
                </a:cubicBezTo>
                <a:close/>
                <a:moveTo>
                  <a:pt x="2545" y="1996"/>
                </a:moveTo>
                <a:cubicBezTo>
                  <a:pt x="2545" y="2000"/>
                  <a:pt x="2544" y="2005"/>
                  <a:pt x="2544" y="2009"/>
                </a:cubicBezTo>
                <a:cubicBezTo>
                  <a:pt x="2542" y="2005"/>
                  <a:pt x="2541" y="2002"/>
                  <a:pt x="2540" y="1999"/>
                </a:cubicBezTo>
                <a:cubicBezTo>
                  <a:pt x="2542" y="1998"/>
                  <a:pt x="2543" y="1997"/>
                  <a:pt x="2545" y="1996"/>
                </a:cubicBezTo>
                <a:close/>
                <a:moveTo>
                  <a:pt x="2493" y="2036"/>
                </a:moveTo>
                <a:cubicBezTo>
                  <a:pt x="2487" y="2033"/>
                  <a:pt x="2482" y="2030"/>
                  <a:pt x="2476" y="2027"/>
                </a:cubicBezTo>
                <a:cubicBezTo>
                  <a:pt x="2480" y="2025"/>
                  <a:pt x="2485" y="2022"/>
                  <a:pt x="2489" y="2019"/>
                </a:cubicBezTo>
                <a:cubicBezTo>
                  <a:pt x="2490" y="2025"/>
                  <a:pt x="2492" y="2030"/>
                  <a:pt x="2493" y="2036"/>
                </a:cubicBezTo>
                <a:close/>
                <a:moveTo>
                  <a:pt x="2349" y="2052"/>
                </a:moveTo>
                <a:cubicBezTo>
                  <a:pt x="2346" y="2054"/>
                  <a:pt x="2343" y="2057"/>
                  <a:pt x="2342" y="2061"/>
                </a:cubicBezTo>
                <a:cubicBezTo>
                  <a:pt x="2332" y="2070"/>
                  <a:pt x="2322" y="2080"/>
                  <a:pt x="2315" y="2091"/>
                </a:cubicBezTo>
                <a:cubicBezTo>
                  <a:pt x="2314" y="2091"/>
                  <a:pt x="2313" y="2092"/>
                  <a:pt x="2312" y="2093"/>
                </a:cubicBezTo>
                <a:cubicBezTo>
                  <a:pt x="2310" y="2092"/>
                  <a:pt x="2308" y="2091"/>
                  <a:pt x="2306" y="2090"/>
                </a:cubicBezTo>
                <a:cubicBezTo>
                  <a:pt x="2310" y="2087"/>
                  <a:pt x="2314" y="2085"/>
                  <a:pt x="2318" y="2082"/>
                </a:cubicBezTo>
                <a:cubicBezTo>
                  <a:pt x="2330" y="2071"/>
                  <a:pt x="2337" y="2058"/>
                  <a:pt x="2335" y="2042"/>
                </a:cubicBezTo>
                <a:cubicBezTo>
                  <a:pt x="2335" y="2037"/>
                  <a:pt x="2331" y="2033"/>
                  <a:pt x="2326" y="2035"/>
                </a:cubicBezTo>
                <a:cubicBezTo>
                  <a:pt x="2312" y="2023"/>
                  <a:pt x="2306" y="2012"/>
                  <a:pt x="2308" y="2002"/>
                </a:cubicBezTo>
                <a:cubicBezTo>
                  <a:pt x="2310" y="2003"/>
                  <a:pt x="2311" y="2004"/>
                  <a:pt x="2313" y="2005"/>
                </a:cubicBezTo>
                <a:cubicBezTo>
                  <a:pt x="2328" y="2014"/>
                  <a:pt x="2345" y="2024"/>
                  <a:pt x="2362" y="2034"/>
                </a:cubicBezTo>
                <a:cubicBezTo>
                  <a:pt x="2358" y="2040"/>
                  <a:pt x="2354" y="2046"/>
                  <a:pt x="2349" y="2052"/>
                </a:cubicBezTo>
                <a:close/>
                <a:moveTo>
                  <a:pt x="2420" y="1923"/>
                </a:moveTo>
                <a:cubicBezTo>
                  <a:pt x="2407" y="1943"/>
                  <a:pt x="2397" y="1965"/>
                  <a:pt x="2387" y="1987"/>
                </a:cubicBezTo>
                <a:cubicBezTo>
                  <a:pt x="2376" y="1982"/>
                  <a:pt x="2366" y="1977"/>
                  <a:pt x="2357" y="1972"/>
                </a:cubicBezTo>
                <a:cubicBezTo>
                  <a:pt x="2350" y="1969"/>
                  <a:pt x="2344" y="1965"/>
                  <a:pt x="2337" y="1961"/>
                </a:cubicBezTo>
                <a:cubicBezTo>
                  <a:pt x="2345" y="1956"/>
                  <a:pt x="2353" y="1951"/>
                  <a:pt x="2362" y="1949"/>
                </a:cubicBezTo>
                <a:cubicBezTo>
                  <a:pt x="2372" y="1946"/>
                  <a:pt x="2382" y="1946"/>
                  <a:pt x="2389" y="1937"/>
                </a:cubicBezTo>
                <a:cubicBezTo>
                  <a:pt x="2393" y="1932"/>
                  <a:pt x="2393" y="1926"/>
                  <a:pt x="2396" y="1922"/>
                </a:cubicBezTo>
                <a:cubicBezTo>
                  <a:pt x="2407" y="1906"/>
                  <a:pt x="2417" y="1911"/>
                  <a:pt x="2430" y="1907"/>
                </a:cubicBezTo>
                <a:cubicBezTo>
                  <a:pt x="2442" y="1904"/>
                  <a:pt x="2450" y="1895"/>
                  <a:pt x="2459" y="1888"/>
                </a:cubicBezTo>
                <a:cubicBezTo>
                  <a:pt x="2470" y="1878"/>
                  <a:pt x="2481" y="1874"/>
                  <a:pt x="2492" y="1871"/>
                </a:cubicBezTo>
                <a:cubicBezTo>
                  <a:pt x="2491" y="1872"/>
                  <a:pt x="2489" y="1874"/>
                  <a:pt x="2487" y="1875"/>
                </a:cubicBezTo>
                <a:cubicBezTo>
                  <a:pt x="2475" y="1887"/>
                  <a:pt x="2469" y="1893"/>
                  <a:pt x="2452" y="1898"/>
                </a:cubicBezTo>
                <a:cubicBezTo>
                  <a:pt x="2437" y="1903"/>
                  <a:pt x="2430" y="1909"/>
                  <a:pt x="2420" y="1923"/>
                </a:cubicBezTo>
                <a:close/>
                <a:moveTo>
                  <a:pt x="2490" y="2364"/>
                </a:moveTo>
                <a:cubicBezTo>
                  <a:pt x="2494" y="2362"/>
                  <a:pt x="2497" y="2359"/>
                  <a:pt x="2500" y="2356"/>
                </a:cubicBezTo>
                <a:cubicBezTo>
                  <a:pt x="2505" y="2362"/>
                  <a:pt x="2510" y="2367"/>
                  <a:pt x="2515" y="2373"/>
                </a:cubicBezTo>
                <a:cubicBezTo>
                  <a:pt x="2507" y="2370"/>
                  <a:pt x="2498" y="2367"/>
                  <a:pt x="2490" y="2364"/>
                </a:cubicBezTo>
                <a:close/>
                <a:moveTo>
                  <a:pt x="2538" y="2240"/>
                </a:moveTo>
                <a:cubicBezTo>
                  <a:pt x="2534" y="2236"/>
                  <a:pt x="2529" y="2232"/>
                  <a:pt x="2525" y="2228"/>
                </a:cubicBezTo>
                <a:cubicBezTo>
                  <a:pt x="2529" y="2229"/>
                  <a:pt x="2532" y="2223"/>
                  <a:pt x="2529" y="2220"/>
                </a:cubicBezTo>
                <a:cubicBezTo>
                  <a:pt x="2527" y="2218"/>
                  <a:pt x="2525" y="2216"/>
                  <a:pt x="2522" y="2215"/>
                </a:cubicBezTo>
                <a:cubicBezTo>
                  <a:pt x="2523" y="2215"/>
                  <a:pt x="2524" y="2214"/>
                  <a:pt x="2525" y="2213"/>
                </a:cubicBezTo>
                <a:cubicBezTo>
                  <a:pt x="2530" y="2210"/>
                  <a:pt x="2535" y="2205"/>
                  <a:pt x="2530" y="2199"/>
                </a:cubicBezTo>
                <a:cubicBezTo>
                  <a:pt x="2530" y="2198"/>
                  <a:pt x="2529" y="2198"/>
                  <a:pt x="2528" y="2198"/>
                </a:cubicBezTo>
                <a:cubicBezTo>
                  <a:pt x="2525" y="2199"/>
                  <a:pt x="2523" y="2201"/>
                  <a:pt x="2521" y="2202"/>
                </a:cubicBezTo>
                <a:cubicBezTo>
                  <a:pt x="2519" y="2203"/>
                  <a:pt x="2516" y="2204"/>
                  <a:pt x="2513" y="2205"/>
                </a:cubicBezTo>
                <a:cubicBezTo>
                  <a:pt x="2516" y="2202"/>
                  <a:pt x="2519" y="2199"/>
                  <a:pt x="2522" y="2195"/>
                </a:cubicBezTo>
                <a:cubicBezTo>
                  <a:pt x="2523" y="2193"/>
                  <a:pt x="2522" y="2189"/>
                  <a:pt x="2519" y="2189"/>
                </a:cubicBezTo>
                <a:cubicBezTo>
                  <a:pt x="2516" y="2189"/>
                  <a:pt x="2513" y="2190"/>
                  <a:pt x="2510" y="2192"/>
                </a:cubicBezTo>
                <a:cubicBezTo>
                  <a:pt x="2511" y="2189"/>
                  <a:pt x="2512" y="2186"/>
                  <a:pt x="2512" y="2184"/>
                </a:cubicBezTo>
                <a:cubicBezTo>
                  <a:pt x="2512" y="2183"/>
                  <a:pt x="2511" y="2182"/>
                  <a:pt x="2510" y="2181"/>
                </a:cubicBezTo>
                <a:cubicBezTo>
                  <a:pt x="2508" y="2181"/>
                  <a:pt x="2506" y="2181"/>
                  <a:pt x="2504" y="2182"/>
                </a:cubicBezTo>
                <a:cubicBezTo>
                  <a:pt x="2505" y="2181"/>
                  <a:pt x="2506" y="2179"/>
                  <a:pt x="2507" y="2178"/>
                </a:cubicBezTo>
                <a:cubicBezTo>
                  <a:pt x="2511" y="2174"/>
                  <a:pt x="2505" y="2169"/>
                  <a:pt x="2501" y="2170"/>
                </a:cubicBezTo>
                <a:cubicBezTo>
                  <a:pt x="2499" y="2171"/>
                  <a:pt x="2497" y="2172"/>
                  <a:pt x="2495" y="2174"/>
                </a:cubicBezTo>
                <a:cubicBezTo>
                  <a:pt x="2493" y="2171"/>
                  <a:pt x="2489" y="2169"/>
                  <a:pt x="2485" y="2169"/>
                </a:cubicBezTo>
                <a:cubicBezTo>
                  <a:pt x="2482" y="2170"/>
                  <a:pt x="2480" y="2172"/>
                  <a:pt x="2480" y="2175"/>
                </a:cubicBezTo>
                <a:cubicBezTo>
                  <a:pt x="2477" y="2173"/>
                  <a:pt x="2474" y="2174"/>
                  <a:pt x="2471" y="2176"/>
                </a:cubicBezTo>
                <a:cubicBezTo>
                  <a:pt x="2471" y="2176"/>
                  <a:pt x="2471" y="2177"/>
                  <a:pt x="2471" y="2177"/>
                </a:cubicBezTo>
                <a:cubicBezTo>
                  <a:pt x="2468" y="2174"/>
                  <a:pt x="2465" y="2171"/>
                  <a:pt x="2461" y="2168"/>
                </a:cubicBezTo>
                <a:cubicBezTo>
                  <a:pt x="2463" y="2166"/>
                  <a:pt x="2464" y="2165"/>
                  <a:pt x="2464" y="2162"/>
                </a:cubicBezTo>
                <a:cubicBezTo>
                  <a:pt x="2465" y="2161"/>
                  <a:pt x="2466" y="2160"/>
                  <a:pt x="2466" y="2159"/>
                </a:cubicBezTo>
                <a:cubicBezTo>
                  <a:pt x="2473" y="2157"/>
                  <a:pt x="2481" y="2156"/>
                  <a:pt x="2488" y="2155"/>
                </a:cubicBezTo>
                <a:cubicBezTo>
                  <a:pt x="2498" y="2153"/>
                  <a:pt x="2507" y="2152"/>
                  <a:pt x="2516" y="2151"/>
                </a:cubicBezTo>
                <a:cubicBezTo>
                  <a:pt x="2526" y="2156"/>
                  <a:pt x="2536" y="2160"/>
                  <a:pt x="2546" y="2164"/>
                </a:cubicBezTo>
                <a:cubicBezTo>
                  <a:pt x="2558" y="2182"/>
                  <a:pt x="2572" y="2199"/>
                  <a:pt x="2588" y="2211"/>
                </a:cubicBezTo>
                <a:cubicBezTo>
                  <a:pt x="2590" y="2217"/>
                  <a:pt x="2591" y="2222"/>
                  <a:pt x="2592" y="2228"/>
                </a:cubicBezTo>
                <a:cubicBezTo>
                  <a:pt x="2575" y="2231"/>
                  <a:pt x="2557" y="2235"/>
                  <a:pt x="2538" y="2240"/>
                </a:cubicBezTo>
                <a:close/>
                <a:moveTo>
                  <a:pt x="2610" y="1971"/>
                </a:moveTo>
                <a:cubicBezTo>
                  <a:pt x="2607" y="1978"/>
                  <a:pt x="2604" y="1985"/>
                  <a:pt x="2602" y="1992"/>
                </a:cubicBezTo>
                <a:cubicBezTo>
                  <a:pt x="2602" y="1984"/>
                  <a:pt x="2603" y="1976"/>
                  <a:pt x="2601" y="1968"/>
                </a:cubicBezTo>
                <a:cubicBezTo>
                  <a:pt x="2597" y="1935"/>
                  <a:pt x="2586" y="1897"/>
                  <a:pt x="2570" y="1863"/>
                </a:cubicBezTo>
                <a:cubicBezTo>
                  <a:pt x="2579" y="1861"/>
                  <a:pt x="2591" y="1857"/>
                  <a:pt x="2600" y="1851"/>
                </a:cubicBezTo>
                <a:cubicBezTo>
                  <a:pt x="2612" y="1891"/>
                  <a:pt x="2626" y="1926"/>
                  <a:pt x="2610" y="1971"/>
                </a:cubicBezTo>
                <a:close/>
                <a:moveTo>
                  <a:pt x="3122" y="1739"/>
                </a:moveTo>
                <a:cubicBezTo>
                  <a:pt x="3122" y="1734"/>
                  <a:pt x="3122" y="1729"/>
                  <a:pt x="3122" y="1724"/>
                </a:cubicBezTo>
                <a:cubicBezTo>
                  <a:pt x="3125" y="1723"/>
                  <a:pt x="3128" y="1721"/>
                  <a:pt x="3130" y="1719"/>
                </a:cubicBezTo>
                <a:cubicBezTo>
                  <a:pt x="3127" y="1726"/>
                  <a:pt x="3125" y="1732"/>
                  <a:pt x="3122" y="1739"/>
                </a:cubicBezTo>
                <a:close/>
                <a:moveTo>
                  <a:pt x="3141" y="1696"/>
                </a:moveTo>
                <a:cubicBezTo>
                  <a:pt x="3139" y="1699"/>
                  <a:pt x="3138" y="1702"/>
                  <a:pt x="3137" y="1705"/>
                </a:cubicBezTo>
                <a:cubicBezTo>
                  <a:pt x="3132" y="1708"/>
                  <a:pt x="3127" y="1712"/>
                  <a:pt x="3122" y="1716"/>
                </a:cubicBezTo>
                <a:cubicBezTo>
                  <a:pt x="3122" y="1710"/>
                  <a:pt x="3122" y="1704"/>
                  <a:pt x="3121" y="1697"/>
                </a:cubicBezTo>
                <a:cubicBezTo>
                  <a:pt x="3128" y="1695"/>
                  <a:pt x="3135" y="1694"/>
                  <a:pt x="3142" y="1692"/>
                </a:cubicBezTo>
                <a:cubicBezTo>
                  <a:pt x="3141" y="1693"/>
                  <a:pt x="3141" y="1695"/>
                  <a:pt x="3141" y="1696"/>
                </a:cubicBezTo>
                <a:close/>
                <a:moveTo>
                  <a:pt x="3181" y="1734"/>
                </a:moveTo>
                <a:cubicBezTo>
                  <a:pt x="3183" y="1735"/>
                  <a:pt x="3185" y="1735"/>
                  <a:pt x="3187" y="1735"/>
                </a:cubicBezTo>
                <a:cubicBezTo>
                  <a:pt x="3186" y="1736"/>
                  <a:pt x="3185" y="1737"/>
                  <a:pt x="3184" y="1738"/>
                </a:cubicBezTo>
                <a:cubicBezTo>
                  <a:pt x="3183" y="1739"/>
                  <a:pt x="3181" y="1741"/>
                  <a:pt x="3179" y="1742"/>
                </a:cubicBezTo>
                <a:cubicBezTo>
                  <a:pt x="3180" y="1740"/>
                  <a:pt x="3181" y="1737"/>
                  <a:pt x="3181" y="1734"/>
                </a:cubicBezTo>
                <a:close/>
                <a:moveTo>
                  <a:pt x="3167" y="1785"/>
                </a:moveTo>
                <a:cubicBezTo>
                  <a:pt x="3169" y="1778"/>
                  <a:pt x="3171" y="1771"/>
                  <a:pt x="3173" y="1765"/>
                </a:cubicBezTo>
                <a:cubicBezTo>
                  <a:pt x="3179" y="1761"/>
                  <a:pt x="3186" y="1757"/>
                  <a:pt x="3192" y="1752"/>
                </a:cubicBezTo>
                <a:cubicBezTo>
                  <a:pt x="3185" y="1765"/>
                  <a:pt x="3177" y="1775"/>
                  <a:pt x="3167" y="1785"/>
                </a:cubicBezTo>
                <a:close/>
                <a:moveTo>
                  <a:pt x="3206" y="1712"/>
                </a:moveTo>
                <a:cubicBezTo>
                  <a:pt x="3205" y="1712"/>
                  <a:pt x="3205" y="1713"/>
                  <a:pt x="3205" y="1713"/>
                </a:cubicBezTo>
                <a:cubicBezTo>
                  <a:pt x="3198" y="1713"/>
                  <a:pt x="3192" y="1714"/>
                  <a:pt x="3186" y="1714"/>
                </a:cubicBezTo>
                <a:cubicBezTo>
                  <a:pt x="3187" y="1712"/>
                  <a:pt x="3187" y="1710"/>
                  <a:pt x="3188" y="1708"/>
                </a:cubicBezTo>
                <a:cubicBezTo>
                  <a:pt x="3194" y="1709"/>
                  <a:pt x="3200" y="1710"/>
                  <a:pt x="3206" y="1712"/>
                </a:cubicBezTo>
                <a:cubicBezTo>
                  <a:pt x="3206" y="1712"/>
                  <a:pt x="3206" y="1712"/>
                  <a:pt x="3206" y="1712"/>
                </a:cubicBezTo>
                <a:close/>
                <a:moveTo>
                  <a:pt x="3197" y="1677"/>
                </a:moveTo>
                <a:cubicBezTo>
                  <a:pt x="3197" y="1675"/>
                  <a:pt x="3197" y="1673"/>
                  <a:pt x="3198" y="1672"/>
                </a:cubicBezTo>
                <a:cubicBezTo>
                  <a:pt x="3202" y="1674"/>
                  <a:pt x="3206" y="1676"/>
                  <a:pt x="3209" y="1679"/>
                </a:cubicBezTo>
                <a:cubicBezTo>
                  <a:pt x="3205" y="1678"/>
                  <a:pt x="3201" y="1677"/>
                  <a:pt x="3197" y="1677"/>
                </a:cubicBezTo>
                <a:close/>
                <a:moveTo>
                  <a:pt x="3220" y="1660"/>
                </a:moveTo>
                <a:cubicBezTo>
                  <a:pt x="3214" y="1657"/>
                  <a:pt x="3207" y="1654"/>
                  <a:pt x="3201" y="1653"/>
                </a:cubicBezTo>
                <a:cubicBezTo>
                  <a:pt x="3202" y="1650"/>
                  <a:pt x="3202" y="1647"/>
                  <a:pt x="3202" y="1645"/>
                </a:cubicBezTo>
                <a:cubicBezTo>
                  <a:pt x="3209" y="1648"/>
                  <a:pt x="3216" y="1652"/>
                  <a:pt x="3221" y="1656"/>
                </a:cubicBezTo>
                <a:cubicBezTo>
                  <a:pt x="3221" y="1658"/>
                  <a:pt x="3220" y="1659"/>
                  <a:pt x="3220" y="1660"/>
                </a:cubicBezTo>
                <a:close/>
                <a:moveTo>
                  <a:pt x="3228" y="1797"/>
                </a:moveTo>
                <a:cubicBezTo>
                  <a:pt x="3231" y="1793"/>
                  <a:pt x="3234" y="1787"/>
                  <a:pt x="3237" y="1782"/>
                </a:cubicBezTo>
                <a:cubicBezTo>
                  <a:pt x="3238" y="1782"/>
                  <a:pt x="3239" y="1782"/>
                  <a:pt x="3241" y="1782"/>
                </a:cubicBezTo>
                <a:cubicBezTo>
                  <a:pt x="3241" y="1785"/>
                  <a:pt x="3242" y="1789"/>
                  <a:pt x="3243" y="1792"/>
                </a:cubicBezTo>
                <a:cubicBezTo>
                  <a:pt x="3238" y="1794"/>
                  <a:pt x="3233" y="1796"/>
                  <a:pt x="3228" y="1797"/>
                </a:cubicBezTo>
                <a:close/>
                <a:moveTo>
                  <a:pt x="3260" y="1763"/>
                </a:moveTo>
                <a:cubicBezTo>
                  <a:pt x="3255" y="1762"/>
                  <a:pt x="3250" y="1762"/>
                  <a:pt x="3246" y="1762"/>
                </a:cubicBezTo>
                <a:cubicBezTo>
                  <a:pt x="3247" y="1757"/>
                  <a:pt x="3248" y="1753"/>
                  <a:pt x="3250" y="1749"/>
                </a:cubicBezTo>
                <a:cubicBezTo>
                  <a:pt x="3253" y="1753"/>
                  <a:pt x="3257" y="1758"/>
                  <a:pt x="3262" y="1761"/>
                </a:cubicBezTo>
                <a:cubicBezTo>
                  <a:pt x="3261" y="1762"/>
                  <a:pt x="3261" y="1762"/>
                  <a:pt x="3260" y="1763"/>
                </a:cubicBezTo>
                <a:close/>
                <a:moveTo>
                  <a:pt x="3275" y="1707"/>
                </a:moveTo>
                <a:cubicBezTo>
                  <a:pt x="3271" y="1704"/>
                  <a:pt x="3267" y="1701"/>
                  <a:pt x="3263" y="1698"/>
                </a:cubicBezTo>
                <a:cubicBezTo>
                  <a:pt x="3263" y="1696"/>
                  <a:pt x="3262" y="1694"/>
                  <a:pt x="3261" y="1691"/>
                </a:cubicBezTo>
                <a:cubicBezTo>
                  <a:pt x="3264" y="1693"/>
                  <a:pt x="3266" y="1695"/>
                  <a:pt x="3269" y="1696"/>
                </a:cubicBezTo>
                <a:cubicBezTo>
                  <a:pt x="3271" y="1700"/>
                  <a:pt x="3273" y="1702"/>
                  <a:pt x="3275" y="1705"/>
                </a:cubicBezTo>
                <a:cubicBezTo>
                  <a:pt x="3275" y="1705"/>
                  <a:pt x="3275" y="1706"/>
                  <a:pt x="3275" y="1707"/>
                </a:cubicBezTo>
                <a:close/>
                <a:moveTo>
                  <a:pt x="3308" y="1677"/>
                </a:moveTo>
                <a:cubicBezTo>
                  <a:pt x="3306" y="1685"/>
                  <a:pt x="3305" y="1693"/>
                  <a:pt x="3303" y="1700"/>
                </a:cubicBezTo>
                <a:cubicBezTo>
                  <a:pt x="3302" y="1699"/>
                  <a:pt x="3300" y="1697"/>
                  <a:pt x="3299" y="1696"/>
                </a:cubicBezTo>
                <a:cubicBezTo>
                  <a:pt x="3300" y="1693"/>
                  <a:pt x="3300" y="1689"/>
                  <a:pt x="3301" y="1686"/>
                </a:cubicBezTo>
                <a:cubicBezTo>
                  <a:pt x="3303" y="1681"/>
                  <a:pt x="3304" y="1677"/>
                  <a:pt x="3305" y="1672"/>
                </a:cubicBezTo>
                <a:cubicBezTo>
                  <a:pt x="3306" y="1672"/>
                  <a:pt x="3307" y="1673"/>
                  <a:pt x="3308" y="1674"/>
                </a:cubicBezTo>
                <a:cubicBezTo>
                  <a:pt x="3308" y="1675"/>
                  <a:pt x="3308" y="1676"/>
                  <a:pt x="3308" y="1677"/>
                </a:cubicBezTo>
                <a:close/>
                <a:moveTo>
                  <a:pt x="3356" y="1684"/>
                </a:moveTo>
                <a:cubicBezTo>
                  <a:pt x="3357" y="1677"/>
                  <a:pt x="3358" y="1670"/>
                  <a:pt x="3359" y="1663"/>
                </a:cubicBezTo>
                <a:cubicBezTo>
                  <a:pt x="3360" y="1660"/>
                  <a:pt x="3360" y="1657"/>
                  <a:pt x="3361" y="1654"/>
                </a:cubicBezTo>
                <a:cubicBezTo>
                  <a:pt x="3362" y="1664"/>
                  <a:pt x="3363" y="1676"/>
                  <a:pt x="3365" y="1686"/>
                </a:cubicBezTo>
                <a:cubicBezTo>
                  <a:pt x="3362" y="1686"/>
                  <a:pt x="3359" y="1685"/>
                  <a:pt x="3356" y="1684"/>
                </a:cubicBezTo>
                <a:close/>
                <a:moveTo>
                  <a:pt x="3674" y="1878"/>
                </a:moveTo>
                <a:cubicBezTo>
                  <a:pt x="3675" y="1877"/>
                  <a:pt x="3677" y="1877"/>
                  <a:pt x="3679" y="1877"/>
                </a:cubicBezTo>
                <a:cubicBezTo>
                  <a:pt x="3682" y="1883"/>
                  <a:pt x="3684" y="1890"/>
                  <a:pt x="3688" y="1897"/>
                </a:cubicBezTo>
                <a:cubicBezTo>
                  <a:pt x="3684" y="1902"/>
                  <a:pt x="3680" y="1908"/>
                  <a:pt x="3677" y="1913"/>
                </a:cubicBezTo>
                <a:cubicBezTo>
                  <a:pt x="3675" y="1916"/>
                  <a:pt x="3679" y="1919"/>
                  <a:pt x="3681" y="1916"/>
                </a:cubicBezTo>
                <a:cubicBezTo>
                  <a:pt x="3684" y="1912"/>
                  <a:pt x="3688" y="1909"/>
                  <a:pt x="3691" y="1905"/>
                </a:cubicBezTo>
                <a:cubicBezTo>
                  <a:pt x="3692" y="1906"/>
                  <a:pt x="3692" y="1907"/>
                  <a:pt x="3693" y="1909"/>
                </a:cubicBezTo>
                <a:cubicBezTo>
                  <a:pt x="3680" y="1926"/>
                  <a:pt x="3669" y="1947"/>
                  <a:pt x="3660" y="1970"/>
                </a:cubicBezTo>
                <a:cubicBezTo>
                  <a:pt x="3658" y="1969"/>
                  <a:pt x="3656" y="1968"/>
                  <a:pt x="3653" y="1968"/>
                </a:cubicBezTo>
                <a:cubicBezTo>
                  <a:pt x="3668" y="1940"/>
                  <a:pt x="3675" y="1909"/>
                  <a:pt x="3674" y="1878"/>
                </a:cubicBezTo>
                <a:close/>
                <a:moveTo>
                  <a:pt x="3598" y="2030"/>
                </a:moveTo>
                <a:cubicBezTo>
                  <a:pt x="3602" y="2028"/>
                  <a:pt x="3605" y="2027"/>
                  <a:pt x="3609" y="2026"/>
                </a:cubicBezTo>
                <a:cubicBezTo>
                  <a:pt x="3605" y="2035"/>
                  <a:pt x="3601" y="2043"/>
                  <a:pt x="3594" y="2051"/>
                </a:cubicBezTo>
                <a:cubicBezTo>
                  <a:pt x="3596" y="2044"/>
                  <a:pt x="3598" y="2037"/>
                  <a:pt x="3598" y="2030"/>
                </a:cubicBezTo>
                <a:close/>
                <a:moveTo>
                  <a:pt x="3517" y="1989"/>
                </a:moveTo>
                <a:cubicBezTo>
                  <a:pt x="3519" y="1996"/>
                  <a:pt x="3521" y="2004"/>
                  <a:pt x="3522" y="2011"/>
                </a:cubicBezTo>
                <a:cubicBezTo>
                  <a:pt x="3516" y="2015"/>
                  <a:pt x="3510" y="2019"/>
                  <a:pt x="3504" y="2023"/>
                </a:cubicBezTo>
                <a:cubicBezTo>
                  <a:pt x="3510" y="2012"/>
                  <a:pt x="3514" y="2001"/>
                  <a:pt x="3517" y="1989"/>
                </a:cubicBezTo>
                <a:close/>
                <a:moveTo>
                  <a:pt x="3456" y="1616"/>
                </a:moveTo>
                <a:cubicBezTo>
                  <a:pt x="3456" y="1617"/>
                  <a:pt x="3457" y="1618"/>
                  <a:pt x="3458" y="1620"/>
                </a:cubicBezTo>
                <a:cubicBezTo>
                  <a:pt x="3457" y="1621"/>
                  <a:pt x="3456" y="1623"/>
                  <a:pt x="3455" y="1624"/>
                </a:cubicBezTo>
                <a:cubicBezTo>
                  <a:pt x="3454" y="1621"/>
                  <a:pt x="3454" y="1618"/>
                  <a:pt x="3453" y="1615"/>
                </a:cubicBezTo>
                <a:cubicBezTo>
                  <a:pt x="3454" y="1615"/>
                  <a:pt x="3455" y="1615"/>
                  <a:pt x="3456" y="1616"/>
                </a:cubicBezTo>
                <a:close/>
                <a:moveTo>
                  <a:pt x="3465" y="2019"/>
                </a:moveTo>
                <a:cubicBezTo>
                  <a:pt x="3469" y="2018"/>
                  <a:pt x="3472" y="2017"/>
                  <a:pt x="3475" y="2016"/>
                </a:cubicBezTo>
                <a:cubicBezTo>
                  <a:pt x="3472" y="2025"/>
                  <a:pt x="3467" y="2033"/>
                  <a:pt x="3461" y="2042"/>
                </a:cubicBezTo>
                <a:cubicBezTo>
                  <a:pt x="3459" y="2044"/>
                  <a:pt x="3457" y="2046"/>
                  <a:pt x="3455" y="2049"/>
                </a:cubicBezTo>
                <a:cubicBezTo>
                  <a:pt x="3449" y="2051"/>
                  <a:pt x="3443" y="2053"/>
                  <a:pt x="3437" y="2056"/>
                </a:cubicBezTo>
                <a:cubicBezTo>
                  <a:pt x="3449" y="2046"/>
                  <a:pt x="3459" y="2034"/>
                  <a:pt x="3465" y="2019"/>
                </a:cubicBezTo>
                <a:close/>
                <a:moveTo>
                  <a:pt x="3423" y="1630"/>
                </a:moveTo>
                <a:cubicBezTo>
                  <a:pt x="3424" y="1633"/>
                  <a:pt x="3425" y="1635"/>
                  <a:pt x="3427" y="1637"/>
                </a:cubicBezTo>
                <a:cubicBezTo>
                  <a:pt x="3431" y="1643"/>
                  <a:pt x="3435" y="1649"/>
                  <a:pt x="3440" y="1654"/>
                </a:cubicBezTo>
                <a:cubicBezTo>
                  <a:pt x="3438" y="1660"/>
                  <a:pt x="3436" y="1666"/>
                  <a:pt x="3434" y="1671"/>
                </a:cubicBezTo>
                <a:cubicBezTo>
                  <a:pt x="3429" y="1666"/>
                  <a:pt x="3424" y="1661"/>
                  <a:pt x="3419" y="1656"/>
                </a:cubicBezTo>
                <a:cubicBezTo>
                  <a:pt x="3421" y="1647"/>
                  <a:pt x="3422" y="1639"/>
                  <a:pt x="3423" y="1630"/>
                </a:cubicBezTo>
                <a:close/>
                <a:moveTo>
                  <a:pt x="3394" y="1656"/>
                </a:moveTo>
                <a:cubicBezTo>
                  <a:pt x="3393" y="1659"/>
                  <a:pt x="3391" y="1662"/>
                  <a:pt x="3390" y="1664"/>
                </a:cubicBezTo>
                <a:cubicBezTo>
                  <a:pt x="3388" y="1654"/>
                  <a:pt x="3385" y="1644"/>
                  <a:pt x="3382" y="1636"/>
                </a:cubicBezTo>
                <a:cubicBezTo>
                  <a:pt x="3381" y="1633"/>
                  <a:pt x="3380" y="1630"/>
                  <a:pt x="3379" y="1627"/>
                </a:cubicBezTo>
                <a:cubicBezTo>
                  <a:pt x="3383" y="1637"/>
                  <a:pt x="3388" y="1647"/>
                  <a:pt x="3394" y="1656"/>
                </a:cubicBezTo>
                <a:close/>
                <a:moveTo>
                  <a:pt x="3369" y="1605"/>
                </a:moveTo>
                <a:cubicBezTo>
                  <a:pt x="3370" y="1604"/>
                  <a:pt x="3370" y="1602"/>
                  <a:pt x="3370" y="1601"/>
                </a:cubicBezTo>
                <a:cubicBezTo>
                  <a:pt x="3372" y="1607"/>
                  <a:pt x="3373" y="1612"/>
                  <a:pt x="3375" y="1617"/>
                </a:cubicBezTo>
                <a:cubicBezTo>
                  <a:pt x="3374" y="1613"/>
                  <a:pt x="3372" y="1609"/>
                  <a:pt x="3369" y="1605"/>
                </a:cubicBezTo>
                <a:close/>
                <a:moveTo>
                  <a:pt x="3377" y="2029"/>
                </a:moveTo>
                <a:cubicBezTo>
                  <a:pt x="3383" y="2014"/>
                  <a:pt x="3387" y="1997"/>
                  <a:pt x="3391" y="1981"/>
                </a:cubicBezTo>
                <a:cubicBezTo>
                  <a:pt x="3395" y="1975"/>
                  <a:pt x="3400" y="1969"/>
                  <a:pt x="3403" y="1963"/>
                </a:cubicBezTo>
                <a:cubicBezTo>
                  <a:pt x="3399" y="1984"/>
                  <a:pt x="3394" y="2003"/>
                  <a:pt x="3385" y="2021"/>
                </a:cubicBezTo>
                <a:cubicBezTo>
                  <a:pt x="3382" y="2024"/>
                  <a:pt x="3380" y="2027"/>
                  <a:pt x="3377" y="2029"/>
                </a:cubicBezTo>
                <a:close/>
                <a:moveTo>
                  <a:pt x="3507" y="2114"/>
                </a:moveTo>
                <a:cubicBezTo>
                  <a:pt x="3472" y="2119"/>
                  <a:pt x="3437" y="2122"/>
                  <a:pt x="3401" y="2125"/>
                </a:cubicBezTo>
                <a:cubicBezTo>
                  <a:pt x="3411" y="2122"/>
                  <a:pt x="3421" y="2119"/>
                  <a:pt x="3431" y="2116"/>
                </a:cubicBezTo>
                <a:cubicBezTo>
                  <a:pt x="3464" y="2106"/>
                  <a:pt x="3492" y="2093"/>
                  <a:pt x="3520" y="2077"/>
                </a:cubicBezTo>
                <a:cubicBezTo>
                  <a:pt x="3518" y="2089"/>
                  <a:pt x="3513" y="2101"/>
                  <a:pt x="3507" y="2112"/>
                </a:cubicBezTo>
                <a:cubicBezTo>
                  <a:pt x="3507" y="2113"/>
                  <a:pt x="3507" y="2113"/>
                  <a:pt x="3507" y="2114"/>
                </a:cubicBezTo>
                <a:close/>
                <a:moveTo>
                  <a:pt x="3529" y="2109"/>
                </a:moveTo>
                <a:cubicBezTo>
                  <a:pt x="3525" y="2110"/>
                  <a:pt x="3520" y="2111"/>
                  <a:pt x="3516" y="2112"/>
                </a:cubicBezTo>
                <a:cubicBezTo>
                  <a:pt x="3529" y="2097"/>
                  <a:pt x="3538" y="2081"/>
                  <a:pt x="3543" y="2063"/>
                </a:cubicBezTo>
                <a:cubicBezTo>
                  <a:pt x="3545" y="2062"/>
                  <a:pt x="3547" y="2061"/>
                  <a:pt x="3549" y="2060"/>
                </a:cubicBezTo>
                <a:cubicBezTo>
                  <a:pt x="3557" y="2055"/>
                  <a:pt x="3564" y="2049"/>
                  <a:pt x="3572" y="2044"/>
                </a:cubicBezTo>
                <a:cubicBezTo>
                  <a:pt x="3576" y="2042"/>
                  <a:pt x="3579" y="2040"/>
                  <a:pt x="3583" y="2038"/>
                </a:cubicBezTo>
                <a:cubicBezTo>
                  <a:pt x="3583" y="2047"/>
                  <a:pt x="3582" y="2056"/>
                  <a:pt x="3580" y="2066"/>
                </a:cubicBezTo>
                <a:cubicBezTo>
                  <a:pt x="3579" y="2070"/>
                  <a:pt x="3585" y="2073"/>
                  <a:pt x="3588" y="2068"/>
                </a:cubicBezTo>
                <a:cubicBezTo>
                  <a:pt x="3589" y="2064"/>
                  <a:pt x="3591" y="2060"/>
                  <a:pt x="3592" y="2057"/>
                </a:cubicBezTo>
                <a:cubicBezTo>
                  <a:pt x="3593" y="2057"/>
                  <a:pt x="3594" y="2057"/>
                  <a:pt x="3594" y="2057"/>
                </a:cubicBezTo>
                <a:cubicBezTo>
                  <a:pt x="3611" y="2049"/>
                  <a:pt x="3622" y="2036"/>
                  <a:pt x="3630" y="2021"/>
                </a:cubicBezTo>
                <a:cubicBezTo>
                  <a:pt x="3634" y="2020"/>
                  <a:pt x="3639" y="2019"/>
                  <a:pt x="3644" y="2019"/>
                </a:cubicBezTo>
                <a:cubicBezTo>
                  <a:pt x="3640" y="2031"/>
                  <a:pt x="3637" y="2042"/>
                  <a:pt x="3634" y="2052"/>
                </a:cubicBezTo>
                <a:cubicBezTo>
                  <a:pt x="3633" y="2057"/>
                  <a:pt x="3639" y="2060"/>
                  <a:pt x="3642" y="2056"/>
                </a:cubicBezTo>
                <a:cubicBezTo>
                  <a:pt x="3650" y="2043"/>
                  <a:pt x="3657" y="2030"/>
                  <a:pt x="3664" y="2017"/>
                </a:cubicBezTo>
                <a:cubicBezTo>
                  <a:pt x="3670" y="2015"/>
                  <a:pt x="3675" y="2013"/>
                  <a:pt x="3680" y="2010"/>
                </a:cubicBezTo>
                <a:cubicBezTo>
                  <a:pt x="3646" y="2067"/>
                  <a:pt x="3597" y="2095"/>
                  <a:pt x="3529" y="2109"/>
                </a:cubicBezTo>
                <a:close/>
                <a:moveTo>
                  <a:pt x="3699" y="1960"/>
                </a:moveTo>
                <a:cubicBezTo>
                  <a:pt x="3698" y="1960"/>
                  <a:pt x="3696" y="1961"/>
                  <a:pt x="3695" y="1962"/>
                </a:cubicBezTo>
                <a:cubicBezTo>
                  <a:pt x="3692" y="1963"/>
                  <a:pt x="3694" y="1967"/>
                  <a:pt x="3697" y="1967"/>
                </a:cubicBezTo>
                <a:cubicBezTo>
                  <a:pt x="3696" y="1971"/>
                  <a:pt x="3695" y="1976"/>
                  <a:pt x="3696" y="1980"/>
                </a:cubicBezTo>
                <a:cubicBezTo>
                  <a:pt x="3695" y="1983"/>
                  <a:pt x="3693" y="1985"/>
                  <a:pt x="3692" y="1988"/>
                </a:cubicBezTo>
                <a:cubicBezTo>
                  <a:pt x="3692" y="1989"/>
                  <a:pt x="3691" y="1990"/>
                  <a:pt x="3690" y="1992"/>
                </a:cubicBezTo>
                <a:cubicBezTo>
                  <a:pt x="3687" y="1988"/>
                  <a:pt x="3684" y="1986"/>
                  <a:pt x="3681" y="1983"/>
                </a:cubicBezTo>
                <a:cubicBezTo>
                  <a:pt x="3686" y="1974"/>
                  <a:pt x="3690" y="1966"/>
                  <a:pt x="3695" y="1958"/>
                </a:cubicBezTo>
                <a:cubicBezTo>
                  <a:pt x="3697" y="1954"/>
                  <a:pt x="3699" y="1950"/>
                  <a:pt x="3701" y="1946"/>
                </a:cubicBezTo>
                <a:cubicBezTo>
                  <a:pt x="3703" y="1948"/>
                  <a:pt x="3708" y="1947"/>
                  <a:pt x="3709" y="1944"/>
                </a:cubicBezTo>
                <a:cubicBezTo>
                  <a:pt x="3709" y="1943"/>
                  <a:pt x="3709" y="1943"/>
                  <a:pt x="3709" y="1942"/>
                </a:cubicBezTo>
                <a:cubicBezTo>
                  <a:pt x="3709" y="1943"/>
                  <a:pt x="3710" y="1943"/>
                  <a:pt x="3710" y="1944"/>
                </a:cubicBezTo>
                <a:cubicBezTo>
                  <a:pt x="3705" y="1948"/>
                  <a:pt x="3701" y="1954"/>
                  <a:pt x="3699" y="1960"/>
                </a:cubicBezTo>
                <a:close/>
                <a:moveTo>
                  <a:pt x="3761" y="1914"/>
                </a:moveTo>
                <a:cubicBezTo>
                  <a:pt x="3761" y="1909"/>
                  <a:pt x="3761" y="1904"/>
                  <a:pt x="3760" y="1899"/>
                </a:cubicBezTo>
                <a:cubicBezTo>
                  <a:pt x="3769" y="1897"/>
                  <a:pt x="3778" y="1897"/>
                  <a:pt x="3788" y="1896"/>
                </a:cubicBezTo>
                <a:cubicBezTo>
                  <a:pt x="3788" y="1896"/>
                  <a:pt x="3789" y="1896"/>
                  <a:pt x="3789" y="1896"/>
                </a:cubicBezTo>
                <a:cubicBezTo>
                  <a:pt x="3790" y="1899"/>
                  <a:pt x="3791" y="1902"/>
                  <a:pt x="3792" y="1905"/>
                </a:cubicBezTo>
                <a:cubicBezTo>
                  <a:pt x="3781" y="1907"/>
                  <a:pt x="3770" y="1911"/>
                  <a:pt x="3762" y="1914"/>
                </a:cubicBezTo>
                <a:cubicBezTo>
                  <a:pt x="3762" y="1914"/>
                  <a:pt x="3762" y="1914"/>
                  <a:pt x="3761" y="1914"/>
                </a:cubicBezTo>
                <a:close/>
                <a:moveTo>
                  <a:pt x="3780" y="1953"/>
                </a:moveTo>
                <a:cubicBezTo>
                  <a:pt x="3784" y="1953"/>
                  <a:pt x="3788" y="1953"/>
                  <a:pt x="3793" y="1954"/>
                </a:cubicBezTo>
                <a:cubicBezTo>
                  <a:pt x="3789" y="1956"/>
                  <a:pt x="3786" y="1959"/>
                  <a:pt x="3783" y="1962"/>
                </a:cubicBezTo>
                <a:cubicBezTo>
                  <a:pt x="3782" y="1959"/>
                  <a:pt x="3781" y="1956"/>
                  <a:pt x="3780" y="1953"/>
                </a:cubicBezTo>
                <a:close/>
                <a:moveTo>
                  <a:pt x="3787" y="1973"/>
                </a:moveTo>
                <a:cubicBezTo>
                  <a:pt x="3794" y="1969"/>
                  <a:pt x="3800" y="1965"/>
                  <a:pt x="3806" y="1960"/>
                </a:cubicBezTo>
                <a:cubicBezTo>
                  <a:pt x="3808" y="1968"/>
                  <a:pt x="3810" y="1975"/>
                  <a:pt x="3811" y="1983"/>
                </a:cubicBezTo>
                <a:cubicBezTo>
                  <a:pt x="3805" y="1985"/>
                  <a:pt x="3799" y="1988"/>
                  <a:pt x="3792" y="1990"/>
                </a:cubicBezTo>
                <a:cubicBezTo>
                  <a:pt x="3791" y="1985"/>
                  <a:pt x="3789" y="1979"/>
                  <a:pt x="3787" y="1973"/>
                </a:cubicBezTo>
                <a:close/>
                <a:moveTo>
                  <a:pt x="3808" y="2068"/>
                </a:moveTo>
                <a:cubicBezTo>
                  <a:pt x="3805" y="2068"/>
                  <a:pt x="3802" y="2069"/>
                  <a:pt x="3800" y="2069"/>
                </a:cubicBezTo>
                <a:cubicBezTo>
                  <a:pt x="3800" y="2067"/>
                  <a:pt x="3800" y="2064"/>
                  <a:pt x="3800" y="2062"/>
                </a:cubicBezTo>
                <a:cubicBezTo>
                  <a:pt x="3803" y="2061"/>
                  <a:pt x="3806" y="2061"/>
                  <a:pt x="3810" y="2061"/>
                </a:cubicBezTo>
                <a:cubicBezTo>
                  <a:pt x="3809" y="2063"/>
                  <a:pt x="3808" y="2066"/>
                  <a:pt x="3808" y="2068"/>
                </a:cubicBezTo>
                <a:close/>
                <a:moveTo>
                  <a:pt x="3813" y="2048"/>
                </a:moveTo>
                <a:cubicBezTo>
                  <a:pt x="3809" y="2049"/>
                  <a:pt x="3804" y="2050"/>
                  <a:pt x="3801" y="2051"/>
                </a:cubicBezTo>
                <a:cubicBezTo>
                  <a:pt x="3801" y="2040"/>
                  <a:pt x="3800" y="2029"/>
                  <a:pt x="3798" y="2017"/>
                </a:cubicBezTo>
                <a:cubicBezTo>
                  <a:pt x="3804" y="2020"/>
                  <a:pt x="3809" y="2021"/>
                  <a:pt x="3815" y="2023"/>
                </a:cubicBezTo>
                <a:cubicBezTo>
                  <a:pt x="3815" y="2032"/>
                  <a:pt x="3814" y="2040"/>
                  <a:pt x="3813" y="2048"/>
                </a:cubicBezTo>
                <a:close/>
                <a:moveTo>
                  <a:pt x="3865" y="1946"/>
                </a:moveTo>
                <a:cubicBezTo>
                  <a:pt x="3862" y="1945"/>
                  <a:pt x="3860" y="1945"/>
                  <a:pt x="3858" y="1944"/>
                </a:cubicBezTo>
                <a:cubicBezTo>
                  <a:pt x="3857" y="1942"/>
                  <a:pt x="3857" y="1939"/>
                  <a:pt x="3856" y="1937"/>
                </a:cubicBezTo>
                <a:cubicBezTo>
                  <a:pt x="3858" y="1937"/>
                  <a:pt x="3860" y="1938"/>
                  <a:pt x="3862" y="1938"/>
                </a:cubicBezTo>
                <a:cubicBezTo>
                  <a:pt x="3863" y="1938"/>
                  <a:pt x="3864" y="1938"/>
                  <a:pt x="3865" y="1937"/>
                </a:cubicBezTo>
                <a:cubicBezTo>
                  <a:pt x="3865" y="1940"/>
                  <a:pt x="3865" y="1943"/>
                  <a:pt x="3865" y="1946"/>
                </a:cubicBezTo>
                <a:close/>
                <a:moveTo>
                  <a:pt x="4303" y="294"/>
                </a:moveTo>
                <a:cubicBezTo>
                  <a:pt x="4311" y="305"/>
                  <a:pt x="4318" y="316"/>
                  <a:pt x="4323" y="329"/>
                </a:cubicBezTo>
                <a:cubicBezTo>
                  <a:pt x="4316" y="317"/>
                  <a:pt x="4310" y="306"/>
                  <a:pt x="4303" y="294"/>
                </a:cubicBezTo>
                <a:close/>
                <a:moveTo>
                  <a:pt x="4546" y="246"/>
                </a:moveTo>
                <a:cubicBezTo>
                  <a:pt x="4546" y="240"/>
                  <a:pt x="4546" y="234"/>
                  <a:pt x="4545" y="228"/>
                </a:cubicBezTo>
                <a:cubicBezTo>
                  <a:pt x="4546" y="230"/>
                  <a:pt x="4547" y="232"/>
                  <a:pt x="4549" y="234"/>
                </a:cubicBezTo>
                <a:cubicBezTo>
                  <a:pt x="4549" y="235"/>
                  <a:pt x="4549" y="235"/>
                  <a:pt x="4549" y="236"/>
                </a:cubicBezTo>
                <a:cubicBezTo>
                  <a:pt x="4548" y="239"/>
                  <a:pt x="4547" y="242"/>
                  <a:pt x="4546" y="24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6"/>
          <p:cNvSpPr/>
          <p:nvPr/>
        </p:nvSpPr>
        <p:spPr>
          <a:xfrm rot="-5400000">
            <a:off x="5911709" y="1905625"/>
            <a:ext cx="3802145" cy="2658880"/>
          </a:xfrm>
          <a:custGeom>
            <a:avLst/>
            <a:gdLst/>
            <a:ahLst/>
            <a:cxnLst/>
            <a:rect l="l" t="t" r="r" b="b"/>
            <a:pathLst>
              <a:path w="8108" h="5664" extrusionOk="0">
                <a:moveTo>
                  <a:pt x="8029" y="4338"/>
                </a:moveTo>
                <a:cubicBezTo>
                  <a:pt x="8034" y="4333"/>
                  <a:pt x="8028" y="4325"/>
                  <a:pt x="8022" y="4329"/>
                </a:cubicBezTo>
                <a:cubicBezTo>
                  <a:pt x="7959" y="4372"/>
                  <a:pt x="7907" y="4422"/>
                  <a:pt x="7859" y="4480"/>
                </a:cubicBezTo>
                <a:cubicBezTo>
                  <a:pt x="7854" y="4480"/>
                  <a:pt x="7850" y="4480"/>
                  <a:pt x="7846" y="4480"/>
                </a:cubicBezTo>
                <a:cubicBezTo>
                  <a:pt x="7874" y="4443"/>
                  <a:pt x="7894" y="4398"/>
                  <a:pt x="7925" y="4363"/>
                </a:cubicBezTo>
                <a:cubicBezTo>
                  <a:pt x="7964" y="4319"/>
                  <a:pt x="8011" y="4281"/>
                  <a:pt x="8055" y="4243"/>
                </a:cubicBezTo>
                <a:cubicBezTo>
                  <a:pt x="8057" y="4241"/>
                  <a:pt x="8054" y="4236"/>
                  <a:pt x="8051" y="4238"/>
                </a:cubicBezTo>
                <a:cubicBezTo>
                  <a:pt x="8005" y="4261"/>
                  <a:pt x="7961" y="4284"/>
                  <a:pt x="7921" y="4315"/>
                </a:cubicBezTo>
                <a:cubicBezTo>
                  <a:pt x="7944" y="4275"/>
                  <a:pt x="7963" y="4231"/>
                  <a:pt x="7983" y="4190"/>
                </a:cubicBezTo>
                <a:cubicBezTo>
                  <a:pt x="7984" y="4187"/>
                  <a:pt x="7980" y="4186"/>
                  <a:pt x="7978" y="4188"/>
                </a:cubicBezTo>
                <a:cubicBezTo>
                  <a:pt x="7931" y="4250"/>
                  <a:pt x="7885" y="4325"/>
                  <a:pt x="7825" y="4375"/>
                </a:cubicBezTo>
                <a:cubicBezTo>
                  <a:pt x="7825" y="4375"/>
                  <a:pt x="7825" y="4376"/>
                  <a:pt x="7824" y="4376"/>
                </a:cubicBezTo>
                <a:cubicBezTo>
                  <a:pt x="7843" y="4346"/>
                  <a:pt x="7859" y="4314"/>
                  <a:pt x="7869" y="4280"/>
                </a:cubicBezTo>
                <a:cubicBezTo>
                  <a:pt x="7887" y="4218"/>
                  <a:pt x="7882" y="4149"/>
                  <a:pt x="7935" y="4103"/>
                </a:cubicBezTo>
                <a:cubicBezTo>
                  <a:pt x="7938" y="4100"/>
                  <a:pt x="7935" y="4095"/>
                  <a:pt x="7931" y="4097"/>
                </a:cubicBezTo>
                <a:cubicBezTo>
                  <a:pt x="7856" y="4134"/>
                  <a:pt x="7859" y="4224"/>
                  <a:pt x="7830" y="4292"/>
                </a:cubicBezTo>
                <a:cubicBezTo>
                  <a:pt x="7809" y="4341"/>
                  <a:pt x="7777" y="4384"/>
                  <a:pt x="7737" y="4419"/>
                </a:cubicBezTo>
                <a:cubicBezTo>
                  <a:pt x="7728" y="4421"/>
                  <a:pt x="7719" y="4422"/>
                  <a:pt x="7710" y="4423"/>
                </a:cubicBezTo>
                <a:cubicBezTo>
                  <a:pt x="7738" y="4400"/>
                  <a:pt x="7761" y="4370"/>
                  <a:pt x="7778" y="4341"/>
                </a:cubicBezTo>
                <a:cubicBezTo>
                  <a:pt x="7824" y="4260"/>
                  <a:pt x="7832" y="4169"/>
                  <a:pt x="7832" y="4079"/>
                </a:cubicBezTo>
                <a:cubicBezTo>
                  <a:pt x="7832" y="4073"/>
                  <a:pt x="7823" y="4070"/>
                  <a:pt x="7821" y="4076"/>
                </a:cubicBezTo>
                <a:cubicBezTo>
                  <a:pt x="7803" y="4143"/>
                  <a:pt x="7787" y="4212"/>
                  <a:pt x="7758" y="4274"/>
                </a:cubicBezTo>
                <a:cubicBezTo>
                  <a:pt x="7741" y="4310"/>
                  <a:pt x="7720" y="4337"/>
                  <a:pt x="7695" y="4358"/>
                </a:cubicBezTo>
                <a:cubicBezTo>
                  <a:pt x="7695" y="4348"/>
                  <a:pt x="7695" y="4337"/>
                  <a:pt x="7695" y="4327"/>
                </a:cubicBezTo>
                <a:cubicBezTo>
                  <a:pt x="7698" y="4271"/>
                  <a:pt x="7708" y="4216"/>
                  <a:pt x="7714" y="4161"/>
                </a:cubicBezTo>
                <a:cubicBezTo>
                  <a:pt x="7715" y="4155"/>
                  <a:pt x="7707" y="4152"/>
                  <a:pt x="7704" y="4157"/>
                </a:cubicBezTo>
                <a:cubicBezTo>
                  <a:pt x="7667" y="4218"/>
                  <a:pt x="7649" y="4288"/>
                  <a:pt x="7643" y="4359"/>
                </a:cubicBezTo>
                <a:cubicBezTo>
                  <a:pt x="7641" y="4371"/>
                  <a:pt x="7641" y="4384"/>
                  <a:pt x="7641" y="4397"/>
                </a:cubicBezTo>
                <a:cubicBezTo>
                  <a:pt x="7636" y="4400"/>
                  <a:pt x="7630" y="4404"/>
                  <a:pt x="7624" y="4407"/>
                </a:cubicBezTo>
                <a:cubicBezTo>
                  <a:pt x="7624" y="4407"/>
                  <a:pt x="7624" y="4407"/>
                  <a:pt x="7624" y="4407"/>
                </a:cubicBezTo>
                <a:cubicBezTo>
                  <a:pt x="7621" y="4409"/>
                  <a:pt x="7617" y="4411"/>
                  <a:pt x="7614" y="4413"/>
                </a:cubicBezTo>
                <a:cubicBezTo>
                  <a:pt x="7611" y="4413"/>
                  <a:pt x="7608" y="4415"/>
                  <a:pt x="7607" y="4417"/>
                </a:cubicBezTo>
                <a:cubicBezTo>
                  <a:pt x="7605" y="4418"/>
                  <a:pt x="7603" y="4419"/>
                  <a:pt x="7602" y="4420"/>
                </a:cubicBezTo>
                <a:cubicBezTo>
                  <a:pt x="7598" y="4411"/>
                  <a:pt x="7595" y="4402"/>
                  <a:pt x="7593" y="4393"/>
                </a:cubicBezTo>
                <a:cubicBezTo>
                  <a:pt x="7592" y="4376"/>
                  <a:pt x="7591" y="4358"/>
                  <a:pt x="7589" y="4341"/>
                </a:cubicBezTo>
                <a:cubicBezTo>
                  <a:pt x="7593" y="4296"/>
                  <a:pt x="7610" y="4251"/>
                  <a:pt x="7624" y="4208"/>
                </a:cubicBezTo>
                <a:cubicBezTo>
                  <a:pt x="7625" y="4205"/>
                  <a:pt x="7621" y="4203"/>
                  <a:pt x="7619" y="4206"/>
                </a:cubicBezTo>
                <a:cubicBezTo>
                  <a:pt x="7605" y="4231"/>
                  <a:pt x="7591" y="4258"/>
                  <a:pt x="7579" y="4286"/>
                </a:cubicBezTo>
                <a:cubicBezTo>
                  <a:pt x="7575" y="4268"/>
                  <a:pt x="7569" y="4251"/>
                  <a:pt x="7562" y="4234"/>
                </a:cubicBezTo>
                <a:cubicBezTo>
                  <a:pt x="7559" y="4227"/>
                  <a:pt x="7547" y="4231"/>
                  <a:pt x="7549" y="4238"/>
                </a:cubicBezTo>
                <a:cubicBezTo>
                  <a:pt x="7559" y="4277"/>
                  <a:pt x="7562" y="4316"/>
                  <a:pt x="7560" y="4355"/>
                </a:cubicBezTo>
                <a:cubicBezTo>
                  <a:pt x="7559" y="4365"/>
                  <a:pt x="7558" y="4375"/>
                  <a:pt x="7559" y="4385"/>
                </a:cubicBezTo>
                <a:cubicBezTo>
                  <a:pt x="7555" y="4424"/>
                  <a:pt x="7548" y="4463"/>
                  <a:pt x="7541" y="4502"/>
                </a:cubicBezTo>
                <a:cubicBezTo>
                  <a:pt x="7531" y="4551"/>
                  <a:pt x="7523" y="4597"/>
                  <a:pt x="7489" y="4632"/>
                </a:cubicBezTo>
                <a:cubicBezTo>
                  <a:pt x="7486" y="4629"/>
                  <a:pt x="7484" y="4625"/>
                  <a:pt x="7482" y="4621"/>
                </a:cubicBezTo>
                <a:cubicBezTo>
                  <a:pt x="7458" y="4574"/>
                  <a:pt x="7471" y="4524"/>
                  <a:pt x="7490" y="4477"/>
                </a:cubicBezTo>
                <a:cubicBezTo>
                  <a:pt x="7509" y="4428"/>
                  <a:pt x="7554" y="4364"/>
                  <a:pt x="7534" y="4309"/>
                </a:cubicBezTo>
                <a:cubicBezTo>
                  <a:pt x="7532" y="4304"/>
                  <a:pt x="7525" y="4302"/>
                  <a:pt x="7520" y="4304"/>
                </a:cubicBezTo>
                <a:cubicBezTo>
                  <a:pt x="7518" y="4305"/>
                  <a:pt x="7516" y="4306"/>
                  <a:pt x="7515" y="4307"/>
                </a:cubicBezTo>
                <a:cubicBezTo>
                  <a:pt x="7513" y="4308"/>
                  <a:pt x="7513" y="4309"/>
                  <a:pt x="7513" y="4310"/>
                </a:cubicBezTo>
                <a:cubicBezTo>
                  <a:pt x="7520" y="4359"/>
                  <a:pt x="7459" y="4427"/>
                  <a:pt x="7439" y="4471"/>
                </a:cubicBezTo>
                <a:cubicBezTo>
                  <a:pt x="7423" y="4505"/>
                  <a:pt x="7412" y="4542"/>
                  <a:pt x="7414" y="4580"/>
                </a:cubicBezTo>
                <a:cubicBezTo>
                  <a:pt x="7415" y="4606"/>
                  <a:pt x="7425" y="4639"/>
                  <a:pt x="7442" y="4666"/>
                </a:cubicBezTo>
                <a:cubicBezTo>
                  <a:pt x="7435" y="4670"/>
                  <a:pt x="7428" y="4673"/>
                  <a:pt x="7421" y="4677"/>
                </a:cubicBezTo>
                <a:cubicBezTo>
                  <a:pt x="7399" y="4628"/>
                  <a:pt x="7384" y="4578"/>
                  <a:pt x="7389" y="4518"/>
                </a:cubicBezTo>
                <a:cubicBezTo>
                  <a:pt x="7397" y="4428"/>
                  <a:pt x="7443" y="4350"/>
                  <a:pt x="7508" y="4289"/>
                </a:cubicBezTo>
                <a:cubicBezTo>
                  <a:pt x="7512" y="4286"/>
                  <a:pt x="7507" y="4278"/>
                  <a:pt x="7502" y="4281"/>
                </a:cubicBezTo>
                <a:cubicBezTo>
                  <a:pt x="7391" y="4353"/>
                  <a:pt x="7321" y="4504"/>
                  <a:pt x="7345" y="4636"/>
                </a:cubicBezTo>
                <a:cubicBezTo>
                  <a:pt x="7339" y="4627"/>
                  <a:pt x="7334" y="4618"/>
                  <a:pt x="7330" y="4608"/>
                </a:cubicBezTo>
                <a:cubicBezTo>
                  <a:pt x="7291" y="4520"/>
                  <a:pt x="7338" y="4431"/>
                  <a:pt x="7382" y="4353"/>
                </a:cubicBezTo>
                <a:cubicBezTo>
                  <a:pt x="7387" y="4345"/>
                  <a:pt x="7376" y="4337"/>
                  <a:pt x="7370" y="4345"/>
                </a:cubicBezTo>
                <a:cubicBezTo>
                  <a:pt x="7313" y="4420"/>
                  <a:pt x="7247" y="4509"/>
                  <a:pt x="7277" y="4609"/>
                </a:cubicBezTo>
                <a:cubicBezTo>
                  <a:pt x="7278" y="4612"/>
                  <a:pt x="7278" y="4614"/>
                  <a:pt x="7279" y="4617"/>
                </a:cubicBezTo>
                <a:cubicBezTo>
                  <a:pt x="7237" y="4559"/>
                  <a:pt x="7244" y="4494"/>
                  <a:pt x="7250" y="4427"/>
                </a:cubicBezTo>
                <a:cubicBezTo>
                  <a:pt x="7250" y="4422"/>
                  <a:pt x="7244" y="4419"/>
                  <a:pt x="7241" y="4422"/>
                </a:cubicBezTo>
                <a:cubicBezTo>
                  <a:pt x="7219" y="4445"/>
                  <a:pt x="7207" y="4475"/>
                  <a:pt x="7202" y="4506"/>
                </a:cubicBezTo>
                <a:cubicBezTo>
                  <a:pt x="7200" y="4494"/>
                  <a:pt x="7199" y="4482"/>
                  <a:pt x="7198" y="4470"/>
                </a:cubicBezTo>
                <a:cubicBezTo>
                  <a:pt x="7204" y="4457"/>
                  <a:pt x="7212" y="4444"/>
                  <a:pt x="7219" y="4431"/>
                </a:cubicBezTo>
                <a:cubicBezTo>
                  <a:pt x="7251" y="4376"/>
                  <a:pt x="7283" y="4321"/>
                  <a:pt x="7320" y="4270"/>
                </a:cubicBezTo>
                <a:cubicBezTo>
                  <a:pt x="7323" y="4265"/>
                  <a:pt x="7317" y="4260"/>
                  <a:pt x="7313" y="4263"/>
                </a:cubicBezTo>
                <a:cubicBezTo>
                  <a:pt x="7278" y="4294"/>
                  <a:pt x="7240" y="4329"/>
                  <a:pt x="7207" y="4367"/>
                </a:cubicBezTo>
                <a:cubicBezTo>
                  <a:pt x="7218" y="4320"/>
                  <a:pt x="7235" y="4274"/>
                  <a:pt x="7248" y="4228"/>
                </a:cubicBezTo>
                <a:cubicBezTo>
                  <a:pt x="7249" y="4226"/>
                  <a:pt x="7246" y="4225"/>
                  <a:pt x="7245" y="4226"/>
                </a:cubicBezTo>
                <a:cubicBezTo>
                  <a:pt x="7214" y="4274"/>
                  <a:pt x="7177" y="4341"/>
                  <a:pt x="7160" y="4409"/>
                </a:cubicBezTo>
                <a:cubicBezTo>
                  <a:pt x="7151" y="4363"/>
                  <a:pt x="7151" y="4315"/>
                  <a:pt x="7163" y="4270"/>
                </a:cubicBezTo>
                <a:cubicBezTo>
                  <a:pt x="7166" y="4261"/>
                  <a:pt x="7153" y="4253"/>
                  <a:pt x="7148" y="4262"/>
                </a:cubicBezTo>
                <a:cubicBezTo>
                  <a:pt x="7118" y="4315"/>
                  <a:pt x="7103" y="4369"/>
                  <a:pt x="7111" y="4430"/>
                </a:cubicBezTo>
                <a:cubicBezTo>
                  <a:pt x="7114" y="4453"/>
                  <a:pt x="7120" y="4484"/>
                  <a:pt x="7132" y="4510"/>
                </a:cubicBezTo>
                <a:cubicBezTo>
                  <a:pt x="7132" y="4514"/>
                  <a:pt x="7132" y="4517"/>
                  <a:pt x="7132" y="4520"/>
                </a:cubicBezTo>
                <a:cubicBezTo>
                  <a:pt x="7130" y="4517"/>
                  <a:pt x="7128" y="4513"/>
                  <a:pt x="7126" y="4510"/>
                </a:cubicBezTo>
                <a:cubicBezTo>
                  <a:pt x="7103" y="4458"/>
                  <a:pt x="7085" y="4330"/>
                  <a:pt x="7126" y="4282"/>
                </a:cubicBezTo>
                <a:cubicBezTo>
                  <a:pt x="7129" y="4279"/>
                  <a:pt x="7124" y="4274"/>
                  <a:pt x="7121" y="4276"/>
                </a:cubicBezTo>
                <a:cubicBezTo>
                  <a:pt x="7087" y="4296"/>
                  <a:pt x="7071" y="4348"/>
                  <a:pt x="7066" y="4402"/>
                </a:cubicBezTo>
                <a:cubicBezTo>
                  <a:pt x="7059" y="4391"/>
                  <a:pt x="7052" y="4381"/>
                  <a:pt x="7047" y="4370"/>
                </a:cubicBezTo>
                <a:cubicBezTo>
                  <a:pt x="7032" y="4336"/>
                  <a:pt x="7035" y="4289"/>
                  <a:pt x="7018" y="4256"/>
                </a:cubicBezTo>
                <a:cubicBezTo>
                  <a:pt x="7033" y="4225"/>
                  <a:pt x="7049" y="4195"/>
                  <a:pt x="7063" y="4165"/>
                </a:cubicBezTo>
                <a:cubicBezTo>
                  <a:pt x="7065" y="4161"/>
                  <a:pt x="7059" y="4158"/>
                  <a:pt x="7057" y="4162"/>
                </a:cubicBezTo>
                <a:cubicBezTo>
                  <a:pt x="7009" y="4231"/>
                  <a:pt x="6952" y="4305"/>
                  <a:pt x="6923" y="4386"/>
                </a:cubicBezTo>
                <a:cubicBezTo>
                  <a:pt x="6916" y="4359"/>
                  <a:pt x="6911" y="4331"/>
                  <a:pt x="6911" y="4302"/>
                </a:cubicBezTo>
                <a:cubicBezTo>
                  <a:pt x="6939" y="4268"/>
                  <a:pt x="6972" y="4238"/>
                  <a:pt x="7001" y="4205"/>
                </a:cubicBezTo>
                <a:cubicBezTo>
                  <a:pt x="7003" y="4203"/>
                  <a:pt x="7001" y="4200"/>
                  <a:pt x="6999" y="4201"/>
                </a:cubicBezTo>
                <a:cubicBezTo>
                  <a:pt x="6969" y="4218"/>
                  <a:pt x="6940" y="4239"/>
                  <a:pt x="6912" y="4263"/>
                </a:cubicBezTo>
                <a:cubicBezTo>
                  <a:pt x="6913" y="4251"/>
                  <a:pt x="6915" y="4239"/>
                  <a:pt x="6917" y="4228"/>
                </a:cubicBezTo>
                <a:cubicBezTo>
                  <a:pt x="6936" y="4208"/>
                  <a:pt x="6962" y="4197"/>
                  <a:pt x="6986" y="4187"/>
                </a:cubicBezTo>
                <a:cubicBezTo>
                  <a:pt x="7034" y="4167"/>
                  <a:pt x="7084" y="4153"/>
                  <a:pt x="7126" y="4123"/>
                </a:cubicBezTo>
                <a:cubicBezTo>
                  <a:pt x="7133" y="4118"/>
                  <a:pt x="7129" y="4104"/>
                  <a:pt x="7120" y="4104"/>
                </a:cubicBezTo>
                <a:cubicBezTo>
                  <a:pt x="7067" y="4106"/>
                  <a:pt x="6996" y="4120"/>
                  <a:pt x="6939" y="4147"/>
                </a:cubicBezTo>
                <a:cubicBezTo>
                  <a:pt x="6942" y="4140"/>
                  <a:pt x="6945" y="4132"/>
                  <a:pt x="6948" y="4125"/>
                </a:cubicBezTo>
                <a:cubicBezTo>
                  <a:pt x="6964" y="4111"/>
                  <a:pt x="6983" y="4103"/>
                  <a:pt x="7005" y="4106"/>
                </a:cubicBezTo>
                <a:cubicBezTo>
                  <a:pt x="7011" y="4107"/>
                  <a:pt x="7012" y="4098"/>
                  <a:pt x="7007" y="4096"/>
                </a:cubicBezTo>
                <a:cubicBezTo>
                  <a:pt x="6992" y="4091"/>
                  <a:pt x="6978" y="4089"/>
                  <a:pt x="6966" y="4089"/>
                </a:cubicBezTo>
                <a:cubicBezTo>
                  <a:pt x="6967" y="4084"/>
                  <a:pt x="6960" y="4080"/>
                  <a:pt x="6956" y="4085"/>
                </a:cubicBezTo>
                <a:cubicBezTo>
                  <a:pt x="6955" y="4087"/>
                  <a:pt x="6953" y="4089"/>
                  <a:pt x="6952" y="4091"/>
                </a:cubicBezTo>
                <a:cubicBezTo>
                  <a:pt x="6905" y="4102"/>
                  <a:pt x="6872" y="4151"/>
                  <a:pt x="6847" y="4194"/>
                </a:cubicBezTo>
                <a:cubicBezTo>
                  <a:pt x="6826" y="4230"/>
                  <a:pt x="6800" y="4285"/>
                  <a:pt x="6802" y="4332"/>
                </a:cubicBezTo>
                <a:cubicBezTo>
                  <a:pt x="6797" y="4320"/>
                  <a:pt x="6792" y="4308"/>
                  <a:pt x="6788" y="4296"/>
                </a:cubicBezTo>
                <a:cubicBezTo>
                  <a:pt x="6782" y="4277"/>
                  <a:pt x="6778" y="4258"/>
                  <a:pt x="6775" y="4239"/>
                </a:cubicBezTo>
                <a:cubicBezTo>
                  <a:pt x="6775" y="4240"/>
                  <a:pt x="6776" y="4241"/>
                  <a:pt x="6776" y="4242"/>
                </a:cubicBezTo>
                <a:cubicBezTo>
                  <a:pt x="6784" y="4252"/>
                  <a:pt x="6803" y="4248"/>
                  <a:pt x="6806" y="4236"/>
                </a:cubicBezTo>
                <a:cubicBezTo>
                  <a:pt x="6818" y="4196"/>
                  <a:pt x="6820" y="4157"/>
                  <a:pt x="6855" y="4128"/>
                </a:cubicBezTo>
                <a:cubicBezTo>
                  <a:pt x="6864" y="4120"/>
                  <a:pt x="6875" y="4113"/>
                  <a:pt x="6887" y="4107"/>
                </a:cubicBezTo>
                <a:cubicBezTo>
                  <a:pt x="6898" y="4107"/>
                  <a:pt x="6908" y="4106"/>
                  <a:pt x="6919" y="4105"/>
                </a:cubicBezTo>
                <a:cubicBezTo>
                  <a:pt x="6925" y="4104"/>
                  <a:pt x="6928" y="4096"/>
                  <a:pt x="6924" y="4091"/>
                </a:cubicBezTo>
                <a:cubicBezTo>
                  <a:pt x="6933" y="4088"/>
                  <a:pt x="6941" y="4086"/>
                  <a:pt x="6949" y="4083"/>
                </a:cubicBezTo>
                <a:cubicBezTo>
                  <a:pt x="7015" y="4060"/>
                  <a:pt x="7083" y="4043"/>
                  <a:pt x="7148" y="4015"/>
                </a:cubicBezTo>
                <a:cubicBezTo>
                  <a:pt x="7157" y="4011"/>
                  <a:pt x="7151" y="3999"/>
                  <a:pt x="7143" y="4000"/>
                </a:cubicBezTo>
                <a:cubicBezTo>
                  <a:pt x="7056" y="4009"/>
                  <a:pt x="6935" y="4022"/>
                  <a:pt x="6853" y="4068"/>
                </a:cubicBezTo>
                <a:cubicBezTo>
                  <a:pt x="6850" y="4067"/>
                  <a:pt x="6847" y="4066"/>
                  <a:pt x="6845" y="4065"/>
                </a:cubicBezTo>
                <a:cubicBezTo>
                  <a:pt x="6855" y="4058"/>
                  <a:pt x="6865" y="4051"/>
                  <a:pt x="6876" y="4046"/>
                </a:cubicBezTo>
                <a:cubicBezTo>
                  <a:pt x="6882" y="4043"/>
                  <a:pt x="6878" y="4035"/>
                  <a:pt x="6872" y="4037"/>
                </a:cubicBezTo>
                <a:cubicBezTo>
                  <a:pt x="6856" y="4043"/>
                  <a:pt x="6841" y="4049"/>
                  <a:pt x="6827" y="4057"/>
                </a:cubicBezTo>
                <a:cubicBezTo>
                  <a:pt x="6816" y="4053"/>
                  <a:pt x="6807" y="4048"/>
                  <a:pt x="6797" y="4043"/>
                </a:cubicBezTo>
                <a:cubicBezTo>
                  <a:pt x="6800" y="4036"/>
                  <a:pt x="6803" y="4028"/>
                  <a:pt x="6806" y="4020"/>
                </a:cubicBezTo>
                <a:cubicBezTo>
                  <a:pt x="6880" y="4035"/>
                  <a:pt x="6958" y="4027"/>
                  <a:pt x="7024" y="3990"/>
                </a:cubicBezTo>
                <a:cubicBezTo>
                  <a:pt x="7079" y="3991"/>
                  <a:pt x="7131" y="3973"/>
                  <a:pt x="7164" y="3927"/>
                </a:cubicBezTo>
                <a:cubicBezTo>
                  <a:pt x="7165" y="3926"/>
                  <a:pt x="7164" y="3925"/>
                  <a:pt x="7164" y="3924"/>
                </a:cubicBezTo>
                <a:cubicBezTo>
                  <a:pt x="7171" y="3922"/>
                  <a:pt x="7179" y="3920"/>
                  <a:pt x="7187" y="3918"/>
                </a:cubicBezTo>
                <a:cubicBezTo>
                  <a:pt x="7196" y="3916"/>
                  <a:pt x="7193" y="3903"/>
                  <a:pt x="7184" y="3904"/>
                </a:cubicBezTo>
                <a:cubicBezTo>
                  <a:pt x="7153" y="3906"/>
                  <a:pt x="7123" y="3900"/>
                  <a:pt x="7094" y="3889"/>
                </a:cubicBezTo>
                <a:cubicBezTo>
                  <a:pt x="7109" y="3874"/>
                  <a:pt x="7123" y="3857"/>
                  <a:pt x="7132" y="3837"/>
                </a:cubicBezTo>
                <a:cubicBezTo>
                  <a:pt x="7190" y="3842"/>
                  <a:pt x="7249" y="3827"/>
                  <a:pt x="7300" y="3793"/>
                </a:cubicBezTo>
                <a:cubicBezTo>
                  <a:pt x="7306" y="3789"/>
                  <a:pt x="7299" y="3781"/>
                  <a:pt x="7293" y="3783"/>
                </a:cubicBezTo>
                <a:cubicBezTo>
                  <a:pt x="7245" y="3799"/>
                  <a:pt x="7195" y="3801"/>
                  <a:pt x="7146" y="3792"/>
                </a:cubicBezTo>
                <a:cubicBezTo>
                  <a:pt x="7146" y="3792"/>
                  <a:pt x="7145" y="3791"/>
                  <a:pt x="7144" y="3792"/>
                </a:cubicBezTo>
                <a:cubicBezTo>
                  <a:pt x="7115" y="3786"/>
                  <a:pt x="7087" y="3777"/>
                  <a:pt x="7061" y="3764"/>
                </a:cubicBezTo>
                <a:cubicBezTo>
                  <a:pt x="7102" y="3761"/>
                  <a:pt x="7145" y="3745"/>
                  <a:pt x="7185" y="3723"/>
                </a:cubicBezTo>
                <a:cubicBezTo>
                  <a:pt x="7187" y="3722"/>
                  <a:pt x="7189" y="3721"/>
                  <a:pt x="7190" y="3720"/>
                </a:cubicBezTo>
                <a:cubicBezTo>
                  <a:pt x="7239" y="3692"/>
                  <a:pt x="7284" y="3655"/>
                  <a:pt x="7314" y="3626"/>
                </a:cubicBezTo>
                <a:cubicBezTo>
                  <a:pt x="7317" y="3623"/>
                  <a:pt x="7314" y="3618"/>
                  <a:pt x="7310" y="3620"/>
                </a:cubicBezTo>
                <a:cubicBezTo>
                  <a:pt x="7298" y="3626"/>
                  <a:pt x="7285" y="3633"/>
                  <a:pt x="7272" y="3639"/>
                </a:cubicBezTo>
                <a:cubicBezTo>
                  <a:pt x="7290" y="3610"/>
                  <a:pt x="7301" y="3576"/>
                  <a:pt x="7302" y="3541"/>
                </a:cubicBezTo>
                <a:cubicBezTo>
                  <a:pt x="7302" y="3533"/>
                  <a:pt x="7291" y="3531"/>
                  <a:pt x="7288" y="3538"/>
                </a:cubicBezTo>
                <a:cubicBezTo>
                  <a:pt x="7263" y="3594"/>
                  <a:pt x="7231" y="3645"/>
                  <a:pt x="7175" y="3676"/>
                </a:cubicBezTo>
                <a:cubicBezTo>
                  <a:pt x="7158" y="3685"/>
                  <a:pt x="7140" y="3691"/>
                  <a:pt x="7122" y="3695"/>
                </a:cubicBezTo>
                <a:cubicBezTo>
                  <a:pt x="7126" y="3689"/>
                  <a:pt x="7129" y="3683"/>
                  <a:pt x="7132" y="3677"/>
                </a:cubicBezTo>
                <a:cubicBezTo>
                  <a:pt x="7187" y="3662"/>
                  <a:pt x="7232" y="3624"/>
                  <a:pt x="7254" y="3570"/>
                </a:cubicBezTo>
                <a:cubicBezTo>
                  <a:pt x="7256" y="3564"/>
                  <a:pt x="7248" y="3559"/>
                  <a:pt x="7244" y="3563"/>
                </a:cubicBezTo>
                <a:cubicBezTo>
                  <a:pt x="7218" y="3590"/>
                  <a:pt x="7187" y="3613"/>
                  <a:pt x="7152" y="3626"/>
                </a:cubicBezTo>
                <a:cubicBezTo>
                  <a:pt x="7156" y="3614"/>
                  <a:pt x="7160" y="3600"/>
                  <a:pt x="7165" y="3588"/>
                </a:cubicBezTo>
                <a:cubicBezTo>
                  <a:pt x="7231" y="3548"/>
                  <a:pt x="7273" y="3476"/>
                  <a:pt x="7298" y="3404"/>
                </a:cubicBezTo>
                <a:cubicBezTo>
                  <a:pt x="7299" y="3402"/>
                  <a:pt x="7295" y="3399"/>
                  <a:pt x="7293" y="3401"/>
                </a:cubicBezTo>
                <a:cubicBezTo>
                  <a:pt x="7210" y="3488"/>
                  <a:pt x="7143" y="3579"/>
                  <a:pt x="7032" y="3559"/>
                </a:cubicBezTo>
                <a:cubicBezTo>
                  <a:pt x="7036" y="3555"/>
                  <a:pt x="7040" y="3551"/>
                  <a:pt x="7044" y="3547"/>
                </a:cubicBezTo>
                <a:cubicBezTo>
                  <a:pt x="7109" y="3524"/>
                  <a:pt x="7167" y="3461"/>
                  <a:pt x="7202" y="3410"/>
                </a:cubicBezTo>
                <a:cubicBezTo>
                  <a:pt x="7204" y="3407"/>
                  <a:pt x="7200" y="3402"/>
                  <a:pt x="7197" y="3404"/>
                </a:cubicBezTo>
                <a:cubicBezTo>
                  <a:pt x="7163" y="3425"/>
                  <a:pt x="7129" y="3449"/>
                  <a:pt x="7094" y="3469"/>
                </a:cubicBezTo>
                <a:cubicBezTo>
                  <a:pt x="7106" y="3440"/>
                  <a:pt x="7112" y="3409"/>
                  <a:pt x="7110" y="3375"/>
                </a:cubicBezTo>
                <a:cubicBezTo>
                  <a:pt x="7118" y="3357"/>
                  <a:pt x="7121" y="3337"/>
                  <a:pt x="7115" y="3315"/>
                </a:cubicBezTo>
                <a:cubicBezTo>
                  <a:pt x="7115" y="3313"/>
                  <a:pt x="7112" y="3313"/>
                  <a:pt x="7112" y="3315"/>
                </a:cubicBezTo>
                <a:cubicBezTo>
                  <a:pt x="7107" y="3348"/>
                  <a:pt x="7078" y="3369"/>
                  <a:pt x="7045" y="3389"/>
                </a:cubicBezTo>
                <a:cubicBezTo>
                  <a:pt x="7052" y="3366"/>
                  <a:pt x="7061" y="3343"/>
                  <a:pt x="7068" y="3320"/>
                </a:cubicBezTo>
                <a:cubicBezTo>
                  <a:pt x="7083" y="3299"/>
                  <a:pt x="7097" y="3278"/>
                  <a:pt x="7111" y="3257"/>
                </a:cubicBezTo>
                <a:cubicBezTo>
                  <a:pt x="7112" y="3254"/>
                  <a:pt x="7109" y="3251"/>
                  <a:pt x="7106" y="3253"/>
                </a:cubicBezTo>
                <a:cubicBezTo>
                  <a:pt x="7083" y="3275"/>
                  <a:pt x="7055" y="3298"/>
                  <a:pt x="7030" y="3325"/>
                </a:cubicBezTo>
                <a:cubicBezTo>
                  <a:pt x="7044" y="3305"/>
                  <a:pt x="7053" y="3282"/>
                  <a:pt x="7058" y="3255"/>
                </a:cubicBezTo>
                <a:cubicBezTo>
                  <a:pt x="7058" y="3252"/>
                  <a:pt x="7054" y="3251"/>
                  <a:pt x="7052" y="3253"/>
                </a:cubicBezTo>
                <a:cubicBezTo>
                  <a:pt x="7029" y="3287"/>
                  <a:pt x="7001" y="3318"/>
                  <a:pt x="6966" y="3340"/>
                </a:cubicBezTo>
                <a:cubicBezTo>
                  <a:pt x="6976" y="3297"/>
                  <a:pt x="6998" y="3261"/>
                  <a:pt x="7030" y="3231"/>
                </a:cubicBezTo>
                <a:cubicBezTo>
                  <a:pt x="7031" y="3229"/>
                  <a:pt x="7030" y="3227"/>
                  <a:pt x="7028" y="3228"/>
                </a:cubicBezTo>
                <a:cubicBezTo>
                  <a:pt x="6994" y="3243"/>
                  <a:pt x="6966" y="3269"/>
                  <a:pt x="6948" y="3300"/>
                </a:cubicBezTo>
                <a:cubicBezTo>
                  <a:pt x="6946" y="3294"/>
                  <a:pt x="6944" y="3287"/>
                  <a:pt x="6942" y="3281"/>
                </a:cubicBezTo>
                <a:cubicBezTo>
                  <a:pt x="6975" y="3252"/>
                  <a:pt x="7001" y="3214"/>
                  <a:pt x="7017" y="3175"/>
                </a:cubicBezTo>
                <a:cubicBezTo>
                  <a:pt x="7018" y="3174"/>
                  <a:pt x="7020" y="3172"/>
                  <a:pt x="7021" y="3171"/>
                </a:cubicBezTo>
                <a:cubicBezTo>
                  <a:pt x="7022" y="3170"/>
                  <a:pt x="7021" y="3168"/>
                  <a:pt x="7020" y="3169"/>
                </a:cubicBezTo>
                <a:cubicBezTo>
                  <a:pt x="7019" y="3169"/>
                  <a:pt x="7019" y="3169"/>
                  <a:pt x="7019" y="3169"/>
                </a:cubicBezTo>
                <a:cubicBezTo>
                  <a:pt x="7023" y="3158"/>
                  <a:pt x="7027" y="3147"/>
                  <a:pt x="7029" y="3136"/>
                </a:cubicBezTo>
                <a:cubicBezTo>
                  <a:pt x="7029" y="3134"/>
                  <a:pt x="7026" y="3133"/>
                  <a:pt x="7025" y="3135"/>
                </a:cubicBezTo>
                <a:cubicBezTo>
                  <a:pt x="7016" y="3151"/>
                  <a:pt x="7007" y="3167"/>
                  <a:pt x="6995" y="3181"/>
                </a:cubicBezTo>
                <a:cubicBezTo>
                  <a:pt x="6972" y="3193"/>
                  <a:pt x="6949" y="3205"/>
                  <a:pt x="6925" y="3214"/>
                </a:cubicBezTo>
                <a:cubicBezTo>
                  <a:pt x="6925" y="3210"/>
                  <a:pt x="6925" y="3206"/>
                  <a:pt x="6925" y="3202"/>
                </a:cubicBezTo>
                <a:cubicBezTo>
                  <a:pt x="6946" y="3186"/>
                  <a:pt x="6964" y="3168"/>
                  <a:pt x="6982" y="3148"/>
                </a:cubicBezTo>
                <a:cubicBezTo>
                  <a:pt x="6984" y="3145"/>
                  <a:pt x="6980" y="3141"/>
                  <a:pt x="6978" y="3143"/>
                </a:cubicBezTo>
                <a:cubicBezTo>
                  <a:pt x="6961" y="3153"/>
                  <a:pt x="6944" y="3163"/>
                  <a:pt x="6927" y="3174"/>
                </a:cubicBezTo>
                <a:cubicBezTo>
                  <a:pt x="6928" y="3168"/>
                  <a:pt x="6928" y="3163"/>
                  <a:pt x="6929" y="3158"/>
                </a:cubicBezTo>
                <a:cubicBezTo>
                  <a:pt x="6935" y="3145"/>
                  <a:pt x="6940" y="3131"/>
                  <a:pt x="6943" y="3118"/>
                </a:cubicBezTo>
                <a:cubicBezTo>
                  <a:pt x="6949" y="3104"/>
                  <a:pt x="6957" y="3090"/>
                  <a:pt x="6965" y="3076"/>
                </a:cubicBezTo>
                <a:cubicBezTo>
                  <a:pt x="6968" y="3073"/>
                  <a:pt x="6963" y="3069"/>
                  <a:pt x="6960" y="3071"/>
                </a:cubicBezTo>
                <a:cubicBezTo>
                  <a:pt x="6931" y="3095"/>
                  <a:pt x="6912" y="3128"/>
                  <a:pt x="6901" y="3163"/>
                </a:cubicBezTo>
                <a:cubicBezTo>
                  <a:pt x="6893" y="3172"/>
                  <a:pt x="6884" y="3181"/>
                  <a:pt x="6874" y="3189"/>
                </a:cubicBezTo>
                <a:cubicBezTo>
                  <a:pt x="6895" y="3140"/>
                  <a:pt x="6902" y="3081"/>
                  <a:pt x="6941" y="3043"/>
                </a:cubicBezTo>
                <a:cubicBezTo>
                  <a:pt x="6943" y="3041"/>
                  <a:pt x="6941" y="3039"/>
                  <a:pt x="6939" y="3040"/>
                </a:cubicBezTo>
                <a:cubicBezTo>
                  <a:pt x="6897" y="3068"/>
                  <a:pt x="6877" y="3104"/>
                  <a:pt x="6853" y="3148"/>
                </a:cubicBezTo>
                <a:cubicBezTo>
                  <a:pt x="6845" y="3163"/>
                  <a:pt x="6836" y="3179"/>
                  <a:pt x="6825" y="3193"/>
                </a:cubicBezTo>
                <a:cubicBezTo>
                  <a:pt x="6828" y="3177"/>
                  <a:pt x="6832" y="3161"/>
                  <a:pt x="6835" y="3144"/>
                </a:cubicBezTo>
                <a:cubicBezTo>
                  <a:pt x="6837" y="3136"/>
                  <a:pt x="6826" y="3135"/>
                  <a:pt x="6821" y="3139"/>
                </a:cubicBezTo>
                <a:cubicBezTo>
                  <a:pt x="6805" y="3158"/>
                  <a:pt x="6795" y="3181"/>
                  <a:pt x="6789" y="3206"/>
                </a:cubicBezTo>
                <a:cubicBezTo>
                  <a:pt x="6779" y="3201"/>
                  <a:pt x="6769" y="3196"/>
                  <a:pt x="6758" y="3191"/>
                </a:cubicBezTo>
                <a:cubicBezTo>
                  <a:pt x="6758" y="3187"/>
                  <a:pt x="6758" y="3183"/>
                  <a:pt x="6759" y="3179"/>
                </a:cubicBezTo>
                <a:cubicBezTo>
                  <a:pt x="6815" y="3151"/>
                  <a:pt x="6859" y="3087"/>
                  <a:pt x="6860" y="3031"/>
                </a:cubicBezTo>
                <a:cubicBezTo>
                  <a:pt x="6860" y="3025"/>
                  <a:pt x="6852" y="3023"/>
                  <a:pt x="6850" y="3029"/>
                </a:cubicBezTo>
                <a:cubicBezTo>
                  <a:pt x="6833" y="3067"/>
                  <a:pt x="6809" y="3101"/>
                  <a:pt x="6774" y="3123"/>
                </a:cubicBezTo>
                <a:cubicBezTo>
                  <a:pt x="6780" y="3107"/>
                  <a:pt x="6788" y="3092"/>
                  <a:pt x="6797" y="3077"/>
                </a:cubicBezTo>
                <a:cubicBezTo>
                  <a:pt x="6800" y="3073"/>
                  <a:pt x="6795" y="3069"/>
                  <a:pt x="6791" y="3072"/>
                </a:cubicBezTo>
                <a:cubicBezTo>
                  <a:pt x="6764" y="3089"/>
                  <a:pt x="6745" y="3114"/>
                  <a:pt x="6733" y="3142"/>
                </a:cubicBezTo>
                <a:cubicBezTo>
                  <a:pt x="6717" y="3147"/>
                  <a:pt x="6700" y="3150"/>
                  <a:pt x="6683" y="3154"/>
                </a:cubicBezTo>
                <a:cubicBezTo>
                  <a:pt x="6683" y="3144"/>
                  <a:pt x="6682" y="3133"/>
                  <a:pt x="6682" y="3123"/>
                </a:cubicBezTo>
                <a:cubicBezTo>
                  <a:pt x="6683" y="3122"/>
                  <a:pt x="6683" y="3121"/>
                  <a:pt x="6683" y="3120"/>
                </a:cubicBezTo>
                <a:cubicBezTo>
                  <a:pt x="6694" y="3113"/>
                  <a:pt x="6704" y="3104"/>
                  <a:pt x="6713" y="3096"/>
                </a:cubicBezTo>
                <a:cubicBezTo>
                  <a:pt x="6747" y="3066"/>
                  <a:pt x="6771" y="3030"/>
                  <a:pt x="6781" y="2986"/>
                </a:cubicBezTo>
                <a:cubicBezTo>
                  <a:pt x="6782" y="2983"/>
                  <a:pt x="6779" y="2981"/>
                  <a:pt x="6777" y="2983"/>
                </a:cubicBezTo>
                <a:cubicBezTo>
                  <a:pt x="6751" y="3016"/>
                  <a:pt x="6725" y="3048"/>
                  <a:pt x="6693" y="3073"/>
                </a:cubicBezTo>
                <a:cubicBezTo>
                  <a:pt x="6690" y="3075"/>
                  <a:pt x="6688" y="3077"/>
                  <a:pt x="6685" y="3079"/>
                </a:cubicBezTo>
                <a:cubicBezTo>
                  <a:pt x="6688" y="3046"/>
                  <a:pt x="6693" y="3013"/>
                  <a:pt x="6702" y="2983"/>
                </a:cubicBezTo>
                <a:cubicBezTo>
                  <a:pt x="6703" y="2978"/>
                  <a:pt x="6697" y="2975"/>
                  <a:pt x="6694" y="2979"/>
                </a:cubicBezTo>
                <a:cubicBezTo>
                  <a:pt x="6668" y="3019"/>
                  <a:pt x="6648" y="3057"/>
                  <a:pt x="6640" y="3105"/>
                </a:cubicBezTo>
                <a:cubicBezTo>
                  <a:pt x="6639" y="3105"/>
                  <a:pt x="6638" y="3106"/>
                  <a:pt x="6637" y="3106"/>
                </a:cubicBezTo>
                <a:cubicBezTo>
                  <a:pt x="6636" y="3086"/>
                  <a:pt x="6633" y="3066"/>
                  <a:pt x="6638" y="3046"/>
                </a:cubicBezTo>
                <a:cubicBezTo>
                  <a:pt x="6645" y="3011"/>
                  <a:pt x="6663" y="2977"/>
                  <a:pt x="6689" y="2952"/>
                </a:cubicBezTo>
                <a:cubicBezTo>
                  <a:pt x="6692" y="2948"/>
                  <a:pt x="6688" y="2941"/>
                  <a:pt x="6683" y="2944"/>
                </a:cubicBezTo>
                <a:cubicBezTo>
                  <a:pt x="6649" y="2965"/>
                  <a:pt x="6623" y="2995"/>
                  <a:pt x="6611" y="3034"/>
                </a:cubicBezTo>
                <a:cubicBezTo>
                  <a:pt x="6606" y="3047"/>
                  <a:pt x="6603" y="3063"/>
                  <a:pt x="6601" y="3079"/>
                </a:cubicBezTo>
                <a:cubicBezTo>
                  <a:pt x="6601" y="3009"/>
                  <a:pt x="6630" y="2945"/>
                  <a:pt x="6672" y="2887"/>
                </a:cubicBezTo>
                <a:cubicBezTo>
                  <a:pt x="6678" y="2879"/>
                  <a:pt x="6665" y="2868"/>
                  <a:pt x="6658" y="2875"/>
                </a:cubicBezTo>
                <a:cubicBezTo>
                  <a:pt x="6602" y="2933"/>
                  <a:pt x="6573" y="3019"/>
                  <a:pt x="6574" y="3102"/>
                </a:cubicBezTo>
                <a:cubicBezTo>
                  <a:pt x="6552" y="3061"/>
                  <a:pt x="6559" y="3013"/>
                  <a:pt x="6576" y="2958"/>
                </a:cubicBezTo>
                <a:cubicBezTo>
                  <a:pt x="6577" y="2955"/>
                  <a:pt x="6573" y="2953"/>
                  <a:pt x="6572" y="2956"/>
                </a:cubicBezTo>
                <a:cubicBezTo>
                  <a:pt x="6543" y="3007"/>
                  <a:pt x="6512" y="3066"/>
                  <a:pt x="6541" y="3125"/>
                </a:cubicBezTo>
                <a:cubicBezTo>
                  <a:pt x="6546" y="3135"/>
                  <a:pt x="6553" y="3145"/>
                  <a:pt x="6561" y="3154"/>
                </a:cubicBezTo>
                <a:cubicBezTo>
                  <a:pt x="6561" y="3154"/>
                  <a:pt x="6561" y="3154"/>
                  <a:pt x="6561" y="3154"/>
                </a:cubicBezTo>
                <a:cubicBezTo>
                  <a:pt x="6527" y="3127"/>
                  <a:pt x="6508" y="3084"/>
                  <a:pt x="6508" y="3041"/>
                </a:cubicBezTo>
                <a:cubicBezTo>
                  <a:pt x="6508" y="3036"/>
                  <a:pt x="6502" y="3036"/>
                  <a:pt x="6501" y="3040"/>
                </a:cubicBezTo>
                <a:cubicBezTo>
                  <a:pt x="6494" y="3089"/>
                  <a:pt x="6504" y="3138"/>
                  <a:pt x="6541" y="3175"/>
                </a:cubicBezTo>
                <a:cubicBezTo>
                  <a:pt x="6547" y="3180"/>
                  <a:pt x="6553" y="3185"/>
                  <a:pt x="6559" y="3189"/>
                </a:cubicBezTo>
                <a:cubicBezTo>
                  <a:pt x="6559" y="3191"/>
                  <a:pt x="6559" y="3193"/>
                  <a:pt x="6559" y="3196"/>
                </a:cubicBezTo>
                <a:cubicBezTo>
                  <a:pt x="6515" y="3168"/>
                  <a:pt x="6458" y="3147"/>
                  <a:pt x="6439" y="3114"/>
                </a:cubicBezTo>
                <a:cubicBezTo>
                  <a:pt x="6438" y="3111"/>
                  <a:pt x="6434" y="3113"/>
                  <a:pt x="6435" y="3116"/>
                </a:cubicBezTo>
                <a:cubicBezTo>
                  <a:pt x="6448" y="3152"/>
                  <a:pt x="6467" y="3173"/>
                  <a:pt x="6499" y="3193"/>
                </a:cubicBezTo>
                <a:cubicBezTo>
                  <a:pt x="6523" y="3209"/>
                  <a:pt x="6544" y="3222"/>
                  <a:pt x="6560" y="3239"/>
                </a:cubicBezTo>
                <a:cubicBezTo>
                  <a:pt x="6545" y="3241"/>
                  <a:pt x="6529" y="3244"/>
                  <a:pt x="6513" y="3245"/>
                </a:cubicBezTo>
                <a:cubicBezTo>
                  <a:pt x="6481" y="3194"/>
                  <a:pt x="6444" y="3146"/>
                  <a:pt x="6402" y="3103"/>
                </a:cubicBezTo>
                <a:cubicBezTo>
                  <a:pt x="6401" y="3101"/>
                  <a:pt x="6399" y="3103"/>
                  <a:pt x="6400" y="3104"/>
                </a:cubicBezTo>
                <a:cubicBezTo>
                  <a:pt x="6424" y="3151"/>
                  <a:pt x="6449" y="3197"/>
                  <a:pt x="6474" y="3243"/>
                </a:cubicBezTo>
                <a:cubicBezTo>
                  <a:pt x="6469" y="3242"/>
                  <a:pt x="6464" y="3241"/>
                  <a:pt x="6460" y="3239"/>
                </a:cubicBezTo>
                <a:cubicBezTo>
                  <a:pt x="6423" y="3228"/>
                  <a:pt x="6389" y="3190"/>
                  <a:pt x="6400" y="3149"/>
                </a:cubicBezTo>
                <a:cubicBezTo>
                  <a:pt x="6401" y="3145"/>
                  <a:pt x="6395" y="3141"/>
                  <a:pt x="6393" y="3145"/>
                </a:cubicBezTo>
                <a:cubicBezTo>
                  <a:pt x="6370" y="3189"/>
                  <a:pt x="6390" y="3235"/>
                  <a:pt x="6429" y="3259"/>
                </a:cubicBezTo>
                <a:cubicBezTo>
                  <a:pt x="6407" y="3252"/>
                  <a:pt x="6385" y="3245"/>
                  <a:pt x="6363" y="3238"/>
                </a:cubicBezTo>
                <a:cubicBezTo>
                  <a:pt x="6359" y="3236"/>
                  <a:pt x="6356" y="3241"/>
                  <a:pt x="6358" y="3244"/>
                </a:cubicBezTo>
                <a:cubicBezTo>
                  <a:pt x="6396" y="3286"/>
                  <a:pt x="6451" y="3310"/>
                  <a:pt x="6506" y="3320"/>
                </a:cubicBezTo>
                <a:cubicBezTo>
                  <a:pt x="6478" y="3330"/>
                  <a:pt x="6450" y="3340"/>
                  <a:pt x="6423" y="3346"/>
                </a:cubicBezTo>
                <a:cubicBezTo>
                  <a:pt x="6398" y="3331"/>
                  <a:pt x="6374" y="3315"/>
                  <a:pt x="6347" y="3304"/>
                </a:cubicBezTo>
                <a:cubicBezTo>
                  <a:pt x="6340" y="3301"/>
                  <a:pt x="6333" y="3310"/>
                  <a:pt x="6336" y="3317"/>
                </a:cubicBezTo>
                <a:cubicBezTo>
                  <a:pt x="6342" y="3328"/>
                  <a:pt x="6349" y="3338"/>
                  <a:pt x="6357" y="3348"/>
                </a:cubicBezTo>
                <a:cubicBezTo>
                  <a:pt x="6342" y="3345"/>
                  <a:pt x="6328" y="3339"/>
                  <a:pt x="6313" y="3330"/>
                </a:cubicBezTo>
                <a:cubicBezTo>
                  <a:pt x="6311" y="3328"/>
                  <a:pt x="6308" y="3332"/>
                  <a:pt x="6311" y="3333"/>
                </a:cubicBezTo>
                <a:cubicBezTo>
                  <a:pt x="6331" y="3350"/>
                  <a:pt x="6352" y="3359"/>
                  <a:pt x="6373" y="3364"/>
                </a:cubicBezTo>
                <a:cubicBezTo>
                  <a:pt x="6385" y="3374"/>
                  <a:pt x="6397" y="3383"/>
                  <a:pt x="6410" y="3391"/>
                </a:cubicBezTo>
                <a:cubicBezTo>
                  <a:pt x="6395" y="3382"/>
                  <a:pt x="6379" y="3375"/>
                  <a:pt x="6363" y="3367"/>
                </a:cubicBezTo>
                <a:cubicBezTo>
                  <a:pt x="6358" y="3365"/>
                  <a:pt x="6355" y="3373"/>
                  <a:pt x="6359" y="3376"/>
                </a:cubicBezTo>
                <a:cubicBezTo>
                  <a:pt x="6390" y="3395"/>
                  <a:pt x="6416" y="3420"/>
                  <a:pt x="6440" y="3447"/>
                </a:cubicBezTo>
                <a:cubicBezTo>
                  <a:pt x="6411" y="3453"/>
                  <a:pt x="6383" y="3453"/>
                  <a:pt x="6357" y="3440"/>
                </a:cubicBezTo>
                <a:cubicBezTo>
                  <a:pt x="6355" y="3439"/>
                  <a:pt x="6353" y="3438"/>
                  <a:pt x="6350" y="3436"/>
                </a:cubicBezTo>
                <a:cubicBezTo>
                  <a:pt x="6337" y="3429"/>
                  <a:pt x="6324" y="3418"/>
                  <a:pt x="6312" y="3403"/>
                </a:cubicBezTo>
                <a:cubicBezTo>
                  <a:pt x="6310" y="3401"/>
                  <a:pt x="6307" y="3403"/>
                  <a:pt x="6308" y="3405"/>
                </a:cubicBezTo>
                <a:cubicBezTo>
                  <a:pt x="6311" y="3411"/>
                  <a:pt x="6315" y="3417"/>
                  <a:pt x="6318" y="3422"/>
                </a:cubicBezTo>
                <a:cubicBezTo>
                  <a:pt x="6314" y="3421"/>
                  <a:pt x="6311" y="3419"/>
                  <a:pt x="6307" y="3417"/>
                </a:cubicBezTo>
                <a:cubicBezTo>
                  <a:pt x="6305" y="3417"/>
                  <a:pt x="6304" y="3419"/>
                  <a:pt x="6305" y="3420"/>
                </a:cubicBezTo>
                <a:cubicBezTo>
                  <a:pt x="6313" y="3425"/>
                  <a:pt x="6320" y="3429"/>
                  <a:pt x="6327" y="3434"/>
                </a:cubicBezTo>
                <a:cubicBezTo>
                  <a:pt x="6341" y="3449"/>
                  <a:pt x="6357" y="3461"/>
                  <a:pt x="6374" y="3469"/>
                </a:cubicBezTo>
                <a:cubicBezTo>
                  <a:pt x="6395" y="3487"/>
                  <a:pt x="6414" y="3507"/>
                  <a:pt x="6431" y="3529"/>
                </a:cubicBezTo>
                <a:cubicBezTo>
                  <a:pt x="6413" y="3527"/>
                  <a:pt x="6396" y="3522"/>
                  <a:pt x="6379" y="3516"/>
                </a:cubicBezTo>
                <a:cubicBezTo>
                  <a:pt x="6378" y="3514"/>
                  <a:pt x="6378" y="3511"/>
                  <a:pt x="6377" y="3508"/>
                </a:cubicBezTo>
                <a:cubicBezTo>
                  <a:pt x="6376" y="3502"/>
                  <a:pt x="6368" y="3502"/>
                  <a:pt x="6367" y="3508"/>
                </a:cubicBezTo>
                <a:cubicBezTo>
                  <a:pt x="6367" y="3509"/>
                  <a:pt x="6367" y="3511"/>
                  <a:pt x="6367" y="3512"/>
                </a:cubicBezTo>
                <a:cubicBezTo>
                  <a:pt x="6358" y="3509"/>
                  <a:pt x="6349" y="3505"/>
                  <a:pt x="6340" y="3500"/>
                </a:cubicBezTo>
                <a:cubicBezTo>
                  <a:pt x="6331" y="3492"/>
                  <a:pt x="6321" y="3483"/>
                  <a:pt x="6310" y="3475"/>
                </a:cubicBezTo>
                <a:cubicBezTo>
                  <a:pt x="6305" y="3471"/>
                  <a:pt x="6298" y="3478"/>
                  <a:pt x="6301" y="3483"/>
                </a:cubicBezTo>
                <a:cubicBezTo>
                  <a:pt x="6314" y="3514"/>
                  <a:pt x="6334" y="3543"/>
                  <a:pt x="6358" y="3568"/>
                </a:cubicBezTo>
                <a:cubicBezTo>
                  <a:pt x="6355" y="3583"/>
                  <a:pt x="6351" y="3597"/>
                  <a:pt x="6347" y="3611"/>
                </a:cubicBezTo>
                <a:cubicBezTo>
                  <a:pt x="6345" y="3616"/>
                  <a:pt x="6343" y="3621"/>
                  <a:pt x="6340" y="3626"/>
                </a:cubicBezTo>
                <a:cubicBezTo>
                  <a:pt x="6321" y="3589"/>
                  <a:pt x="6311" y="3541"/>
                  <a:pt x="6296" y="3507"/>
                </a:cubicBezTo>
                <a:cubicBezTo>
                  <a:pt x="6294" y="3503"/>
                  <a:pt x="6288" y="3505"/>
                  <a:pt x="6289" y="3509"/>
                </a:cubicBezTo>
                <a:cubicBezTo>
                  <a:pt x="6304" y="3557"/>
                  <a:pt x="6298" y="3618"/>
                  <a:pt x="6321" y="3664"/>
                </a:cubicBezTo>
                <a:cubicBezTo>
                  <a:pt x="6318" y="3672"/>
                  <a:pt x="6315" y="3679"/>
                  <a:pt x="6314" y="3686"/>
                </a:cubicBezTo>
                <a:cubicBezTo>
                  <a:pt x="6305" y="3672"/>
                  <a:pt x="6296" y="3658"/>
                  <a:pt x="6289" y="3644"/>
                </a:cubicBezTo>
                <a:cubicBezTo>
                  <a:pt x="6268" y="3606"/>
                  <a:pt x="6252" y="3566"/>
                  <a:pt x="6230" y="3529"/>
                </a:cubicBezTo>
                <a:cubicBezTo>
                  <a:pt x="6227" y="3522"/>
                  <a:pt x="6214" y="3523"/>
                  <a:pt x="6215" y="3531"/>
                </a:cubicBezTo>
                <a:cubicBezTo>
                  <a:pt x="6216" y="3575"/>
                  <a:pt x="6228" y="3615"/>
                  <a:pt x="6244" y="3655"/>
                </a:cubicBezTo>
                <a:cubicBezTo>
                  <a:pt x="6248" y="3665"/>
                  <a:pt x="6252" y="3676"/>
                  <a:pt x="6258" y="3687"/>
                </a:cubicBezTo>
                <a:cubicBezTo>
                  <a:pt x="6260" y="3695"/>
                  <a:pt x="6262" y="3704"/>
                  <a:pt x="6266" y="3712"/>
                </a:cubicBezTo>
                <a:cubicBezTo>
                  <a:pt x="6259" y="3708"/>
                  <a:pt x="6253" y="3703"/>
                  <a:pt x="6247" y="3698"/>
                </a:cubicBezTo>
                <a:cubicBezTo>
                  <a:pt x="6205" y="3662"/>
                  <a:pt x="6170" y="3619"/>
                  <a:pt x="6142" y="3570"/>
                </a:cubicBezTo>
                <a:cubicBezTo>
                  <a:pt x="6138" y="3563"/>
                  <a:pt x="6126" y="3566"/>
                  <a:pt x="6128" y="3575"/>
                </a:cubicBezTo>
                <a:cubicBezTo>
                  <a:pt x="6151" y="3653"/>
                  <a:pt x="6214" y="3757"/>
                  <a:pt x="6299" y="3785"/>
                </a:cubicBezTo>
                <a:cubicBezTo>
                  <a:pt x="6277" y="3782"/>
                  <a:pt x="6255" y="3779"/>
                  <a:pt x="6232" y="3774"/>
                </a:cubicBezTo>
                <a:cubicBezTo>
                  <a:pt x="6208" y="3734"/>
                  <a:pt x="6180" y="3697"/>
                  <a:pt x="6150" y="3669"/>
                </a:cubicBezTo>
                <a:cubicBezTo>
                  <a:pt x="6143" y="3662"/>
                  <a:pt x="6132" y="3669"/>
                  <a:pt x="6136" y="3678"/>
                </a:cubicBezTo>
                <a:cubicBezTo>
                  <a:pt x="6147" y="3704"/>
                  <a:pt x="6160" y="3728"/>
                  <a:pt x="6174" y="3753"/>
                </a:cubicBezTo>
                <a:cubicBezTo>
                  <a:pt x="6138" y="3738"/>
                  <a:pt x="6106" y="3718"/>
                  <a:pt x="6074" y="3695"/>
                </a:cubicBezTo>
                <a:cubicBezTo>
                  <a:pt x="6069" y="3692"/>
                  <a:pt x="6064" y="3698"/>
                  <a:pt x="6068" y="3702"/>
                </a:cubicBezTo>
                <a:cubicBezTo>
                  <a:pt x="6098" y="3742"/>
                  <a:pt x="6148" y="3784"/>
                  <a:pt x="6203" y="3810"/>
                </a:cubicBezTo>
                <a:cubicBezTo>
                  <a:pt x="6204" y="3811"/>
                  <a:pt x="6205" y="3813"/>
                  <a:pt x="6206" y="3815"/>
                </a:cubicBezTo>
                <a:cubicBezTo>
                  <a:pt x="6207" y="3818"/>
                  <a:pt x="6209" y="3822"/>
                  <a:pt x="6210" y="3826"/>
                </a:cubicBezTo>
                <a:cubicBezTo>
                  <a:pt x="6182" y="3803"/>
                  <a:pt x="6149" y="3780"/>
                  <a:pt x="6115" y="3787"/>
                </a:cubicBezTo>
                <a:cubicBezTo>
                  <a:pt x="6113" y="3788"/>
                  <a:pt x="6113" y="3791"/>
                  <a:pt x="6115" y="3791"/>
                </a:cubicBezTo>
                <a:cubicBezTo>
                  <a:pt x="6140" y="3792"/>
                  <a:pt x="6165" y="3835"/>
                  <a:pt x="6178" y="3852"/>
                </a:cubicBezTo>
                <a:cubicBezTo>
                  <a:pt x="6169" y="3850"/>
                  <a:pt x="6159" y="3849"/>
                  <a:pt x="6150" y="3847"/>
                </a:cubicBezTo>
                <a:cubicBezTo>
                  <a:pt x="6140" y="3844"/>
                  <a:pt x="6129" y="3840"/>
                  <a:pt x="6119" y="3836"/>
                </a:cubicBezTo>
                <a:cubicBezTo>
                  <a:pt x="6117" y="3836"/>
                  <a:pt x="6116" y="3838"/>
                  <a:pt x="6118" y="3840"/>
                </a:cubicBezTo>
                <a:cubicBezTo>
                  <a:pt x="6118" y="3840"/>
                  <a:pt x="6118" y="3840"/>
                  <a:pt x="6118" y="3840"/>
                </a:cubicBezTo>
                <a:cubicBezTo>
                  <a:pt x="6093" y="3833"/>
                  <a:pt x="6069" y="3825"/>
                  <a:pt x="6045" y="3813"/>
                </a:cubicBezTo>
                <a:cubicBezTo>
                  <a:pt x="6039" y="3810"/>
                  <a:pt x="6034" y="3817"/>
                  <a:pt x="6039" y="3821"/>
                </a:cubicBezTo>
                <a:cubicBezTo>
                  <a:pt x="6092" y="3862"/>
                  <a:pt x="6161" y="3902"/>
                  <a:pt x="6231" y="3907"/>
                </a:cubicBezTo>
                <a:cubicBezTo>
                  <a:pt x="6235" y="3912"/>
                  <a:pt x="6240" y="3916"/>
                  <a:pt x="6244" y="3921"/>
                </a:cubicBezTo>
                <a:cubicBezTo>
                  <a:pt x="6245" y="3921"/>
                  <a:pt x="6245" y="3922"/>
                  <a:pt x="6245" y="3922"/>
                </a:cubicBezTo>
                <a:cubicBezTo>
                  <a:pt x="6200" y="3918"/>
                  <a:pt x="6156" y="3907"/>
                  <a:pt x="6113" y="3891"/>
                </a:cubicBezTo>
                <a:cubicBezTo>
                  <a:pt x="6096" y="3885"/>
                  <a:pt x="6088" y="3910"/>
                  <a:pt x="6104" y="3917"/>
                </a:cubicBezTo>
                <a:cubicBezTo>
                  <a:pt x="6154" y="3940"/>
                  <a:pt x="6216" y="3960"/>
                  <a:pt x="6278" y="3966"/>
                </a:cubicBezTo>
                <a:cubicBezTo>
                  <a:pt x="6230" y="3982"/>
                  <a:pt x="6176" y="3994"/>
                  <a:pt x="6127" y="3995"/>
                </a:cubicBezTo>
                <a:cubicBezTo>
                  <a:pt x="6125" y="3996"/>
                  <a:pt x="6124" y="3999"/>
                  <a:pt x="6126" y="4000"/>
                </a:cubicBezTo>
                <a:cubicBezTo>
                  <a:pt x="6186" y="4014"/>
                  <a:pt x="6236" y="4020"/>
                  <a:pt x="6296" y="4002"/>
                </a:cubicBezTo>
                <a:cubicBezTo>
                  <a:pt x="6304" y="4000"/>
                  <a:pt x="6312" y="3998"/>
                  <a:pt x="6319" y="3995"/>
                </a:cubicBezTo>
                <a:cubicBezTo>
                  <a:pt x="6324" y="3998"/>
                  <a:pt x="6329" y="4001"/>
                  <a:pt x="6333" y="4004"/>
                </a:cubicBezTo>
                <a:cubicBezTo>
                  <a:pt x="6297" y="4019"/>
                  <a:pt x="6260" y="4031"/>
                  <a:pt x="6229" y="4055"/>
                </a:cubicBezTo>
                <a:cubicBezTo>
                  <a:pt x="6220" y="4061"/>
                  <a:pt x="6225" y="4077"/>
                  <a:pt x="6236" y="4077"/>
                </a:cubicBezTo>
                <a:cubicBezTo>
                  <a:pt x="6255" y="4077"/>
                  <a:pt x="6273" y="4073"/>
                  <a:pt x="6290" y="4068"/>
                </a:cubicBezTo>
                <a:cubicBezTo>
                  <a:pt x="6332" y="4124"/>
                  <a:pt x="6311" y="4182"/>
                  <a:pt x="6267" y="4235"/>
                </a:cubicBezTo>
                <a:cubicBezTo>
                  <a:pt x="6256" y="4249"/>
                  <a:pt x="6245" y="4264"/>
                  <a:pt x="6239" y="4280"/>
                </a:cubicBezTo>
                <a:cubicBezTo>
                  <a:pt x="6222" y="4270"/>
                  <a:pt x="6203" y="4262"/>
                  <a:pt x="6183" y="4255"/>
                </a:cubicBezTo>
                <a:cubicBezTo>
                  <a:pt x="6173" y="4251"/>
                  <a:pt x="6165" y="4260"/>
                  <a:pt x="6166" y="4269"/>
                </a:cubicBezTo>
                <a:cubicBezTo>
                  <a:pt x="6166" y="4286"/>
                  <a:pt x="6169" y="4303"/>
                  <a:pt x="6173" y="4319"/>
                </a:cubicBezTo>
                <a:cubicBezTo>
                  <a:pt x="6184" y="4345"/>
                  <a:pt x="6176" y="4366"/>
                  <a:pt x="6147" y="4381"/>
                </a:cubicBezTo>
                <a:cubicBezTo>
                  <a:pt x="6139" y="4373"/>
                  <a:pt x="6125" y="4371"/>
                  <a:pt x="6117" y="4379"/>
                </a:cubicBezTo>
                <a:cubicBezTo>
                  <a:pt x="6092" y="4401"/>
                  <a:pt x="6084" y="4418"/>
                  <a:pt x="6079" y="4450"/>
                </a:cubicBezTo>
                <a:cubicBezTo>
                  <a:pt x="6078" y="4458"/>
                  <a:pt x="6082" y="4465"/>
                  <a:pt x="6088" y="4469"/>
                </a:cubicBezTo>
                <a:cubicBezTo>
                  <a:pt x="6065" y="4480"/>
                  <a:pt x="6041" y="4483"/>
                  <a:pt x="6014" y="4485"/>
                </a:cubicBezTo>
                <a:cubicBezTo>
                  <a:pt x="6004" y="4486"/>
                  <a:pt x="5999" y="4497"/>
                  <a:pt x="6000" y="4506"/>
                </a:cubicBezTo>
                <a:cubicBezTo>
                  <a:pt x="6003" y="4537"/>
                  <a:pt x="6015" y="4561"/>
                  <a:pt x="6036" y="4580"/>
                </a:cubicBezTo>
                <a:cubicBezTo>
                  <a:pt x="6019" y="4591"/>
                  <a:pt x="6003" y="4596"/>
                  <a:pt x="5983" y="4597"/>
                </a:cubicBezTo>
                <a:cubicBezTo>
                  <a:pt x="5978" y="4594"/>
                  <a:pt x="5972" y="4591"/>
                  <a:pt x="5965" y="4590"/>
                </a:cubicBezTo>
                <a:cubicBezTo>
                  <a:pt x="5955" y="4588"/>
                  <a:pt x="5944" y="4589"/>
                  <a:pt x="5937" y="4596"/>
                </a:cubicBezTo>
                <a:cubicBezTo>
                  <a:pt x="5934" y="4591"/>
                  <a:pt x="5929" y="4586"/>
                  <a:pt x="5923" y="4581"/>
                </a:cubicBezTo>
                <a:cubicBezTo>
                  <a:pt x="5885" y="4545"/>
                  <a:pt x="5866" y="4563"/>
                  <a:pt x="5857" y="4489"/>
                </a:cubicBezTo>
                <a:cubicBezTo>
                  <a:pt x="5856" y="4480"/>
                  <a:pt x="5863" y="4469"/>
                  <a:pt x="5860" y="4459"/>
                </a:cubicBezTo>
                <a:cubicBezTo>
                  <a:pt x="5835" y="4377"/>
                  <a:pt x="5754" y="4419"/>
                  <a:pt x="5699" y="4445"/>
                </a:cubicBezTo>
                <a:cubicBezTo>
                  <a:pt x="5695" y="4438"/>
                  <a:pt x="5693" y="4431"/>
                  <a:pt x="5690" y="4424"/>
                </a:cubicBezTo>
                <a:cubicBezTo>
                  <a:pt x="5687" y="4418"/>
                  <a:pt x="5681" y="4416"/>
                  <a:pt x="5675" y="4416"/>
                </a:cubicBezTo>
                <a:cubicBezTo>
                  <a:pt x="5636" y="4420"/>
                  <a:pt x="5577" y="4430"/>
                  <a:pt x="5576" y="4480"/>
                </a:cubicBezTo>
                <a:cubicBezTo>
                  <a:pt x="5576" y="4501"/>
                  <a:pt x="5584" y="4511"/>
                  <a:pt x="5598" y="4524"/>
                </a:cubicBezTo>
                <a:cubicBezTo>
                  <a:pt x="5604" y="4530"/>
                  <a:pt x="5626" y="4536"/>
                  <a:pt x="5630" y="4543"/>
                </a:cubicBezTo>
                <a:cubicBezTo>
                  <a:pt x="5647" y="4577"/>
                  <a:pt x="5568" y="4568"/>
                  <a:pt x="5548" y="4565"/>
                </a:cubicBezTo>
                <a:cubicBezTo>
                  <a:pt x="5530" y="4561"/>
                  <a:pt x="5523" y="4584"/>
                  <a:pt x="5532" y="4596"/>
                </a:cubicBezTo>
                <a:cubicBezTo>
                  <a:pt x="5494" y="4616"/>
                  <a:pt x="5462" y="4613"/>
                  <a:pt x="5436" y="4588"/>
                </a:cubicBezTo>
                <a:cubicBezTo>
                  <a:pt x="5424" y="4578"/>
                  <a:pt x="5413" y="4568"/>
                  <a:pt x="5403" y="4556"/>
                </a:cubicBezTo>
                <a:cubicBezTo>
                  <a:pt x="5445" y="4530"/>
                  <a:pt x="5503" y="4499"/>
                  <a:pt x="5497" y="4443"/>
                </a:cubicBezTo>
                <a:cubicBezTo>
                  <a:pt x="5495" y="4417"/>
                  <a:pt x="5479" y="4399"/>
                  <a:pt x="5457" y="4392"/>
                </a:cubicBezTo>
                <a:cubicBezTo>
                  <a:pt x="5480" y="4345"/>
                  <a:pt x="5470" y="4288"/>
                  <a:pt x="5422" y="4256"/>
                </a:cubicBezTo>
                <a:cubicBezTo>
                  <a:pt x="5369" y="4221"/>
                  <a:pt x="5309" y="4241"/>
                  <a:pt x="5269" y="4281"/>
                </a:cubicBezTo>
                <a:cubicBezTo>
                  <a:pt x="5253" y="4245"/>
                  <a:pt x="5232" y="4214"/>
                  <a:pt x="5188" y="4214"/>
                </a:cubicBezTo>
                <a:cubicBezTo>
                  <a:pt x="5180" y="4214"/>
                  <a:pt x="5172" y="4215"/>
                  <a:pt x="5165" y="4216"/>
                </a:cubicBezTo>
                <a:cubicBezTo>
                  <a:pt x="5162" y="4189"/>
                  <a:pt x="5146" y="4163"/>
                  <a:pt x="5117" y="4146"/>
                </a:cubicBezTo>
                <a:cubicBezTo>
                  <a:pt x="5050" y="4107"/>
                  <a:pt x="4968" y="4136"/>
                  <a:pt x="4920" y="4191"/>
                </a:cubicBezTo>
                <a:cubicBezTo>
                  <a:pt x="4883" y="4143"/>
                  <a:pt x="4818" y="4118"/>
                  <a:pt x="4758" y="4149"/>
                </a:cubicBezTo>
                <a:cubicBezTo>
                  <a:pt x="4711" y="4174"/>
                  <a:pt x="4691" y="4222"/>
                  <a:pt x="4693" y="4270"/>
                </a:cubicBezTo>
                <a:cubicBezTo>
                  <a:pt x="4674" y="4248"/>
                  <a:pt x="4656" y="4223"/>
                  <a:pt x="4634" y="4209"/>
                </a:cubicBezTo>
                <a:cubicBezTo>
                  <a:pt x="4634" y="4208"/>
                  <a:pt x="4633" y="4208"/>
                  <a:pt x="4633" y="4208"/>
                </a:cubicBezTo>
                <a:cubicBezTo>
                  <a:pt x="4634" y="4206"/>
                  <a:pt x="4635" y="4205"/>
                  <a:pt x="4636" y="4204"/>
                </a:cubicBezTo>
                <a:cubicBezTo>
                  <a:pt x="4642" y="4197"/>
                  <a:pt x="4635" y="4189"/>
                  <a:pt x="4627" y="4192"/>
                </a:cubicBezTo>
                <a:cubicBezTo>
                  <a:pt x="4623" y="4194"/>
                  <a:pt x="4619" y="4196"/>
                  <a:pt x="4615" y="4199"/>
                </a:cubicBezTo>
                <a:cubicBezTo>
                  <a:pt x="4587" y="4186"/>
                  <a:pt x="4556" y="4181"/>
                  <a:pt x="4526" y="4187"/>
                </a:cubicBezTo>
                <a:cubicBezTo>
                  <a:pt x="4503" y="4191"/>
                  <a:pt x="4484" y="4200"/>
                  <a:pt x="4468" y="4213"/>
                </a:cubicBezTo>
                <a:cubicBezTo>
                  <a:pt x="4464" y="4212"/>
                  <a:pt x="4461" y="4211"/>
                  <a:pt x="4458" y="4210"/>
                </a:cubicBezTo>
                <a:cubicBezTo>
                  <a:pt x="4517" y="4163"/>
                  <a:pt x="4601" y="4171"/>
                  <a:pt x="4660" y="4122"/>
                </a:cubicBezTo>
                <a:cubicBezTo>
                  <a:pt x="4666" y="4117"/>
                  <a:pt x="4671" y="4111"/>
                  <a:pt x="4676" y="4105"/>
                </a:cubicBezTo>
                <a:cubicBezTo>
                  <a:pt x="4708" y="4125"/>
                  <a:pt x="4751" y="4114"/>
                  <a:pt x="4776" y="4089"/>
                </a:cubicBezTo>
                <a:cubicBezTo>
                  <a:pt x="4801" y="4065"/>
                  <a:pt x="4826" y="4011"/>
                  <a:pt x="4812" y="3977"/>
                </a:cubicBezTo>
                <a:cubicBezTo>
                  <a:pt x="4811" y="3975"/>
                  <a:pt x="4808" y="3974"/>
                  <a:pt x="4807" y="3976"/>
                </a:cubicBezTo>
                <a:cubicBezTo>
                  <a:pt x="4787" y="3992"/>
                  <a:pt x="4783" y="4023"/>
                  <a:pt x="4770" y="4043"/>
                </a:cubicBezTo>
                <a:cubicBezTo>
                  <a:pt x="4753" y="4068"/>
                  <a:pt x="4725" y="4085"/>
                  <a:pt x="4695" y="4076"/>
                </a:cubicBezTo>
                <a:cubicBezTo>
                  <a:pt x="4722" y="4019"/>
                  <a:pt x="4710" y="3946"/>
                  <a:pt x="4680" y="3892"/>
                </a:cubicBezTo>
                <a:cubicBezTo>
                  <a:pt x="4675" y="3884"/>
                  <a:pt x="4662" y="3888"/>
                  <a:pt x="4662" y="3897"/>
                </a:cubicBezTo>
                <a:cubicBezTo>
                  <a:pt x="4667" y="3963"/>
                  <a:pt x="4691" y="4042"/>
                  <a:pt x="4632" y="4091"/>
                </a:cubicBezTo>
                <a:cubicBezTo>
                  <a:pt x="4609" y="4109"/>
                  <a:pt x="4581" y="4117"/>
                  <a:pt x="4553" y="4123"/>
                </a:cubicBezTo>
                <a:cubicBezTo>
                  <a:pt x="4552" y="4119"/>
                  <a:pt x="4549" y="4114"/>
                  <a:pt x="4543" y="4111"/>
                </a:cubicBezTo>
                <a:cubicBezTo>
                  <a:pt x="4528" y="4103"/>
                  <a:pt x="4562" y="4030"/>
                  <a:pt x="4565" y="4011"/>
                </a:cubicBezTo>
                <a:cubicBezTo>
                  <a:pt x="4568" y="3984"/>
                  <a:pt x="4564" y="3956"/>
                  <a:pt x="4554" y="3931"/>
                </a:cubicBezTo>
                <a:cubicBezTo>
                  <a:pt x="4552" y="3928"/>
                  <a:pt x="4551" y="3925"/>
                  <a:pt x="4549" y="3921"/>
                </a:cubicBezTo>
                <a:cubicBezTo>
                  <a:pt x="4592" y="3860"/>
                  <a:pt x="4623" y="3790"/>
                  <a:pt x="4611" y="3721"/>
                </a:cubicBezTo>
                <a:cubicBezTo>
                  <a:pt x="4611" y="3719"/>
                  <a:pt x="4606" y="3718"/>
                  <a:pt x="4605" y="3721"/>
                </a:cubicBezTo>
                <a:cubicBezTo>
                  <a:pt x="4587" y="3768"/>
                  <a:pt x="4559" y="3827"/>
                  <a:pt x="4524" y="3885"/>
                </a:cubicBezTo>
                <a:cubicBezTo>
                  <a:pt x="4510" y="3870"/>
                  <a:pt x="4494" y="3859"/>
                  <a:pt x="4475" y="3857"/>
                </a:cubicBezTo>
                <a:cubicBezTo>
                  <a:pt x="4479" y="3834"/>
                  <a:pt x="4484" y="3812"/>
                  <a:pt x="4490" y="3789"/>
                </a:cubicBezTo>
                <a:cubicBezTo>
                  <a:pt x="4504" y="3729"/>
                  <a:pt x="4527" y="3673"/>
                  <a:pt x="4552" y="3616"/>
                </a:cubicBezTo>
                <a:cubicBezTo>
                  <a:pt x="4554" y="3613"/>
                  <a:pt x="4550" y="3610"/>
                  <a:pt x="4547" y="3612"/>
                </a:cubicBezTo>
                <a:cubicBezTo>
                  <a:pt x="4497" y="3655"/>
                  <a:pt x="4374" y="3922"/>
                  <a:pt x="4462" y="3972"/>
                </a:cubicBezTo>
                <a:cubicBezTo>
                  <a:pt x="4436" y="4002"/>
                  <a:pt x="4409" y="4029"/>
                  <a:pt x="4379" y="4049"/>
                </a:cubicBezTo>
                <a:cubicBezTo>
                  <a:pt x="4356" y="4051"/>
                  <a:pt x="4334" y="4055"/>
                  <a:pt x="4311" y="4053"/>
                </a:cubicBezTo>
                <a:cubicBezTo>
                  <a:pt x="4280" y="4051"/>
                  <a:pt x="4266" y="4024"/>
                  <a:pt x="4257" y="3997"/>
                </a:cubicBezTo>
                <a:cubicBezTo>
                  <a:pt x="4261" y="3993"/>
                  <a:pt x="4264" y="3990"/>
                  <a:pt x="4268" y="3987"/>
                </a:cubicBezTo>
                <a:cubicBezTo>
                  <a:pt x="4276" y="3999"/>
                  <a:pt x="4286" y="4011"/>
                  <a:pt x="4295" y="4020"/>
                </a:cubicBezTo>
                <a:cubicBezTo>
                  <a:pt x="4315" y="4039"/>
                  <a:pt x="4339" y="4048"/>
                  <a:pt x="4366" y="4040"/>
                </a:cubicBezTo>
                <a:cubicBezTo>
                  <a:pt x="4369" y="4039"/>
                  <a:pt x="4371" y="4035"/>
                  <a:pt x="4372" y="4032"/>
                </a:cubicBezTo>
                <a:cubicBezTo>
                  <a:pt x="4372" y="4031"/>
                  <a:pt x="4372" y="4029"/>
                  <a:pt x="4371" y="4028"/>
                </a:cubicBezTo>
                <a:cubicBezTo>
                  <a:pt x="4369" y="4024"/>
                  <a:pt x="4367" y="4023"/>
                  <a:pt x="4364" y="4022"/>
                </a:cubicBezTo>
                <a:cubicBezTo>
                  <a:pt x="4398" y="4011"/>
                  <a:pt x="4425" y="3976"/>
                  <a:pt x="4431" y="3941"/>
                </a:cubicBezTo>
                <a:cubicBezTo>
                  <a:pt x="4431" y="3937"/>
                  <a:pt x="4426" y="3934"/>
                  <a:pt x="4422" y="3937"/>
                </a:cubicBezTo>
                <a:cubicBezTo>
                  <a:pt x="4392" y="3965"/>
                  <a:pt x="4361" y="4031"/>
                  <a:pt x="4312" y="3987"/>
                </a:cubicBezTo>
                <a:cubicBezTo>
                  <a:pt x="4311" y="3986"/>
                  <a:pt x="4310" y="3986"/>
                  <a:pt x="4309" y="3985"/>
                </a:cubicBezTo>
                <a:cubicBezTo>
                  <a:pt x="4312" y="3985"/>
                  <a:pt x="4314" y="3986"/>
                  <a:pt x="4316" y="3986"/>
                </a:cubicBezTo>
                <a:cubicBezTo>
                  <a:pt x="4345" y="3989"/>
                  <a:pt x="4381" y="3979"/>
                  <a:pt x="4394" y="3952"/>
                </a:cubicBezTo>
                <a:cubicBezTo>
                  <a:pt x="4397" y="3947"/>
                  <a:pt x="4391" y="3943"/>
                  <a:pt x="4387" y="3945"/>
                </a:cubicBezTo>
                <a:cubicBezTo>
                  <a:pt x="4365" y="3953"/>
                  <a:pt x="4346" y="3963"/>
                  <a:pt x="4326" y="3962"/>
                </a:cubicBezTo>
                <a:cubicBezTo>
                  <a:pt x="4357" y="3955"/>
                  <a:pt x="4399" y="3929"/>
                  <a:pt x="4405" y="3905"/>
                </a:cubicBezTo>
                <a:cubicBezTo>
                  <a:pt x="4405" y="3905"/>
                  <a:pt x="4404" y="3904"/>
                  <a:pt x="4404" y="3904"/>
                </a:cubicBezTo>
                <a:cubicBezTo>
                  <a:pt x="4376" y="3898"/>
                  <a:pt x="4351" y="3931"/>
                  <a:pt x="4324" y="3938"/>
                </a:cubicBezTo>
                <a:cubicBezTo>
                  <a:pt x="4323" y="3939"/>
                  <a:pt x="4321" y="3939"/>
                  <a:pt x="4320" y="3939"/>
                </a:cubicBezTo>
                <a:cubicBezTo>
                  <a:pt x="4323" y="3937"/>
                  <a:pt x="4326" y="3934"/>
                  <a:pt x="4328" y="3932"/>
                </a:cubicBezTo>
                <a:cubicBezTo>
                  <a:pt x="4332" y="3928"/>
                  <a:pt x="4336" y="3925"/>
                  <a:pt x="4339" y="3921"/>
                </a:cubicBezTo>
                <a:cubicBezTo>
                  <a:pt x="4347" y="3914"/>
                  <a:pt x="4354" y="3907"/>
                  <a:pt x="4360" y="3900"/>
                </a:cubicBezTo>
                <a:cubicBezTo>
                  <a:pt x="4417" y="3840"/>
                  <a:pt x="4483" y="3750"/>
                  <a:pt x="4446" y="3665"/>
                </a:cubicBezTo>
                <a:cubicBezTo>
                  <a:pt x="4445" y="3663"/>
                  <a:pt x="4442" y="3663"/>
                  <a:pt x="4441" y="3665"/>
                </a:cubicBezTo>
                <a:cubicBezTo>
                  <a:pt x="4420" y="3754"/>
                  <a:pt x="4385" y="3817"/>
                  <a:pt x="4327" y="3878"/>
                </a:cubicBezTo>
                <a:cubicBezTo>
                  <a:pt x="4322" y="3879"/>
                  <a:pt x="4317" y="3880"/>
                  <a:pt x="4313" y="3883"/>
                </a:cubicBezTo>
                <a:cubicBezTo>
                  <a:pt x="4301" y="3888"/>
                  <a:pt x="4290" y="3903"/>
                  <a:pt x="4278" y="3898"/>
                </a:cubicBezTo>
                <a:cubicBezTo>
                  <a:pt x="4310" y="3888"/>
                  <a:pt x="4339" y="3863"/>
                  <a:pt x="4355" y="3837"/>
                </a:cubicBezTo>
                <a:cubicBezTo>
                  <a:pt x="4357" y="3833"/>
                  <a:pt x="4353" y="3827"/>
                  <a:pt x="4348" y="3829"/>
                </a:cubicBezTo>
                <a:cubicBezTo>
                  <a:pt x="4316" y="3842"/>
                  <a:pt x="4293" y="3878"/>
                  <a:pt x="4256" y="3878"/>
                </a:cubicBezTo>
                <a:cubicBezTo>
                  <a:pt x="4255" y="3877"/>
                  <a:pt x="4255" y="3876"/>
                  <a:pt x="4254" y="3875"/>
                </a:cubicBezTo>
                <a:cubicBezTo>
                  <a:pt x="4277" y="3870"/>
                  <a:pt x="4297" y="3853"/>
                  <a:pt x="4313" y="3834"/>
                </a:cubicBezTo>
                <a:cubicBezTo>
                  <a:pt x="4316" y="3833"/>
                  <a:pt x="4319" y="3831"/>
                  <a:pt x="4321" y="3830"/>
                </a:cubicBezTo>
                <a:cubicBezTo>
                  <a:pt x="4322" y="3829"/>
                  <a:pt x="4323" y="3828"/>
                  <a:pt x="4322" y="3827"/>
                </a:cubicBezTo>
                <a:cubicBezTo>
                  <a:pt x="4321" y="3827"/>
                  <a:pt x="4320" y="3826"/>
                  <a:pt x="4320" y="3826"/>
                </a:cubicBezTo>
                <a:cubicBezTo>
                  <a:pt x="4327" y="3817"/>
                  <a:pt x="4332" y="3807"/>
                  <a:pt x="4337" y="3797"/>
                </a:cubicBezTo>
                <a:cubicBezTo>
                  <a:pt x="4341" y="3789"/>
                  <a:pt x="4330" y="3783"/>
                  <a:pt x="4324" y="3788"/>
                </a:cubicBezTo>
                <a:cubicBezTo>
                  <a:pt x="4313" y="3795"/>
                  <a:pt x="4303" y="3807"/>
                  <a:pt x="4292" y="3819"/>
                </a:cubicBezTo>
                <a:cubicBezTo>
                  <a:pt x="4286" y="3819"/>
                  <a:pt x="4279" y="3818"/>
                  <a:pt x="4272" y="3818"/>
                </a:cubicBezTo>
                <a:cubicBezTo>
                  <a:pt x="4271" y="3818"/>
                  <a:pt x="4271" y="3818"/>
                  <a:pt x="4270" y="3818"/>
                </a:cubicBezTo>
                <a:cubicBezTo>
                  <a:pt x="4289" y="3782"/>
                  <a:pt x="4237" y="3758"/>
                  <a:pt x="4216" y="3739"/>
                </a:cubicBezTo>
                <a:cubicBezTo>
                  <a:pt x="4210" y="3734"/>
                  <a:pt x="4205" y="3729"/>
                  <a:pt x="4200" y="3723"/>
                </a:cubicBezTo>
                <a:cubicBezTo>
                  <a:pt x="4224" y="3727"/>
                  <a:pt x="4245" y="3720"/>
                  <a:pt x="4266" y="3710"/>
                </a:cubicBezTo>
                <a:cubicBezTo>
                  <a:pt x="4284" y="3726"/>
                  <a:pt x="4306" y="3739"/>
                  <a:pt x="4328" y="3737"/>
                </a:cubicBezTo>
                <a:cubicBezTo>
                  <a:pt x="4330" y="3737"/>
                  <a:pt x="4331" y="3735"/>
                  <a:pt x="4330" y="3733"/>
                </a:cubicBezTo>
                <a:cubicBezTo>
                  <a:pt x="4320" y="3714"/>
                  <a:pt x="4299" y="3700"/>
                  <a:pt x="4280" y="3685"/>
                </a:cubicBezTo>
                <a:cubicBezTo>
                  <a:pt x="4285" y="3685"/>
                  <a:pt x="4290" y="3684"/>
                  <a:pt x="4296" y="3683"/>
                </a:cubicBezTo>
                <a:cubicBezTo>
                  <a:pt x="4327" y="3697"/>
                  <a:pt x="4362" y="3681"/>
                  <a:pt x="4394" y="3681"/>
                </a:cubicBezTo>
                <a:cubicBezTo>
                  <a:pt x="4400" y="3681"/>
                  <a:pt x="4404" y="3674"/>
                  <a:pt x="4399" y="3670"/>
                </a:cubicBezTo>
                <a:cubicBezTo>
                  <a:pt x="4370" y="3651"/>
                  <a:pt x="4337" y="3673"/>
                  <a:pt x="4308" y="3660"/>
                </a:cubicBezTo>
                <a:cubicBezTo>
                  <a:pt x="4301" y="3657"/>
                  <a:pt x="4296" y="3653"/>
                  <a:pt x="4291" y="3649"/>
                </a:cubicBezTo>
                <a:cubicBezTo>
                  <a:pt x="4305" y="3657"/>
                  <a:pt x="4320" y="3661"/>
                  <a:pt x="4333" y="3657"/>
                </a:cubicBezTo>
                <a:cubicBezTo>
                  <a:pt x="4334" y="3657"/>
                  <a:pt x="4335" y="3655"/>
                  <a:pt x="4335" y="3654"/>
                </a:cubicBezTo>
                <a:cubicBezTo>
                  <a:pt x="4331" y="3648"/>
                  <a:pt x="4326" y="3642"/>
                  <a:pt x="4320" y="3637"/>
                </a:cubicBezTo>
                <a:cubicBezTo>
                  <a:pt x="4330" y="3636"/>
                  <a:pt x="4340" y="3633"/>
                  <a:pt x="4349" y="3631"/>
                </a:cubicBezTo>
                <a:cubicBezTo>
                  <a:pt x="4370" y="3626"/>
                  <a:pt x="4393" y="3624"/>
                  <a:pt x="4410" y="3610"/>
                </a:cubicBezTo>
                <a:cubicBezTo>
                  <a:pt x="4412" y="3609"/>
                  <a:pt x="4411" y="3606"/>
                  <a:pt x="4409" y="3605"/>
                </a:cubicBezTo>
                <a:cubicBezTo>
                  <a:pt x="4371" y="3594"/>
                  <a:pt x="4331" y="3624"/>
                  <a:pt x="4293" y="3613"/>
                </a:cubicBezTo>
                <a:cubicBezTo>
                  <a:pt x="4288" y="3611"/>
                  <a:pt x="4283" y="3609"/>
                  <a:pt x="4278" y="3606"/>
                </a:cubicBezTo>
                <a:cubicBezTo>
                  <a:pt x="4278" y="3605"/>
                  <a:pt x="4277" y="3605"/>
                  <a:pt x="4277" y="3604"/>
                </a:cubicBezTo>
                <a:cubicBezTo>
                  <a:pt x="4287" y="3608"/>
                  <a:pt x="4297" y="3612"/>
                  <a:pt x="4308" y="3612"/>
                </a:cubicBezTo>
                <a:cubicBezTo>
                  <a:pt x="4338" y="3615"/>
                  <a:pt x="4354" y="3590"/>
                  <a:pt x="4345" y="3562"/>
                </a:cubicBezTo>
                <a:cubicBezTo>
                  <a:pt x="4343" y="3556"/>
                  <a:pt x="4340" y="3549"/>
                  <a:pt x="4335" y="3544"/>
                </a:cubicBezTo>
                <a:cubicBezTo>
                  <a:pt x="4343" y="3538"/>
                  <a:pt x="4352" y="3534"/>
                  <a:pt x="4362" y="3532"/>
                </a:cubicBezTo>
                <a:cubicBezTo>
                  <a:pt x="4382" y="3528"/>
                  <a:pt x="4399" y="3526"/>
                  <a:pt x="4419" y="3529"/>
                </a:cubicBezTo>
                <a:cubicBezTo>
                  <a:pt x="4430" y="3531"/>
                  <a:pt x="4440" y="3534"/>
                  <a:pt x="4450" y="3530"/>
                </a:cubicBezTo>
                <a:cubicBezTo>
                  <a:pt x="4457" y="3527"/>
                  <a:pt x="4461" y="3523"/>
                  <a:pt x="4464" y="3516"/>
                </a:cubicBezTo>
                <a:cubicBezTo>
                  <a:pt x="4468" y="3507"/>
                  <a:pt x="4462" y="3506"/>
                  <a:pt x="4474" y="3497"/>
                </a:cubicBezTo>
                <a:cubicBezTo>
                  <a:pt x="4478" y="3495"/>
                  <a:pt x="4483" y="3494"/>
                  <a:pt x="4487" y="3491"/>
                </a:cubicBezTo>
                <a:cubicBezTo>
                  <a:pt x="4499" y="3480"/>
                  <a:pt x="4492" y="3470"/>
                  <a:pt x="4481" y="3464"/>
                </a:cubicBezTo>
                <a:cubicBezTo>
                  <a:pt x="4483" y="3461"/>
                  <a:pt x="4485" y="3457"/>
                  <a:pt x="4487" y="3454"/>
                </a:cubicBezTo>
                <a:cubicBezTo>
                  <a:pt x="4490" y="3455"/>
                  <a:pt x="4493" y="3456"/>
                  <a:pt x="4497" y="3458"/>
                </a:cubicBezTo>
                <a:cubicBezTo>
                  <a:pt x="4509" y="3462"/>
                  <a:pt x="4530" y="3466"/>
                  <a:pt x="4539" y="3454"/>
                </a:cubicBezTo>
                <a:cubicBezTo>
                  <a:pt x="4545" y="3448"/>
                  <a:pt x="4542" y="3444"/>
                  <a:pt x="4539" y="3438"/>
                </a:cubicBezTo>
                <a:cubicBezTo>
                  <a:pt x="4536" y="3431"/>
                  <a:pt x="4533" y="3437"/>
                  <a:pt x="4532" y="3423"/>
                </a:cubicBezTo>
                <a:cubicBezTo>
                  <a:pt x="4532" y="3420"/>
                  <a:pt x="4534" y="3416"/>
                  <a:pt x="4533" y="3413"/>
                </a:cubicBezTo>
                <a:cubicBezTo>
                  <a:pt x="4533" y="3397"/>
                  <a:pt x="4518" y="3389"/>
                  <a:pt x="4503" y="3388"/>
                </a:cubicBezTo>
                <a:cubicBezTo>
                  <a:pt x="4493" y="3387"/>
                  <a:pt x="4484" y="3391"/>
                  <a:pt x="4475" y="3393"/>
                </a:cubicBezTo>
                <a:cubicBezTo>
                  <a:pt x="4458" y="3396"/>
                  <a:pt x="4445" y="3393"/>
                  <a:pt x="4429" y="3392"/>
                </a:cubicBezTo>
                <a:cubicBezTo>
                  <a:pt x="4405" y="3391"/>
                  <a:pt x="4380" y="3410"/>
                  <a:pt x="4357" y="3402"/>
                </a:cubicBezTo>
                <a:cubicBezTo>
                  <a:pt x="4359" y="3400"/>
                  <a:pt x="4361" y="3397"/>
                  <a:pt x="4362" y="3395"/>
                </a:cubicBezTo>
                <a:cubicBezTo>
                  <a:pt x="4363" y="3396"/>
                  <a:pt x="4365" y="3396"/>
                  <a:pt x="4366" y="3395"/>
                </a:cubicBezTo>
                <a:cubicBezTo>
                  <a:pt x="4368" y="3393"/>
                  <a:pt x="4369" y="3391"/>
                  <a:pt x="4370" y="3389"/>
                </a:cubicBezTo>
                <a:cubicBezTo>
                  <a:pt x="4392" y="3374"/>
                  <a:pt x="4424" y="3387"/>
                  <a:pt x="4451" y="3390"/>
                </a:cubicBezTo>
                <a:cubicBezTo>
                  <a:pt x="4465" y="3391"/>
                  <a:pt x="4481" y="3384"/>
                  <a:pt x="4476" y="3367"/>
                </a:cubicBezTo>
                <a:cubicBezTo>
                  <a:pt x="4470" y="3349"/>
                  <a:pt x="4449" y="3348"/>
                  <a:pt x="4431" y="3350"/>
                </a:cubicBezTo>
                <a:cubicBezTo>
                  <a:pt x="4432" y="3349"/>
                  <a:pt x="4433" y="3348"/>
                  <a:pt x="4434" y="3347"/>
                </a:cubicBezTo>
                <a:cubicBezTo>
                  <a:pt x="4439" y="3341"/>
                  <a:pt x="4441" y="3334"/>
                  <a:pt x="4448" y="3329"/>
                </a:cubicBezTo>
                <a:cubicBezTo>
                  <a:pt x="4451" y="3327"/>
                  <a:pt x="4455" y="3326"/>
                  <a:pt x="4458" y="3323"/>
                </a:cubicBezTo>
                <a:cubicBezTo>
                  <a:pt x="4469" y="3309"/>
                  <a:pt x="4449" y="3295"/>
                  <a:pt x="4436" y="3295"/>
                </a:cubicBezTo>
                <a:cubicBezTo>
                  <a:pt x="4426" y="3294"/>
                  <a:pt x="4417" y="3299"/>
                  <a:pt x="4410" y="3306"/>
                </a:cubicBezTo>
                <a:cubicBezTo>
                  <a:pt x="4400" y="3316"/>
                  <a:pt x="4399" y="3336"/>
                  <a:pt x="4387" y="3342"/>
                </a:cubicBezTo>
                <a:cubicBezTo>
                  <a:pt x="4390" y="3330"/>
                  <a:pt x="4384" y="3316"/>
                  <a:pt x="4372" y="3310"/>
                </a:cubicBezTo>
                <a:cubicBezTo>
                  <a:pt x="4375" y="3307"/>
                  <a:pt x="4373" y="3300"/>
                  <a:pt x="4368" y="3301"/>
                </a:cubicBezTo>
                <a:cubicBezTo>
                  <a:pt x="4339" y="3309"/>
                  <a:pt x="4313" y="3325"/>
                  <a:pt x="4288" y="3344"/>
                </a:cubicBezTo>
                <a:cubicBezTo>
                  <a:pt x="4288" y="3342"/>
                  <a:pt x="4289" y="3341"/>
                  <a:pt x="4289" y="3339"/>
                </a:cubicBezTo>
                <a:cubicBezTo>
                  <a:pt x="4303" y="3328"/>
                  <a:pt x="4316" y="3316"/>
                  <a:pt x="4324" y="3299"/>
                </a:cubicBezTo>
                <a:cubicBezTo>
                  <a:pt x="4328" y="3292"/>
                  <a:pt x="4318" y="3286"/>
                  <a:pt x="4312" y="3290"/>
                </a:cubicBezTo>
                <a:cubicBezTo>
                  <a:pt x="4306" y="3296"/>
                  <a:pt x="4299" y="3302"/>
                  <a:pt x="4292" y="3307"/>
                </a:cubicBezTo>
                <a:cubicBezTo>
                  <a:pt x="4289" y="3295"/>
                  <a:pt x="4278" y="3287"/>
                  <a:pt x="4266" y="3285"/>
                </a:cubicBezTo>
                <a:cubicBezTo>
                  <a:pt x="4276" y="3276"/>
                  <a:pt x="4287" y="3267"/>
                  <a:pt x="4286" y="3253"/>
                </a:cubicBezTo>
                <a:cubicBezTo>
                  <a:pt x="4286" y="3241"/>
                  <a:pt x="4277" y="3236"/>
                  <a:pt x="4267" y="3232"/>
                </a:cubicBezTo>
                <a:cubicBezTo>
                  <a:pt x="4283" y="3221"/>
                  <a:pt x="4300" y="3202"/>
                  <a:pt x="4286" y="3182"/>
                </a:cubicBezTo>
                <a:cubicBezTo>
                  <a:pt x="4273" y="3166"/>
                  <a:pt x="4252" y="3175"/>
                  <a:pt x="4242" y="3189"/>
                </a:cubicBezTo>
                <a:cubicBezTo>
                  <a:pt x="4225" y="3180"/>
                  <a:pt x="4202" y="3185"/>
                  <a:pt x="4213" y="3209"/>
                </a:cubicBezTo>
                <a:cubicBezTo>
                  <a:pt x="4214" y="3212"/>
                  <a:pt x="4218" y="3216"/>
                  <a:pt x="4219" y="3220"/>
                </a:cubicBezTo>
                <a:cubicBezTo>
                  <a:pt x="4221" y="3229"/>
                  <a:pt x="4217" y="3235"/>
                  <a:pt x="4214" y="3243"/>
                </a:cubicBezTo>
                <a:cubicBezTo>
                  <a:pt x="4212" y="3251"/>
                  <a:pt x="4213" y="3256"/>
                  <a:pt x="4213" y="3263"/>
                </a:cubicBezTo>
                <a:cubicBezTo>
                  <a:pt x="4212" y="3276"/>
                  <a:pt x="4207" y="3281"/>
                  <a:pt x="4198" y="3288"/>
                </a:cubicBezTo>
                <a:cubicBezTo>
                  <a:pt x="4192" y="3292"/>
                  <a:pt x="4191" y="3298"/>
                  <a:pt x="4190" y="3305"/>
                </a:cubicBezTo>
                <a:cubicBezTo>
                  <a:pt x="4188" y="3317"/>
                  <a:pt x="4193" y="3333"/>
                  <a:pt x="4180" y="3342"/>
                </a:cubicBezTo>
                <a:cubicBezTo>
                  <a:pt x="4177" y="3346"/>
                  <a:pt x="4174" y="3348"/>
                  <a:pt x="4171" y="3347"/>
                </a:cubicBezTo>
                <a:cubicBezTo>
                  <a:pt x="4170" y="3346"/>
                  <a:pt x="4169" y="3345"/>
                  <a:pt x="4167" y="3345"/>
                </a:cubicBezTo>
                <a:cubicBezTo>
                  <a:pt x="4165" y="3343"/>
                  <a:pt x="4163" y="3341"/>
                  <a:pt x="4161" y="3338"/>
                </a:cubicBezTo>
                <a:cubicBezTo>
                  <a:pt x="4160" y="3336"/>
                  <a:pt x="4159" y="3333"/>
                  <a:pt x="4158" y="3331"/>
                </a:cubicBezTo>
                <a:cubicBezTo>
                  <a:pt x="4157" y="3330"/>
                  <a:pt x="4156" y="3328"/>
                  <a:pt x="4155" y="3325"/>
                </a:cubicBezTo>
                <a:cubicBezTo>
                  <a:pt x="4157" y="3321"/>
                  <a:pt x="4160" y="3318"/>
                  <a:pt x="4161" y="3314"/>
                </a:cubicBezTo>
                <a:cubicBezTo>
                  <a:pt x="4163" y="3311"/>
                  <a:pt x="4159" y="3308"/>
                  <a:pt x="4156" y="3309"/>
                </a:cubicBezTo>
                <a:cubicBezTo>
                  <a:pt x="4154" y="3310"/>
                  <a:pt x="4152" y="3311"/>
                  <a:pt x="4150" y="3312"/>
                </a:cubicBezTo>
                <a:cubicBezTo>
                  <a:pt x="4151" y="3306"/>
                  <a:pt x="4155" y="3305"/>
                  <a:pt x="4159" y="3300"/>
                </a:cubicBezTo>
                <a:cubicBezTo>
                  <a:pt x="4163" y="3295"/>
                  <a:pt x="4165" y="3288"/>
                  <a:pt x="4165" y="3282"/>
                </a:cubicBezTo>
                <a:cubicBezTo>
                  <a:pt x="4166" y="3258"/>
                  <a:pt x="4137" y="3246"/>
                  <a:pt x="4120" y="3261"/>
                </a:cubicBezTo>
                <a:cubicBezTo>
                  <a:pt x="4111" y="3252"/>
                  <a:pt x="4095" y="3244"/>
                  <a:pt x="4087" y="3258"/>
                </a:cubicBezTo>
                <a:cubicBezTo>
                  <a:pt x="4077" y="3275"/>
                  <a:pt x="4101" y="3302"/>
                  <a:pt x="4111" y="3316"/>
                </a:cubicBezTo>
                <a:cubicBezTo>
                  <a:pt x="4108" y="3319"/>
                  <a:pt x="4106" y="3323"/>
                  <a:pt x="4105" y="3326"/>
                </a:cubicBezTo>
                <a:cubicBezTo>
                  <a:pt x="4106" y="3322"/>
                  <a:pt x="4102" y="3317"/>
                  <a:pt x="4097" y="3319"/>
                </a:cubicBezTo>
                <a:cubicBezTo>
                  <a:pt x="4094" y="3321"/>
                  <a:pt x="4090" y="3323"/>
                  <a:pt x="4086" y="3325"/>
                </a:cubicBezTo>
                <a:cubicBezTo>
                  <a:pt x="4083" y="3318"/>
                  <a:pt x="4074" y="3314"/>
                  <a:pt x="4066" y="3311"/>
                </a:cubicBezTo>
                <a:cubicBezTo>
                  <a:pt x="4067" y="3304"/>
                  <a:pt x="4067" y="3298"/>
                  <a:pt x="4066" y="3290"/>
                </a:cubicBezTo>
                <a:cubicBezTo>
                  <a:pt x="4066" y="3280"/>
                  <a:pt x="4069" y="3270"/>
                  <a:pt x="4067" y="3260"/>
                </a:cubicBezTo>
                <a:cubicBezTo>
                  <a:pt x="4069" y="3261"/>
                  <a:pt x="4071" y="3261"/>
                  <a:pt x="4073" y="3261"/>
                </a:cubicBezTo>
                <a:cubicBezTo>
                  <a:pt x="4077" y="3260"/>
                  <a:pt x="4081" y="3255"/>
                  <a:pt x="4084" y="3251"/>
                </a:cubicBezTo>
                <a:cubicBezTo>
                  <a:pt x="4092" y="3241"/>
                  <a:pt x="4097" y="3233"/>
                  <a:pt x="4107" y="3225"/>
                </a:cubicBezTo>
                <a:cubicBezTo>
                  <a:pt x="4120" y="3215"/>
                  <a:pt x="4133" y="3208"/>
                  <a:pt x="4143" y="3195"/>
                </a:cubicBezTo>
                <a:cubicBezTo>
                  <a:pt x="4144" y="3193"/>
                  <a:pt x="4146" y="3191"/>
                  <a:pt x="4147" y="3189"/>
                </a:cubicBezTo>
                <a:cubicBezTo>
                  <a:pt x="4147" y="3189"/>
                  <a:pt x="4147" y="3189"/>
                  <a:pt x="4148" y="3189"/>
                </a:cubicBezTo>
                <a:cubicBezTo>
                  <a:pt x="4154" y="3188"/>
                  <a:pt x="4156" y="3186"/>
                  <a:pt x="4161" y="3183"/>
                </a:cubicBezTo>
                <a:cubicBezTo>
                  <a:pt x="4179" y="3170"/>
                  <a:pt x="4206" y="3173"/>
                  <a:pt x="4222" y="3156"/>
                </a:cubicBezTo>
                <a:cubicBezTo>
                  <a:pt x="4241" y="3136"/>
                  <a:pt x="4228" y="3108"/>
                  <a:pt x="4206" y="3096"/>
                </a:cubicBezTo>
                <a:cubicBezTo>
                  <a:pt x="4215" y="3086"/>
                  <a:pt x="4221" y="3071"/>
                  <a:pt x="4227" y="3060"/>
                </a:cubicBezTo>
                <a:cubicBezTo>
                  <a:pt x="4231" y="3053"/>
                  <a:pt x="4235" y="3045"/>
                  <a:pt x="4239" y="3038"/>
                </a:cubicBezTo>
                <a:cubicBezTo>
                  <a:pt x="4246" y="3037"/>
                  <a:pt x="4253" y="3036"/>
                  <a:pt x="4259" y="3032"/>
                </a:cubicBezTo>
                <a:cubicBezTo>
                  <a:pt x="4265" y="3028"/>
                  <a:pt x="4268" y="3022"/>
                  <a:pt x="4272" y="3017"/>
                </a:cubicBezTo>
                <a:cubicBezTo>
                  <a:pt x="4278" y="3009"/>
                  <a:pt x="4287" y="3005"/>
                  <a:pt x="4295" y="2998"/>
                </a:cubicBezTo>
                <a:cubicBezTo>
                  <a:pt x="4304" y="2991"/>
                  <a:pt x="4308" y="2980"/>
                  <a:pt x="4307" y="2969"/>
                </a:cubicBezTo>
                <a:cubicBezTo>
                  <a:pt x="4305" y="2953"/>
                  <a:pt x="4295" y="2942"/>
                  <a:pt x="4282" y="2938"/>
                </a:cubicBezTo>
                <a:cubicBezTo>
                  <a:pt x="4282" y="2938"/>
                  <a:pt x="4282" y="2938"/>
                  <a:pt x="4282" y="2938"/>
                </a:cubicBezTo>
                <a:cubicBezTo>
                  <a:pt x="4288" y="2930"/>
                  <a:pt x="4293" y="2919"/>
                  <a:pt x="4297" y="2911"/>
                </a:cubicBezTo>
                <a:cubicBezTo>
                  <a:pt x="4300" y="2905"/>
                  <a:pt x="4305" y="2898"/>
                  <a:pt x="4306" y="2891"/>
                </a:cubicBezTo>
                <a:cubicBezTo>
                  <a:pt x="4306" y="2879"/>
                  <a:pt x="4296" y="2875"/>
                  <a:pt x="4288" y="2870"/>
                </a:cubicBezTo>
                <a:cubicBezTo>
                  <a:pt x="4277" y="2863"/>
                  <a:pt x="4263" y="2855"/>
                  <a:pt x="4251" y="2862"/>
                </a:cubicBezTo>
                <a:cubicBezTo>
                  <a:pt x="4242" y="2868"/>
                  <a:pt x="4244" y="2875"/>
                  <a:pt x="4244" y="2884"/>
                </a:cubicBezTo>
                <a:cubicBezTo>
                  <a:pt x="4244" y="2892"/>
                  <a:pt x="4247" y="2893"/>
                  <a:pt x="4238" y="2892"/>
                </a:cubicBezTo>
                <a:cubicBezTo>
                  <a:pt x="4232" y="2892"/>
                  <a:pt x="4227" y="2887"/>
                  <a:pt x="4221" y="2884"/>
                </a:cubicBezTo>
                <a:cubicBezTo>
                  <a:pt x="4217" y="2882"/>
                  <a:pt x="4213" y="2880"/>
                  <a:pt x="4208" y="2881"/>
                </a:cubicBezTo>
                <a:cubicBezTo>
                  <a:pt x="4181" y="2889"/>
                  <a:pt x="4188" y="2938"/>
                  <a:pt x="4193" y="2959"/>
                </a:cubicBezTo>
                <a:cubicBezTo>
                  <a:pt x="4186" y="2955"/>
                  <a:pt x="4177" y="2953"/>
                  <a:pt x="4169" y="2954"/>
                </a:cubicBezTo>
                <a:cubicBezTo>
                  <a:pt x="4149" y="2958"/>
                  <a:pt x="4141" y="2973"/>
                  <a:pt x="4136" y="2990"/>
                </a:cubicBezTo>
                <a:cubicBezTo>
                  <a:pt x="4127" y="3019"/>
                  <a:pt x="4119" y="3049"/>
                  <a:pt x="4113" y="3078"/>
                </a:cubicBezTo>
                <a:cubicBezTo>
                  <a:pt x="4112" y="3084"/>
                  <a:pt x="4110" y="3090"/>
                  <a:pt x="4109" y="3097"/>
                </a:cubicBezTo>
                <a:cubicBezTo>
                  <a:pt x="4108" y="3097"/>
                  <a:pt x="4108" y="3098"/>
                  <a:pt x="4108" y="3098"/>
                </a:cubicBezTo>
                <a:cubicBezTo>
                  <a:pt x="4105" y="3101"/>
                  <a:pt x="4103" y="3104"/>
                  <a:pt x="4101" y="3108"/>
                </a:cubicBezTo>
                <a:cubicBezTo>
                  <a:pt x="4095" y="3117"/>
                  <a:pt x="4088" y="3126"/>
                  <a:pt x="4081" y="3135"/>
                </a:cubicBezTo>
                <a:cubicBezTo>
                  <a:pt x="4080" y="3121"/>
                  <a:pt x="4080" y="3107"/>
                  <a:pt x="4085" y="3093"/>
                </a:cubicBezTo>
                <a:cubicBezTo>
                  <a:pt x="4089" y="3077"/>
                  <a:pt x="4097" y="3065"/>
                  <a:pt x="4107" y="3051"/>
                </a:cubicBezTo>
                <a:cubicBezTo>
                  <a:pt x="4117" y="3037"/>
                  <a:pt x="4130" y="3016"/>
                  <a:pt x="4116" y="2999"/>
                </a:cubicBezTo>
                <a:cubicBezTo>
                  <a:pt x="4102" y="2984"/>
                  <a:pt x="4072" y="2985"/>
                  <a:pt x="4057" y="2998"/>
                </a:cubicBezTo>
                <a:cubicBezTo>
                  <a:pt x="4051" y="3003"/>
                  <a:pt x="4048" y="3010"/>
                  <a:pt x="4048" y="3018"/>
                </a:cubicBezTo>
                <a:cubicBezTo>
                  <a:pt x="4046" y="3037"/>
                  <a:pt x="4049" y="3055"/>
                  <a:pt x="4046" y="3074"/>
                </a:cubicBezTo>
                <a:cubicBezTo>
                  <a:pt x="4043" y="3092"/>
                  <a:pt x="4037" y="3110"/>
                  <a:pt x="4026" y="3125"/>
                </a:cubicBezTo>
                <a:cubicBezTo>
                  <a:pt x="4017" y="3138"/>
                  <a:pt x="4006" y="3149"/>
                  <a:pt x="3999" y="3163"/>
                </a:cubicBezTo>
                <a:cubicBezTo>
                  <a:pt x="3985" y="3194"/>
                  <a:pt x="3987" y="3229"/>
                  <a:pt x="3973" y="3260"/>
                </a:cubicBezTo>
                <a:cubicBezTo>
                  <a:pt x="3961" y="3288"/>
                  <a:pt x="3939" y="3312"/>
                  <a:pt x="3938" y="3343"/>
                </a:cubicBezTo>
                <a:cubicBezTo>
                  <a:pt x="3937" y="3352"/>
                  <a:pt x="3938" y="3361"/>
                  <a:pt x="3939" y="3370"/>
                </a:cubicBezTo>
                <a:cubicBezTo>
                  <a:pt x="3933" y="3381"/>
                  <a:pt x="3928" y="3392"/>
                  <a:pt x="3923" y="3403"/>
                </a:cubicBezTo>
                <a:cubicBezTo>
                  <a:pt x="3922" y="3391"/>
                  <a:pt x="3921" y="3379"/>
                  <a:pt x="3916" y="3368"/>
                </a:cubicBezTo>
                <a:cubicBezTo>
                  <a:pt x="3918" y="3361"/>
                  <a:pt x="3920" y="3353"/>
                  <a:pt x="3921" y="3345"/>
                </a:cubicBezTo>
                <a:cubicBezTo>
                  <a:pt x="3923" y="3329"/>
                  <a:pt x="3923" y="3312"/>
                  <a:pt x="3924" y="3296"/>
                </a:cubicBezTo>
                <a:cubicBezTo>
                  <a:pt x="3926" y="3274"/>
                  <a:pt x="3939" y="3262"/>
                  <a:pt x="3950" y="3244"/>
                </a:cubicBezTo>
                <a:cubicBezTo>
                  <a:pt x="3968" y="3218"/>
                  <a:pt x="3968" y="3184"/>
                  <a:pt x="3984" y="3157"/>
                </a:cubicBezTo>
                <a:cubicBezTo>
                  <a:pt x="3996" y="3137"/>
                  <a:pt x="4029" y="3113"/>
                  <a:pt x="4027" y="3087"/>
                </a:cubicBezTo>
                <a:cubicBezTo>
                  <a:pt x="4026" y="3071"/>
                  <a:pt x="4013" y="3061"/>
                  <a:pt x="3998" y="3059"/>
                </a:cubicBezTo>
                <a:cubicBezTo>
                  <a:pt x="3990" y="3058"/>
                  <a:pt x="3985" y="3059"/>
                  <a:pt x="3979" y="3053"/>
                </a:cubicBezTo>
                <a:cubicBezTo>
                  <a:pt x="3976" y="3051"/>
                  <a:pt x="3975" y="3048"/>
                  <a:pt x="3973" y="3046"/>
                </a:cubicBezTo>
                <a:cubicBezTo>
                  <a:pt x="3971" y="3045"/>
                  <a:pt x="3969" y="3044"/>
                  <a:pt x="3967" y="3044"/>
                </a:cubicBezTo>
                <a:cubicBezTo>
                  <a:pt x="3960" y="3041"/>
                  <a:pt x="3956" y="3041"/>
                  <a:pt x="3950" y="3035"/>
                </a:cubicBezTo>
                <a:cubicBezTo>
                  <a:pt x="3943" y="3026"/>
                  <a:pt x="3934" y="3016"/>
                  <a:pt x="3923" y="3014"/>
                </a:cubicBezTo>
                <a:cubicBezTo>
                  <a:pt x="3932" y="3003"/>
                  <a:pt x="3940" y="2990"/>
                  <a:pt x="3948" y="2977"/>
                </a:cubicBezTo>
                <a:cubicBezTo>
                  <a:pt x="3986" y="2919"/>
                  <a:pt x="4036" y="2867"/>
                  <a:pt x="4067" y="2805"/>
                </a:cubicBezTo>
                <a:cubicBezTo>
                  <a:pt x="4070" y="2801"/>
                  <a:pt x="4067" y="2795"/>
                  <a:pt x="4061" y="2795"/>
                </a:cubicBezTo>
                <a:cubicBezTo>
                  <a:pt x="3987" y="2799"/>
                  <a:pt x="3939" y="2842"/>
                  <a:pt x="3896" y="2893"/>
                </a:cubicBezTo>
                <a:cubicBezTo>
                  <a:pt x="3896" y="2876"/>
                  <a:pt x="3896" y="2859"/>
                  <a:pt x="3893" y="2842"/>
                </a:cubicBezTo>
                <a:cubicBezTo>
                  <a:pt x="3889" y="2822"/>
                  <a:pt x="3863" y="2816"/>
                  <a:pt x="3847" y="2825"/>
                </a:cubicBezTo>
                <a:cubicBezTo>
                  <a:pt x="3800" y="2850"/>
                  <a:pt x="3793" y="2926"/>
                  <a:pt x="3813" y="2971"/>
                </a:cubicBezTo>
                <a:cubicBezTo>
                  <a:pt x="3815" y="2976"/>
                  <a:pt x="3817" y="2980"/>
                  <a:pt x="3820" y="2983"/>
                </a:cubicBezTo>
                <a:cubicBezTo>
                  <a:pt x="3794" y="3006"/>
                  <a:pt x="3766" y="3020"/>
                  <a:pt x="3735" y="3030"/>
                </a:cubicBezTo>
                <a:cubicBezTo>
                  <a:pt x="3737" y="3021"/>
                  <a:pt x="3739" y="3011"/>
                  <a:pt x="3740" y="3002"/>
                </a:cubicBezTo>
                <a:cubicBezTo>
                  <a:pt x="3761" y="2877"/>
                  <a:pt x="3803" y="2828"/>
                  <a:pt x="3906" y="2767"/>
                </a:cubicBezTo>
                <a:cubicBezTo>
                  <a:pt x="3926" y="2766"/>
                  <a:pt x="3946" y="2762"/>
                  <a:pt x="3963" y="2758"/>
                </a:cubicBezTo>
                <a:cubicBezTo>
                  <a:pt x="3994" y="2749"/>
                  <a:pt x="4037" y="2738"/>
                  <a:pt x="4050" y="2706"/>
                </a:cubicBezTo>
                <a:cubicBezTo>
                  <a:pt x="4054" y="2696"/>
                  <a:pt x="4052" y="2689"/>
                  <a:pt x="4043" y="2683"/>
                </a:cubicBezTo>
                <a:cubicBezTo>
                  <a:pt x="4036" y="2678"/>
                  <a:pt x="4029" y="2675"/>
                  <a:pt x="4020" y="2673"/>
                </a:cubicBezTo>
                <a:cubicBezTo>
                  <a:pt x="4025" y="2666"/>
                  <a:pt x="4029" y="2658"/>
                  <a:pt x="4033" y="2650"/>
                </a:cubicBezTo>
                <a:cubicBezTo>
                  <a:pt x="4054" y="2602"/>
                  <a:pt x="3989" y="2542"/>
                  <a:pt x="3952" y="2590"/>
                </a:cubicBezTo>
                <a:cubicBezTo>
                  <a:pt x="3906" y="2651"/>
                  <a:pt x="3836" y="2661"/>
                  <a:pt x="3775" y="2701"/>
                </a:cubicBezTo>
                <a:cubicBezTo>
                  <a:pt x="3756" y="2713"/>
                  <a:pt x="3739" y="2728"/>
                  <a:pt x="3724" y="2745"/>
                </a:cubicBezTo>
                <a:cubicBezTo>
                  <a:pt x="3723" y="2743"/>
                  <a:pt x="3722" y="2740"/>
                  <a:pt x="3721" y="2738"/>
                </a:cubicBezTo>
                <a:cubicBezTo>
                  <a:pt x="3721" y="2735"/>
                  <a:pt x="3721" y="2732"/>
                  <a:pt x="3720" y="2729"/>
                </a:cubicBezTo>
                <a:cubicBezTo>
                  <a:pt x="3723" y="2723"/>
                  <a:pt x="3724" y="2716"/>
                  <a:pt x="3723" y="2709"/>
                </a:cubicBezTo>
                <a:cubicBezTo>
                  <a:pt x="3729" y="2694"/>
                  <a:pt x="3742" y="2682"/>
                  <a:pt x="3754" y="2667"/>
                </a:cubicBezTo>
                <a:cubicBezTo>
                  <a:pt x="3772" y="2643"/>
                  <a:pt x="3787" y="2617"/>
                  <a:pt x="3782" y="2586"/>
                </a:cubicBezTo>
                <a:cubicBezTo>
                  <a:pt x="3780" y="2572"/>
                  <a:pt x="3767" y="2563"/>
                  <a:pt x="3753" y="2570"/>
                </a:cubicBezTo>
                <a:cubicBezTo>
                  <a:pt x="3713" y="2591"/>
                  <a:pt x="3667" y="2621"/>
                  <a:pt x="3641" y="2662"/>
                </a:cubicBezTo>
                <a:cubicBezTo>
                  <a:pt x="3635" y="2660"/>
                  <a:pt x="3628" y="2659"/>
                  <a:pt x="3622" y="2657"/>
                </a:cubicBezTo>
                <a:cubicBezTo>
                  <a:pt x="3604" y="2651"/>
                  <a:pt x="3585" y="2643"/>
                  <a:pt x="3565" y="2643"/>
                </a:cubicBezTo>
                <a:cubicBezTo>
                  <a:pt x="3564" y="2643"/>
                  <a:pt x="3562" y="2644"/>
                  <a:pt x="3561" y="2646"/>
                </a:cubicBezTo>
                <a:cubicBezTo>
                  <a:pt x="3548" y="2672"/>
                  <a:pt x="3567" y="2704"/>
                  <a:pt x="3586" y="2722"/>
                </a:cubicBezTo>
                <a:cubicBezTo>
                  <a:pt x="3597" y="2732"/>
                  <a:pt x="3610" y="2740"/>
                  <a:pt x="3625" y="2746"/>
                </a:cubicBezTo>
                <a:cubicBezTo>
                  <a:pt x="3632" y="2778"/>
                  <a:pt x="3650" y="2809"/>
                  <a:pt x="3660" y="2841"/>
                </a:cubicBezTo>
                <a:cubicBezTo>
                  <a:pt x="3635" y="2897"/>
                  <a:pt x="3627" y="2956"/>
                  <a:pt x="3616" y="3014"/>
                </a:cubicBezTo>
                <a:cubicBezTo>
                  <a:pt x="3593" y="3004"/>
                  <a:pt x="3571" y="2992"/>
                  <a:pt x="3551" y="2977"/>
                </a:cubicBezTo>
                <a:cubicBezTo>
                  <a:pt x="3592" y="2933"/>
                  <a:pt x="3593" y="2853"/>
                  <a:pt x="3531" y="2823"/>
                </a:cubicBezTo>
                <a:cubicBezTo>
                  <a:pt x="3515" y="2815"/>
                  <a:pt x="3496" y="2813"/>
                  <a:pt x="3478" y="2815"/>
                </a:cubicBezTo>
                <a:cubicBezTo>
                  <a:pt x="3504" y="2782"/>
                  <a:pt x="3521" y="2743"/>
                  <a:pt x="3516" y="2705"/>
                </a:cubicBezTo>
                <a:cubicBezTo>
                  <a:pt x="3516" y="2702"/>
                  <a:pt x="3514" y="2700"/>
                  <a:pt x="3511" y="2700"/>
                </a:cubicBezTo>
                <a:cubicBezTo>
                  <a:pt x="3471" y="2702"/>
                  <a:pt x="3444" y="2725"/>
                  <a:pt x="3414" y="2750"/>
                </a:cubicBezTo>
                <a:cubicBezTo>
                  <a:pt x="3384" y="2775"/>
                  <a:pt x="3358" y="2790"/>
                  <a:pt x="3329" y="2796"/>
                </a:cubicBezTo>
                <a:cubicBezTo>
                  <a:pt x="3339" y="2787"/>
                  <a:pt x="3348" y="2775"/>
                  <a:pt x="3352" y="2761"/>
                </a:cubicBezTo>
                <a:cubicBezTo>
                  <a:pt x="3354" y="2753"/>
                  <a:pt x="3360" y="2729"/>
                  <a:pt x="3347" y="2724"/>
                </a:cubicBezTo>
                <a:cubicBezTo>
                  <a:pt x="3335" y="2720"/>
                  <a:pt x="3323" y="2719"/>
                  <a:pt x="3310" y="2720"/>
                </a:cubicBezTo>
                <a:cubicBezTo>
                  <a:pt x="3312" y="2715"/>
                  <a:pt x="3312" y="2715"/>
                  <a:pt x="3312" y="2715"/>
                </a:cubicBezTo>
                <a:cubicBezTo>
                  <a:pt x="3328" y="2717"/>
                  <a:pt x="3345" y="2716"/>
                  <a:pt x="3362" y="2708"/>
                </a:cubicBezTo>
                <a:cubicBezTo>
                  <a:pt x="3376" y="2701"/>
                  <a:pt x="3380" y="2687"/>
                  <a:pt x="3378" y="2674"/>
                </a:cubicBezTo>
                <a:cubicBezTo>
                  <a:pt x="3389" y="2679"/>
                  <a:pt x="3399" y="2684"/>
                  <a:pt x="3410" y="2689"/>
                </a:cubicBezTo>
                <a:cubicBezTo>
                  <a:pt x="3419" y="2693"/>
                  <a:pt x="3430" y="2689"/>
                  <a:pt x="3432" y="2679"/>
                </a:cubicBezTo>
                <a:cubicBezTo>
                  <a:pt x="3437" y="2657"/>
                  <a:pt x="3446" y="2637"/>
                  <a:pt x="3457" y="2619"/>
                </a:cubicBezTo>
                <a:cubicBezTo>
                  <a:pt x="3462" y="2621"/>
                  <a:pt x="3466" y="2623"/>
                  <a:pt x="3471" y="2624"/>
                </a:cubicBezTo>
                <a:cubicBezTo>
                  <a:pt x="3503" y="2630"/>
                  <a:pt x="3526" y="2603"/>
                  <a:pt x="3520" y="2572"/>
                </a:cubicBezTo>
                <a:cubicBezTo>
                  <a:pt x="3519" y="2566"/>
                  <a:pt x="3516" y="2560"/>
                  <a:pt x="3513" y="2554"/>
                </a:cubicBezTo>
                <a:cubicBezTo>
                  <a:pt x="3527" y="2541"/>
                  <a:pt x="3541" y="2528"/>
                  <a:pt x="3555" y="2515"/>
                </a:cubicBezTo>
                <a:cubicBezTo>
                  <a:pt x="3559" y="2513"/>
                  <a:pt x="3562" y="2512"/>
                  <a:pt x="3564" y="2511"/>
                </a:cubicBezTo>
                <a:cubicBezTo>
                  <a:pt x="3565" y="2513"/>
                  <a:pt x="3567" y="2516"/>
                  <a:pt x="3569" y="2518"/>
                </a:cubicBezTo>
                <a:cubicBezTo>
                  <a:pt x="3568" y="2522"/>
                  <a:pt x="3566" y="2525"/>
                  <a:pt x="3564" y="2528"/>
                </a:cubicBezTo>
                <a:cubicBezTo>
                  <a:pt x="3560" y="2537"/>
                  <a:pt x="3570" y="2547"/>
                  <a:pt x="3579" y="2543"/>
                </a:cubicBezTo>
                <a:cubicBezTo>
                  <a:pt x="3586" y="2540"/>
                  <a:pt x="3591" y="2536"/>
                  <a:pt x="3595" y="2530"/>
                </a:cubicBezTo>
                <a:cubicBezTo>
                  <a:pt x="3595" y="2533"/>
                  <a:pt x="3595" y="2536"/>
                  <a:pt x="3596" y="2538"/>
                </a:cubicBezTo>
                <a:cubicBezTo>
                  <a:pt x="3600" y="2551"/>
                  <a:pt x="3609" y="2565"/>
                  <a:pt x="3624" y="2559"/>
                </a:cubicBezTo>
                <a:cubicBezTo>
                  <a:pt x="3626" y="2558"/>
                  <a:pt x="3627" y="2556"/>
                  <a:pt x="3627" y="2554"/>
                </a:cubicBezTo>
                <a:cubicBezTo>
                  <a:pt x="3627" y="2548"/>
                  <a:pt x="3624" y="2543"/>
                  <a:pt x="3623" y="2537"/>
                </a:cubicBezTo>
                <a:cubicBezTo>
                  <a:pt x="3622" y="2531"/>
                  <a:pt x="3622" y="2525"/>
                  <a:pt x="3622" y="2519"/>
                </a:cubicBezTo>
                <a:cubicBezTo>
                  <a:pt x="3627" y="2527"/>
                  <a:pt x="3632" y="2536"/>
                  <a:pt x="3638" y="2543"/>
                </a:cubicBezTo>
                <a:cubicBezTo>
                  <a:pt x="3642" y="2548"/>
                  <a:pt x="3650" y="2547"/>
                  <a:pt x="3653" y="2541"/>
                </a:cubicBezTo>
                <a:cubicBezTo>
                  <a:pt x="3656" y="2535"/>
                  <a:pt x="3655" y="2527"/>
                  <a:pt x="3653" y="2520"/>
                </a:cubicBezTo>
                <a:cubicBezTo>
                  <a:pt x="3658" y="2525"/>
                  <a:pt x="3663" y="2529"/>
                  <a:pt x="3669" y="2530"/>
                </a:cubicBezTo>
                <a:cubicBezTo>
                  <a:pt x="3671" y="2530"/>
                  <a:pt x="3674" y="2529"/>
                  <a:pt x="3675" y="2528"/>
                </a:cubicBezTo>
                <a:cubicBezTo>
                  <a:pt x="3678" y="2523"/>
                  <a:pt x="3679" y="2518"/>
                  <a:pt x="3678" y="2513"/>
                </a:cubicBezTo>
                <a:cubicBezTo>
                  <a:pt x="3680" y="2516"/>
                  <a:pt x="3682" y="2519"/>
                  <a:pt x="3684" y="2522"/>
                </a:cubicBezTo>
                <a:cubicBezTo>
                  <a:pt x="3691" y="2533"/>
                  <a:pt x="3707" y="2524"/>
                  <a:pt x="3706" y="2514"/>
                </a:cubicBezTo>
                <a:cubicBezTo>
                  <a:pt x="3705" y="2509"/>
                  <a:pt x="3704" y="2504"/>
                  <a:pt x="3702" y="2500"/>
                </a:cubicBezTo>
                <a:cubicBezTo>
                  <a:pt x="3709" y="2496"/>
                  <a:pt x="3715" y="2489"/>
                  <a:pt x="3718" y="2480"/>
                </a:cubicBezTo>
                <a:cubicBezTo>
                  <a:pt x="3719" y="2474"/>
                  <a:pt x="3715" y="2468"/>
                  <a:pt x="3710" y="2465"/>
                </a:cubicBezTo>
                <a:cubicBezTo>
                  <a:pt x="3715" y="2460"/>
                  <a:pt x="3716" y="2453"/>
                  <a:pt x="3712" y="2446"/>
                </a:cubicBezTo>
                <a:cubicBezTo>
                  <a:pt x="3704" y="2435"/>
                  <a:pt x="3694" y="2432"/>
                  <a:pt x="3681" y="2428"/>
                </a:cubicBezTo>
                <a:cubicBezTo>
                  <a:pt x="3656" y="2421"/>
                  <a:pt x="3637" y="2405"/>
                  <a:pt x="3649" y="2377"/>
                </a:cubicBezTo>
                <a:cubicBezTo>
                  <a:pt x="3650" y="2375"/>
                  <a:pt x="3650" y="2373"/>
                  <a:pt x="3649" y="2371"/>
                </a:cubicBezTo>
                <a:cubicBezTo>
                  <a:pt x="3656" y="2373"/>
                  <a:pt x="3662" y="2376"/>
                  <a:pt x="3668" y="2378"/>
                </a:cubicBezTo>
                <a:cubicBezTo>
                  <a:pt x="3675" y="2380"/>
                  <a:pt x="3684" y="2374"/>
                  <a:pt x="3680" y="2366"/>
                </a:cubicBezTo>
                <a:cubicBezTo>
                  <a:pt x="3677" y="2359"/>
                  <a:pt x="3671" y="2354"/>
                  <a:pt x="3664" y="2349"/>
                </a:cubicBezTo>
                <a:cubicBezTo>
                  <a:pt x="3667" y="2347"/>
                  <a:pt x="3668" y="2346"/>
                  <a:pt x="3670" y="2344"/>
                </a:cubicBezTo>
                <a:cubicBezTo>
                  <a:pt x="3673" y="2341"/>
                  <a:pt x="3680" y="2322"/>
                  <a:pt x="3679" y="2322"/>
                </a:cubicBezTo>
                <a:cubicBezTo>
                  <a:pt x="3680" y="2321"/>
                  <a:pt x="3696" y="2334"/>
                  <a:pt x="3702" y="2339"/>
                </a:cubicBezTo>
                <a:cubicBezTo>
                  <a:pt x="3723" y="2356"/>
                  <a:pt x="3724" y="2365"/>
                  <a:pt x="3713" y="2385"/>
                </a:cubicBezTo>
                <a:cubicBezTo>
                  <a:pt x="3706" y="2398"/>
                  <a:pt x="3703" y="2398"/>
                  <a:pt x="3703" y="2413"/>
                </a:cubicBezTo>
                <a:cubicBezTo>
                  <a:pt x="3703" y="2425"/>
                  <a:pt x="3717" y="2427"/>
                  <a:pt x="3725" y="2423"/>
                </a:cubicBezTo>
                <a:cubicBezTo>
                  <a:pt x="3727" y="2422"/>
                  <a:pt x="3729" y="2421"/>
                  <a:pt x="3731" y="2421"/>
                </a:cubicBezTo>
                <a:cubicBezTo>
                  <a:pt x="3734" y="2433"/>
                  <a:pt x="3746" y="2441"/>
                  <a:pt x="3762" y="2450"/>
                </a:cubicBezTo>
                <a:cubicBezTo>
                  <a:pt x="3776" y="2457"/>
                  <a:pt x="3787" y="2464"/>
                  <a:pt x="3803" y="2455"/>
                </a:cubicBezTo>
                <a:cubicBezTo>
                  <a:pt x="3819" y="2446"/>
                  <a:pt x="3813" y="2432"/>
                  <a:pt x="3821" y="2423"/>
                </a:cubicBezTo>
                <a:cubicBezTo>
                  <a:pt x="3822" y="2421"/>
                  <a:pt x="3835" y="2411"/>
                  <a:pt x="3839" y="2408"/>
                </a:cubicBezTo>
                <a:cubicBezTo>
                  <a:pt x="3840" y="2407"/>
                  <a:pt x="3840" y="2407"/>
                  <a:pt x="3840" y="2406"/>
                </a:cubicBezTo>
                <a:cubicBezTo>
                  <a:pt x="3842" y="2408"/>
                  <a:pt x="3844" y="2410"/>
                  <a:pt x="3846" y="2411"/>
                </a:cubicBezTo>
                <a:cubicBezTo>
                  <a:pt x="3862" y="2423"/>
                  <a:pt x="3875" y="2416"/>
                  <a:pt x="3881" y="2403"/>
                </a:cubicBezTo>
                <a:cubicBezTo>
                  <a:pt x="3893" y="2413"/>
                  <a:pt x="3907" y="2420"/>
                  <a:pt x="3923" y="2423"/>
                </a:cubicBezTo>
                <a:cubicBezTo>
                  <a:pt x="3937" y="2425"/>
                  <a:pt x="3942" y="2405"/>
                  <a:pt x="3930" y="2398"/>
                </a:cubicBezTo>
                <a:cubicBezTo>
                  <a:pt x="3915" y="2391"/>
                  <a:pt x="3903" y="2384"/>
                  <a:pt x="3893" y="2372"/>
                </a:cubicBezTo>
                <a:cubicBezTo>
                  <a:pt x="3902" y="2370"/>
                  <a:pt x="3910" y="2370"/>
                  <a:pt x="3916" y="2376"/>
                </a:cubicBezTo>
                <a:cubicBezTo>
                  <a:pt x="3928" y="2387"/>
                  <a:pt x="3941" y="2369"/>
                  <a:pt x="3934" y="2357"/>
                </a:cubicBezTo>
                <a:cubicBezTo>
                  <a:pt x="3925" y="2341"/>
                  <a:pt x="3905" y="2338"/>
                  <a:pt x="3887" y="2342"/>
                </a:cubicBezTo>
                <a:cubicBezTo>
                  <a:pt x="3883" y="2343"/>
                  <a:pt x="3879" y="2344"/>
                  <a:pt x="3875" y="2345"/>
                </a:cubicBezTo>
                <a:cubicBezTo>
                  <a:pt x="3870" y="2338"/>
                  <a:pt x="3865" y="2331"/>
                  <a:pt x="3858" y="2325"/>
                </a:cubicBezTo>
                <a:cubicBezTo>
                  <a:pt x="3854" y="2322"/>
                  <a:pt x="3849" y="2319"/>
                  <a:pt x="3844" y="2317"/>
                </a:cubicBezTo>
                <a:cubicBezTo>
                  <a:pt x="3843" y="2316"/>
                  <a:pt x="3842" y="2315"/>
                  <a:pt x="3841" y="2314"/>
                </a:cubicBezTo>
                <a:cubicBezTo>
                  <a:pt x="3836" y="2310"/>
                  <a:pt x="3831" y="2307"/>
                  <a:pt x="3826" y="2302"/>
                </a:cubicBezTo>
                <a:cubicBezTo>
                  <a:pt x="3828" y="2302"/>
                  <a:pt x="3829" y="2302"/>
                  <a:pt x="3831" y="2302"/>
                </a:cubicBezTo>
                <a:cubicBezTo>
                  <a:pt x="3855" y="2302"/>
                  <a:pt x="3855" y="2306"/>
                  <a:pt x="3871" y="2320"/>
                </a:cubicBezTo>
                <a:cubicBezTo>
                  <a:pt x="3889" y="2336"/>
                  <a:pt x="3913" y="2344"/>
                  <a:pt x="3932" y="2329"/>
                </a:cubicBezTo>
                <a:cubicBezTo>
                  <a:pt x="3932" y="2328"/>
                  <a:pt x="3932" y="2328"/>
                  <a:pt x="3933" y="2328"/>
                </a:cubicBezTo>
                <a:cubicBezTo>
                  <a:pt x="3935" y="2328"/>
                  <a:pt x="3938" y="2329"/>
                  <a:pt x="3941" y="2329"/>
                </a:cubicBezTo>
                <a:cubicBezTo>
                  <a:pt x="3947" y="2329"/>
                  <a:pt x="3952" y="2327"/>
                  <a:pt x="3955" y="2321"/>
                </a:cubicBezTo>
                <a:cubicBezTo>
                  <a:pt x="3958" y="2316"/>
                  <a:pt x="3958" y="2316"/>
                  <a:pt x="3958" y="2316"/>
                </a:cubicBezTo>
                <a:cubicBezTo>
                  <a:pt x="3958" y="2314"/>
                  <a:pt x="3958" y="2312"/>
                  <a:pt x="3957" y="2311"/>
                </a:cubicBezTo>
                <a:cubicBezTo>
                  <a:pt x="3949" y="2304"/>
                  <a:pt x="3940" y="2299"/>
                  <a:pt x="3932" y="2294"/>
                </a:cubicBezTo>
                <a:cubicBezTo>
                  <a:pt x="3941" y="2292"/>
                  <a:pt x="3950" y="2289"/>
                  <a:pt x="3959" y="2284"/>
                </a:cubicBezTo>
                <a:cubicBezTo>
                  <a:pt x="3975" y="2276"/>
                  <a:pt x="3966" y="2251"/>
                  <a:pt x="3948" y="2258"/>
                </a:cubicBezTo>
                <a:cubicBezTo>
                  <a:pt x="3934" y="2264"/>
                  <a:pt x="3917" y="2266"/>
                  <a:pt x="3902" y="2263"/>
                </a:cubicBezTo>
                <a:cubicBezTo>
                  <a:pt x="3911" y="2253"/>
                  <a:pt x="3921" y="2246"/>
                  <a:pt x="3936" y="2245"/>
                </a:cubicBezTo>
                <a:cubicBezTo>
                  <a:pt x="3951" y="2245"/>
                  <a:pt x="3964" y="2250"/>
                  <a:pt x="3978" y="2253"/>
                </a:cubicBezTo>
                <a:cubicBezTo>
                  <a:pt x="3983" y="2255"/>
                  <a:pt x="3987" y="2249"/>
                  <a:pt x="3985" y="2244"/>
                </a:cubicBezTo>
                <a:cubicBezTo>
                  <a:pt x="3981" y="2234"/>
                  <a:pt x="3974" y="2227"/>
                  <a:pt x="3967" y="2223"/>
                </a:cubicBezTo>
                <a:cubicBezTo>
                  <a:pt x="3970" y="2222"/>
                  <a:pt x="3972" y="2221"/>
                  <a:pt x="3975" y="2220"/>
                </a:cubicBezTo>
                <a:cubicBezTo>
                  <a:pt x="3990" y="2216"/>
                  <a:pt x="3983" y="2193"/>
                  <a:pt x="3969" y="2195"/>
                </a:cubicBezTo>
                <a:cubicBezTo>
                  <a:pt x="3957" y="2196"/>
                  <a:pt x="3946" y="2198"/>
                  <a:pt x="3935" y="2201"/>
                </a:cubicBezTo>
                <a:cubicBezTo>
                  <a:pt x="3948" y="2186"/>
                  <a:pt x="3962" y="2174"/>
                  <a:pt x="3985" y="2176"/>
                </a:cubicBezTo>
                <a:cubicBezTo>
                  <a:pt x="3997" y="2176"/>
                  <a:pt x="4004" y="2158"/>
                  <a:pt x="3991" y="2153"/>
                </a:cubicBezTo>
                <a:cubicBezTo>
                  <a:pt x="3984" y="2150"/>
                  <a:pt x="3976" y="2149"/>
                  <a:pt x="3969" y="2150"/>
                </a:cubicBezTo>
                <a:cubicBezTo>
                  <a:pt x="3980" y="2140"/>
                  <a:pt x="3989" y="2127"/>
                  <a:pt x="3973" y="2116"/>
                </a:cubicBezTo>
                <a:cubicBezTo>
                  <a:pt x="3969" y="2113"/>
                  <a:pt x="3964" y="2114"/>
                  <a:pt x="3960" y="2116"/>
                </a:cubicBezTo>
                <a:cubicBezTo>
                  <a:pt x="3958" y="2118"/>
                  <a:pt x="3956" y="2120"/>
                  <a:pt x="3956" y="2123"/>
                </a:cubicBezTo>
                <a:cubicBezTo>
                  <a:pt x="3956" y="2129"/>
                  <a:pt x="3939" y="2136"/>
                  <a:pt x="3932" y="2139"/>
                </a:cubicBezTo>
                <a:cubicBezTo>
                  <a:pt x="3939" y="2128"/>
                  <a:pt x="3943" y="2116"/>
                  <a:pt x="3942" y="2101"/>
                </a:cubicBezTo>
                <a:cubicBezTo>
                  <a:pt x="3942" y="2089"/>
                  <a:pt x="3922" y="2086"/>
                  <a:pt x="3919" y="2098"/>
                </a:cubicBezTo>
                <a:cubicBezTo>
                  <a:pt x="3917" y="2103"/>
                  <a:pt x="3915" y="2108"/>
                  <a:pt x="3912" y="2113"/>
                </a:cubicBezTo>
                <a:cubicBezTo>
                  <a:pt x="3911" y="2110"/>
                  <a:pt x="3909" y="2107"/>
                  <a:pt x="3906" y="2104"/>
                </a:cubicBezTo>
                <a:cubicBezTo>
                  <a:pt x="3903" y="2100"/>
                  <a:pt x="3898" y="2098"/>
                  <a:pt x="3895" y="2095"/>
                </a:cubicBezTo>
                <a:cubicBezTo>
                  <a:pt x="3883" y="2081"/>
                  <a:pt x="3894" y="2070"/>
                  <a:pt x="3907" y="2067"/>
                </a:cubicBezTo>
                <a:cubicBezTo>
                  <a:pt x="3914" y="2073"/>
                  <a:pt x="3926" y="2070"/>
                  <a:pt x="3924" y="2060"/>
                </a:cubicBezTo>
                <a:cubicBezTo>
                  <a:pt x="3924" y="2057"/>
                  <a:pt x="3924" y="2055"/>
                  <a:pt x="3923" y="2053"/>
                </a:cubicBezTo>
                <a:cubicBezTo>
                  <a:pt x="3923" y="2049"/>
                  <a:pt x="3920" y="2046"/>
                  <a:pt x="3917" y="2044"/>
                </a:cubicBezTo>
                <a:cubicBezTo>
                  <a:pt x="3912" y="2019"/>
                  <a:pt x="3892" y="2007"/>
                  <a:pt x="3866" y="2016"/>
                </a:cubicBezTo>
                <a:cubicBezTo>
                  <a:pt x="3860" y="2019"/>
                  <a:pt x="3859" y="2027"/>
                  <a:pt x="3853" y="2029"/>
                </a:cubicBezTo>
                <a:cubicBezTo>
                  <a:pt x="3844" y="2035"/>
                  <a:pt x="3834" y="2034"/>
                  <a:pt x="3824" y="2034"/>
                </a:cubicBezTo>
                <a:cubicBezTo>
                  <a:pt x="3831" y="2021"/>
                  <a:pt x="3837" y="2007"/>
                  <a:pt x="3846" y="1995"/>
                </a:cubicBezTo>
                <a:cubicBezTo>
                  <a:pt x="3855" y="1983"/>
                  <a:pt x="3866" y="1979"/>
                  <a:pt x="3877" y="1977"/>
                </a:cubicBezTo>
                <a:cubicBezTo>
                  <a:pt x="3897" y="2003"/>
                  <a:pt x="3924" y="2026"/>
                  <a:pt x="3949" y="2048"/>
                </a:cubicBezTo>
                <a:cubicBezTo>
                  <a:pt x="3952" y="2071"/>
                  <a:pt x="3959" y="2095"/>
                  <a:pt x="3971" y="2110"/>
                </a:cubicBezTo>
                <a:cubicBezTo>
                  <a:pt x="3976" y="2116"/>
                  <a:pt x="3985" y="2115"/>
                  <a:pt x="3988" y="2108"/>
                </a:cubicBezTo>
                <a:cubicBezTo>
                  <a:pt x="3992" y="2101"/>
                  <a:pt x="3993" y="2094"/>
                  <a:pt x="3994" y="2087"/>
                </a:cubicBezTo>
                <a:cubicBezTo>
                  <a:pt x="4000" y="2099"/>
                  <a:pt x="4007" y="2113"/>
                  <a:pt x="4013" y="2114"/>
                </a:cubicBezTo>
                <a:cubicBezTo>
                  <a:pt x="4014" y="2114"/>
                  <a:pt x="4014" y="2114"/>
                  <a:pt x="4014" y="2114"/>
                </a:cubicBezTo>
                <a:cubicBezTo>
                  <a:pt x="4018" y="2114"/>
                  <a:pt x="4022" y="2112"/>
                  <a:pt x="4024" y="2108"/>
                </a:cubicBezTo>
                <a:cubicBezTo>
                  <a:pt x="4026" y="2100"/>
                  <a:pt x="4026" y="2093"/>
                  <a:pt x="4025" y="2086"/>
                </a:cubicBezTo>
                <a:cubicBezTo>
                  <a:pt x="4029" y="2086"/>
                  <a:pt x="4033" y="2085"/>
                  <a:pt x="4036" y="2083"/>
                </a:cubicBezTo>
                <a:cubicBezTo>
                  <a:pt x="4040" y="2104"/>
                  <a:pt x="4048" y="2124"/>
                  <a:pt x="4067" y="2134"/>
                </a:cubicBezTo>
                <a:cubicBezTo>
                  <a:pt x="4072" y="2136"/>
                  <a:pt x="4079" y="2133"/>
                  <a:pt x="4081" y="2128"/>
                </a:cubicBezTo>
                <a:cubicBezTo>
                  <a:pt x="4086" y="2112"/>
                  <a:pt x="4085" y="2093"/>
                  <a:pt x="4081" y="2074"/>
                </a:cubicBezTo>
                <a:cubicBezTo>
                  <a:pt x="4092" y="2083"/>
                  <a:pt x="4104" y="2090"/>
                  <a:pt x="4118" y="2093"/>
                </a:cubicBezTo>
                <a:cubicBezTo>
                  <a:pt x="4125" y="2095"/>
                  <a:pt x="4131" y="2087"/>
                  <a:pt x="4128" y="2080"/>
                </a:cubicBezTo>
                <a:cubicBezTo>
                  <a:pt x="4121" y="2063"/>
                  <a:pt x="4109" y="2048"/>
                  <a:pt x="4097" y="2033"/>
                </a:cubicBezTo>
                <a:cubicBezTo>
                  <a:pt x="4101" y="2033"/>
                  <a:pt x="4106" y="2033"/>
                  <a:pt x="4110" y="2031"/>
                </a:cubicBezTo>
                <a:cubicBezTo>
                  <a:pt x="4113" y="2030"/>
                  <a:pt x="4115" y="2027"/>
                  <a:pt x="4115" y="2025"/>
                </a:cubicBezTo>
                <a:cubicBezTo>
                  <a:pt x="4116" y="2013"/>
                  <a:pt x="4109" y="2004"/>
                  <a:pt x="4101" y="1996"/>
                </a:cubicBezTo>
                <a:cubicBezTo>
                  <a:pt x="4112" y="2002"/>
                  <a:pt x="4127" y="2010"/>
                  <a:pt x="4134" y="2001"/>
                </a:cubicBezTo>
                <a:cubicBezTo>
                  <a:pt x="4137" y="1998"/>
                  <a:pt x="4138" y="1995"/>
                  <a:pt x="4139" y="1993"/>
                </a:cubicBezTo>
                <a:cubicBezTo>
                  <a:pt x="4146" y="1998"/>
                  <a:pt x="4153" y="2002"/>
                  <a:pt x="4162" y="2004"/>
                </a:cubicBezTo>
                <a:cubicBezTo>
                  <a:pt x="4167" y="2005"/>
                  <a:pt x="4173" y="2000"/>
                  <a:pt x="4174" y="1995"/>
                </a:cubicBezTo>
                <a:cubicBezTo>
                  <a:pt x="4175" y="1988"/>
                  <a:pt x="4173" y="1981"/>
                  <a:pt x="4171" y="1974"/>
                </a:cubicBezTo>
                <a:cubicBezTo>
                  <a:pt x="4184" y="1979"/>
                  <a:pt x="4197" y="1987"/>
                  <a:pt x="4211" y="1981"/>
                </a:cubicBezTo>
                <a:cubicBezTo>
                  <a:pt x="4216" y="1979"/>
                  <a:pt x="4218" y="1975"/>
                  <a:pt x="4217" y="1971"/>
                </a:cubicBezTo>
                <a:cubicBezTo>
                  <a:pt x="4217" y="1958"/>
                  <a:pt x="4208" y="1948"/>
                  <a:pt x="4195" y="1941"/>
                </a:cubicBezTo>
                <a:cubicBezTo>
                  <a:pt x="4203" y="1940"/>
                  <a:pt x="4210" y="1938"/>
                  <a:pt x="4217" y="1936"/>
                </a:cubicBezTo>
                <a:cubicBezTo>
                  <a:pt x="4231" y="1930"/>
                  <a:pt x="4228" y="1909"/>
                  <a:pt x="4213" y="1907"/>
                </a:cubicBezTo>
                <a:cubicBezTo>
                  <a:pt x="4194" y="1904"/>
                  <a:pt x="4175" y="1904"/>
                  <a:pt x="4156" y="1903"/>
                </a:cubicBezTo>
                <a:cubicBezTo>
                  <a:pt x="4160" y="1898"/>
                  <a:pt x="4164" y="1892"/>
                  <a:pt x="4165" y="1885"/>
                </a:cubicBezTo>
                <a:cubicBezTo>
                  <a:pt x="4165" y="1882"/>
                  <a:pt x="4164" y="1879"/>
                  <a:pt x="4162" y="1876"/>
                </a:cubicBezTo>
                <a:cubicBezTo>
                  <a:pt x="4168" y="1874"/>
                  <a:pt x="4173" y="1872"/>
                  <a:pt x="4178" y="1869"/>
                </a:cubicBezTo>
                <a:cubicBezTo>
                  <a:pt x="4196" y="1860"/>
                  <a:pt x="4191" y="1829"/>
                  <a:pt x="4169" y="1832"/>
                </a:cubicBezTo>
                <a:cubicBezTo>
                  <a:pt x="4164" y="1833"/>
                  <a:pt x="4159" y="1833"/>
                  <a:pt x="4154" y="1834"/>
                </a:cubicBezTo>
                <a:cubicBezTo>
                  <a:pt x="4153" y="1834"/>
                  <a:pt x="4152" y="1833"/>
                  <a:pt x="4151" y="1833"/>
                </a:cubicBezTo>
                <a:cubicBezTo>
                  <a:pt x="4130" y="1826"/>
                  <a:pt x="4114" y="1813"/>
                  <a:pt x="4094" y="1807"/>
                </a:cubicBezTo>
                <a:cubicBezTo>
                  <a:pt x="4105" y="1806"/>
                  <a:pt x="4117" y="1805"/>
                  <a:pt x="4126" y="1800"/>
                </a:cubicBezTo>
                <a:cubicBezTo>
                  <a:pt x="4127" y="1800"/>
                  <a:pt x="4129" y="1799"/>
                  <a:pt x="4130" y="1798"/>
                </a:cubicBezTo>
                <a:cubicBezTo>
                  <a:pt x="4134" y="1798"/>
                  <a:pt x="4138" y="1798"/>
                  <a:pt x="4143" y="1799"/>
                </a:cubicBezTo>
                <a:cubicBezTo>
                  <a:pt x="4149" y="1800"/>
                  <a:pt x="4156" y="1797"/>
                  <a:pt x="4159" y="1791"/>
                </a:cubicBezTo>
                <a:cubicBezTo>
                  <a:pt x="4166" y="1791"/>
                  <a:pt x="4173" y="1790"/>
                  <a:pt x="4180" y="1785"/>
                </a:cubicBezTo>
                <a:cubicBezTo>
                  <a:pt x="4189" y="1780"/>
                  <a:pt x="4186" y="1768"/>
                  <a:pt x="4179" y="1763"/>
                </a:cubicBezTo>
                <a:cubicBezTo>
                  <a:pt x="4187" y="1764"/>
                  <a:pt x="4196" y="1766"/>
                  <a:pt x="4204" y="1766"/>
                </a:cubicBezTo>
                <a:cubicBezTo>
                  <a:pt x="4211" y="1766"/>
                  <a:pt x="4220" y="1763"/>
                  <a:pt x="4223" y="1756"/>
                </a:cubicBezTo>
                <a:cubicBezTo>
                  <a:pt x="4223" y="1754"/>
                  <a:pt x="4223" y="1753"/>
                  <a:pt x="4224" y="1752"/>
                </a:cubicBezTo>
                <a:cubicBezTo>
                  <a:pt x="4227" y="1739"/>
                  <a:pt x="4206" y="1730"/>
                  <a:pt x="4185" y="1723"/>
                </a:cubicBezTo>
                <a:cubicBezTo>
                  <a:pt x="4186" y="1723"/>
                  <a:pt x="4188" y="1722"/>
                  <a:pt x="4190" y="1721"/>
                </a:cubicBezTo>
                <a:cubicBezTo>
                  <a:pt x="4217" y="1710"/>
                  <a:pt x="4267" y="1709"/>
                  <a:pt x="4268" y="1672"/>
                </a:cubicBezTo>
                <a:cubicBezTo>
                  <a:pt x="4268" y="1663"/>
                  <a:pt x="4262" y="1656"/>
                  <a:pt x="4253" y="1657"/>
                </a:cubicBezTo>
                <a:cubicBezTo>
                  <a:pt x="4265" y="1643"/>
                  <a:pt x="4274" y="1628"/>
                  <a:pt x="4277" y="1615"/>
                </a:cubicBezTo>
                <a:cubicBezTo>
                  <a:pt x="4302" y="1608"/>
                  <a:pt x="4329" y="1607"/>
                  <a:pt x="4356" y="1615"/>
                </a:cubicBezTo>
                <a:cubicBezTo>
                  <a:pt x="4357" y="1615"/>
                  <a:pt x="4358" y="1614"/>
                  <a:pt x="4358" y="1614"/>
                </a:cubicBezTo>
                <a:cubicBezTo>
                  <a:pt x="4396" y="1634"/>
                  <a:pt x="4436" y="1649"/>
                  <a:pt x="4478" y="1658"/>
                </a:cubicBezTo>
                <a:cubicBezTo>
                  <a:pt x="4571" y="1676"/>
                  <a:pt x="4638" y="1641"/>
                  <a:pt x="4693" y="1566"/>
                </a:cubicBezTo>
                <a:cubicBezTo>
                  <a:pt x="4695" y="1564"/>
                  <a:pt x="4693" y="1559"/>
                  <a:pt x="4690" y="1562"/>
                </a:cubicBezTo>
                <a:cubicBezTo>
                  <a:pt x="4625" y="1612"/>
                  <a:pt x="4552" y="1636"/>
                  <a:pt x="4473" y="1608"/>
                </a:cubicBezTo>
                <a:cubicBezTo>
                  <a:pt x="4432" y="1594"/>
                  <a:pt x="4397" y="1571"/>
                  <a:pt x="4362" y="1550"/>
                </a:cubicBezTo>
                <a:cubicBezTo>
                  <a:pt x="4392" y="1566"/>
                  <a:pt x="4422" y="1578"/>
                  <a:pt x="4458" y="1577"/>
                </a:cubicBezTo>
                <a:cubicBezTo>
                  <a:pt x="4564" y="1577"/>
                  <a:pt x="4650" y="1474"/>
                  <a:pt x="4724" y="1411"/>
                </a:cubicBezTo>
                <a:cubicBezTo>
                  <a:pt x="4728" y="1407"/>
                  <a:pt x="4722" y="1401"/>
                  <a:pt x="4717" y="1404"/>
                </a:cubicBezTo>
                <a:cubicBezTo>
                  <a:pt x="4655" y="1455"/>
                  <a:pt x="4596" y="1513"/>
                  <a:pt x="4520" y="1540"/>
                </a:cubicBezTo>
                <a:cubicBezTo>
                  <a:pt x="4429" y="1572"/>
                  <a:pt x="4393" y="1534"/>
                  <a:pt x="4321" y="1482"/>
                </a:cubicBezTo>
                <a:cubicBezTo>
                  <a:pt x="4314" y="1478"/>
                  <a:pt x="4311" y="1469"/>
                  <a:pt x="4305" y="1463"/>
                </a:cubicBezTo>
                <a:cubicBezTo>
                  <a:pt x="4331" y="1451"/>
                  <a:pt x="4359" y="1446"/>
                  <a:pt x="4387" y="1453"/>
                </a:cubicBezTo>
                <a:cubicBezTo>
                  <a:pt x="4437" y="1466"/>
                  <a:pt x="4463" y="1484"/>
                  <a:pt x="4518" y="1475"/>
                </a:cubicBezTo>
                <a:cubicBezTo>
                  <a:pt x="4603" y="1462"/>
                  <a:pt x="4691" y="1412"/>
                  <a:pt x="4715" y="1326"/>
                </a:cubicBezTo>
                <a:cubicBezTo>
                  <a:pt x="4716" y="1324"/>
                  <a:pt x="4712" y="1323"/>
                  <a:pt x="4711" y="1325"/>
                </a:cubicBezTo>
                <a:cubicBezTo>
                  <a:pt x="4680" y="1406"/>
                  <a:pt x="4545" y="1460"/>
                  <a:pt x="4462" y="1441"/>
                </a:cubicBezTo>
                <a:cubicBezTo>
                  <a:pt x="4414" y="1430"/>
                  <a:pt x="4381" y="1387"/>
                  <a:pt x="4329" y="1391"/>
                </a:cubicBezTo>
                <a:cubicBezTo>
                  <a:pt x="4329" y="1391"/>
                  <a:pt x="4329" y="1392"/>
                  <a:pt x="4328" y="1392"/>
                </a:cubicBezTo>
                <a:cubicBezTo>
                  <a:pt x="4306" y="1373"/>
                  <a:pt x="4267" y="1347"/>
                  <a:pt x="4262" y="1323"/>
                </a:cubicBezTo>
                <a:cubicBezTo>
                  <a:pt x="4260" y="1313"/>
                  <a:pt x="4263" y="1302"/>
                  <a:pt x="4267" y="1290"/>
                </a:cubicBezTo>
                <a:cubicBezTo>
                  <a:pt x="4284" y="1290"/>
                  <a:pt x="4300" y="1289"/>
                  <a:pt x="4317" y="1291"/>
                </a:cubicBezTo>
                <a:cubicBezTo>
                  <a:pt x="4329" y="1304"/>
                  <a:pt x="4336" y="1321"/>
                  <a:pt x="4348" y="1333"/>
                </a:cubicBezTo>
                <a:cubicBezTo>
                  <a:pt x="4363" y="1349"/>
                  <a:pt x="4383" y="1360"/>
                  <a:pt x="4403" y="1365"/>
                </a:cubicBezTo>
                <a:cubicBezTo>
                  <a:pt x="4425" y="1371"/>
                  <a:pt x="4448" y="1370"/>
                  <a:pt x="4470" y="1366"/>
                </a:cubicBezTo>
                <a:cubicBezTo>
                  <a:pt x="4489" y="1363"/>
                  <a:pt x="4517" y="1360"/>
                  <a:pt x="4530" y="1345"/>
                </a:cubicBezTo>
                <a:cubicBezTo>
                  <a:pt x="4533" y="1342"/>
                  <a:pt x="4532" y="1337"/>
                  <a:pt x="4529" y="1335"/>
                </a:cubicBezTo>
                <a:cubicBezTo>
                  <a:pt x="4512" y="1324"/>
                  <a:pt x="4486" y="1329"/>
                  <a:pt x="4466" y="1330"/>
                </a:cubicBezTo>
                <a:cubicBezTo>
                  <a:pt x="4444" y="1332"/>
                  <a:pt x="4423" y="1332"/>
                  <a:pt x="4402" y="1322"/>
                </a:cubicBezTo>
                <a:cubicBezTo>
                  <a:pt x="4402" y="1322"/>
                  <a:pt x="4401" y="1321"/>
                  <a:pt x="4401" y="1321"/>
                </a:cubicBezTo>
                <a:cubicBezTo>
                  <a:pt x="4418" y="1324"/>
                  <a:pt x="4435" y="1323"/>
                  <a:pt x="4452" y="1319"/>
                </a:cubicBezTo>
                <a:cubicBezTo>
                  <a:pt x="4473" y="1315"/>
                  <a:pt x="4493" y="1304"/>
                  <a:pt x="4510" y="1291"/>
                </a:cubicBezTo>
                <a:cubicBezTo>
                  <a:pt x="4523" y="1280"/>
                  <a:pt x="4544" y="1265"/>
                  <a:pt x="4547" y="1246"/>
                </a:cubicBezTo>
                <a:cubicBezTo>
                  <a:pt x="4547" y="1244"/>
                  <a:pt x="4545" y="1242"/>
                  <a:pt x="4543" y="1242"/>
                </a:cubicBezTo>
                <a:cubicBezTo>
                  <a:pt x="4525" y="1240"/>
                  <a:pt x="4507" y="1255"/>
                  <a:pt x="4492" y="1263"/>
                </a:cubicBezTo>
                <a:cubicBezTo>
                  <a:pt x="4474" y="1273"/>
                  <a:pt x="4454" y="1282"/>
                  <a:pt x="4432" y="1285"/>
                </a:cubicBezTo>
                <a:cubicBezTo>
                  <a:pt x="4409" y="1287"/>
                  <a:pt x="4393" y="1278"/>
                  <a:pt x="4372" y="1269"/>
                </a:cubicBezTo>
                <a:cubicBezTo>
                  <a:pt x="4367" y="1266"/>
                  <a:pt x="4362" y="1264"/>
                  <a:pt x="4356" y="1262"/>
                </a:cubicBezTo>
                <a:cubicBezTo>
                  <a:pt x="4376" y="1262"/>
                  <a:pt x="4395" y="1261"/>
                  <a:pt x="4414" y="1255"/>
                </a:cubicBezTo>
                <a:cubicBezTo>
                  <a:pt x="4432" y="1249"/>
                  <a:pt x="4448" y="1239"/>
                  <a:pt x="4463" y="1226"/>
                </a:cubicBezTo>
                <a:cubicBezTo>
                  <a:pt x="4466" y="1223"/>
                  <a:pt x="4469" y="1221"/>
                  <a:pt x="4472" y="1218"/>
                </a:cubicBezTo>
                <a:cubicBezTo>
                  <a:pt x="4473" y="1219"/>
                  <a:pt x="4474" y="1219"/>
                  <a:pt x="4475" y="1220"/>
                </a:cubicBezTo>
                <a:cubicBezTo>
                  <a:pt x="4492" y="1230"/>
                  <a:pt x="4520" y="1228"/>
                  <a:pt x="4536" y="1218"/>
                </a:cubicBezTo>
                <a:cubicBezTo>
                  <a:pt x="4552" y="1209"/>
                  <a:pt x="4567" y="1190"/>
                  <a:pt x="4569" y="1171"/>
                </a:cubicBezTo>
                <a:cubicBezTo>
                  <a:pt x="4569" y="1163"/>
                  <a:pt x="4560" y="1157"/>
                  <a:pt x="4553" y="1159"/>
                </a:cubicBezTo>
                <a:cubicBezTo>
                  <a:pt x="4538" y="1165"/>
                  <a:pt x="4531" y="1182"/>
                  <a:pt x="4517" y="1187"/>
                </a:cubicBezTo>
                <a:cubicBezTo>
                  <a:pt x="4512" y="1189"/>
                  <a:pt x="4507" y="1189"/>
                  <a:pt x="4501" y="1188"/>
                </a:cubicBezTo>
                <a:cubicBezTo>
                  <a:pt x="4502" y="1188"/>
                  <a:pt x="4502" y="1187"/>
                  <a:pt x="4502" y="1187"/>
                </a:cubicBezTo>
                <a:cubicBezTo>
                  <a:pt x="4509" y="1180"/>
                  <a:pt x="4515" y="1174"/>
                  <a:pt x="4522" y="1168"/>
                </a:cubicBezTo>
                <a:cubicBezTo>
                  <a:pt x="4529" y="1162"/>
                  <a:pt x="4539" y="1157"/>
                  <a:pt x="4543" y="1148"/>
                </a:cubicBezTo>
                <a:cubicBezTo>
                  <a:pt x="4547" y="1140"/>
                  <a:pt x="4544" y="1128"/>
                  <a:pt x="4534" y="1127"/>
                </a:cubicBezTo>
                <a:cubicBezTo>
                  <a:pt x="4514" y="1124"/>
                  <a:pt x="4497" y="1140"/>
                  <a:pt x="4483" y="1152"/>
                </a:cubicBezTo>
                <a:cubicBezTo>
                  <a:pt x="4470" y="1164"/>
                  <a:pt x="4458" y="1178"/>
                  <a:pt x="4445" y="1191"/>
                </a:cubicBezTo>
                <a:cubicBezTo>
                  <a:pt x="4432" y="1204"/>
                  <a:pt x="4417" y="1215"/>
                  <a:pt x="4399" y="1220"/>
                </a:cubicBezTo>
                <a:cubicBezTo>
                  <a:pt x="4378" y="1226"/>
                  <a:pt x="4355" y="1224"/>
                  <a:pt x="4334" y="1226"/>
                </a:cubicBezTo>
                <a:cubicBezTo>
                  <a:pt x="4322" y="1226"/>
                  <a:pt x="4310" y="1228"/>
                  <a:pt x="4299" y="1230"/>
                </a:cubicBezTo>
                <a:cubicBezTo>
                  <a:pt x="4299" y="1230"/>
                  <a:pt x="4299" y="1229"/>
                  <a:pt x="4299" y="1229"/>
                </a:cubicBezTo>
                <a:cubicBezTo>
                  <a:pt x="4330" y="1222"/>
                  <a:pt x="4362" y="1215"/>
                  <a:pt x="4391" y="1201"/>
                </a:cubicBezTo>
                <a:cubicBezTo>
                  <a:pt x="4425" y="1186"/>
                  <a:pt x="4452" y="1160"/>
                  <a:pt x="4478" y="1134"/>
                </a:cubicBezTo>
                <a:cubicBezTo>
                  <a:pt x="4493" y="1120"/>
                  <a:pt x="4470" y="1098"/>
                  <a:pt x="4455" y="1112"/>
                </a:cubicBezTo>
                <a:cubicBezTo>
                  <a:pt x="4428" y="1137"/>
                  <a:pt x="4400" y="1162"/>
                  <a:pt x="4366" y="1175"/>
                </a:cubicBezTo>
                <a:cubicBezTo>
                  <a:pt x="4353" y="1180"/>
                  <a:pt x="4340" y="1184"/>
                  <a:pt x="4326" y="1188"/>
                </a:cubicBezTo>
                <a:cubicBezTo>
                  <a:pt x="4331" y="1182"/>
                  <a:pt x="4336" y="1177"/>
                  <a:pt x="4341" y="1172"/>
                </a:cubicBezTo>
                <a:cubicBezTo>
                  <a:pt x="4356" y="1159"/>
                  <a:pt x="4396" y="1158"/>
                  <a:pt x="4394" y="1131"/>
                </a:cubicBezTo>
                <a:cubicBezTo>
                  <a:pt x="4393" y="1128"/>
                  <a:pt x="4392" y="1126"/>
                  <a:pt x="4389" y="1125"/>
                </a:cubicBezTo>
                <a:cubicBezTo>
                  <a:pt x="4393" y="1126"/>
                  <a:pt x="4387" y="1125"/>
                  <a:pt x="4387" y="1125"/>
                </a:cubicBezTo>
                <a:cubicBezTo>
                  <a:pt x="4384" y="1125"/>
                  <a:pt x="4382" y="1125"/>
                  <a:pt x="4379" y="1125"/>
                </a:cubicBezTo>
                <a:cubicBezTo>
                  <a:pt x="4373" y="1126"/>
                  <a:pt x="4367" y="1127"/>
                  <a:pt x="4361" y="1128"/>
                </a:cubicBezTo>
                <a:cubicBezTo>
                  <a:pt x="4348" y="1131"/>
                  <a:pt x="4334" y="1135"/>
                  <a:pt x="4323" y="1143"/>
                </a:cubicBezTo>
                <a:cubicBezTo>
                  <a:pt x="4309" y="1152"/>
                  <a:pt x="4298" y="1165"/>
                  <a:pt x="4286" y="1177"/>
                </a:cubicBezTo>
                <a:cubicBezTo>
                  <a:pt x="4276" y="1186"/>
                  <a:pt x="4264" y="1194"/>
                  <a:pt x="4255" y="1205"/>
                </a:cubicBezTo>
                <a:cubicBezTo>
                  <a:pt x="4253" y="1205"/>
                  <a:pt x="4252" y="1206"/>
                  <a:pt x="4250" y="1206"/>
                </a:cubicBezTo>
                <a:cubicBezTo>
                  <a:pt x="4232" y="1211"/>
                  <a:pt x="4216" y="1214"/>
                  <a:pt x="4197" y="1211"/>
                </a:cubicBezTo>
                <a:cubicBezTo>
                  <a:pt x="4188" y="1210"/>
                  <a:pt x="4180" y="1208"/>
                  <a:pt x="4172" y="1208"/>
                </a:cubicBezTo>
                <a:cubicBezTo>
                  <a:pt x="4187" y="1202"/>
                  <a:pt x="4201" y="1196"/>
                  <a:pt x="4214" y="1187"/>
                </a:cubicBezTo>
                <a:cubicBezTo>
                  <a:pt x="4215" y="1187"/>
                  <a:pt x="4215" y="1187"/>
                  <a:pt x="4216" y="1186"/>
                </a:cubicBezTo>
                <a:cubicBezTo>
                  <a:pt x="4239" y="1184"/>
                  <a:pt x="4262" y="1177"/>
                  <a:pt x="4283" y="1166"/>
                </a:cubicBezTo>
                <a:cubicBezTo>
                  <a:pt x="4314" y="1150"/>
                  <a:pt x="4335" y="1126"/>
                  <a:pt x="4356" y="1099"/>
                </a:cubicBezTo>
                <a:cubicBezTo>
                  <a:pt x="4358" y="1102"/>
                  <a:pt x="4361" y="1104"/>
                  <a:pt x="4365" y="1105"/>
                </a:cubicBezTo>
                <a:cubicBezTo>
                  <a:pt x="4402" y="1115"/>
                  <a:pt x="4436" y="1095"/>
                  <a:pt x="4464" y="1074"/>
                </a:cubicBezTo>
                <a:cubicBezTo>
                  <a:pt x="4479" y="1063"/>
                  <a:pt x="4493" y="1051"/>
                  <a:pt x="4510" y="1044"/>
                </a:cubicBezTo>
                <a:cubicBezTo>
                  <a:pt x="4529" y="1036"/>
                  <a:pt x="4549" y="1037"/>
                  <a:pt x="4569" y="1039"/>
                </a:cubicBezTo>
                <a:cubicBezTo>
                  <a:pt x="4576" y="1039"/>
                  <a:pt x="4582" y="1033"/>
                  <a:pt x="4583" y="1027"/>
                </a:cubicBezTo>
                <a:cubicBezTo>
                  <a:pt x="4584" y="1026"/>
                  <a:pt x="4584" y="1025"/>
                  <a:pt x="4584" y="1024"/>
                </a:cubicBezTo>
                <a:cubicBezTo>
                  <a:pt x="4584" y="1023"/>
                  <a:pt x="4584" y="1023"/>
                  <a:pt x="4584" y="1023"/>
                </a:cubicBezTo>
                <a:cubicBezTo>
                  <a:pt x="4583" y="1014"/>
                  <a:pt x="4576" y="1009"/>
                  <a:pt x="4568" y="1008"/>
                </a:cubicBezTo>
                <a:cubicBezTo>
                  <a:pt x="4549" y="1006"/>
                  <a:pt x="4530" y="1006"/>
                  <a:pt x="4511" y="1011"/>
                </a:cubicBezTo>
                <a:cubicBezTo>
                  <a:pt x="4506" y="1012"/>
                  <a:pt x="4501" y="1014"/>
                  <a:pt x="4496" y="1016"/>
                </a:cubicBezTo>
                <a:cubicBezTo>
                  <a:pt x="4497" y="1007"/>
                  <a:pt x="4497" y="997"/>
                  <a:pt x="4502" y="989"/>
                </a:cubicBezTo>
                <a:cubicBezTo>
                  <a:pt x="4511" y="976"/>
                  <a:pt x="4526" y="978"/>
                  <a:pt x="4538" y="970"/>
                </a:cubicBezTo>
                <a:cubicBezTo>
                  <a:pt x="4543" y="967"/>
                  <a:pt x="4545" y="958"/>
                  <a:pt x="4539" y="954"/>
                </a:cubicBezTo>
                <a:cubicBezTo>
                  <a:pt x="4522" y="940"/>
                  <a:pt x="4496" y="952"/>
                  <a:pt x="4483" y="968"/>
                </a:cubicBezTo>
                <a:cubicBezTo>
                  <a:pt x="4475" y="978"/>
                  <a:pt x="4471" y="990"/>
                  <a:pt x="4469" y="1003"/>
                </a:cubicBezTo>
                <a:cubicBezTo>
                  <a:pt x="4468" y="1012"/>
                  <a:pt x="4466" y="1022"/>
                  <a:pt x="4470" y="1031"/>
                </a:cubicBezTo>
                <a:cubicBezTo>
                  <a:pt x="4468" y="1032"/>
                  <a:pt x="4467" y="1033"/>
                  <a:pt x="4465" y="1034"/>
                </a:cubicBezTo>
                <a:cubicBezTo>
                  <a:pt x="4439" y="1053"/>
                  <a:pt x="4410" y="1082"/>
                  <a:pt x="4376" y="1075"/>
                </a:cubicBezTo>
                <a:cubicBezTo>
                  <a:pt x="4384" y="1066"/>
                  <a:pt x="4393" y="1058"/>
                  <a:pt x="4404" y="1051"/>
                </a:cubicBezTo>
                <a:cubicBezTo>
                  <a:pt x="4417" y="1042"/>
                  <a:pt x="4439" y="1037"/>
                  <a:pt x="4447" y="1023"/>
                </a:cubicBezTo>
                <a:cubicBezTo>
                  <a:pt x="4450" y="1019"/>
                  <a:pt x="4448" y="1013"/>
                  <a:pt x="4443" y="1011"/>
                </a:cubicBezTo>
                <a:cubicBezTo>
                  <a:pt x="4430" y="1003"/>
                  <a:pt x="4411" y="1011"/>
                  <a:pt x="4399" y="1017"/>
                </a:cubicBezTo>
                <a:cubicBezTo>
                  <a:pt x="4384" y="1025"/>
                  <a:pt x="4370" y="1034"/>
                  <a:pt x="4359" y="1046"/>
                </a:cubicBezTo>
                <a:cubicBezTo>
                  <a:pt x="4333" y="1071"/>
                  <a:pt x="4317" y="1104"/>
                  <a:pt x="4287" y="1125"/>
                </a:cubicBezTo>
                <a:cubicBezTo>
                  <a:pt x="4279" y="1132"/>
                  <a:pt x="4270" y="1137"/>
                  <a:pt x="4260" y="1141"/>
                </a:cubicBezTo>
                <a:cubicBezTo>
                  <a:pt x="4263" y="1137"/>
                  <a:pt x="4265" y="1134"/>
                  <a:pt x="4267" y="1130"/>
                </a:cubicBezTo>
                <a:cubicBezTo>
                  <a:pt x="4278" y="1108"/>
                  <a:pt x="4287" y="1082"/>
                  <a:pt x="4309" y="1069"/>
                </a:cubicBezTo>
                <a:cubicBezTo>
                  <a:pt x="4327" y="1058"/>
                  <a:pt x="4310" y="1030"/>
                  <a:pt x="4291" y="1040"/>
                </a:cubicBezTo>
                <a:cubicBezTo>
                  <a:pt x="4266" y="1054"/>
                  <a:pt x="4254" y="1078"/>
                  <a:pt x="4241" y="1102"/>
                </a:cubicBezTo>
                <a:cubicBezTo>
                  <a:pt x="4230" y="1124"/>
                  <a:pt x="4216" y="1141"/>
                  <a:pt x="4196" y="1154"/>
                </a:cubicBezTo>
                <a:cubicBezTo>
                  <a:pt x="4180" y="1154"/>
                  <a:pt x="4164" y="1152"/>
                  <a:pt x="4148" y="1147"/>
                </a:cubicBezTo>
                <a:cubicBezTo>
                  <a:pt x="4173" y="1142"/>
                  <a:pt x="4195" y="1133"/>
                  <a:pt x="4214" y="1115"/>
                </a:cubicBezTo>
                <a:cubicBezTo>
                  <a:pt x="4239" y="1092"/>
                  <a:pt x="4253" y="1061"/>
                  <a:pt x="4271" y="1032"/>
                </a:cubicBezTo>
                <a:cubicBezTo>
                  <a:pt x="4271" y="1032"/>
                  <a:pt x="4272" y="1032"/>
                  <a:pt x="4272" y="1031"/>
                </a:cubicBezTo>
                <a:cubicBezTo>
                  <a:pt x="4285" y="1021"/>
                  <a:pt x="4302" y="1027"/>
                  <a:pt x="4317" y="1028"/>
                </a:cubicBezTo>
                <a:cubicBezTo>
                  <a:pt x="4331" y="1029"/>
                  <a:pt x="4344" y="1027"/>
                  <a:pt x="4357" y="1022"/>
                </a:cubicBezTo>
                <a:cubicBezTo>
                  <a:pt x="4381" y="1011"/>
                  <a:pt x="4398" y="990"/>
                  <a:pt x="4405" y="965"/>
                </a:cubicBezTo>
                <a:cubicBezTo>
                  <a:pt x="4410" y="946"/>
                  <a:pt x="4382" y="940"/>
                  <a:pt x="4376" y="958"/>
                </a:cubicBezTo>
                <a:cubicBezTo>
                  <a:pt x="4369" y="981"/>
                  <a:pt x="4348" y="997"/>
                  <a:pt x="4325" y="999"/>
                </a:cubicBezTo>
                <a:cubicBezTo>
                  <a:pt x="4316" y="999"/>
                  <a:pt x="4306" y="999"/>
                  <a:pt x="4296" y="999"/>
                </a:cubicBezTo>
                <a:cubicBezTo>
                  <a:pt x="4299" y="997"/>
                  <a:pt x="4301" y="995"/>
                  <a:pt x="4304" y="993"/>
                </a:cubicBezTo>
                <a:cubicBezTo>
                  <a:pt x="4317" y="982"/>
                  <a:pt x="4334" y="977"/>
                  <a:pt x="4344" y="962"/>
                </a:cubicBezTo>
                <a:cubicBezTo>
                  <a:pt x="4350" y="952"/>
                  <a:pt x="4349" y="940"/>
                  <a:pt x="4348" y="928"/>
                </a:cubicBezTo>
                <a:cubicBezTo>
                  <a:pt x="4354" y="926"/>
                  <a:pt x="4360" y="922"/>
                  <a:pt x="4365" y="921"/>
                </a:cubicBezTo>
                <a:cubicBezTo>
                  <a:pt x="4377" y="919"/>
                  <a:pt x="4387" y="919"/>
                  <a:pt x="4398" y="913"/>
                </a:cubicBezTo>
                <a:cubicBezTo>
                  <a:pt x="4418" y="904"/>
                  <a:pt x="4431" y="887"/>
                  <a:pt x="4437" y="866"/>
                </a:cubicBezTo>
                <a:cubicBezTo>
                  <a:pt x="4443" y="847"/>
                  <a:pt x="4413" y="840"/>
                  <a:pt x="4407" y="859"/>
                </a:cubicBezTo>
                <a:cubicBezTo>
                  <a:pt x="4403" y="869"/>
                  <a:pt x="4397" y="877"/>
                  <a:pt x="4388" y="882"/>
                </a:cubicBezTo>
                <a:cubicBezTo>
                  <a:pt x="4378" y="889"/>
                  <a:pt x="4367" y="889"/>
                  <a:pt x="4356" y="892"/>
                </a:cubicBezTo>
                <a:cubicBezTo>
                  <a:pt x="4354" y="892"/>
                  <a:pt x="4352" y="893"/>
                  <a:pt x="4351" y="894"/>
                </a:cubicBezTo>
                <a:cubicBezTo>
                  <a:pt x="4353" y="887"/>
                  <a:pt x="4355" y="881"/>
                  <a:pt x="4359" y="875"/>
                </a:cubicBezTo>
                <a:cubicBezTo>
                  <a:pt x="4364" y="865"/>
                  <a:pt x="4372" y="858"/>
                  <a:pt x="4376" y="849"/>
                </a:cubicBezTo>
                <a:cubicBezTo>
                  <a:pt x="4377" y="845"/>
                  <a:pt x="4375" y="839"/>
                  <a:pt x="4370" y="839"/>
                </a:cubicBezTo>
                <a:cubicBezTo>
                  <a:pt x="4337" y="843"/>
                  <a:pt x="4321" y="889"/>
                  <a:pt x="4320" y="917"/>
                </a:cubicBezTo>
                <a:cubicBezTo>
                  <a:pt x="4320" y="925"/>
                  <a:pt x="4324" y="935"/>
                  <a:pt x="4322" y="943"/>
                </a:cubicBezTo>
                <a:cubicBezTo>
                  <a:pt x="4320" y="953"/>
                  <a:pt x="4310" y="957"/>
                  <a:pt x="4302" y="961"/>
                </a:cubicBezTo>
                <a:cubicBezTo>
                  <a:pt x="4287" y="970"/>
                  <a:pt x="4275" y="981"/>
                  <a:pt x="4264" y="994"/>
                </a:cubicBezTo>
                <a:cubicBezTo>
                  <a:pt x="4243" y="1020"/>
                  <a:pt x="4230" y="1052"/>
                  <a:pt x="4209" y="1079"/>
                </a:cubicBezTo>
                <a:cubicBezTo>
                  <a:pt x="4187" y="1107"/>
                  <a:pt x="4158" y="1119"/>
                  <a:pt x="4123" y="1124"/>
                </a:cubicBezTo>
                <a:cubicBezTo>
                  <a:pt x="4123" y="1122"/>
                  <a:pt x="4124" y="1121"/>
                  <a:pt x="4124" y="1119"/>
                </a:cubicBezTo>
                <a:cubicBezTo>
                  <a:pt x="4133" y="1115"/>
                  <a:pt x="4141" y="1110"/>
                  <a:pt x="4149" y="1104"/>
                </a:cubicBezTo>
                <a:cubicBezTo>
                  <a:pt x="4181" y="1080"/>
                  <a:pt x="4204" y="1049"/>
                  <a:pt x="4223" y="1014"/>
                </a:cubicBezTo>
                <a:cubicBezTo>
                  <a:pt x="4227" y="1005"/>
                  <a:pt x="4232" y="997"/>
                  <a:pt x="4237" y="988"/>
                </a:cubicBezTo>
                <a:cubicBezTo>
                  <a:pt x="4237" y="988"/>
                  <a:pt x="4238" y="988"/>
                  <a:pt x="4238" y="988"/>
                </a:cubicBezTo>
                <a:cubicBezTo>
                  <a:pt x="4270" y="980"/>
                  <a:pt x="4310" y="952"/>
                  <a:pt x="4307" y="915"/>
                </a:cubicBezTo>
                <a:cubicBezTo>
                  <a:pt x="4306" y="903"/>
                  <a:pt x="4291" y="896"/>
                  <a:pt x="4283" y="905"/>
                </a:cubicBezTo>
                <a:cubicBezTo>
                  <a:pt x="4276" y="913"/>
                  <a:pt x="4271" y="920"/>
                  <a:pt x="4266" y="927"/>
                </a:cubicBezTo>
                <a:cubicBezTo>
                  <a:pt x="4270" y="917"/>
                  <a:pt x="4273" y="907"/>
                  <a:pt x="4276" y="897"/>
                </a:cubicBezTo>
                <a:cubicBezTo>
                  <a:pt x="4278" y="893"/>
                  <a:pt x="4279" y="889"/>
                  <a:pt x="4280" y="884"/>
                </a:cubicBezTo>
                <a:cubicBezTo>
                  <a:pt x="4293" y="872"/>
                  <a:pt x="4308" y="862"/>
                  <a:pt x="4319" y="847"/>
                </a:cubicBezTo>
                <a:cubicBezTo>
                  <a:pt x="4332" y="829"/>
                  <a:pt x="4341" y="809"/>
                  <a:pt x="4348" y="789"/>
                </a:cubicBezTo>
                <a:cubicBezTo>
                  <a:pt x="4352" y="777"/>
                  <a:pt x="4333" y="770"/>
                  <a:pt x="4327" y="781"/>
                </a:cubicBezTo>
                <a:cubicBezTo>
                  <a:pt x="4316" y="801"/>
                  <a:pt x="4307" y="822"/>
                  <a:pt x="4290" y="839"/>
                </a:cubicBezTo>
                <a:cubicBezTo>
                  <a:pt x="4289" y="841"/>
                  <a:pt x="4287" y="842"/>
                  <a:pt x="4285" y="844"/>
                </a:cubicBezTo>
                <a:cubicBezTo>
                  <a:pt x="4285" y="838"/>
                  <a:pt x="4286" y="833"/>
                  <a:pt x="4286" y="828"/>
                </a:cubicBezTo>
                <a:cubicBezTo>
                  <a:pt x="4286" y="814"/>
                  <a:pt x="4286" y="803"/>
                  <a:pt x="4290" y="790"/>
                </a:cubicBezTo>
                <a:cubicBezTo>
                  <a:pt x="4294" y="778"/>
                  <a:pt x="4298" y="766"/>
                  <a:pt x="4302" y="753"/>
                </a:cubicBezTo>
                <a:cubicBezTo>
                  <a:pt x="4307" y="734"/>
                  <a:pt x="4277" y="727"/>
                  <a:pt x="4271" y="746"/>
                </a:cubicBezTo>
                <a:cubicBezTo>
                  <a:pt x="4265" y="767"/>
                  <a:pt x="4255" y="786"/>
                  <a:pt x="4253" y="809"/>
                </a:cubicBezTo>
                <a:cubicBezTo>
                  <a:pt x="4251" y="832"/>
                  <a:pt x="4256" y="855"/>
                  <a:pt x="4251" y="878"/>
                </a:cubicBezTo>
                <a:cubicBezTo>
                  <a:pt x="4246" y="903"/>
                  <a:pt x="4236" y="928"/>
                  <a:pt x="4224" y="951"/>
                </a:cubicBezTo>
                <a:cubicBezTo>
                  <a:pt x="4214" y="953"/>
                  <a:pt x="4204" y="954"/>
                  <a:pt x="4194" y="955"/>
                </a:cubicBezTo>
                <a:cubicBezTo>
                  <a:pt x="4194" y="956"/>
                  <a:pt x="4194" y="956"/>
                  <a:pt x="4194" y="956"/>
                </a:cubicBezTo>
                <a:cubicBezTo>
                  <a:pt x="4196" y="947"/>
                  <a:pt x="4200" y="940"/>
                  <a:pt x="4204" y="932"/>
                </a:cubicBezTo>
                <a:cubicBezTo>
                  <a:pt x="4222" y="895"/>
                  <a:pt x="4226" y="853"/>
                  <a:pt x="4221" y="812"/>
                </a:cubicBezTo>
                <a:cubicBezTo>
                  <a:pt x="4218" y="793"/>
                  <a:pt x="4192" y="793"/>
                  <a:pt x="4191" y="813"/>
                </a:cubicBezTo>
                <a:cubicBezTo>
                  <a:pt x="4190" y="831"/>
                  <a:pt x="4191" y="850"/>
                  <a:pt x="4189" y="868"/>
                </a:cubicBezTo>
                <a:cubicBezTo>
                  <a:pt x="4187" y="865"/>
                  <a:pt x="4184" y="862"/>
                  <a:pt x="4181" y="859"/>
                </a:cubicBezTo>
                <a:cubicBezTo>
                  <a:pt x="4174" y="854"/>
                  <a:pt x="4166" y="851"/>
                  <a:pt x="4159" y="846"/>
                </a:cubicBezTo>
                <a:cubicBezTo>
                  <a:pt x="4151" y="841"/>
                  <a:pt x="4151" y="835"/>
                  <a:pt x="4152" y="825"/>
                </a:cubicBezTo>
                <a:cubicBezTo>
                  <a:pt x="4153" y="813"/>
                  <a:pt x="4155" y="801"/>
                  <a:pt x="4159" y="789"/>
                </a:cubicBezTo>
                <a:cubicBezTo>
                  <a:pt x="4162" y="779"/>
                  <a:pt x="4167" y="770"/>
                  <a:pt x="4160" y="760"/>
                </a:cubicBezTo>
                <a:cubicBezTo>
                  <a:pt x="4158" y="755"/>
                  <a:pt x="4152" y="754"/>
                  <a:pt x="4147" y="755"/>
                </a:cubicBezTo>
                <a:cubicBezTo>
                  <a:pt x="4127" y="760"/>
                  <a:pt x="4123" y="795"/>
                  <a:pt x="4120" y="812"/>
                </a:cubicBezTo>
                <a:cubicBezTo>
                  <a:pt x="4118" y="830"/>
                  <a:pt x="4116" y="849"/>
                  <a:pt x="4129" y="863"/>
                </a:cubicBezTo>
                <a:cubicBezTo>
                  <a:pt x="4140" y="876"/>
                  <a:pt x="4161" y="878"/>
                  <a:pt x="4168" y="894"/>
                </a:cubicBezTo>
                <a:cubicBezTo>
                  <a:pt x="4170" y="899"/>
                  <a:pt x="4172" y="909"/>
                  <a:pt x="4174" y="917"/>
                </a:cubicBezTo>
                <a:cubicBezTo>
                  <a:pt x="4172" y="923"/>
                  <a:pt x="4169" y="929"/>
                  <a:pt x="4167" y="934"/>
                </a:cubicBezTo>
                <a:cubicBezTo>
                  <a:pt x="4163" y="944"/>
                  <a:pt x="4161" y="953"/>
                  <a:pt x="4159" y="962"/>
                </a:cubicBezTo>
                <a:cubicBezTo>
                  <a:pt x="4149" y="965"/>
                  <a:pt x="4140" y="969"/>
                  <a:pt x="4132" y="975"/>
                </a:cubicBezTo>
                <a:cubicBezTo>
                  <a:pt x="4132" y="972"/>
                  <a:pt x="4132" y="970"/>
                  <a:pt x="4131" y="968"/>
                </a:cubicBezTo>
                <a:cubicBezTo>
                  <a:pt x="4125" y="928"/>
                  <a:pt x="4100" y="891"/>
                  <a:pt x="4086" y="853"/>
                </a:cubicBezTo>
                <a:cubicBezTo>
                  <a:pt x="4079" y="834"/>
                  <a:pt x="4072" y="815"/>
                  <a:pt x="4071" y="795"/>
                </a:cubicBezTo>
                <a:cubicBezTo>
                  <a:pt x="4070" y="784"/>
                  <a:pt x="4071" y="773"/>
                  <a:pt x="4073" y="763"/>
                </a:cubicBezTo>
                <a:cubicBezTo>
                  <a:pt x="4076" y="752"/>
                  <a:pt x="4083" y="744"/>
                  <a:pt x="4088" y="734"/>
                </a:cubicBezTo>
                <a:cubicBezTo>
                  <a:pt x="4093" y="722"/>
                  <a:pt x="4081" y="708"/>
                  <a:pt x="4068" y="715"/>
                </a:cubicBezTo>
                <a:cubicBezTo>
                  <a:pt x="4050" y="725"/>
                  <a:pt x="4041" y="750"/>
                  <a:pt x="4038" y="768"/>
                </a:cubicBezTo>
                <a:cubicBezTo>
                  <a:pt x="4037" y="775"/>
                  <a:pt x="4037" y="781"/>
                  <a:pt x="4037" y="787"/>
                </a:cubicBezTo>
                <a:cubicBezTo>
                  <a:pt x="4036" y="787"/>
                  <a:pt x="4036" y="787"/>
                  <a:pt x="4036" y="787"/>
                </a:cubicBezTo>
                <a:cubicBezTo>
                  <a:pt x="4023" y="780"/>
                  <a:pt x="4006" y="776"/>
                  <a:pt x="4001" y="761"/>
                </a:cubicBezTo>
                <a:cubicBezTo>
                  <a:pt x="3994" y="744"/>
                  <a:pt x="4002" y="724"/>
                  <a:pt x="4008" y="707"/>
                </a:cubicBezTo>
                <a:cubicBezTo>
                  <a:pt x="4014" y="691"/>
                  <a:pt x="3987" y="681"/>
                  <a:pt x="3980" y="696"/>
                </a:cubicBezTo>
                <a:cubicBezTo>
                  <a:pt x="3965" y="730"/>
                  <a:pt x="3952" y="774"/>
                  <a:pt x="3987" y="801"/>
                </a:cubicBezTo>
                <a:cubicBezTo>
                  <a:pt x="4001" y="812"/>
                  <a:pt x="4020" y="815"/>
                  <a:pt x="4031" y="829"/>
                </a:cubicBezTo>
                <a:cubicBezTo>
                  <a:pt x="4040" y="841"/>
                  <a:pt x="4044" y="857"/>
                  <a:pt x="4054" y="868"/>
                </a:cubicBezTo>
                <a:cubicBezTo>
                  <a:pt x="4054" y="869"/>
                  <a:pt x="4054" y="870"/>
                  <a:pt x="4055" y="871"/>
                </a:cubicBezTo>
                <a:cubicBezTo>
                  <a:pt x="4054" y="871"/>
                  <a:pt x="4053" y="872"/>
                  <a:pt x="4052" y="872"/>
                </a:cubicBezTo>
                <a:cubicBezTo>
                  <a:pt x="4046" y="875"/>
                  <a:pt x="4037" y="870"/>
                  <a:pt x="4031" y="867"/>
                </a:cubicBezTo>
                <a:cubicBezTo>
                  <a:pt x="4014" y="859"/>
                  <a:pt x="3996" y="851"/>
                  <a:pt x="3978" y="845"/>
                </a:cubicBezTo>
                <a:cubicBezTo>
                  <a:pt x="3959" y="839"/>
                  <a:pt x="3942" y="832"/>
                  <a:pt x="3925" y="821"/>
                </a:cubicBezTo>
                <a:cubicBezTo>
                  <a:pt x="3919" y="817"/>
                  <a:pt x="3905" y="801"/>
                  <a:pt x="3895" y="806"/>
                </a:cubicBezTo>
                <a:cubicBezTo>
                  <a:pt x="3895" y="806"/>
                  <a:pt x="3895" y="805"/>
                  <a:pt x="3895" y="805"/>
                </a:cubicBezTo>
                <a:cubicBezTo>
                  <a:pt x="3945" y="717"/>
                  <a:pt x="4029" y="627"/>
                  <a:pt x="4088" y="561"/>
                </a:cubicBezTo>
                <a:cubicBezTo>
                  <a:pt x="4089" y="560"/>
                  <a:pt x="4088" y="558"/>
                  <a:pt x="4087" y="559"/>
                </a:cubicBezTo>
                <a:cubicBezTo>
                  <a:pt x="4017" y="624"/>
                  <a:pt x="3952" y="688"/>
                  <a:pt x="3896" y="763"/>
                </a:cubicBezTo>
                <a:cubicBezTo>
                  <a:pt x="3896" y="747"/>
                  <a:pt x="3897" y="732"/>
                  <a:pt x="3899" y="717"/>
                </a:cubicBezTo>
                <a:cubicBezTo>
                  <a:pt x="3906" y="643"/>
                  <a:pt x="3957" y="602"/>
                  <a:pt x="3956" y="530"/>
                </a:cubicBezTo>
                <a:cubicBezTo>
                  <a:pt x="3956" y="528"/>
                  <a:pt x="3953" y="527"/>
                  <a:pt x="3952" y="529"/>
                </a:cubicBezTo>
                <a:cubicBezTo>
                  <a:pt x="3942" y="600"/>
                  <a:pt x="3874" y="639"/>
                  <a:pt x="3861" y="709"/>
                </a:cubicBezTo>
                <a:cubicBezTo>
                  <a:pt x="3857" y="730"/>
                  <a:pt x="3858" y="748"/>
                  <a:pt x="3859" y="769"/>
                </a:cubicBezTo>
                <a:cubicBezTo>
                  <a:pt x="3860" y="785"/>
                  <a:pt x="3860" y="801"/>
                  <a:pt x="3859" y="816"/>
                </a:cubicBezTo>
                <a:cubicBezTo>
                  <a:pt x="3837" y="849"/>
                  <a:pt x="3806" y="890"/>
                  <a:pt x="3807" y="933"/>
                </a:cubicBezTo>
                <a:cubicBezTo>
                  <a:pt x="3807" y="967"/>
                  <a:pt x="3816" y="989"/>
                  <a:pt x="3823" y="1012"/>
                </a:cubicBezTo>
                <a:cubicBezTo>
                  <a:pt x="3773" y="1042"/>
                  <a:pt x="3722" y="1063"/>
                  <a:pt x="3686" y="1100"/>
                </a:cubicBezTo>
                <a:cubicBezTo>
                  <a:pt x="3682" y="1081"/>
                  <a:pt x="3693" y="1051"/>
                  <a:pt x="3730" y="1006"/>
                </a:cubicBezTo>
                <a:cubicBezTo>
                  <a:pt x="3749" y="983"/>
                  <a:pt x="3772" y="978"/>
                  <a:pt x="3788" y="949"/>
                </a:cubicBezTo>
                <a:cubicBezTo>
                  <a:pt x="3826" y="876"/>
                  <a:pt x="3819" y="773"/>
                  <a:pt x="3818" y="694"/>
                </a:cubicBezTo>
                <a:cubicBezTo>
                  <a:pt x="3818" y="693"/>
                  <a:pt x="3817" y="693"/>
                  <a:pt x="3817" y="694"/>
                </a:cubicBezTo>
                <a:cubicBezTo>
                  <a:pt x="3813" y="751"/>
                  <a:pt x="3808" y="819"/>
                  <a:pt x="3791" y="874"/>
                </a:cubicBezTo>
                <a:cubicBezTo>
                  <a:pt x="3773" y="931"/>
                  <a:pt x="3721" y="962"/>
                  <a:pt x="3689" y="1005"/>
                </a:cubicBezTo>
                <a:cubicBezTo>
                  <a:pt x="3661" y="1044"/>
                  <a:pt x="3651" y="1072"/>
                  <a:pt x="3641" y="1122"/>
                </a:cubicBezTo>
                <a:cubicBezTo>
                  <a:pt x="3640" y="1128"/>
                  <a:pt x="3643" y="1134"/>
                  <a:pt x="3648" y="1138"/>
                </a:cubicBezTo>
                <a:cubicBezTo>
                  <a:pt x="3651" y="1139"/>
                  <a:pt x="3653" y="1141"/>
                  <a:pt x="3656" y="1142"/>
                </a:cubicBezTo>
                <a:cubicBezTo>
                  <a:pt x="3651" y="1153"/>
                  <a:pt x="3646" y="1164"/>
                  <a:pt x="3643" y="1178"/>
                </a:cubicBezTo>
                <a:cubicBezTo>
                  <a:pt x="3633" y="1218"/>
                  <a:pt x="3651" y="1257"/>
                  <a:pt x="3614" y="1288"/>
                </a:cubicBezTo>
                <a:cubicBezTo>
                  <a:pt x="3602" y="1261"/>
                  <a:pt x="3592" y="1232"/>
                  <a:pt x="3591" y="1200"/>
                </a:cubicBezTo>
                <a:cubicBezTo>
                  <a:pt x="3590" y="1182"/>
                  <a:pt x="3592" y="1165"/>
                  <a:pt x="3596" y="1149"/>
                </a:cubicBezTo>
                <a:cubicBezTo>
                  <a:pt x="3603" y="1137"/>
                  <a:pt x="3612" y="1124"/>
                  <a:pt x="3622" y="1109"/>
                </a:cubicBezTo>
                <a:cubicBezTo>
                  <a:pt x="3643" y="1080"/>
                  <a:pt x="3659" y="1049"/>
                  <a:pt x="3672" y="1017"/>
                </a:cubicBezTo>
                <a:cubicBezTo>
                  <a:pt x="3703" y="980"/>
                  <a:pt x="3734" y="942"/>
                  <a:pt x="3754" y="896"/>
                </a:cubicBezTo>
                <a:cubicBezTo>
                  <a:pt x="3778" y="840"/>
                  <a:pt x="3781" y="783"/>
                  <a:pt x="3770" y="726"/>
                </a:cubicBezTo>
                <a:cubicBezTo>
                  <a:pt x="3795" y="668"/>
                  <a:pt x="3828" y="614"/>
                  <a:pt x="3880" y="569"/>
                </a:cubicBezTo>
                <a:cubicBezTo>
                  <a:pt x="3883" y="567"/>
                  <a:pt x="3879" y="561"/>
                  <a:pt x="3875" y="564"/>
                </a:cubicBezTo>
                <a:cubicBezTo>
                  <a:pt x="3824" y="602"/>
                  <a:pt x="3789" y="647"/>
                  <a:pt x="3763" y="697"/>
                </a:cubicBezTo>
                <a:cubicBezTo>
                  <a:pt x="3761" y="689"/>
                  <a:pt x="3759" y="681"/>
                  <a:pt x="3756" y="673"/>
                </a:cubicBezTo>
                <a:cubicBezTo>
                  <a:pt x="3755" y="670"/>
                  <a:pt x="3749" y="670"/>
                  <a:pt x="3749" y="674"/>
                </a:cubicBezTo>
                <a:cubicBezTo>
                  <a:pt x="3752" y="689"/>
                  <a:pt x="3753" y="703"/>
                  <a:pt x="3754" y="716"/>
                </a:cubicBezTo>
                <a:cubicBezTo>
                  <a:pt x="3724" y="780"/>
                  <a:pt x="3706" y="849"/>
                  <a:pt x="3685" y="922"/>
                </a:cubicBezTo>
                <a:cubicBezTo>
                  <a:pt x="3683" y="926"/>
                  <a:pt x="3682" y="931"/>
                  <a:pt x="3680" y="935"/>
                </a:cubicBezTo>
                <a:cubicBezTo>
                  <a:pt x="3672" y="946"/>
                  <a:pt x="3663" y="957"/>
                  <a:pt x="3654" y="968"/>
                </a:cubicBezTo>
                <a:cubicBezTo>
                  <a:pt x="3646" y="977"/>
                  <a:pt x="3637" y="986"/>
                  <a:pt x="3629" y="995"/>
                </a:cubicBezTo>
                <a:cubicBezTo>
                  <a:pt x="3627" y="978"/>
                  <a:pt x="3621" y="954"/>
                  <a:pt x="3619" y="967"/>
                </a:cubicBezTo>
                <a:cubicBezTo>
                  <a:pt x="3625" y="912"/>
                  <a:pt x="3658" y="876"/>
                  <a:pt x="3681" y="832"/>
                </a:cubicBezTo>
                <a:cubicBezTo>
                  <a:pt x="3698" y="800"/>
                  <a:pt x="3712" y="776"/>
                  <a:pt x="3715" y="740"/>
                </a:cubicBezTo>
                <a:cubicBezTo>
                  <a:pt x="3744" y="687"/>
                  <a:pt x="3745" y="628"/>
                  <a:pt x="3751" y="573"/>
                </a:cubicBezTo>
                <a:cubicBezTo>
                  <a:pt x="3797" y="538"/>
                  <a:pt x="3841" y="498"/>
                  <a:pt x="3889" y="465"/>
                </a:cubicBezTo>
                <a:cubicBezTo>
                  <a:pt x="3937" y="432"/>
                  <a:pt x="3993" y="409"/>
                  <a:pt x="4036" y="372"/>
                </a:cubicBezTo>
                <a:cubicBezTo>
                  <a:pt x="4038" y="370"/>
                  <a:pt x="4036" y="369"/>
                  <a:pt x="4035" y="369"/>
                </a:cubicBezTo>
                <a:cubicBezTo>
                  <a:pt x="3976" y="380"/>
                  <a:pt x="3920" y="420"/>
                  <a:pt x="3871" y="452"/>
                </a:cubicBezTo>
                <a:cubicBezTo>
                  <a:pt x="3832" y="478"/>
                  <a:pt x="3790" y="506"/>
                  <a:pt x="3755" y="539"/>
                </a:cubicBezTo>
                <a:cubicBezTo>
                  <a:pt x="3766" y="478"/>
                  <a:pt x="3793" y="424"/>
                  <a:pt x="3887" y="390"/>
                </a:cubicBezTo>
                <a:cubicBezTo>
                  <a:pt x="3889" y="389"/>
                  <a:pt x="3888" y="387"/>
                  <a:pt x="3886" y="387"/>
                </a:cubicBezTo>
                <a:cubicBezTo>
                  <a:pt x="3828" y="398"/>
                  <a:pt x="3754" y="418"/>
                  <a:pt x="3728" y="479"/>
                </a:cubicBezTo>
                <a:cubicBezTo>
                  <a:pt x="3718" y="504"/>
                  <a:pt x="3722" y="519"/>
                  <a:pt x="3722" y="544"/>
                </a:cubicBezTo>
                <a:cubicBezTo>
                  <a:pt x="3723" y="596"/>
                  <a:pt x="3719" y="639"/>
                  <a:pt x="3707" y="676"/>
                </a:cubicBezTo>
                <a:cubicBezTo>
                  <a:pt x="3688" y="617"/>
                  <a:pt x="3642" y="569"/>
                  <a:pt x="3591" y="535"/>
                </a:cubicBezTo>
                <a:cubicBezTo>
                  <a:pt x="3583" y="530"/>
                  <a:pt x="3576" y="537"/>
                  <a:pt x="3575" y="545"/>
                </a:cubicBezTo>
                <a:cubicBezTo>
                  <a:pt x="3561" y="528"/>
                  <a:pt x="3545" y="513"/>
                  <a:pt x="3535" y="498"/>
                </a:cubicBezTo>
                <a:cubicBezTo>
                  <a:pt x="3471" y="399"/>
                  <a:pt x="3508" y="322"/>
                  <a:pt x="3606" y="264"/>
                </a:cubicBezTo>
                <a:cubicBezTo>
                  <a:pt x="3609" y="263"/>
                  <a:pt x="3607" y="258"/>
                  <a:pt x="3604" y="259"/>
                </a:cubicBezTo>
                <a:cubicBezTo>
                  <a:pt x="3495" y="302"/>
                  <a:pt x="3422" y="353"/>
                  <a:pt x="3473" y="470"/>
                </a:cubicBezTo>
                <a:cubicBezTo>
                  <a:pt x="3513" y="562"/>
                  <a:pt x="3567" y="619"/>
                  <a:pt x="3498" y="719"/>
                </a:cubicBezTo>
                <a:cubicBezTo>
                  <a:pt x="3483" y="741"/>
                  <a:pt x="3465" y="761"/>
                  <a:pt x="3454" y="783"/>
                </a:cubicBezTo>
                <a:cubicBezTo>
                  <a:pt x="3440" y="780"/>
                  <a:pt x="3426" y="778"/>
                  <a:pt x="3411" y="777"/>
                </a:cubicBezTo>
                <a:cubicBezTo>
                  <a:pt x="3430" y="760"/>
                  <a:pt x="3445" y="740"/>
                  <a:pt x="3455" y="715"/>
                </a:cubicBezTo>
                <a:cubicBezTo>
                  <a:pt x="3458" y="709"/>
                  <a:pt x="3457" y="701"/>
                  <a:pt x="3451" y="698"/>
                </a:cubicBezTo>
                <a:cubicBezTo>
                  <a:pt x="3450" y="698"/>
                  <a:pt x="3448" y="697"/>
                  <a:pt x="3447" y="697"/>
                </a:cubicBezTo>
                <a:cubicBezTo>
                  <a:pt x="3448" y="696"/>
                  <a:pt x="3448" y="695"/>
                  <a:pt x="3448" y="694"/>
                </a:cubicBezTo>
                <a:cubicBezTo>
                  <a:pt x="3448" y="693"/>
                  <a:pt x="3448" y="691"/>
                  <a:pt x="3447" y="690"/>
                </a:cubicBezTo>
                <a:cubicBezTo>
                  <a:pt x="3449" y="690"/>
                  <a:pt x="3451" y="690"/>
                  <a:pt x="3452" y="689"/>
                </a:cubicBezTo>
                <a:cubicBezTo>
                  <a:pt x="3454" y="686"/>
                  <a:pt x="3457" y="687"/>
                  <a:pt x="3458" y="683"/>
                </a:cubicBezTo>
                <a:cubicBezTo>
                  <a:pt x="3465" y="668"/>
                  <a:pt x="3438" y="649"/>
                  <a:pt x="3457" y="636"/>
                </a:cubicBezTo>
                <a:cubicBezTo>
                  <a:pt x="3462" y="633"/>
                  <a:pt x="3462" y="627"/>
                  <a:pt x="3459" y="623"/>
                </a:cubicBezTo>
                <a:cubicBezTo>
                  <a:pt x="3457" y="622"/>
                  <a:pt x="3454" y="620"/>
                  <a:pt x="3452" y="618"/>
                </a:cubicBezTo>
                <a:cubicBezTo>
                  <a:pt x="3449" y="615"/>
                  <a:pt x="3444" y="615"/>
                  <a:pt x="3441" y="618"/>
                </a:cubicBezTo>
                <a:cubicBezTo>
                  <a:pt x="3450" y="609"/>
                  <a:pt x="3430" y="596"/>
                  <a:pt x="3423" y="591"/>
                </a:cubicBezTo>
                <a:cubicBezTo>
                  <a:pt x="3424" y="590"/>
                  <a:pt x="3425" y="588"/>
                  <a:pt x="3426" y="587"/>
                </a:cubicBezTo>
                <a:cubicBezTo>
                  <a:pt x="3428" y="587"/>
                  <a:pt x="3430" y="587"/>
                  <a:pt x="3432" y="587"/>
                </a:cubicBezTo>
                <a:cubicBezTo>
                  <a:pt x="3438" y="587"/>
                  <a:pt x="3441" y="579"/>
                  <a:pt x="3436" y="575"/>
                </a:cubicBezTo>
                <a:cubicBezTo>
                  <a:pt x="3433" y="572"/>
                  <a:pt x="3429" y="571"/>
                  <a:pt x="3426" y="570"/>
                </a:cubicBezTo>
                <a:cubicBezTo>
                  <a:pt x="3427" y="569"/>
                  <a:pt x="3428" y="568"/>
                  <a:pt x="3430" y="567"/>
                </a:cubicBezTo>
                <a:cubicBezTo>
                  <a:pt x="3435" y="562"/>
                  <a:pt x="3441" y="554"/>
                  <a:pt x="3434" y="547"/>
                </a:cubicBezTo>
                <a:cubicBezTo>
                  <a:pt x="3433" y="546"/>
                  <a:pt x="3431" y="546"/>
                  <a:pt x="3430" y="547"/>
                </a:cubicBezTo>
                <a:cubicBezTo>
                  <a:pt x="3427" y="549"/>
                  <a:pt x="3425" y="551"/>
                  <a:pt x="3422" y="553"/>
                </a:cubicBezTo>
                <a:cubicBezTo>
                  <a:pt x="3419" y="555"/>
                  <a:pt x="3416" y="557"/>
                  <a:pt x="3412" y="559"/>
                </a:cubicBezTo>
                <a:cubicBezTo>
                  <a:pt x="3416" y="554"/>
                  <a:pt x="3419" y="549"/>
                  <a:pt x="3421" y="544"/>
                </a:cubicBezTo>
                <a:cubicBezTo>
                  <a:pt x="3423" y="541"/>
                  <a:pt x="3421" y="537"/>
                  <a:pt x="3417" y="537"/>
                </a:cubicBezTo>
                <a:cubicBezTo>
                  <a:pt x="3412" y="537"/>
                  <a:pt x="3409" y="539"/>
                  <a:pt x="3405" y="542"/>
                </a:cubicBezTo>
                <a:cubicBezTo>
                  <a:pt x="3406" y="538"/>
                  <a:pt x="3407" y="534"/>
                  <a:pt x="3406" y="531"/>
                </a:cubicBezTo>
                <a:cubicBezTo>
                  <a:pt x="3406" y="530"/>
                  <a:pt x="3405" y="528"/>
                  <a:pt x="3404" y="528"/>
                </a:cubicBezTo>
                <a:cubicBezTo>
                  <a:pt x="3400" y="528"/>
                  <a:pt x="3398" y="529"/>
                  <a:pt x="3395" y="530"/>
                </a:cubicBezTo>
                <a:cubicBezTo>
                  <a:pt x="3396" y="529"/>
                  <a:pt x="3397" y="527"/>
                  <a:pt x="3398" y="525"/>
                </a:cubicBezTo>
                <a:cubicBezTo>
                  <a:pt x="3402" y="519"/>
                  <a:pt x="3394" y="513"/>
                  <a:pt x="3388" y="516"/>
                </a:cubicBezTo>
                <a:cubicBezTo>
                  <a:pt x="3386" y="517"/>
                  <a:pt x="3384" y="519"/>
                  <a:pt x="3382" y="521"/>
                </a:cubicBezTo>
                <a:cubicBezTo>
                  <a:pt x="3378" y="518"/>
                  <a:pt x="3373" y="517"/>
                  <a:pt x="3367" y="518"/>
                </a:cubicBezTo>
                <a:cubicBezTo>
                  <a:pt x="3364" y="519"/>
                  <a:pt x="3362" y="523"/>
                  <a:pt x="3362" y="526"/>
                </a:cubicBezTo>
                <a:cubicBezTo>
                  <a:pt x="3358" y="524"/>
                  <a:pt x="3353" y="526"/>
                  <a:pt x="3351" y="530"/>
                </a:cubicBezTo>
                <a:cubicBezTo>
                  <a:pt x="3347" y="537"/>
                  <a:pt x="3348" y="543"/>
                  <a:pt x="3349" y="551"/>
                </a:cubicBezTo>
                <a:cubicBezTo>
                  <a:pt x="3350" y="553"/>
                  <a:pt x="3350" y="555"/>
                  <a:pt x="3350" y="557"/>
                </a:cubicBezTo>
                <a:cubicBezTo>
                  <a:pt x="3350" y="557"/>
                  <a:pt x="3350" y="557"/>
                  <a:pt x="3349" y="557"/>
                </a:cubicBezTo>
                <a:cubicBezTo>
                  <a:pt x="3338" y="552"/>
                  <a:pt x="3327" y="548"/>
                  <a:pt x="3315" y="545"/>
                </a:cubicBezTo>
                <a:cubicBezTo>
                  <a:pt x="3316" y="545"/>
                  <a:pt x="3317" y="544"/>
                  <a:pt x="3318" y="544"/>
                </a:cubicBezTo>
                <a:cubicBezTo>
                  <a:pt x="3327" y="545"/>
                  <a:pt x="3328" y="547"/>
                  <a:pt x="3336" y="543"/>
                </a:cubicBezTo>
                <a:cubicBezTo>
                  <a:pt x="3342" y="540"/>
                  <a:pt x="3340" y="532"/>
                  <a:pt x="3335" y="529"/>
                </a:cubicBezTo>
                <a:cubicBezTo>
                  <a:pt x="3334" y="528"/>
                  <a:pt x="3333" y="527"/>
                  <a:pt x="3332" y="526"/>
                </a:cubicBezTo>
                <a:cubicBezTo>
                  <a:pt x="3339" y="521"/>
                  <a:pt x="3339" y="513"/>
                  <a:pt x="3340" y="502"/>
                </a:cubicBezTo>
                <a:cubicBezTo>
                  <a:pt x="3341" y="493"/>
                  <a:pt x="3341" y="485"/>
                  <a:pt x="3333" y="479"/>
                </a:cubicBezTo>
                <a:cubicBezTo>
                  <a:pt x="3324" y="473"/>
                  <a:pt x="3318" y="480"/>
                  <a:pt x="3311" y="478"/>
                </a:cubicBezTo>
                <a:cubicBezTo>
                  <a:pt x="3310" y="478"/>
                  <a:pt x="3301" y="473"/>
                  <a:pt x="3298" y="472"/>
                </a:cubicBezTo>
                <a:cubicBezTo>
                  <a:pt x="3298" y="472"/>
                  <a:pt x="3298" y="472"/>
                  <a:pt x="3297" y="472"/>
                </a:cubicBezTo>
                <a:cubicBezTo>
                  <a:pt x="3298" y="471"/>
                  <a:pt x="3298" y="469"/>
                  <a:pt x="3298" y="467"/>
                </a:cubicBezTo>
                <a:cubicBezTo>
                  <a:pt x="3300" y="456"/>
                  <a:pt x="3293" y="451"/>
                  <a:pt x="3285" y="451"/>
                </a:cubicBezTo>
                <a:cubicBezTo>
                  <a:pt x="3288" y="442"/>
                  <a:pt x="3288" y="433"/>
                  <a:pt x="3285" y="424"/>
                </a:cubicBezTo>
                <a:cubicBezTo>
                  <a:pt x="3282" y="416"/>
                  <a:pt x="3270" y="419"/>
                  <a:pt x="3270" y="427"/>
                </a:cubicBezTo>
                <a:cubicBezTo>
                  <a:pt x="3270" y="437"/>
                  <a:pt x="3269" y="445"/>
                  <a:pt x="3265" y="453"/>
                </a:cubicBezTo>
                <a:cubicBezTo>
                  <a:pt x="3262" y="449"/>
                  <a:pt x="3260" y="445"/>
                  <a:pt x="3262" y="440"/>
                </a:cubicBezTo>
                <a:cubicBezTo>
                  <a:pt x="3265" y="431"/>
                  <a:pt x="3252" y="428"/>
                  <a:pt x="3247" y="435"/>
                </a:cubicBezTo>
                <a:cubicBezTo>
                  <a:pt x="3241" y="444"/>
                  <a:pt x="3245" y="455"/>
                  <a:pt x="3251" y="464"/>
                </a:cubicBezTo>
                <a:cubicBezTo>
                  <a:pt x="3252" y="466"/>
                  <a:pt x="3254" y="467"/>
                  <a:pt x="3256" y="469"/>
                </a:cubicBezTo>
                <a:cubicBezTo>
                  <a:pt x="3253" y="473"/>
                  <a:pt x="3251" y="478"/>
                  <a:pt x="3250" y="483"/>
                </a:cubicBezTo>
                <a:cubicBezTo>
                  <a:pt x="3249" y="486"/>
                  <a:pt x="3249" y="490"/>
                  <a:pt x="3249" y="493"/>
                </a:cubicBezTo>
                <a:cubicBezTo>
                  <a:pt x="3248" y="494"/>
                  <a:pt x="3248" y="494"/>
                  <a:pt x="3248" y="495"/>
                </a:cubicBezTo>
                <a:cubicBezTo>
                  <a:pt x="3247" y="499"/>
                  <a:pt x="3247" y="502"/>
                  <a:pt x="3246" y="506"/>
                </a:cubicBezTo>
                <a:cubicBezTo>
                  <a:pt x="3245" y="505"/>
                  <a:pt x="3245" y="504"/>
                  <a:pt x="3244" y="503"/>
                </a:cubicBezTo>
                <a:cubicBezTo>
                  <a:pt x="3238" y="491"/>
                  <a:pt x="3240" y="490"/>
                  <a:pt x="3244" y="477"/>
                </a:cubicBezTo>
                <a:cubicBezTo>
                  <a:pt x="3247" y="464"/>
                  <a:pt x="3246" y="449"/>
                  <a:pt x="3233" y="443"/>
                </a:cubicBezTo>
                <a:cubicBezTo>
                  <a:pt x="3232" y="443"/>
                  <a:pt x="3232" y="443"/>
                  <a:pt x="3232" y="443"/>
                </a:cubicBezTo>
                <a:cubicBezTo>
                  <a:pt x="3232" y="442"/>
                  <a:pt x="3231" y="440"/>
                  <a:pt x="3230" y="438"/>
                </a:cubicBezTo>
                <a:cubicBezTo>
                  <a:pt x="3229" y="435"/>
                  <a:pt x="3226" y="433"/>
                  <a:pt x="3223" y="433"/>
                </a:cubicBezTo>
                <a:cubicBezTo>
                  <a:pt x="3219" y="433"/>
                  <a:pt x="3219" y="433"/>
                  <a:pt x="3219" y="433"/>
                </a:cubicBezTo>
                <a:cubicBezTo>
                  <a:pt x="3218" y="433"/>
                  <a:pt x="3217" y="434"/>
                  <a:pt x="3217" y="435"/>
                </a:cubicBezTo>
                <a:cubicBezTo>
                  <a:pt x="3215" y="441"/>
                  <a:pt x="3215" y="446"/>
                  <a:pt x="3214" y="452"/>
                </a:cubicBezTo>
                <a:cubicBezTo>
                  <a:pt x="3211" y="448"/>
                  <a:pt x="3207" y="444"/>
                  <a:pt x="3202" y="440"/>
                </a:cubicBezTo>
                <a:cubicBezTo>
                  <a:pt x="3194" y="434"/>
                  <a:pt x="3183" y="445"/>
                  <a:pt x="3191" y="453"/>
                </a:cubicBezTo>
                <a:cubicBezTo>
                  <a:pt x="3198" y="459"/>
                  <a:pt x="3203" y="467"/>
                  <a:pt x="3205" y="476"/>
                </a:cubicBezTo>
                <a:cubicBezTo>
                  <a:pt x="3198" y="474"/>
                  <a:pt x="3191" y="470"/>
                  <a:pt x="3187" y="462"/>
                </a:cubicBezTo>
                <a:cubicBezTo>
                  <a:pt x="3183" y="455"/>
                  <a:pt x="3183" y="447"/>
                  <a:pt x="3181" y="438"/>
                </a:cubicBezTo>
                <a:cubicBezTo>
                  <a:pt x="3180" y="435"/>
                  <a:pt x="3176" y="435"/>
                  <a:pt x="3174" y="437"/>
                </a:cubicBezTo>
                <a:cubicBezTo>
                  <a:pt x="3170" y="442"/>
                  <a:pt x="3168" y="447"/>
                  <a:pt x="3167" y="452"/>
                </a:cubicBezTo>
                <a:cubicBezTo>
                  <a:pt x="3166" y="451"/>
                  <a:pt x="3165" y="449"/>
                  <a:pt x="3164" y="448"/>
                </a:cubicBezTo>
                <a:cubicBezTo>
                  <a:pt x="3158" y="441"/>
                  <a:pt x="3147" y="451"/>
                  <a:pt x="3152" y="458"/>
                </a:cubicBezTo>
                <a:cubicBezTo>
                  <a:pt x="3155" y="464"/>
                  <a:pt x="3159" y="469"/>
                  <a:pt x="3164" y="474"/>
                </a:cubicBezTo>
                <a:cubicBezTo>
                  <a:pt x="3153" y="471"/>
                  <a:pt x="3143" y="467"/>
                  <a:pt x="3138" y="454"/>
                </a:cubicBezTo>
                <a:cubicBezTo>
                  <a:pt x="3135" y="448"/>
                  <a:pt x="3124" y="449"/>
                  <a:pt x="3124" y="457"/>
                </a:cubicBezTo>
                <a:cubicBezTo>
                  <a:pt x="3125" y="461"/>
                  <a:pt x="3126" y="466"/>
                  <a:pt x="3128" y="469"/>
                </a:cubicBezTo>
                <a:cubicBezTo>
                  <a:pt x="3120" y="466"/>
                  <a:pt x="3111" y="464"/>
                  <a:pt x="3109" y="476"/>
                </a:cubicBezTo>
                <a:cubicBezTo>
                  <a:pt x="3109" y="478"/>
                  <a:pt x="3110" y="481"/>
                  <a:pt x="3112" y="482"/>
                </a:cubicBezTo>
                <a:cubicBezTo>
                  <a:pt x="3114" y="483"/>
                  <a:pt x="3115" y="484"/>
                  <a:pt x="3117" y="483"/>
                </a:cubicBezTo>
                <a:cubicBezTo>
                  <a:pt x="3120" y="481"/>
                  <a:pt x="3128" y="489"/>
                  <a:pt x="3132" y="492"/>
                </a:cubicBezTo>
                <a:cubicBezTo>
                  <a:pt x="3124" y="491"/>
                  <a:pt x="3116" y="491"/>
                  <a:pt x="3109" y="496"/>
                </a:cubicBezTo>
                <a:cubicBezTo>
                  <a:pt x="3103" y="499"/>
                  <a:pt x="3106" y="510"/>
                  <a:pt x="3113" y="509"/>
                </a:cubicBezTo>
                <a:cubicBezTo>
                  <a:pt x="3116" y="508"/>
                  <a:pt x="3120" y="508"/>
                  <a:pt x="3123" y="509"/>
                </a:cubicBezTo>
                <a:cubicBezTo>
                  <a:pt x="3121" y="510"/>
                  <a:pt x="3120" y="512"/>
                  <a:pt x="3119" y="514"/>
                </a:cubicBezTo>
                <a:cubicBezTo>
                  <a:pt x="3118" y="517"/>
                  <a:pt x="3119" y="520"/>
                  <a:pt x="3118" y="522"/>
                </a:cubicBezTo>
                <a:cubicBezTo>
                  <a:pt x="3113" y="532"/>
                  <a:pt x="3105" y="529"/>
                  <a:pt x="3100" y="523"/>
                </a:cubicBezTo>
                <a:cubicBezTo>
                  <a:pt x="3101" y="518"/>
                  <a:pt x="3096" y="512"/>
                  <a:pt x="3091" y="516"/>
                </a:cubicBezTo>
                <a:cubicBezTo>
                  <a:pt x="3090" y="516"/>
                  <a:pt x="3089" y="517"/>
                  <a:pt x="3088" y="518"/>
                </a:cubicBezTo>
                <a:cubicBezTo>
                  <a:pt x="3086" y="519"/>
                  <a:pt x="3085" y="521"/>
                  <a:pt x="3085" y="524"/>
                </a:cubicBezTo>
                <a:cubicBezTo>
                  <a:pt x="3080" y="527"/>
                  <a:pt x="3078" y="532"/>
                  <a:pt x="3076" y="536"/>
                </a:cubicBezTo>
                <a:cubicBezTo>
                  <a:pt x="3074" y="537"/>
                  <a:pt x="3071" y="538"/>
                  <a:pt x="3069" y="538"/>
                </a:cubicBezTo>
                <a:cubicBezTo>
                  <a:pt x="3073" y="527"/>
                  <a:pt x="3076" y="516"/>
                  <a:pt x="3079" y="506"/>
                </a:cubicBezTo>
                <a:cubicBezTo>
                  <a:pt x="3091" y="498"/>
                  <a:pt x="3101" y="488"/>
                  <a:pt x="3106" y="478"/>
                </a:cubicBezTo>
                <a:cubicBezTo>
                  <a:pt x="3108" y="474"/>
                  <a:pt x="3105" y="469"/>
                  <a:pt x="3101" y="470"/>
                </a:cubicBezTo>
                <a:cubicBezTo>
                  <a:pt x="3096" y="470"/>
                  <a:pt x="3092" y="471"/>
                  <a:pt x="3088" y="472"/>
                </a:cubicBezTo>
                <a:cubicBezTo>
                  <a:pt x="3093" y="466"/>
                  <a:pt x="3099" y="458"/>
                  <a:pt x="3097" y="455"/>
                </a:cubicBezTo>
                <a:cubicBezTo>
                  <a:pt x="3097" y="455"/>
                  <a:pt x="3097" y="455"/>
                  <a:pt x="3097" y="455"/>
                </a:cubicBezTo>
                <a:cubicBezTo>
                  <a:pt x="3097" y="453"/>
                  <a:pt x="3094" y="451"/>
                  <a:pt x="3092" y="451"/>
                </a:cubicBezTo>
                <a:cubicBezTo>
                  <a:pt x="3087" y="452"/>
                  <a:pt x="3083" y="453"/>
                  <a:pt x="3080" y="456"/>
                </a:cubicBezTo>
                <a:cubicBezTo>
                  <a:pt x="3079" y="454"/>
                  <a:pt x="3077" y="452"/>
                  <a:pt x="3076" y="450"/>
                </a:cubicBezTo>
                <a:cubicBezTo>
                  <a:pt x="3086" y="443"/>
                  <a:pt x="3095" y="434"/>
                  <a:pt x="3094" y="421"/>
                </a:cubicBezTo>
                <a:cubicBezTo>
                  <a:pt x="3094" y="418"/>
                  <a:pt x="3091" y="415"/>
                  <a:pt x="3088" y="416"/>
                </a:cubicBezTo>
                <a:cubicBezTo>
                  <a:pt x="3078" y="417"/>
                  <a:pt x="3068" y="423"/>
                  <a:pt x="3059" y="429"/>
                </a:cubicBezTo>
                <a:cubicBezTo>
                  <a:pt x="3061" y="421"/>
                  <a:pt x="3062" y="413"/>
                  <a:pt x="3060" y="405"/>
                </a:cubicBezTo>
                <a:cubicBezTo>
                  <a:pt x="3059" y="401"/>
                  <a:pt x="3053" y="400"/>
                  <a:pt x="3051" y="403"/>
                </a:cubicBezTo>
                <a:cubicBezTo>
                  <a:pt x="3043" y="411"/>
                  <a:pt x="3038" y="421"/>
                  <a:pt x="3033" y="432"/>
                </a:cubicBezTo>
                <a:cubicBezTo>
                  <a:pt x="3032" y="429"/>
                  <a:pt x="3031" y="427"/>
                  <a:pt x="3029" y="425"/>
                </a:cubicBezTo>
                <a:cubicBezTo>
                  <a:pt x="3028" y="424"/>
                  <a:pt x="3026" y="423"/>
                  <a:pt x="3024" y="424"/>
                </a:cubicBezTo>
                <a:cubicBezTo>
                  <a:pt x="3018" y="427"/>
                  <a:pt x="3015" y="432"/>
                  <a:pt x="3013" y="439"/>
                </a:cubicBezTo>
                <a:cubicBezTo>
                  <a:pt x="3013" y="431"/>
                  <a:pt x="3013" y="421"/>
                  <a:pt x="3007" y="420"/>
                </a:cubicBezTo>
                <a:cubicBezTo>
                  <a:pt x="3005" y="419"/>
                  <a:pt x="3003" y="419"/>
                  <a:pt x="3001" y="419"/>
                </a:cubicBezTo>
                <a:cubicBezTo>
                  <a:pt x="3002" y="414"/>
                  <a:pt x="3003" y="409"/>
                  <a:pt x="3001" y="405"/>
                </a:cubicBezTo>
                <a:cubicBezTo>
                  <a:pt x="3000" y="401"/>
                  <a:pt x="2997" y="399"/>
                  <a:pt x="2994" y="400"/>
                </a:cubicBezTo>
                <a:cubicBezTo>
                  <a:pt x="2990" y="402"/>
                  <a:pt x="2986" y="404"/>
                  <a:pt x="2983" y="407"/>
                </a:cubicBezTo>
                <a:cubicBezTo>
                  <a:pt x="2983" y="399"/>
                  <a:pt x="2983" y="390"/>
                  <a:pt x="2976" y="384"/>
                </a:cubicBezTo>
                <a:cubicBezTo>
                  <a:pt x="2974" y="382"/>
                  <a:pt x="2972" y="382"/>
                  <a:pt x="2970" y="384"/>
                </a:cubicBezTo>
                <a:cubicBezTo>
                  <a:pt x="2963" y="387"/>
                  <a:pt x="2960" y="394"/>
                  <a:pt x="2959" y="403"/>
                </a:cubicBezTo>
                <a:cubicBezTo>
                  <a:pt x="2957" y="399"/>
                  <a:pt x="2954" y="396"/>
                  <a:pt x="2951" y="393"/>
                </a:cubicBezTo>
                <a:cubicBezTo>
                  <a:pt x="2945" y="387"/>
                  <a:pt x="2934" y="394"/>
                  <a:pt x="2937" y="402"/>
                </a:cubicBezTo>
                <a:cubicBezTo>
                  <a:pt x="2940" y="413"/>
                  <a:pt x="2945" y="423"/>
                  <a:pt x="2949" y="433"/>
                </a:cubicBezTo>
                <a:cubicBezTo>
                  <a:pt x="2945" y="432"/>
                  <a:pt x="2941" y="432"/>
                  <a:pt x="2937" y="433"/>
                </a:cubicBezTo>
                <a:cubicBezTo>
                  <a:pt x="2936" y="434"/>
                  <a:pt x="2934" y="435"/>
                  <a:pt x="2933" y="437"/>
                </a:cubicBezTo>
                <a:cubicBezTo>
                  <a:pt x="2931" y="434"/>
                  <a:pt x="2928" y="432"/>
                  <a:pt x="2925" y="430"/>
                </a:cubicBezTo>
                <a:cubicBezTo>
                  <a:pt x="2916" y="423"/>
                  <a:pt x="2901" y="433"/>
                  <a:pt x="2908" y="445"/>
                </a:cubicBezTo>
                <a:cubicBezTo>
                  <a:pt x="2910" y="447"/>
                  <a:pt x="2911" y="449"/>
                  <a:pt x="2913" y="452"/>
                </a:cubicBezTo>
                <a:cubicBezTo>
                  <a:pt x="2913" y="452"/>
                  <a:pt x="2913" y="453"/>
                  <a:pt x="2913" y="454"/>
                </a:cubicBezTo>
                <a:cubicBezTo>
                  <a:pt x="2915" y="466"/>
                  <a:pt x="2912" y="478"/>
                  <a:pt x="2914" y="490"/>
                </a:cubicBezTo>
                <a:cubicBezTo>
                  <a:pt x="2910" y="485"/>
                  <a:pt x="2907" y="479"/>
                  <a:pt x="2902" y="475"/>
                </a:cubicBezTo>
                <a:cubicBezTo>
                  <a:pt x="2899" y="473"/>
                  <a:pt x="2895" y="473"/>
                  <a:pt x="2892" y="476"/>
                </a:cubicBezTo>
                <a:cubicBezTo>
                  <a:pt x="2892" y="465"/>
                  <a:pt x="2890" y="457"/>
                  <a:pt x="2880" y="450"/>
                </a:cubicBezTo>
                <a:cubicBezTo>
                  <a:pt x="2875" y="447"/>
                  <a:pt x="2870" y="452"/>
                  <a:pt x="2869" y="457"/>
                </a:cubicBezTo>
                <a:cubicBezTo>
                  <a:pt x="2867" y="452"/>
                  <a:pt x="2866" y="447"/>
                  <a:pt x="2864" y="443"/>
                </a:cubicBezTo>
                <a:cubicBezTo>
                  <a:pt x="2864" y="441"/>
                  <a:pt x="2863" y="440"/>
                  <a:pt x="2862" y="439"/>
                </a:cubicBezTo>
                <a:cubicBezTo>
                  <a:pt x="2863" y="424"/>
                  <a:pt x="2864" y="410"/>
                  <a:pt x="2864" y="396"/>
                </a:cubicBezTo>
                <a:cubicBezTo>
                  <a:pt x="2864" y="387"/>
                  <a:pt x="2853" y="386"/>
                  <a:pt x="2849" y="393"/>
                </a:cubicBezTo>
                <a:cubicBezTo>
                  <a:pt x="2840" y="410"/>
                  <a:pt x="2834" y="428"/>
                  <a:pt x="2830" y="446"/>
                </a:cubicBezTo>
                <a:cubicBezTo>
                  <a:pt x="2821" y="436"/>
                  <a:pt x="2811" y="427"/>
                  <a:pt x="2798" y="433"/>
                </a:cubicBezTo>
                <a:cubicBezTo>
                  <a:pt x="2794" y="435"/>
                  <a:pt x="2792" y="438"/>
                  <a:pt x="2792" y="441"/>
                </a:cubicBezTo>
                <a:cubicBezTo>
                  <a:pt x="2792" y="442"/>
                  <a:pt x="2792" y="442"/>
                  <a:pt x="2792" y="442"/>
                </a:cubicBezTo>
                <a:cubicBezTo>
                  <a:pt x="2793" y="394"/>
                  <a:pt x="2761" y="344"/>
                  <a:pt x="2720" y="321"/>
                </a:cubicBezTo>
                <a:cubicBezTo>
                  <a:pt x="2715" y="318"/>
                  <a:pt x="2708" y="324"/>
                  <a:pt x="2710" y="329"/>
                </a:cubicBezTo>
                <a:cubicBezTo>
                  <a:pt x="2725" y="364"/>
                  <a:pt x="2761" y="408"/>
                  <a:pt x="2759" y="445"/>
                </a:cubicBezTo>
                <a:cubicBezTo>
                  <a:pt x="2758" y="445"/>
                  <a:pt x="2757" y="446"/>
                  <a:pt x="2757" y="446"/>
                </a:cubicBezTo>
                <a:cubicBezTo>
                  <a:pt x="2750" y="441"/>
                  <a:pt x="2744" y="435"/>
                  <a:pt x="2737" y="429"/>
                </a:cubicBezTo>
                <a:cubicBezTo>
                  <a:pt x="2737" y="408"/>
                  <a:pt x="2731" y="387"/>
                  <a:pt x="2716" y="371"/>
                </a:cubicBezTo>
                <a:cubicBezTo>
                  <a:pt x="2712" y="366"/>
                  <a:pt x="2704" y="372"/>
                  <a:pt x="2704" y="378"/>
                </a:cubicBezTo>
                <a:cubicBezTo>
                  <a:pt x="2704" y="389"/>
                  <a:pt x="2704" y="400"/>
                  <a:pt x="2705" y="411"/>
                </a:cubicBezTo>
                <a:cubicBezTo>
                  <a:pt x="2702" y="410"/>
                  <a:pt x="2699" y="410"/>
                  <a:pt x="2696" y="409"/>
                </a:cubicBezTo>
                <a:cubicBezTo>
                  <a:pt x="2691" y="378"/>
                  <a:pt x="2679" y="349"/>
                  <a:pt x="2662" y="337"/>
                </a:cubicBezTo>
                <a:cubicBezTo>
                  <a:pt x="2661" y="337"/>
                  <a:pt x="2660" y="337"/>
                  <a:pt x="2660" y="338"/>
                </a:cubicBezTo>
                <a:cubicBezTo>
                  <a:pt x="2648" y="358"/>
                  <a:pt x="2654" y="382"/>
                  <a:pt x="2660" y="407"/>
                </a:cubicBezTo>
                <a:cubicBezTo>
                  <a:pt x="2654" y="407"/>
                  <a:pt x="2647" y="407"/>
                  <a:pt x="2641" y="407"/>
                </a:cubicBezTo>
                <a:cubicBezTo>
                  <a:pt x="2640" y="406"/>
                  <a:pt x="2640" y="404"/>
                  <a:pt x="2639" y="402"/>
                </a:cubicBezTo>
                <a:cubicBezTo>
                  <a:pt x="2636" y="399"/>
                  <a:pt x="2630" y="399"/>
                  <a:pt x="2628" y="403"/>
                </a:cubicBezTo>
                <a:cubicBezTo>
                  <a:pt x="2627" y="405"/>
                  <a:pt x="2627" y="406"/>
                  <a:pt x="2626" y="407"/>
                </a:cubicBezTo>
                <a:cubicBezTo>
                  <a:pt x="2575" y="405"/>
                  <a:pt x="2575" y="405"/>
                  <a:pt x="2575" y="405"/>
                </a:cubicBezTo>
                <a:cubicBezTo>
                  <a:pt x="2568" y="392"/>
                  <a:pt x="2561" y="379"/>
                  <a:pt x="2552" y="369"/>
                </a:cubicBezTo>
                <a:cubicBezTo>
                  <a:pt x="2548" y="363"/>
                  <a:pt x="2538" y="366"/>
                  <a:pt x="2539" y="373"/>
                </a:cubicBezTo>
                <a:cubicBezTo>
                  <a:pt x="2539" y="384"/>
                  <a:pt x="2542" y="394"/>
                  <a:pt x="2544" y="404"/>
                </a:cubicBezTo>
                <a:cubicBezTo>
                  <a:pt x="2519" y="404"/>
                  <a:pt x="2519" y="404"/>
                  <a:pt x="2519" y="404"/>
                </a:cubicBezTo>
                <a:cubicBezTo>
                  <a:pt x="2511" y="392"/>
                  <a:pt x="2502" y="382"/>
                  <a:pt x="2494" y="373"/>
                </a:cubicBezTo>
                <a:cubicBezTo>
                  <a:pt x="2485" y="364"/>
                  <a:pt x="2473" y="375"/>
                  <a:pt x="2475" y="385"/>
                </a:cubicBezTo>
                <a:cubicBezTo>
                  <a:pt x="2477" y="391"/>
                  <a:pt x="2479" y="397"/>
                  <a:pt x="2482" y="402"/>
                </a:cubicBezTo>
                <a:cubicBezTo>
                  <a:pt x="2462" y="402"/>
                  <a:pt x="2462" y="402"/>
                  <a:pt x="2462" y="402"/>
                </a:cubicBezTo>
                <a:cubicBezTo>
                  <a:pt x="2453" y="402"/>
                  <a:pt x="2449" y="412"/>
                  <a:pt x="2453" y="419"/>
                </a:cubicBezTo>
                <a:cubicBezTo>
                  <a:pt x="2458" y="431"/>
                  <a:pt x="2464" y="443"/>
                  <a:pt x="2470" y="454"/>
                </a:cubicBezTo>
                <a:cubicBezTo>
                  <a:pt x="2435" y="443"/>
                  <a:pt x="2392" y="484"/>
                  <a:pt x="2364" y="499"/>
                </a:cubicBezTo>
                <a:cubicBezTo>
                  <a:pt x="2355" y="504"/>
                  <a:pt x="2346" y="508"/>
                  <a:pt x="2337" y="512"/>
                </a:cubicBezTo>
                <a:cubicBezTo>
                  <a:pt x="2352" y="483"/>
                  <a:pt x="2353" y="454"/>
                  <a:pt x="2350" y="423"/>
                </a:cubicBezTo>
                <a:cubicBezTo>
                  <a:pt x="2378" y="407"/>
                  <a:pt x="2405" y="385"/>
                  <a:pt x="2413" y="357"/>
                </a:cubicBezTo>
                <a:cubicBezTo>
                  <a:pt x="2414" y="355"/>
                  <a:pt x="2411" y="352"/>
                  <a:pt x="2408" y="352"/>
                </a:cubicBezTo>
                <a:cubicBezTo>
                  <a:pt x="2379" y="356"/>
                  <a:pt x="2352" y="376"/>
                  <a:pt x="2325" y="394"/>
                </a:cubicBezTo>
                <a:cubicBezTo>
                  <a:pt x="2326" y="387"/>
                  <a:pt x="2328" y="380"/>
                  <a:pt x="2329" y="373"/>
                </a:cubicBezTo>
                <a:cubicBezTo>
                  <a:pt x="2361" y="340"/>
                  <a:pt x="2358" y="288"/>
                  <a:pt x="2372" y="247"/>
                </a:cubicBezTo>
                <a:cubicBezTo>
                  <a:pt x="2375" y="240"/>
                  <a:pt x="2368" y="231"/>
                  <a:pt x="2360" y="237"/>
                </a:cubicBezTo>
                <a:cubicBezTo>
                  <a:pt x="2323" y="264"/>
                  <a:pt x="2335" y="315"/>
                  <a:pt x="2306" y="347"/>
                </a:cubicBezTo>
                <a:cubicBezTo>
                  <a:pt x="2299" y="353"/>
                  <a:pt x="2292" y="359"/>
                  <a:pt x="2284" y="363"/>
                </a:cubicBezTo>
                <a:cubicBezTo>
                  <a:pt x="2301" y="349"/>
                  <a:pt x="2312" y="332"/>
                  <a:pt x="2314" y="313"/>
                </a:cubicBezTo>
                <a:cubicBezTo>
                  <a:pt x="2314" y="312"/>
                  <a:pt x="2312" y="310"/>
                  <a:pt x="2310" y="310"/>
                </a:cubicBezTo>
                <a:cubicBezTo>
                  <a:pt x="2301" y="312"/>
                  <a:pt x="2291" y="316"/>
                  <a:pt x="2282" y="321"/>
                </a:cubicBezTo>
                <a:cubicBezTo>
                  <a:pt x="2285" y="308"/>
                  <a:pt x="2286" y="294"/>
                  <a:pt x="2288" y="281"/>
                </a:cubicBezTo>
                <a:cubicBezTo>
                  <a:pt x="2291" y="253"/>
                  <a:pt x="2299" y="223"/>
                  <a:pt x="2289" y="195"/>
                </a:cubicBezTo>
                <a:cubicBezTo>
                  <a:pt x="2288" y="192"/>
                  <a:pt x="2284" y="191"/>
                  <a:pt x="2282" y="194"/>
                </a:cubicBezTo>
                <a:cubicBezTo>
                  <a:pt x="2251" y="237"/>
                  <a:pt x="2270" y="301"/>
                  <a:pt x="2239" y="343"/>
                </a:cubicBezTo>
                <a:cubicBezTo>
                  <a:pt x="2235" y="350"/>
                  <a:pt x="2229" y="355"/>
                  <a:pt x="2223" y="359"/>
                </a:cubicBezTo>
                <a:cubicBezTo>
                  <a:pt x="2220" y="360"/>
                  <a:pt x="2217" y="362"/>
                  <a:pt x="2214" y="363"/>
                </a:cubicBezTo>
                <a:cubicBezTo>
                  <a:pt x="2229" y="338"/>
                  <a:pt x="2235" y="294"/>
                  <a:pt x="2219" y="270"/>
                </a:cubicBezTo>
                <a:cubicBezTo>
                  <a:pt x="2218" y="268"/>
                  <a:pt x="2215" y="268"/>
                  <a:pt x="2214" y="269"/>
                </a:cubicBezTo>
                <a:cubicBezTo>
                  <a:pt x="2202" y="283"/>
                  <a:pt x="2201" y="300"/>
                  <a:pt x="2198" y="317"/>
                </a:cubicBezTo>
                <a:cubicBezTo>
                  <a:pt x="2195" y="335"/>
                  <a:pt x="2188" y="347"/>
                  <a:pt x="2178" y="357"/>
                </a:cubicBezTo>
                <a:cubicBezTo>
                  <a:pt x="2179" y="352"/>
                  <a:pt x="2180" y="346"/>
                  <a:pt x="2182" y="341"/>
                </a:cubicBezTo>
                <a:cubicBezTo>
                  <a:pt x="2184" y="334"/>
                  <a:pt x="2186" y="326"/>
                  <a:pt x="2187" y="318"/>
                </a:cubicBezTo>
                <a:cubicBezTo>
                  <a:pt x="2191" y="301"/>
                  <a:pt x="2196" y="284"/>
                  <a:pt x="2195" y="266"/>
                </a:cubicBezTo>
                <a:cubicBezTo>
                  <a:pt x="2195" y="255"/>
                  <a:pt x="2180" y="253"/>
                  <a:pt x="2175" y="262"/>
                </a:cubicBezTo>
                <a:cubicBezTo>
                  <a:pt x="2167" y="275"/>
                  <a:pt x="2163" y="290"/>
                  <a:pt x="2160" y="305"/>
                </a:cubicBezTo>
                <a:cubicBezTo>
                  <a:pt x="2157" y="314"/>
                  <a:pt x="2154" y="322"/>
                  <a:pt x="2150" y="331"/>
                </a:cubicBezTo>
                <a:cubicBezTo>
                  <a:pt x="2150" y="317"/>
                  <a:pt x="2149" y="304"/>
                  <a:pt x="2146" y="290"/>
                </a:cubicBezTo>
                <a:cubicBezTo>
                  <a:pt x="2145" y="284"/>
                  <a:pt x="2140" y="256"/>
                  <a:pt x="2131" y="253"/>
                </a:cubicBezTo>
                <a:cubicBezTo>
                  <a:pt x="2130" y="253"/>
                  <a:pt x="2129" y="252"/>
                  <a:pt x="2128" y="252"/>
                </a:cubicBezTo>
                <a:cubicBezTo>
                  <a:pt x="2123" y="250"/>
                  <a:pt x="2119" y="255"/>
                  <a:pt x="2118" y="258"/>
                </a:cubicBezTo>
                <a:cubicBezTo>
                  <a:pt x="2117" y="263"/>
                  <a:pt x="2116" y="268"/>
                  <a:pt x="2116" y="272"/>
                </a:cubicBezTo>
                <a:cubicBezTo>
                  <a:pt x="2112" y="261"/>
                  <a:pt x="2108" y="251"/>
                  <a:pt x="2102" y="241"/>
                </a:cubicBezTo>
                <a:cubicBezTo>
                  <a:pt x="2100" y="237"/>
                  <a:pt x="2095" y="239"/>
                  <a:pt x="2094" y="243"/>
                </a:cubicBezTo>
                <a:cubicBezTo>
                  <a:pt x="2084" y="287"/>
                  <a:pt x="2110" y="330"/>
                  <a:pt x="2101" y="377"/>
                </a:cubicBezTo>
                <a:cubicBezTo>
                  <a:pt x="2100" y="383"/>
                  <a:pt x="2098" y="389"/>
                  <a:pt x="2096" y="395"/>
                </a:cubicBezTo>
                <a:cubicBezTo>
                  <a:pt x="2095" y="369"/>
                  <a:pt x="2093" y="335"/>
                  <a:pt x="2079" y="316"/>
                </a:cubicBezTo>
                <a:cubicBezTo>
                  <a:pt x="2076" y="312"/>
                  <a:pt x="2072" y="313"/>
                  <a:pt x="2070" y="316"/>
                </a:cubicBezTo>
                <a:cubicBezTo>
                  <a:pt x="2056" y="338"/>
                  <a:pt x="2063" y="367"/>
                  <a:pt x="2065" y="391"/>
                </a:cubicBezTo>
                <a:cubicBezTo>
                  <a:pt x="2062" y="383"/>
                  <a:pt x="2059" y="376"/>
                  <a:pt x="2057" y="369"/>
                </a:cubicBezTo>
                <a:cubicBezTo>
                  <a:pt x="2035" y="292"/>
                  <a:pt x="2087" y="239"/>
                  <a:pt x="2100" y="168"/>
                </a:cubicBezTo>
                <a:cubicBezTo>
                  <a:pt x="2101" y="165"/>
                  <a:pt x="2097" y="162"/>
                  <a:pt x="2094" y="164"/>
                </a:cubicBezTo>
                <a:cubicBezTo>
                  <a:pt x="2059" y="193"/>
                  <a:pt x="2035" y="240"/>
                  <a:pt x="2025" y="286"/>
                </a:cubicBezTo>
                <a:cubicBezTo>
                  <a:pt x="2027" y="275"/>
                  <a:pt x="2030" y="264"/>
                  <a:pt x="2031" y="252"/>
                </a:cubicBezTo>
                <a:cubicBezTo>
                  <a:pt x="2031" y="248"/>
                  <a:pt x="2027" y="245"/>
                  <a:pt x="2024" y="247"/>
                </a:cubicBezTo>
                <a:cubicBezTo>
                  <a:pt x="1998" y="263"/>
                  <a:pt x="1990" y="293"/>
                  <a:pt x="1990" y="324"/>
                </a:cubicBezTo>
                <a:cubicBezTo>
                  <a:pt x="1988" y="314"/>
                  <a:pt x="1987" y="305"/>
                  <a:pt x="1985" y="295"/>
                </a:cubicBezTo>
                <a:cubicBezTo>
                  <a:pt x="1987" y="287"/>
                  <a:pt x="1990" y="279"/>
                  <a:pt x="1994" y="271"/>
                </a:cubicBezTo>
                <a:cubicBezTo>
                  <a:pt x="2007" y="244"/>
                  <a:pt x="2035" y="210"/>
                  <a:pt x="2029" y="179"/>
                </a:cubicBezTo>
                <a:cubicBezTo>
                  <a:pt x="2029" y="178"/>
                  <a:pt x="2028" y="178"/>
                  <a:pt x="2027" y="178"/>
                </a:cubicBezTo>
                <a:cubicBezTo>
                  <a:pt x="1996" y="190"/>
                  <a:pt x="1973" y="244"/>
                  <a:pt x="1960" y="273"/>
                </a:cubicBezTo>
                <a:cubicBezTo>
                  <a:pt x="1958" y="277"/>
                  <a:pt x="1957" y="282"/>
                  <a:pt x="1955" y="287"/>
                </a:cubicBezTo>
                <a:cubicBezTo>
                  <a:pt x="1948" y="274"/>
                  <a:pt x="1942" y="261"/>
                  <a:pt x="1936" y="247"/>
                </a:cubicBezTo>
                <a:cubicBezTo>
                  <a:pt x="1917" y="201"/>
                  <a:pt x="1910" y="151"/>
                  <a:pt x="1892" y="106"/>
                </a:cubicBezTo>
                <a:cubicBezTo>
                  <a:pt x="1889" y="100"/>
                  <a:pt x="1878" y="99"/>
                  <a:pt x="1877" y="107"/>
                </a:cubicBezTo>
                <a:cubicBezTo>
                  <a:pt x="1871" y="172"/>
                  <a:pt x="1898" y="244"/>
                  <a:pt x="1927" y="303"/>
                </a:cubicBezTo>
                <a:cubicBezTo>
                  <a:pt x="1913" y="283"/>
                  <a:pt x="1903" y="262"/>
                  <a:pt x="1893" y="235"/>
                </a:cubicBezTo>
                <a:cubicBezTo>
                  <a:pt x="1884" y="207"/>
                  <a:pt x="1875" y="182"/>
                  <a:pt x="1854" y="161"/>
                </a:cubicBezTo>
                <a:cubicBezTo>
                  <a:pt x="1847" y="153"/>
                  <a:pt x="1834" y="162"/>
                  <a:pt x="1838" y="172"/>
                </a:cubicBezTo>
                <a:cubicBezTo>
                  <a:pt x="1860" y="225"/>
                  <a:pt x="1871" y="287"/>
                  <a:pt x="1907" y="332"/>
                </a:cubicBezTo>
                <a:cubicBezTo>
                  <a:pt x="1918" y="346"/>
                  <a:pt x="1930" y="358"/>
                  <a:pt x="1942" y="370"/>
                </a:cubicBezTo>
                <a:cubicBezTo>
                  <a:pt x="1936" y="367"/>
                  <a:pt x="1930" y="364"/>
                  <a:pt x="1923" y="362"/>
                </a:cubicBezTo>
                <a:cubicBezTo>
                  <a:pt x="1896" y="350"/>
                  <a:pt x="1877" y="333"/>
                  <a:pt x="1855" y="312"/>
                </a:cubicBezTo>
                <a:cubicBezTo>
                  <a:pt x="1853" y="311"/>
                  <a:pt x="1850" y="312"/>
                  <a:pt x="1849" y="314"/>
                </a:cubicBezTo>
                <a:cubicBezTo>
                  <a:pt x="1843" y="346"/>
                  <a:pt x="1869" y="368"/>
                  <a:pt x="1895" y="382"/>
                </a:cubicBezTo>
                <a:cubicBezTo>
                  <a:pt x="1896" y="387"/>
                  <a:pt x="1897" y="391"/>
                  <a:pt x="1898" y="396"/>
                </a:cubicBezTo>
                <a:cubicBezTo>
                  <a:pt x="1890" y="388"/>
                  <a:pt x="1881" y="382"/>
                  <a:pt x="1873" y="378"/>
                </a:cubicBezTo>
                <a:cubicBezTo>
                  <a:pt x="1870" y="376"/>
                  <a:pt x="1866" y="379"/>
                  <a:pt x="1866" y="382"/>
                </a:cubicBezTo>
                <a:cubicBezTo>
                  <a:pt x="1870" y="403"/>
                  <a:pt x="1882" y="415"/>
                  <a:pt x="1890" y="434"/>
                </a:cubicBezTo>
                <a:cubicBezTo>
                  <a:pt x="1894" y="442"/>
                  <a:pt x="1896" y="450"/>
                  <a:pt x="1897" y="457"/>
                </a:cubicBezTo>
                <a:cubicBezTo>
                  <a:pt x="1895" y="459"/>
                  <a:pt x="1893" y="460"/>
                  <a:pt x="1891" y="462"/>
                </a:cubicBezTo>
                <a:cubicBezTo>
                  <a:pt x="1893" y="432"/>
                  <a:pt x="1871" y="399"/>
                  <a:pt x="1852" y="379"/>
                </a:cubicBezTo>
                <a:cubicBezTo>
                  <a:pt x="1848" y="374"/>
                  <a:pt x="1839" y="375"/>
                  <a:pt x="1840" y="383"/>
                </a:cubicBezTo>
                <a:cubicBezTo>
                  <a:pt x="1846" y="417"/>
                  <a:pt x="1867" y="442"/>
                  <a:pt x="1855" y="478"/>
                </a:cubicBezTo>
                <a:cubicBezTo>
                  <a:pt x="1854" y="483"/>
                  <a:pt x="1852" y="487"/>
                  <a:pt x="1851" y="491"/>
                </a:cubicBezTo>
                <a:cubicBezTo>
                  <a:pt x="1851" y="486"/>
                  <a:pt x="1851" y="482"/>
                  <a:pt x="1850" y="477"/>
                </a:cubicBezTo>
                <a:cubicBezTo>
                  <a:pt x="1844" y="442"/>
                  <a:pt x="1824" y="398"/>
                  <a:pt x="1799" y="373"/>
                </a:cubicBezTo>
                <a:cubicBezTo>
                  <a:pt x="1796" y="369"/>
                  <a:pt x="1790" y="373"/>
                  <a:pt x="1790" y="378"/>
                </a:cubicBezTo>
                <a:cubicBezTo>
                  <a:pt x="1791" y="406"/>
                  <a:pt x="1805" y="429"/>
                  <a:pt x="1814" y="456"/>
                </a:cubicBezTo>
                <a:cubicBezTo>
                  <a:pt x="1819" y="472"/>
                  <a:pt x="1818" y="487"/>
                  <a:pt x="1817" y="502"/>
                </a:cubicBezTo>
                <a:cubicBezTo>
                  <a:pt x="1810" y="484"/>
                  <a:pt x="1803" y="467"/>
                  <a:pt x="1791" y="451"/>
                </a:cubicBezTo>
                <a:cubicBezTo>
                  <a:pt x="1786" y="445"/>
                  <a:pt x="1776" y="448"/>
                  <a:pt x="1776" y="457"/>
                </a:cubicBezTo>
                <a:cubicBezTo>
                  <a:pt x="1777" y="474"/>
                  <a:pt x="1781" y="496"/>
                  <a:pt x="1788" y="519"/>
                </a:cubicBezTo>
                <a:cubicBezTo>
                  <a:pt x="1786" y="518"/>
                  <a:pt x="1783" y="517"/>
                  <a:pt x="1780" y="516"/>
                </a:cubicBezTo>
                <a:cubicBezTo>
                  <a:pt x="1777" y="498"/>
                  <a:pt x="1771" y="482"/>
                  <a:pt x="1761" y="469"/>
                </a:cubicBezTo>
                <a:cubicBezTo>
                  <a:pt x="1756" y="464"/>
                  <a:pt x="1748" y="464"/>
                  <a:pt x="1744" y="470"/>
                </a:cubicBezTo>
                <a:cubicBezTo>
                  <a:pt x="1738" y="477"/>
                  <a:pt x="1733" y="486"/>
                  <a:pt x="1730" y="495"/>
                </a:cubicBezTo>
                <a:cubicBezTo>
                  <a:pt x="1722" y="492"/>
                  <a:pt x="1714" y="488"/>
                  <a:pt x="1707" y="485"/>
                </a:cubicBezTo>
                <a:cubicBezTo>
                  <a:pt x="1684" y="474"/>
                  <a:pt x="1663" y="462"/>
                  <a:pt x="1645" y="445"/>
                </a:cubicBezTo>
                <a:cubicBezTo>
                  <a:pt x="1639" y="440"/>
                  <a:pt x="1635" y="436"/>
                  <a:pt x="1631" y="433"/>
                </a:cubicBezTo>
                <a:cubicBezTo>
                  <a:pt x="1633" y="432"/>
                  <a:pt x="1635" y="432"/>
                  <a:pt x="1637" y="431"/>
                </a:cubicBezTo>
                <a:cubicBezTo>
                  <a:pt x="1652" y="424"/>
                  <a:pt x="1641" y="402"/>
                  <a:pt x="1626" y="408"/>
                </a:cubicBezTo>
                <a:cubicBezTo>
                  <a:pt x="1608" y="416"/>
                  <a:pt x="1586" y="412"/>
                  <a:pt x="1572" y="397"/>
                </a:cubicBezTo>
                <a:cubicBezTo>
                  <a:pt x="1567" y="392"/>
                  <a:pt x="1562" y="385"/>
                  <a:pt x="1556" y="379"/>
                </a:cubicBezTo>
                <a:cubicBezTo>
                  <a:pt x="1559" y="379"/>
                  <a:pt x="1562" y="380"/>
                  <a:pt x="1564" y="380"/>
                </a:cubicBezTo>
                <a:cubicBezTo>
                  <a:pt x="1578" y="383"/>
                  <a:pt x="1591" y="392"/>
                  <a:pt x="1606" y="390"/>
                </a:cubicBezTo>
                <a:cubicBezTo>
                  <a:pt x="1616" y="388"/>
                  <a:pt x="1623" y="381"/>
                  <a:pt x="1630" y="374"/>
                </a:cubicBezTo>
                <a:cubicBezTo>
                  <a:pt x="1635" y="377"/>
                  <a:pt x="1641" y="378"/>
                  <a:pt x="1644" y="381"/>
                </a:cubicBezTo>
                <a:cubicBezTo>
                  <a:pt x="1652" y="388"/>
                  <a:pt x="1658" y="394"/>
                  <a:pt x="1667" y="399"/>
                </a:cubicBezTo>
                <a:cubicBezTo>
                  <a:pt x="1683" y="406"/>
                  <a:pt x="1702" y="405"/>
                  <a:pt x="1718" y="398"/>
                </a:cubicBezTo>
                <a:cubicBezTo>
                  <a:pt x="1734" y="391"/>
                  <a:pt x="1722" y="369"/>
                  <a:pt x="1707" y="375"/>
                </a:cubicBezTo>
                <a:cubicBezTo>
                  <a:pt x="1699" y="378"/>
                  <a:pt x="1690" y="378"/>
                  <a:pt x="1682" y="375"/>
                </a:cubicBezTo>
                <a:cubicBezTo>
                  <a:pt x="1672" y="372"/>
                  <a:pt x="1666" y="365"/>
                  <a:pt x="1658" y="360"/>
                </a:cubicBezTo>
                <a:cubicBezTo>
                  <a:pt x="1657" y="359"/>
                  <a:pt x="1655" y="358"/>
                  <a:pt x="1654" y="357"/>
                </a:cubicBezTo>
                <a:cubicBezTo>
                  <a:pt x="1659" y="355"/>
                  <a:pt x="1665" y="353"/>
                  <a:pt x="1671" y="352"/>
                </a:cubicBezTo>
                <a:cubicBezTo>
                  <a:pt x="1679" y="350"/>
                  <a:pt x="1688" y="352"/>
                  <a:pt x="1697" y="349"/>
                </a:cubicBezTo>
                <a:cubicBezTo>
                  <a:pt x="1700" y="348"/>
                  <a:pt x="1703" y="343"/>
                  <a:pt x="1700" y="340"/>
                </a:cubicBezTo>
                <a:cubicBezTo>
                  <a:pt x="1680" y="321"/>
                  <a:pt x="1641" y="335"/>
                  <a:pt x="1623" y="350"/>
                </a:cubicBezTo>
                <a:cubicBezTo>
                  <a:pt x="1617" y="355"/>
                  <a:pt x="1613" y="362"/>
                  <a:pt x="1606" y="366"/>
                </a:cubicBezTo>
                <a:cubicBezTo>
                  <a:pt x="1599" y="370"/>
                  <a:pt x="1591" y="365"/>
                  <a:pt x="1584" y="362"/>
                </a:cubicBezTo>
                <a:cubicBezTo>
                  <a:pt x="1571" y="357"/>
                  <a:pt x="1557" y="355"/>
                  <a:pt x="1542" y="356"/>
                </a:cubicBezTo>
                <a:cubicBezTo>
                  <a:pt x="1520" y="356"/>
                  <a:pt x="1499" y="361"/>
                  <a:pt x="1477" y="364"/>
                </a:cubicBezTo>
                <a:cubicBezTo>
                  <a:pt x="1470" y="360"/>
                  <a:pt x="1462" y="357"/>
                  <a:pt x="1455" y="355"/>
                </a:cubicBezTo>
                <a:cubicBezTo>
                  <a:pt x="1447" y="353"/>
                  <a:pt x="1439" y="358"/>
                  <a:pt x="1434" y="364"/>
                </a:cubicBezTo>
                <a:cubicBezTo>
                  <a:pt x="1415" y="360"/>
                  <a:pt x="1398" y="350"/>
                  <a:pt x="1382" y="335"/>
                </a:cubicBezTo>
                <a:cubicBezTo>
                  <a:pt x="1383" y="334"/>
                  <a:pt x="1384" y="334"/>
                  <a:pt x="1385" y="333"/>
                </a:cubicBezTo>
                <a:cubicBezTo>
                  <a:pt x="1393" y="336"/>
                  <a:pt x="1400" y="339"/>
                  <a:pt x="1409" y="341"/>
                </a:cubicBezTo>
                <a:cubicBezTo>
                  <a:pt x="1441" y="349"/>
                  <a:pt x="1474" y="347"/>
                  <a:pt x="1507" y="340"/>
                </a:cubicBezTo>
                <a:cubicBezTo>
                  <a:pt x="1515" y="338"/>
                  <a:pt x="1523" y="337"/>
                  <a:pt x="1531" y="335"/>
                </a:cubicBezTo>
                <a:cubicBezTo>
                  <a:pt x="1531" y="335"/>
                  <a:pt x="1532" y="335"/>
                  <a:pt x="1532" y="336"/>
                </a:cubicBezTo>
                <a:cubicBezTo>
                  <a:pt x="1554" y="352"/>
                  <a:pt x="1594" y="363"/>
                  <a:pt x="1617" y="341"/>
                </a:cubicBezTo>
                <a:cubicBezTo>
                  <a:pt x="1624" y="334"/>
                  <a:pt x="1621" y="320"/>
                  <a:pt x="1610" y="320"/>
                </a:cubicBezTo>
                <a:cubicBezTo>
                  <a:pt x="1602" y="320"/>
                  <a:pt x="1594" y="321"/>
                  <a:pt x="1587" y="321"/>
                </a:cubicBezTo>
                <a:cubicBezTo>
                  <a:pt x="1595" y="318"/>
                  <a:pt x="1603" y="315"/>
                  <a:pt x="1612" y="311"/>
                </a:cubicBezTo>
                <a:cubicBezTo>
                  <a:pt x="1615" y="310"/>
                  <a:pt x="1618" y="308"/>
                  <a:pt x="1622" y="307"/>
                </a:cubicBezTo>
                <a:cubicBezTo>
                  <a:pt x="1637" y="308"/>
                  <a:pt x="1652" y="313"/>
                  <a:pt x="1667" y="312"/>
                </a:cubicBezTo>
                <a:cubicBezTo>
                  <a:pt x="1686" y="310"/>
                  <a:pt x="1703" y="305"/>
                  <a:pt x="1721" y="299"/>
                </a:cubicBezTo>
                <a:cubicBezTo>
                  <a:pt x="1731" y="295"/>
                  <a:pt x="1725" y="279"/>
                  <a:pt x="1715" y="281"/>
                </a:cubicBezTo>
                <a:cubicBezTo>
                  <a:pt x="1695" y="285"/>
                  <a:pt x="1677" y="291"/>
                  <a:pt x="1657" y="289"/>
                </a:cubicBezTo>
                <a:cubicBezTo>
                  <a:pt x="1655" y="289"/>
                  <a:pt x="1653" y="288"/>
                  <a:pt x="1651" y="288"/>
                </a:cubicBezTo>
                <a:cubicBezTo>
                  <a:pt x="1655" y="285"/>
                  <a:pt x="1658" y="283"/>
                  <a:pt x="1662" y="280"/>
                </a:cubicBezTo>
                <a:cubicBezTo>
                  <a:pt x="1670" y="273"/>
                  <a:pt x="1678" y="267"/>
                  <a:pt x="1689" y="262"/>
                </a:cubicBezTo>
                <a:cubicBezTo>
                  <a:pt x="1699" y="258"/>
                  <a:pt x="1709" y="255"/>
                  <a:pt x="1719" y="250"/>
                </a:cubicBezTo>
                <a:cubicBezTo>
                  <a:pt x="1734" y="243"/>
                  <a:pt x="1723" y="220"/>
                  <a:pt x="1707" y="226"/>
                </a:cubicBezTo>
                <a:cubicBezTo>
                  <a:pt x="1690" y="233"/>
                  <a:pt x="1672" y="238"/>
                  <a:pt x="1656" y="248"/>
                </a:cubicBezTo>
                <a:cubicBezTo>
                  <a:pt x="1640" y="260"/>
                  <a:pt x="1628" y="275"/>
                  <a:pt x="1610" y="285"/>
                </a:cubicBezTo>
                <a:cubicBezTo>
                  <a:pt x="1591" y="295"/>
                  <a:pt x="1570" y="302"/>
                  <a:pt x="1548" y="307"/>
                </a:cubicBezTo>
                <a:cubicBezTo>
                  <a:pt x="1541" y="301"/>
                  <a:pt x="1535" y="295"/>
                  <a:pt x="1529" y="290"/>
                </a:cubicBezTo>
                <a:cubicBezTo>
                  <a:pt x="1529" y="290"/>
                  <a:pt x="1529" y="290"/>
                  <a:pt x="1529" y="289"/>
                </a:cubicBezTo>
                <a:cubicBezTo>
                  <a:pt x="1536" y="287"/>
                  <a:pt x="1543" y="285"/>
                  <a:pt x="1550" y="284"/>
                </a:cubicBezTo>
                <a:cubicBezTo>
                  <a:pt x="1584" y="275"/>
                  <a:pt x="1613" y="255"/>
                  <a:pt x="1637" y="230"/>
                </a:cubicBezTo>
                <a:cubicBezTo>
                  <a:pt x="1648" y="218"/>
                  <a:pt x="1633" y="201"/>
                  <a:pt x="1620" y="211"/>
                </a:cubicBezTo>
                <a:cubicBezTo>
                  <a:pt x="1608" y="220"/>
                  <a:pt x="1597" y="231"/>
                  <a:pt x="1584" y="239"/>
                </a:cubicBezTo>
                <a:cubicBezTo>
                  <a:pt x="1584" y="236"/>
                  <a:pt x="1585" y="232"/>
                  <a:pt x="1585" y="229"/>
                </a:cubicBezTo>
                <a:cubicBezTo>
                  <a:pt x="1584" y="222"/>
                  <a:pt x="1582" y="215"/>
                  <a:pt x="1581" y="208"/>
                </a:cubicBezTo>
                <a:cubicBezTo>
                  <a:pt x="1581" y="200"/>
                  <a:pt x="1585" y="197"/>
                  <a:pt x="1591" y="192"/>
                </a:cubicBezTo>
                <a:cubicBezTo>
                  <a:pt x="1599" y="186"/>
                  <a:pt x="1609" y="181"/>
                  <a:pt x="1618" y="177"/>
                </a:cubicBezTo>
                <a:cubicBezTo>
                  <a:pt x="1627" y="174"/>
                  <a:pt x="1635" y="172"/>
                  <a:pt x="1638" y="162"/>
                </a:cubicBezTo>
                <a:cubicBezTo>
                  <a:pt x="1640" y="158"/>
                  <a:pt x="1638" y="154"/>
                  <a:pt x="1634" y="151"/>
                </a:cubicBezTo>
                <a:cubicBezTo>
                  <a:pt x="1620" y="141"/>
                  <a:pt x="1595" y="157"/>
                  <a:pt x="1583" y="165"/>
                </a:cubicBezTo>
                <a:cubicBezTo>
                  <a:pt x="1570" y="173"/>
                  <a:pt x="1557" y="182"/>
                  <a:pt x="1554" y="198"/>
                </a:cubicBezTo>
                <a:cubicBezTo>
                  <a:pt x="1552" y="212"/>
                  <a:pt x="1562" y="227"/>
                  <a:pt x="1555" y="240"/>
                </a:cubicBezTo>
                <a:cubicBezTo>
                  <a:pt x="1553" y="244"/>
                  <a:pt x="1547" y="250"/>
                  <a:pt x="1543" y="256"/>
                </a:cubicBezTo>
                <a:cubicBezTo>
                  <a:pt x="1538" y="258"/>
                  <a:pt x="1533" y="259"/>
                  <a:pt x="1528" y="261"/>
                </a:cubicBezTo>
                <a:cubicBezTo>
                  <a:pt x="1520" y="263"/>
                  <a:pt x="1513" y="267"/>
                  <a:pt x="1506" y="271"/>
                </a:cubicBezTo>
                <a:cubicBezTo>
                  <a:pt x="1499" y="266"/>
                  <a:pt x="1491" y="262"/>
                  <a:pt x="1484" y="260"/>
                </a:cubicBezTo>
                <a:cubicBezTo>
                  <a:pt x="1485" y="259"/>
                  <a:pt x="1486" y="258"/>
                  <a:pt x="1487" y="256"/>
                </a:cubicBezTo>
                <a:cubicBezTo>
                  <a:pt x="1510" y="230"/>
                  <a:pt x="1520" y="194"/>
                  <a:pt x="1537" y="165"/>
                </a:cubicBezTo>
                <a:cubicBezTo>
                  <a:pt x="1545" y="152"/>
                  <a:pt x="1553" y="139"/>
                  <a:pt x="1563" y="128"/>
                </a:cubicBezTo>
                <a:cubicBezTo>
                  <a:pt x="1558" y="129"/>
                  <a:pt x="1554" y="131"/>
                  <a:pt x="1550" y="132"/>
                </a:cubicBezTo>
                <a:cubicBezTo>
                  <a:pt x="1526" y="142"/>
                  <a:pt x="1507" y="159"/>
                  <a:pt x="1491" y="179"/>
                </a:cubicBezTo>
                <a:cubicBezTo>
                  <a:pt x="1492" y="180"/>
                  <a:pt x="1494" y="180"/>
                  <a:pt x="1495" y="181"/>
                </a:cubicBezTo>
                <a:cubicBezTo>
                  <a:pt x="1489" y="194"/>
                  <a:pt x="1482" y="206"/>
                  <a:pt x="1475" y="219"/>
                </a:cubicBezTo>
                <a:cubicBezTo>
                  <a:pt x="1464" y="239"/>
                  <a:pt x="1446" y="254"/>
                  <a:pt x="1425" y="260"/>
                </a:cubicBezTo>
                <a:cubicBezTo>
                  <a:pt x="1399" y="290"/>
                  <a:pt x="1371" y="319"/>
                  <a:pt x="1341" y="343"/>
                </a:cubicBezTo>
                <a:cubicBezTo>
                  <a:pt x="1344" y="343"/>
                  <a:pt x="1347" y="343"/>
                  <a:pt x="1350" y="342"/>
                </a:cubicBezTo>
                <a:cubicBezTo>
                  <a:pt x="1350" y="349"/>
                  <a:pt x="1351" y="355"/>
                  <a:pt x="1352" y="360"/>
                </a:cubicBezTo>
                <a:cubicBezTo>
                  <a:pt x="1354" y="365"/>
                  <a:pt x="1355" y="371"/>
                  <a:pt x="1357" y="376"/>
                </a:cubicBezTo>
                <a:cubicBezTo>
                  <a:pt x="1347" y="369"/>
                  <a:pt x="1336" y="362"/>
                  <a:pt x="1325" y="356"/>
                </a:cubicBezTo>
                <a:cubicBezTo>
                  <a:pt x="1324" y="356"/>
                  <a:pt x="1324" y="356"/>
                  <a:pt x="1324" y="356"/>
                </a:cubicBezTo>
                <a:cubicBezTo>
                  <a:pt x="1261" y="402"/>
                  <a:pt x="1190" y="429"/>
                  <a:pt x="1115" y="410"/>
                </a:cubicBezTo>
                <a:cubicBezTo>
                  <a:pt x="1025" y="388"/>
                  <a:pt x="964" y="305"/>
                  <a:pt x="888" y="251"/>
                </a:cubicBezTo>
                <a:cubicBezTo>
                  <a:pt x="812" y="197"/>
                  <a:pt x="682" y="185"/>
                  <a:pt x="644" y="270"/>
                </a:cubicBezTo>
                <a:cubicBezTo>
                  <a:pt x="621" y="228"/>
                  <a:pt x="598" y="187"/>
                  <a:pt x="575" y="145"/>
                </a:cubicBezTo>
                <a:cubicBezTo>
                  <a:pt x="512" y="152"/>
                  <a:pt x="452" y="119"/>
                  <a:pt x="393" y="93"/>
                </a:cubicBezTo>
                <a:cubicBezTo>
                  <a:pt x="270" y="37"/>
                  <a:pt x="135" y="6"/>
                  <a:pt x="0" y="0"/>
                </a:cubicBezTo>
                <a:cubicBezTo>
                  <a:pt x="0" y="729"/>
                  <a:pt x="0" y="729"/>
                  <a:pt x="0" y="729"/>
                </a:cubicBezTo>
                <a:cubicBezTo>
                  <a:pt x="17" y="721"/>
                  <a:pt x="34" y="716"/>
                  <a:pt x="51" y="714"/>
                </a:cubicBezTo>
                <a:cubicBezTo>
                  <a:pt x="52" y="717"/>
                  <a:pt x="53" y="721"/>
                  <a:pt x="55" y="725"/>
                </a:cubicBezTo>
                <a:cubicBezTo>
                  <a:pt x="69" y="749"/>
                  <a:pt x="99" y="749"/>
                  <a:pt x="115" y="728"/>
                </a:cubicBezTo>
                <a:cubicBezTo>
                  <a:pt x="119" y="724"/>
                  <a:pt x="121" y="720"/>
                  <a:pt x="124" y="714"/>
                </a:cubicBezTo>
                <a:cubicBezTo>
                  <a:pt x="140" y="716"/>
                  <a:pt x="156" y="719"/>
                  <a:pt x="172" y="721"/>
                </a:cubicBezTo>
                <a:cubicBezTo>
                  <a:pt x="174" y="722"/>
                  <a:pt x="177" y="723"/>
                  <a:pt x="179" y="724"/>
                </a:cubicBezTo>
                <a:cubicBezTo>
                  <a:pt x="178" y="726"/>
                  <a:pt x="177" y="729"/>
                  <a:pt x="177" y="731"/>
                </a:cubicBezTo>
                <a:cubicBezTo>
                  <a:pt x="174" y="732"/>
                  <a:pt x="171" y="733"/>
                  <a:pt x="168" y="733"/>
                </a:cubicBezTo>
                <a:cubicBezTo>
                  <a:pt x="160" y="735"/>
                  <a:pt x="159" y="747"/>
                  <a:pt x="166" y="751"/>
                </a:cubicBezTo>
                <a:cubicBezTo>
                  <a:pt x="171" y="754"/>
                  <a:pt x="177" y="754"/>
                  <a:pt x="183" y="754"/>
                </a:cubicBezTo>
                <a:cubicBezTo>
                  <a:pt x="181" y="756"/>
                  <a:pt x="180" y="757"/>
                  <a:pt x="178" y="759"/>
                </a:cubicBezTo>
                <a:cubicBezTo>
                  <a:pt x="173" y="768"/>
                  <a:pt x="168" y="782"/>
                  <a:pt x="180" y="789"/>
                </a:cubicBezTo>
                <a:cubicBezTo>
                  <a:pt x="182" y="790"/>
                  <a:pt x="184" y="789"/>
                  <a:pt x="185" y="788"/>
                </a:cubicBezTo>
                <a:cubicBezTo>
                  <a:pt x="189" y="784"/>
                  <a:pt x="191" y="780"/>
                  <a:pt x="194" y="776"/>
                </a:cubicBezTo>
                <a:cubicBezTo>
                  <a:pt x="197" y="772"/>
                  <a:pt x="202" y="769"/>
                  <a:pt x="205" y="766"/>
                </a:cubicBezTo>
                <a:cubicBezTo>
                  <a:pt x="202" y="773"/>
                  <a:pt x="199" y="781"/>
                  <a:pt x="198" y="789"/>
                </a:cubicBezTo>
                <a:cubicBezTo>
                  <a:pt x="197" y="794"/>
                  <a:pt x="202" y="799"/>
                  <a:pt x="207" y="797"/>
                </a:cubicBezTo>
                <a:cubicBezTo>
                  <a:pt x="213" y="796"/>
                  <a:pt x="218" y="791"/>
                  <a:pt x="221" y="787"/>
                </a:cubicBezTo>
                <a:cubicBezTo>
                  <a:pt x="221" y="792"/>
                  <a:pt x="221" y="797"/>
                  <a:pt x="224" y="802"/>
                </a:cubicBezTo>
                <a:cubicBezTo>
                  <a:pt x="224" y="804"/>
                  <a:pt x="227" y="805"/>
                  <a:pt x="228" y="805"/>
                </a:cubicBezTo>
                <a:cubicBezTo>
                  <a:pt x="233" y="804"/>
                  <a:pt x="237" y="802"/>
                  <a:pt x="239" y="799"/>
                </a:cubicBezTo>
                <a:cubicBezTo>
                  <a:pt x="239" y="801"/>
                  <a:pt x="238" y="804"/>
                  <a:pt x="237" y="807"/>
                </a:cubicBezTo>
                <a:cubicBezTo>
                  <a:pt x="233" y="817"/>
                  <a:pt x="247" y="823"/>
                  <a:pt x="254" y="817"/>
                </a:cubicBezTo>
                <a:cubicBezTo>
                  <a:pt x="257" y="814"/>
                  <a:pt x="259" y="811"/>
                  <a:pt x="260" y="807"/>
                </a:cubicBezTo>
                <a:cubicBezTo>
                  <a:pt x="267" y="809"/>
                  <a:pt x="274" y="810"/>
                  <a:pt x="282" y="806"/>
                </a:cubicBezTo>
                <a:cubicBezTo>
                  <a:pt x="287" y="804"/>
                  <a:pt x="289" y="798"/>
                  <a:pt x="287" y="793"/>
                </a:cubicBezTo>
                <a:cubicBezTo>
                  <a:pt x="293" y="794"/>
                  <a:pt x="299" y="790"/>
                  <a:pt x="301" y="784"/>
                </a:cubicBezTo>
                <a:cubicBezTo>
                  <a:pt x="304" y="773"/>
                  <a:pt x="300" y="765"/>
                  <a:pt x="296" y="754"/>
                </a:cubicBezTo>
                <a:cubicBezTo>
                  <a:pt x="287" y="734"/>
                  <a:pt x="287" y="714"/>
                  <a:pt x="312" y="706"/>
                </a:cubicBezTo>
                <a:cubicBezTo>
                  <a:pt x="314" y="706"/>
                  <a:pt x="315" y="705"/>
                  <a:pt x="316" y="703"/>
                </a:cubicBezTo>
                <a:cubicBezTo>
                  <a:pt x="318" y="708"/>
                  <a:pt x="320" y="714"/>
                  <a:pt x="322" y="719"/>
                </a:cubicBezTo>
                <a:cubicBezTo>
                  <a:pt x="324" y="725"/>
                  <a:pt x="333" y="727"/>
                  <a:pt x="336" y="721"/>
                </a:cubicBezTo>
                <a:cubicBezTo>
                  <a:pt x="338" y="715"/>
                  <a:pt x="339" y="708"/>
                  <a:pt x="338" y="701"/>
                </a:cubicBezTo>
                <a:cubicBezTo>
                  <a:pt x="340" y="702"/>
                  <a:pt x="343" y="702"/>
                  <a:pt x="345" y="702"/>
                </a:cubicBezTo>
                <a:cubicBezTo>
                  <a:pt x="348" y="702"/>
                  <a:pt x="364" y="696"/>
                  <a:pt x="364" y="696"/>
                </a:cubicBezTo>
                <a:cubicBezTo>
                  <a:pt x="365" y="696"/>
                  <a:pt x="366" y="713"/>
                  <a:pt x="366" y="720"/>
                </a:cubicBezTo>
                <a:cubicBezTo>
                  <a:pt x="365" y="743"/>
                  <a:pt x="360" y="748"/>
                  <a:pt x="342" y="752"/>
                </a:cubicBezTo>
                <a:cubicBezTo>
                  <a:pt x="329" y="755"/>
                  <a:pt x="327" y="753"/>
                  <a:pt x="317" y="761"/>
                </a:cubicBezTo>
                <a:cubicBezTo>
                  <a:pt x="310" y="767"/>
                  <a:pt x="316" y="777"/>
                  <a:pt x="323" y="780"/>
                </a:cubicBezTo>
                <a:cubicBezTo>
                  <a:pt x="325" y="781"/>
                  <a:pt x="326" y="782"/>
                  <a:pt x="328" y="783"/>
                </a:cubicBezTo>
                <a:cubicBezTo>
                  <a:pt x="321" y="791"/>
                  <a:pt x="323" y="803"/>
                  <a:pt x="326" y="819"/>
                </a:cubicBezTo>
                <a:cubicBezTo>
                  <a:pt x="328" y="831"/>
                  <a:pt x="330" y="842"/>
                  <a:pt x="344" y="848"/>
                </a:cubicBezTo>
                <a:cubicBezTo>
                  <a:pt x="359" y="853"/>
                  <a:pt x="365" y="842"/>
                  <a:pt x="375" y="842"/>
                </a:cubicBezTo>
                <a:cubicBezTo>
                  <a:pt x="377" y="842"/>
                  <a:pt x="390" y="845"/>
                  <a:pt x="395" y="845"/>
                </a:cubicBezTo>
                <a:cubicBezTo>
                  <a:pt x="395" y="845"/>
                  <a:pt x="396" y="845"/>
                  <a:pt x="396" y="845"/>
                </a:cubicBezTo>
                <a:cubicBezTo>
                  <a:pt x="396" y="847"/>
                  <a:pt x="396" y="849"/>
                  <a:pt x="396" y="852"/>
                </a:cubicBezTo>
                <a:cubicBezTo>
                  <a:pt x="397" y="868"/>
                  <a:pt x="409" y="873"/>
                  <a:pt x="420" y="870"/>
                </a:cubicBezTo>
                <a:cubicBezTo>
                  <a:pt x="420" y="883"/>
                  <a:pt x="423" y="896"/>
                  <a:pt x="430" y="907"/>
                </a:cubicBezTo>
                <a:cubicBezTo>
                  <a:pt x="437" y="918"/>
                  <a:pt x="452" y="910"/>
                  <a:pt x="450" y="899"/>
                </a:cubicBezTo>
                <a:cubicBezTo>
                  <a:pt x="446" y="885"/>
                  <a:pt x="445" y="874"/>
                  <a:pt x="447" y="861"/>
                </a:cubicBezTo>
                <a:cubicBezTo>
                  <a:pt x="453" y="865"/>
                  <a:pt x="457" y="870"/>
                  <a:pt x="457" y="878"/>
                </a:cubicBezTo>
                <a:cubicBezTo>
                  <a:pt x="456" y="891"/>
                  <a:pt x="475" y="890"/>
                  <a:pt x="479" y="880"/>
                </a:cubicBezTo>
                <a:cubicBezTo>
                  <a:pt x="484" y="864"/>
                  <a:pt x="475" y="850"/>
                  <a:pt x="463" y="841"/>
                </a:cubicBezTo>
                <a:cubicBezTo>
                  <a:pt x="461" y="838"/>
                  <a:pt x="458" y="837"/>
                  <a:pt x="455" y="835"/>
                </a:cubicBezTo>
                <a:cubicBezTo>
                  <a:pt x="457" y="828"/>
                  <a:pt x="459" y="821"/>
                  <a:pt x="458" y="813"/>
                </a:cubicBezTo>
                <a:cubicBezTo>
                  <a:pt x="458" y="808"/>
                  <a:pt x="458" y="804"/>
                  <a:pt x="456" y="799"/>
                </a:cubicBezTo>
                <a:cubicBezTo>
                  <a:pt x="456" y="798"/>
                  <a:pt x="457" y="797"/>
                  <a:pt x="457" y="796"/>
                </a:cubicBezTo>
                <a:cubicBezTo>
                  <a:pt x="456" y="791"/>
                  <a:pt x="456" y="785"/>
                  <a:pt x="456" y="780"/>
                </a:cubicBezTo>
                <a:cubicBezTo>
                  <a:pt x="457" y="781"/>
                  <a:pt x="458" y="782"/>
                  <a:pt x="458" y="783"/>
                </a:cubicBezTo>
                <a:cubicBezTo>
                  <a:pt x="472" y="799"/>
                  <a:pt x="470" y="801"/>
                  <a:pt x="469" y="819"/>
                </a:cubicBezTo>
                <a:cubicBezTo>
                  <a:pt x="468" y="838"/>
                  <a:pt x="476" y="859"/>
                  <a:pt x="496" y="862"/>
                </a:cubicBezTo>
                <a:cubicBezTo>
                  <a:pt x="496" y="863"/>
                  <a:pt x="497" y="862"/>
                  <a:pt x="497" y="862"/>
                </a:cubicBezTo>
                <a:cubicBezTo>
                  <a:pt x="498" y="864"/>
                  <a:pt x="499" y="866"/>
                  <a:pt x="501" y="869"/>
                </a:cubicBezTo>
                <a:cubicBezTo>
                  <a:pt x="504" y="873"/>
                  <a:pt x="508" y="874"/>
                  <a:pt x="513" y="873"/>
                </a:cubicBezTo>
                <a:cubicBezTo>
                  <a:pt x="518" y="872"/>
                  <a:pt x="518" y="872"/>
                  <a:pt x="518" y="872"/>
                </a:cubicBezTo>
                <a:cubicBezTo>
                  <a:pt x="520" y="872"/>
                  <a:pt x="521" y="870"/>
                  <a:pt x="521" y="869"/>
                </a:cubicBezTo>
                <a:cubicBezTo>
                  <a:pt x="521" y="860"/>
                  <a:pt x="519" y="852"/>
                  <a:pt x="518" y="844"/>
                </a:cubicBezTo>
                <a:cubicBezTo>
                  <a:pt x="525" y="849"/>
                  <a:pt x="532" y="853"/>
                  <a:pt x="539" y="856"/>
                </a:cubicBezTo>
                <a:cubicBezTo>
                  <a:pt x="553" y="862"/>
                  <a:pt x="565" y="842"/>
                  <a:pt x="551" y="835"/>
                </a:cubicBezTo>
                <a:cubicBezTo>
                  <a:pt x="539" y="829"/>
                  <a:pt x="529" y="819"/>
                  <a:pt x="522" y="808"/>
                </a:cubicBezTo>
                <a:cubicBezTo>
                  <a:pt x="534" y="808"/>
                  <a:pt x="544" y="811"/>
                  <a:pt x="552" y="820"/>
                </a:cubicBezTo>
                <a:cubicBezTo>
                  <a:pt x="561" y="829"/>
                  <a:pt x="564" y="841"/>
                  <a:pt x="570" y="851"/>
                </a:cubicBezTo>
                <a:cubicBezTo>
                  <a:pt x="572" y="855"/>
                  <a:pt x="578" y="855"/>
                  <a:pt x="580" y="851"/>
                </a:cubicBezTo>
                <a:cubicBezTo>
                  <a:pt x="584" y="843"/>
                  <a:pt x="585" y="835"/>
                  <a:pt x="584" y="828"/>
                </a:cubicBezTo>
                <a:cubicBezTo>
                  <a:pt x="586" y="829"/>
                  <a:pt x="588" y="830"/>
                  <a:pt x="590" y="832"/>
                </a:cubicBezTo>
                <a:cubicBezTo>
                  <a:pt x="600" y="839"/>
                  <a:pt x="612" y="822"/>
                  <a:pt x="603" y="814"/>
                </a:cubicBezTo>
                <a:cubicBezTo>
                  <a:pt x="596" y="807"/>
                  <a:pt x="588" y="801"/>
                  <a:pt x="580" y="795"/>
                </a:cubicBezTo>
                <a:cubicBezTo>
                  <a:pt x="597" y="796"/>
                  <a:pt x="613" y="798"/>
                  <a:pt x="624" y="814"/>
                </a:cubicBezTo>
                <a:cubicBezTo>
                  <a:pt x="630" y="822"/>
                  <a:pt x="646" y="817"/>
                  <a:pt x="642" y="806"/>
                </a:cubicBezTo>
                <a:cubicBezTo>
                  <a:pt x="641" y="803"/>
                  <a:pt x="639" y="800"/>
                  <a:pt x="638" y="797"/>
                </a:cubicBezTo>
                <a:cubicBezTo>
                  <a:pt x="657" y="808"/>
                  <a:pt x="676" y="817"/>
                  <a:pt x="696" y="824"/>
                </a:cubicBezTo>
                <a:cubicBezTo>
                  <a:pt x="694" y="831"/>
                  <a:pt x="694" y="837"/>
                  <a:pt x="696" y="844"/>
                </a:cubicBezTo>
                <a:cubicBezTo>
                  <a:pt x="697" y="849"/>
                  <a:pt x="702" y="852"/>
                  <a:pt x="707" y="850"/>
                </a:cubicBezTo>
                <a:cubicBezTo>
                  <a:pt x="716" y="847"/>
                  <a:pt x="724" y="840"/>
                  <a:pt x="731" y="833"/>
                </a:cubicBezTo>
                <a:cubicBezTo>
                  <a:pt x="735" y="833"/>
                  <a:pt x="739" y="834"/>
                  <a:pt x="743" y="834"/>
                </a:cubicBezTo>
                <a:cubicBezTo>
                  <a:pt x="744" y="842"/>
                  <a:pt x="746" y="849"/>
                  <a:pt x="750" y="855"/>
                </a:cubicBezTo>
                <a:cubicBezTo>
                  <a:pt x="752" y="861"/>
                  <a:pt x="761" y="860"/>
                  <a:pt x="763" y="855"/>
                </a:cubicBezTo>
                <a:cubicBezTo>
                  <a:pt x="766" y="849"/>
                  <a:pt x="768" y="843"/>
                  <a:pt x="770" y="837"/>
                </a:cubicBezTo>
                <a:cubicBezTo>
                  <a:pt x="772" y="838"/>
                  <a:pt x="773" y="838"/>
                  <a:pt x="775" y="838"/>
                </a:cubicBezTo>
                <a:cubicBezTo>
                  <a:pt x="766" y="857"/>
                  <a:pt x="778" y="879"/>
                  <a:pt x="792" y="897"/>
                </a:cubicBezTo>
                <a:cubicBezTo>
                  <a:pt x="774" y="893"/>
                  <a:pt x="756" y="891"/>
                  <a:pt x="738" y="889"/>
                </a:cubicBezTo>
                <a:cubicBezTo>
                  <a:pt x="734" y="884"/>
                  <a:pt x="729" y="878"/>
                  <a:pt x="725" y="872"/>
                </a:cubicBezTo>
                <a:cubicBezTo>
                  <a:pt x="724" y="870"/>
                  <a:pt x="722" y="871"/>
                  <a:pt x="722" y="873"/>
                </a:cubicBezTo>
                <a:cubicBezTo>
                  <a:pt x="721" y="878"/>
                  <a:pt x="722" y="884"/>
                  <a:pt x="723" y="889"/>
                </a:cubicBezTo>
                <a:cubicBezTo>
                  <a:pt x="719" y="888"/>
                  <a:pt x="715" y="888"/>
                  <a:pt x="711" y="888"/>
                </a:cubicBezTo>
                <a:cubicBezTo>
                  <a:pt x="676" y="888"/>
                  <a:pt x="670" y="936"/>
                  <a:pt x="705" y="943"/>
                </a:cubicBezTo>
                <a:cubicBezTo>
                  <a:pt x="711" y="944"/>
                  <a:pt x="717" y="945"/>
                  <a:pt x="722" y="945"/>
                </a:cubicBezTo>
                <a:cubicBezTo>
                  <a:pt x="717" y="948"/>
                  <a:pt x="712" y="951"/>
                  <a:pt x="707" y="956"/>
                </a:cubicBezTo>
                <a:cubicBezTo>
                  <a:pt x="707" y="957"/>
                  <a:pt x="707" y="958"/>
                  <a:pt x="708" y="958"/>
                </a:cubicBezTo>
                <a:cubicBezTo>
                  <a:pt x="735" y="951"/>
                  <a:pt x="758" y="968"/>
                  <a:pt x="782" y="976"/>
                </a:cubicBezTo>
                <a:cubicBezTo>
                  <a:pt x="782" y="976"/>
                  <a:pt x="783" y="977"/>
                  <a:pt x="783" y="977"/>
                </a:cubicBezTo>
                <a:cubicBezTo>
                  <a:pt x="774" y="987"/>
                  <a:pt x="767" y="998"/>
                  <a:pt x="758" y="1008"/>
                </a:cubicBezTo>
                <a:cubicBezTo>
                  <a:pt x="746" y="1022"/>
                  <a:pt x="734" y="1020"/>
                  <a:pt x="718" y="1016"/>
                </a:cubicBezTo>
                <a:cubicBezTo>
                  <a:pt x="696" y="1011"/>
                  <a:pt x="674" y="1003"/>
                  <a:pt x="654" y="994"/>
                </a:cubicBezTo>
                <a:cubicBezTo>
                  <a:pt x="635" y="985"/>
                  <a:pt x="622" y="975"/>
                  <a:pt x="601" y="984"/>
                </a:cubicBezTo>
                <a:cubicBezTo>
                  <a:pt x="592" y="988"/>
                  <a:pt x="587" y="997"/>
                  <a:pt x="588" y="1006"/>
                </a:cubicBezTo>
                <a:cubicBezTo>
                  <a:pt x="591" y="1044"/>
                  <a:pt x="654" y="1060"/>
                  <a:pt x="685" y="1069"/>
                </a:cubicBezTo>
                <a:cubicBezTo>
                  <a:pt x="716" y="1078"/>
                  <a:pt x="751" y="1087"/>
                  <a:pt x="780" y="1067"/>
                </a:cubicBezTo>
                <a:cubicBezTo>
                  <a:pt x="794" y="1059"/>
                  <a:pt x="803" y="1044"/>
                  <a:pt x="813" y="1031"/>
                </a:cubicBezTo>
                <a:cubicBezTo>
                  <a:pt x="818" y="1057"/>
                  <a:pt x="834" y="1087"/>
                  <a:pt x="848" y="1115"/>
                </a:cubicBezTo>
                <a:cubicBezTo>
                  <a:pt x="816" y="1125"/>
                  <a:pt x="783" y="1135"/>
                  <a:pt x="751" y="1142"/>
                </a:cubicBezTo>
                <a:cubicBezTo>
                  <a:pt x="715" y="1150"/>
                  <a:pt x="677" y="1157"/>
                  <a:pt x="641" y="1154"/>
                </a:cubicBezTo>
                <a:cubicBezTo>
                  <a:pt x="621" y="1153"/>
                  <a:pt x="601" y="1149"/>
                  <a:pt x="583" y="1141"/>
                </a:cubicBezTo>
                <a:cubicBezTo>
                  <a:pt x="564" y="1133"/>
                  <a:pt x="552" y="1119"/>
                  <a:pt x="535" y="1108"/>
                </a:cubicBezTo>
                <a:cubicBezTo>
                  <a:pt x="514" y="1095"/>
                  <a:pt x="485" y="1114"/>
                  <a:pt x="495" y="1139"/>
                </a:cubicBezTo>
                <a:cubicBezTo>
                  <a:pt x="509" y="1173"/>
                  <a:pt x="551" y="1196"/>
                  <a:pt x="584" y="1206"/>
                </a:cubicBezTo>
                <a:cubicBezTo>
                  <a:pt x="595" y="1210"/>
                  <a:pt x="607" y="1212"/>
                  <a:pt x="618" y="1214"/>
                </a:cubicBezTo>
                <a:cubicBezTo>
                  <a:pt x="618" y="1215"/>
                  <a:pt x="617" y="1215"/>
                  <a:pt x="617" y="1216"/>
                </a:cubicBezTo>
                <a:cubicBezTo>
                  <a:pt x="600" y="1237"/>
                  <a:pt x="590" y="1266"/>
                  <a:pt x="561" y="1272"/>
                </a:cubicBezTo>
                <a:cubicBezTo>
                  <a:pt x="527" y="1280"/>
                  <a:pt x="494" y="1260"/>
                  <a:pt x="465" y="1245"/>
                </a:cubicBezTo>
                <a:cubicBezTo>
                  <a:pt x="438" y="1230"/>
                  <a:pt x="412" y="1275"/>
                  <a:pt x="438" y="1292"/>
                </a:cubicBezTo>
                <a:cubicBezTo>
                  <a:pt x="495" y="1328"/>
                  <a:pt x="572" y="1363"/>
                  <a:pt x="630" y="1308"/>
                </a:cubicBezTo>
                <a:cubicBezTo>
                  <a:pt x="632" y="1305"/>
                  <a:pt x="635" y="1302"/>
                  <a:pt x="637" y="1300"/>
                </a:cubicBezTo>
                <a:cubicBezTo>
                  <a:pt x="623" y="1338"/>
                  <a:pt x="617" y="1379"/>
                  <a:pt x="597" y="1414"/>
                </a:cubicBezTo>
                <a:cubicBezTo>
                  <a:pt x="546" y="1503"/>
                  <a:pt x="460" y="1418"/>
                  <a:pt x="389" y="1442"/>
                </a:cubicBezTo>
                <a:cubicBezTo>
                  <a:pt x="296" y="1474"/>
                  <a:pt x="274" y="1569"/>
                  <a:pt x="269" y="1658"/>
                </a:cubicBezTo>
                <a:cubicBezTo>
                  <a:pt x="223" y="1613"/>
                  <a:pt x="175" y="1572"/>
                  <a:pt x="167" y="1496"/>
                </a:cubicBezTo>
                <a:cubicBezTo>
                  <a:pt x="167" y="1491"/>
                  <a:pt x="158" y="1488"/>
                  <a:pt x="156" y="1494"/>
                </a:cubicBezTo>
                <a:cubicBezTo>
                  <a:pt x="153" y="1500"/>
                  <a:pt x="151" y="1507"/>
                  <a:pt x="150" y="1514"/>
                </a:cubicBezTo>
                <a:cubicBezTo>
                  <a:pt x="146" y="1505"/>
                  <a:pt x="142" y="1496"/>
                  <a:pt x="137" y="1488"/>
                </a:cubicBezTo>
                <a:cubicBezTo>
                  <a:pt x="138" y="1487"/>
                  <a:pt x="139" y="1485"/>
                  <a:pt x="140" y="1484"/>
                </a:cubicBezTo>
                <a:cubicBezTo>
                  <a:pt x="164" y="1474"/>
                  <a:pt x="188" y="1463"/>
                  <a:pt x="208" y="1449"/>
                </a:cubicBezTo>
                <a:cubicBezTo>
                  <a:pt x="211" y="1451"/>
                  <a:pt x="213" y="1452"/>
                  <a:pt x="216" y="1453"/>
                </a:cubicBezTo>
                <a:cubicBezTo>
                  <a:pt x="222" y="1454"/>
                  <a:pt x="227" y="1453"/>
                  <a:pt x="232" y="1453"/>
                </a:cubicBezTo>
                <a:cubicBezTo>
                  <a:pt x="242" y="1453"/>
                  <a:pt x="249" y="1456"/>
                  <a:pt x="258" y="1458"/>
                </a:cubicBezTo>
                <a:cubicBezTo>
                  <a:pt x="267" y="1459"/>
                  <a:pt x="276" y="1456"/>
                  <a:pt x="283" y="1449"/>
                </a:cubicBezTo>
                <a:cubicBezTo>
                  <a:pt x="292" y="1440"/>
                  <a:pt x="293" y="1428"/>
                  <a:pt x="289" y="1417"/>
                </a:cubicBezTo>
                <a:cubicBezTo>
                  <a:pt x="289" y="1417"/>
                  <a:pt x="289" y="1417"/>
                  <a:pt x="290" y="1417"/>
                </a:cubicBezTo>
                <a:cubicBezTo>
                  <a:pt x="298" y="1417"/>
                  <a:pt x="307" y="1414"/>
                  <a:pt x="315" y="1412"/>
                </a:cubicBezTo>
                <a:cubicBezTo>
                  <a:pt x="321" y="1411"/>
                  <a:pt x="328" y="1410"/>
                  <a:pt x="333" y="1407"/>
                </a:cubicBezTo>
                <a:cubicBezTo>
                  <a:pt x="340" y="1401"/>
                  <a:pt x="338" y="1392"/>
                  <a:pt x="337" y="1384"/>
                </a:cubicBezTo>
                <a:cubicBezTo>
                  <a:pt x="335" y="1374"/>
                  <a:pt x="333" y="1360"/>
                  <a:pt x="322" y="1356"/>
                </a:cubicBezTo>
                <a:cubicBezTo>
                  <a:pt x="313" y="1354"/>
                  <a:pt x="310" y="1358"/>
                  <a:pt x="304" y="1363"/>
                </a:cubicBezTo>
                <a:cubicBezTo>
                  <a:pt x="299" y="1368"/>
                  <a:pt x="300" y="1370"/>
                  <a:pt x="295" y="1364"/>
                </a:cubicBezTo>
                <a:cubicBezTo>
                  <a:pt x="293" y="1360"/>
                  <a:pt x="293" y="1355"/>
                  <a:pt x="292" y="1351"/>
                </a:cubicBezTo>
                <a:cubicBezTo>
                  <a:pt x="320" y="1290"/>
                  <a:pt x="320" y="1220"/>
                  <a:pt x="263" y="1170"/>
                </a:cubicBezTo>
                <a:cubicBezTo>
                  <a:pt x="261" y="1168"/>
                  <a:pt x="257" y="1171"/>
                  <a:pt x="259" y="1173"/>
                </a:cubicBezTo>
                <a:cubicBezTo>
                  <a:pt x="295" y="1226"/>
                  <a:pt x="295" y="1282"/>
                  <a:pt x="272" y="1332"/>
                </a:cubicBezTo>
                <a:cubicBezTo>
                  <a:pt x="272" y="1297"/>
                  <a:pt x="261" y="1261"/>
                  <a:pt x="246" y="1230"/>
                </a:cubicBezTo>
                <a:cubicBezTo>
                  <a:pt x="244" y="1226"/>
                  <a:pt x="236" y="1228"/>
                  <a:pt x="236" y="1233"/>
                </a:cubicBezTo>
                <a:cubicBezTo>
                  <a:pt x="241" y="1276"/>
                  <a:pt x="249" y="1322"/>
                  <a:pt x="237" y="1359"/>
                </a:cubicBezTo>
                <a:cubicBezTo>
                  <a:pt x="233" y="1363"/>
                  <a:pt x="230" y="1367"/>
                  <a:pt x="228" y="1371"/>
                </a:cubicBezTo>
                <a:cubicBezTo>
                  <a:pt x="226" y="1364"/>
                  <a:pt x="223" y="1357"/>
                  <a:pt x="218" y="1353"/>
                </a:cubicBezTo>
                <a:cubicBezTo>
                  <a:pt x="206" y="1343"/>
                  <a:pt x="192" y="1345"/>
                  <a:pt x="179" y="1350"/>
                </a:cubicBezTo>
                <a:cubicBezTo>
                  <a:pt x="182" y="1347"/>
                  <a:pt x="185" y="1344"/>
                  <a:pt x="187" y="1341"/>
                </a:cubicBezTo>
                <a:cubicBezTo>
                  <a:pt x="205" y="1313"/>
                  <a:pt x="196" y="1272"/>
                  <a:pt x="194" y="1241"/>
                </a:cubicBezTo>
                <a:cubicBezTo>
                  <a:pt x="194" y="1233"/>
                  <a:pt x="194" y="1224"/>
                  <a:pt x="193" y="1216"/>
                </a:cubicBezTo>
                <a:cubicBezTo>
                  <a:pt x="216" y="1214"/>
                  <a:pt x="238" y="1212"/>
                  <a:pt x="260" y="1207"/>
                </a:cubicBezTo>
                <a:cubicBezTo>
                  <a:pt x="264" y="1206"/>
                  <a:pt x="266" y="1201"/>
                  <a:pt x="263" y="1198"/>
                </a:cubicBezTo>
                <a:cubicBezTo>
                  <a:pt x="241" y="1175"/>
                  <a:pt x="217" y="1161"/>
                  <a:pt x="190" y="1154"/>
                </a:cubicBezTo>
                <a:cubicBezTo>
                  <a:pt x="189" y="1132"/>
                  <a:pt x="186" y="1110"/>
                  <a:pt x="181" y="1089"/>
                </a:cubicBezTo>
                <a:cubicBezTo>
                  <a:pt x="180" y="1086"/>
                  <a:pt x="175" y="1087"/>
                  <a:pt x="175" y="1089"/>
                </a:cubicBezTo>
                <a:cubicBezTo>
                  <a:pt x="171" y="1109"/>
                  <a:pt x="169" y="1129"/>
                  <a:pt x="167" y="1148"/>
                </a:cubicBezTo>
                <a:cubicBezTo>
                  <a:pt x="158" y="1147"/>
                  <a:pt x="148" y="1146"/>
                  <a:pt x="139" y="1145"/>
                </a:cubicBezTo>
                <a:cubicBezTo>
                  <a:pt x="137" y="1138"/>
                  <a:pt x="135" y="1131"/>
                  <a:pt x="132" y="1124"/>
                </a:cubicBezTo>
                <a:cubicBezTo>
                  <a:pt x="135" y="1121"/>
                  <a:pt x="138" y="1118"/>
                  <a:pt x="141" y="1115"/>
                </a:cubicBezTo>
                <a:cubicBezTo>
                  <a:pt x="149" y="1105"/>
                  <a:pt x="146" y="1092"/>
                  <a:pt x="139" y="1084"/>
                </a:cubicBezTo>
                <a:cubicBezTo>
                  <a:pt x="139" y="1077"/>
                  <a:pt x="138" y="1071"/>
                  <a:pt x="137" y="1065"/>
                </a:cubicBezTo>
                <a:cubicBezTo>
                  <a:pt x="155" y="1069"/>
                  <a:pt x="175" y="1075"/>
                  <a:pt x="197" y="1082"/>
                </a:cubicBezTo>
                <a:cubicBezTo>
                  <a:pt x="208" y="1095"/>
                  <a:pt x="222" y="1106"/>
                  <a:pt x="234" y="1114"/>
                </a:cubicBezTo>
                <a:cubicBezTo>
                  <a:pt x="256" y="1129"/>
                  <a:pt x="287" y="1151"/>
                  <a:pt x="315" y="1142"/>
                </a:cubicBezTo>
                <a:cubicBezTo>
                  <a:pt x="323" y="1139"/>
                  <a:pt x="327" y="1134"/>
                  <a:pt x="326" y="1125"/>
                </a:cubicBezTo>
                <a:cubicBezTo>
                  <a:pt x="326" y="1118"/>
                  <a:pt x="324" y="1111"/>
                  <a:pt x="320" y="1105"/>
                </a:cubicBezTo>
                <a:cubicBezTo>
                  <a:pt x="327" y="1104"/>
                  <a:pt x="334" y="1103"/>
                  <a:pt x="342" y="1101"/>
                </a:cubicBezTo>
                <a:cubicBezTo>
                  <a:pt x="385" y="1089"/>
                  <a:pt x="388" y="1014"/>
                  <a:pt x="337" y="1017"/>
                </a:cubicBezTo>
                <a:cubicBezTo>
                  <a:pt x="273" y="1020"/>
                  <a:pt x="228" y="980"/>
                  <a:pt x="170" y="962"/>
                </a:cubicBezTo>
                <a:cubicBezTo>
                  <a:pt x="151" y="957"/>
                  <a:pt x="132" y="954"/>
                  <a:pt x="113" y="953"/>
                </a:cubicBezTo>
                <a:cubicBezTo>
                  <a:pt x="114" y="951"/>
                  <a:pt x="115" y="949"/>
                  <a:pt x="117" y="948"/>
                </a:cubicBezTo>
                <a:cubicBezTo>
                  <a:pt x="118" y="946"/>
                  <a:pt x="120" y="944"/>
                  <a:pt x="122" y="943"/>
                </a:cubicBezTo>
                <a:cubicBezTo>
                  <a:pt x="127" y="941"/>
                  <a:pt x="133" y="938"/>
                  <a:pt x="137" y="933"/>
                </a:cubicBezTo>
                <a:cubicBezTo>
                  <a:pt x="150" y="929"/>
                  <a:pt x="164" y="931"/>
                  <a:pt x="180" y="930"/>
                </a:cubicBezTo>
                <a:cubicBezTo>
                  <a:pt x="206" y="929"/>
                  <a:pt x="231" y="925"/>
                  <a:pt x="248" y="905"/>
                </a:cubicBezTo>
                <a:cubicBezTo>
                  <a:pt x="256" y="896"/>
                  <a:pt x="254" y="883"/>
                  <a:pt x="242" y="878"/>
                </a:cubicBezTo>
                <a:cubicBezTo>
                  <a:pt x="207" y="863"/>
                  <a:pt x="163" y="849"/>
                  <a:pt x="123" y="855"/>
                </a:cubicBezTo>
                <a:cubicBezTo>
                  <a:pt x="120" y="850"/>
                  <a:pt x="118" y="845"/>
                  <a:pt x="116" y="840"/>
                </a:cubicBezTo>
                <a:cubicBezTo>
                  <a:pt x="110" y="825"/>
                  <a:pt x="105" y="809"/>
                  <a:pt x="94" y="796"/>
                </a:cubicBezTo>
                <a:cubicBezTo>
                  <a:pt x="93" y="795"/>
                  <a:pt x="91" y="795"/>
                  <a:pt x="90" y="795"/>
                </a:cubicBezTo>
                <a:cubicBezTo>
                  <a:pt x="66" y="801"/>
                  <a:pt x="55" y="830"/>
                  <a:pt x="54" y="852"/>
                </a:cubicBezTo>
                <a:cubicBezTo>
                  <a:pt x="53" y="864"/>
                  <a:pt x="55" y="878"/>
                  <a:pt x="59" y="890"/>
                </a:cubicBezTo>
                <a:cubicBezTo>
                  <a:pt x="42" y="912"/>
                  <a:pt x="32" y="940"/>
                  <a:pt x="17" y="964"/>
                </a:cubicBezTo>
                <a:cubicBezTo>
                  <a:pt x="11" y="966"/>
                  <a:pt x="5" y="968"/>
                  <a:pt x="0" y="969"/>
                </a:cubicBezTo>
                <a:cubicBezTo>
                  <a:pt x="0" y="1120"/>
                  <a:pt x="0" y="1120"/>
                  <a:pt x="0" y="1120"/>
                </a:cubicBezTo>
                <a:cubicBezTo>
                  <a:pt x="2" y="1106"/>
                  <a:pt x="3" y="1092"/>
                  <a:pt x="2" y="1079"/>
                </a:cubicBezTo>
                <a:cubicBezTo>
                  <a:pt x="26" y="1068"/>
                  <a:pt x="48" y="1062"/>
                  <a:pt x="70" y="1060"/>
                </a:cubicBezTo>
                <a:cubicBezTo>
                  <a:pt x="72" y="1066"/>
                  <a:pt x="75" y="1071"/>
                  <a:pt x="77" y="1077"/>
                </a:cubicBezTo>
                <a:cubicBezTo>
                  <a:pt x="50" y="1087"/>
                  <a:pt x="26" y="1110"/>
                  <a:pt x="14" y="1132"/>
                </a:cubicBezTo>
                <a:cubicBezTo>
                  <a:pt x="12" y="1136"/>
                  <a:pt x="11" y="1140"/>
                  <a:pt x="10" y="1144"/>
                </a:cubicBezTo>
                <a:cubicBezTo>
                  <a:pt x="7" y="1143"/>
                  <a:pt x="3" y="1142"/>
                  <a:pt x="0" y="1141"/>
                </a:cubicBezTo>
                <a:cubicBezTo>
                  <a:pt x="0" y="1343"/>
                  <a:pt x="0" y="1343"/>
                  <a:pt x="0" y="1343"/>
                </a:cubicBezTo>
                <a:cubicBezTo>
                  <a:pt x="6" y="1343"/>
                  <a:pt x="12" y="1343"/>
                  <a:pt x="19" y="1343"/>
                </a:cubicBezTo>
                <a:cubicBezTo>
                  <a:pt x="25" y="1345"/>
                  <a:pt x="31" y="1347"/>
                  <a:pt x="36" y="1349"/>
                </a:cubicBezTo>
                <a:cubicBezTo>
                  <a:pt x="24" y="1351"/>
                  <a:pt x="12" y="1352"/>
                  <a:pt x="0" y="1353"/>
                </a:cubicBezTo>
                <a:cubicBezTo>
                  <a:pt x="0" y="5664"/>
                  <a:pt x="0" y="5664"/>
                  <a:pt x="0" y="5664"/>
                </a:cubicBezTo>
                <a:cubicBezTo>
                  <a:pt x="7175" y="5664"/>
                  <a:pt x="7175" y="5664"/>
                  <a:pt x="7175" y="5664"/>
                </a:cubicBezTo>
                <a:cubicBezTo>
                  <a:pt x="7232" y="5640"/>
                  <a:pt x="7320" y="5606"/>
                  <a:pt x="7322" y="5533"/>
                </a:cubicBezTo>
                <a:cubicBezTo>
                  <a:pt x="7322" y="5523"/>
                  <a:pt x="7313" y="5507"/>
                  <a:pt x="7315" y="5498"/>
                </a:cubicBezTo>
                <a:cubicBezTo>
                  <a:pt x="7323" y="5468"/>
                  <a:pt x="7356" y="5468"/>
                  <a:pt x="7377" y="5454"/>
                </a:cubicBezTo>
                <a:cubicBezTo>
                  <a:pt x="7398" y="5439"/>
                  <a:pt x="7411" y="5417"/>
                  <a:pt x="7417" y="5392"/>
                </a:cubicBezTo>
                <a:cubicBezTo>
                  <a:pt x="7427" y="5347"/>
                  <a:pt x="7411" y="5301"/>
                  <a:pt x="7415" y="5255"/>
                </a:cubicBezTo>
                <a:cubicBezTo>
                  <a:pt x="7420" y="5214"/>
                  <a:pt x="7438" y="5178"/>
                  <a:pt x="7455" y="5141"/>
                </a:cubicBezTo>
                <a:cubicBezTo>
                  <a:pt x="7522" y="5148"/>
                  <a:pt x="7591" y="5134"/>
                  <a:pt x="7643" y="5091"/>
                </a:cubicBezTo>
                <a:cubicBezTo>
                  <a:pt x="7658" y="5092"/>
                  <a:pt x="7673" y="5093"/>
                  <a:pt x="7687" y="5093"/>
                </a:cubicBezTo>
                <a:cubicBezTo>
                  <a:pt x="7694" y="5092"/>
                  <a:pt x="7695" y="5083"/>
                  <a:pt x="7688" y="5083"/>
                </a:cubicBezTo>
                <a:cubicBezTo>
                  <a:pt x="7651" y="5078"/>
                  <a:pt x="7615" y="5070"/>
                  <a:pt x="7579" y="5058"/>
                </a:cubicBezTo>
                <a:cubicBezTo>
                  <a:pt x="7599" y="5045"/>
                  <a:pt x="7617" y="5030"/>
                  <a:pt x="7635" y="5014"/>
                </a:cubicBezTo>
                <a:cubicBezTo>
                  <a:pt x="7642" y="5018"/>
                  <a:pt x="7648" y="5022"/>
                  <a:pt x="7654" y="5025"/>
                </a:cubicBezTo>
                <a:cubicBezTo>
                  <a:pt x="7762" y="5082"/>
                  <a:pt x="7874" y="5052"/>
                  <a:pt x="7951" y="4964"/>
                </a:cubicBezTo>
                <a:cubicBezTo>
                  <a:pt x="7950" y="4963"/>
                  <a:pt x="7949" y="4961"/>
                  <a:pt x="7948" y="4959"/>
                </a:cubicBezTo>
                <a:cubicBezTo>
                  <a:pt x="7870" y="5026"/>
                  <a:pt x="7760" y="5033"/>
                  <a:pt x="7674" y="4982"/>
                </a:cubicBezTo>
                <a:cubicBezTo>
                  <a:pt x="7702" y="4984"/>
                  <a:pt x="7730" y="4982"/>
                  <a:pt x="7756" y="4975"/>
                </a:cubicBezTo>
                <a:cubicBezTo>
                  <a:pt x="7781" y="4968"/>
                  <a:pt x="7803" y="4957"/>
                  <a:pt x="7823" y="4944"/>
                </a:cubicBezTo>
                <a:cubicBezTo>
                  <a:pt x="7877" y="4942"/>
                  <a:pt x="7930" y="4926"/>
                  <a:pt x="7976" y="4898"/>
                </a:cubicBezTo>
                <a:cubicBezTo>
                  <a:pt x="7980" y="4890"/>
                  <a:pt x="7984" y="4882"/>
                  <a:pt x="7988" y="4874"/>
                </a:cubicBezTo>
                <a:cubicBezTo>
                  <a:pt x="7949" y="4893"/>
                  <a:pt x="7907" y="4905"/>
                  <a:pt x="7864" y="4909"/>
                </a:cubicBezTo>
                <a:cubicBezTo>
                  <a:pt x="7882" y="4890"/>
                  <a:pt x="7897" y="4868"/>
                  <a:pt x="7910" y="4845"/>
                </a:cubicBezTo>
                <a:cubicBezTo>
                  <a:pt x="7962" y="4821"/>
                  <a:pt x="8004" y="4777"/>
                  <a:pt x="8036" y="4728"/>
                </a:cubicBezTo>
                <a:cubicBezTo>
                  <a:pt x="8044" y="4730"/>
                  <a:pt x="8053" y="4730"/>
                  <a:pt x="8061" y="4731"/>
                </a:cubicBezTo>
                <a:cubicBezTo>
                  <a:pt x="8064" y="4727"/>
                  <a:pt x="8066" y="4722"/>
                  <a:pt x="8068" y="4717"/>
                </a:cubicBezTo>
                <a:cubicBezTo>
                  <a:pt x="8069" y="4716"/>
                  <a:pt x="8069" y="4714"/>
                  <a:pt x="8069" y="4712"/>
                </a:cubicBezTo>
                <a:cubicBezTo>
                  <a:pt x="8062" y="4712"/>
                  <a:pt x="8054" y="4712"/>
                  <a:pt x="8046" y="4712"/>
                </a:cubicBezTo>
                <a:cubicBezTo>
                  <a:pt x="8053" y="4699"/>
                  <a:pt x="8060" y="4686"/>
                  <a:pt x="8067" y="4673"/>
                </a:cubicBezTo>
                <a:cubicBezTo>
                  <a:pt x="8069" y="4678"/>
                  <a:pt x="8072" y="4682"/>
                  <a:pt x="8075" y="4687"/>
                </a:cubicBezTo>
                <a:cubicBezTo>
                  <a:pt x="8076" y="4682"/>
                  <a:pt x="8077" y="4676"/>
                  <a:pt x="8078" y="4670"/>
                </a:cubicBezTo>
                <a:cubicBezTo>
                  <a:pt x="8069" y="4659"/>
                  <a:pt x="8058" y="4650"/>
                  <a:pt x="8045" y="4645"/>
                </a:cubicBezTo>
                <a:cubicBezTo>
                  <a:pt x="8054" y="4639"/>
                  <a:pt x="8063" y="4634"/>
                  <a:pt x="8072" y="4629"/>
                </a:cubicBezTo>
                <a:cubicBezTo>
                  <a:pt x="8079" y="4625"/>
                  <a:pt x="8076" y="4616"/>
                  <a:pt x="8068" y="4616"/>
                </a:cubicBezTo>
                <a:cubicBezTo>
                  <a:pt x="8022" y="4621"/>
                  <a:pt x="7982" y="4642"/>
                  <a:pt x="7942" y="4663"/>
                </a:cubicBezTo>
                <a:cubicBezTo>
                  <a:pt x="7954" y="4647"/>
                  <a:pt x="7964" y="4632"/>
                  <a:pt x="7973" y="4619"/>
                </a:cubicBezTo>
                <a:cubicBezTo>
                  <a:pt x="8025" y="4603"/>
                  <a:pt x="8067" y="4564"/>
                  <a:pt x="8089" y="4494"/>
                </a:cubicBezTo>
                <a:cubicBezTo>
                  <a:pt x="8090" y="4489"/>
                  <a:pt x="8083" y="4485"/>
                  <a:pt x="8081" y="4490"/>
                </a:cubicBezTo>
                <a:cubicBezTo>
                  <a:pt x="8080" y="4492"/>
                  <a:pt x="8078" y="4494"/>
                  <a:pt x="8077" y="4496"/>
                </a:cubicBezTo>
                <a:cubicBezTo>
                  <a:pt x="8075" y="4494"/>
                  <a:pt x="8073" y="4494"/>
                  <a:pt x="8070" y="4496"/>
                </a:cubicBezTo>
                <a:cubicBezTo>
                  <a:pt x="8002" y="4547"/>
                  <a:pt x="7934" y="4559"/>
                  <a:pt x="7863" y="4546"/>
                </a:cubicBezTo>
                <a:cubicBezTo>
                  <a:pt x="7867" y="4540"/>
                  <a:pt x="7871" y="4534"/>
                  <a:pt x="7875" y="4528"/>
                </a:cubicBezTo>
                <a:cubicBezTo>
                  <a:pt x="7876" y="4527"/>
                  <a:pt x="7878" y="4525"/>
                  <a:pt x="7879" y="4523"/>
                </a:cubicBezTo>
                <a:cubicBezTo>
                  <a:pt x="7969" y="4504"/>
                  <a:pt x="8044" y="4446"/>
                  <a:pt x="8107" y="4380"/>
                </a:cubicBezTo>
                <a:cubicBezTo>
                  <a:pt x="8107" y="4380"/>
                  <a:pt x="8107" y="4380"/>
                  <a:pt x="8107" y="4380"/>
                </a:cubicBezTo>
                <a:cubicBezTo>
                  <a:pt x="8108" y="4373"/>
                  <a:pt x="8108" y="4366"/>
                  <a:pt x="8108" y="4359"/>
                </a:cubicBezTo>
                <a:cubicBezTo>
                  <a:pt x="8050" y="4404"/>
                  <a:pt x="7989" y="4446"/>
                  <a:pt x="7919" y="4467"/>
                </a:cubicBezTo>
                <a:cubicBezTo>
                  <a:pt x="7953" y="4422"/>
                  <a:pt x="7990" y="4380"/>
                  <a:pt x="8029" y="4338"/>
                </a:cubicBezTo>
                <a:close/>
                <a:moveTo>
                  <a:pt x="7154" y="3925"/>
                </a:moveTo>
                <a:cubicBezTo>
                  <a:pt x="7104" y="3953"/>
                  <a:pt x="7049" y="3954"/>
                  <a:pt x="6995" y="3936"/>
                </a:cubicBezTo>
                <a:cubicBezTo>
                  <a:pt x="7017" y="3933"/>
                  <a:pt x="7038" y="3926"/>
                  <a:pt x="7057" y="3916"/>
                </a:cubicBezTo>
                <a:cubicBezTo>
                  <a:pt x="7089" y="3926"/>
                  <a:pt x="7120" y="3930"/>
                  <a:pt x="7154" y="3925"/>
                </a:cubicBezTo>
                <a:close/>
                <a:moveTo>
                  <a:pt x="7027" y="3452"/>
                </a:moveTo>
                <a:cubicBezTo>
                  <a:pt x="7028" y="3451"/>
                  <a:pt x="7028" y="3450"/>
                  <a:pt x="7028" y="3449"/>
                </a:cubicBezTo>
                <a:cubicBezTo>
                  <a:pt x="7045" y="3439"/>
                  <a:pt x="7061" y="3429"/>
                  <a:pt x="7076" y="3417"/>
                </a:cubicBezTo>
                <a:cubicBezTo>
                  <a:pt x="7079" y="3415"/>
                  <a:pt x="7081" y="3412"/>
                  <a:pt x="7084" y="3410"/>
                </a:cubicBezTo>
                <a:cubicBezTo>
                  <a:pt x="7071" y="3439"/>
                  <a:pt x="7052" y="3467"/>
                  <a:pt x="7029" y="3493"/>
                </a:cubicBezTo>
                <a:cubicBezTo>
                  <a:pt x="7027" y="3491"/>
                  <a:pt x="7025" y="3488"/>
                  <a:pt x="7023" y="3486"/>
                </a:cubicBezTo>
                <a:cubicBezTo>
                  <a:pt x="7024" y="3474"/>
                  <a:pt x="7025" y="3463"/>
                  <a:pt x="7027" y="3452"/>
                </a:cubicBezTo>
                <a:close/>
                <a:moveTo>
                  <a:pt x="7116" y="3609"/>
                </a:moveTo>
                <a:cubicBezTo>
                  <a:pt x="7111" y="3619"/>
                  <a:pt x="7106" y="3628"/>
                  <a:pt x="7101" y="3637"/>
                </a:cubicBezTo>
                <a:cubicBezTo>
                  <a:pt x="7095" y="3637"/>
                  <a:pt x="7089" y="3638"/>
                  <a:pt x="7083" y="3637"/>
                </a:cubicBezTo>
                <a:cubicBezTo>
                  <a:pt x="7047" y="3635"/>
                  <a:pt x="7015" y="3612"/>
                  <a:pt x="6982" y="3602"/>
                </a:cubicBezTo>
                <a:cubicBezTo>
                  <a:pt x="6983" y="3601"/>
                  <a:pt x="6984" y="3601"/>
                  <a:pt x="6986" y="3600"/>
                </a:cubicBezTo>
                <a:cubicBezTo>
                  <a:pt x="7023" y="3621"/>
                  <a:pt x="7074" y="3621"/>
                  <a:pt x="7116" y="3609"/>
                </a:cubicBezTo>
                <a:close/>
                <a:moveTo>
                  <a:pt x="6974" y="3380"/>
                </a:moveTo>
                <a:cubicBezTo>
                  <a:pt x="6985" y="3372"/>
                  <a:pt x="6995" y="3364"/>
                  <a:pt x="7005" y="3356"/>
                </a:cubicBezTo>
                <a:cubicBezTo>
                  <a:pt x="6989" y="3377"/>
                  <a:pt x="6977" y="3399"/>
                  <a:pt x="6972" y="3423"/>
                </a:cubicBezTo>
                <a:cubicBezTo>
                  <a:pt x="6971" y="3426"/>
                  <a:pt x="6971" y="3430"/>
                  <a:pt x="6970" y="3434"/>
                </a:cubicBezTo>
                <a:cubicBezTo>
                  <a:pt x="6968" y="3435"/>
                  <a:pt x="6967" y="3437"/>
                  <a:pt x="6965" y="3438"/>
                </a:cubicBezTo>
                <a:cubicBezTo>
                  <a:pt x="6964" y="3428"/>
                  <a:pt x="6962" y="3418"/>
                  <a:pt x="6961" y="3407"/>
                </a:cubicBezTo>
                <a:cubicBezTo>
                  <a:pt x="6960" y="3401"/>
                  <a:pt x="6960" y="3395"/>
                  <a:pt x="6960" y="3389"/>
                </a:cubicBezTo>
                <a:cubicBezTo>
                  <a:pt x="6965" y="3386"/>
                  <a:pt x="6970" y="3383"/>
                  <a:pt x="6974" y="3380"/>
                </a:cubicBezTo>
                <a:close/>
                <a:moveTo>
                  <a:pt x="6856" y="3264"/>
                </a:moveTo>
                <a:cubicBezTo>
                  <a:pt x="6868" y="3263"/>
                  <a:pt x="6880" y="3261"/>
                  <a:pt x="6892" y="3258"/>
                </a:cubicBezTo>
                <a:cubicBezTo>
                  <a:pt x="6893" y="3260"/>
                  <a:pt x="6893" y="3263"/>
                  <a:pt x="6893" y="3265"/>
                </a:cubicBezTo>
                <a:cubicBezTo>
                  <a:pt x="6873" y="3275"/>
                  <a:pt x="6852" y="3282"/>
                  <a:pt x="6831" y="3287"/>
                </a:cubicBezTo>
                <a:cubicBezTo>
                  <a:pt x="6830" y="3285"/>
                  <a:pt x="6830" y="3283"/>
                  <a:pt x="6829" y="3281"/>
                </a:cubicBezTo>
                <a:cubicBezTo>
                  <a:pt x="6831" y="3277"/>
                  <a:pt x="6832" y="3273"/>
                  <a:pt x="6834" y="3270"/>
                </a:cubicBezTo>
                <a:cubicBezTo>
                  <a:pt x="6835" y="3268"/>
                  <a:pt x="6832" y="3267"/>
                  <a:pt x="6831" y="3268"/>
                </a:cubicBezTo>
                <a:cubicBezTo>
                  <a:pt x="6830" y="3270"/>
                  <a:pt x="6828" y="3271"/>
                  <a:pt x="6827" y="3273"/>
                </a:cubicBezTo>
                <a:cubicBezTo>
                  <a:pt x="6826" y="3269"/>
                  <a:pt x="6825" y="3266"/>
                  <a:pt x="6824" y="3262"/>
                </a:cubicBezTo>
                <a:cubicBezTo>
                  <a:pt x="6835" y="3264"/>
                  <a:pt x="6846" y="3264"/>
                  <a:pt x="6856" y="3264"/>
                </a:cubicBezTo>
                <a:close/>
                <a:moveTo>
                  <a:pt x="4261" y="1489"/>
                </a:moveTo>
                <a:cubicBezTo>
                  <a:pt x="4278" y="1495"/>
                  <a:pt x="4297" y="1505"/>
                  <a:pt x="4321" y="1519"/>
                </a:cubicBezTo>
                <a:cubicBezTo>
                  <a:pt x="4329" y="1524"/>
                  <a:pt x="4336" y="1533"/>
                  <a:pt x="4344" y="1539"/>
                </a:cubicBezTo>
                <a:cubicBezTo>
                  <a:pt x="4325" y="1529"/>
                  <a:pt x="4307" y="1519"/>
                  <a:pt x="4286" y="1511"/>
                </a:cubicBezTo>
                <a:cubicBezTo>
                  <a:pt x="4277" y="1508"/>
                  <a:pt x="4267" y="1506"/>
                  <a:pt x="4257" y="1504"/>
                </a:cubicBezTo>
                <a:cubicBezTo>
                  <a:pt x="4253" y="1503"/>
                  <a:pt x="4249" y="1501"/>
                  <a:pt x="4246" y="1500"/>
                </a:cubicBezTo>
                <a:cubicBezTo>
                  <a:pt x="4251" y="1496"/>
                  <a:pt x="4256" y="1492"/>
                  <a:pt x="4261" y="1489"/>
                </a:cubicBezTo>
                <a:close/>
                <a:moveTo>
                  <a:pt x="4134" y="1072"/>
                </a:moveTo>
                <a:cubicBezTo>
                  <a:pt x="4137" y="1054"/>
                  <a:pt x="4138" y="1031"/>
                  <a:pt x="4146" y="1015"/>
                </a:cubicBezTo>
                <a:cubicBezTo>
                  <a:pt x="4149" y="1009"/>
                  <a:pt x="4153" y="1006"/>
                  <a:pt x="4158" y="1003"/>
                </a:cubicBezTo>
                <a:cubicBezTo>
                  <a:pt x="4158" y="1019"/>
                  <a:pt x="4157" y="1035"/>
                  <a:pt x="4161" y="1050"/>
                </a:cubicBezTo>
                <a:cubicBezTo>
                  <a:pt x="4152" y="1060"/>
                  <a:pt x="4143" y="1068"/>
                  <a:pt x="4133" y="1076"/>
                </a:cubicBezTo>
                <a:cubicBezTo>
                  <a:pt x="4133" y="1075"/>
                  <a:pt x="4134" y="1073"/>
                  <a:pt x="4134" y="1072"/>
                </a:cubicBezTo>
                <a:close/>
                <a:moveTo>
                  <a:pt x="4061" y="1112"/>
                </a:moveTo>
                <a:cubicBezTo>
                  <a:pt x="4062" y="1111"/>
                  <a:pt x="4063" y="1110"/>
                  <a:pt x="4065" y="1109"/>
                </a:cubicBezTo>
                <a:cubicBezTo>
                  <a:pt x="4074" y="1102"/>
                  <a:pt x="4084" y="1095"/>
                  <a:pt x="4092" y="1086"/>
                </a:cubicBezTo>
                <a:cubicBezTo>
                  <a:pt x="4092" y="1091"/>
                  <a:pt x="4091" y="1096"/>
                  <a:pt x="4090" y="1101"/>
                </a:cubicBezTo>
                <a:cubicBezTo>
                  <a:pt x="4080" y="1105"/>
                  <a:pt x="4070" y="1109"/>
                  <a:pt x="4061" y="1112"/>
                </a:cubicBezTo>
                <a:close/>
                <a:moveTo>
                  <a:pt x="4124" y="1169"/>
                </a:moveTo>
                <a:cubicBezTo>
                  <a:pt x="4130" y="1172"/>
                  <a:pt x="4136" y="1175"/>
                  <a:pt x="4142" y="1177"/>
                </a:cubicBezTo>
                <a:cubicBezTo>
                  <a:pt x="4128" y="1182"/>
                  <a:pt x="4113" y="1186"/>
                  <a:pt x="4099" y="1192"/>
                </a:cubicBezTo>
                <a:cubicBezTo>
                  <a:pt x="4098" y="1192"/>
                  <a:pt x="4096" y="1193"/>
                  <a:pt x="4095" y="1194"/>
                </a:cubicBezTo>
                <a:cubicBezTo>
                  <a:pt x="4091" y="1192"/>
                  <a:pt x="4088" y="1191"/>
                  <a:pt x="4084" y="1189"/>
                </a:cubicBezTo>
                <a:cubicBezTo>
                  <a:pt x="4086" y="1186"/>
                  <a:pt x="4087" y="1182"/>
                  <a:pt x="4090" y="1179"/>
                </a:cubicBezTo>
                <a:cubicBezTo>
                  <a:pt x="4095" y="1172"/>
                  <a:pt x="4101" y="1165"/>
                  <a:pt x="4106" y="1158"/>
                </a:cubicBezTo>
                <a:cubicBezTo>
                  <a:pt x="4112" y="1163"/>
                  <a:pt x="4118" y="1166"/>
                  <a:pt x="4124" y="1169"/>
                </a:cubicBezTo>
                <a:close/>
                <a:moveTo>
                  <a:pt x="3962" y="880"/>
                </a:moveTo>
                <a:cubicBezTo>
                  <a:pt x="3965" y="881"/>
                  <a:pt x="3968" y="882"/>
                  <a:pt x="3971" y="883"/>
                </a:cubicBezTo>
                <a:cubicBezTo>
                  <a:pt x="4000" y="893"/>
                  <a:pt x="4040" y="921"/>
                  <a:pt x="4069" y="904"/>
                </a:cubicBezTo>
                <a:cubicBezTo>
                  <a:pt x="4075" y="919"/>
                  <a:pt x="4082" y="935"/>
                  <a:pt x="4088" y="950"/>
                </a:cubicBezTo>
                <a:cubicBezTo>
                  <a:pt x="4101" y="985"/>
                  <a:pt x="4097" y="1025"/>
                  <a:pt x="4072" y="1054"/>
                </a:cubicBezTo>
                <a:cubicBezTo>
                  <a:pt x="4057" y="1071"/>
                  <a:pt x="4027" y="1085"/>
                  <a:pt x="4012" y="1105"/>
                </a:cubicBezTo>
                <a:cubicBezTo>
                  <a:pt x="4012" y="1105"/>
                  <a:pt x="4012" y="1105"/>
                  <a:pt x="4012" y="1105"/>
                </a:cubicBezTo>
                <a:cubicBezTo>
                  <a:pt x="4011" y="1101"/>
                  <a:pt x="4010" y="1097"/>
                  <a:pt x="4011" y="1093"/>
                </a:cubicBezTo>
                <a:cubicBezTo>
                  <a:pt x="4012" y="1080"/>
                  <a:pt x="4021" y="1068"/>
                  <a:pt x="4028" y="1057"/>
                </a:cubicBezTo>
                <a:cubicBezTo>
                  <a:pt x="4036" y="1045"/>
                  <a:pt x="4044" y="1033"/>
                  <a:pt x="4049" y="1020"/>
                </a:cubicBezTo>
                <a:cubicBezTo>
                  <a:pt x="4061" y="989"/>
                  <a:pt x="4053" y="956"/>
                  <a:pt x="4042" y="926"/>
                </a:cubicBezTo>
                <a:cubicBezTo>
                  <a:pt x="4035" y="906"/>
                  <a:pt x="4003" y="915"/>
                  <a:pt x="4010" y="936"/>
                </a:cubicBezTo>
                <a:cubicBezTo>
                  <a:pt x="4015" y="952"/>
                  <a:pt x="4020" y="969"/>
                  <a:pt x="4020" y="986"/>
                </a:cubicBezTo>
                <a:cubicBezTo>
                  <a:pt x="4019" y="985"/>
                  <a:pt x="4018" y="984"/>
                  <a:pt x="4017" y="984"/>
                </a:cubicBezTo>
                <a:cubicBezTo>
                  <a:pt x="4011" y="978"/>
                  <a:pt x="4006" y="972"/>
                  <a:pt x="4001" y="966"/>
                </a:cubicBezTo>
                <a:cubicBezTo>
                  <a:pt x="3995" y="960"/>
                  <a:pt x="3981" y="941"/>
                  <a:pt x="3970" y="949"/>
                </a:cubicBezTo>
                <a:cubicBezTo>
                  <a:pt x="3949" y="964"/>
                  <a:pt x="3979" y="1000"/>
                  <a:pt x="4002" y="1018"/>
                </a:cubicBezTo>
                <a:cubicBezTo>
                  <a:pt x="4000" y="1018"/>
                  <a:pt x="3999" y="1018"/>
                  <a:pt x="3998" y="1019"/>
                </a:cubicBezTo>
                <a:cubicBezTo>
                  <a:pt x="3978" y="1035"/>
                  <a:pt x="3956" y="1046"/>
                  <a:pt x="3934" y="1055"/>
                </a:cubicBezTo>
                <a:cubicBezTo>
                  <a:pt x="3909" y="1035"/>
                  <a:pt x="3895" y="1041"/>
                  <a:pt x="3896" y="908"/>
                </a:cubicBezTo>
                <a:cubicBezTo>
                  <a:pt x="3896" y="906"/>
                  <a:pt x="3896" y="904"/>
                  <a:pt x="3896" y="902"/>
                </a:cubicBezTo>
                <a:cubicBezTo>
                  <a:pt x="3896" y="902"/>
                  <a:pt x="3896" y="902"/>
                  <a:pt x="3896" y="903"/>
                </a:cubicBezTo>
                <a:cubicBezTo>
                  <a:pt x="3915" y="914"/>
                  <a:pt x="3954" y="902"/>
                  <a:pt x="3962" y="880"/>
                </a:cubicBezTo>
                <a:close/>
                <a:moveTo>
                  <a:pt x="3908" y="852"/>
                </a:moveTo>
                <a:cubicBezTo>
                  <a:pt x="3915" y="857"/>
                  <a:pt x="3922" y="862"/>
                  <a:pt x="3929" y="865"/>
                </a:cubicBezTo>
                <a:cubicBezTo>
                  <a:pt x="3926" y="867"/>
                  <a:pt x="3923" y="869"/>
                  <a:pt x="3920" y="871"/>
                </a:cubicBezTo>
                <a:cubicBezTo>
                  <a:pt x="3912" y="874"/>
                  <a:pt x="3903" y="875"/>
                  <a:pt x="3896" y="880"/>
                </a:cubicBezTo>
                <a:cubicBezTo>
                  <a:pt x="3896" y="880"/>
                  <a:pt x="3896" y="880"/>
                  <a:pt x="3896" y="880"/>
                </a:cubicBezTo>
                <a:cubicBezTo>
                  <a:pt x="3896" y="866"/>
                  <a:pt x="3896" y="853"/>
                  <a:pt x="3895" y="840"/>
                </a:cubicBezTo>
                <a:cubicBezTo>
                  <a:pt x="3899" y="845"/>
                  <a:pt x="3904" y="849"/>
                  <a:pt x="3908" y="852"/>
                </a:cubicBezTo>
                <a:close/>
                <a:moveTo>
                  <a:pt x="3779" y="2303"/>
                </a:moveTo>
                <a:cubicBezTo>
                  <a:pt x="3758" y="2293"/>
                  <a:pt x="3744" y="2287"/>
                  <a:pt x="3731" y="2266"/>
                </a:cubicBezTo>
                <a:cubicBezTo>
                  <a:pt x="3729" y="2263"/>
                  <a:pt x="3728" y="2260"/>
                  <a:pt x="3727" y="2257"/>
                </a:cubicBezTo>
                <a:cubicBezTo>
                  <a:pt x="3727" y="2258"/>
                  <a:pt x="3728" y="2258"/>
                  <a:pt x="3729" y="2258"/>
                </a:cubicBezTo>
                <a:cubicBezTo>
                  <a:pt x="3748" y="2265"/>
                  <a:pt x="3757" y="2271"/>
                  <a:pt x="3772" y="2285"/>
                </a:cubicBezTo>
                <a:cubicBezTo>
                  <a:pt x="3777" y="2290"/>
                  <a:pt x="3782" y="2294"/>
                  <a:pt x="3788" y="2297"/>
                </a:cubicBezTo>
                <a:cubicBezTo>
                  <a:pt x="3792" y="2304"/>
                  <a:pt x="3797" y="2309"/>
                  <a:pt x="3803" y="2314"/>
                </a:cubicBezTo>
                <a:cubicBezTo>
                  <a:pt x="3795" y="2311"/>
                  <a:pt x="3787" y="2307"/>
                  <a:pt x="3779" y="2303"/>
                </a:cubicBezTo>
                <a:close/>
                <a:moveTo>
                  <a:pt x="3745" y="2160"/>
                </a:moveTo>
                <a:cubicBezTo>
                  <a:pt x="3748" y="2155"/>
                  <a:pt x="3751" y="2149"/>
                  <a:pt x="3753" y="2144"/>
                </a:cubicBezTo>
                <a:cubicBezTo>
                  <a:pt x="3755" y="2143"/>
                  <a:pt x="3756" y="2143"/>
                  <a:pt x="3757" y="2142"/>
                </a:cubicBezTo>
                <a:cubicBezTo>
                  <a:pt x="3757" y="2141"/>
                  <a:pt x="3758" y="2141"/>
                  <a:pt x="3758" y="2141"/>
                </a:cubicBezTo>
                <a:cubicBezTo>
                  <a:pt x="3771" y="2141"/>
                  <a:pt x="3783" y="2139"/>
                  <a:pt x="3796" y="2142"/>
                </a:cubicBezTo>
                <a:cubicBezTo>
                  <a:pt x="3811" y="2145"/>
                  <a:pt x="3800" y="2156"/>
                  <a:pt x="3791" y="2158"/>
                </a:cubicBezTo>
                <a:cubicBezTo>
                  <a:pt x="3784" y="2159"/>
                  <a:pt x="3776" y="2159"/>
                  <a:pt x="3769" y="2159"/>
                </a:cubicBezTo>
                <a:cubicBezTo>
                  <a:pt x="3763" y="2160"/>
                  <a:pt x="3756" y="2161"/>
                  <a:pt x="3749" y="2161"/>
                </a:cubicBezTo>
                <a:cubicBezTo>
                  <a:pt x="3748" y="2160"/>
                  <a:pt x="3746" y="2160"/>
                  <a:pt x="3745" y="2160"/>
                </a:cubicBezTo>
                <a:close/>
                <a:moveTo>
                  <a:pt x="3831" y="2251"/>
                </a:moveTo>
                <a:cubicBezTo>
                  <a:pt x="3837" y="2256"/>
                  <a:pt x="3843" y="2261"/>
                  <a:pt x="3849" y="2266"/>
                </a:cubicBezTo>
                <a:cubicBezTo>
                  <a:pt x="3850" y="2268"/>
                  <a:pt x="3851" y="2270"/>
                  <a:pt x="3852" y="2271"/>
                </a:cubicBezTo>
                <a:cubicBezTo>
                  <a:pt x="3830" y="2267"/>
                  <a:pt x="3829" y="2276"/>
                  <a:pt x="3804" y="2264"/>
                </a:cubicBezTo>
                <a:cubicBezTo>
                  <a:pt x="3803" y="2257"/>
                  <a:pt x="3803" y="2249"/>
                  <a:pt x="3802" y="2241"/>
                </a:cubicBezTo>
                <a:cubicBezTo>
                  <a:pt x="3813" y="2242"/>
                  <a:pt x="3823" y="2245"/>
                  <a:pt x="3831" y="2251"/>
                </a:cubicBezTo>
                <a:close/>
                <a:moveTo>
                  <a:pt x="3874" y="1369"/>
                </a:moveTo>
                <a:cubicBezTo>
                  <a:pt x="3840" y="1404"/>
                  <a:pt x="3750" y="1375"/>
                  <a:pt x="3708" y="1366"/>
                </a:cubicBezTo>
                <a:cubicBezTo>
                  <a:pt x="3705" y="1365"/>
                  <a:pt x="3702" y="1364"/>
                  <a:pt x="3699" y="1363"/>
                </a:cubicBezTo>
                <a:cubicBezTo>
                  <a:pt x="3710" y="1342"/>
                  <a:pt x="3732" y="1327"/>
                  <a:pt x="3759" y="1302"/>
                </a:cubicBezTo>
                <a:cubicBezTo>
                  <a:pt x="3824" y="1306"/>
                  <a:pt x="3919" y="1322"/>
                  <a:pt x="3874" y="1369"/>
                </a:cubicBezTo>
                <a:close/>
                <a:moveTo>
                  <a:pt x="3831" y="1043"/>
                </a:moveTo>
                <a:cubicBezTo>
                  <a:pt x="3832" y="1051"/>
                  <a:pt x="3833" y="1059"/>
                  <a:pt x="3833" y="1069"/>
                </a:cubicBezTo>
                <a:cubicBezTo>
                  <a:pt x="3824" y="1068"/>
                  <a:pt x="3815" y="1067"/>
                  <a:pt x="3806" y="1065"/>
                </a:cubicBezTo>
                <a:cubicBezTo>
                  <a:pt x="3817" y="1058"/>
                  <a:pt x="3825" y="1051"/>
                  <a:pt x="3831" y="1043"/>
                </a:cubicBezTo>
                <a:close/>
                <a:moveTo>
                  <a:pt x="3731" y="1108"/>
                </a:moveTo>
                <a:cubicBezTo>
                  <a:pt x="3741" y="1099"/>
                  <a:pt x="3754" y="1093"/>
                  <a:pt x="3766" y="1087"/>
                </a:cubicBezTo>
                <a:cubicBezTo>
                  <a:pt x="3782" y="1101"/>
                  <a:pt x="3803" y="1120"/>
                  <a:pt x="3819" y="1139"/>
                </a:cubicBezTo>
                <a:cubicBezTo>
                  <a:pt x="3819" y="1141"/>
                  <a:pt x="3817" y="1143"/>
                  <a:pt x="3817" y="1146"/>
                </a:cubicBezTo>
                <a:cubicBezTo>
                  <a:pt x="3816" y="1146"/>
                  <a:pt x="3815" y="1146"/>
                  <a:pt x="3815" y="1146"/>
                </a:cubicBezTo>
                <a:cubicBezTo>
                  <a:pt x="3779" y="1141"/>
                  <a:pt x="3737" y="1139"/>
                  <a:pt x="3711" y="1127"/>
                </a:cubicBezTo>
                <a:cubicBezTo>
                  <a:pt x="3717" y="1122"/>
                  <a:pt x="3723" y="1115"/>
                  <a:pt x="3731" y="1108"/>
                </a:cubicBezTo>
                <a:close/>
                <a:moveTo>
                  <a:pt x="3690" y="1233"/>
                </a:moveTo>
                <a:cubicBezTo>
                  <a:pt x="3693" y="1193"/>
                  <a:pt x="3672" y="1184"/>
                  <a:pt x="3685" y="1159"/>
                </a:cubicBezTo>
                <a:cubicBezTo>
                  <a:pt x="3706" y="1170"/>
                  <a:pt x="3727" y="1180"/>
                  <a:pt x="3749" y="1188"/>
                </a:cubicBezTo>
                <a:cubicBezTo>
                  <a:pt x="3753" y="1189"/>
                  <a:pt x="3769" y="1193"/>
                  <a:pt x="3789" y="1198"/>
                </a:cubicBezTo>
                <a:cubicBezTo>
                  <a:pt x="3772" y="1222"/>
                  <a:pt x="3750" y="1243"/>
                  <a:pt x="3727" y="1264"/>
                </a:cubicBezTo>
                <a:cubicBezTo>
                  <a:pt x="3717" y="1269"/>
                  <a:pt x="3707" y="1274"/>
                  <a:pt x="3698" y="1279"/>
                </a:cubicBezTo>
                <a:cubicBezTo>
                  <a:pt x="3691" y="1282"/>
                  <a:pt x="3691" y="1290"/>
                  <a:pt x="3694" y="1295"/>
                </a:cubicBezTo>
                <a:cubicBezTo>
                  <a:pt x="3690" y="1300"/>
                  <a:pt x="3685" y="1304"/>
                  <a:pt x="3680" y="1309"/>
                </a:cubicBezTo>
                <a:cubicBezTo>
                  <a:pt x="3669" y="1320"/>
                  <a:pt x="3654" y="1333"/>
                  <a:pt x="3643" y="1347"/>
                </a:cubicBezTo>
                <a:cubicBezTo>
                  <a:pt x="3642" y="1347"/>
                  <a:pt x="3640" y="1347"/>
                  <a:pt x="3639" y="1346"/>
                </a:cubicBezTo>
                <a:cubicBezTo>
                  <a:pt x="3638" y="1342"/>
                  <a:pt x="3636" y="1338"/>
                  <a:pt x="3634" y="1335"/>
                </a:cubicBezTo>
                <a:cubicBezTo>
                  <a:pt x="3673" y="1314"/>
                  <a:pt x="3687" y="1285"/>
                  <a:pt x="3690" y="1233"/>
                </a:cubicBezTo>
                <a:close/>
                <a:moveTo>
                  <a:pt x="3655" y="2237"/>
                </a:moveTo>
                <a:cubicBezTo>
                  <a:pt x="3664" y="2240"/>
                  <a:pt x="3672" y="2244"/>
                  <a:pt x="3679" y="2249"/>
                </a:cubicBezTo>
                <a:cubicBezTo>
                  <a:pt x="3688" y="2255"/>
                  <a:pt x="3694" y="2263"/>
                  <a:pt x="3699" y="2271"/>
                </a:cubicBezTo>
                <a:cubicBezTo>
                  <a:pt x="3672" y="2261"/>
                  <a:pt x="3645" y="2256"/>
                  <a:pt x="3620" y="2261"/>
                </a:cubicBezTo>
                <a:cubicBezTo>
                  <a:pt x="3616" y="2255"/>
                  <a:pt x="3611" y="2249"/>
                  <a:pt x="3605" y="2244"/>
                </a:cubicBezTo>
                <a:cubicBezTo>
                  <a:pt x="3622" y="2241"/>
                  <a:pt x="3638" y="2236"/>
                  <a:pt x="3655" y="2237"/>
                </a:cubicBezTo>
                <a:close/>
                <a:moveTo>
                  <a:pt x="3750" y="778"/>
                </a:moveTo>
                <a:cubicBezTo>
                  <a:pt x="3746" y="810"/>
                  <a:pt x="3736" y="840"/>
                  <a:pt x="3722" y="869"/>
                </a:cubicBezTo>
                <a:cubicBezTo>
                  <a:pt x="3731" y="838"/>
                  <a:pt x="3740" y="808"/>
                  <a:pt x="3750" y="778"/>
                </a:cubicBezTo>
                <a:close/>
                <a:moveTo>
                  <a:pt x="3426" y="1194"/>
                </a:moveTo>
                <a:cubicBezTo>
                  <a:pt x="3417" y="1179"/>
                  <a:pt x="3410" y="1164"/>
                  <a:pt x="3404" y="1148"/>
                </a:cubicBezTo>
                <a:cubicBezTo>
                  <a:pt x="3415" y="1111"/>
                  <a:pt x="3460" y="1109"/>
                  <a:pt x="3488" y="1100"/>
                </a:cubicBezTo>
                <a:cubicBezTo>
                  <a:pt x="3518" y="1091"/>
                  <a:pt x="3543" y="1086"/>
                  <a:pt x="3565" y="1078"/>
                </a:cubicBezTo>
                <a:cubicBezTo>
                  <a:pt x="3557" y="1091"/>
                  <a:pt x="3551" y="1105"/>
                  <a:pt x="3546" y="1120"/>
                </a:cubicBezTo>
                <a:cubicBezTo>
                  <a:pt x="3542" y="1132"/>
                  <a:pt x="3539" y="1145"/>
                  <a:pt x="3538" y="1157"/>
                </a:cubicBezTo>
                <a:cubicBezTo>
                  <a:pt x="3507" y="1180"/>
                  <a:pt x="3478" y="1188"/>
                  <a:pt x="3426" y="1194"/>
                </a:cubicBezTo>
                <a:close/>
                <a:moveTo>
                  <a:pt x="3564" y="1314"/>
                </a:moveTo>
                <a:cubicBezTo>
                  <a:pt x="3522" y="1293"/>
                  <a:pt x="3485" y="1266"/>
                  <a:pt x="3454" y="1231"/>
                </a:cubicBezTo>
                <a:cubicBezTo>
                  <a:pt x="3452" y="1230"/>
                  <a:pt x="3451" y="1228"/>
                  <a:pt x="3450" y="1226"/>
                </a:cubicBezTo>
                <a:cubicBezTo>
                  <a:pt x="3475" y="1223"/>
                  <a:pt x="3499" y="1217"/>
                  <a:pt x="3522" y="1209"/>
                </a:cubicBezTo>
                <a:cubicBezTo>
                  <a:pt x="3527" y="1208"/>
                  <a:pt x="3531" y="1206"/>
                  <a:pt x="3535" y="1204"/>
                </a:cubicBezTo>
                <a:cubicBezTo>
                  <a:pt x="3536" y="1230"/>
                  <a:pt x="3542" y="1256"/>
                  <a:pt x="3553" y="1282"/>
                </a:cubicBezTo>
                <a:cubicBezTo>
                  <a:pt x="3558" y="1295"/>
                  <a:pt x="3563" y="1305"/>
                  <a:pt x="3566" y="1313"/>
                </a:cubicBezTo>
                <a:cubicBezTo>
                  <a:pt x="3565" y="1314"/>
                  <a:pt x="3564" y="1314"/>
                  <a:pt x="3564" y="1314"/>
                </a:cubicBezTo>
                <a:close/>
                <a:moveTo>
                  <a:pt x="3571" y="905"/>
                </a:moveTo>
                <a:cubicBezTo>
                  <a:pt x="3562" y="964"/>
                  <a:pt x="3593" y="1010"/>
                  <a:pt x="3524" y="1032"/>
                </a:cubicBezTo>
                <a:cubicBezTo>
                  <a:pt x="3534" y="1022"/>
                  <a:pt x="3542" y="1009"/>
                  <a:pt x="3546" y="993"/>
                </a:cubicBezTo>
                <a:cubicBezTo>
                  <a:pt x="3561" y="944"/>
                  <a:pt x="3542" y="906"/>
                  <a:pt x="3580" y="862"/>
                </a:cubicBezTo>
                <a:cubicBezTo>
                  <a:pt x="3582" y="862"/>
                  <a:pt x="3584" y="862"/>
                  <a:pt x="3585" y="862"/>
                </a:cubicBezTo>
                <a:cubicBezTo>
                  <a:pt x="3586" y="862"/>
                  <a:pt x="3587" y="862"/>
                  <a:pt x="3587" y="862"/>
                </a:cubicBezTo>
                <a:cubicBezTo>
                  <a:pt x="3580" y="874"/>
                  <a:pt x="3574" y="888"/>
                  <a:pt x="3571" y="905"/>
                </a:cubicBezTo>
                <a:close/>
                <a:moveTo>
                  <a:pt x="3605" y="600"/>
                </a:moveTo>
                <a:cubicBezTo>
                  <a:pt x="3638" y="656"/>
                  <a:pt x="3664" y="709"/>
                  <a:pt x="3640" y="775"/>
                </a:cubicBezTo>
                <a:cubicBezTo>
                  <a:pt x="3627" y="787"/>
                  <a:pt x="3613" y="798"/>
                  <a:pt x="3596" y="810"/>
                </a:cubicBezTo>
                <a:cubicBezTo>
                  <a:pt x="3587" y="816"/>
                  <a:pt x="3579" y="822"/>
                  <a:pt x="3571" y="827"/>
                </a:cubicBezTo>
                <a:cubicBezTo>
                  <a:pt x="3547" y="813"/>
                  <a:pt x="3521" y="802"/>
                  <a:pt x="3495" y="794"/>
                </a:cubicBezTo>
                <a:cubicBezTo>
                  <a:pt x="3526" y="734"/>
                  <a:pt x="3612" y="664"/>
                  <a:pt x="3605" y="600"/>
                </a:cubicBezTo>
                <a:close/>
                <a:moveTo>
                  <a:pt x="3407" y="990"/>
                </a:moveTo>
                <a:cubicBezTo>
                  <a:pt x="3428" y="931"/>
                  <a:pt x="3471" y="882"/>
                  <a:pt x="3528" y="867"/>
                </a:cubicBezTo>
                <a:cubicBezTo>
                  <a:pt x="3519" y="878"/>
                  <a:pt x="3512" y="893"/>
                  <a:pt x="3503" y="915"/>
                </a:cubicBezTo>
                <a:cubicBezTo>
                  <a:pt x="3498" y="925"/>
                  <a:pt x="3516" y="940"/>
                  <a:pt x="3513" y="950"/>
                </a:cubicBezTo>
                <a:cubicBezTo>
                  <a:pt x="3492" y="1012"/>
                  <a:pt x="3445" y="1019"/>
                  <a:pt x="3400" y="1014"/>
                </a:cubicBezTo>
                <a:cubicBezTo>
                  <a:pt x="3402" y="1006"/>
                  <a:pt x="3404" y="998"/>
                  <a:pt x="3407" y="990"/>
                </a:cubicBezTo>
                <a:close/>
                <a:moveTo>
                  <a:pt x="1421" y="314"/>
                </a:moveTo>
                <a:cubicBezTo>
                  <a:pt x="1435" y="306"/>
                  <a:pt x="1450" y="295"/>
                  <a:pt x="1465" y="291"/>
                </a:cubicBezTo>
                <a:cubicBezTo>
                  <a:pt x="1470" y="289"/>
                  <a:pt x="1475" y="290"/>
                  <a:pt x="1479" y="292"/>
                </a:cubicBezTo>
                <a:cubicBezTo>
                  <a:pt x="1469" y="300"/>
                  <a:pt x="1458" y="309"/>
                  <a:pt x="1450" y="319"/>
                </a:cubicBezTo>
                <a:cubicBezTo>
                  <a:pt x="1439" y="319"/>
                  <a:pt x="1429" y="318"/>
                  <a:pt x="1418" y="316"/>
                </a:cubicBezTo>
                <a:cubicBezTo>
                  <a:pt x="1419" y="315"/>
                  <a:pt x="1420" y="314"/>
                  <a:pt x="1421" y="314"/>
                </a:cubicBezTo>
                <a:close/>
                <a:moveTo>
                  <a:pt x="408" y="681"/>
                </a:moveTo>
                <a:cubicBezTo>
                  <a:pt x="399" y="658"/>
                  <a:pt x="388" y="638"/>
                  <a:pt x="372" y="625"/>
                </a:cubicBezTo>
                <a:cubicBezTo>
                  <a:pt x="373" y="619"/>
                  <a:pt x="374" y="613"/>
                  <a:pt x="374" y="606"/>
                </a:cubicBezTo>
                <a:cubicBezTo>
                  <a:pt x="386" y="615"/>
                  <a:pt x="397" y="623"/>
                  <a:pt x="406" y="635"/>
                </a:cubicBezTo>
                <a:cubicBezTo>
                  <a:pt x="408" y="642"/>
                  <a:pt x="411" y="649"/>
                  <a:pt x="411" y="657"/>
                </a:cubicBezTo>
                <a:cubicBezTo>
                  <a:pt x="412" y="665"/>
                  <a:pt x="410" y="673"/>
                  <a:pt x="408" y="681"/>
                </a:cubicBezTo>
                <a:close/>
                <a:moveTo>
                  <a:pt x="436" y="772"/>
                </a:moveTo>
                <a:cubicBezTo>
                  <a:pt x="434" y="765"/>
                  <a:pt x="432" y="757"/>
                  <a:pt x="430" y="750"/>
                </a:cubicBezTo>
                <a:cubicBezTo>
                  <a:pt x="425" y="732"/>
                  <a:pt x="422" y="719"/>
                  <a:pt x="428" y="699"/>
                </a:cubicBezTo>
                <a:cubicBezTo>
                  <a:pt x="429" y="696"/>
                  <a:pt x="431" y="694"/>
                  <a:pt x="432" y="692"/>
                </a:cubicBezTo>
                <a:cubicBezTo>
                  <a:pt x="432" y="692"/>
                  <a:pt x="432" y="693"/>
                  <a:pt x="432" y="693"/>
                </a:cubicBezTo>
                <a:cubicBezTo>
                  <a:pt x="438" y="710"/>
                  <a:pt x="439" y="719"/>
                  <a:pt x="438" y="735"/>
                </a:cubicBezTo>
                <a:cubicBezTo>
                  <a:pt x="438" y="742"/>
                  <a:pt x="438" y="747"/>
                  <a:pt x="439" y="753"/>
                </a:cubicBezTo>
                <a:cubicBezTo>
                  <a:pt x="437" y="759"/>
                  <a:pt x="436" y="765"/>
                  <a:pt x="436" y="772"/>
                </a:cubicBezTo>
                <a:close/>
                <a:moveTo>
                  <a:pt x="490" y="780"/>
                </a:moveTo>
                <a:cubicBezTo>
                  <a:pt x="481" y="763"/>
                  <a:pt x="474" y="767"/>
                  <a:pt x="469" y="745"/>
                </a:cubicBezTo>
                <a:cubicBezTo>
                  <a:pt x="473" y="740"/>
                  <a:pt x="478" y="736"/>
                  <a:pt x="483" y="732"/>
                </a:cubicBezTo>
                <a:cubicBezTo>
                  <a:pt x="488" y="739"/>
                  <a:pt x="491" y="747"/>
                  <a:pt x="492" y="756"/>
                </a:cubicBezTo>
                <a:cubicBezTo>
                  <a:pt x="492" y="762"/>
                  <a:pt x="492" y="769"/>
                  <a:pt x="492" y="776"/>
                </a:cubicBezTo>
                <a:cubicBezTo>
                  <a:pt x="491" y="777"/>
                  <a:pt x="491" y="779"/>
                  <a:pt x="490" y="780"/>
                </a:cubicBezTo>
                <a:close/>
                <a:moveTo>
                  <a:pt x="531" y="679"/>
                </a:moveTo>
                <a:cubicBezTo>
                  <a:pt x="526" y="675"/>
                  <a:pt x="522" y="671"/>
                  <a:pt x="518" y="666"/>
                </a:cubicBezTo>
                <a:cubicBezTo>
                  <a:pt x="514" y="662"/>
                  <a:pt x="510" y="658"/>
                  <a:pt x="507" y="654"/>
                </a:cubicBezTo>
                <a:cubicBezTo>
                  <a:pt x="506" y="653"/>
                  <a:pt x="505" y="652"/>
                  <a:pt x="504" y="651"/>
                </a:cubicBezTo>
                <a:cubicBezTo>
                  <a:pt x="509" y="650"/>
                  <a:pt x="514" y="649"/>
                  <a:pt x="520" y="648"/>
                </a:cubicBezTo>
                <a:cubicBezTo>
                  <a:pt x="521" y="648"/>
                  <a:pt x="522" y="648"/>
                  <a:pt x="523" y="649"/>
                </a:cubicBezTo>
                <a:cubicBezTo>
                  <a:pt x="523" y="649"/>
                  <a:pt x="524" y="649"/>
                  <a:pt x="524" y="649"/>
                </a:cubicBezTo>
                <a:cubicBezTo>
                  <a:pt x="531" y="657"/>
                  <a:pt x="539" y="664"/>
                  <a:pt x="544" y="674"/>
                </a:cubicBezTo>
                <a:cubicBezTo>
                  <a:pt x="550" y="685"/>
                  <a:pt x="537" y="684"/>
                  <a:pt x="531" y="679"/>
                </a:cubicBezTo>
                <a:close/>
                <a:moveTo>
                  <a:pt x="687" y="722"/>
                </a:moveTo>
                <a:cubicBezTo>
                  <a:pt x="680" y="730"/>
                  <a:pt x="674" y="738"/>
                  <a:pt x="668" y="747"/>
                </a:cubicBezTo>
                <a:cubicBezTo>
                  <a:pt x="663" y="744"/>
                  <a:pt x="657" y="742"/>
                  <a:pt x="652" y="739"/>
                </a:cubicBezTo>
                <a:cubicBezTo>
                  <a:pt x="652" y="733"/>
                  <a:pt x="646" y="726"/>
                  <a:pt x="639" y="729"/>
                </a:cubicBezTo>
                <a:cubicBezTo>
                  <a:pt x="637" y="730"/>
                  <a:pt x="636" y="730"/>
                  <a:pt x="634" y="731"/>
                </a:cubicBezTo>
                <a:cubicBezTo>
                  <a:pt x="632" y="730"/>
                  <a:pt x="630" y="729"/>
                  <a:pt x="627" y="728"/>
                </a:cubicBezTo>
                <a:cubicBezTo>
                  <a:pt x="628" y="727"/>
                  <a:pt x="628" y="726"/>
                  <a:pt x="628" y="725"/>
                </a:cubicBezTo>
                <a:cubicBezTo>
                  <a:pt x="629" y="720"/>
                  <a:pt x="627" y="716"/>
                  <a:pt x="628" y="712"/>
                </a:cubicBezTo>
                <a:cubicBezTo>
                  <a:pt x="630" y="697"/>
                  <a:pt x="643" y="698"/>
                  <a:pt x="652" y="705"/>
                </a:cubicBezTo>
                <a:cubicBezTo>
                  <a:pt x="652" y="713"/>
                  <a:pt x="661" y="719"/>
                  <a:pt x="667" y="712"/>
                </a:cubicBezTo>
                <a:cubicBezTo>
                  <a:pt x="668" y="711"/>
                  <a:pt x="669" y="710"/>
                  <a:pt x="670" y="708"/>
                </a:cubicBezTo>
                <a:cubicBezTo>
                  <a:pt x="673" y="705"/>
                  <a:pt x="673" y="702"/>
                  <a:pt x="673" y="699"/>
                </a:cubicBezTo>
                <a:cubicBezTo>
                  <a:pt x="676" y="695"/>
                  <a:pt x="678" y="690"/>
                  <a:pt x="680" y="686"/>
                </a:cubicBezTo>
                <a:cubicBezTo>
                  <a:pt x="681" y="687"/>
                  <a:pt x="681" y="688"/>
                  <a:pt x="683" y="689"/>
                </a:cubicBezTo>
                <a:cubicBezTo>
                  <a:pt x="684" y="690"/>
                  <a:pt x="686" y="691"/>
                  <a:pt x="688" y="693"/>
                </a:cubicBezTo>
                <a:cubicBezTo>
                  <a:pt x="688" y="703"/>
                  <a:pt x="688" y="712"/>
                  <a:pt x="687" y="722"/>
                </a:cubicBezTo>
                <a:close/>
                <a:moveTo>
                  <a:pt x="692" y="651"/>
                </a:moveTo>
                <a:cubicBezTo>
                  <a:pt x="685" y="652"/>
                  <a:pt x="680" y="657"/>
                  <a:pt x="677" y="664"/>
                </a:cubicBezTo>
                <a:cubicBezTo>
                  <a:pt x="674" y="659"/>
                  <a:pt x="669" y="655"/>
                  <a:pt x="663" y="651"/>
                </a:cubicBezTo>
                <a:cubicBezTo>
                  <a:pt x="658" y="649"/>
                  <a:pt x="653" y="652"/>
                  <a:pt x="648" y="650"/>
                </a:cubicBezTo>
                <a:cubicBezTo>
                  <a:pt x="639" y="647"/>
                  <a:pt x="634" y="641"/>
                  <a:pt x="629" y="634"/>
                </a:cubicBezTo>
                <a:cubicBezTo>
                  <a:pt x="641" y="632"/>
                  <a:pt x="653" y="628"/>
                  <a:pt x="666" y="627"/>
                </a:cubicBezTo>
                <a:cubicBezTo>
                  <a:pt x="679" y="626"/>
                  <a:pt x="687" y="631"/>
                  <a:pt x="694" y="637"/>
                </a:cubicBezTo>
                <a:cubicBezTo>
                  <a:pt x="693" y="642"/>
                  <a:pt x="693" y="646"/>
                  <a:pt x="692" y="651"/>
                </a:cubicBezTo>
                <a:close/>
                <a:moveTo>
                  <a:pt x="51" y="1271"/>
                </a:moveTo>
                <a:cubicBezTo>
                  <a:pt x="50" y="1270"/>
                  <a:pt x="50" y="1269"/>
                  <a:pt x="50" y="1269"/>
                </a:cubicBezTo>
                <a:cubicBezTo>
                  <a:pt x="56" y="1266"/>
                  <a:pt x="63" y="1263"/>
                  <a:pt x="70" y="1259"/>
                </a:cubicBezTo>
                <a:cubicBezTo>
                  <a:pt x="65" y="1272"/>
                  <a:pt x="61" y="1285"/>
                  <a:pt x="57" y="1299"/>
                </a:cubicBezTo>
                <a:cubicBezTo>
                  <a:pt x="54" y="1294"/>
                  <a:pt x="51" y="1290"/>
                  <a:pt x="51" y="1284"/>
                </a:cubicBezTo>
                <a:cubicBezTo>
                  <a:pt x="51" y="1281"/>
                  <a:pt x="52" y="1279"/>
                  <a:pt x="52" y="1276"/>
                </a:cubicBezTo>
                <a:cubicBezTo>
                  <a:pt x="52" y="1274"/>
                  <a:pt x="51" y="1273"/>
                  <a:pt x="51" y="1271"/>
                </a:cubicBezTo>
                <a:close/>
                <a:moveTo>
                  <a:pt x="77" y="1639"/>
                </a:moveTo>
                <a:cubicBezTo>
                  <a:pt x="77" y="1639"/>
                  <a:pt x="77" y="1639"/>
                  <a:pt x="78" y="1639"/>
                </a:cubicBezTo>
                <a:cubicBezTo>
                  <a:pt x="84" y="1638"/>
                  <a:pt x="83" y="1628"/>
                  <a:pt x="77" y="1627"/>
                </a:cubicBezTo>
                <a:cubicBezTo>
                  <a:pt x="70" y="1626"/>
                  <a:pt x="62" y="1624"/>
                  <a:pt x="55" y="1623"/>
                </a:cubicBezTo>
                <a:cubicBezTo>
                  <a:pt x="61" y="1614"/>
                  <a:pt x="61" y="1603"/>
                  <a:pt x="55" y="1594"/>
                </a:cubicBezTo>
                <a:cubicBezTo>
                  <a:pt x="60" y="1595"/>
                  <a:pt x="65" y="1596"/>
                  <a:pt x="70" y="1596"/>
                </a:cubicBezTo>
                <a:cubicBezTo>
                  <a:pt x="80" y="1613"/>
                  <a:pt x="90" y="1631"/>
                  <a:pt x="97" y="1650"/>
                </a:cubicBezTo>
                <a:cubicBezTo>
                  <a:pt x="90" y="1646"/>
                  <a:pt x="83" y="1643"/>
                  <a:pt x="77" y="1639"/>
                </a:cubicBezTo>
                <a:close/>
                <a:moveTo>
                  <a:pt x="88" y="1509"/>
                </a:moveTo>
                <a:cubicBezTo>
                  <a:pt x="93" y="1506"/>
                  <a:pt x="97" y="1504"/>
                  <a:pt x="102" y="1501"/>
                </a:cubicBezTo>
                <a:cubicBezTo>
                  <a:pt x="108" y="1510"/>
                  <a:pt x="113" y="1519"/>
                  <a:pt x="117" y="1528"/>
                </a:cubicBezTo>
                <a:cubicBezTo>
                  <a:pt x="113" y="1527"/>
                  <a:pt x="109" y="1527"/>
                  <a:pt x="105" y="1527"/>
                </a:cubicBezTo>
                <a:cubicBezTo>
                  <a:pt x="103" y="1517"/>
                  <a:pt x="96" y="1509"/>
                  <a:pt x="88" y="1509"/>
                </a:cubicBezTo>
                <a:close/>
                <a:moveTo>
                  <a:pt x="86" y="1392"/>
                </a:moveTo>
                <a:cubicBezTo>
                  <a:pt x="87" y="1388"/>
                  <a:pt x="88" y="1383"/>
                  <a:pt x="90" y="1379"/>
                </a:cubicBezTo>
                <a:cubicBezTo>
                  <a:pt x="102" y="1378"/>
                  <a:pt x="115" y="1377"/>
                  <a:pt x="127" y="1374"/>
                </a:cubicBezTo>
                <a:cubicBezTo>
                  <a:pt x="120" y="1377"/>
                  <a:pt x="114" y="1380"/>
                  <a:pt x="107" y="1384"/>
                </a:cubicBezTo>
                <a:cubicBezTo>
                  <a:pt x="102" y="1386"/>
                  <a:pt x="98" y="1389"/>
                  <a:pt x="93" y="1391"/>
                </a:cubicBezTo>
                <a:cubicBezTo>
                  <a:pt x="92" y="1391"/>
                  <a:pt x="92" y="1391"/>
                  <a:pt x="91" y="1391"/>
                </a:cubicBezTo>
                <a:cubicBezTo>
                  <a:pt x="89" y="1391"/>
                  <a:pt x="87" y="1392"/>
                  <a:pt x="86" y="1392"/>
                </a:cubicBezTo>
                <a:close/>
                <a:moveTo>
                  <a:pt x="126" y="1618"/>
                </a:moveTo>
                <a:cubicBezTo>
                  <a:pt x="122" y="1608"/>
                  <a:pt x="117" y="1599"/>
                  <a:pt x="112" y="1589"/>
                </a:cubicBezTo>
                <a:cubicBezTo>
                  <a:pt x="108" y="1582"/>
                  <a:pt x="103" y="1575"/>
                  <a:pt x="99" y="1568"/>
                </a:cubicBezTo>
                <a:cubicBezTo>
                  <a:pt x="109" y="1569"/>
                  <a:pt x="119" y="1569"/>
                  <a:pt x="126" y="1563"/>
                </a:cubicBezTo>
                <a:cubicBezTo>
                  <a:pt x="130" y="1583"/>
                  <a:pt x="130" y="1602"/>
                  <a:pt x="126" y="1618"/>
                </a:cubicBezTo>
                <a:close/>
                <a:moveTo>
                  <a:pt x="111" y="1309"/>
                </a:moveTo>
                <a:cubicBezTo>
                  <a:pt x="101" y="1316"/>
                  <a:pt x="93" y="1324"/>
                  <a:pt x="83" y="1331"/>
                </a:cubicBezTo>
                <a:cubicBezTo>
                  <a:pt x="83" y="1331"/>
                  <a:pt x="82" y="1330"/>
                  <a:pt x="82" y="1329"/>
                </a:cubicBezTo>
                <a:cubicBezTo>
                  <a:pt x="85" y="1302"/>
                  <a:pt x="89" y="1276"/>
                  <a:pt x="93" y="1249"/>
                </a:cubicBezTo>
                <a:cubicBezTo>
                  <a:pt x="108" y="1241"/>
                  <a:pt x="123" y="1231"/>
                  <a:pt x="132" y="1219"/>
                </a:cubicBezTo>
                <a:cubicBezTo>
                  <a:pt x="143" y="1219"/>
                  <a:pt x="155" y="1218"/>
                  <a:pt x="166" y="1217"/>
                </a:cubicBezTo>
                <a:cubicBezTo>
                  <a:pt x="167" y="1234"/>
                  <a:pt x="168" y="1252"/>
                  <a:pt x="165" y="1268"/>
                </a:cubicBezTo>
                <a:cubicBezTo>
                  <a:pt x="170" y="1288"/>
                  <a:pt x="164" y="1303"/>
                  <a:pt x="146" y="1313"/>
                </a:cubicBezTo>
                <a:cubicBezTo>
                  <a:pt x="141" y="1308"/>
                  <a:pt x="135" y="1305"/>
                  <a:pt x="129" y="1304"/>
                </a:cubicBezTo>
                <a:cubicBezTo>
                  <a:pt x="122" y="1303"/>
                  <a:pt x="117" y="1305"/>
                  <a:pt x="111" y="1309"/>
                </a:cubicBezTo>
                <a:close/>
                <a:moveTo>
                  <a:pt x="145" y="1670"/>
                </a:moveTo>
                <a:cubicBezTo>
                  <a:pt x="150" y="1659"/>
                  <a:pt x="155" y="1648"/>
                  <a:pt x="158" y="1636"/>
                </a:cubicBezTo>
                <a:cubicBezTo>
                  <a:pt x="162" y="1622"/>
                  <a:pt x="164" y="1608"/>
                  <a:pt x="164" y="1593"/>
                </a:cubicBezTo>
                <a:cubicBezTo>
                  <a:pt x="174" y="1612"/>
                  <a:pt x="186" y="1629"/>
                  <a:pt x="200" y="1644"/>
                </a:cubicBezTo>
                <a:cubicBezTo>
                  <a:pt x="216" y="1662"/>
                  <a:pt x="235" y="1679"/>
                  <a:pt x="253" y="1695"/>
                </a:cubicBezTo>
                <a:cubicBezTo>
                  <a:pt x="216" y="1691"/>
                  <a:pt x="180" y="1682"/>
                  <a:pt x="145" y="1670"/>
                </a:cubicBezTo>
                <a:close/>
                <a:moveTo>
                  <a:pt x="841" y="909"/>
                </a:moveTo>
                <a:cubicBezTo>
                  <a:pt x="817" y="889"/>
                  <a:pt x="790" y="865"/>
                  <a:pt x="786" y="839"/>
                </a:cubicBezTo>
                <a:cubicBezTo>
                  <a:pt x="804" y="842"/>
                  <a:pt x="821" y="845"/>
                  <a:pt x="838" y="850"/>
                </a:cubicBezTo>
                <a:cubicBezTo>
                  <a:pt x="845" y="869"/>
                  <a:pt x="850" y="889"/>
                  <a:pt x="853" y="908"/>
                </a:cubicBezTo>
                <a:cubicBezTo>
                  <a:pt x="854" y="910"/>
                  <a:pt x="854" y="912"/>
                  <a:pt x="854" y="914"/>
                </a:cubicBezTo>
                <a:cubicBezTo>
                  <a:pt x="850" y="912"/>
                  <a:pt x="845" y="911"/>
                  <a:pt x="841" y="909"/>
                </a:cubicBezTo>
                <a:close/>
                <a:moveTo>
                  <a:pt x="871" y="1185"/>
                </a:moveTo>
                <a:cubicBezTo>
                  <a:pt x="866" y="1211"/>
                  <a:pt x="855" y="1205"/>
                  <a:pt x="841" y="1197"/>
                </a:cubicBezTo>
                <a:cubicBezTo>
                  <a:pt x="840" y="1193"/>
                  <a:pt x="839" y="1190"/>
                  <a:pt x="838" y="1187"/>
                </a:cubicBezTo>
                <a:cubicBezTo>
                  <a:pt x="849" y="1184"/>
                  <a:pt x="861" y="1181"/>
                  <a:pt x="872" y="1178"/>
                </a:cubicBezTo>
                <a:cubicBezTo>
                  <a:pt x="872" y="1180"/>
                  <a:pt x="872" y="1183"/>
                  <a:pt x="871" y="1185"/>
                </a:cubicBezTo>
                <a:close/>
                <a:moveTo>
                  <a:pt x="879" y="915"/>
                </a:moveTo>
                <a:cubicBezTo>
                  <a:pt x="874" y="894"/>
                  <a:pt x="865" y="875"/>
                  <a:pt x="854" y="857"/>
                </a:cubicBezTo>
                <a:cubicBezTo>
                  <a:pt x="881" y="868"/>
                  <a:pt x="907" y="882"/>
                  <a:pt x="933" y="898"/>
                </a:cubicBezTo>
                <a:cubicBezTo>
                  <a:pt x="914" y="902"/>
                  <a:pt x="896" y="908"/>
                  <a:pt x="879" y="915"/>
                </a:cubicBezTo>
                <a:close/>
                <a:moveTo>
                  <a:pt x="1044" y="874"/>
                </a:moveTo>
                <a:cubicBezTo>
                  <a:pt x="1040" y="875"/>
                  <a:pt x="1036" y="876"/>
                  <a:pt x="1031" y="877"/>
                </a:cubicBezTo>
                <a:cubicBezTo>
                  <a:pt x="1020" y="832"/>
                  <a:pt x="992" y="783"/>
                  <a:pt x="949" y="766"/>
                </a:cubicBezTo>
                <a:cubicBezTo>
                  <a:pt x="953" y="760"/>
                  <a:pt x="953" y="753"/>
                  <a:pt x="946" y="747"/>
                </a:cubicBezTo>
                <a:cubicBezTo>
                  <a:pt x="943" y="744"/>
                  <a:pt x="940" y="741"/>
                  <a:pt x="937" y="738"/>
                </a:cubicBezTo>
                <a:cubicBezTo>
                  <a:pt x="937" y="738"/>
                  <a:pt x="937" y="737"/>
                  <a:pt x="937" y="737"/>
                </a:cubicBezTo>
                <a:cubicBezTo>
                  <a:pt x="950" y="738"/>
                  <a:pt x="965" y="736"/>
                  <a:pt x="977" y="740"/>
                </a:cubicBezTo>
                <a:cubicBezTo>
                  <a:pt x="994" y="746"/>
                  <a:pt x="998" y="766"/>
                  <a:pt x="1004" y="781"/>
                </a:cubicBezTo>
                <a:cubicBezTo>
                  <a:pt x="1015" y="810"/>
                  <a:pt x="1032" y="835"/>
                  <a:pt x="1053" y="858"/>
                </a:cubicBezTo>
                <a:cubicBezTo>
                  <a:pt x="1057" y="861"/>
                  <a:pt x="1060" y="865"/>
                  <a:pt x="1064" y="868"/>
                </a:cubicBezTo>
                <a:cubicBezTo>
                  <a:pt x="1057" y="870"/>
                  <a:pt x="1051" y="872"/>
                  <a:pt x="1044" y="874"/>
                </a:cubicBezTo>
                <a:close/>
                <a:moveTo>
                  <a:pt x="1078" y="750"/>
                </a:moveTo>
                <a:cubicBezTo>
                  <a:pt x="1077" y="766"/>
                  <a:pt x="1073" y="784"/>
                  <a:pt x="1072" y="802"/>
                </a:cubicBezTo>
                <a:cubicBezTo>
                  <a:pt x="1068" y="797"/>
                  <a:pt x="1065" y="792"/>
                  <a:pt x="1062" y="786"/>
                </a:cubicBezTo>
                <a:cubicBezTo>
                  <a:pt x="1051" y="768"/>
                  <a:pt x="1045" y="745"/>
                  <a:pt x="1034" y="726"/>
                </a:cubicBezTo>
                <a:cubicBezTo>
                  <a:pt x="1033" y="719"/>
                  <a:pt x="1030" y="708"/>
                  <a:pt x="1025" y="698"/>
                </a:cubicBezTo>
                <a:cubicBezTo>
                  <a:pt x="1027" y="699"/>
                  <a:pt x="1029" y="700"/>
                  <a:pt x="1030" y="701"/>
                </a:cubicBezTo>
                <a:cubicBezTo>
                  <a:pt x="1044" y="708"/>
                  <a:pt x="1061" y="724"/>
                  <a:pt x="1077" y="729"/>
                </a:cubicBezTo>
                <a:cubicBezTo>
                  <a:pt x="1078" y="736"/>
                  <a:pt x="1078" y="743"/>
                  <a:pt x="1078" y="750"/>
                </a:cubicBezTo>
                <a:close/>
                <a:moveTo>
                  <a:pt x="1586" y="478"/>
                </a:moveTo>
                <a:cubicBezTo>
                  <a:pt x="1589" y="486"/>
                  <a:pt x="1592" y="493"/>
                  <a:pt x="1595" y="500"/>
                </a:cubicBezTo>
                <a:cubicBezTo>
                  <a:pt x="1577" y="495"/>
                  <a:pt x="1559" y="488"/>
                  <a:pt x="1550" y="471"/>
                </a:cubicBezTo>
                <a:cubicBezTo>
                  <a:pt x="1560" y="472"/>
                  <a:pt x="1571" y="473"/>
                  <a:pt x="1581" y="476"/>
                </a:cubicBezTo>
                <a:cubicBezTo>
                  <a:pt x="1583" y="477"/>
                  <a:pt x="1584" y="477"/>
                  <a:pt x="1586" y="478"/>
                </a:cubicBezTo>
                <a:close/>
                <a:moveTo>
                  <a:pt x="1456" y="431"/>
                </a:moveTo>
                <a:cubicBezTo>
                  <a:pt x="1457" y="430"/>
                  <a:pt x="1458" y="430"/>
                  <a:pt x="1460" y="430"/>
                </a:cubicBezTo>
                <a:cubicBezTo>
                  <a:pt x="1462" y="433"/>
                  <a:pt x="1465" y="437"/>
                  <a:pt x="1467" y="441"/>
                </a:cubicBezTo>
                <a:cubicBezTo>
                  <a:pt x="1459" y="439"/>
                  <a:pt x="1452" y="436"/>
                  <a:pt x="1445" y="433"/>
                </a:cubicBezTo>
                <a:cubicBezTo>
                  <a:pt x="1448" y="432"/>
                  <a:pt x="1452" y="432"/>
                  <a:pt x="1456" y="431"/>
                </a:cubicBezTo>
                <a:close/>
                <a:moveTo>
                  <a:pt x="1432" y="388"/>
                </a:moveTo>
                <a:cubicBezTo>
                  <a:pt x="1434" y="393"/>
                  <a:pt x="1436" y="398"/>
                  <a:pt x="1439" y="402"/>
                </a:cubicBezTo>
                <a:cubicBezTo>
                  <a:pt x="1431" y="403"/>
                  <a:pt x="1423" y="403"/>
                  <a:pt x="1414" y="401"/>
                </a:cubicBezTo>
                <a:cubicBezTo>
                  <a:pt x="1412" y="399"/>
                  <a:pt x="1410" y="397"/>
                  <a:pt x="1407" y="395"/>
                </a:cubicBezTo>
                <a:cubicBezTo>
                  <a:pt x="1404" y="393"/>
                  <a:pt x="1400" y="391"/>
                  <a:pt x="1396" y="391"/>
                </a:cubicBezTo>
                <a:cubicBezTo>
                  <a:pt x="1390" y="382"/>
                  <a:pt x="1384" y="373"/>
                  <a:pt x="1380" y="364"/>
                </a:cubicBezTo>
                <a:cubicBezTo>
                  <a:pt x="1395" y="376"/>
                  <a:pt x="1413" y="385"/>
                  <a:pt x="1432" y="388"/>
                </a:cubicBezTo>
                <a:close/>
                <a:moveTo>
                  <a:pt x="1201" y="797"/>
                </a:moveTo>
                <a:cubicBezTo>
                  <a:pt x="1186" y="761"/>
                  <a:pt x="1131" y="785"/>
                  <a:pt x="1145" y="821"/>
                </a:cubicBezTo>
                <a:cubicBezTo>
                  <a:pt x="1148" y="830"/>
                  <a:pt x="1152" y="837"/>
                  <a:pt x="1156" y="844"/>
                </a:cubicBezTo>
                <a:cubicBezTo>
                  <a:pt x="1145" y="847"/>
                  <a:pt x="1134" y="850"/>
                  <a:pt x="1123" y="853"/>
                </a:cubicBezTo>
                <a:cubicBezTo>
                  <a:pt x="1108" y="827"/>
                  <a:pt x="1123" y="798"/>
                  <a:pt x="1129" y="772"/>
                </a:cubicBezTo>
                <a:cubicBezTo>
                  <a:pt x="1135" y="749"/>
                  <a:pt x="1135" y="727"/>
                  <a:pt x="1130" y="705"/>
                </a:cubicBezTo>
                <a:cubicBezTo>
                  <a:pt x="1136" y="703"/>
                  <a:pt x="1141" y="702"/>
                  <a:pt x="1146" y="699"/>
                </a:cubicBezTo>
                <a:cubicBezTo>
                  <a:pt x="1164" y="712"/>
                  <a:pt x="1179" y="729"/>
                  <a:pt x="1189" y="750"/>
                </a:cubicBezTo>
                <a:cubicBezTo>
                  <a:pt x="1189" y="751"/>
                  <a:pt x="1190" y="751"/>
                  <a:pt x="1190" y="752"/>
                </a:cubicBezTo>
                <a:cubicBezTo>
                  <a:pt x="1194" y="771"/>
                  <a:pt x="1200" y="791"/>
                  <a:pt x="1207" y="810"/>
                </a:cubicBezTo>
                <a:cubicBezTo>
                  <a:pt x="1205" y="806"/>
                  <a:pt x="1203" y="802"/>
                  <a:pt x="1201" y="797"/>
                </a:cubicBezTo>
                <a:close/>
                <a:moveTo>
                  <a:pt x="1230" y="678"/>
                </a:moveTo>
                <a:cubicBezTo>
                  <a:pt x="1228" y="675"/>
                  <a:pt x="1226" y="673"/>
                  <a:pt x="1224" y="670"/>
                </a:cubicBezTo>
                <a:cubicBezTo>
                  <a:pt x="1222" y="663"/>
                  <a:pt x="1221" y="656"/>
                  <a:pt x="1218" y="649"/>
                </a:cubicBezTo>
                <a:cubicBezTo>
                  <a:pt x="1215" y="641"/>
                  <a:pt x="1211" y="634"/>
                  <a:pt x="1207" y="627"/>
                </a:cubicBezTo>
                <a:cubicBezTo>
                  <a:pt x="1206" y="623"/>
                  <a:pt x="1205" y="620"/>
                  <a:pt x="1204" y="617"/>
                </a:cubicBezTo>
                <a:cubicBezTo>
                  <a:pt x="1209" y="618"/>
                  <a:pt x="1214" y="619"/>
                  <a:pt x="1219" y="621"/>
                </a:cubicBezTo>
                <a:cubicBezTo>
                  <a:pt x="1224" y="635"/>
                  <a:pt x="1228" y="652"/>
                  <a:pt x="1232" y="673"/>
                </a:cubicBezTo>
                <a:cubicBezTo>
                  <a:pt x="1231" y="675"/>
                  <a:pt x="1231" y="676"/>
                  <a:pt x="1230" y="678"/>
                </a:cubicBezTo>
                <a:close/>
                <a:moveTo>
                  <a:pt x="1255" y="818"/>
                </a:moveTo>
                <a:cubicBezTo>
                  <a:pt x="1250" y="805"/>
                  <a:pt x="1246" y="792"/>
                  <a:pt x="1244" y="779"/>
                </a:cubicBezTo>
                <a:cubicBezTo>
                  <a:pt x="1254" y="790"/>
                  <a:pt x="1264" y="801"/>
                  <a:pt x="1274" y="813"/>
                </a:cubicBezTo>
                <a:cubicBezTo>
                  <a:pt x="1267" y="815"/>
                  <a:pt x="1261" y="816"/>
                  <a:pt x="1255" y="818"/>
                </a:cubicBezTo>
                <a:close/>
                <a:moveTo>
                  <a:pt x="1335" y="797"/>
                </a:moveTo>
                <a:cubicBezTo>
                  <a:pt x="1316" y="769"/>
                  <a:pt x="1293" y="744"/>
                  <a:pt x="1269" y="719"/>
                </a:cubicBezTo>
                <a:cubicBezTo>
                  <a:pt x="1274" y="716"/>
                  <a:pt x="1278" y="712"/>
                  <a:pt x="1281" y="705"/>
                </a:cubicBezTo>
                <a:cubicBezTo>
                  <a:pt x="1288" y="690"/>
                  <a:pt x="1292" y="675"/>
                  <a:pt x="1293" y="659"/>
                </a:cubicBezTo>
                <a:cubicBezTo>
                  <a:pt x="1300" y="666"/>
                  <a:pt x="1306" y="674"/>
                  <a:pt x="1310" y="683"/>
                </a:cubicBezTo>
                <a:cubicBezTo>
                  <a:pt x="1315" y="694"/>
                  <a:pt x="1319" y="703"/>
                  <a:pt x="1323" y="712"/>
                </a:cubicBezTo>
                <a:cubicBezTo>
                  <a:pt x="1323" y="714"/>
                  <a:pt x="1323" y="716"/>
                  <a:pt x="1323" y="718"/>
                </a:cubicBezTo>
                <a:cubicBezTo>
                  <a:pt x="1325" y="743"/>
                  <a:pt x="1329" y="769"/>
                  <a:pt x="1339" y="791"/>
                </a:cubicBezTo>
                <a:cubicBezTo>
                  <a:pt x="1340" y="792"/>
                  <a:pt x="1341" y="794"/>
                  <a:pt x="1342" y="795"/>
                </a:cubicBezTo>
                <a:cubicBezTo>
                  <a:pt x="1339" y="796"/>
                  <a:pt x="1337" y="796"/>
                  <a:pt x="1335" y="797"/>
                </a:cubicBezTo>
                <a:close/>
                <a:moveTo>
                  <a:pt x="1407" y="778"/>
                </a:moveTo>
                <a:cubicBezTo>
                  <a:pt x="1404" y="773"/>
                  <a:pt x="1401" y="769"/>
                  <a:pt x="1398" y="765"/>
                </a:cubicBezTo>
                <a:cubicBezTo>
                  <a:pt x="1379" y="737"/>
                  <a:pt x="1385" y="670"/>
                  <a:pt x="1343" y="661"/>
                </a:cubicBezTo>
                <a:cubicBezTo>
                  <a:pt x="1339" y="643"/>
                  <a:pt x="1333" y="626"/>
                  <a:pt x="1319" y="612"/>
                </a:cubicBezTo>
                <a:cubicBezTo>
                  <a:pt x="1319" y="612"/>
                  <a:pt x="1319" y="612"/>
                  <a:pt x="1319" y="612"/>
                </a:cubicBezTo>
                <a:cubicBezTo>
                  <a:pt x="1319" y="594"/>
                  <a:pt x="1316" y="568"/>
                  <a:pt x="1320" y="549"/>
                </a:cubicBezTo>
                <a:cubicBezTo>
                  <a:pt x="1337" y="573"/>
                  <a:pt x="1354" y="598"/>
                  <a:pt x="1369" y="623"/>
                </a:cubicBezTo>
                <a:cubicBezTo>
                  <a:pt x="1370" y="631"/>
                  <a:pt x="1373" y="639"/>
                  <a:pt x="1376" y="646"/>
                </a:cubicBezTo>
                <a:cubicBezTo>
                  <a:pt x="1381" y="655"/>
                  <a:pt x="1386" y="663"/>
                  <a:pt x="1392" y="670"/>
                </a:cubicBezTo>
                <a:cubicBezTo>
                  <a:pt x="1400" y="687"/>
                  <a:pt x="1406" y="704"/>
                  <a:pt x="1410" y="722"/>
                </a:cubicBezTo>
                <a:cubicBezTo>
                  <a:pt x="1413" y="739"/>
                  <a:pt x="1416" y="757"/>
                  <a:pt x="1419" y="774"/>
                </a:cubicBezTo>
                <a:cubicBezTo>
                  <a:pt x="1415" y="775"/>
                  <a:pt x="1411" y="777"/>
                  <a:pt x="1407" y="778"/>
                </a:cubicBezTo>
                <a:close/>
                <a:moveTo>
                  <a:pt x="1422" y="574"/>
                </a:moveTo>
                <a:cubicBezTo>
                  <a:pt x="1421" y="569"/>
                  <a:pt x="1419" y="564"/>
                  <a:pt x="1418" y="560"/>
                </a:cubicBezTo>
                <a:cubicBezTo>
                  <a:pt x="1428" y="572"/>
                  <a:pt x="1440" y="584"/>
                  <a:pt x="1453" y="593"/>
                </a:cubicBezTo>
                <a:cubicBezTo>
                  <a:pt x="1459" y="597"/>
                  <a:pt x="1465" y="600"/>
                  <a:pt x="1472" y="602"/>
                </a:cubicBezTo>
                <a:cubicBezTo>
                  <a:pt x="1481" y="617"/>
                  <a:pt x="1489" y="632"/>
                  <a:pt x="1495" y="649"/>
                </a:cubicBezTo>
                <a:cubicBezTo>
                  <a:pt x="1493" y="649"/>
                  <a:pt x="1492" y="648"/>
                  <a:pt x="1491" y="648"/>
                </a:cubicBezTo>
                <a:cubicBezTo>
                  <a:pt x="1474" y="641"/>
                  <a:pt x="1457" y="634"/>
                  <a:pt x="1444" y="621"/>
                </a:cubicBezTo>
                <a:cubicBezTo>
                  <a:pt x="1430" y="607"/>
                  <a:pt x="1427" y="592"/>
                  <a:pt x="1422" y="574"/>
                </a:cubicBezTo>
                <a:close/>
                <a:moveTo>
                  <a:pt x="1497" y="754"/>
                </a:moveTo>
                <a:cubicBezTo>
                  <a:pt x="1491" y="755"/>
                  <a:pt x="1485" y="757"/>
                  <a:pt x="1479" y="758"/>
                </a:cubicBezTo>
                <a:cubicBezTo>
                  <a:pt x="1476" y="733"/>
                  <a:pt x="1471" y="708"/>
                  <a:pt x="1464" y="684"/>
                </a:cubicBezTo>
                <a:cubicBezTo>
                  <a:pt x="1462" y="678"/>
                  <a:pt x="1460" y="672"/>
                  <a:pt x="1458" y="667"/>
                </a:cubicBezTo>
                <a:cubicBezTo>
                  <a:pt x="1466" y="670"/>
                  <a:pt x="1474" y="673"/>
                  <a:pt x="1482" y="674"/>
                </a:cubicBezTo>
                <a:cubicBezTo>
                  <a:pt x="1487" y="676"/>
                  <a:pt x="1494" y="677"/>
                  <a:pt x="1501" y="678"/>
                </a:cubicBezTo>
                <a:cubicBezTo>
                  <a:pt x="1503" y="703"/>
                  <a:pt x="1501" y="728"/>
                  <a:pt x="1497" y="754"/>
                </a:cubicBezTo>
                <a:close/>
                <a:moveTo>
                  <a:pt x="1503" y="383"/>
                </a:moveTo>
                <a:cubicBezTo>
                  <a:pt x="1509" y="382"/>
                  <a:pt x="1515" y="381"/>
                  <a:pt x="1521" y="381"/>
                </a:cubicBezTo>
                <a:cubicBezTo>
                  <a:pt x="1521" y="381"/>
                  <a:pt x="1522" y="381"/>
                  <a:pt x="1522" y="381"/>
                </a:cubicBezTo>
                <a:cubicBezTo>
                  <a:pt x="1536" y="383"/>
                  <a:pt x="1541" y="398"/>
                  <a:pt x="1549" y="408"/>
                </a:cubicBezTo>
                <a:cubicBezTo>
                  <a:pt x="1555" y="418"/>
                  <a:pt x="1564" y="425"/>
                  <a:pt x="1574" y="430"/>
                </a:cubicBezTo>
                <a:cubicBezTo>
                  <a:pt x="1575" y="431"/>
                  <a:pt x="1575" y="431"/>
                  <a:pt x="1576" y="431"/>
                </a:cubicBezTo>
                <a:cubicBezTo>
                  <a:pt x="1575" y="436"/>
                  <a:pt x="1576" y="442"/>
                  <a:pt x="1577" y="448"/>
                </a:cubicBezTo>
                <a:cubicBezTo>
                  <a:pt x="1571" y="446"/>
                  <a:pt x="1565" y="445"/>
                  <a:pt x="1560" y="444"/>
                </a:cubicBezTo>
                <a:cubicBezTo>
                  <a:pt x="1552" y="444"/>
                  <a:pt x="1545" y="444"/>
                  <a:pt x="1538" y="444"/>
                </a:cubicBezTo>
                <a:cubicBezTo>
                  <a:pt x="1537" y="438"/>
                  <a:pt x="1535" y="432"/>
                  <a:pt x="1533" y="427"/>
                </a:cubicBezTo>
                <a:cubicBezTo>
                  <a:pt x="1532" y="425"/>
                  <a:pt x="1531" y="424"/>
                  <a:pt x="1531" y="422"/>
                </a:cubicBezTo>
                <a:cubicBezTo>
                  <a:pt x="1538" y="416"/>
                  <a:pt x="1538" y="403"/>
                  <a:pt x="1527" y="398"/>
                </a:cubicBezTo>
                <a:cubicBezTo>
                  <a:pt x="1522" y="396"/>
                  <a:pt x="1518" y="395"/>
                  <a:pt x="1513" y="394"/>
                </a:cubicBezTo>
                <a:cubicBezTo>
                  <a:pt x="1510" y="391"/>
                  <a:pt x="1507" y="387"/>
                  <a:pt x="1503" y="383"/>
                </a:cubicBezTo>
                <a:close/>
                <a:moveTo>
                  <a:pt x="1584" y="731"/>
                </a:moveTo>
                <a:cubicBezTo>
                  <a:pt x="1579" y="732"/>
                  <a:pt x="1574" y="733"/>
                  <a:pt x="1569" y="735"/>
                </a:cubicBezTo>
                <a:cubicBezTo>
                  <a:pt x="1571" y="716"/>
                  <a:pt x="1571" y="698"/>
                  <a:pt x="1570" y="679"/>
                </a:cubicBezTo>
                <a:cubicBezTo>
                  <a:pt x="1583" y="683"/>
                  <a:pt x="1596" y="688"/>
                  <a:pt x="1609" y="692"/>
                </a:cubicBezTo>
                <a:cubicBezTo>
                  <a:pt x="1602" y="705"/>
                  <a:pt x="1593" y="717"/>
                  <a:pt x="1584" y="731"/>
                </a:cubicBezTo>
                <a:close/>
                <a:moveTo>
                  <a:pt x="1626" y="631"/>
                </a:moveTo>
                <a:cubicBezTo>
                  <a:pt x="1626" y="639"/>
                  <a:pt x="1625" y="646"/>
                  <a:pt x="1623" y="653"/>
                </a:cubicBezTo>
                <a:cubicBezTo>
                  <a:pt x="1605" y="655"/>
                  <a:pt x="1587" y="656"/>
                  <a:pt x="1569" y="658"/>
                </a:cubicBezTo>
                <a:cubicBezTo>
                  <a:pt x="1569" y="658"/>
                  <a:pt x="1569" y="658"/>
                  <a:pt x="1568" y="658"/>
                </a:cubicBezTo>
                <a:cubicBezTo>
                  <a:pt x="1568" y="658"/>
                  <a:pt x="1568" y="657"/>
                  <a:pt x="1568" y="656"/>
                </a:cubicBezTo>
                <a:cubicBezTo>
                  <a:pt x="1568" y="656"/>
                  <a:pt x="1568" y="655"/>
                  <a:pt x="1568" y="655"/>
                </a:cubicBezTo>
                <a:cubicBezTo>
                  <a:pt x="1576" y="654"/>
                  <a:pt x="1585" y="652"/>
                  <a:pt x="1592" y="647"/>
                </a:cubicBezTo>
                <a:cubicBezTo>
                  <a:pt x="1597" y="643"/>
                  <a:pt x="1596" y="634"/>
                  <a:pt x="1591" y="631"/>
                </a:cubicBezTo>
                <a:cubicBezTo>
                  <a:pt x="1581" y="625"/>
                  <a:pt x="1570" y="628"/>
                  <a:pt x="1560" y="625"/>
                </a:cubicBezTo>
                <a:cubicBezTo>
                  <a:pt x="1559" y="621"/>
                  <a:pt x="1557" y="618"/>
                  <a:pt x="1556" y="614"/>
                </a:cubicBezTo>
                <a:cubicBezTo>
                  <a:pt x="1560" y="615"/>
                  <a:pt x="1564" y="615"/>
                  <a:pt x="1568" y="616"/>
                </a:cubicBezTo>
                <a:cubicBezTo>
                  <a:pt x="1576" y="617"/>
                  <a:pt x="1584" y="621"/>
                  <a:pt x="1593" y="619"/>
                </a:cubicBezTo>
                <a:cubicBezTo>
                  <a:pt x="1600" y="617"/>
                  <a:pt x="1606" y="608"/>
                  <a:pt x="1601" y="601"/>
                </a:cubicBezTo>
                <a:cubicBezTo>
                  <a:pt x="1593" y="587"/>
                  <a:pt x="1573" y="585"/>
                  <a:pt x="1558" y="582"/>
                </a:cubicBezTo>
                <a:cubicBezTo>
                  <a:pt x="1552" y="581"/>
                  <a:pt x="1546" y="581"/>
                  <a:pt x="1540" y="581"/>
                </a:cubicBezTo>
                <a:cubicBezTo>
                  <a:pt x="1537" y="575"/>
                  <a:pt x="1534" y="570"/>
                  <a:pt x="1530" y="565"/>
                </a:cubicBezTo>
                <a:cubicBezTo>
                  <a:pt x="1542" y="567"/>
                  <a:pt x="1554" y="568"/>
                  <a:pt x="1566" y="569"/>
                </a:cubicBezTo>
                <a:cubicBezTo>
                  <a:pt x="1584" y="571"/>
                  <a:pt x="1586" y="544"/>
                  <a:pt x="1568" y="542"/>
                </a:cubicBezTo>
                <a:cubicBezTo>
                  <a:pt x="1553" y="540"/>
                  <a:pt x="1537" y="538"/>
                  <a:pt x="1521" y="534"/>
                </a:cubicBezTo>
                <a:cubicBezTo>
                  <a:pt x="1529" y="524"/>
                  <a:pt x="1534" y="512"/>
                  <a:pt x="1537" y="499"/>
                </a:cubicBezTo>
                <a:cubicBezTo>
                  <a:pt x="1553" y="515"/>
                  <a:pt x="1576" y="523"/>
                  <a:pt x="1598" y="528"/>
                </a:cubicBezTo>
                <a:cubicBezTo>
                  <a:pt x="1601" y="528"/>
                  <a:pt x="1604" y="529"/>
                  <a:pt x="1607" y="530"/>
                </a:cubicBezTo>
                <a:cubicBezTo>
                  <a:pt x="1618" y="562"/>
                  <a:pt x="1628" y="596"/>
                  <a:pt x="1626" y="631"/>
                </a:cubicBezTo>
                <a:close/>
                <a:moveTo>
                  <a:pt x="1722" y="528"/>
                </a:moveTo>
                <a:cubicBezTo>
                  <a:pt x="1716" y="528"/>
                  <a:pt x="1710" y="528"/>
                  <a:pt x="1706" y="531"/>
                </a:cubicBezTo>
                <a:cubicBezTo>
                  <a:pt x="1701" y="533"/>
                  <a:pt x="1697" y="539"/>
                  <a:pt x="1701" y="545"/>
                </a:cubicBezTo>
                <a:cubicBezTo>
                  <a:pt x="1707" y="552"/>
                  <a:pt x="1712" y="555"/>
                  <a:pt x="1720" y="557"/>
                </a:cubicBezTo>
                <a:cubicBezTo>
                  <a:pt x="1719" y="560"/>
                  <a:pt x="1719" y="563"/>
                  <a:pt x="1719" y="566"/>
                </a:cubicBezTo>
                <a:cubicBezTo>
                  <a:pt x="1716" y="565"/>
                  <a:pt x="1712" y="565"/>
                  <a:pt x="1708" y="565"/>
                </a:cubicBezTo>
                <a:cubicBezTo>
                  <a:pt x="1705" y="564"/>
                  <a:pt x="1702" y="563"/>
                  <a:pt x="1699" y="562"/>
                </a:cubicBezTo>
                <a:cubicBezTo>
                  <a:pt x="1698" y="561"/>
                  <a:pt x="1698" y="560"/>
                  <a:pt x="1697" y="559"/>
                </a:cubicBezTo>
                <a:cubicBezTo>
                  <a:pt x="1691" y="551"/>
                  <a:pt x="1685" y="543"/>
                  <a:pt x="1678" y="535"/>
                </a:cubicBezTo>
                <a:cubicBezTo>
                  <a:pt x="1675" y="526"/>
                  <a:pt x="1671" y="517"/>
                  <a:pt x="1667" y="508"/>
                </a:cubicBezTo>
                <a:cubicBezTo>
                  <a:pt x="1669" y="507"/>
                  <a:pt x="1671" y="507"/>
                  <a:pt x="1674" y="506"/>
                </a:cubicBezTo>
                <a:cubicBezTo>
                  <a:pt x="1687" y="505"/>
                  <a:pt x="1694" y="515"/>
                  <a:pt x="1705" y="519"/>
                </a:cubicBezTo>
                <a:cubicBezTo>
                  <a:pt x="1706" y="519"/>
                  <a:pt x="1707" y="519"/>
                  <a:pt x="1708" y="519"/>
                </a:cubicBezTo>
                <a:cubicBezTo>
                  <a:pt x="1713" y="522"/>
                  <a:pt x="1717" y="524"/>
                  <a:pt x="1722" y="527"/>
                </a:cubicBezTo>
                <a:cubicBezTo>
                  <a:pt x="1722" y="527"/>
                  <a:pt x="1722" y="527"/>
                  <a:pt x="1722" y="528"/>
                </a:cubicBezTo>
                <a:close/>
                <a:moveTo>
                  <a:pt x="1821" y="614"/>
                </a:moveTo>
                <a:cubicBezTo>
                  <a:pt x="1814" y="617"/>
                  <a:pt x="1807" y="619"/>
                  <a:pt x="1800" y="621"/>
                </a:cubicBezTo>
                <a:cubicBezTo>
                  <a:pt x="1794" y="616"/>
                  <a:pt x="1789" y="612"/>
                  <a:pt x="1784" y="608"/>
                </a:cubicBezTo>
                <a:cubicBezTo>
                  <a:pt x="1784" y="602"/>
                  <a:pt x="1784" y="596"/>
                  <a:pt x="1784" y="590"/>
                </a:cubicBezTo>
                <a:cubicBezTo>
                  <a:pt x="1786" y="589"/>
                  <a:pt x="1787" y="589"/>
                  <a:pt x="1788" y="589"/>
                </a:cubicBezTo>
                <a:cubicBezTo>
                  <a:pt x="1793" y="587"/>
                  <a:pt x="1799" y="587"/>
                  <a:pt x="1804" y="586"/>
                </a:cubicBezTo>
                <a:cubicBezTo>
                  <a:pt x="1810" y="589"/>
                  <a:pt x="1816" y="591"/>
                  <a:pt x="1822" y="593"/>
                </a:cubicBezTo>
                <a:cubicBezTo>
                  <a:pt x="1826" y="599"/>
                  <a:pt x="1830" y="604"/>
                  <a:pt x="1835" y="608"/>
                </a:cubicBezTo>
                <a:cubicBezTo>
                  <a:pt x="1830" y="610"/>
                  <a:pt x="1826" y="612"/>
                  <a:pt x="1821" y="614"/>
                </a:cubicBezTo>
                <a:close/>
                <a:moveTo>
                  <a:pt x="2302" y="506"/>
                </a:moveTo>
                <a:cubicBezTo>
                  <a:pt x="2312" y="485"/>
                  <a:pt x="2314" y="462"/>
                  <a:pt x="2317" y="439"/>
                </a:cubicBezTo>
                <a:cubicBezTo>
                  <a:pt x="2319" y="438"/>
                  <a:pt x="2321" y="438"/>
                  <a:pt x="2323" y="437"/>
                </a:cubicBezTo>
                <a:cubicBezTo>
                  <a:pt x="2319" y="463"/>
                  <a:pt x="2317" y="485"/>
                  <a:pt x="2302" y="506"/>
                </a:cubicBezTo>
                <a:close/>
                <a:moveTo>
                  <a:pt x="2401" y="538"/>
                </a:moveTo>
                <a:cubicBezTo>
                  <a:pt x="2390" y="537"/>
                  <a:pt x="2378" y="535"/>
                  <a:pt x="2367" y="534"/>
                </a:cubicBezTo>
                <a:cubicBezTo>
                  <a:pt x="2381" y="527"/>
                  <a:pt x="2394" y="519"/>
                  <a:pt x="2408" y="510"/>
                </a:cubicBezTo>
                <a:cubicBezTo>
                  <a:pt x="2412" y="506"/>
                  <a:pt x="2417" y="503"/>
                  <a:pt x="2421" y="500"/>
                </a:cubicBezTo>
                <a:cubicBezTo>
                  <a:pt x="2436" y="489"/>
                  <a:pt x="2453" y="483"/>
                  <a:pt x="2472" y="483"/>
                </a:cubicBezTo>
                <a:cubicBezTo>
                  <a:pt x="2476" y="482"/>
                  <a:pt x="2479" y="480"/>
                  <a:pt x="2482" y="478"/>
                </a:cubicBezTo>
                <a:cubicBezTo>
                  <a:pt x="2483" y="479"/>
                  <a:pt x="2483" y="479"/>
                  <a:pt x="2483" y="479"/>
                </a:cubicBezTo>
                <a:cubicBezTo>
                  <a:pt x="2465" y="511"/>
                  <a:pt x="2438" y="528"/>
                  <a:pt x="2401" y="538"/>
                </a:cubicBezTo>
                <a:close/>
                <a:moveTo>
                  <a:pt x="2995" y="572"/>
                </a:moveTo>
                <a:cubicBezTo>
                  <a:pt x="2996" y="569"/>
                  <a:pt x="2996" y="566"/>
                  <a:pt x="2997" y="563"/>
                </a:cubicBezTo>
                <a:cubicBezTo>
                  <a:pt x="2997" y="560"/>
                  <a:pt x="2998" y="556"/>
                  <a:pt x="2998" y="553"/>
                </a:cubicBezTo>
                <a:cubicBezTo>
                  <a:pt x="3006" y="544"/>
                  <a:pt x="3012" y="533"/>
                  <a:pt x="3019" y="525"/>
                </a:cubicBezTo>
                <a:cubicBezTo>
                  <a:pt x="3022" y="535"/>
                  <a:pt x="3024" y="545"/>
                  <a:pt x="3026" y="555"/>
                </a:cubicBezTo>
                <a:cubicBezTo>
                  <a:pt x="3016" y="560"/>
                  <a:pt x="3005" y="566"/>
                  <a:pt x="2995" y="572"/>
                </a:cubicBezTo>
                <a:close/>
                <a:moveTo>
                  <a:pt x="3217" y="524"/>
                </a:moveTo>
                <a:cubicBezTo>
                  <a:pt x="3217" y="522"/>
                  <a:pt x="3217" y="519"/>
                  <a:pt x="3217" y="516"/>
                </a:cubicBezTo>
                <a:cubicBezTo>
                  <a:pt x="3218" y="512"/>
                  <a:pt x="3219" y="507"/>
                  <a:pt x="3220" y="503"/>
                </a:cubicBezTo>
                <a:cubicBezTo>
                  <a:pt x="3221" y="502"/>
                  <a:pt x="3222" y="501"/>
                  <a:pt x="3222" y="500"/>
                </a:cubicBezTo>
                <a:cubicBezTo>
                  <a:pt x="3226" y="512"/>
                  <a:pt x="3230" y="512"/>
                  <a:pt x="3231" y="526"/>
                </a:cubicBezTo>
                <a:cubicBezTo>
                  <a:pt x="3226" y="525"/>
                  <a:pt x="3222" y="525"/>
                  <a:pt x="3217" y="524"/>
                </a:cubicBezTo>
                <a:close/>
                <a:moveTo>
                  <a:pt x="3857" y="3300"/>
                </a:moveTo>
                <a:cubicBezTo>
                  <a:pt x="3856" y="3316"/>
                  <a:pt x="3849" y="3330"/>
                  <a:pt x="3849" y="3347"/>
                </a:cubicBezTo>
                <a:cubicBezTo>
                  <a:pt x="3849" y="3355"/>
                  <a:pt x="3848" y="3362"/>
                  <a:pt x="3846" y="3368"/>
                </a:cubicBezTo>
                <a:cubicBezTo>
                  <a:pt x="3832" y="3358"/>
                  <a:pt x="3818" y="3349"/>
                  <a:pt x="3803" y="3341"/>
                </a:cubicBezTo>
                <a:cubicBezTo>
                  <a:pt x="3821" y="3321"/>
                  <a:pt x="3843" y="3300"/>
                  <a:pt x="3857" y="3277"/>
                </a:cubicBezTo>
                <a:cubicBezTo>
                  <a:pt x="3857" y="3285"/>
                  <a:pt x="3857" y="3292"/>
                  <a:pt x="3857" y="3300"/>
                </a:cubicBezTo>
                <a:close/>
                <a:moveTo>
                  <a:pt x="3883" y="3145"/>
                </a:moveTo>
                <a:cubicBezTo>
                  <a:pt x="3874" y="3137"/>
                  <a:pt x="3861" y="3137"/>
                  <a:pt x="3853" y="3149"/>
                </a:cubicBezTo>
                <a:cubicBezTo>
                  <a:pt x="3852" y="3152"/>
                  <a:pt x="3851" y="3155"/>
                  <a:pt x="3850" y="3158"/>
                </a:cubicBezTo>
                <a:cubicBezTo>
                  <a:pt x="3846" y="3150"/>
                  <a:pt x="3840" y="3143"/>
                  <a:pt x="3835" y="3136"/>
                </a:cubicBezTo>
                <a:cubicBezTo>
                  <a:pt x="3827" y="3127"/>
                  <a:pt x="3819" y="3119"/>
                  <a:pt x="3810" y="3111"/>
                </a:cubicBezTo>
                <a:cubicBezTo>
                  <a:pt x="3815" y="3109"/>
                  <a:pt x="3819" y="3107"/>
                  <a:pt x="3824" y="3105"/>
                </a:cubicBezTo>
                <a:cubicBezTo>
                  <a:pt x="3846" y="3094"/>
                  <a:pt x="3864" y="3081"/>
                  <a:pt x="3879" y="3067"/>
                </a:cubicBezTo>
                <a:cubicBezTo>
                  <a:pt x="3877" y="3073"/>
                  <a:pt x="3878" y="3080"/>
                  <a:pt x="3879" y="3086"/>
                </a:cubicBezTo>
                <a:cubicBezTo>
                  <a:pt x="3886" y="3108"/>
                  <a:pt x="3899" y="3124"/>
                  <a:pt x="3883" y="3145"/>
                </a:cubicBezTo>
                <a:close/>
                <a:moveTo>
                  <a:pt x="4472" y="3876"/>
                </a:moveTo>
                <a:cubicBezTo>
                  <a:pt x="4483" y="3890"/>
                  <a:pt x="4494" y="3903"/>
                  <a:pt x="4503" y="3917"/>
                </a:cubicBezTo>
                <a:cubicBezTo>
                  <a:pt x="4498" y="3925"/>
                  <a:pt x="4491" y="3933"/>
                  <a:pt x="4485" y="3942"/>
                </a:cubicBezTo>
                <a:cubicBezTo>
                  <a:pt x="4476" y="3921"/>
                  <a:pt x="4470" y="3901"/>
                  <a:pt x="4472" y="3876"/>
                </a:cubicBezTo>
                <a:close/>
                <a:moveTo>
                  <a:pt x="4323" y="4077"/>
                </a:moveTo>
                <a:cubicBezTo>
                  <a:pt x="4285" y="4091"/>
                  <a:pt x="4245" y="4093"/>
                  <a:pt x="4202" y="4080"/>
                </a:cubicBezTo>
                <a:cubicBezTo>
                  <a:pt x="4200" y="4075"/>
                  <a:pt x="4197" y="4070"/>
                  <a:pt x="4195" y="4065"/>
                </a:cubicBezTo>
                <a:cubicBezTo>
                  <a:pt x="4205" y="4051"/>
                  <a:pt x="4216" y="4038"/>
                  <a:pt x="4228" y="4026"/>
                </a:cubicBezTo>
                <a:cubicBezTo>
                  <a:pt x="4233" y="4031"/>
                  <a:pt x="4239" y="4036"/>
                  <a:pt x="4245" y="4040"/>
                </a:cubicBezTo>
                <a:cubicBezTo>
                  <a:pt x="4247" y="4042"/>
                  <a:pt x="4249" y="4042"/>
                  <a:pt x="4251" y="4042"/>
                </a:cubicBezTo>
                <a:cubicBezTo>
                  <a:pt x="4268" y="4067"/>
                  <a:pt x="4294" y="4076"/>
                  <a:pt x="4323" y="4077"/>
                </a:cubicBezTo>
                <a:close/>
                <a:moveTo>
                  <a:pt x="4364" y="3443"/>
                </a:moveTo>
                <a:cubicBezTo>
                  <a:pt x="4368" y="3442"/>
                  <a:pt x="4370" y="3438"/>
                  <a:pt x="4373" y="3436"/>
                </a:cubicBezTo>
                <a:cubicBezTo>
                  <a:pt x="4385" y="3430"/>
                  <a:pt x="4390" y="3437"/>
                  <a:pt x="4399" y="3439"/>
                </a:cubicBezTo>
                <a:cubicBezTo>
                  <a:pt x="4407" y="3441"/>
                  <a:pt x="4415" y="3438"/>
                  <a:pt x="4423" y="3436"/>
                </a:cubicBezTo>
                <a:cubicBezTo>
                  <a:pt x="4433" y="3435"/>
                  <a:pt x="4442" y="3435"/>
                  <a:pt x="4450" y="3437"/>
                </a:cubicBezTo>
                <a:cubicBezTo>
                  <a:pt x="4448" y="3438"/>
                  <a:pt x="4446" y="3438"/>
                  <a:pt x="4445" y="3439"/>
                </a:cubicBezTo>
                <a:cubicBezTo>
                  <a:pt x="4433" y="3442"/>
                  <a:pt x="4428" y="3443"/>
                  <a:pt x="4416" y="3441"/>
                </a:cubicBezTo>
                <a:cubicBezTo>
                  <a:pt x="4405" y="3438"/>
                  <a:pt x="4398" y="3440"/>
                  <a:pt x="4388" y="3445"/>
                </a:cubicBezTo>
                <a:cubicBezTo>
                  <a:pt x="4380" y="3449"/>
                  <a:pt x="4372" y="3454"/>
                  <a:pt x="4365" y="3459"/>
                </a:cubicBezTo>
                <a:cubicBezTo>
                  <a:pt x="4346" y="3451"/>
                  <a:pt x="4325" y="3448"/>
                  <a:pt x="4304" y="3448"/>
                </a:cubicBezTo>
                <a:cubicBezTo>
                  <a:pt x="4308" y="3446"/>
                  <a:pt x="4312" y="3444"/>
                  <a:pt x="4317" y="3442"/>
                </a:cubicBezTo>
                <a:cubicBezTo>
                  <a:pt x="4325" y="3440"/>
                  <a:pt x="4334" y="3439"/>
                  <a:pt x="4343" y="3441"/>
                </a:cubicBezTo>
                <a:cubicBezTo>
                  <a:pt x="4351" y="3443"/>
                  <a:pt x="4356" y="3446"/>
                  <a:pt x="4364" y="3443"/>
                </a:cubicBezTo>
                <a:close/>
                <a:moveTo>
                  <a:pt x="4290" y="3382"/>
                </a:moveTo>
                <a:cubicBezTo>
                  <a:pt x="4290" y="3379"/>
                  <a:pt x="4290" y="3376"/>
                  <a:pt x="4290" y="3373"/>
                </a:cubicBezTo>
                <a:cubicBezTo>
                  <a:pt x="4304" y="3362"/>
                  <a:pt x="4318" y="3351"/>
                  <a:pt x="4333" y="3341"/>
                </a:cubicBezTo>
                <a:cubicBezTo>
                  <a:pt x="4333" y="3342"/>
                  <a:pt x="4333" y="3343"/>
                  <a:pt x="4333" y="3344"/>
                </a:cubicBezTo>
                <a:cubicBezTo>
                  <a:pt x="4330" y="3363"/>
                  <a:pt x="4318" y="3391"/>
                  <a:pt x="4301" y="3404"/>
                </a:cubicBezTo>
                <a:cubicBezTo>
                  <a:pt x="4297" y="3403"/>
                  <a:pt x="4292" y="3403"/>
                  <a:pt x="4288" y="3402"/>
                </a:cubicBezTo>
                <a:cubicBezTo>
                  <a:pt x="4289" y="3395"/>
                  <a:pt x="4290" y="3389"/>
                  <a:pt x="4290" y="3382"/>
                </a:cubicBezTo>
                <a:close/>
                <a:moveTo>
                  <a:pt x="4256" y="3509"/>
                </a:moveTo>
                <a:cubicBezTo>
                  <a:pt x="4261" y="3509"/>
                  <a:pt x="4266" y="3509"/>
                  <a:pt x="4271" y="3508"/>
                </a:cubicBezTo>
                <a:cubicBezTo>
                  <a:pt x="4282" y="3505"/>
                  <a:pt x="4291" y="3500"/>
                  <a:pt x="4295" y="3489"/>
                </a:cubicBezTo>
                <a:cubicBezTo>
                  <a:pt x="4296" y="3486"/>
                  <a:pt x="4295" y="3482"/>
                  <a:pt x="4292" y="3482"/>
                </a:cubicBezTo>
                <a:cubicBezTo>
                  <a:pt x="4291" y="3479"/>
                  <a:pt x="4290" y="3476"/>
                  <a:pt x="4289" y="3473"/>
                </a:cubicBezTo>
                <a:cubicBezTo>
                  <a:pt x="4307" y="3472"/>
                  <a:pt x="4326" y="3473"/>
                  <a:pt x="4345" y="3474"/>
                </a:cubicBezTo>
                <a:cubicBezTo>
                  <a:pt x="4338" y="3478"/>
                  <a:pt x="4332" y="3483"/>
                  <a:pt x="4325" y="3487"/>
                </a:cubicBezTo>
                <a:cubicBezTo>
                  <a:pt x="4308" y="3489"/>
                  <a:pt x="4293" y="3498"/>
                  <a:pt x="4278" y="3507"/>
                </a:cubicBezTo>
                <a:cubicBezTo>
                  <a:pt x="4271" y="3509"/>
                  <a:pt x="4264" y="3512"/>
                  <a:pt x="4259" y="3517"/>
                </a:cubicBezTo>
                <a:cubicBezTo>
                  <a:pt x="4259" y="3517"/>
                  <a:pt x="4259" y="3517"/>
                  <a:pt x="4259" y="3518"/>
                </a:cubicBezTo>
                <a:cubicBezTo>
                  <a:pt x="4251" y="3521"/>
                  <a:pt x="4243" y="3524"/>
                  <a:pt x="4235" y="3525"/>
                </a:cubicBezTo>
                <a:cubicBezTo>
                  <a:pt x="4231" y="3526"/>
                  <a:pt x="4227" y="3526"/>
                  <a:pt x="4223" y="3526"/>
                </a:cubicBezTo>
                <a:cubicBezTo>
                  <a:pt x="4223" y="3526"/>
                  <a:pt x="4223" y="3526"/>
                  <a:pt x="4223" y="3525"/>
                </a:cubicBezTo>
                <a:cubicBezTo>
                  <a:pt x="4234" y="3521"/>
                  <a:pt x="4246" y="3516"/>
                  <a:pt x="4256" y="3509"/>
                </a:cubicBezTo>
                <a:close/>
                <a:moveTo>
                  <a:pt x="4200" y="3404"/>
                </a:moveTo>
                <a:cubicBezTo>
                  <a:pt x="4201" y="3403"/>
                  <a:pt x="4201" y="3402"/>
                  <a:pt x="4202" y="3401"/>
                </a:cubicBezTo>
                <a:cubicBezTo>
                  <a:pt x="4202" y="3399"/>
                  <a:pt x="4204" y="3397"/>
                  <a:pt x="4204" y="3395"/>
                </a:cubicBezTo>
                <a:cubicBezTo>
                  <a:pt x="4206" y="3384"/>
                  <a:pt x="4207" y="3376"/>
                  <a:pt x="4212" y="3365"/>
                </a:cubicBezTo>
                <a:cubicBezTo>
                  <a:pt x="4216" y="3358"/>
                  <a:pt x="4218" y="3351"/>
                  <a:pt x="4219" y="3342"/>
                </a:cubicBezTo>
                <a:cubicBezTo>
                  <a:pt x="4220" y="3338"/>
                  <a:pt x="4220" y="3327"/>
                  <a:pt x="4223" y="3325"/>
                </a:cubicBezTo>
                <a:cubicBezTo>
                  <a:pt x="4228" y="3327"/>
                  <a:pt x="4232" y="3329"/>
                  <a:pt x="4236" y="3331"/>
                </a:cubicBezTo>
                <a:cubicBezTo>
                  <a:pt x="4236" y="3333"/>
                  <a:pt x="4235" y="3335"/>
                  <a:pt x="4234" y="3337"/>
                </a:cubicBezTo>
                <a:cubicBezTo>
                  <a:pt x="4235" y="3342"/>
                  <a:pt x="4233" y="3347"/>
                  <a:pt x="4234" y="3352"/>
                </a:cubicBezTo>
                <a:cubicBezTo>
                  <a:pt x="4234" y="3354"/>
                  <a:pt x="4235" y="3355"/>
                  <a:pt x="4235" y="3356"/>
                </a:cubicBezTo>
                <a:cubicBezTo>
                  <a:pt x="4228" y="3363"/>
                  <a:pt x="4222" y="3371"/>
                  <a:pt x="4217" y="3379"/>
                </a:cubicBezTo>
                <a:cubicBezTo>
                  <a:pt x="4211" y="3390"/>
                  <a:pt x="4205" y="3402"/>
                  <a:pt x="4200" y="3413"/>
                </a:cubicBezTo>
                <a:cubicBezTo>
                  <a:pt x="4200" y="3410"/>
                  <a:pt x="4200" y="3407"/>
                  <a:pt x="4200" y="3404"/>
                </a:cubicBezTo>
                <a:close/>
                <a:moveTo>
                  <a:pt x="4177" y="3734"/>
                </a:moveTo>
                <a:cubicBezTo>
                  <a:pt x="4190" y="3750"/>
                  <a:pt x="4203" y="3761"/>
                  <a:pt x="4219" y="3772"/>
                </a:cubicBezTo>
                <a:cubicBezTo>
                  <a:pt x="4223" y="3775"/>
                  <a:pt x="4226" y="3777"/>
                  <a:pt x="4230" y="3779"/>
                </a:cubicBezTo>
                <a:cubicBezTo>
                  <a:pt x="4241" y="3787"/>
                  <a:pt x="4249" y="3797"/>
                  <a:pt x="4254" y="3810"/>
                </a:cubicBezTo>
                <a:cubicBezTo>
                  <a:pt x="4257" y="3813"/>
                  <a:pt x="4259" y="3815"/>
                  <a:pt x="4261" y="3817"/>
                </a:cubicBezTo>
                <a:cubicBezTo>
                  <a:pt x="4232" y="3813"/>
                  <a:pt x="4213" y="3798"/>
                  <a:pt x="4196" y="3772"/>
                </a:cubicBezTo>
                <a:cubicBezTo>
                  <a:pt x="4186" y="3757"/>
                  <a:pt x="4177" y="3740"/>
                  <a:pt x="4169" y="3723"/>
                </a:cubicBezTo>
                <a:cubicBezTo>
                  <a:pt x="4171" y="3727"/>
                  <a:pt x="4174" y="3731"/>
                  <a:pt x="4177" y="3734"/>
                </a:cubicBezTo>
                <a:close/>
                <a:moveTo>
                  <a:pt x="4124" y="3359"/>
                </a:moveTo>
                <a:cubicBezTo>
                  <a:pt x="4128" y="3361"/>
                  <a:pt x="4132" y="3363"/>
                  <a:pt x="4136" y="3364"/>
                </a:cubicBezTo>
                <a:cubicBezTo>
                  <a:pt x="4136" y="3365"/>
                  <a:pt x="4136" y="3366"/>
                  <a:pt x="4136" y="3366"/>
                </a:cubicBezTo>
                <a:cubicBezTo>
                  <a:pt x="4126" y="3374"/>
                  <a:pt x="4116" y="3379"/>
                  <a:pt x="4102" y="3380"/>
                </a:cubicBezTo>
                <a:cubicBezTo>
                  <a:pt x="4098" y="3380"/>
                  <a:pt x="4095" y="3380"/>
                  <a:pt x="4092" y="3380"/>
                </a:cubicBezTo>
                <a:cubicBezTo>
                  <a:pt x="4095" y="3379"/>
                  <a:pt x="4098" y="3378"/>
                  <a:pt x="4101" y="3376"/>
                </a:cubicBezTo>
                <a:cubicBezTo>
                  <a:pt x="4109" y="3372"/>
                  <a:pt x="4117" y="3366"/>
                  <a:pt x="4124" y="3359"/>
                </a:cubicBezTo>
                <a:close/>
                <a:moveTo>
                  <a:pt x="4087" y="3348"/>
                </a:moveTo>
                <a:cubicBezTo>
                  <a:pt x="4093" y="3342"/>
                  <a:pt x="4099" y="3336"/>
                  <a:pt x="4104" y="3329"/>
                </a:cubicBezTo>
                <a:cubicBezTo>
                  <a:pt x="4105" y="3328"/>
                  <a:pt x="4104" y="3328"/>
                  <a:pt x="4105" y="3327"/>
                </a:cubicBezTo>
                <a:cubicBezTo>
                  <a:pt x="4104" y="3331"/>
                  <a:pt x="4104" y="3336"/>
                  <a:pt x="4105" y="3340"/>
                </a:cubicBezTo>
                <a:cubicBezTo>
                  <a:pt x="4106" y="3342"/>
                  <a:pt x="4107" y="3343"/>
                  <a:pt x="4108" y="3345"/>
                </a:cubicBezTo>
                <a:cubicBezTo>
                  <a:pt x="4107" y="3345"/>
                  <a:pt x="4107" y="3345"/>
                  <a:pt x="4107" y="3346"/>
                </a:cubicBezTo>
                <a:cubicBezTo>
                  <a:pt x="4100" y="3351"/>
                  <a:pt x="4092" y="3354"/>
                  <a:pt x="4085" y="3357"/>
                </a:cubicBezTo>
                <a:cubicBezTo>
                  <a:pt x="4086" y="3354"/>
                  <a:pt x="4087" y="3351"/>
                  <a:pt x="4087" y="3348"/>
                </a:cubicBezTo>
                <a:close/>
                <a:moveTo>
                  <a:pt x="4053" y="3773"/>
                </a:moveTo>
                <a:cubicBezTo>
                  <a:pt x="4095" y="3821"/>
                  <a:pt x="4141" y="3855"/>
                  <a:pt x="4167" y="3915"/>
                </a:cubicBezTo>
                <a:cubicBezTo>
                  <a:pt x="4179" y="3941"/>
                  <a:pt x="4189" y="3969"/>
                  <a:pt x="4203" y="3993"/>
                </a:cubicBezTo>
                <a:cubicBezTo>
                  <a:pt x="4194" y="4003"/>
                  <a:pt x="4184" y="4013"/>
                  <a:pt x="4175" y="4024"/>
                </a:cubicBezTo>
                <a:cubicBezTo>
                  <a:pt x="4131" y="3935"/>
                  <a:pt x="4085" y="3846"/>
                  <a:pt x="4041" y="3757"/>
                </a:cubicBezTo>
                <a:cubicBezTo>
                  <a:pt x="4045" y="3762"/>
                  <a:pt x="4049" y="3768"/>
                  <a:pt x="4053" y="3773"/>
                </a:cubicBezTo>
                <a:close/>
                <a:moveTo>
                  <a:pt x="4107" y="4384"/>
                </a:moveTo>
                <a:cubicBezTo>
                  <a:pt x="4068" y="4324"/>
                  <a:pt x="4070" y="4245"/>
                  <a:pt x="4105" y="4186"/>
                </a:cubicBezTo>
                <a:cubicBezTo>
                  <a:pt x="4100" y="4248"/>
                  <a:pt x="4110" y="4318"/>
                  <a:pt x="4113" y="4383"/>
                </a:cubicBezTo>
                <a:cubicBezTo>
                  <a:pt x="4111" y="4384"/>
                  <a:pt x="4109" y="4384"/>
                  <a:pt x="4107" y="4384"/>
                </a:cubicBezTo>
                <a:close/>
                <a:moveTo>
                  <a:pt x="4220" y="4364"/>
                </a:moveTo>
                <a:cubicBezTo>
                  <a:pt x="4153" y="4376"/>
                  <a:pt x="4153" y="4376"/>
                  <a:pt x="4153" y="4376"/>
                </a:cubicBezTo>
                <a:cubicBezTo>
                  <a:pt x="4147" y="4313"/>
                  <a:pt x="4135" y="4250"/>
                  <a:pt x="4143" y="4188"/>
                </a:cubicBezTo>
                <a:cubicBezTo>
                  <a:pt x="4145" y="4166"/>
                  <a:pt x="4151" y="4146"/>
                  <a:pt x="4158" y="4128"/>
                </a:cubicBezTo>
                <a:cubicBezTo>
                  <a:pt x="4166" y="4123"/>
                  <a:pt x="4174" y="4119"/>
                  <a:pt x="4182" y="4115"/>
                </a:cubicBezTo>
                <a:cubicBezTo>
                  <a:pt x="4207" y="4123"/>
                  <a:pt x="4232" y="4127"/>
                  <a:pt x="4257" y="4126"/>
                </a:cubicBezTo>
                <a:cubicBezTo>
                  <a:pt x="4233" y="4152"/>
                  <a:pt x="4229" y="4191"/>
                  <a:pt x="4237" y="4226"/>
                </a:cubicBezTo>
                <a:cubicBezTo>
                  <a:pt x="4242" y="4249"/>
                  <a:pt x="4254" y="4267"/>
                  <a:pt x="4271" y="4283"/>
                </a:cubicBezTo>
                <a:cubicBezTo>
                  <a:pt x="4272" y="4284"/>
                  <a:pt x="4272" y="4284"/>
                  <a:pt x="4273" y="4284"/>
                </a:cubicBezTo>
                <a:cubicBezTo>
                  <a:pt x="4244" y="4302"/>
                  <a:pt x="4225" y="4332"/>
                  <a:pt x="4220" y="4364"/>
                </a:cubicBezTo>
                <a:close/>
                <a:moveTo>
                  <a:pt x="4313" y="4269"/>
                </a:moveTo>
                <a:cubicBezTo>
                  <a:pt x="4299" y="4257"/>
                  <a:pt x="4285" y="4246"/>
                  <a:pt x="4275" y="4229"/>
                </a:cubicBezTo>
                <a:cubicBezTo>
                  <a:pt x="4254" y="4194"/>
                  <a:pt x="4264" y="4161"/>
                  <a:pt x="4277" y="4125"/>
                </a:cubicBezTo>
                <a:cubicBezTo>
                  <a:pt x="4345" y="4117"/>
                  <a:pt x="4410" y="4077"/>
                  <a:pt x="4461" y="4025"/>
                </a:cubicBezTo>
                <a:cubicBezTo>
                  <a:pt x="4481" y="4004"/>
                  <a:pt x="4503" y="3981"/>
                  <a:pt x="4523" y="3955"/>
                </a:cubicBezTo>
                <a:cubicBezTo>
                  <a:pt x="4531" y="3977"/>
                  <a:pt x="4532" y="4001"/>
                  <a:pt x="4521" y="4029"/>
                </a:cubicBezTo>
                <a:cubicBezTo>
                  <a:pt x="4508" y="4065"/>
                  <a:pt x="4480" y="4105"/>
                  <a:pt x="4509" y="4134"/>
                </a:cubicBezTo>
                <a:cubicBezTo>
                  <a:pt x="4505" y="4136"/>
                  <a:pt x="4501" y="4137"/>
                  <a:pt x="4497" y="4138"/>
                </a:cubicBezTo>
                <a:cubicBezTo>
                  <a:pt x="4432" y="4161"/>
                  <a:pt x="4392" y="4210"/>
                  <a:pt x="4363" y="4269"/>
                </a:cubicBezTo>
                <a:cubicBezTo>
                  <a:pt x="4346" y="4266"/>
                  <a:pt x="4330" y="4266"/>
                  <a:pt x="4313" y="4269"/>
                </a:cubicBezTo>
                <a:close/>
                <a:moveTo>
                  <a:pt x="4418" y="4290"/>
                </a:moveTo>
                <a:cubicBezTo>
                  <a:pt x="4413" y="4287"/>
                  <a:pt x="4409" y="4285"/>
                  <a:pt x="4404" y="4283"/>
                </a:cubicBezTo>
                <a:cubicBezTo>
                  <a:pt x="4412" y="4268"/>
                  <a:pt x="4420" y="4254"/>
                  <a:pt x="4430" y="4240"/>
                </a:cubicBezTo>
                <a:cubicBezTo>
                  <a:pt x="4433" y="4242"/>
                  <a:pt x="4436" y="4243"/>
                  <a:pt x="4438" y="4244"/>
                </a:cubicBezTo>
                <a:cubicBezTo>
                  <a:pt x="4429" y="4258"/>
                  <a:pt x="4422" y="4273"/>
                  <a:pt x="4418" y="4290"/>
                </a:cubicBezTo>
                <a:close/>
                <a:moveTo>
                  <a:pt x="6426" y="3401"/>
                </a:moveTo>
                <a:cubicBezTo>
                  <a:pt x="6432" y="3404"/>
                  <a:pt x="6437" y="3406"/>
                  <a:pt x="6443" y="3409"/>
                </a:cubicBezTo>
                <a:cubicBezTo>
                  <a:pt x="6458" y="3417"/>
                  <a:pt x="6475" y="3425"/>
                  <a:pt x="6494" y="3432"/>
                </a:cubicBezTo>
                <a:cubicBezTo>
                  <a:pt x="6488" y="3434"/>
                  <a:pt x="6482" y="3436"/>
                  <a:pt x="6477" y="3438"/>
                </a:cubicBezTo>
                <a:cubicBezTo>
                  <a:pt x="6461" y="3424"/>
                  <a:pt x="6444" y="3412"/>
                  <a:pt x="6426" y="3401"/>
                </a:cubicBezTo>
                <a:close/>
                <a:moveTo>
                  <a:pt x="6417" y="3563"/>
                </a:moveTo>
                <a:cubicBezTo>
                  <a:pt x="6405" y="3556"/>
                  <a:pt x="6394" y="3548"/>
                  <a:pt x="6383" y="3539"/>
                </a:cubicBezTo>
                <a:cubicBezTo>
                  <a:pt x="6383" y="3537"/>
                  <a:pt x="6383" y="3535"/>
                  <a:pt x="6382" y="3534"/>
                </a:cubicBezTo>
                <a:cubicBezTo>
                  <a:pt x="6403" y="3542"/>
                  <a:pt x="6426" y="3549"/>
                  <a:pt x="6449" y="3552"/>
                </a:cubicBezTo>
                <a:cubicBezTo>
                  <a:pt x="6455" y="3561"/>
                  <a:pt x="6462" y="3571"/>
                  <a:pt x="6470" y="3580"/>
                </a:cubicBezTo>
                <a:cubicBezTo>
                  <a:pt x="6452" y="3577"/>
                  <a:pt x="6435" y="3573"/>
                  <a:pt x="6417" y="3563"/>
                </a:cubicBezTo>
                <a:close/>
                <a:moveTo>
                  <a:pt x="6470" y="3532"/>
                </a:moveTo>
                <a:cubicBezTo>
                  <a:pt x="6458" y="3518"/>
                  <a:pt x="6446" y="3505"/>
                  <a:pt x="6432" y="3492"/>
                </a:cubicBezTo>
                <a:cubicBezTo>
                  <a:pt x="6428" y="3488"/>
                  <a:pt x="6424" y="3485"/>
                  <a:pt x="6420" y="3482"/>
                </a:cubicBezTo>
                <a:cubicBezTo>
                  <a:pt x="6436" y="3484"/>
                  <a:pt x="6452" y="3484"/>
                  <a:pt x="6469" y="3483"/>
                </a:cubicBezTo>
                <a:cubicBezTo>
                  <a:pt x="6481" y="3498"/>
                  <a:pt x="6493" y="3514"/>
                  <a:pt x="6505" y="3530"/>
                </a:cubicBezTo>
                <a:cubicBezTo>
                  <a:pt x="6493" y="3532"/>
                  <a:pt x="6482" y="3533"/>
                  <a:pt x="6470" y="3532"/>
                </a:cubicBezTo>
                <a:close/>
                <a:moveTo>
                  <a:pt x="6541" y="3393"/>
                </a:moveTo>
                <a:cubicBezTo>
                  <a:pt x="6515" y="3383"/>
                  <a:pt x="6485" y="3377"/>
                  <a:pt x="6461" y="3366"/>
                </a:cubicBezTo>
                <a:cubicBezTo>
                  <a:pt x="6459" y="3365"/>
                  <a:pt x="6456" y="3364"/>
                  <a:pt x="6454" y="3363"/>
                </a:cubicBezTo>
                <a:cubicBezTo>
                  <a:pt x="6479" y="3358"/>
                  <a:pt x="6504" y="3350"/>
                  <a:pt x="6529" y="3342"/>
                </a:cubicBezTo>
                <a:cubicBezTo>
                  <a:pt x="6537" y="3360"/>
                  <a:pt x="6542" y="3378"/>
                  <a:pt x="6541" y="3393"/>
                </a:cubicBezTo>
                <a:close/>
                <a:moveTo>
                  <a:pt x="6536" y="3283"/>
                </a:moveTo>
                <a:cubicBezTo>
                  <a:pt x="6535" y="3281"/>
                  <a:pt x="6534" y="3280"/>
                  <a:pt x="6533" y="3278"/>
                </a:cubicBezTo>
                <a:cubicBezTo>
                  <a:pt x="6542" y="3277"/>
                  <a:pt x="6552" y="3276"/>
                  <a:pt x="6561" y="3275"/>
                </a:cubicBezTo>
                <a:cubicBezTo>
                  <a:pt x="6567" y="3274"/>
                  <a:pt x="6574" y="3273"/>
                  <a:pt x="6580" y="3273"/>
                </a:cubicBezTo>
                <a:cubicBezTo>
                  <a:pt x="6583" y="3277"/>
                  <a:pt x="6585" y="3281"/>
                  <a:pt x="6588" y="3285"/>
                </a:cubicBezTo>
                <a:cubicBezTo>
                  <a:pt x="6571" y="3286"/>
                  <a:pt x="6553" y="3285"/>
                  <a:pt x="6536" y="3283"/>
                </a:cubicBezTo>
                <a:close/>
                <a:moveTo>
                  <a:pt x="6603" y="3232"/>
                </a:moveTo>
                <a:cubicBezTo>
                  <a:pt x="6599" y="3227"/>
                  <a:pt x="6595" y="3222"/>
                  <a:pt x="6590" y="3218"/>
                </a:cubicBezTo>
                <a:cubicBezTo>
                  <a:pt x="6587" y="3213"/>
                  <a:pt x="6585" y="3207"/>
                  <a:pt x="6582" y="3202"/>
                </a:cubicBezTo>
                <a:cubicBezTo>
                  <a:pt x="6587" y="3204"/>
                  <a:pt x="6591" y="3206"/>
                  <a:pt x="6595" y="3208"/>
                </a:cubicBezTo>
                <a:cubicBezTo>
                  <a:pt x="6599" y="3216"/>
                  <a:pt x="6602" y="3224"/>
                  <a:pt x="6607" y="3232"/>
                </a:cubicBezTo>
                <a:cubicBezTo>
                  <a:pt x="6606" y="3232"/>
                  <a:pt x="6604" y="3232"/>
                  <a:pt x="6603" y="3232"/>
                </a:cubicBezTo>
                <a:close/>
                <a:moveTo>
                  <a:pt x="6716" y="3222"/>
                </a:moveTo>
                <a:cubicBezTo>
                  <a:pt x="6715" y="3222"/>
                  <a:pt x="6713" y="3223"/>
                  <a:pt x="6712" y="3224"/>
                </a:cubicBezTo>
                <a:cubicBezTo>
                  <a:pt x="6706" y="3211"/>
                  <a:pt x="6697" y="3200"/>
                  <a:pt x="6686" y="3191"/>
                </a:cubicBezTo>
                <a:cubicBezTo>
                  <a:pt x="6697" y="3193"/>
                  <a:pt x="6708" y="3193"/>
                  <a:pt x="6719" y="3192"/>
                </a:cubicBezTo>
                <a:cubicBezTo>
                  <a:pt x="6717" y="3201"/>
                  <a:pt x="6716" y="3211"/>
                  <a:pt x="6716" y="3222"/>
                </a:cubicBezTo>
                <a:close/>
                <a:moveTo>
                  <a:pt x="6773" y="4135"/>
                </a:moveTo>
                <a:cubicBezTo>
                  <a:pt x="6783" y="4122"/>
                  <a:pt x="6793" y="4110"/>
                  <a:pt x="6804" y="4098"/>
                </a:cubicBezTo>
                <a:cubicBezTo>
                  <a:pt x="6806" y="4099"/>
                  <a:pt x="6807" y="4099"/>
                  <a:pt x="6808" y="4099"/>
                </a:cubicBezTo>
                <a:cubicBezTo>
                  <a:pt x="6795" y="4111"/>
                  <a:pt x="6784" y="4125"/>
                  <a:pt x="6776" y="4140"/>
                </a:cubicBezTo>
                <a:cubicBezTo>
                  <a:pt x="6775" y="4140"/>
                  <a:pt x="6774" y="4140"/>
                  <a:pt x="6773" y="4140"/>
                </a:cubicBezTo>
                <a:cubicBezTo>
                  <a:pt x="6773" y="4139"/>
                  <a:pt x="6773" y="4137"/>
                  <a:pt x="6773" y="4135"/>
                </a:cubicBezTo>
                <a:close/>
                <a:moveTo>
                  <a:pt x="6863" y="4424"/>
                </a:moveTo>
                <a:cubicBezTo>
                  <a:pt x="6858" y="4419"/>
                  <a:pt x="6854" y="4413"/>
                  <a:pt x="6849" y="4408"/>
                </a:cubicBezTo>
                <a:cubicBezTo>
                  <a:pt x="6850" y="4405"/>
                  <a:pt x="6851" y="4402"/>
                  <a:pt x="6852" y="4399"/>
                </a:cubicBezTo>
                <a:cubicBezTo>
                  <a:pt x="6857" y="4397"/>
                  <a:pt x="6861" y="4392"/>
                  <a:pt x="6862" y="4386"/>
                </a:cubicBezTo>
                <a:cubicBezTo>
                  <a:pt x="6862" y="4382"/>
                  <a:pt x="6862" y="4378"/>
                  <a:pt x="6862" y="4374"/>
                </a:cubicBezTo>
                <a:cubicBezTo>
                  <a:pt x="6865" y="4368"/>
                  <a:pt x="6868" y="4362"/>
                  <a:pt x="6872" y="4356"/>
                </a:cubicBezTo>
                <a:cubicBezTo>
                  <a:pt x="6874" y="4395"/>
                  <a:pt x="6884" y="4431"/>
                  <a:pt x="6904" y="4462"/>
                </a:cubicBezTo>
                <a:cubicBezTo>
                  <a:pt x="6891" y="4450"/>
                  <a:pt x="6876" y="4438"/>
                  <a:pt x="6863" y="4424"/>
                </a:cubicBezTo>
                <a:close/>
                <a:moveTo>
                  <a:pt x="7608" y="5087"/>
                </a:moveTo>
                <a:cubicBezTo>
                  <a:pt x="7571" y="5096"/>
                  <a:pt x="7533" y="5102"/>
                  <a:pt x="7496" y="5101"/>
                </a:cubicBezTo>
                <a:cubicBezTo>
                  <a:pt x="7514" y="5095"/>
                  <a:pt x="7533" y="5087"/>
                  <a:pt x="7551" y="5076"/>
                </a:cubicBezTo>
                <a:cubicBezTo>
                  <a:pt x="7569" y="5081"/>
                  <a:pt x="7589" y="5085"/>
                  <a:pt x="7608" y="5087"/>
                </a:cubicBezTo>
                <a:close/>
                <a:moveTo>
                  <a:pt x="7754" y="4792"/>
                </a:moveTo>
                <a:cubicBezTo>
                  <a:pt x="7751" y="4790"/>
                  <a:pt x="7748" y="4787"/>
                  <a:pt x="7746" y="4785"/>
                </a:cubicBezTo>
                <a:cubicBezTo>
                  <a:pt x="7758" y="4775"/>
                  <a:pt x="7769" y="4765"/>
                  <a:pt x="7780" y="4754"/>
                </a:cubicBezTo>
                <a:cubicBezTo>
                  <a:pt x="7786" y="4754"/>
                  <a:pt x="7791" y="4755"/>
                  <a:pt x="7796" y="4755"/>
                </a:cubicBezTo>
                <a:cubicBezTo>
                  <a:pt x="7782" y="4769"/>
                  <a:pt x="7768" y="4781"/>
                  <a:pt x="7754" y="4792"/>
                </a:cubicBezTo>
                <a:close/>
                <a:moveTo>
                  <a:pt x="7781" y="4475"/>
                </a:moveTo>
                <a:cubicBezTo>
                  <a:pt x="7773" y="4473"/>
                  <a:pt x="7764" y="4470"/>
                  <a:pt x="7756" y="4468"/>
                </a:cubicBezTo>
                <a:cubicBezTo>
                  <a:pt x="7774" y="4462"/>
                  <a:pt x="7791" y="4454"/>
                  <a:pt x="7806" y="4445"/>
                </a:cubicBezTo>
                <a:cubicBezTo>
                  <a:pt x="7810" y="4442"/>
                  <a:pt x="7814" y="4439"/>
                  <a:pt x="7819" y="4436"/>
                </a:cubicBezTo>
                <a:cubicBezTo>
                  <a:pt x="7807" y="4451"/>
                  <a:pt x="7795" y="4464"/>
                  <a:pt x="7781" y="4475"/>
                </a:cubicBezTo>
                <a:close/>
                <a:moveTo>
                  <a:pt x="8041" y="4647"/>
                </a:moveTo>
                <a:cubicBezTo>
                  <a:pt x="8050" y="4654"/>
                  <a:pt x="8058" y="4661"/>
                  <a:pt x="8064" y="4669"/>
                </a:cubicBezTo>
                <a:cubicBezTo>
                  <a:pt x="8063" y="4669"/>
                  <a:pt x="8062" y="4670"/>
                  <a:pt x="8061" y="4670"/>
                </a:cubicBezTo>
                <a:cubicBezTo>
                  <a:pt x="8050" y="4684"/>
                  <a:pt x="8037" y="4698"/>
                  <a:pt x="8024" y="4712"/>
                </a:cubicBezTo>
                <a:cubicBezTo>
                  <a:pt x="8011" y="4712"/>
                  <a:pt x="7997" y="4712"/>
                  <a:pt x="7984" y="4714"/>
                </a:cubicBezTo>
                <a:cubicBezTo>
                  <a:pt x="7983" y="4714"/>
                  <a:pt x="7983" y="4715"/>
                  <a:pt x="7984" y="4715"/>
                </a:cubicBezTo>
                <a:cubicBezTo>
                  <a:pt x="7993" y="4718"/>
                  <a:pt x="8003" y="4721"/>
                  <a:pt x="8012" y="4724"/>
                </a:cubicBezTo>
                <a:cubicBezTo>
                  <a:pt x="7989" y="4747"/>
                  <a:pt x="7963" y="4770"/>
                  <a:pt x="7935" y="4787"/>
                </a:cubicBezTo>
                <a:cubicBezTo>
                  <a:pt x="7942" y="4766"/>
                  <a:pt x="7948" y="4745"/>
                  <a:pt x="7952" y="4723"/>
                </a:cubicBezTo>
                <a:cubicBezTo>
                  <a:pt x="7954" y="4712"/>
                  <a:pt x="7936" y="4709"/>
                  <a:pt x="7933" y="4719"/>
                </a:cubicBezTo>
                <a:cubicBezTo>
                  <a:pt x="7922" y="4752"/>
                  <a:pt x="7908" y="4782"/>
                  <a:pt x="7891" y="4808"/>
                </a:cubicBezTo>
                <a:cubicBezTo>
                  <a:pt x="7866" y="4816"/>
                  <a:pt x="7839" y="4819"/>
                  <a:pt x="7811" y="4815"/>
                </a:cubicBezTo>
                <a:cubicBezTo>
                  <a:pt x="7836" y="4792"/>
                  <a:pt x="7860" y="4766"/>
                  <a:pt x="7881" y="4740"/>
                </a:cubicBezTo>
                <a:cubicBezTo>
                  <a:pt x="7938" y="4719"/>
                  <a:pt x="7990" y="4680"/>
                  <a:pt x="8041" y="4647"/>
                </a:cubicBezTo>
                <a:close/>
                <a:moveTo>
                  <a:pt x="7827" y="4702"/>
                </a:moveTo>
                <a:cubicBezTo>
                  <a:pt x="7845" y="4678"/>
                  <a:pt x="7861" y="4652"/>
                  <a:pt x="7874" y="4626"/>
                </a:cubicBezTo>
                <a:cubicBezTo>
                  <a:pt x="7892" y="4628"/>
                  <a:pt x="7910" y="4629"/>
                  <a:pt x="7927" y="4627"/>
                </a:cubicBezTo>
                <a:cubicBezTo>
                  <a:pt x="7902" y="4650"/>
                  <a:pt x="7877" y="4674"/>
                  <a:pt x="7853" y="4698"/>
                </a:cubicBezTo>
                <a:cubicBezTo>
                  <a:pt x="7844" y="4700"/>
                  <a:pt x="7835" y="4702"/>
                  <a:pt x="7827" y="4702"/>
                </a:cubicBezTo>
                <a:close/>
                <a:moveTo>
                  <a:pt x="8059" y="4522"/>
                </a:moveTo>
                <a:cubicBezTo>
                  <a:pt x="8017" y="4573"/>
                  <a:pt x="7954" y="4595"/>
                  <a:pt x="7888" y="4586"/>
                </a:cubicBezTo>
                <a:cubicBezTo>
                  <a:pt x="7887" y="4584"/>
                  <a:pt x="7884" y="4583"/>
                  <a:pt x="7882" y="4585"/>
                </a:cubicBezTo>
                <a:cubicBezTo>
                  <a:pt x="7869" y="4583"/>
                  <a:pt x="7857" y="4579"/>
                  <a:pt x="7844" y="4575"/>
                </a:cubicBezTo>
                <a:cubicBezTo>
                  <a:pt x="7844" y="4575"/>
                  <a:pt x="7844" y="4575"/>
                  <a:pt x="7844" y="4575"/>
                </a:cubicBezTo>
                <a:cubicBezTo>
                  <a:pt x="7919" y="4589"/>
                  <a:pt x="7991" y="4582"/>
                  <a:pt x="8059" y="452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6"/>
          <p:cNvSpPr/>
          <p:nvPr/>
        </p:nvSpPr>
        <p:spPr>
          <a:xfrm rot="-5400000">
            <a:off x="6519668" y="2517943"/>
            <a:ext cx="2868202" cy="2368188"/>
          </a:xfrm>
          <a:custGeom>
            <a:avLst/>
            <a:gdLst/>
            <a:ahLst/>
            <a:cxnLst/>
            <a:rect l="l" t="t" r="r" b="b"/>
            <a:pathLst>
              <a:path w="5566" h="4590" extrusionOk="0">
                <a:moveTo>
                  <a:pt x="5535" y="4500"/>
                </a:moveTo>
                <a:cubicBezTo>
                  <a:pt x="5537" y="4497"/>
                  <a:pt x="5536" y="4491"/>
                  <a:pt x="5532" y="4490"/>
                </a:cubicBezTo>
                <a:cubicBezTo>
                  <a:pt x="5491" y="4475"/>
                  <a:pt x="5440" y="4482"/>
                  <a:pt x="5391" y="4487"/>
                </a:cubicBezTo>
                <a:cubicBezTo>
                  <a:pt x="5398" y="4479"/>
                  <a:pt x="5405" y="4470"/>
                  <a:pt x="5411" y="4461"/>
                </a:cubicBezTo>
                <a:cubicBezTo>
                  <a:pt x="5477" y="4440"/>
                  <a:pt x="5509" y="4369"/>
                  <a:pt x="5558" y="4324"/>
                </a:cubicBezTo>
                <a:cubicBezTo>
                  <a:pt x="5566" y="4317"/>
                  <a:pt x="5563" y="4300"/>
                  <a:pt x="5549" y="4302"/>
                </a:cubicBezTo>
                <a:cubicBezTo>
                  <a:pt x="5480" y="4312"/>
                  <a:pt x="5460" y="4389"/>
                  <a:pt x="5398" y="4410"/>
                </a:cubicBezTo>
                <a:cubicBezTo>
                  <a:pt x="5385" y="4415"/>
                  <a:pt x="5372" y="4417"/>
                  <a:pt x="5359" y="4418"/>
                </a:cubicBezTo>
                <a:cubicBezTo>
                  <a:pt x="5391" y="4410"/>
                  <a:pt x="5418" y="4396"/>
                  <a:pt x="5433" y="4371"/>
                </a:cubicBezTo>
                <a:cubicBezTo>
                  <a:pt x="5434" y="4369"/>
                  <a:pt x="5433" y="4366"/>
                  <a:pt x="5431" y="4365"/>
                </a:cubicBezTo>
                <a:cubicBezTo>
                  <a:pt x="5416" y="4360"/>
                  <a:pt x="5401" y="4359"/>
                  <a:pt x="5386" y="4359"/>
                </a:cubicBezTo>
                <a:cubicBezTo>
                  <a:pt x="5398" y="4344"/>
                  <a:pt x="5409" y="4326"/>
                  <a:pt x="5421" y="4310"/>
                </a:cubicBezTo>
                <a:cubicBezTo>
                  <a:pt x="5445" y="4274"/>
                  <a:pt x="5477" y="4240"/>
                  <a:pt x="5483" y="4196"/>
                </a:cubicBezTo>
                <a:cubicBezTo>
                  <a:pt x="5484" y="4192"/>
                  <a:pt x="5479" y="4188"/>
                  <a:pt x="5475" y="4190"/>
                </a:cubicBezTo>
                <a:cubicBezTo>
                  <a:pt x="5403" y="4225"/>
                  <a:pt x="5383" y="4324"/>
                  <a:pt x="5312" y="4360"/>
                </a:cubicBezTo>
                <a:cubicBezTo>
                  <a:pt x="5302" y="4365"/>
                  <a:pt x="5291" y="4368"/>
                  <a:pt x="5279" y="4369"/>
                </a:cubicBezTo>
                <a:cubicBezTo>
                  <a:pt x="5274" y="4369"/>
                  <a:pt x="5269" y="4368"/>
                  <a:pt x="5264" y="4368"/>
                </a:cubicBezTo>
                <a:cubicBezTo>
                  <a:pt x="5302" y="4346"/>
                  <a:pt x="5341" y="4291"/>
                  <a:pt x="5337" y="4247"/>
                </a:cubicBezTo>
                <a:cubicBezTo>
                  <a:pt x="5337" y="4244"/>
                  <a:pt x="5333" y="4242"/>
                  <a:pt x="5331" y="4243"/>
                </a:cubicBezTo>
                <a:cubicBezTo>
                  <a:pt x="5305" y="4252"/>
                  <a:pt x="5292" y="4275"/>
                  <a:pt x="5275" y="4296"/>
                </a:cubicBezTo>
                <a:cubicBezTo>
                  <a:pt x="5258" y="4317"/>
                  <a:pt x="5241" y="4328"/>
                  <a:pt x="5220" y="4334"/>
                </a:cubicBezTo>
                <a:cubicBezTo>
                  <a:pt x="5226" y="4329"/>
                  <a:pt x="5231" y="4323"/>
                  <a:pt x="5236" y="4316"/>
                </a:cubicBezTo>
                <a:cubicBezTo>
                  <a:pt x="5245" y="4308"/>
                  <a:pt x="5253" y="4298"/>
                  <a:pt x="5260" y="4289"/>
                </a:cubicBezTo>
                <a:cubicBezTo>
                  <a:pt x="5277" y="4269"/>
                  <a:pt x="5296" y="4250"/>
                  <a:pt x="5307" y="4226"/>
                </a:cubicBezTo>
                <a:cubicBezTo>
                  <a:pt x="5314" y="4210"/>
                  <a:pt x="5296" y="4198"/>
                  <a:pt x="5283" y="4206"/>
                </a:cubicBezTo>
                <a:cubicBezTo>
                  <a:pt x="5264" y="4218"/>
                  <a:pt x="5248" y="4235"/>
                  <a:pt x="5233" y="4253"/>
                </a:cubicBezTo>
                <a:cubicBezTo>
                  <a:pt x="5223" y="4262"/>
                  <a:pt x="5212" y="4271"/>
                  <a:pt x="5202" y="4281"/>
                </a:cubicBezTo>
                <a:cubicBezTo>
                  <a:pt x="5212" y="4262"/>
                  <a:pt x="5220" y="4243"/>
                  <a:pt x="5225" y="4224"/>
                </a:cubicBezTo>
                <a:cubicBezTo>
                  <a:pt x="5228" y="4214"/>
                  <a:pt x="5241" y="4173"/>
                  <a:pt x="5231" y="4163"/>
                </a:cubicBezTo>
                <a:cubicBezTo>
                  <a:pt x="5230" y="4162"/>
                  <a:pt x="5229" y="4161"/>
                  <a:pt x="5228" y="4159"/>
                </a:cubicBezTo>
                <a:cubicBezTo>
                  <a:pt x="5223" y="4154"/>
                  <a:pt x="5214" y="4157"/>
                  <a:pt x="5210" y="4161"/>
                </a:cubicBezTo>
                <a:cubicBezTo>
                  <a:pt x="5205" y="4166"/>
                  <a:pt x="5201" y="4172"/>
                  <a:pt x="5198" y="4178"/>
                </a:cubicBezTo>
                <a:cubicBezTo>
                  <a:pt x="5200" y="4161"/>
                  <a:pt x="5201" y="4143"/>
                  <a:pt x="5201" y="4127"/>
                </a:cubicBezTo>
                <a:cubicBezTo>
                  <a:pt x="5201" y="4121"/>
                  <a:pt x="5192" y="4119"/>
                  <a:pt x="5188" y="4123"/>
                </a:cubicBezTo>
                <a:cubicBezTo>
                  <a:pt x="5143" y="4176"/>
                  <a:pt x="5148" y="4252"/>
                  <a:pt x="5103" y="4308"/>
                </a:cubicBezTo>
                <a:cubicBezTo>
                  <a:pt x="5097" y="4315"/>
                  <a:pt x="5091" y="4322"/>
                  <a:pt x="5084" y="4328"/>
                </a:cubicBezTo>
                <a:cubicBezTo>
                  <a:pt x="5102" y="4293"/>
                  <a:pt x="5122" y="4245"/>
                  <a:pt x="5117" y="4210"/>
                </a:cubicBezTo>
                <a:cubicBezTo>
                  <a:pt x="5116" y="4204"/>
                  <a:pt x="5110" y="4202"/>
                  <a:pt x="5104" y="4205"/>
                </a:cubicBezTo>
                <a:cubicBezTo>
                  <a:pt x="5071" y="4224"/>
                  <a:pt x="5060" y="4268"/>
                  <a:pt x="5046" y="4301"/>
                </a:cubicBezTo>
                <a:cubicBezTo>
                  <a:pt x="5047" y="4289"/>
                  <a:pt x="5048" y="4277"/>
                  <a:pt x="5051" y="4267"/>
                </a:cubicBezTo>
                <a:cubicBezTo>
                  <a:pt x="5075" y="4147"/>
                  <a:pt x="5182" y="4113"/>
                  <a:pt x="5250" y="4027"/>
                </a:cubicBezTo>
                <a:cubicBezTo>
                  <a:pt x="5253" y="4024"/>
                  <a:pt x="5250" y="4017"/>
                  <a:pt x="5245" y="4018"/>
                </a:cubicBezTo>
                <a:cubicBezTo>
                  <a:pt x="5177" y="4032"/>
                  <a:pt x="5112" y="4078"/>
                  <a:pt x="5066" y="4133"/>
                </a:cubicBezTo>
                <a:cubicBezTo>
                  <a:pt x="5077" y="4120"/>
                  <a:pt x="5088" y="4107"/>
                  <a:pt x="5098" y="4091"/>
                </a:cubicBezTo>
                <a:cubicBezTo>
                  <a:pt x="5101" y="4087"/>
                  <a:pt x="5098" y="4080"/>
                  <a:pt x="5092" y="4081"/>
                </a:cubicBezTo>
                <a:cubicBezTo>
                  <a:pt x="5046" y="4083"/>
                  <a:pt x="5015" y="4118"/>
                  <a:pt x="4993" y="4159"/>
                </a:cubicBezTo>
                <a:cubicBezTo>
                  <a:pt x="4997" y="4145"/>
                  <a:pt x="5002" y="4132"/>
                  <a:pt x="5006" y="4117"/>
                </a:cubicBezTo>
                <a:cubicBezTo>
                  <a:pt x="5014" y="4108"/>
                  <a:pt x="5024" y="4100"/>
                  <a:pt x="5036" y="4091"/>
                </a:cubicBezTo>
                <a:cubicBezTo>
                  <a:pt x="5072" y="4064"/>
                  <a:pt x="5132" y="4038"/>
                  <a:pt x="5146" y="3992"/>
                </a:cubicBezTo>
                <a:cubicBezTo>
                  <a:pt x="5147" y="3991"/>
                  <a:pt x="5146" y="3990"/>
                  <a:pt x="5145" y="3990"/>
                </a:cubicBezTo>
                <a:cubicBezTo>
                  <a:pt x="5094" y="3985"/>
                  <a:pt x="5026" y="4041"/>
                  <a:pt x="4989" y="4070"/>
                </a:cubicBezTo>
                <a:cubicBezTo>
                  <a:pt x="4983" y="4075"/>
                  <a:pt x="4977" y="4080"/>
                  <a:pt x="4972" y="4086"/>
                </a:cubicBezTo>
                <a:cubicBezTo>
                  <a:pt x="4972" y="4063"/>
                  <a:pt x="4973" y="4041"/>
                  <a:pt x="4975" y="4018"/>
                </a:cubicBezTo>
                <a:cubicBezTo>
                  <a:pt x="4982" y="3944"/>
                  <a:pt x="5007" y="3873"/>
                  <a:pt x="5014" y="3799"/>
                </a:cubicBezTo>
                <a:cubicBezTo>
                  <a:pt x="5016" y="3789"/>
                  <a:pt x="5001" y="3779"/>
                  <a:pt x="4994" y="3790"/>
                </a:cubicBezTo>
                <a:cubicBezTo>
                  <a:pt x="4941" y="3873"/>
                  <a:pt x="4926" y="3988"/>
                  <a:pt x="4923" y="4087"/>
                </a:cubicBezTo>
                <a:cubicBezTo>
                  <a:pt x="4918" y="4051"/>
                  <a:pt x="4919" y="4015"/>
                  <a:pt x="4926" y="3973"/>
                </a:cubicBezTo>
                <a:cubicBezTo>
                  <a:pt x="4932" y="3929"/>
                  <a:pt x="4939" y="3889"/>
                  <a:pt x="4926" y="3846"/>
                </a:cubicBezTo>
                <a:cubicBezTo>
                  <a:pt x="4922" y="3831"/>
                  <a:pt x="4898" y="3834"/>
                  <a:pt x="4897" y="3849"/>
                </a:cubicBezTo>
                <a:cubicBezTo>
                  <a:pt x="4888" y="3935"/>
                  <a:pt x="4859" y="4026"/>
                  <a:pt x="4876" y="4112"/>
                </a:cubicBezTo>
                <a:cubicBezTo>
                  <a:pt x="4881" y="4138"/>
                  <a:pt x="4889" y="4162"/>
                  <a:pt x="4897" y="4187"/>
                </a:cubicBezTo>
                <a:cubicBezTo>
                  <a:pt x="4890" y="4179"/>
                  <a:pt x="4883" y="4171"/>
                  <a:pt x="4876" y="4163"/>
                </a:cubicBezTo>
                <a:cubicBezTo>
                  <a:pt x="4848" y="4128"/>
                  <a:pt x="4834" y="4092"/>
                  <a:pt x="4820" y="4050"/>
                </a:cubicBezTo>
                <a:cubicBezTo>
                  <a:pt x="4820" y="4049"/>
                  <a:pt x="4819" y="4048"/>
                  <a:pt x="4819" y="4047"/>
                </a:cubicBezTo>
                <a:cubicBezTo>
                  <a:pt x="4819" y="4047"/>
                  <a:pt x="4819" y="4047"/>
                  <a:pt x="4819" y="4047"/>
                </a:cubicBezTo>
                <a:cubicBezTo>
                  <a:pt x="4837" y="4020"/>
                  <a:pt x="4846" y="3989"/>
                  <a:pt x="4853" y="3958"/>
                </a:cubicBezTo>
                <a:cubicBezTo>
                  <a:pt x="4858" y="3931"/>
                  <a:pt x="4867" y="3893"/>
                  <a:pt x="4853" y="3867"/>
                </a:cubicBezTo>
                <a:cubicBezTo>
                  <a:pt x="4850" y="3862"/>
                  <a:pt x="4844" y="3861"/>
                  <a:pt x="4840" y="3864"/>
                </a:cubicBezTo>
                <a:cubicBezTo>
                  <a:pt x="4817" y="3882"/>
                  <a:pt x="4810" y="3919"/>
                  <a:pt x="4802" y="3946"/>
                </a:cubicBezTo>
                <a:cubicBezTo>
                  <a:pt x="4794" y="3976"/>
                  <a:pt x="4783" y="4005"/>
                  <a:pt x="4760" y="4027"/>
                </a:cubicBezTo>
                <a:cubicBezTo>
                  <a:pt x="4760" y="4028"/>
                  <a:pt x="4759" y="4028"/>
                  <a:pt x="4758" y="4029"/>
                </a:cubicBezTo>
                <a:cubicBezTo>
                  <a:pt x="4771" y="4008"/>
                  <a:pt x="4778" y="3984"/>
                  <a:pt x="4781" y="3960"/>
                </a:cubicBezTo>
                <a:cubicBezTo>
                  <a:pt x="4785" y="3930"/>
                  <a:pt x="4781" y="3898"/>
                  <a:pt x="4771" y="3869"/>
                </a:cubicBezTo>
                <a:cubicBezTo>
                  <a:pt x="4763" y="3845"/>
                  <a:pt x="4752" y="3810"/>
                  <a:pt x="4728" y="3798"/>
                </a:cubicBezTo>
                <a:cubicBezTo>
                  <a:pt x="4725" y="3796"/>
                  <a:pt x="4722" y="3797"/>
                  <a:pt x="4720" y="3801"/>
                </a:cubicBezTo>
                <a:cubicBezTo>
                  <a:pt x="4710" y="3823"/>
                  <a:pt x="4721" y="3855"/>
                  <a:pt x="4724" y="3878"/>
                </a:cubicBezTo>
                <a:cubicBezTo>
                  <a:pt x="4728" y="3908"/>
                  <a:pt x="4732" y="3939"/>
                  <a:pt x="4725" y="3969"/>
                </a:cubicBezTo>
                <a:cubicBezTo>
                  <a:pt x="4717" y="4001"/>
                  <a:pt x="4697" y="4019"/>
                  <a:pt x="4674" y="4041"/>
                </a:cubicBezTo>
                <a:cubicBezTo>
                  <a:pt x="4668" y="4047"/>
                  <a:pt x="4663" y="4053"/>
                  <a:pt x="4658" y="4060"/>
                </a:cubicBezTo>
                <a:cubicBezTo>
                  <a:pt x="4667" y="4034"/>
                  <a:pt x="4675" y="4007"/>
                  <a:pt x="4676" y="3979"/>
                </a:cubicBezTo>
                <a:cubicBezTo>
                  <a:pt x="4677" y="3952"/>
                  <a:pt x="4671" y="3925"/>
                  <a:pt x="4661" y="3900"/>
                </a:cubicBezTo>
                <a:cubicBezTo>
                  <a:pt x="4659" y="3894"/>
                  <a:pt x="4656" y="3889"/>
                  <a:pt x="4654" y="3883"/>
                </a:cubicBezTo>
                <a:cubicBezTo>
                  <a:pt x="4655" y="3883"/>
                  <a:pt x="4657" y="3882"/>
                  <a:pt x="4658" y="3881"/>
                </a:cubicBezTo>
                <a:cubicBezTo>
                  <a:pt x="4680" y="3863"/>
                  <a:pt x="4691" y="3825"/>
                  <a:pt x="4686" y="3799"/>
                </a:cubicBezTo>
                <a:cubicBezTo>
                  <a:pt x="4681" y="3772"/>
                  <a:pt x="4662" y="3743"/>
                  <a:pt x="4637" y="3732"/>
                </a:cubicBezTo>
                <a:cubicBezTo>
                  <a:pt x="4627" y="3727"/>
                  <a:pt x="4615" y="3737"/>
                  <a:pt x="4614" y="3748"/>
                </a:cubicBezTo>
                <a:cubicBezTo>
                  <a:pt x="4614" y="3771"/>
                  <a:pt x="4634" y="3787"/>
                  <a:pt x="4634" y="3809"/>
                </a:cubicBezTo>
                <a:cubicBezTo>
                  <a:pt x="4634" y="3816"/>
                  <a:pt x="4631" y="3823"/>
                  <a:pt x="4628" y="3830"/>
                </a:cubicBezTo>
                <a:cubicBezTo>
                  <a:pt x="4628" y="3830"/>
                  <a:pt x="4627" y="3829"/>
                  <a:pt x="4627" y="3828"/>
                </a:cubicBezTo>
                <a:cubicBezTo>
                  <a:pt x="4621" y="3817"/>
                  <a:pt x="4616" y="3805"/>
                  <a:pt x="4612" y="3793"/>
                </a:cubicBezTo>
                <a:cubicBezTo>
                  <a:pt x="4607" y="3780"/>
                  <a:pt x="4605" y="3765"/>
                  <a:pt x="4595" y="3755"/>
                </a:cubicBezTo>
                <a:cubicBezTo>
                  <a:pt x="4586" y="3746"/>
                  <a:pt x="4569" y="3745"/>
                  <a:pt x="4562" y="3757"/>
                </a:cubicBezTo>
                <a:cubicBezTo>
                  <a:pt x="4548" y="3782"/>
                  <a:pt x="4562" y="3813"/>
                  <a:pt x="4571" y="3837"/>
                </a:cubicBezTo>
                <a:cubicBezTo>
                  <a:pt x="4581" y="3861"/>
                  <a:pt x="4594" y="3883"/>
                  <a:pt x="4604" y="3906"/>
                </a:cubicBezTo>
                <a:cubicBezTo>
                  <a:pt x="4615" y="3931"/>
                  <a:pt x="4624" y="3956"/>
                  <a:pt x="4622" y="3983"/>
                </a:cubicBezTo>
                <a:cubicBezTo>
                  <a:pt x="4619" y="4013"/>
                  <a:pt x="4606" y="4043"/>
                  <a:pt x="4597" y="4072"/>
                </a:cubicBezTo>
                <a:cubicBezTo>
                  <a:pt x="4591" y="4092"/>
                  <a:pt x="4588" y="4113"/>
                  <a:pt x="4584" y="4134"/>
                </a:cubicBezTo>
                <a:cubicBezTo>
                  <a:pt x="4589" y="4084"/>
                  <a:pt x="4597" y="4034"/>
                  <a:pt x="4592" y="3984"/>
                </a:cubicBezTo>
                <a:cubicBezTo>
                  <a:pt x="4588" y="3931"/>
                  <a:pt x="4567" y="3883"/>
                  <a:pt x="4545" y="3835"/>
                </a:cubicBezTo>
                <a:cubicBezTo>
                  <a:pt x="4532" y="3808"/>
                  <a:pt x="4492" y="3829"/>
                  <a:pt x="4503" y="3856"/>
                </a:cubicBezTo>
                <a:cubicBezTo>
                  <a:pt x="4523" y="3903"/>
                  <a:pt x="4544" y="3952"/>
                  <a:pt x="4545" y="4005"/>
                </a:cubicBezTo>
                <a:cubicBezTo>
                  <a:pt x="4545" y="4024"/>
                  <a:pt x="4544" y="4044"/>
                  <a:pt x="4543" y="4064"/>
                </a:cubicBezTo>
                <a:cubicBezTo>
                  <a:pt x="4538" y="4054"/>
                  <a:pt x="4533" y="4045"/>
                  <a:pt x="4529" y="4036"/>
                </a:cubicBezTo>
                <a:cubicBezTo>
                  <a:pt x="4519" y="4010"/>
                  <a:pt x="4536" y="3956"/>
                  <a:pt x="4499" y="3946"/>
                </a:cubicBezTo>
                <a:cubicBezTo>
                  <a:pt x="4495" y="3945"/>
                  <a:pt x="4491" y="3946"/>
                  <a:pt x="4489" y="3950"/>
                </a:cubicBezTo>
                <a:cubicBezTo>
                  <a:pt x="4492" y="3944"/>
                  <a:pt x="4488" y="3952"/>
                  <a:pt x="4488" y="3952"/>
                </a:cubicBezTo>
                <a:cubicBezTo>
                  <a:pt x="4486" y="3956"/>
                  <a:pt x="4485" y="3958"/>
                  <a:pt x="4484" y="3962"/>
                </a:cubicBezTo>
                <a:cubicBezTo>
                  <a:pt x="4482" y="3971"/>
                  <a:pt x="4481" y="3979"/>
                  <a:pt x="4480" y="3988"/>
                </a:cubicBezTo>
                <a:cubicBezTo>
                  <a:pt x="4478" y="4007"/>
                  <a:pt x="4476" y="4028"/>
                  <a:pt x="4481" y="4046"/>
                </a:cubicBezTo>
                <a:cubicBezTo>
                  <a:pt x="4486" y="4069"/>
                  <a:pt x="4499" y="4090"/>
                  <a:pt x="4508" y="4112"/>
                </a:cubicBezTo>
                <a:cubicBezTo>
                  <a:pt x="4516" y="4129"/>
                  <a:pt x="4522" y="4149"/>
                  <a:pt x="4531" y="4167"/>
                </a:cubicBezTo>
                <a:cubicBezTo>
                  <a:pt x="4531" y="4169"/>
                  <a:pt x="4531" y="4172"/>
                  <a:pt x="4530" y="4174"/>
                </a:cubicBezTo>
                <a:cubicBezTo>
                  <a:pt x="4529" y="4186"/>
                  <a:pt x="4528" y="4198"/>
                  <a:pt x="4526" y="4208"/>
                </a:cubicBezTo>
                <a:cubicBezTo>
                  <a:pt x="4517" y="4198"/>
                  <a:pt x="4508" y="4187"/>
                  <a:pt x="4500" y="4176"/>
                </a:cubicBezTo>
                <a:cubicBezTo>
                  <a:pt x="4498" y="4174"/>
                  <a:pt x="4496" y="4171"/>
                  <a:pt x="4494" y="4168"/>
                </a:cubicBezTo>
                <a:cubicBezTo>
                  <a:pt x="4496" y="4149"/>
                  <a:pt x="4496" y="4130"/>
                  <a:pt x="4493" y="4110"/>
                </a:cubicBezTo>
                <a:cubicBezTo>
                  <a:pt x="4487" y="4061"/>
                  <a:pt x="4464" y="4021"/>
                  <a:pt x="4438" y="3980"/>
                </a:cubicBezTo>
                <a:cubicBezTo>
                  <a:pt x="4442" y="3979"/>
                  <a:pt x="4447" y="3977"/>
                  <a:pt x="4450" y="3972"/>
                </a:cubicBezTo>
                <a:cubicBezTo>
                  <a:pt x="4482" y="3928"/>
                  <a:pt x="4472" y="3872"/>
                  <a:pt x="4457" y="3824"/>
                </a:cubicBezTo>
                <a:cubicBezTo>
                  <a:pt x="4449" y="3800"/>
                  <a:pt x="4440" y="3775"/>
                  <a:pt x="4438" y="3749"/>
                </a:cubicBezTo>
                <a:cubicBezTo>
                  <a:pt x="4437" y="3720"/>
                  <a:pt x="4448" y="3693"/>
                  <a:pt x="4460" y="3668"/>
                </a:cubicBezTo>
                <a:cubicBezTo>
                  <a:pt x="4464" y="3659"/>
                  <a:pt x="4458" y="3648"/>
                  <a:pt x="4451" y="3643"/>
                </a:cubicBezTo>
                <a:cubicBezTo>
                  <a:pt x="4450" y="3642"/>
                  <a:pt x="4448" y="3641"/>
                  <a:pt x="4447" y="3641"/>
                </a:cubicBezTo>
                <a:cubicBezTo>
                  <a:pt x="4447" y="3641"/>
                  <a:pt x="4446" y="3640"/>
                  <a:pt x="4446" y="3640"/>
                </a:cubicBezTo>
                <a:cubicBezTo>
                  <a:pt x="4434" y="3637"/>
                  <a:pt x="4424" y="3643"/>
                  <a:pt x="4419" y="3654"/>
                </a:cubicBezTo>
                <a:cubicBezTo>
                  <a:pt x="4407" y="3679"/>
                  <a:pt x="4396" y="3704"/>
                  <a:pt x="4394" y="3731"/>
                </a:cubicBezTo>
                <a:cubicBezTo>
                  <a:pt x="4393" y="3739"/>
                  <a:pt x="4393" y="3746"/>
                  <a:pt x="4394" y="3753"/>
                </a:cubicBezTo>
                <a:cubicBezTo>
                  <a:pt x="4382" y="3748"/>
                  <a:pt x="4369" y="3743"/>
                  <a:pt x="4361" y="3733"/>
                </a:cubicBezTo>
                <a:cubicBezTo>
                  <a:pt x="4348" y="3714"/>
                  <a:pt x="4357" y="3696"/>
                  <a:pt x="4353" y="3676"/>
                </a:cubicBezTo>
                <a:cubicBezTo>
                  <a:pt x="4351" y="3668"/>
                  <a:pt x="4340" y="3661"/>
                  <a:pt x="4332" y="3666"/>
                </a:cubicBezTo>
                <a:cubicBezTo>
                  <a:pt x="4305" y="3683"/>
                  <a:pt x="4309" y="3724"/>
                  <a:pt x="4323" y="3748"/>
                </a:cubicBezTo>
                <a:cubicBezTo>
                  <a:pt x="4333" y="3764"/>
                  <a:pt x="4347" y="3775"/>
                  <a:pt x="4363" y="3783"/>
                </a:cubicBezTo>
                <a:cubicBezTo>
                  <a:pt x="4375" y="3789"/>
                  <a:pt x="4388" y="3796"/>
                  <a:pt x="4401" y="3796"/>
                </a:cubicBezTo>
                <a:cubicBezTo>
                  <a:pt x="4402" y="3799"/>
                  <a:pt x="4403" y="3801"/>
                  <a:pt x="4404" y="3804"/>
                </a:cubicBezTo>
                <a:cubicBezTo>
                  <a:pt x="4416" y="3847"/>
                  <a:pt x="4441" y="3901"/>
                  <a:pt x="4415" y="3943"/>
                </a:cubicBezTo>
                <a:cubicBezTo>
                  <a:pt x="4407" y="3927"/>
                  <a:pt x="4400" y="3911"/>
                  <a:pt x="4396" y="3894"/>
                </a:cubicBezTo>
                <a:cubicBezTo>
                  <a:pt x="4391" y="3872"/>
                  <a:pt x="4395" y="3840"/>
                  <a:pt x="4380" y="3823"/>
                </a:cubicBezTo>
                <a:cubicBezTo>
                  <a:pt x="4376" y="3817"/>
                  <a:pt x="4367" y="3817"/>
                  <a:pt x="4361" y="3821"/>
                </a:cubicBezTo>
                <a:cubicBezTo>
                  <a:pt x="4344" y="3836"/>
                  <a:pt x="4347" y="3865"/>
                  <a:pt x="4349" y="3884"/>
                </a:cubicBezTo>
                <a:cubicBezTo>
                  <a:pt x="4351" y="3908"/>
                  <a:pt x="4358" y="3930"/>
                  <a:pt x="4368" y="3952"/>
                </a:cubicBezTo>
                <a:cubicBezTo>
                  <a:pt x="4381" y="3981"/>
                  <a:pt x="4401" y="4007"/>
                  <a:pt x="4417" y="4034"/>
                </a:cubicBezTo>
                <a:cubicBezTo>
                  <a:pt x="4416" y="4033"/>
                  <a:pt x="4415" y="4032"/>
                  <a:pt x="4413" y="4032"/>
                </a:cubicBezTo>
                <a:cubicBezTo>
                  <a:pt x="4411" y="4031"/>
                  <a:pt x="4410" y="4031"/>
                  <a:pt x="4408" y="4033"/>
                </a:cubicBezTo>
                <a:cubicBezTo>
                  <a:pt x="4399" y="4045"/>
                  <a:pt x="4397" y="4060"/>
                  <a:pt x="4400" y="4076"/>
                </a:cubicBezTo>
                <a:cubicBezTo>
                  <a:pt x="4388" y="4063"/>
                  <a:pt x="4378" y="4048"/>
                  <a:pt x="4374" y="4029"/>
                </a:cubicBezTo>
                <a:cubicBezTo>
                  <a:pt x="4372" y="4016"/>
                  <a:pt x="4361" y="4011"/>
                  <a:pt x="4351" y="4011"/>
                </a:cubicBezTo>
                <a:cubicBezTo>
                  <a:pt x="4350" y="4011"/>
                  <a:pt x="4349" y="4011"/>
                  <a:pt x="4348" y="4010"/>
                </a:cubicBezTo>
                <a:cubicBezTo>
                  <a:pt x="4342" y="4009"/>
                  <a:pt x="4337" y="4010"/>
                  <a:pt x="4331" y="4011"/>
                </a:cubicBezTo>
                <a:cubicBezTo>
                  <a:pt x="4330" y="4006"/>
                  <a:pt x="4327" y="4002"/>
                  <a:pt x="4324" y="3997"/>
                </a:cubicBezTo>
                <a:cubicBezTo>
                  <a:pt x="4332" y="3980"/>
                  <a:pt x="4336" y="3962"/>
                  <a:pt x="4334" y="3942"/>
                </a:cubicBezTo>
                <a:cubicBezTo>
                  <a:pt x="4332" y="3915"/>
                  <a:pt x="4322" y="3890"/>
                  <a:pt x="4304" y="3871"/>
                </a:cubicBezTo>
                <a:cubicBezTo>
                  <a:pt x="4300" y="3863"/>
                  <a:pt x="4295" y="3860"/>
                  <a:pt x="4289" y="3857"/>
                </a:cubicBezTo>
                <a:cubicBezTo>
                  <a:pt x="4286" y="3855"/>
                  <a:pt x="4284" y="3852"/>
                  <a:pt x="4281" y="3850"/>
                </a:cubicBezTo>
                <a:cubicBezTo>
                  <a:pt x="4279" y="3849"/>
                  <a:pt x="4276" y="3848"/>
                  <a:pt x="4274" y="3847"/>
                </a:cubicBezTo>
                <a:cubicBezTo>
                  <a:pt x="4273" y="3847"/>
                  <a:pt x="4273" y="3846"/>
                  <a:pt x="4273" y="3846"/>
                </a:cubicBezTo>
                <a:cubicBezTo>
                  <a:pt x="4271" y="3844"/>
                  <a:pt x="4263" y="3825"/>
                  <a:pt x="4260" y="3820"/>
                </a:cubicBezTo>
                <a:cubicBezTo>
                  <a:pt x="4259" y="3819"/>
                  <a:pt x="4259" y="3819"/>
                  <a:pt x="4259" y="3818"/>
                </a:cubicBezTo>
                <a:cubicBezTo>
                  <a:pt x="4261" y="3817"/>
                  <a:pt x="4263" y="3815"/>
                  <a:pt x="4267" y="3812"/>
                </a:cubicBezTo>
                <a:cubicBezTo>
                  <a:pt x="4285" y="3797"/>
                  <a:pt x="4280" y="3779"/>
                  <a:pt x="4267" y="3768"/>
                </a:cubicBezTo>
                <a:cubicBezTo>
                  <a:pt x="4283" y="3757"/>
                  <a:pt x="4295" y="3742"/>
                  <a:pt x="4302" y="3724"/>
                </a:cubicBezTo>
                <a:cubicBezTo>
                  <a:pt x="4309" y="3707"/>
                  <a:pt x="4287" y="3695"/>
                  <a:pt x="4275" y="3709"/>
                </a:cubicBezTo>
                <a:cubicBezTo>
                  <a:pt x="4262" y="3724"/>
                  <a:pt x="4250" y="3736"/>
                  <a:pt x="4232" y="3745"/>
                </a:cubicBezTo>
                <a:cubicBezTo>
                  <a:pt x="4232" y="3734"/>
                  <a:pt x="4235" y="3724"/>
                  <a:pt x="4244" y="3718"/>
                </a:cubicBezTo>
                <a:cubicBezTo>
                  <a:pt x="4261" y="3708"/>
                  <a:pt x="4243" y="3686"/>
                  <a:pt x="4227" y="3691"/>
                </a:cubicBezTo>
                <a:cubicBezTo>
                  <a:pt x="4204" y="3698"/>
                  <a:pt x="4195" y="3721"/>
                  <a:pt x="4195" y="3743"/>
                </a:cubicBezTo>
                <a:cubicBezTo>
                  <a:pt x="4194" y="3748"/>
                  <a:pt x="4195" y="3753"/>
                  <a:pt x="4195" y="3758"/>
                </a:cubicBezTo>
                <a:cubicBezTo>
                  <a:pt x="4188" y="3761"/>
                  <a:pt x="4180" y="3764"/>
                  <a:pt x="4174" y="3768"/>
                </a:cubicBezTo>
                <a:cubicBezTo>
                  <a:pt x="4171" y="3765"/>
                  <a:pt x="4168" y="3762"/>
                  <a:pt x="4164" y="3760"/>
                </a:cubicBezTo>
                <a:cubicBezTo>
                  <a:pt x="4163" y="3759"/>
                  <a:pt x="4162" y="3759"/>
                  <a:pt x="4160" y="3758"/>
                </a:cubicBezTo>
                <a:cubicBezTo>
                  <a:pt x="4161" y="3757"/>
                  <a:pt x="4163" y="3756"/>
                  <a:pt x="4164" y="3755"/>
                </a:cubicBezTo>
                <a:cubicBezTo>
                  <a:pt x="4188" y="3739"/>
                  <a:pt x="4205" y="3713"/>
                  <a:pt x="4192" y="3686"/>
                </a:cubicBezTo>
                <a:cubicBezTo>
                  <a:pt x="4192" y="3685"/>
                  <a:pt x="4191" y="3685"/>
                  <a:pt x="4191" y="3684"/>
                </a:cubicBezTo>
                <a:cubicBezTo>
                  <a:pt x="4192" y="3681"/>
                  <a:pt x="4194" y="3678"/>
                  <a:pt x="4195" y="3675"/>
                </a:cubicBezTo>
                <a:cubicBezTo>
                  <a:pt x="4197" y="3667"/>
                  <a:pt x="4195" y="3661"/>
                  <a:pt x="4190" y="3656"/>
                </a:cubicBezTo>
                <a:cubicBezTo>
                  <a:pt x="4184" y="3651"/>
                  <a:pt x="4184" y="3651"/>
                  <a:pt x="4184" y="3651"/>
                </a:cubicBezTo>
                <a:cubicBezTo>
                  <a:pt x="4182" y="3649"/>
                  <a:pt x="4180" y="3650"/>
                  <a:pt x="4178" y="3651"/>
                </a:cubicBezTo>
                <a:cubicBezTo>
                  <a:pt x="4168" y="3658"/>
                  <a:pt x="4159" y="3667"/>
                  <a:pt x="4150" y="3675"/>
                </a:cubicBezTo>
                <a:cubicBezTo>
                  <a:pt x="4151" y="3664"/>
                  <a:pt x="4150" y="3652"/>
                  <a:pt x="4147" y="3640"/>
                </a:cubicBezTo>
                <a:cubicBezTo>
                  <a:pt x="4141" y="3619"/>
                  <a:pt x="4108" y="3622"/>
                  <a:pt x="4112" y="3645"/>
                </a:cubicBezTo>
                <a:cubicBezTo>
                  <a:pt x="4115" y="3664"/>
                  <a:pt x="4113" y="3684"/>
                  <a:pt x="4104" y="3702"/>
                </a:cubicBezTo>
                <a:cubicBezTo>
                  <a:pt x="4095" y="3689"/>
                  <a:pt x="4089" y="3674"/>
                  <a:pt x="4093" y="3656"/>
                </a:cubicBezTo>
                <a:cubicBezTo>
                  <a:pt x="4096" y="3638"/>
                  <a:pt x="4107" y="3625"/>
                  <a:pt x="4115" y="3609"/>
                </a:cubicBezTo>
                <a:cubicBezTo>
                  <a:pt x="4118" y="3603"/>
                  <a:pt x="4112" y="3596"/>
                  <a:pt x="4106" y="3597"/>
                </a:cubicBezTo>
                <a:cubicBezTo>
                  <a:pt x="4092" y="3599"/>
                  <a:pt x="4082" y="3605"/>
                  <a:pt x="4074" y="3613"/>
                </a:cubicBezTo>
                <a:cubicBezTo>
                  <a:pt x="4074" y="3609"/>
                  <a:pt x="4074" y="3606"/>
                  <a:pt x="4074" y="3602"/>
                </a:cubicBezTo>
                <a:cubicBezTo>
                  <a:pt x="4073" y="3583"/>
                  <a:pt x="4044" y="3584"/>
                  <a:pt x="4041" y="3602"/>
                </a:cubicBezTo>
                <a:cubicBezTo>
                  <a:pt x="4039" y="3616"/>
                  <a:pt x="4038" y="3630"/>
                  <a:pt x="4039" y="3645"/>
                </a:cubicBezTo>
                <a:cubicBezTo>
                  <a:pt x="4025" y="3625"/>
                  <a:pt x="4015" y="3604"/>
                  <a:pt x="4023" y="3577"/>
                </a:cubicBezTo>
                <a:cubicBezTo>
                  <a:pt x="4028" y="3563"/>
                  <a:pt x="4008" y="3549"/>
                  <a:pt x="3998" y="3563"/>
                </a:cubicBezTo>
                <a:cubicBezTo>
                  <a:pt x="3992" y="3571"/>
                  <a:pt x="3989" y="3580"/>
                  <a:pt x="3987" y="3588"/>
                </a:cubicBezTo>
                <a:cubicBezTo>
                  <a:pt x="3979" y="3572"/>
                  <a:pt x="3966" y="3557"/>
                  <a:pt x="3948" y="3574"/>
                </a:cubicBezTo>
                <a:cubicBezTo>
                  <a:pt x="3944" y="3578"/>
                  <a:pt x="3942" y="3583"/>
                  <a:pt x="3944" y="3589"/>
                </a:cubicBezTo>
                <a:cubicBezTo>
                  <a:pt x="3946" y="3593"/>
                  <a:pt x="3948" y="3595"/>
                  <a:pt x="3952" y="3596"/>
                </a:cubicBezTo>
                <a:cubicBezTo>
                  <a:pt x="3958" y="3597"/>
                  <a:pt x="3961" y="3621"/>
                  <a:pt x="3963" y="3630"/>
                </a:cubicBezTo>
                <a:cubicBezTo>
                  <a:pt x="3952" y="3618"/>
                  <a:pt x="3939" y="3609"/>
                  <a:pt x="3921" y="3606"/>
                </a:cubicBezTo>
                <a:cubicBezTo>
                  <a:pt x="3907" y="3603"/>
                  <a:pt x="3897" y="3625"/>
                  <a:pt x="3910" y="3633"/>
                </a:cubicBezTo>
                <a:cubicBezTo>
                  <a:pt x="3916" y="3637"/>
                  <a:pt x="3921" y="3641"/>
                  <a:pt x="3926" y="3645"/>
                </a:cubicBezTo>
                <a:cubicBezTo>
                  <a:pt x="3922" y="3646"/>
                  <a:pt x="3918" y="3647"/>
                  <a:pt x="3914" y="3650"/>
                </a:cubicBezTo>
                <a:cubicBezTo>
                  <a:pt x="3908" y="3653"/>
                  <a:pt x="3904" y="3658"/>
                  <a:pt x="3899" y="3661"/>
                </a:cubicBezTo>
                <a:cubicBezTo>
                  <a:pt x="3879" y="3671"/>
                  <a:pt x="3869" y="3655"/>
                  <a:pt x="3870" y="3638"/>
                </a:cubicBezTo>
                <a:cubicBezTo>
                  <a:pt x="3878" y="3632"/>
                  <a:pt x="3879" y="3616"/>
                  <a:pt x="3866" y="3615"/>
                </a:cubicBezTo>
                <a:cubicBezTo>
                  <a:pt x="3863" y="3615"/>
                  <a:pt x="3860" y="3615"/>
                  <a:pt x="3858" y="3614"/>
                </a:cubicBezTo>
                <a:cubicBezTo>
                  <a:pt x="3852" y="3614"/>
                  <a:pt x="3847" y="3616"/>
                  <a:pt x="3844" y="3620"/>
                </a:cubicBezTo>
                <a:cubicBezTo>
                  <a:pt x="3813" y="3618"/>
                  <a:pt x="3792" y="3638"/>
                  <a:pt x="3796" y="3672"/>
                </a:cubicBezTo>
                <a:cubicBezTo>
                  <a:pt x="3797" y="3681"/>
                  <a:pt x="3807" y="3684"/>
                  <a:pt x="3808" y="3691"/>
                </a:cubicBezTo>
                <a:cubicBezTo>
                  <a:pt x="3812" y="3704"/>
                  <a:pt x="3809" y="3715"/>
                  <a:pt x="3806" y="3727"/>
                </a:cubicBezTo>
                <a:cubicBezTo>
                  <a:pt x="3805" y="3726"/>
                  <a:pt x="3803" y="3725"/>
                  <a:pt x="3802" y="3724"/>
                </a:cubicBezTo>
                <a:cubicBezTo>
                  <a:pt x="3788" y="3698"/>
                  <a:pt x="3771" y="3674"/>
                  <a:pt x="3752" y="3653"/>
                </a:cubicBezTo>
                <a:cubicBezTo>
                  <a:pt x="3752" y="3651"/>
                  <a:pt x="3752" y="3649"/>
                  <a:pt x="3753" y="3648"/>
                </a:cubicBezTo>
                <a:cubicBezTo>
                  <a:pt x="3790" y="3631"/>
                  <a:pt x="3825" y="3606"/>
                  <a:pt x="3859" y="3583"/>
                </a:cubicBezTo>
                <a:cubicBezTo>
                  <a:pt x="3888" y="3586"/>
                  <a:pt x="3919" y="3584"/>
                  <a:pt x="3941" y="3574"/>
                </a:cubicBezTo>
                <a:cubicBezTo>
                  <a:pt x="3949" y="3570"/>
                  <a:pt x="3951" y="3559"/>
                  <a:pt x="3943" y="3553"/>
                </a:cubicBezTo>
                <a:cubicBezTo>
                  <a:pt x="3935" y="3547"/>
                  <a:pt x="3927" y="3543"/>
                  <a:pt x="3919" y="3540"/>
                </a:cubicBezTo>
                <a:cubicBezTo>
                  <a:pt x="3935" y="3537"/>
                  <a:pt x="3954" y="3532"/>
                  <a:pt x="3957" y="3525"/>
                </a:cubicBezTo>
                <a:cubicBezTo>
                  <a:pt x="3957" y="3524"/>
                  <a:pt x="3957" y="3524"/>
                  <a:pt x="3957" y="3524"/>
                </a:cubicBezTo>
                <a:cubicBezTo>
                  <a:pt x="3959" y="3520"/>
                  <a:pt x="3958" y="3513"/>
                  <a:pt x="3954" y="3511"/>
                </a:cubicBezTo>
                <a:cubicBezTo>
                  <a:pt x="3945" y="3506"/>
                  <a:pt x="3936" y="3503"/>
                  <a:pt x="3927" y="3502"/>
                </a:cubicBezTo>
                <a:cubicBezTo>
                  <a:pt x="3929" y="3498"/>
                  <a:pt x="3929" y="3493"/>
                  <a:pt x="3927" y="3488"/>
                </a:cubicBezTo>
                <a:cubicBezTo>
                  <a:pt x="3954" y="3490"/>
                  <a:pt x="3980" y="3487"/>
                  <a:pt x="3997" y="3466"/>
                </a:cubicBezTo>
                <a:cubicBezTo>
                  <a:pt x="4001" y="3461"/>
                  <a:pt x="4000" y="3452"/>
                  <a:pt x="3994" y="3448"/>
                </a:cubicBezTo>
                <a:cubicBezTo>
                  <a:pt x="3977" y="3437"/>
                  <a:pt x="3953" y="3433"/>
                  <a:pt x="3929" y="3432"/>
                </a:cubicBezTo>
                <a:cubicBezTo>
                  <a:pt x="3943" y="3422"/>
                  <a:pt x="3956" y="3409"/>
                  <a:pt x="3963" y="3393"/>
                </a:cubicBezTo>
                <a:cubicBezTo>
                  <a:pt x="3967" y="3385"/>
                  <a:pt x="3959" y="3376"/>
                  <a:pt x="3951" y="3378"/>
                </a:cubicBezTo>
                <a:cubicBezTo>
                  <a:pt x="3927" y="3381"/>
                  <a:pt x="3906" y="3392"/>
                  <a:pt x="3884" y="3401"/>
                </a:cubicBezTo>
                <a:cubicBezTo>
                  <a:pt x="3886" y="3396"/>
                  <a:pt x="3887" y="3390"/>
                  <a:pt x="3886" y="3384"/>
                </a:cubicBezTo>
                <a:cubicBezTo>
                  <a:pt x="3885" y="3381"/>
                  <a:pt x="3883" y="3378"/>
                  <a:pt x="3880" y="3377"/>
                </a:cubicBezTo>
                <a:cubicBezTo>
                  <a:pt x="3866" y="3373"/>
                  <a:pt x="3853" y="3378"/>
                  <a:pt x="3841" y="3385"/>
                </a:cubicBezTo>
                <a:cubicBezTo>
                  <a:pt x="3851" y="3374"/>
                  <a:pt x="3865" y="3358"/>
                  <a:pt x="3857" y="3347"/>
                </a:cubicBezTo>
                <a:cubicBezTo>
                  <a:pt x="3854" y="3343"/>
                  <a:pt x="3851" y="3340"/>
                  <a:pt x="3848" y="3339"/>
                </a:cubicBezTo>
                <a:cubicBezTo>
                  <a:pt x="3857" y="3332"/>
                  <a:pt x="3864" y="3325"/>
                  <a:pt x="3868" y="3315"/>
                </a:cubicBezTo>
                <a:cubicBezTo>
                  <a:pt x="3871" y="3309"/>
                  <a:pt x="3868" y="3301"/>
                  <a:pt x="3861" y="3298"/>
                </a:cubicBezTo>
                <a:cubicBezTo>
                  <a:pt x="3853" y="3295"/>
                  <a:pt x="3844" y="3294"/>
                  <a:pt x="3835" y="3295"/>
                </a:cubicBezTo>
                <a:cubicBezTo>
                  <a:pt x="3846" y="3281"/>
                  <a:pt x="3858" y="3267"/>
                  <a:pt x="3855" y="3249"/>
                </a:cubicBezTo>
                <a:cubicBezTo>
                  <a:pt x="3854" y="3243"/>
                  <a:pt x="3850" y="3240"/>
                  <a:pt x="3845" y="3239"/>
                </a:cubicBezTo>
                <a:cubicBezTo>
                  <a:pt x="3830" y="3236"/>
                  <a:pt x="3815" y="3244"/>
                  <a:pt x="3803" y="3256"/>
                </a:cubicBezTo>
                <a:cubicBezTo>
                  <a:pt x="3803" y="3247"/>
                  <a:pt x="3803" y="3238"/>
                  <a:pt x="3802" y="3229"/>
                </a:cubicBezTo>
                <a:cubicBezTo>
                  <a:pt x="3800" y="3211"/>
                  <a:pt x="3774" y="3208"/>
                  <a:pt x="3767" y="3225"/>
                </a:cubicBezTo>
                <a:cubicBezTo>
                  <a:pt x="3757" y="3247"/>
                  <a:pt x="3752" y="3270"/>
                  <a:pt x="3745" y="3292"/>
                </a:cubicBezTo>
                <a:cubicBezTo>
                  <a:pt x="3740" y="3285"/>
                  <a:pt x="3734" y="3280"/>
                  <a:pt x="3726" y="3276"/>
                </a:cubicBezTo>
                <a:cubicBezTo>
                  <a:pt x="3723" y="3275"/>
                  <a:pt x="3718" y="3275"/>
                  <a:pt x="3715" y="3277"/>
                </a:cubicBezTo>
                <a:cubicBezTo>
                  <a:pt x="3714" y="3270"/>
                  <a:pt x="3712" y="3263"/>
                  <a:pt x="3711" y="3256"/>
                </a:cubicBezTo>
                <a:cubicBezTo>
                  <a:pt x="3705" y="3231"/>
                  <a:pt x="3667" y="3228"/>
                  <a:pt x="3663" y="3256"/>
                </a:cubicBezTo>
                <a:cubicBezTo>
                  <a:pt x="3663" y="3262"/>
                  <a:pt x="3662" y="3268"/>
                  <a:pt x="3662" y="3274"/>
                </a:cubicBezTo>
                <a:cubicBezTo>
                  <a:pt x="3661" y="3275"/>
                  <a:pt x="3660" y="3276"/>
                  <a:pt x="3659" y="3277"/>
                </a:cubicBezTo>
                <a:cubicBezTo>
                  <a:pt x="3645" y="3301"/>
                  <a:pt x="3624" y="3316"/>
                  <a:pt x="3612" y="3338"/>
                </a:cubicBezTo>
                <a:cubicBezTo>
                  <a:pt x="3613" y="3325"/>
                  <a:pt x="3616" y="3310"/>
                  <a:pt x="3613" y="3298"/>
                </a:cubicBezTo>
                <a:cubicBezTo>
                  <a:pt x="3611" y="3289"/>
                  <a:pt x="3604" y="3284"/>
                  <a:pt x="3596" y="3285"/>
                </a:cubicBezTo>
                <a:cubicBezTo>
                  <a:pt x="3609" y="3268"/>
                  <a:pt x="3617" y="3251"/>
                  <a:pt x="3611" y="3229"/>
                </a:cubicBezTo>
                <a:cubicBezTo>
                  <a:pt x="3607" y="3216"/>
                  <a:pt x="3592" y="3217"/>
                  <a:pt x="3583" y="3223"/>
                </a:cubicBezTo>
                <a:cubicBezTo>
                  <a:pt x="3588" y="3214"/>
                  <a:pt x="3591" y="3204"/>
                  <a:pt x="3594" y="3194"/>
                </a:cubicBezTo>
                <a:cubicBezTo>
                  <a:pt x="3597" y="3186"/>
                  <a:pt x="3596" y="3174"/>
                  <a:pt x="3587" y="3169"/>
                </a:cubicBezTo>
                <a:cubicBezTo>
                  <a:pt x="3586" y="3168"/>
                  <a:pt x="3584" y="3167"/>
                  <a:pt x="3583" y="3167"/>
                </a:cubicBezTo>
                <a:cubicBezTo>
                  <a:pt x="3568" y="3159"/>
                  <a:pt x="3551" y="3181"/>
                  <a:pt x="3537" y="3205"/>
                </a:cubicBezTo>
                <a:cubicBezTo>
                  <a:pt x="3537" y="3203"/>
                  <a:pt x="3536" y="3200"/>
                  <a:pt x="3536" y="3198"/>
                </a:cubicBezTo>
                <a:cubicBezTo>
                  <a:pt x="3531" y="3162"/>
                  <a:pt x="3544" y="3103"/>
                  <a:pt x="3500" y="3090"/>
                </a:cubicBezTo>
                <a:cubicBezTo>
                  <a:pt x="3489" y="3088"/>
                  <a:pt x="3479" y="3093"/>
                  <a:pt x="3477" y="3103"/>
                </a:cubicBezTo>
                <a:cubicBezTo>
                  <a:pt x="3461" y="3082"/>
                  <a:pt x="3444" y="3064"/>
                  <a:pt x="3425" y="3058"/>
                </a:cubicBezTo>
                <a:cubicBezTo>
                  <a:pt x="3424" y="3057"/>
                  <a:pt x="3423" y="3057"/>
                  <a:pt x="3423" y="3057"/>
                </a:cubicBezTo>
                <a:cubicBezTo>
                  <a:pt x="3428" y="3011"/>
                  <a:pt x="3434" y="2965"/>
                  <a:pt x="3440" y="2918"/>
                </a:cubicBezTo>
                <a:cubicBezTo>
                  <a:pt x="3493" y="2921"/>
                  <a:pt x="3546" y="2921"/>
                  <a:pt x="3597" y="2932"/>
                </a:cubicBezTo>
                <a:cubicBezTo>
                  <a:pt x="3622" y="2963"/>
                  <a:pt x="3634" y="3002"/>
                  <a:pt x="3659" y="3033"/>
                </a:cubicBezTo>
                <a:cubicBezTo>
                  <a:pt x="3690" y="3071"/>
                  <a:pt x="3731" y="3100"/>
                  <a:pt x="3776" y="3116"/>
                </a:cubicBezTo>
                <a:cubicBezTo>
                  <a:pt x="3824" y="3133"/>
                  <a:pt x="3875" y="3135"/>
                  <a:pt x="3924" y="3132"/>
                </a:cubicBezTo>
                <a:cubicBezTo>
                  <a:pt x="3968" y="3130"/>
                  <a:pt x="4030" y="3128"/>
                  <a:pt x="4064" y="3096"/>
                </a:cubicBezTo>
                <a:cubicBezTo>
                  <a:pt x="4071" y="3090"/>
                  <a:pt x="4070" y="3081"/>
                  <a:pt x="4063" y="3075"/>
                </a:cubicBezTo>
                <a:cubicBezTo>
                  <a:pt x="4026" y="3047"/>
                  <a:pt x="3968" y="3052"/>
                  <a:pt x="3924" y="3051"/>
                </a:cubicBezTo>
                <a:cubicBezTo>
                  <a:pt x="3874" y="3049"/>
                  <a:pt x="3826" y="3045"/>
                  <a:pt x="3782" y="3019"/>
                </a:cubicBezTo>
                <a:cubicBezTo>
                  <a:pt x="3781" y="3018"/>
                  <a:pt x="3780" y="3017"/>
                  <a:pt x="3779" y="3017"/>
                </a:cubicBezTo>
                <a:cubicBezTo>
                  <a:pt x="3816" y="3027"/>
                  <a:pt x="3856" y="3028"/>
                  <a:pt x="3894" y="3023"/>
                </a:cubicBezTo>
                <a:cubicBezTo>
                  <a:pt x="3942" y="3017"/>
                  <a:pt x="3989" y="2998"/>
                  <a:pt x="4029" y="2972"/>
                </a:cubicBezTo>
                <a:cubicBezTo>
                  <a:pt x="4062" y="2952"/>
                  <a:pt x="4112" y="2921"/>
                  <a:pt x="4121" y="2880"/>
                </a:cubicBezTo>
                <a:cubicBezTo>
                  <a:pt x="4122" y="2874"/>
                  <a:pt x="4119" y="2870"/>
                  <a:pt x="4113" y="2869"/>
                </a:cubicBezTo>
                <a:cubicBezTo>
                  <a:pt x="4074" y="2862"/>
                  <a:pt x="4031" y="2891"/>
                  <a:pt x="3996" y="2905"/>
                </a:cubicBezTo>
                <a:cubicBezTo>
                  <a:pt x="3952" y="2924"/>
                  <a:pt x="3906" y="2941"/>
                  <a:pt x="3857" y="2942"/>
                </a:cubicBezTo>
                <a:cubicBezTo>
                  <a:pt x="3805" y="2942"/>
                  <a:pt x="3770" y="2919"/>
                  <a:pt x="3727" y="2894"/>
                </a:cubicBezTo>
                <a:cubicBezTo>
                  <a:pt x="3716" y="2887"/>
                  <a:pt x="3704" y="2881"/>
                  <a:pt x="3692" y="2876"/>
                </a:cubicBezTo>
                <a:cubicBezTo>
                  <a:pt x="3736" y="2879"/>
                  <a:pt x="3780" y="2882"/>
                  <a:pt x="3823" y="2872"/>
                </a:cubicBezTo>
                <a:cubicBezTo>
                  <a:pt x="3865" y="2863"/>
                  <a:pt x="3903" y="2842"/>
                  <a:pt x="3938" y="2817"/>
                </a:cubicBezTo>
                <a:cubicBezTo>
                  <a:pt x="3946" y="2812"/>
                  <a:pt x="3953" y="2806"/>
                  <a:pt x="3961" y="2800"/>
                </a:cubicBezTo>
                <a:cubicBezTo>
                  <a:pt x="3962" y="2803"/>
                  <a:pt x="3964" y="2805"/>
                  <a:pt x="3967" y="2806"/>
                </a:cubicBezTo>
                <a:cubicBezTo>
                  <a:pt x="4002" y="2832"/>
                  <a:pt x="4064" y="2833"/>
                  <a:pt x="4103" y="2815"/>
                </a:cubicBezTo>
                <a:cubicBezTo>
                  <a:pt x="4141" y="2797"/>
                  <a:pt x="4178" y="2758"/>
                  <a:pt x="4186" y="2715"/>
                </a:cubicBezTo>
                <a:cubicBezTo>
                  <a:pt x="4189" y="2698"/>
                  <a:pt x="4169" y="2683"/>
                  <a:pt x="4153" y="2687"/>
                </a:cubicBezTo>
                <a:cubicBezTo>
                  <a:pt x="4118" y="2696"/>
                  <a:pt x="4100" y="2732"/>
                  <a:pt x="4067" y="2741"/>
                </a:cubicBezTo>
                <a:cubicBezTo>
                  <a:pt x="4056" y="2744"/>
                  <a:pt x="4043" y="2743"/>
                  <a:pt x="4031" y="2741"/>
                </a:cubicBezTo>
                <a:cubicBezTo>
                  <a:pt x="4032" y="2740"/>
                  <a:pt x="4034" y="2739"/>
                  <a:pt x="4035" y="2738"/>
                </a:cubicBezTo>
                <a:cubicBezTo>
                  <a:pt x="4050" y="2725"/>
                  <a:pt x="4065" y="2712"/>
                  <a:pt x="4082" y="2701"/>
                </a:cubicBezTo>
                <a:cubicBezTo>
                  <a:pt x="4100" y="2688"/>
                  <a:pt x="4122" y="2680"/>
                  <a:pt x="4134" y="2660"/>
                </a:cubicBezTo>
                <a:cubicBezTo>
                  <a:pt x="4144" y="2643"/>
                  <a:pt x="4139" y="2616"/>
                  <a:pt x="4117" y="2610"/>
                </a:cubicBezTo>
                <a:cubicBezTo>
                  <a:pt x="4074" y="2600"/>
                  <a:pt x="4032" y="2633"/>
                  <a:pt x="3999" y="2657"/>
                </a:cubicBezTo>
                <a:cubicBezTo>
                  <a:pt x="3966" y="2681"/>
                  <a:pt x="3937" y="2709"/>
                  <a:pt x="3906" y="2735"/>
                </a:cubicBezTo>
                <a:cubicBezTo>
                  <a:pt x="3873" y="2761"/>
                  <a:pt x="3838" y="2783"/>
                  <a:pt x="3796" y="2791"/>
                </a:cubicBezTo>
                <a:cubicBezTo>
                  <a:pt x="3748" y="2800"/>
                  <a:pt x="3698" y="2791"/>
                  <a:pt x="3650" y="2789"/>
                </a:cubicBezTo>
                <a:cubicBezTo>
                  <a:pt x="3616" y="2788"/>
                  <a:pt x="3583" y="2791"/>
                  <a:pt x="3549" y="2793"/>
                </a:cubicBezTo>
                <a:cubicBezTo>
                  <a:pt x="3627" y="2782"/>
                  <a:pt x="3707" y="2773"/>
                  <a:pt x="3782" y="2747"/>
                </a:cubicBezTo>
                <a:cubicBezTo>
                  <a:pt x="3861" y="2719"/>
                  <a:pt x="3927" y="2668"/>
                  <a:pt x="3991" y="2616"/>
                </a:cubicBezTo>
                <a:cubicBezTo>
                  <a:pt x="4027" y="2586"/>
                  <a:pt x="3980" y="2533"/>
                  <a:pt x="3943" y="2561"/>
                </a:cubicBezTo>
                <a:cubicBezTo>
                  <a:pt x="3878" y="2610"/>
                  <a:pt x="3812" y="2661"/>
                  <a:pt x="3731" y="2683"/>
                </a:cubicBezTo>
                <a:cubicBezTo>
                  <a:pt x="3702" y="2692"/>
                  <a:pt x="3671" y="2698"/>
                  <a:pt x="3641" y="2703"/>
                </a:cubicBezTo>
                <a:cubicBezTo>
                  <a:pt x="3653" y="2692"/>
                  <a:pt x="3665" y="2681"/>
                  <a:pt x="3678" y="2672"/>
                </a:cubicBezTo>
                <a:cubicBezTo>
                  <a:pt x="3713" y="2646"/>
                  <a:pt x="3803" y="2650"/>
                  <a:pt x="3803" y="2590"/>
                </a:cubicBezTo>
                <a:cubicBezTo>
                  <a:pt x="3803" y="2584"/>
                  <a:pt x="3800" y="2578"/>
                  <a:pt x="3794" y="2576"/>
                </a:cubicBezTo>
                <a:cubicBezTo>
                  <a:pt x="3804" y="2579"/>
                  <a:pt x="3790" y="2575"/>
                  <a:pt x="3790" y="2575"/>
                </a:cubicBezTo>
                <a:cubicBezTo>
                  <a:pt x="3784" y="2575"/>
                  <a:pt x="3779" y="2574"/>
                  <a:pt x="3773" y="2574"/>
                </a:cubicBezTo>
                <a:cubicBezTo>
                  <a:pt x="3759" y="2574"/>
                  <a:pt x="3745" y="2575"/>
                  <a:pt x="3731" y="2577"/>
                </a:cubicBezTo>
                <a:cubicBezTo>
                  <a:pt x="3701" y="2582"/>
                  <a:pt x="3669" y="2587"/>
                  <a:pt x="3642" y="2602"/>
                </a:cubicBezTo>
                <a:cubicBezTo>
                  <a:pt x="3610" y="2619"/>
                  <a:pt x="3582" y="2647"/>
                  <a:pt x="3554" y="2670"/>
                </a:cubicBezTo>
                <a:cubicBezTo>
                  <a:pt x="3530" y="2689"/>
                  <a:pt x="3501" y="2705"/>
                  <a:pt x="3479" y="2726"/>
                </a:cubicBezTo>
                <a:cubicBezTo>
                  <a:pt x="3474" y="2727"/>
                  <a:pt x="3470" y="2728"/>
                  <a:pt x="3466" y="2728"/>
                </a:cubicBezTo>
                <a:cubicBezTo>
                  <a:pt x="3465" y="2728"/>
                  <a:pt x="3465" y="2728"/>
                  <a:pt x="3464" y="2728"/>
                </a:cubicBezTo>
                <a:cubicBezTo>
                  <a:pt x="3461" y="2722"/>
                  <a:pt x="3454" y="2717"/>
                  <a:pt x="3448" y="2716"/>
                </a:cubicBezTo>
                <a:cubicBezTo>
                  <a:pt x="3401" y="2715"/>
                  <a:pt x="3346" y="2720"/>
                  <a:pt x="3298" y="2714"/>
                </a:cubicBezTo>
                <a:cubicBezTo>
                  <a:pt x="3330" y="2705"/>
                  <a:pt x="3361" y="2695"/>
                  <a:pt x="3390" y="2679"/>
                </a:cubicBezTo>
                <a:cubicBezTo>
                  <a:pt x="3392" y="2678"/>
                  <a:pt x="3393" y="2678"/>
                  <a:pt x="3394" y="2677"/>
                </a:cubicBezTo>
                <a:cubicBezTo>
                  <a:pt x="3447" y="2677"/>
                  <a:pt x="3500" y="2666"/>
                  <a:pt x="3549" y="2646"/>
                </a:cubicBezTo>
                <a:cubicBezTo>
                  <a:pt x="3622" y="2617"/>
                  <a:pt x="3674" y="2567"/>
                  <a:pt x="3727" y="2511"/>
                </a:cubicBezTo>
                <a:cubicBezTo>
                  <a:pt x="3730" y="2517"/>
                  <a:pt x="3736" y="2522"/>
                  <a:pt x="3744" y="2526"/>
                </a:cubicBezTo>
                <a:cubicBezTo>
                  <a:pt x="3824" y="2557"/>
                  <a:pt x="3906" y="2520"/>
                  <a:pt x="3973" y="2478"/>
                </a:cubicBezTo>
                <a:cubicBezTo>
                  <a:pt x="4008" y="2456"/>
                  <a:pt x="4042" y="2432"/>
                  <a:pt x="4081" y="2420"/>
                </a:cubicBezTo>
                <a:cubicBezTo>
                  <a:pt x="4125" y="2407"/>
                  <a:pt x="4170" y="2413"/>
                  <a:pt x="4214" y="2421"/>
                </a:cubicBezTo>
                <a:cubicBezTo>
                  <a:pt x="4229" y="2423"/>
                  <a:pt x="4244" y="2411"/>
                  <a:pt x="4249" y="2398"/>
                </a:cubicBezTo>
                <a:cubicBezTo>
                  <a:pt x="4250" y="2395"/>
                  <a:pt x="4250" y="2393"/>
                  <a:pt x="4250" y="2390"/>
                </a:cubicBezTo>
                <a:cubicBezTo>
                  <a:pt x="4250" y="2390"/>
                  <a:pt x="4250" y="2389"/>
                  <a:pt x="4250" y="2389"/>
                </a:cubicBezTo>
                <a:cubicBezTo>
                  <a:pt x="4251" y="2368"/>
                  <a:pt x="4237" y="2356"/>
                  <a:pt x="4218" y="2353"/>
                </a:cubicBezTo>
                <a:cubicBezTo>
                  <a:pt x="4176" y="2344"/>
                  <a:pt x="4133" y="2339"/>
                  <a:pt x="4090" y="2346"/>
                </a:cubicBezTo>
                <a:cubicBezTo>
                  <a:pt x="4079" y="2348"/>
                  <a:pt x="4068" y="2351"/>
                  <a:pt x="4057" y="2354"/>
                </a:cubicBezTo>
                <a:cubicBezTo>
                  <a:pt x="4060" y="2334"/>
                  <a:pt x="4062" y="2312"/>
                  <a:pt x="4076" y="2296"/>
                </a:cubicBezTo>
                <a:cubicBezTo>
                  <a:pt x="4098" y="2268"/>
                  <a:pt x="4130" y="2275"/>
                  <a:pt x="4159" y="2261"/>
                </a:cubicBezTo>
                <a:cubicBezTo>
                  <a:pt x="4171" y="2255"/>
                  <a:pt x="4177" y="2236"/>
                  <a:pt x="4166" y="2225"/>
                </a:cubicBezTo>
                <a:cubicBezTo>
                  <a:pt x="4130" y="2191"/>
                  <a:pt x="4069" y="2213"/>
                  <a:pt x="4037" y="2245"/>
                </a:cubicBezTo>
                <a:cubicBezTo>
                  <a:pt x="4017" y="2265"/>
                  <a:pt x="4005" y="2292"/>
                  <a:pt x="3999" y="2320"/>
                </a:cubicBezTo>
                <a:cubicBezTo>
                  <a:pt x="3995" y="2340"/>
                  <a:pt x="3989" y="2363"/>
                  <a:pt x="3995" y="2382"/>
                </a:cubicBezTo>
                <a:cubicBezTo>
                  <a:pt x="3991" y="2384"/>
                  <a:pt x="3987" y="2387"/>
                  <a:pt x="3983" y="2389"/>
                </a:cubicBezTo>
                <a:cubicBezTo>
                  <a:pt x="3922" y="2425"/>
                  <a:pt x="3850" y="2485"/>
                  <a:pt x="3775" y="2462"/>
                </a:cubicBezTo>
                <a:cubicBezTo>
                  <a:pt x="3796" y="2443"/>
                  <a:pt x="3818" y="2426"/>
                  <a:pt x="3843" y="2413"/>
                </a:cubicBezTo>
                <a:cubicBezTo>
                  <a:pt x="3874" y="2397"/>
                  <a:pt x="3924" y="2390"/>
                  <a:pt x="3945" y="2361"/>
                </a:cubicBezTo>
                <a:cubicBezTo>
                  <a:pt x="3952" y="2351"/>
                  <a:pt x="3949" y="2338"/>
                  <a:pt x="3940" y="2332"/>
                </a:cubicBezTo>
                <a:cubicBezTo>
                  <a:pt x="3911" y="2311"/>
                  <a:pt x="3868" y="2327"/>
                  <a:pt x="3838" y="2338"/>
                </a:cubicBezTo>
                <a:cubicBezTo>
                  <a:pt x="3804" y="2351"/>
                  <a:pt x="3771" y="2369"/>
                  <a:pt x="3743" y="2393"/>
                </a:cubicBezTo>
                <a:cubicBezTo>
                  <a:pt x="3680" y="2444"/>
                  <a:pt x="3638" y="2515"/>
                  <a:pt x="3567" y="2556"/>
                </a:cubicBezTo>
                <a:cubicBezTo>
                  <a:pt x="3547" y="2568"/>
                  <a:pt x="3525" y="2577"/>
                  <a:pt x="3503" y="2585"/>
                </a:cubicBezTo>
                <a:cubicBezTo>
                  <a:pt x="3509" y="2577"/>
                  <a:pt x="3515" y="2570"/>
                  <a:pt x="3520" y="2561"/>
                </a:cubicBezTo>
                <a:cubicBezTo>
                  <a:pt x="3550" y="2516"/>
                  <a:pt x="3574" y="2458"/>
                  <a:pt x="3626" y="2433"/>
                </a:cubicBezTo>
                <a:cubicBezTo>
                  <a:pt x="3670" y="2413"/>
                  <a:pt x="3637" y="2347"/>
                  <a:pt x="3593" y="2366"/>
                </a:cubicBezTo>
                <a:cubicBezTo>
                  <a:pt x="3535" y="2391"/>
                  <a:pt x="3501" y="2443"/>
                  <a:pt x="3469" y="2494"/>
                </a:cubicBezTo>
                <a:cubicBezTo>
                  <a:pt x="3438" y="2542"/>
                  <a:pt x="3405" y="2577"/>
                  <a:pt x="3357" y="2602"/>
                </a:cubicBezTo>
                <a:cubicBezTo>
                  <a:pt x="3321" y="2598"/>
                  <a:pt x="3285" y="2589"/>
                  <a:pt x="3252" y="2576"/>
                </a:cubicBezTo>
                <a:cubicBezTo>
                  <a:pt x="3307" y="2569"/>
                  <a:pt x="3360" y="2553"/>
                  <a:pt x="3406" y="2517"/>
                </a:cubicBezTo>
                <a:cubicBezTo>
                  <a:pt x="3465" y="2470"/>
                  <a:pt x="3504" y="2404"/>
                  <a:pt x="3549" y="2345"/>
                </a:cubicBezTo>
                <a:cubicBezTo>
                  <a:pt x="3550" y="2344"/>
                  <a:pt x="3552" y="2343"/>
                  <a:pt x="3553" y="2342"/>
                </a:cubicBezTo>
                <a:cubicBezTo>
                  <a:pt x="3584" y="2321"/>
                  <a:pt x="3620" y="2338"/>
                  <a:pt x="3653" y="2345"/>
                </a:cubicBezTo>
                <a:cubicBezTo>
                  <a:pt x="3684" y="2351"/>
                  <a:pt x="3714" y="2349"/>
                  <a:pt x="3744" y="2339"/>
                </a:cubicBezTo>
                <a:cubicBezTo>
                  <a:pt x="3800" y="2320"/>
                  <a:pt x="3844" y="2277"/>
                  <a:pt x="3864" y="2221"/>
                </a:cubicBezTo>
                <a:cubicBezTo>
                  <a:pt x="3864" y="2220"/>
                  <a:pt x="3864" y="2219"/>
                  <a:pt x="3865" y="2218"/>
                </a:cubicBezTo>
                <a:cubicBezTo>
                  <a:pt x="3884" y="2259"/>
                  <a:pt x="3911" y="2297"/>
                  <a:pt x="3950" y="2330"/>
                </a:cubicBezTo>
                <a:cubicBezTo>
                  <a:pt x="3953" y="2333"/>
                  <a:pt x="3958" y="2327"/>
                  <a:pt x="3955" y="2324"/>
                </a:cubicBezTo>
                <a:cubicBezTo>
                  <a:pt x="3892" y="2268"/>
                  <a:pt x="3867" y="2190"/>
                  <a:pt x="3851" y="2108"/>
                </a:cubicBezTo>
                <a:cubicBezTo>
                  <a:pt x="3853" y="2107"/>
                  <a:pt x="3856" y="2106"/>
                  <a:pt x="3859" y="2105"/>
                </a:cubicBezTo>
                <a:cubicBezTo>
                  <a:pt x="3905" y="2089"/>
                  <a:pt x="3938" y="2053"/>
                  <a:pt x="3956" y="2008"/>
                </a:cubicBezTo>
                <a:cubicBezTo>
                  <a:pt x="3973" y="1966"/>
                  <a:pt x="3908" y="1945"/>
                  <a:pt x="3889" y="1986"/>
                </a:cubicBezTo>
                <a:cubicBezTo>
                  <a:pt x="3880" y="2006"/>
                  <a:pt x="3863" y="2023"/>
                  <a:pt x="3843" y="2034"/>
                </a:cubicBezTo>
                <a:cubicBezTo>
                  <a:pt x="3842" y="2034"/>
                  <a:pt x="3840" y="2035"/>
                  <a:pt x="3839" y="2035"/>
                </a:cubicBezTo>
                <a:cubicBezTo>
                  <a:pt x="3834" y="2004"/>
                  <a:pt x="3829" y="1973"/>
                  <a:pt x="3823" y="1942"/>
                </a:cubicBezTo>
                <a:cubicBezTo>
                  <a:pt x="3823" y="1942"/>
                  <a:pt x="3823" y="1941"/>
                  <a:pt x="3823" y="1941"/>
                </a:cubicBezTo>
                <a:cubicBezTo>
                  <a:pt x="3820" y="1927"/>
                  <a:pt x="3817" y="1914"/>
                  <a:pt x="3814" y="1901"/>
                </a:cubicBezTo>
                <a:cubicBezTo>
                  <a:pt x="3822" y="1895"/>
                  <a:pt x="3830" y="1889"/>
                  <a:pt x="3838" y="1883"/>
                </a:cubicBezTo>
                <a:cubicBezTo>
                  <a:pt x="3875" y="1857"/>
                  <a:pt x="3912" y="1830"/>
                  <a:pt x="3949" y="1803"/>
                </a:cubicBezTo>
                <a:cubicBezTo>
                  <a:pt x="4019" y="1919"/>
                  <a:pt x="4103" y="2024"/>
                  <a:pt x="4207" y="2112"/>
                </a:cubicBezTo>
                <a:cubicBezTo>
                  <a:pt x="4209" y="2114"/>
                  <a:pt x="4211" y="2111"/>
                  <a:pt x="4210" y="2109"/>
                </a:cubicBezTo>
                <a:cubicBezTo>
                  <a:pt x="4122" y="2007"/>
                  <a:pt x="4039" y="1902"/>
                  <a:pt x="3971" y="1787"/>
                </a:cubicBezTo>
                <a:cubicBezTo>
                  <a:pt x="4047" y="1731"/>
                  <a:pt x="4122" y="1676"/>
                  <a:pt x="4196" y="1619"/>
                </a:cubicBezTo>
                <a:cubicBezTo>
                  <a:pt x="4200" y="1616"/>
                  <a:pt x="4196" y="1610"/>
                  <a:pt x="4192" y="1613"/>
                </a:cubicBezTo>
                <a:cubicBezTo>
                  <a:pt x="4114" y="1663"/>
                  <a:pt x="4037" y="1714"/>
                  <a:pt x="3960" y="1766"/>
                </a:cubicBezTo>
                <a:cubicBezTo>
                  <a:pt x="3955" y="1757"/>
                  <a:pt x="3950" y="1749"/>
                  <a:pt x="3945" y="1740"/>
                </a:cubicBezTo>
                <a:cubicBezTo>
                  <a:pt x="3934" y="1719"/>
                  <a:pt x="3923" y="1698"/>
                  <a:pt x="3913" y="1677"/>
                </a:cubicBezTo>
                <a:cubicBezTo>
                  <a:pt x="3931" y="1664"/>
                  <a:pt x="3949" y="1650"/>
                  <a:pt x="3967" y="1638"/>
                </a:cubicBezTo>
                <a:cubicBezTo>
                  <a:pt x="4031" y="1594"/>
                  <a:pt x="4095" y="1549"/>
                  <a:pt x="4157" y="1501"/>
                </a:cubicBezTo>
                <a:cubicBezTo>
                  <a:pt x="4162" y="1498"/>
                  <a:pt x="4156" y="1490"/>
                  <a:pt x="4151" y="1493"/>
                </a:cubicBezTo>
                <a:cubicBezTo>
                  <a:pt x="4087" y="1530"/>
                  <a:pt x="4025" y="1569"/>
                  <a:pt x="3964" y="1610"/>
                </a:cubicBezTo>
                <a:cubicBezTo>
                  <a:pt x="3944" y="1623"/>
                  <a:pt x="3923" y="1638"/>
                  <a:pt x="3902" y="1653"/>
                </a:cubicBezTo>
                <a:cubicBezTo>
                  <a:pt x="3900" y="1650"/>
                  <a:pt x="3899" y="1646"/>
                  <a:pt x="3897" y="1643"/>
                </a:cubicBezTo>
                <a:cubicBezTo>
                  <a:pt x="3922" y="1626"/>
                  <a:pt x="3945" y="1605"/>
                  <a:pt x="3966" y="1585"/>
                </a:cubicBezTo>
                <a:cubicBezTo>
                  <a:pt x="4024" y="1531"/>
                  <a:pt x="4076" y="1470"/>
                  <a:pt x="4120" y="1403"/>
                </a:cubicBezTo>
                <a:cubicBezTo>
                  <a:pt x="4146" y="1365"/>
                  <a:pt x="4168" y="1325"/>
                  <a:pt x="4188" y="1284"/>
                </a:cubicBezTo>
                <a:cubicBezTo>
                  <a:pt x="4229" y="1236"/>
                  <a:pt x="4260" y="1180"/>
                  <a:pt x="4278" y="1115"/>
                </a:cubicBezTo>
                <a:cubicBezTo>
                  <a:pt x="4280" y="1108"/>
                  <a:pt x="4270" y="1105"/>
                  <a:pt x="4267" y="1112"/>
                </a:cubicBezTo>
                <a:cubicBezTo>
                  <a:pt x="4256" y="1137"/>
                  <a:pt x="4243" y="1162"/>
                  <a:pt x="4228" y="1185"/>
                </a:cubicBezTo>
                <a:cubicBezTo>
                  <a:pt x="4254" y="1109"/>
                  <a:pt x="4270" y="1029"/>
                  <a:pt x="4273" y="948"/>
                </a:cubicBezTo>
                <a:cubicBezTo>
                  <a:pt x="4273" y="947"/>
                  <a:pt x="4272" y="946"/>
                  <a:pt x="4272" y="947"/>
                </a:cubicBezTo>
                <a:cubicBezTo>
                  <a:pt x="4249" y="1059"/>
                  <a:pt x="4214" y="1168"/>
                  <a:pt x="4163" y="1269"/>
                </a:cubicBezTo>
                <a:cubicBezTo>
                  <a:pt x="4096" y="1339"/>
                  <a:pt x="4010" y="1388"/>
                  <a:pt x="3909" y="1403"/>
                </a:cubicBezTo>
                <a:cubicBezTo>
                  <a:pt x="3872" y="1408"/>
                  <a:pt x="3835" y="1409"/>
                  <a:pt x="3798" y="1406"/>
                </a:cubicBezTo>
                <a:cubicBezTo>
                  <a:pt x="3792" y="1399"/>
                  <a:pt x="3785" y="1394"/>
                  <a:pt x="3778" y="1389"/>
                </a:cubicBezTo>
                <a:cubicBezTo>
                  <a:pt x="3750" y="1374"/>
                  <a:pt x="3719" y="1374"/>
                  <a:pt x="3688" y="1381"/>
                </a:cubicBezTo>
                <a:cubicBezTo>
                  <a:pt x="3666" y="1373"/>
                  <a:pt x="3645" y="1362"/>
                  <a:pt x="3625" y="1350"/>
                </a:cubicBezTo>
                <a:cubicBezTo>
                  <a:pt x="3666" y="1319"/>
                  <a:pt x="3707" y="1287"/>
                  <a:pt x="3749" y="1256"/>
                </a:cubicBezTo>
                <a:cubicBezTo>
                  <a:pt x="3768" y="1248"/>
                  <a:pt x="3786" y="1237"/>
                  <a:pt x="3803" y="1224"/>
                </a:cubicBezTo>
                <a:cubicBezTo>
                  <a:pt x="3821" y="1210"/>
                  <a:pt x="3840" y="1194"/>
                  <a:pt x="3858" y="1176"/>
                </a:cubicBezTo>
                <a:cubicBezTo>
                  <a:pt x="3945" y="1115"/>
                  <a:pt x="4079" y="1040"/>
                  <a:pt x="4133" y="1168"/>
                </a:cubicBezTo>
                <a:cubicBezTo>
                  <a:pt x="4139" y="1180"/>
                  <a:pt x="4156" y="1177"/>
                  <a:pt x="4160" y="1166"/>
                </a:cubicBezTo>
                <a:cubicBezTo>
                  <a:pt x="4205" y="1047"/>
                  <a:pt x="4221" y="932"/>
                  <a:pt x="4211" y="806"/>
                </a:cubicBezTo>
                <a:cubicBezTo>
                  <a:pt x="4211" y="802"/>
                  <a:pt x="4205" y="802"/>
                  <a:pt x="4205" y="806"/>
                </a:cubicBezTo>
                <a:cubicBezTo>
                  <a:pt x="4200" y="915"/>
                  <a:pt x="4179" y="1024"/>
                  <a:pt x="4143" y="1127"/>
                </a:cubicBezTo>
                <a:cubicBezTo>
                  <a:pt x="4102" y="1070"/>
                  <a:pt x="4022" y="1060"/>
                  <a:pt x="3955" y="1084"/>
                </a:cubicBezTo>
                <a:cubicBezTo>
                  <a:pt x="3944" y="1088"/>
                  <a:pt x="3933" y="1093"/>
                  <a:pt x="3922" y="1099"/>
                </a:cubicBezTo>
                <a:cubicBezTo>
                  <a:pt x="3966" y="1034"/>
                  <a:pt x="3993" y="959"/>
                  <a:pt x="3978" y="888"/>
                </a:cubicBezTo>
                <a:cubicBezTo>
                  <a:pt x="3962" y="811"/>
                  <a:pt x="3909" y="741"/>
                  <a:pt x="3870" y="674"/>
                </a:cubicBezTo>
                <a:cubicBezTo>
                  <a:pt x="3816" y="581"/>
                  <a:pt x="3759" y="490"/>
                  <a:pt x="3705" y="398"/>
                </a:cubicBezTo>
                <a:cubicBezTo>
                  <a:pt x="3703" y="395"/>
                  <a:pt x="3697" y="397"/>
                  <a:pt x="3699" y="401"/>
                </a:cubicBezTo>
                <a:cubicBezTo>
                  <a:pt x="3743" y="484"/>
                  <a:pt x="3784" y="568"/>
                  <a:pt x="3828" y="650"/>
                </a:cubicBezTo>
                <a:cubicBezTo>
                  <a:pt x="3863" y="717"/>
                  <a:pt x="3914" y="789"/>
                  <a:pt x="3937" y="864"/>
                </a:cubicBezTo>
                <a:cubicBezTo>
                  <a:pt x="3900" y="818"/>
                  <a:pt x="3849" y="788"/>
                  <a:pt x="3790" y="773"/>
                </a:cubicBezTo>
                <a:cubicBezTo>
                  <a:pt x="3786" y="758"/>
                  <a:pt x="3780" y="744"/>
                  <a:pt x="3773" y="729"/>
                </a:cubicBezTo>
                <a:cubicBezTo>
                  <a:pt x="3761" y="705"/>
                  <a:pt x="3747" y="683"/>
                  <a:pt x="3731" y="661"/>
                </a:cubicBezTo>
                <a:cubicBezTo>
                  <a:pt x="3733" y="635"/>
                  <a:pt x="3730" y="609"/>
                  <a:pt x="3720" y="588"/>
                </a:cubicBezTo>
                <a:cubicBezTo>
                  <a:pt x="3698" y="542"/>
                  <a:pt x="3636" y="514"/>
                  <a:pt x="3587" y="488"/>
                </a:cubicBezTo>
                <a:cubicBezTo>
                  <a:pt x="3534" y="425"/>
                  <a:pt x="3480" y="362"/>
                  <a:pt x="3426" y="300"/>
                </a:cubicBezTo>
                <a:cubicBezTo>
                  <a:pt x="3424" y="297"/>
                  <a:pt x="3420" y="301"/>
                  <a:pt x="3422" y="303"/>
                </a:cubicBezTo>
                <a:cubicBezTo>
                  <a:pt x="3463" y="356"/>
                  <a:pt x="3504" y="409"/>
                  <a:pt x="3545" y="462"/>
                </a:cubicBezTo>
                <a:cubicBezTo>
                  <a:pt x="3540" y="459"/>
                  <a:pt x="3536" y="456"/>
                  <a:pt x="3531" y="453"/>
                </a:cubicBezTo>
                <a:cubicBezTo>
                  <a:pt x="3530" y="450"/>
                  <a:pt x="3529" y="449"/>
                  <a:pt x="3527" y="448"/>
                </a:cubicBezTo>
                <a:cubicBezTo>
                  <a:pt x="3522" y="445"/>
                  <a:pt x="3517" y="442"/>
                  <a:pt x="3513" y="440"/>
                </a:cubicBezTo>
                <a:cubicBezTo>
                  <a:pt x="3445" y="390"/>
                  <a:pt x="3387" y="332"/>
                  <a:pt x="3348" y="255"/>
                </a:cubicBezTo>
                <a:cubicBezTo>
                  <a:pt x="3347" y="253"/>
                  <a:pt x="3345" y="255"/>
                  <a:pt x="3346" y="257"/>
                </a:cubicBezTo>
                <a:cubicBezTo>
                  <a:pt x="3363" y="305"/>
                  <a:pt x="3389" y="347"/>
                  <a:pt x="3423" y="384"/>
                </a:cubicBezTo>
                <a:cubicBezTo>
                  <a:pt x="3404" y="370"/>
                  <a:pt x="3385" y="357"/>
                  <a:pt x="3367" y="342"/>
                </a:cubicBezTo>
                <a:cubicBezTo>
                  <a:pt x="3292" y="224"/>
                  <a:pt x="3199" y="116"/>
                  <a:pt x="3105" y="24"/>
                </a:cubicBezTo>
                <a:cubicBezTo>
                  <a:pt x="3103" y="22"/>
                  <a:pt x="3101" y="24"/>
                  <a:pt x="3102" y="26"/>
                </a:cubicBezTo>
                <a:cubicBezTo>
                  <a:pt x="3166" y="113"/>
                  <a:pt x="3235" y="197"/>
                  <a:pt x="3297" y="284"/>
                </a:cubicBezTo>
                <a:cubicBezTo>
                  <a:pt x="3260" y="252"/>
                  <a:pt x="3225" y="218"/>
                  <a:pt x="3191" y="183"/>
                </a:cubicBezTo>
                <a:cubicBezTo>
                  <a:pt x="3189" y="180"/>
                  <a:pt x="3185" y="183"/>
                  <a:pt x="3187" y="186"/>
                </a:cubicBezTo>
                <a:cubicBezTo>
                  <a:pt x="3232" y="244"/>
                  <a:pt x="3282" y="296"/>
                  <a:pt x="3337" y="344"/>
                </a:cubicBezTo>
                <a:cubicBezTo>
                  <a:pt x="3337" y="344"/>
                  <a:pt x="3337" y="344"/>
                  <a:pt x="3337" y="344"/>
                </a:cubicBezTo>
                <a:cubicBezTo>
                  <a:pt x="3381" y="412"/>
                  <a:pt x="3419" y="484"/>
                  <a:pt x="3446" y="562"/>
                </a:cubicBezTo>
                <a:cubicBezTo>
                  <a:pt x="3417" y="606"/>
                  <a:pt x="3381" y="647"/>
                  <a:pt x="3341" y="684"/>
                </a:cubicBezTo>
                <a:cubicBezTo>
                  <a:pt x="3280" y="582"/>
                  <a:pt x="3199" y="488"/>
                  <a:pt x="3113" y="406"/>
                </a:cubicBezTo>
                <a:cubicBezTo>
                  <a:pt x="3126" y="376"/>
                  <a:pt x="3139" y="347"/>
                  <a:pt x="3152" y="318"/>
                </a:cubicBezTo>
                <a:cubicBezTo>
                  <a:pt x="3153" y="314"/>
                  <a:pt x="3147" y="312"/>
                  <a:pt x="3145" y="315"/>
                </a:cubicBezTo>
                <a:cubicBezTo>
                  <a:pt x="3133" y="344"/>
                  <a:pt x="3119" y="371"/>
                  <a:pt x="3107" y="399"/>
                </a:cubicBezTo>
                <a:cubicBezTo>
                  <a:pt x="3063" y="358"/>
                  <a:pt x="3018" y="319"/>
                  <a:pt x="2973" y="284"/>
                </a:cubicBezTo>
                <a:cubicBezTo>
                  <a:pt x="2970" y="281"/>
                  <a:pt x="2967" y="286"/>
                  <a:pt x="2969" y="288"/>
                </a:cubicBezTo>
                <a:cubicBezTo>
                  <a:pt x="2898" y="350"/>
                  <a:pt x="2827" y="411"/>
                  <a:pt x="2756" y="473"/>
                </a:cubicBezTo>
                <a:cubicBezTo>
                  <a:pt x="2758" y="431"/>
                  <a:pt x="2761" y="389"/>
                  <a:pt x="2766" y="347"/>
                </a:cubicBezTo>
                <a:cubicBezTo>
                  <a:pt x="2771" y="341"/>
                  <a:pt x="2775" y="336"/>
                  <a:pt x="2780" y="330"/>
                </a:cubicBezTo>
                <a:cubicBezTo>
                  <a:pt x="2787" y="322"/>
                  <a:pt x="2779" y="310"/>
                  <a:pt x="2770" y="313"/>
                </a:cubicBezTo>
                <a:cubicBezTo>
                  <a:pt x="2784" y="224"/>
                  <a:pt x="2816" y="144"/>
                  <a:pt x="2849" y="60"/>
                </a:cubicBezTo>
                <a:cubicBezTo>
                  <a:pt x="2850" y="58"/>
                  <a:pt x="2846" y="55"/>
                  <a:pt x="2845" y="57"/>
                </a:cubicBezTo>
                <a:cubicBezTo>
                  <a:pt x="2774" y="137"/>
                  <a:pt x="2744" y="247"/>
                  <a:pt x="2730" y="354"/>
                </a:cubicBezTo>
                <a:cubicBezTo>
                  <a:pt x="2693" y="394"/>
                  <a:pt x="2658" y="435"/>
                  <a:pt x="2625" y="477"/>
                </a:cubicBezTo>
                <a:cubicBezTo>
                  <a:pt x="2620" y="368"/>
                  <a:pt x="2624" y="258"/>
                  <a:pt x="2672" y="158"/>
                </a:cubicBezTo>
                <a:cubicBezTo>
                  <a:pt x="2673" y="156"/>
                  <a:pt x="2670" y="154"/>
                  <a:pt x="2669" y="156"/>
                </a:cubicBezTo>
                <a:cubicBezTo>
                  <a:pt x="2645" y="201"/>
                  <a:pt x="2630" y="248"/>
                  <a:pt x="2621" y="296"/>
                </a:cubicBezTo>
                <a:cubicBezTo>
                  <a:pt x="2599" y="315"/>
                  <a:pt x="2580" y="335"/>
                  <a:pt x="2563" y="357"/>
                </a:cubicBezTo>
                <a:cubicBezTo>
                  <a:pt x="2577" y="273"/>
                  <a:pt x="2594" y="188"/>
                  <a:pt x="2617" y="105"/>
                </a:cubicBezTo>
                <a:cubicBezTo>
                  <a:pt x="2618" y="101"/>
                  <a:pt x="2613" y="100"/>
                  <a:pt x="2612" y="103"/>
                </a:cubicBezTo>
                <a:cubicBezTo>
                  <a:pt x="2567" y="210"/>
                  <a:pt x="2539" y="321"/>
                  <a:pt x="2519" y="434"/>
                </a:cubicBezTo>
                <a:cubicBezTo>
                  <a:pt x="2484" y="513"/>
                  <a:pt x="2471" y="603"/>
                  <a:pt x="2468" y="692"/>
                </a:cubicBezTo>
                <a:cubicBezTo>
                  <a:pt x="2468" y="694"/>
                  <a:pt x="2468" y="696"/>
                  <a:pt x="2468" y="698"/>
                </a:cubicBezTo>
                <a:cubicBezTo>
                  <a:pt x="2452" y="723"/>
                  <a:pt x="2436" y="748"/>
                  <a:pt x="2420" y="772"/>
                </a:cubicBezTo>
                <a:cubicBezTo>
                  <a:pt x="2397" y="793"/>
                  <a:pt x="2375" y="814"/>
                  <a:pt x="2352" y="835"/>
                </a:cubicBezTo>
                <a:cubicBezTo>
                  <a:pt x="2373" y="705"/>
                  <a:pt x="2390" y="573"/>
                  <a:pt x="2401" y="442"/>
                </a:cubicBezTo>
                <a:cubicBezTo>
                  <a:pt x="2404" y="405"/>
                  <a:pt x="2407" y="368"/>
                  <a:pt x="2408" y="331"/>
                </a:cubicBezTo>
                <a:cubicBezTo>
                  <a:pt x="2426" y="225"/>
                  <a:pt x="2429" y="117"/>
                  <a:pt x="2401" y="6"/>
                </a:cubicBezTo>
                <a:cubicBezTo>
                  <a:pt x="2400" y="1"/>
                  <a:pt x="2393" y="2"/>
                  <a:pt x="2394" y="7"/>
                </a:cubicBezTo>
                <a:cubicBezTo>
                  <a:pt x="2403" y="67"/>
                  <a:pt x="2404" y="125"/>
                  <a:pt x="2400" y="183"/>
                </a:cubicBezTo>
                <a:cubicBezTo>
                  <a:pt x="2394" y="145"/>
                  <a:pt x="2384" y="108"/>
                  <a:pt x="2367" y="71"/>
                </a:cubicBezTo>
                <a:cubicBezTo>
                  <a:pt x="2366" y="69"/>
                  <a:pt x="2364" y="70"/>
                  <a:pt x="2364" y="72"/>
                </a:cubicBezTo>
                <a:cubicBezTo>
                  <a:pt x="2384" y="124"/>
                  <a:pt x="2393" y="176"/>
                  <a:pt x="2395" y="229"/>
                </a:cubicBezTo>
                <a:cubicBezTo>
                  <a:pt x="2381" y="344"/>
                  <a:pt x="2345" y="455"/>
                  <a:pt x="2303" y="566"/>
                </a:cubicBezTo>
                <a:cubicBezTo>
                  <a:pt x="2300" y="401"/>
                  <a:pt x="2314" y="236"/>
                  <a:pt x="2354" y="70"/>
                </a:cubicBezTo>
                <a:cubicBezTo>
                  <a:pt x="2356" y="63"/>
                  <a:pt x="2346" y="60"/>
                  <a:pt x="2344" y="66"/>
                </a:cubicBezTo>
                <a:cubicBezTo>
                  <a:pt x="2272" y="250"/>
                  <a:pt x="2254" y="444"/>
                  <a:pt x="2262" y="640"/>
                </a:cubicBezTo>
                <a:cubicBezTo>
                  <a:pt x="2238" y="558"/>
                  <a:pt x="2207" y="479"/>
                  <a:pt x="2169" y="402"/>
                </a:cubicBezTo>
                <a:cubicBezTo>
                  <a:pt x="2169" y="401"/>
                  <a:pt x="2168" y="402"/>
                  <a:pt x="2168" y="402"/>
                </a:cubicBezTo>
                <a:cubicBezTo>
                  <a:pt x="2207" y="490"/>
                  <a:pt x="2238" y="582"/>
                  <a:pt x="2261" y="675"/>
                </a:cubicBezTo>
                <a:cubicBezTo>
                  <a:pt x="2245" y="713"/>
                  <a:pt x="2230" y="751"/>
                  <a:pt x="2214" y="790"/>
                </a:cubicBezTo>
                <a:cubicBezTo>
                  <a:pt x="2207" y="770"/>
                  <a:pt x="2198" y="751"/>
                  <a:pt x="2189" y="732"/>
                </a:cubicBezTo>
                <a:cubicBezTo>
                  <a:pt x="2182" y="595"/>
                  <a:pt x="2154" y="461"/>
                  <a:pt x="2104" y="333"/>
                </a:cubicBezTo>
                <a:cubicBezTo>
                  <a:pt x="2132" y="221"/>
                  <a:pt x="2149" y="110"/>
                  <a:pt x="2130" y="5"/>
                </a:cubicBezTo>
                <a:cubicBezTo>
                  <a:pt x="2129" y="0"/>
                  <a:pt x="2122" y="2"/>
                  <a:pt x="2122" y="7"/>
                </a:cubicBezTo>
                <a:cubicBezTo>
                  <a:pt x="2131" y="100"/>
                  <a:pt x="2114" y="197"/>
                  <a:pt x="2088" y="296"/>
                </a:cubicBezTo>
                <a:cubicBezTo>
                  <a:pt x="2065" y="241"/>
                  <a:pt x="2038" y="188"/>
                  <a:pt x="2006" y="137"/>
                </a:cubicBezTo>
                <a:cubicBezTo>
                  <a:pt x="2006" y="137"/>
                  <a:pt x="2005" y="137"/>
                  <a:pt x="2005" y="137"/>
                </a:cubicBezTo>
                <a:cubicBezTo>
                  <a:pt x="2036" y="192"/>
                  <a:pt x="2063" y="249"/>
                  <a:pt x="2085" y="308"/>
                </a:cubicBezTo>
                <a:cubicBezTo>
                  <a:pt x="2071" y="358"/>
                  <a:pt x="2056" y="409"/>
                  <a:pt x="2039" y="460"/>
                </a:cubicBezTo>
                <a:cubicBezTo>
                  <a:pt x="1987" y="375"/>
                  <a:pt x="1930" y="291"/>
                  <a:pt x="1870" y="214"/>
                </a:cubicBezTo>
                <a:cubicBezTo>
                  <a:pt x="1869" y="214"/>
                  <a:pt x="1868" y="215"/>
                  <a:pt x="1869" y="215"/>
                </a:cubicBezTo>
                <a:cubicBezTo>
                  <a:pt x="1915" y="310"/>
                  <a:pt x="1974" y="398"/>
                  <a:pt x="2031" y="487"/>
                </a:cubicBezTo>
                <a:cubicBezTo>
                  <a:pt x="2023" y="514"/>
                  <a:pt x="2014" y="542"/>
                  <a:pt x="2006" y="569"/>
                </a:cubicBezTo>
                <a:cubicBezTo>
                  <a:pt x="1899" y="467"/>
                  <a:pt x="1770" y="393"/>
                  <a:pt x="1640" y="324"/>
                </a:cubicBezTo>
                <a:cubicBezTo>
                  <a:pt x="1638" y="322"/>
                  <a:pt x="1636" y="325"/>
                  <a:pt x="1638" y="327"/>
                </a:cubicBezTo>
                <a:cubicBezTo>
                  <a:pt x="1762" y="410"/>
                  <a:pt x="1892" y="496"/>
                  <a:pt x="1996" y="605"/>
                </a:cubicBezTo>
                <a:cubicBezTo>
                  <a:pt x="1984" y="647"/>
                  <a:pt x="1974" y="689"/>
                  <a:pt x="1967" y="731"/>
                </a:cubicBezTo>
                <a:cubicBezTo>
                  <a:pt x="1937" y="691"/>
                  <a:pt x="1907" y="651"/>
                  <a:pt x="1876" y="612"/>
                </a:cubicBezTo>
                <a:cubicBezTo>
                  <a:pt x="1869" y="603"/>
                  <a:pt x="1856" y="615"/>
                  <a:pt x="1863" y="624"/>
                </a:cubicBezTo>
                <a:cubicBezTo>
                  <a:pt x="1897" y="668"/>
                  <a:pt x="1930" y="712"/>
                  <a:pt x="1963" y="756"/>
                </a:cubicBezTo>
                <a:cubicBezTo>
                  <a:pt x="1962" y="762"/>
                  <a:pt x="1961" y="768"/>
                  <a:pt x="1960" y="774"/>
                </a:cubicBezTo>
                <a:cubicBezTo>
                  <a:pt x="1855" y="702"/>
                  <a:pt x="1759" y="619"/>
                  <a:pt x="1670" y="523"/>
                </a:cubicBezTo>
                <a:cubicBezTo>
                  <a:pt x="1668" y="521"/>
                  <a:pt x="1665" y="524"/>
                  <a:pt x="1667" y="526"/>
                </a:cubicBezTo>
                <a:cubicBezTo>
                  <a:pt x="1746" y="635"/>
                  <a:pt x="1846" y="730"/>
                  <a:pt x="1957" y="807"/>
                </a:cubicBezTo>
                <a:cubicBezTo>
                  <a:pt x="1952" y="861"/>
                  <a:pt x="1953" y="914"/>
                  <a:pt x="1964" y="966"/>
                </a:cubicBezTo>
                <a:cubicBezTo>
                  <a:pt x="1948" y="918"/>
                  <a:pt x="1928" y="872"/>
                  <a:pt x="1899" y="829"/>
                </a:cubicBezTo>
                <a:cubicBezTo>
                  <a:pt x="1804" y="687"/>
                  <a:pt x="1634" y="563"/>
                  <a:pt x="1476" y="500"/>
                </a:cubicBezTo>
                <a:cubicBezTo>
                  <a:pt x="1470" y="498"/>
                  <a:pt x="1468" y="506"/>
                  <a:pt x="1472" y="509"/>
                </a:cubicBezTo>
                <a:cubicBezTo>
                  <a:pt x="1616" y="630"/>
                  <a:pt x="1786" y="708"/>
                  <a:pt x="1883" y="878"/>
                </a:cubicBezTo>
                <a:cubicBezTo>
                  <a:pt x="1928" y="956"/>
                  <a:pt x="1949" y="1046"/>
                  <a:pt x="1961" y="1139"/>
                </a:cubicBezTo>
                <a:cubicBezTo>
                  <a:pt x="1943" y="1121"/>
                  <a:pt x="1925" y="1103"/>
                  <a:pt x="1906" y="1086"/>
                </a:cubicBezTo>
                <a:cubicBezTo>
                  <a:pt x="1887" y="1040"/>
                  <a:pt x="1864" y="996"/>
                  <a:pt x="1839" y="953"/>
                </a:cubicBezTo>
                <a:cubicBezTo>
                  <a:pt x="1785" y="857"/>
                  <a:pt x="1731" y="762"/>
                  <a:pt x="1635" y="703"/>
                </a:cubicBezTo>
                <a:cubicBezTo>
                  <a:pt x="1634" y="703"/>
                  <a:pt x="1633" y="704"/>
                  <a:pt x="1634" y="705"/>
                </a:cubicBezTo>
                <a:cubicBezTo>
                  <a:pt x="1728" y="773"/>
                  <a:pt x="1780" y="882"/>
                  <a:pt x="1832" y="982"/>
                </a:cubicBezTo>
                <a:cubicBezTo>
                  <a:pt x="1844" y="1006"/>
                  <a:pt x="1855" y="1029"/>
                  <a:pt x="1865" y="1053"/>
                </a:cubicBezTo>
                <a:cubicBezTo>
                  <a:pt x="1823" y="1019"/>
                  <a:pt x="1778" y="989"/>
                  <a:pt x="1729" y="965"/>
                </a:cubicBezTo>
                <a:cubicBezTo>
                  <a:pt x="1681" y="854"/>
                  <a:pt x="1610" y="754"/>
                  <a:pt x="1526" y="666"/>
                </a:cubicBezTo>
                <a:cubicBezTo>
                  <a:pt x="1524" y="664"/>
                  <a:pt x="1521" y="667"/>
                  <a:pt x="1523" y="668"/>
                </a:cubicBezTo>
                <a:cubicBezTo>
                  <a:pt x="1597" y="753"/>
                  <a:pt x="1661" y="850"/>
                  <a:pt x="1706" y="953"/>
                </a:cubicBezTo>
                <a:cubicBezTo>
                  <a:pt x="1704" y="953"/>
                  <a:pt x="1703" y="952"/>
                  <a:pt x="1702" y="951"/>
                </a:cubicBezTo>
                <a:cubicBezTo>
                  <a:pt x="1683" y="943"/>
                  <a:pt x="1664" y="935"/>
                  <a:pt x="1645" y="927"/>
                </a:cubicBezTo>
                <a:cubicBezTo>
                  <a:pt x="1643" y="926"/>
                  <a:pt x="1641" y="925"/>
                  <a:pt x="1639" y="924"/>
                </a:cubicBezTo>
                <a:cubicBezTo>
                  <a:pt x="1649" y="906"/>
                  <a:pt x="1654" y="887"/>
                  <a:pt x="1653" y="867"/>
                </a:cubicBezTo>
                <a:cubicBezTo>
                  <a:pt x="1652" y="846"/>
                  <a:pt x="1623" y="844"/>
                  <a:pt x="1618" y="863"/>
                </a:cubicBezTo>
                <a:cubicBezTo>
                  <a:pt x="1614" y="878"/>
                  <a:pt x="1609" y="890"/>
                  <a:pt x="1602" y="902"/>
                </a:cubicBezTo>
                <a:cubicBezTo>
                  <a:pt x="1597" y="899"/>
                  <a:pt x="1592" y="896"/>
                  <a:pt x="1587" y="893"/>
                </a:cubicBezTo>
                <a:cubicBezTo>
                  <a:pt x="1588" y="891"/>
                  <a:pt x="1588" y="890"/>
                  <a:pt x="1589" y="888"/>
                </a:cubicBezTo>
                <a:cubicBezTo>
                  <a:pt x="1602" y="869"/>
                  <a:pt x="1574" y="855"/>
                  <a:pt x="1559" y="867"/>
                </a:cubicBezTo>
                <a:cubicBezTo>
                  <a:pt x="1557" y="869"/>
                  <a:pt x="1555" y="871"/>
                  <a:pt x="1554" y="873"/>
                </a:cubicBezTo>
                <a:cubicBezTo>
                  <a:pt x="1486" y="833"/>
                  <a:pt x="1419" y="794"/>
                  <a:pt x="1353" y="756"/>
                </a:cubicBezTo>
                <a:cubicBezTo>
                  <a:pt x="1351" y="754"/>
                  <a:pt x="1349" y="756"/>
                  <a:pt x="1349" y="758"/>
                </a:cubicBezTo>
                <a:cubicBezTo>
                  <a:pt x="1343" y="750"/>
                  <a:pt x="1337" y="742"/>
                  <a:pt x="1331" y="733"/>
                </a:cubicBezTo>
                <a:cubicBezTo>
                  <a:pt x="1330" y="731"/>
                  <a:pt x="1328" y="732"/>
                  <a:pt x="1329" y="734"/>
                </a:cubicBezTo>
                <a:cubicBezTo>
                  <a:pt x="1357" y="780"/>
                  <a:pt x="1394" y="815"/>
                  <a:pt x="1435" y="844"/>
                </a:cubicBezTo>
                <a:cubicBezTo>
                  <a:pt x="1420" y="842"/>
                  <a:pt x="1405" y="857"/>
                  <a:pt x="1416" y="873"/>
                </a:cubicBezTo>
                <a:cubicBezTo>
                  <a:pt x="1421" y="880"/>
                  <a:pt x="1424" y="887"/>
                  <a:pt x="1427" y="895"/>
                </a:cubicBezTo>
                <a:cubicBezTo>
                  <a:pt x="1418" y="888"/>
                  <a:pt x="1409" y="881"/>
                  <a:pt x="1400" y="875"/>
                </a:cubicBezTo>
                <a:cubicBezTo>
                  <a:pt x="1399" y="861"/>
                  <a:pt x="1402" y="847"/>
                  <a:pt x="1402" y="833"/>
                </a:cubicBezTo>
                <a:cubicBezTo>
                  <a:pt x="1402" y="826"/>
                  <a:pt x="1393" y="822"/>
                  <a:pt x="1387" y="826"/>
                </a:cubicBezTo>
                <a:cubicBezTo>
                  <a:pt x="1376" y="833"/>
                  <a:pt x="1368" y="843"/>
                  <a:pt x="1364" y="853"/>
                </a:cubicBezTo>
                <a:cubicBezTo>
                  <a:pt x="1362" y="852"/>
                  <a:pt x="1360" y="851"/>
                  <a:pt x="1359" y="850"/>
                </a:cubicBezTo>
                <a:cubicBezTo>
                  <a:pt x="1358" y="849"/>
                  <a:pt x="1357" y="847"/>
                  <a:pt x="1356" y="846"/>
                </a:cubicBezTo>
                <a:cubicBezTo>
                  <a:pt x="1352" y="836"/>
                  <a:pt x="1342" y="835"/>
                  <a:pt x="1334" y="838"/>
                </a:cubicBezTo>
                <a:cubicBezTo>
                  <a:pt x="1321" y="833"/>
                  <a:pt x="1309" y="828"/>
                  <a:pt x="1295" y="824"/>
                </a:cubicBezTo>
                <a:cubicBezTo>
                  <a:pt x="1262" y="813"/>
                  <a:pt x="1227" y="807"/>
                  <a:pt x="1192" y="809"/>
                </a:cubicBezTo>
                <a:cubicBezTo>
                  <a:pt x="1190" y="808"/>
                  <a:pt x="1189" y="807"/>
                  <a:pt x="1187" y="807"/>
                </a:cubicBezTo>
                <a:cubicBezTo>
                  <a:pt x="1175" y="805"/>
                  <a:pt x="1165" y="807"/>
                  <a:pt x="1155" y="810"/>
                </a:cubicBezTo>
                <a:cubicBezTo>
                  <a:pt x="1155" y="804"/>
                  <a:pt x="1152" y="799"/>
                  <a:pt x="1149" y="795"/>
                </a:cubicBezTo>
                <a:cubicBezTo>
                  <a:pt x="1177" y="784"/>
                  <a:pt x="1203" y="769"/>
                  <a:pt x="1211" y="739"/>
                </a:cubicBezTo>
                <a:cubicBezTo>
                  <a:pt x="1213" y="732"/>
                  <a:pt x="1208" y="723"/>
                  <a:pt x="1200" y="722"/>
                </a:cubicBezTo>
                <a:cubicBezTo>
                  <a:pt x="1177" y="718"/>
                  <a:pt x="1150" y="726"/>
                  <a:pt x="1124" y="735"/>
                </a:cubicBezTo>
                <a:cubicBezTo>
                  <a:pt x="1134" y="718"/>
                  <a:pt x="1141" y="699"/>
                  <a:pt x="1142" y="679"/>
                </a:cubicBezTo>
                <a:cubicBezTo>
                  <a:pt x="1142" y="669"/>
                  <a:pt x="1130" y="663"/>
                  <a:pt x="1121" y="668"/>
                </a:cubicBezTo>
                <a:cubicBezTo>
                  <a:pt x="1098" y="683"/>
                  <a:pt x="1081" y="704"/>
                  <a:pt x="1062" y="724"/>
                </a:cubicBezTo>
                <a:cubicBezTo>
                  <a:pt x="1062" y="718"/>
                  <a:pt x="1060" y="711"/>
                  <a:pt x="1056" y="706"/>
                </a:cubicBezTo>
                <a:cubicBezTo>
                  <a:pt x="1054" y="703"/>
                  <a:pt x="1050" y="700"/>
                  <a:pt x="1047" y="700"/>
                </a:cubicBezTo>
                <a:cubicBezTo>
                  <a:pt x="1030" y="703"/>
                  <a:pt x="1020" y="715"/>
                  <a:pt x="1010" y="728"/>
                </a:cubicBezTo>
                <a:cubicBezTo>
                  <a:pt x="1015" y="711"/>
                  <a:pt x="1023" y="688"/>
                  <a:pt x="1009" y="680"/>
                </a:cubicBezTo>
                <a:cubicBezTo>
                  <a:pt x="1004" y="677"/>
                  <a:pt x="1000" y="676"/>
                  <a:pt x="996" y="676"/>
                </a:cubicBezTo>
                <a:cubicBezTo>
                  <a:pt x="1001" y="665"/>
                  <a:pt x="1006" y="653"/>
                  <a:pt x="1005" y="641"/>
                </a:cubicBezTo>
                <a:cubicBezTo>
                  <a:pt x="1005" y="633"/>
                  <a:pt x="998" y="626"/>
                  <a:pt x="990" y="627"/>
                </a:cubicBezTo>
                <a:cubicBezTo>
                  <a:pt x="980" y="627"/>
                  <a:pt x="970" y="631"/>
                  <a:pt x="961" y="636"/>
                </a:cubicBezTo>
                <a:cubicBezTo>
                  <a:pt x="965" y="616"/>
                  <a:pt x="972" y="596"/>
                  <a:pt x="960" y="578"/>
                </a:cubicBezTo>
                <a:cubicBezTo>
                  <a:pt x="957" y="573"/>
                  <a:pt x="951" y="571"/>
                  <a:pt x="945" y="572"/>
                </a:cubicBezTo>
                <a:cubicBezTo>
                  <a:pt x="927" y="576"/>
                  <a:pt x="916" y="592"/>
                  <a:pt x="909" y="610"/>
                </a:cubicBezTo>
                <a:cubicBezTo>
                  <a:pt x="905" y="601"/>
                  <a:pt x="901" y="591"/>
                  <a:pt x="896" y="582"/>
                </a:cubicBezTo>
                <a:cubicBezTo>
                  <a:pt x="885" y="564"/>
                  <a:pt x="856" y="574"/>
                  <a:pt x="856" y="594"/>
                </a:cubicBezTo>
                <a:cubicBezTo>
                  <a:pt x="857" y="621"/>
                  <a:pt x="862" y="648"/>
                  <a:pt x="865" y="675"/>
                </a:cubicBezTo>
                <a:cubicBezTo>
                  <a:pt x="857" y="670"/>
                  <a:pt x="848" y="667"/>
                  <a:pt x="838" y="667"/>
                </a:cubicBezTo>
                <a:cubicBezTo>
                  <a:pt x="834" y="667"/>
                  <a:pt x="829" y="670"/>
                  <a:pt x="826" y="673"/>
                </a:cubicBezTo>
                <a:cubicBezTo>
                  <a:pt x="822" y="666"/>
                  <a:pt x="817" y="660"/>
                  <a:pt x="812" y="653"/>
                </a:cubicBezTo>
                <a:cubicBezTo>
                  <a:pt x="794" y="630"/>
                  <a:pt x="753" y="644"/>
                  <a:pt x="763" y="675"/>
                </a:cubicBezTo>
                <a:cubicBezTo>
                  <a:pt x="765" y="682"/>
                  <a:pt x="767" y="689"/>
                  <a:pt x="770" y="695"/>
                </a:cubicBezTo>
                <a:cubicBezTo>
                  <a:pt x="769" y="697"/>
                  <a:pt x="769" y="698"/>
                  <a:pt x="768" y="700"/>
                </a:cubicBezTo>
                <a:cubicBezTo>
                  <a:pt x="767" y="711"/>
                  <a:pt x="764" y="722"/>
                  <a:pt x="761" y="733"/>
                </a:cubicBezTo>
                <a:cubicBezTo>
                  <a:pt x="743" y="725"/>
                  <a:pt x="726" y="717"/>
                  <a:pt x="709" y="708"/>
                </a:cubicBezTo>
                <a:cubicBezTo>
                  <a:pt x="708" y="695"/>
                  <a:pt x="705" y="683"/>
                  <a:pt x="695" y="671"/>
                </a:cubicBezTo>
                <a:cubicBezTo>
                  <a:pt x="685" y="660"/>
                  <a:pt x="669" y="668"/>
                  <a:pt x="664" y="678"/>
                </a:cubicBezTo>
                <a:cubicBezTo>
                  <a:pt x="663" y="666"/>
                  <a:pt x="663" y="655"/>
                  <a:pt x="661" y="643"/>
                </a:cubicBezTo>
                <a:cubicBezTo>
                  <a:pt x="660" y="633"/>
                  <a:pt x="653" y="621"/>
                  <a:pt x="642" y="620"/>
                </a:cubicBezTo>
                <a:cubicBezTo>
                  <a:pt x="640" y="620"/>
                  <a:pt x="638" y="619"/>
                  <a:pt x="636" y="619"/>
                </a:cubicBezTo>
                <a:cubicBezTo>
                  <a:pt x="621" y="618"/>
                  <a:pt x="614" y="637"/>
                  <a:pt x="609" y="661"/>
                </a:cubicBezTo>
                <a:cubicBezTo>
                  <a:pt x="603" y="658"/>
                  <a:pt x="596" y="655"/>
                  <a:pt x="590" y="652"/>
                </a:cubicBezTo>
                <a:cubicBezTo>
                  <a:pt x="579" y="630"/>
                  <a:pt x="569" y="605"/>
                  <a:pt x="552" y="590"/>
                </a:cubicBezTo>
                <a:cubicBezTo>
                  <a:pt x="572" y="586"/>
                  <a:pt x="592" y="580"/>
                  <a:pt x="602" y="562"/>
                </a:cubicBezTo>
                <a:cubicBezTo>
                  <a:pt x="613" y="543"/>
                  <a:pt x="604" y="525"/>
                  <a:pt x="592" y="510"/>
                </a:cubicBezTo>
                <a:cubicBezTo>
                  <a:pt x="630" y="508"/>
                  <a:pt x="676" y="495"/>
                  <a:pt x="672" y="450"/>
                </a:cubicBezTo>
                <a:cubicBezTo>
                  <a:pt x="669" y="411"/>
                  <a:pt x="626" y="406"/>
                  <a:pt x="596" y="418"/>
                </a:cubicBezTo>
                <a:cubicBezTo>
                  <a:pt x="579" y="386"/>
                  <a:pt x="537" y="372"/>
                  <a:pt x="530" y="419"/>
                </a:cubicBezTo>
                <a:cubicBezTo>
                  <a:pt x="529" y="426"/>
                  <a:pt x="531" y="437"/>
                  <a:pt x="529" y="443"/>
                </a:cubicBezTo>
                <a:cubicBezTo>
                  <a:pt x="523" y="459"/>
                  <a:pt x="510" y="465"/>
                  <a:pt x="498" y="475"/>
                </a:cubicBezTo>
                <a:cubicBezTo>
                  <a:pt x="487" y="485"/>
                  <a:pt x="483" y="493"/>
                  <a:pt x="475" y="505"/>
                </a:cubicBezTo>
                <a:cubicBezTo>
                  <a:pt x="462" y="524"/>
                  <a:pt x="448" y="528"/>
                  <a:pt x="428" y="529"/>
                </a:cubicBezTo>
                <a:cubicBezTo>
                  <a:pt x="414" y="530"/>
                  <a:pt x="406" y="538"/>
                  <a:pt x="397" y="547"/>
                </a:cubicBezTo>
                <a:cubicBezTo>
                  <a:pt x="395" y="550"/>
                  <a:pt x="393" y="553"/>
                  <a:pt x="390" y="557"/>
                </a:cubicBezTo>
                <a:cubicBezTo>
                  <a:pt x="369" y="546"/>
                  <a:pt x="347" y="536"/>
                  <a:pt x="325" y="526"/>
                </a:cubicBezTo>
                <a:cubicBezTo>
                  <a:pt x="326" y="523"/>
                  <a:pt x="327" y="521"/>
                  <a:pt x="328" y="520"/>
                </a:cubicBezTo>
                <a:cubicBezTo>
                  <a:pt x="334" y="511"/>
                  <a:pt x="342" y="514"/>
                  <a:pt x="353" y="510"/>
                </a:cubicBezTo>
                <a:cubicBezTo>
                  <a:pt x="365" y="505"/>
                  <a:pt x="375" y="497"/>
                  <a:pt x="382" y="487"/>
                </a:cubicBezTo>
                <a:cubicBezTo>
                  <a:pt x="407" y="449"/>
                  <a:pt x="373" y="403"/>
                  <a:pt x="332" y="409"/>
                </a:cubicBezTo>
                <a:cubicBezTo>
                  <a:pt x="326" y="386"/>
                  <a:pt x="310" y="357"/>
                  <a:pt x="282" y="371"/>
                </a:cubicBezTo>
                <a:cubicBezTo>
                  <a:pt x="249" y="388"/>
                  <a:pt x="259" y="454"/>
                  <a:pt x="261" y="487"/>
                </a:cubicBezTo>
                <a:cubicBezTo>
                  <a:pt x="245" y="490"/>
                  <a:pt x="233" y="502"/>
                  <a:pt x="229" y="520"/>
                </a:cubicBezTo>
                <a:cubicBezTo>
                  <a:pt x="222" y="545"/>
                  <a:pt x="237" y="568"/>
                  <a:pt x="253" y="587"/>
                </a:cubicBezTo>
                <a:cubicBezTo>
                  <a:pt x="241" y="601"/>
                  <a:pt x="237" y="617"/>
                  <a:pt x="241" y="634"/>
                </a:cubicBezTo>
                <a:cubicBezTo>
                  <a:pt x="216" y="638"/>
                  <a:pt x="199" y="659"/>
                  <a:pt x="193" y="685"/>
                </a:cubicBezTo>
                <a:cubicBezTo>
                  <a:pt x="186" y="709"/>
                  <a:pt x="189" y="734"/>
                  <a:pt x="177" y="757"/>
                </a:cubicBezTo>
                <a:cubicBezTo>
                  <a:pt x="172" y="768"/>
                  <a:pt x="163" y="778"/>
                  <a:pt x="154" y="786"/>
                </a:cubicBezTo>
                <a:cubicBezTo>
                  <a:pt x="157" y="777"/>
                  <a:pt x="157" y="767"/>
                  <a:pt x="155" y="756"/>
                </a:cubicBezTo>
                <a:cubicBezTo>
                  <a:pt x="149" y="726"/>
                  <a:pt x="124" y="708"/>
                  <a:pt x="94" y="711"/>
                </a:cubicBezTo>
                <a:cubicBezTo>
                  <a:pt x="60" y="715"/>
                  <a:pt x="32" y="738"/>
                  <a:pt x="0" y="753"/>
                </a:cubicBezTo>
                <a:cubicBezTo>
                  <a:pt x="0" y="4590"/>
                  <a:pt x="0" y="4590"/>
                  <a:pt x="0" y="4590"/>
                </a:cubicBezTo>
                <a:cubicBezTo>
                  <a:pt x="5382" y="4590"/>
                  <a:pt x="5382" y="4590"/>
                  <a:pt x="5382" y="4590"/>
                </a:cubicBezTo>
                <a:cubicBezTo>
                  <a:pt x="5390" y="4575"/>
                  <a:pt x="5397" y="4560"/>
                  <a:pt x="5404" y="4543"/>
                </a:cubicBezTo>
                <a:cubicBezTo>
                  <a:pt x="5454" y="4541"/>
                  <a:pt x="5504" y="4532"/>
                  <a:pt x="5535" y="4500"/>
                </a:cubicBezTo>
                <a:close/>
                <a:moveTo>
                  <a:pt x="1471" y="887"/>
                </a:moveTo>
                <a:cubicBezTo>
                  <a:pt x="1466" y="876"/>
                  <a:pt x="1460" y="865"/>
                  <a:pt x="1453" y="855"/>
                </a:cubicBezTo>
                <a:cubicBezTo>
                  <a:pt x="1461" y="860"/>
                  <a:pt x="1469" y="865"/>
                  <a:pt x="1478" y="870"/>
                </a:cubicBezTo>
                <a:cubicBezTo>
                  <a:pt x="1475" y="876"/>
                  <a:pt x="1473" y="881"/>
                  <a:pt x="1471" y="887"/>
                </a:cubicBezTo>
                <a:close/>
                <a:moveTo>
                  <a:pt x="1483" y="860"/>
                </a:moveTo>
                <a:cubicBezTo>
                  <a:pt x="1433" y="835"/>
                  <a:pt x="1387" y="804"/>
                  <a:pt x="1351" y="760"/>
                </a:cubicBezTo>
                <a:cubicBezTo>
                  <a:pt x="1395" y="793"/>
                  <a:pt x="1440" y="823"/>
                  <a:pt x="1486" y="854"/>
                </a:cubicBezTo>
                <a:cubicBezTo>
                  <a:pt x="1485" y="856"/>
                  <a:pt x="1484" y="858"/>
                  <a:pt x="1483" y="860"/>
                </a:cubicBezTo>
                <a:close/>
                <a:moveTo>
                  <a:pt x="1533" y="981"/>
                </a:moveTo>
                <a:cubicBezTo>
                  <a:pt x="1531" y="986"/>
                  <a:pt x="1529" y="992"/>
                  <a:pt x="1527" y="997"/>
                </a:cubicBezTo>
                <a:cubicBezTo>
                  <a:pt x="1522" y="991"/>
                  <a:pt x="1518" y="986"/>
                  <a:pt x="1513" y="980"/>
                </a:cubicBezTo>
                <a:cubicBezTo>
                  <a:pt x="1516" y="976"/>
                  <a:pt x="1519" y="971"/>
                  <a:pt x="1523" y="964"/>
                </a:cubicBezTo>
                <a:cubicBezTo>
                  <a:pt x="1536" y="944"/>
                  <a:pt x="1542" y="920"/>
                  <a:pt x="1534" y="899"/>
                </a:cubicBezTo>
                <a:cubicBezTo>
                  <a:pt x="1537" y="901"/>
                  <a:pt x="1540" y="902"/>
                  <a:pt x="1543" y="903"/>
                </a:cubicBezTo>
                <a:cubicBezTo>
                  <a:pt x="1542" y="915"/>
                  <a:pt x="1545" y="926"/>
                  <a:pt x="1549" y="937"/>
                </a:cubicBezTo>
                <a:cubicBezTo>
                  <a:pt x="1551" y="942"/>
                  <a:pt x="1554" y="947"/>
                  <a:pt x="1557" y="952"/>
                </a:cubicBezTo>
                <a:cubicBezTo>
                  <a:pt x="1548" y="961"/>
                  <a:pt x="1539" y="970"/>
                  <a:pt x="1533" y="981"/>
                </a:cubicBezTo>
                <a:close/>
                <a:moveTo>
                  <a:pt x="2270" y="763"/>
                </a:moveTo>
                <a:cubicBezTo>
                  <a:pt x="2274" y="808"/>
                  <a:pt x="2279" y="853"/>
                  <a:pt x="2285" y="898"/>
                </a:cubicBezTo>
                <a:cubicBezTo>
                  <a:pt x="2276" y="907"/>
                  <a:pt x="2268" y="915"/>
                  <a:pt x="2259" y="924"/>
                </a:cubicBezTo>
                <a:cubicBezTo>
                  <a:pt x="2252" y="899"/>
                  <a:pt x="2245" y="874"/>
                  <a:pt x="2237" y="850"/>
                </a:cubicBezTo>
                <a:cubicBezTo>
                  <a:pt x="2247" y="821"/>
                  <a:pt x="2258" y="792"/>
                  <a:pt x="2270" y="763"/>
                </a:cubicBezTo>
                <a:close/>
                <a:moveTo>
                  <a:pt x="2267" y="1060"/>
                </a:moveTo>
                <a:cubicBezTo>
                  <a:pt x="2270" y="1077"/>
                  <a:pt x="2271" y="1095"/>
                  <a:pt x="2273" y="1112"/>
                </a:cubicBezTo>
                <a:cubicBezTo>
                  <a:pt x="2270" y="1128"/>
                  <a:pt x="2266" y="1144"/>
                  <a:pt x="2263" y="1160"/>
                </a:cubicBezTo>
                <a:cubicBezTo>
                  <a:pt x="2255" y="1138"/>
                  <a:pt x="2249" y="1116"/>
                  <a:pt x="2244" y="1093"/>
                </a:cubicBezTo>
                <a:cubicBezTo>
                  <a:pt x="2252" y="1082"/>
                  <a:pt x="2260" y="1071"/>
                  <a:pt x="2267" y="1060"/>
                </a:cubicBezTo>
                <a:close/>
                <a:moveTo>
                  <a:pt x="2235" y="1047"/>
                </a:moveTo>
                <a:cubicBezTo>
                  <a:pt x="2234" y="1044"/>
                  <a:pt x="2233" y="1041"/>
                  <a:pt x="2233" y="1038"/>
                </a:cubicBezTo>
                <a:cubicBezTo>
                  <a:pt x="2231" y="1025"/>
                  <a:pt x="2228" y="1013"/>
                  <a:pt x="2226" y="1001"/>
                </a:cubicBezTo>
                <a:cubicBezTo>
                  <a:pt x="2230" y="997"/>
                  <a:pt x="2234" y="993"/>
                  <a:pt x="2238" y="989"/>
                </a:cubicBezTo>
                <a:cubicBezTo>
                  <a:pt x="2245" y="997"/>
                  <a:pt x="2251" y="1006"/>
                  <a:pt x="2257" y="1015"/>
                </a:cubicBezTo>
                <a:cubicBezTo>
                  <a:pt x="2250" y="1025"/>
                  <a:pt x="2242" y="1036"/>
                  <a:pt x="2235" y="1047"/>
                </a:cubicBezTo>
                <a:close/>
                <a:moveTo>
                  <a:pt x="2226" y="879"/>
                </a:moveTo>
                <a:cubicBezTo>
                  <a:pt x="2232" y="899"/>
                  <a:pt x="2238" y="919"/>
                  <a:pt x="2243" y="939"/>
                </a:cubicBezTo>
                <a:cubicBezTo>
                  <a:pt x="2241" y="941"/>
                  <a:pt x="2239" y="943"/>
                  <a:pt x="2237" y="945"/>
                </a:cubicBezTo>
                <a:cubicBezTo>
                  <a:pt x="2228" y="938"/>
                  <a:pt x="2220" y="930"/>
                  <a:pt x="2210" y="923"/>
                </a:cubicBezTo>
                <a:cubicBezTo>
                  <a:pt x="2215" y="909"/>
                  <a:pt x="2221" y="894"/>
                  <a:pt x="2226" y="879"/>
                </a:cubicBezTo>
                <a:close/>
                <a:moveTo>
                  <a:pt x="2191" y="783"/>
                </a:moveTo>
                <a:cubicBezTo>
                  <a:pt x="2196" y="794"/>
                  <a:pt x="2200" y="805"/>
                  <a:pt x="2204" y="816"/>
                </a:cubicBezTo>
                <a:cubicBezTo>
                  <a:pt x="2200" y="827"/>
                  <a:pt x="2195" y="839"/>
                  <a:pt x="2191" y="851"/>
                </a:cubicBezTo>
                <a:cubicBezTo>
                  <a:pt x="2191" y="828"/>
                  <a:pt x="2192" y="806"/>
                  <a:pt x="2191" y="783"/>
                </a:cubicBezTo>
                <a:close/>
                <a:moveTo>
                  <a:pt x="2192" y="1036"/>
                </a:moveTo>
                <a:cubicBezTo>
                  <a:pt x="2194" y="1049"/>
                  <a:pt x="2197" y="1063"/>
                  <a:pt x="2200" y="1077"/>
                </a:cubicBezTo>
                <a:cubicBezTo>
                  <a:pt x="2200" y="1078"/>
                  <a:pt x="2200" y="1078"/>
                  <a:pt x="2200" y="1079"/>
                </a:cubicBezTo>
                <a:cubicBezTo>
                  <a:pt x="2194" y="1068"/>
                  <a:pt x="2187" y="1057"/>
                  <a:pt x="2181" y="1047"/>
                </a:cubicBezTo>
                <a:cubicBezTo>
                  <a:pt x="2184" y="1043"/>
                  <a:pt x="2188" y="1039"/>
                  <a:pt x="2192" y="1036"/>
                </a:cubicBezTo>
                <a:close/>
                <a:moveTo>
                  <a:pt x="2155" y="1123"/>
                </a:moveTo>
                <a:cubicBezTo>
                  <a:pt x="2158" y="1109"/>
                  <a:pt x="2161" y="1096"/>
                  <a:pt x="2164" y="1082"/>
                </a:cubicBezTo>
                <a:cubicBezTo>
                  <a:pt x="2165" y="1076"/>
                  <a:pt x="2167" y="1070"/>
                  <a:pt x="2168" y="1064"/>
                </a:cubicBezTo>
                <a:cubicBezTo>
                  <a:pt x="2176" y="1077"/>
                  <a:pt x="2184" y="1090"/>
                  <a:pt x="2192" y="1103"/>
                </a:cubicBezTo>
                <a:cubicBezTo>
                  <a:pt x="2178" y="1121"/>
                  <a:pt x="2164" y="1139"/>
                  <a:pt x="2149" y="1156"/>
                </a:cubicBezTo>
                <a:cubicBezTo>
                  <a:pt x="2151" y="1145"/>
                  <a:pt x="2153" y="1134"/>
                  <a:pt x="2155" y="1123"/>
                </a:cubicBezTo>
                <a:close/>
                <a:moveTo>
                  <a:pt x="2144" y="987"/>
                </a:moveTo>
                <a:cubicBezTo>
                  <a:pt x="2120" y="950"/>
                  <a:pt x="2096" y="914"/>
                  <a:pt x="2071" y="878"/>
                </a:cubicBezTo>
                <a:cubicBezTo>
                  <a:pt x="2102" y="894"/>
                  <a:pt x="2133" y="910"/>
                  <a:pt x="2162" y="929"/>
                </a:cubicBezTo>
                <a:cubicBezTo>
                  <a:pt x="2156" y="948"/>
                  <a:pt x="2149" y="968"/>
                  <a:pt x="2144" y="987"/>
                </a:cubicBezTo>
                <a:close/>
                <a:moveTo>
                  <a:pt x="2100" y="349"/>
                </a:moveTo>
                <a:cubicBezTo>
                  <a:pt x="2137" y="458"/>
                  <a:pt x="2159" y="572"/>
                  <a:pt x="2167" y="687"/>
                </a:cubicBezTo>
                <a:cubicBezTo>
                  <a:pt x="2162" y="676"/>
                  <a:pt x="2157" y="666"/>
                  <a:pt x="2152" y="656"/>
                </a:cubicBezTo>
                <a:cubicBezTo>
                  <a:pt x="2123" y="602"/>
                  <a:pt x="2092" y="547"/>
                  <a:pt x="2059" y="493"/>
                </a:cubicBezTo>
                <a:cubicBezTo>
                  <a:pt x="2074" y="445"/>
                  <a:pt x="2088" y="397"/>
                  <a:pt x="2100" y="349"/>
                </a:cubicBezTo>
                <a:close/>
                <a:moveTo>
                  <a:pt x="2052" y="520"/>
                </a:moveTo>
                <a:cubicBezTo>
                  <a:pt x="2075" y="556"/>
                  <a:pt x="2097" y="593"/>
                  <a:pt x="2118" y="630"/>
                </a:cubicBezTo>
                <a:cubicBezTo>
                  <a:pt x="2137" y="663"/>
                  <a:pt x="2154" y="698"/>
                  <a:pt x="2170" y="733"/>
                </a:cubicBezTo>
                <a:cubicBezTo>
                  <a:pt x="2171" y="757"/>
                  <a:pt x="2171" y="781"/>
                  <a:pt x="2170" y="805"/>
                </a:cubicBezTo>
                <a:cubicBezTo>
                  <a:pt x="2143" y="738"/>
                  <a:pt x="2107" y="676"/>
                  <a:pt x="2054" y="618"/>
                </a:cubicBezTo>
                <a:cubicBezTo>
                  <a:pt x="2047" y="609"/>
                  <a:pt x="2039" y="602"/>
                  <a:pt x="2031" y="594"/>
                </a:cubicBezTo>
                <a:cubicBezTo>
                  <a:pt x="2038" y="569"/>
                  <a:pt x="2045" y="545"/>
                  <a:pt x="2052" y="520"/>
                </a:cubicBezTo>
                <a:close/>
                <a:moveTo>
                  <a:pt x="2021" y="632"/>
                </a:moveTo>
                <a:cubicBezTo>
                  <a:pt x="2021" y="632"/>
                  <a:pt x="2021" y="632"/>
                  <a:pt x="2021" y="632"/>
                </a:cubicBezTo>
                <a:cubicBezTo>
                  <a:pt x="2092" y="713"/>
                  <a:pt x="2131" y="798"/>
                  <a:pt x="2158" y="890"/>
                </a:cubicBezTo>
                <a:cubicBezTo>
                  <a:pt x="2147" y="884"/>
                  <a:pt x="2137" y="878"/>
                  <a:pt x="2125" y="872"/>
                </a:cubicBezTo>
                <a:cubicBezTo>
                  <a:pt x="2092" y="856"/>
                  <a:pt x="2061" y="837"/>
                  <a:pt x="2030" y="819"/>
                </a:cubicBezTo>
                <a:cubicBezTo>
                  <a:pt x="2018" y="802"/>
                  <a:pt x="2007" y="786"/>
                  <a:pt x="1995" y="770"/>
                </a:cubicBezTo>
                <a:cubicBezTo>
                  <a:pt x="2001" y="724"/>
                  <a:pt x="2009" y="678"/>
                  <a:pt x="2021" y="632"/>
                </a:cubicBezTo>
                <a:close/>
                <a:moveTo>
                  <a:pt x="1657" y="976"/>
                </a:moveTo>
                <a:cubicBezTo>
                  <a:pt x="1658" y="973"/>
                  <a:pt x="1659" y="971"/>
                  <a:pt x="1660" y="969"/>
                </a:cubicBezTo>
                <a:cubicBezTo>
                  <a:pt x="1684" y="985"/>
                  <a:pt x="1708" y="1001"/>
                  <a:pt x="1731" y="1018"/>
                </a:cubicBezTo>
                <a:cubicBezTo>
                  <a:pt x="1734" y="1025"/>
                  <a:pt x="1735" y="1032"/>
                  <a:pt x="1738" y="1039"/>
                </a:cubicBezTo>
                <a:cubicBezTo>
                  <a:pt x="1736" y="1035"/>
                  <a:pt x="1734" y="1030"/>
                  <a:pt x="1730" y="1025"/>
                </a:cubicBezTo>
                <a:cubicBezTo>
                  <a:pt x="1713" y="1005"/>
                  <a:pt x="1695" y="1017"/>
                  <a:pt x="1679" y="1008"/>
                </a:cubicBezTo>
                <a:cubicBezTo>
                  <a:pt x="1677" y="1007"/>
                  <a:pt x="1660" y="991"/>
                  <a:pt x="1654" y="987"/>
                </a:cubicBezTo>
                <a:cubicBezTo>
                  <a:pt x="1653" y="986"/>
                  <a:pt x="1652" y="986"/>
                  <a:pt x="1652" y="986"/>
                </a:cubicBezTo>
                <a:cubicBezTo>
                  <a:pt x="1653" y="983"/>
                  <a:pt x="1655" y="980"/>
                  <a:pt x="1657" y="976"/>
                </a:cubicBezTo>
                <a:close/>
                <a:moveTo>
                  <a:pt x="1706" y="1247"/>
                </a:moveTo>
                <a:cubicBezTo>
                  <a:pt x="1683" y="1221"/>
                  <a:pt x="1662" y="1193"/>
                  <a:pt x="1642" y="1164"/>
                </a:cubicBezTo>
                <a:cubicBezTo>
                  <a:pt x="1642" y="1164"/>
                  <a:pt x="1642" y="1164"/>
                  <a:pt x="1642" y="1164"/>
                </a:cubicBezTo>
                <a:cubicBezTo>
                  <a:pt x="1669" y="1180"/>
                  <a:pt x="1695" y="1196"/>
                  <a:pt x="1721" y="1213"/>
                </a:cubicBezTo>
                <a:cubicBezTo>
                  <a:pt x="1718" y="1226"/>
                  <a:pt x="1714" y="1238"/>
                  <a:pt x="1706" y="1247"/>
                </a:cubicBezTo>
                <a:close/>
                <a:moveTo>
                  <a:pt x="1741" y="1154"/>
                </a:moveTo>
                <a:cubicBezTo>
                  <a:pt x="1730" y="1165"/>
                  <a:pt x="1726" y="1176"/>
                  <a:pt x="1724" y="1190"/>
                </a:cubicBezTo>
                <a:cubicBezTo>
                  <a:pt x="1715" y="1184"/>
                  <a:pt x="1707" y="1179"/>
                  <a:pt x="1698" y="1174"/>
                </a:cubicBezTo>
                <a:cubicBezTo>
                  <a:pt x="1712" y="1170"/>
                  <a:pt x="1712" y="1151"/>
                  <a:pt x="1704" y="1142"/>
                </a:cubicBezTo>
                <a:cubicBezTo>
                  <a:pt x="1702" y="1139"/>
                  <a:pt x="1701" y="1136"/>
                  <a:pt x="1699" y="1133"/>
                </a:cubicBezTo>
                <a:cubicBezTo>
                  <a:pt x="1716" y="1127"/>
                  <a:pt x="1724" y="1107"/>
                  <a:pt x="1732" y="1083"/>
                </a:cubicBezTo>
                <a:cubicBezTo>
                  <a:pt x="1738" y="1068"/>
                  <a:pt x="1742" y="1054"/>
                  <a:pt x="1738" y="1040"/>
                </a:cubicBezTo>
                <a:cubicBezTo>
                  <a:pt x="1749" y="1076"/>
                  <a:pt x="1759" y="1113"/>
                  <a:pt x="1765" y="1151"/>
                </a:cubicBezTo>
                <a:cubicBezTo>
                  <a:pt x="1757" y="1146"/>
                  <a:pt x="1747" y="1147"/>
                  <a:pt x="1741" y="1154"/>
                </a:cubicBezTo>
                <a:close/>
                <a:moveTo>
                  <a:pt x="1913" y="1244"/>
                </a:moveTo>
                <a:cubicBezTo>
                  <a:pt x="1904" y="1246"/>
                  <a:pt x="1898" y="1251"/>
                  <a:pt x="1890" y="1254"/>
                </a:cubicBezTo>
                <a:cubicBezTo>
                  <a:pt x="1882" y="1257"/>
                  <a:pt x="1873" y="1258"/>
                  <a:pt x="1864" y="1260"/>
                </a:cubicBezTo>
                <a:cubicBezTo>
                  <a:pt x="1875" y="1251"/>
                  <a:pt x="1886" y="1242"/>
                  <a:pt x="1895" y="1233"/>
                </a:cubicBezTo>
                <a:cubicBezTo>
                  <a:pt x="1901" y="1226"/>
                  <a:pt x="1898" y="1214"/>
                  <a:pt x="1888" y="1212"/>
                </a:cubicBezTo>
                <a:cubicBezTo>
                  <a:pt x="1878" y="1210"/>
                  <a:pt x="1868" y="1212"/>
                  <a:pt x="1859" y="1216"/>
                </a:cubicBezTo>
                <a:cubicBezTo>
                  <a:pt x="1864" y="1209"/>
                  <a:pt x="1868" y="1201"/>
                  <a:pt x="1868" y="1192"/>
                </a:cubicBezTo>
                <a:cubicBezTo>
                  <a:pt x="1868" y="1189"/>
                  <a:pt x="1866" y="1185"/>
                  <a:pt x="1863" y="1184"/>
                </a:cubicBezTo>
                <a:cubicBezTo>
                  <a:pt x="1856" y="1181"/>
                  <a:pt x="1849" y="1181"/>
                  <a:pt x="1842" y="1184"/>
                </a:cubicBezTo>
                <a:cubicBezTo>
                  <a:pt x="1846" y="1180"/>
                  <a:pt x="1849" y="1176"/>
                  <a:pt x="1853" y="1173"/>
                </a:cubicBezTo>
                <a:cubicBezTo>
                  <a:pt x="1867" y="1161"/>
                  <a:pt x="1851" y="1141"/>
                  <a:pt x="1836" y="1145"/>
                </a:cubicBezTo>
                <a:cubicBezTo>
                  <a:pt x="1830" y="1147"/>
                  <a:pt x="1824" y="1150"/>
                  <a:pt x="1818" y="1154"/>
                </a:cubicBezTo>
                <a:cubicBezTo>
                  <a:pt x="1811" y="1145"/>
                  <a:pt x="1800" y="1139"/>
                  <a:pt x="1785" y="1137"/>
                </a:cubicBezTo>
                <a:cubicBezTo>
                  <a:pt x="1785" y="1137"/>
                  <a:pt x="1784" y="1137"/>
                  <a:pt x="1783" y="1137"/>
                </a:cubicBezTo>
                <a:cubicBezTo>
                  <a:pt x="1776" y="1103"/>
                  <a:pt x="1767" y="1069"/>
                  <a:pt x="1756" y="1035"/>
                </a:cubicBezTo>
                <a:cubicBezTo>
                  <a:pt x="1806" y="1072"/>
                  <a:pt x="1854" y="1110"/>
                  <a:pt x="1900" y="1151"/>
                </a:cubicBezTo>
                <a:cubicBezTo>
                  <a:pt x="1908" y="1181"/>
                  <a:pt x="1913" y="1213"/>
                  <a:pt x="1916" y="1245"/>
                </a:cubicBezTo>
                <a:cubicBezTo>
                  <a:pt x="1915" y="1244"/>
                  <a:pt x="1914" y="1244"/>
                  <a:pt x="1913" y="1244"/>
                </a:cubicBezTo>
                <a:close/>
                <a:moveTo>
                  <a:pt x="1968" y="1216"/>
                </a:moveTo>
                <a:cubicBezTo>
                  <a:pt x="1960" y="1225"/>
                  <a:pt x="1952" y="1233"/>
                  <a:pt x="1944" y="1242"/>
                </a:cubicBezTo>
                <a:cubicBezTo>
                  <a:pt x="1944" y="1240"/>
                  <a:pt x="1944" y="1238"/>
                  <a:pt x="1944" y="1236"/>
                </a:cubicBezTo>
                <a:cubicBezTo>
                  <a:pt x="1942" y="1218"/>
                  <a:pt x="1939" y="1201"/>
                  <a:pt x="1936" y="1185"/>
                </a:cubicBezTo>
                <a:cubicBezTo>
                  <a:pt x="1947" y="1195"/>
                  <a:pt x="1958" y="1205"/>
                  <a:pt x="1968" y="1216"/>
                </a:cubicBezTo>
                <a:close/>
                <a:moveTo>
                  <a:pt x="1953" y="1360"/>
                </a:moveTo>
                <a:cubicBezTo>
                  <a:pt x="1949" y="1356"/>
                  <a:pt x="1945" y="1352"/>
                  <a:pt x="1940" y="1349"/>
                </a:cubicBezTo>
                <a:cubicBezTo>
                  <a:pt x="1942" y="1333"/>
                  <a:pt x="1944" y="1316"/>
                  <a:pt x="1945" y="1301"/>
                </a:cubicBezTo>
                <a:cubicBezTo>
                  <a:pt x="1954" y="1290"/>
                  <a:pt x="1963" y="1280"/>
                  <a:pt x="1973" y="1269"/>
                </a:cubicBezTo>
                <a:cubicBezTo>
                  <a:pt x="1974" y="1292"/>
                  <a:pt x="1976" y="1314"/>
                  <a:pt x="1977" y="1337"/>
                </a:cubicBezTo>
                <a:cubicBezTo>
                  <a:pt x="1969" y="1344"/>
                  <a:pt x="1961" y="1352"/>
                  <a:pt x="1953" y="1360"/>
                </a:cubicBezTo>
                <a:close/>
                <a:moveTo>
                  <a:pt x="1981" y="1029"/>
                </a:moveTo>
                <a:cubicBezTo>
                  <a:pt x="1993" y="1062"/>
                  <a:pt x="2008" y="1095"/>
                  <a:pt x="2029" y="1127"/>
                </a:cubicBezTo>
                <a:cubicBezTo>
                  <a:pt x="2032" y="1132"/>
                  <a:pt x="2036" y="1137"/>
                  <a:pt x="2040" y="1141"/>
                </a:cubicBezTo>
                <a:cubicBezTo>
                  <a:pt x="2028" y="1154"/>
                  <a:pt x="2016" y="1166"/>
                  <a:pt x="2004" y="1178"/>
                </a:cubicBezTo>
                <a:cubicBezTo>
                  <a:pt x="1999" y="1128"/>
                  <a:pt x="1992" y="1078"/>
                  <a:pt x="1981" y="1029"/>
                </a:cubicBezTo>
                <a:close/>
                <a:moveTo>
                  <a:pt x="2012" y="1266"/>
                </a:moveTo>
                <a:cubicBezTo>
                  <a:pt x="2018" y="1272"/>
                  <a:pt x="2023" y="1279"/>
                  <a:pt x="2029" y="1286"/>
                </a:cubicBezTo>
                <a:cubicBezTo>
                  <a:pt x="2024" y="1291"/>
                  <a:pt x="2020" y="1296"/>
                  <a:pt x="2015" y="1300"/>
                </a:cubicBezTo>
                <a:cubicBezTo>
                  <a:pt x="2014" y="1289"/>
                  <a:pt x="2013" y="1277"/>
                  <a:pt x="2012" y="1266"/>
                </a:cubicBezTo>
                <a:close/>
                <a:moveTo>
                  <a:pt x="2051" y="1359"/>
                </a:moveTo>
                <a:cubicBezTo>
                  <a:pt x="2051" y="1361"/>
                  <a:pt x="2050" y="1363"/>
                  <a:pt x="2049" y="1365"/>
                </a:cubicBezTo>
                <a:cubicBezTo>
                  <a:pt x="2039" y="1366"/>
                  <a:pt x="2030" y="1367"/>
                  <a:pt x="2021" y="1367"/>
                </a:cubicBezTo>
                <a:cubicBezTo>
                  <a:pt x="2020" y="1363"/>
                  <a:pt x="2020" y="1358"/>
                  <a:pt x="2020" y="1354"/>
                </a:cubicBezTo>
                <a:cubicBezTo>
                  <a:pt x="2031" y="1343"/>
                  <a:pt x="2043" y="1331"/>
                  <a:pt x="2054" y="1319"/>
                </a:cubicBezTo>
                <a:cubicBezTo>
                  <a:pt x="2057" y="1323"/>
                  <a:pt x="2060" y="1327"/>
                  <a:pt x="2062" y="1331"/>
                </a:cubicBezTo>
                <a:cubicBezTo>
                  <a:pt x="2059" y="1340"/>
                  <a:pt x="2055" y="1350"/>
                  <a:pt x="2051" y="1359"/>
                </a:cubicBezTo>
                <a:close/>
                <a:moveTo>
                  <a:pt x="2099" y="1213"/>
                </a:moveTo>
                <a:cubicBezTo>
                  <a:pt x="2086" y="1227"/>
                  <a:pt x="2073" y="1241"/>
                  <a:pt x="2060" y="1255"/>
                </a:cubicBezTo>
                <a:cubicBezTo>
                  <a:pt x="2049" y="1240"/>
                  <a:pt x="2037" y="1226"/>
                  <a:pt x="2025" y="1211"/>
                </a:cubicBezTo>
                <a:cubicBezTo>
                  <a:pt x="2038" y="1198"/>
                  <a:pt x="2050" y="1184"/>
                  <a:pt x="2063" y="1171"/>
                </a:cubicBezTo>
                <a:cubicBezTo>
                  <a:pt x="2074" y="1184"/>
                  <a:pt x="2087" y="1197"/>
                  <a:pt x="2099" y="1210"/>
                </a:cubicBezTo>
                <a:cubicBezTo>
                  <a:pt x="2099" y="1211"/>
                  <a:pt x="2099" y="1212"/>
                  <a:pt x="2099" y="1213"/>
                </a:cubicBezTo>
                <a:close/>
                <a:moveTo>
                  <a:pt x="2104" y="1161"/>
                </a:moveTo>
                <a:cubicBezTo>
                  <a:pt x="2098" y="1155"/>
                  <a:pt x="2094" y="1149"/>
                  <a:pt x="2089" y="1143"/>
                </a:cubicBezTo>
                <a:cubicBezTo>
                  <a:pt x="2096" y="1135"/>
                  <a:pt x="2103" y="1128"/>
                  <a:pt x="2111" y="1120"/>
                </a:cubicBezTo>
                <a:cubicBezTo>
                  <a:pt x="2108" y="1134"/>
                  <a:pt x="2106" y="1148"/>
                  <a:pt x="2104" y="1161"/>
                </a:cubicBezTo>
                <a:close/>
                <a:moveTo>
                  <a:pt x="2124" y="1056"/>
                </a:moveTo>
                <a:cubicBezTo>
                  <a:pt x="2105" y="1075"/>
                  <a:pt x="2086" y="1095"/>
                  <a:pt x="2066" y="1114"/>
                </a:cubicBezTo>
                <a:cubicBezTo>
                  <a:pt x="2003" y="1026"/>
                  <a:pt x="1984" y="930"/>
                  <a:pt x="1989" y="829"/>
                </a:cubicBezTo>
                <a:cubicBezTo>
                  <a:pt x="1991" y="831"/>
                  <a:pt x="1993" y="832"/>
                  <a:pt x="1995" y="833"/>
                </a:cubicBezTo>
                <a:cubicBezTo>
                  <a:pt x="2007" y="842"/>
                  <a:pt x="2021" y="849"/>
                  <a:pt x="2034" y="857"/>
                </a:cubicBezTo>
                <a:cubicBezTo>
                  <a:pt x="2069" y="908"/>
                  <a:pt x="2104" y="960"/>
                  <a:pt x="2136" y="1012"/>
                </a:cubicBezTo>
                <a:cubicBezTo>
                  <a:pt x="2132" y="1027"/>
                  <a:pt x="2128" y="1041"/>
                  <a:pt x="2124" y="1056"/>
                </a:cubicBezTo>
                <a:close/>
                <a:moveTo>
                  <a:pt x="2217" y="1350"/>
                </a:moveTo>
                <a:cubicBezTo>
                  <a:pt x="2192" y="1353"/>
                  <a:pt x="2166" y="1355"/>
                  <a:pt x="2141" y="1357"/>
                </a:cubicBezTo>
                <a:cubicBezTo>
                  <a:pt x="2138" y="1321"/>
                  <a:pt x="2138" y="1284"/>
                  <a:pt x="2139" y="1248"/>
                </a:cubicBezTo>
                <a:cubicBezTo>
                  <a:pt x="2168" y="1275"/>
                  <a:pt x="2197" y="1302"/>
                  <a:pt x="2222" y="1332"/>
                </a:cubicBezTo>
                <a:cubicBezTo>
                  <a:pt x="2220" y="1338"/>
                  <a:pt x="2219" y="1344"/>
                  <a:pt x="2217" y="1350"/>
                </a:cubicBezTo>
                <a:close/>
                <a:moveTo>
                  <a:pt x="2233" y="1288"/>
                </a:moveTo>
                <a:cubicBezTo>
                  <a:pt x="2208" y="1261"/>
                  <a:pt x="2181" y="1235"/>
                  <a:pt x="2153" y="1209"/>
                </a:cubicBezTo>
                <a:cubicBezTo>
                  <a:pt x="2173" y="1185"/>
                  <a:pt x="2192" y="1161"/>
                  <a:pt x="2211" y="1136"/>
                </a:cubicBezTo>
                <a:cubicBezTo>
                  <a:pt x="2212" y="1138"/>
                  <a:pt x="2213" y="1139"/>
                  <a:pt x="2214" y="1141"/>
                </a:cubicBezTo>
                <a:cubicBezTo>
                  <a:pt x="2222" y="1173"/>
                  <a:pt x="2232" y="1205"/>
                  <a:pt x="2245" y="1236"/>
                </a:cubicBezTo>
                <a:cubicBezTo>
                  <a:pt x="2241" y="1254"/>
                  <a:pt x="2237" y="1271"/>
                  <a:pt x="2233" y="1288"/>
                </a:cubicBezTo>
                <a:close/>
                <a:moveTo>
                  <a:pt x="2274" y="1337"/>
                </a:moveTo>
                <a:cubicBezTo>
                  <a:pt x="2268" y="1329"/>
                  <a:pt x="2262" y="1321"/>
                  <a:pt x="2255" y="1314"/>
                </a:cubicBezTo>
                <a:cubicBezTo>
                  <a:pt x="2258" y="1301"/>
                  <a:pt x="2262" y="1288"/>
                  <a:pt x="2265" y="1275"/>
                </a:cubicBezTo>
                <a:cubicBezTo>
                  <a:pt x="2269" y="1283"/>
                  <a:pt x="2273" y="1291"/>
                  <a:pt x="2277" y="1298"/>
                </a:cubicBezTo>
                <a:cubicBezTo>
                  <a:pt x="2277" y="1311"/>
                  <a:pt x="2276" y="1324"/>
                  <a:pt x="2274" y="1337"/>
                </a:cubicBezTo>
                <a:close/>
                <a:moveTo>
                  <a:pt x="2277" y="986"/>
                </a:moveTo>
                <a:cubicBezTo>
                  <a:pt x="2276" y="985"/>
                  <a:pt x="2274" y="983"/>
                  <a:pt x="2273" y="982"/>
                </a:cubicBezTo>
                <a:cubicBezTo>
                  <a:pt x="2272" y="974"/>
                  <a:pt x="2270" y="966"/>
                  <a:pt x="2268" y="959"/>
                </a:cubicBezTo>
                <a:cubicBezTo>
                  <a:pt x="2275" y="951"/>
                  <a:pt x="2283" y="944"/>
                  <a:pt x="2290" y="937"/>
                </a:cubicBezTo>
                <a:cubicBezTo>
                  <a:pt x="2292" y="945"/>
                  <a:pt x="2293" y="954"/>
                  <a:pt x="2294" y="963"/>
                </a:cubicBezTo>
                <a:cubicBezTo>
                  <a:pt x="2288" y="971"/>
                  <a:pt x="2283" y="978"/>
                  <a:pt x="2277" y="986"/>
                </a:cubicBezTo>
                <a:close/>
                <a:moveTo>
                  <a:pt x="3829" y="2112"/>
                </a:moveTo>
                <a:cubicBezTo>
                  <a:pt x="3835" y="2136"/>
                  <a:pt x="3842" y="2161"/>
                  <a:pt x="3851" y="2184"/>
                </a:cubicBezTo>
                <a:cubicBezTo>
                  <a:pt x="3834" y="2175"/>
                  <a:pt x="3810" y="2177"/>
                  <a:pt x="3801" y="2200"/>
                </a:cubicBezTo>
                <a:cubicBezTo>
                  <a:pt x="3781" y="2249"/>
                  <a:pt x="3730" y="2282"/>
                  <a:pt x="3677" y="2280"/>
                </a:cubicBezTo>
                <a:cubicBezTo>
                  <a:pt x="3657" y="2280"/>
                  <a:pt x="3635" y="2277"/>
                  <a:pt x="3613" y="2276"/>
                </a:cubicBezTo>
                <a:cubicBezTo>
                  <a:pt x="3619" y="2271"/>
                  <a:pt x="3625" y="2267"/>
                  <a:pt x="3631" y="2263"/>
                </a:cubicBezTo>
                <a:cubicBezTo>
                  <a:pt x="3663" y="2242"/>
                  <a:pt x="3703" y="2235"/>
                  <a:pt x="3727" y="2203"/>
                </a:cubicBezTo>
                <a:cubicBezTo>
                  <a:pt x="3744" y="2181"/>
                  <a:pt x="3744" y="2154"/>
                  <a:pt x="3744" y="2127"/>
                </a:cubicBezTo>
                <a:cubicBezTo>
                  <a:pt x="3758" y="2124"/>
                  <a:pt x="3772" y="2116"/>
                  <a:pt x="3784" y="2115"/>
                </a:cubicBezTo>
                <a:cubicBezTo>
                  <a:pt x="3800" y="2113"/>
                  <a:pt x="3815" y="2113"/>
                  <a:pt x="3829" y="2112"/>
                </a:cubicBezTo>
                <a:close/>
                <a:moveTo>
                  <a:pt x="3815" y="2042"/>
                </a:moveTo>
                <a:cubicBezTo>
                  <a:pt x="3800" y="2045"/>
                  <a:pt x="3785" y="2045"/>
                  <a:pt x="3769" y="2048"/>
                </a:cubicBezTo>
                <a:cubicBezTo>
                  <a:pt x="3765" y="2049"/>
                  <a:pt x="3761" y="2050"/>
                  <a:pt x="3757" y="2051"/>
                </a:cubicBezTo>
                <a:cubicBezTo>
                  <a:pt x="3763" y="2037"/>
                  <a:pt x="3770" y="2023"/>
                  <a:pt x="3779" y="2010"/>
                </a:cubicBezTo>
                <a:cubicBezTo>
                  <a:pt x="3786" y="2000"/>
                  <a:pt x="3795" y="1991"/>
                  <a:pt x="3804" y="1981"/>
                </a:cubicBezTo>
                <a:cubicBezTo>
                  <a:pt x="3805" y="1989"/>
                  <a:pt x="3807" y="1998"/>
                  <a:pt x="3808" y="2006"/>
                </a:cubicBezTo>
                <a:cubicBezTo>
                  <a:pt x="3811" y="2018"/>
                  <a:pt x="3813" y="2030"/>
                  <a:pt x="3815" y="2042"/>
                </a:cubicBezTo>
                <a:close/>
                <a:moveTo>
                  <a:pt x="3936" y="1782"/>
                </a:moveTo>
                <a:cubicBezTo>
                  <a:pt x="3901" y="1806"/>
                  <a:pt x="3865" y="1830"/>
                  <a:pt x="3830" y="1854"/>
                </a:cubicBezTo>
                <a:cubicBezTo>
                  <a:pt x="3822" y="1860"/>
                  <a:pt x="3814" y="1866"/>
                  <a:pt x="3806" y="1872"/>
                </a:cubicBezTo>
                <a:cubicBezTo>
                  <a:pt x="3791" y="1824"/>
                  <a:pt x="3768" y="1781"/>
                  <a:pt x="3733" y="1746"/>
                </a:cubicBezTo>
                <a:cubicBezTo>
                  <a:pt x="3761" y="1750"/>
                  <a:pt x="3790" y="1747"/>
                  <a:pt x="3820" y="1734"/>
                </a:cubicBezTo>
                <a:cubicBezTo>
                  <a:pt x="3844" y="1723"/>
                  <a:pt x="3866" y="1709"/>
                  <a:pt x="3888" y="1694"/>
                </a:cubicBezTo>
                <a:cubicBezTo>
                  <a:pt x="3903" y="1724"/>
                  <a:pt x="3919" y="1754"/>
                  <a:pt x="3936" y="1782"/>
                </a:cubicBezTo>
                <a:close/>
                <a:moveTo>
                  <a:pt x="3521" y="1860"/>
                </a:moveTo>
                <a:cubicBezTo>
                  <a:pt x="3531" y="1874"/>
                  <a:pt x="3540" y="1888"/>
                  <a:pt x="3551" y="1900"/>
                </a:cubicBezTo>
                <a:cubicBezTo>
                  <a:pt x="3549" y="1932"/>
                  <a:pt x="3547" y="1964"/>
                  <a:pt x="3538" y="1996"/>
                </a:cubicBezTo>
                <a:cubicBezTo>
                  <a:pt x="3522" y="2050"/>
                  <a:pt x="3494" y="2101"/>
                  <a:pt x="3463" y="2151"/>
                </a:cubicBezTo>
                <a:cubicBezTo>
                  <a:pt x="3482" y="2109"/>
                  <a:pt x="3498" y="2065"/>
                  <a:pt x="3508" y="2016"/>
                </a:cubicBezTo>
                <a:cubicBezTo>
                  <a:pt x="3518" y="1965"/>
                  <a:pt x="3522" y="1912"/>
                  <a:pt x="3521" y="1860"/>
                </a:cubicBezTo>
                <a:close/>
                <a:moveTo>
                  <a:pt x="3516" y="1776"/>
                </a:moveTo>
                <a:cubicBezTo>
                  <a:pt x="3514" y="1760"/>
                  <a:pt x="3511" y="1743"/>
                  <a:pt x="3508" y="1727"/>
                </a:cubicBezTo>
                <a:cubicBezTo>
                  <a:pt x="3545" y="1712"/>
                  <a:pt x="3578" y="1707"/>
                  <a:pt x="3607" y="1711"/>
                </a:cubicBezTo>
                <a:cubicBezTo>
                  <a:pt x="3589" y="1754"/>
                  <a:pt x="3565" y="1794"/>
                  <a:pt x="3557" y="1841"/>
                </a:cubicBezTo>
                <a:cubicBezTo>
                  <a:pt x="3556" y="1843"/>
                  <a:pt x="3556" y="1845"/>
                  <a:pt x="3556" y="1847"/>
                </a:cubicBezTo>
                <a:cubicBezTo>
                  <a:pt x="3541" y="1824"/>
                  <a:pt x="3529" y="1800"/>
                  <a:pt x="3516" y="1776"/>
                </a:cubicBezTo>
                <a:close/>
                <a:moveTo>
                  <a:pt x="3502" y="1700"/>
                </a:moveTo>
                <a:cubicBezTo>
                  <a:pt x="3492" y="1654"/>
                  <a:pt x="3478" y="1609"/>
                  <a:pt x="3460" y="1566"/>
                </a:cubicBezTo>
                <a:cubicBezTo>
                  <a:pt x="3480" y="1549"/>
                  <a:pt x="3499" y="1532"/>
                  <a:pt x="3519" y="1516"/>
                </a:cubicBezTo>
                <a:cubicBezTo>
                  <a:pt x="3547" y="1566"/>
                  <a:pt x="3571" y="1620"/>
                  <a:pt x="3606" y="1664"/>
                </a:cubicBezTo>
                <a:cubicBezTo>
                  <a:pt x="3612" y="1671"/>
                  <a:pt x="3618" y="1678"/>
                  <a:pt x="3624" y="1684"/>
                </a:cubicBezTo>
                <a:cubicBezTo>
                  <a:pt x="3582" y="1675"/>
                  <a:pt x="3542" y="1684"/>
                  <a:pt x="3502" y="1700"/>
                </a:cubicBezTo>
                <a:close/>
                <a:moveTo>
                  <a:pt x="3486" y="868"/>
                </a:moveTo>
                <a:cubicBezTo>
                  <a:pt x="3481" y="917"/>
                  <a:pt x="3468" y="963"/>
                  <a:pt x="3450" y="1006"/>
                </a:cubicBezTo>
                <a:cubicBezTo>
                  <a:pt x="3448" y="971"/>
                  <a:pt x="3442" y="936"/>
                  <a:pt x="3433" y="901"/>
                </a:cubicBezTo>
                <a:cubicBezTo>
                  <a:pt x="3448" y="884"/>
                  <a:pt x="3467" y="869"/>
                  <a:pt x="3487" y="855"/>
                </a:cubicBezTo>
                <a:cubicBezTo>
                  <a:pt x="3487" y="860"/>
                  <a:pt x="3487" y="864"/>
                  <a:pt x="3486" y="868"/>
                </a:cubicBezTo>
                <a:close/>
                <a:moveTo>
                  <a:pt x="3519" y="837"/>
                </a:moveTo>
                <a:cubicBezTo>
                  <a:pt x="3563" y="815"/>
                  <a:pt x="3614" y="799"/>
                  <a:pt x="3666" y="794"/>
                </a:cubicBezTo>
                <a:cubicBezTo>
                  <a:pt x="3654" y="817"/>
                  <a:pt x="3642" y="838"/>
                  <a:pt x="3630" y="857"/>
                </a:cubicBezTo>
                <a:cubicBezTo>
                  <a:pt x="3586" y="925"/>
                  <a:pt x="3531" y="985"/>
                  <a:pt x="3474" y="1042"/>
                </a:cubicBezTo>
                <a:cubicBezTo>
                  <a:pt x="3502" y="974"/>
                  <a:pt x="3516" y="905"/>
                  <a:pt x="3519" y="837"/>
                </a:cubicBezTo>
                <a:close/>
                <a:moveTo>
                  <a:pt x="3529" y="1468"/>
                </a:moveTo>
                <a:cubicBezTo>
                  <a:pt x="3523" y="1457"/>
                  <a:pt x="3517" y="1447"/>
                  <a:pt x="3511" y="1439"/>
                </a:cubicBezTo>
                <a:cubicBezTo>
                  <a:pt x="3517" y="1433"/>
                  <a:pt x="3524" y="1428"/>
                  <a:pt x="3530" y="1423"/>
                </a:cubicBezTo>
                <a:cubicBezTo>
                  <a:pt x="3539" y="1431"/>
                  <a:pt x="3547" y="1439"/>
                  <a:pt x="3555" y="1448"/>
                </a:cubicBezTo>
                <a:cubicBezTo>
                  <a:pt x="3546" y="1455"/>
                  <a:pt x="3537" y="1461"/>
                  <a:pt x="3529" y="1468"/>
                </a:cubicBezTo>
                <a:close/>
                <a:moveTo>
                  <a:pt x="3576" y="1474"/>
                </a:moveTo>
                <a:cubicBezTo>
                  <a:pt x="3643" y="1562"/>
                  <a:pt x="3696" y="1679"/>
                  <a:pt x="3819" y="1672"/>
                </a:cubicBezTo>
                <a:cubicBezTo>
                  <a:pt x="3837" y="1671"/>
                  <a:pt x="3854" y="1665"/>
                  <a:pt x="3871" y="1658"/>
                </a:cubicBezTo>
                <a:cubicBezTo>
                  <a:pt x="3873" y="1662"/>
                  <a:pt x="3874" y="1666"/>
                  <a:pt x="3876" y="1670"/>
                </a:cubicBezTo>
                <a:cubicBezTo>
                  <a:pt x="3846" y="1690"/>
                  <a:pt x="3814" y="1707"/>
                  <a:pt x="3781" y="1714"/>
                </a:cubicBezTo>
                <a:cubicBezTo>
                  <a:pt x="3653" y="1739"/>
                  <a:pt x="3599" y="1599"/>
                  <a:pt x="3545" y="1496"/>
                </a:cubicBezTo>
                <a:cubicBezTo>
                  <a:pt x="3555" y="1488"/>
                  <a:pt x="3565" y="1481"/>
                  <a:pt x="3576" y="1474"/>
                </a:cubicBezTo>
                <a:close/>
                <a:moveTo>
                  <a:pt x="3531" y="1386"/>
                </a:moveTo>
                <a:cubicBezTo>
                  <a:pt x="3499" y="1362"/>
                  <a:pt x="3464" y="1347"/>
                  <a:pt x="3423" y="1341"/>
                </a:cubicBezTo>
                <a:cubicBezTo>
                  <a:pt x="3431" y="1335"/>
                  <a:pt x="3438" y="1330"/>
                  <a:pt x="3446" y="1324"/>
                </a:cubicBezTo>
                <a:cubicBezTo>
                  <a:pt x="3457" y="1324"/>
                  <a:pt x="3469" y="1323"/>
                  <a:pt x="3480" y="1325"/>
                </a:cubicBezTo>
                <a:cubicBezTo>
                  <a:pt x="3510" y="1328"/>
                  <a:pt x="3539" y="1341"/>
                  <a:pt x="3568" y="1356"/>
                </a:cubicBezTo>
                <a:cubicBezTo>
                  <a:pt x="3555" y="1366"/>
                  <a:pt x="3543" y="1376"/>
                  <a:pt x="3531" y="1386"/>
                </a:cubicBezTo>
                <a:close/>
                <a:moveTo>
                  <a:pt x="3506" y="1405"/>
                </a:moveTo>
                <a:cubicBezTo>
                  <a:pt x="3502" y="1408"/>
                  <a:pt x="3497" y="1412"/>
                  <a:pt x="3492" y="1416"/>
                </a:cubicBezTo>
                <a:cubicBezTo>
                  <a:pt x="3476" y="1399"/>
                  <a:pt x="3459" y="1386"/>
                  <a:pt x="3441" y="1376"/>
                </a:cubicBezTo>
                <a:cubicBezTo>
                  <a:pt x="3459" y="1381"/>
                  <a:pt x="3477" y="1387"/>
                  <a:pt x="3495" y="1397"/>
                </a:cubicBezTo>
                <a:cubicBezTo>
                  <a:pt x="3499" y="1399"/>
                  <a:pt x="3503" y="1402"/>
                  <a:pt x="3506" y="1405"/>
                </a:cubicBezTo>
                <a:close/>
                <a:moveTo>
                  <a:pt x="3443" y="1288"/>
                </a:moveTo>
                <a:cubicBezTo>
                  <a:pt x="3427" y="1289"/>
                  <a:pt x="3411" y="1292"/>
                  <a:pt x="3395" y="1296"/>
                </a:cubicBezTo>
                <a:cubicBezTo>
                  <a:pt x="3407" y="1270"/>
                  <a:pt x="3418" y="1243"/>
                  <a:pt x="3426" y="1216"/>
                </a:cubicBezTo>
                <a:cubicBezTo>
                  <a:pt x="3462" y="1208"/>
                  <a:pt x="3494" y="1216"/>
                  <a:pt x="3525" y="1228"/>
                </a:cubicBezTo>
                <a:cubicBezTo>
                  <a:pt x="3500" y="1247"/>
                  <a:pt x="3472" y="1267"/>
                  <a:pt x="3443" y="1288"/>
                </a:cubicBezTo>
                <a:close/>
                <a:moveTo>
                  <a:pt x="3406" y="1102"/>
                </a:moveTo>
                <a:cubicBezTo>
                  <a:pt x="3401" y="1110"/>
                  <a:pt x="3397" y="1118"/>
                  <a:pt x="3393" y="1126"/>
                </a:cubicBezTo>
                <a:cubicBezTo>
                  <a:pt x="3389" y="1130"/>
                  <a:pt x="3386" y="1133"/>
                  <a:pt x="3383" y="1137"/>
                </a:cubicBezTo>
                <a:cubicBezTo>
                  <a:pt x="3381" y="1111"/>
                  <a:pt x="3379" y="1085"/>
                  <a:pt x="3378" y="1058"/>
                </a:cubicBezTo>
                <a:cubicBezTo>
                  <a:pt x="3377" y="1018"/>
                  <a:pt x="3385" y="982"/>
                  <a:pt x="3401" y="951"/>
                </a:cubicBezTo>
                <a:cubicBezTo>
                  <a:pt x="3409" y="1001"/>
                  <a:pt x="3411" y="1052"/>
                  <a:pt x="3406" y="1102"/>
                </a:cubicBezTo>
                <a:close/>
                <a:moveTo>
                  <a:pt x="3465" y="1437"/>
                </a:moveTo>
                <a:cubicBezTo>
                  <a:pt x="3449" y="1450"/>
                  <a:pt x="3432" y="1463"/>
                  <a:pt x="3415" y="1476"/>
                </a:cubicBezTo>
                <a:cubicBezTo>
                  <a:pt x="3397" y="1446"/>
                  <a:pt x="3378" y="1417"/>
                  <a:pt x="3356" y="1390"/>
                </a:cubicBezTo>
                <a:cubicBezTo>
                  <a:pt x="3360" y="1387"/>
                  <a:pt x="3364" y="1384"/>
                  <a:pt x="3368" y="1381"/>
                </a:cubicBezTo>
                <a:cubicBezTo>
                  <a:pt x="3409" y="1390"/>
                  <a:pt x="3440" y="1410"/>
                  <a:pt x="3465" y="1437"/>
                </a:cubicBezTo>
                <a:close/>
                <a:moveTo>
                  <a:pt x="3484" y="1459"/>
                </a:moveTo>
                <a:cubicBezTo>
                  <a:pt x="3491" y="1468"/>
                  <a:pt x="3497" y="1478"/>
                  <a:pt x="3503" y="1488"/>
                </a:cubicBezTo>
                <a:cubicBezTo>
                  <a:pt x="3500" y="1491"/>
                  <a:pt x="3497" y="1493"/>
                  <a:pt x="3494" y="1496"/>
                </a:cubicBezTo>
                <a:cubicBezTo>
                  <a:pt x="3478" y="1509"/>
                  <a:pt x="3462" y="1522"/>
                  <a:pt x="3446" y="1536"/>
                </a:cubicBezTo>
                <a:cubicBezTo>
                  <a:pt x="3440" y="1524"/>
                  <a:pt x="3436" y="1513"/>
                  <a:pt x="3430" y="1502"/>
                </a:cubicBezTo>
                <a:cubicBezTo>
                  <a:pt x="3448" y="1488"/>
                  <a:pt x="3466" y="1474"/>
                  <a:pt x="3484" y="1459"/>
                </a:cubicBezTo>
                <a:close/>
                <a:moveTo>
                  <a:pt x="3625" y="1890"/>
                </a:moveTo>
                <a:cubicBezTo>
                  <a:pt x="3628" y="1861"/>
                  <a:pt x="3632" y="1835"/>
                  <a:pt x="3644" y="1807"/>
                </a:cubicBezTo>
                <a:cubicBezTo>
                  <a:pt x="3653" y="1783"/>
                  <a:pt x="3664" y="1760"/>
                  <a:pt x="3673" y="1737"/>
                </a:cubicBezTo>
                <a:cubicBezTo>
                  <a:pt x="3694" y="1751"/>
                  <a:pt x="3713" y="1771"/>
                  <a:pt x="3729" y="1793"/>
                </a:cubicBezTo>
                <a:cubicBezTo>
                  <a:pt x="3728" y="1794"/>
                  <a:pt x="3728" y="1794"/>
                  <a:pt x="3728" y="1794"/>
                </a:cubicBezTo>
                <a:cubicBezTo>
                  <a:pt x="3699" y="1837"/>
                  <a:pt x="3674" y="1883"/>
                  <a:pt x="3634" y="1917"/>
                </a:cubicBezTo>
                <a:cubicBezTo>
                  <a:pt x="3632" y="1918"/>
                  <a:pt x="3629" y="1920"/>
                  <a:pt x="3627" y="1922"/>
                </a:cubicBezTo>
                <a:cubicBezTo>
                  <a:pt x="3625" y="1921"/>
                  <a:pt x="3623" y="1920"/>
                  <a:pt x="3622" y="1919"/>
                </a:cubicBezTo>
                <a:cubicBezTo>
                  <a:pt x="3623" y="1910"/>
                  <a:pt x="3624" y="1900"/>
                  <a:pt x="3625" y="1890"/>
                </a:cubicBezTo>
                <a:close/>
                <a:moveTo>
                  <a:pt x="3759" y="1846"/>
                </a:moveTo>
                <a:cubicBezTo>
                  <a:pt x="3766" y="1860"/>
                  <a:pt x="3772" y="1875"/>
                  <a:pt x="3778" y="1891"/>
                </a:cubicBezTo>
                <a:cubicBezTo>
                  <a:pt x="3754" y="1907"/>
                  <a:pt x="3730" y="1921"/>
                  <a:pt x="3706" y="1928"/>
                </a:cubicBezTo>
                <a:cubicBezTo>
                  <a:pt x="3727" y="1903"/>
                  <a:pt x="3744" y="1875"/>
                  <a:pt x="3759" y="1846"/>
                </a:cubicBezTo>
                <a:close/>
                <a:moveTo>
                  <a:pt x="4120" y="1346"/>
                </a:moveTo>
                <a:cubicBezTo>
                  <a:pt x="4106" y="1370"/>
                  <a:pt x="4091" y="1393"/>
                  <a:pt x="4074" y="1415"/>
                </a:cubicBezTo>
                <a:cubicBezTo>
                  <a:pt x="4022" y="1487"/>
                  <a:pt x="3958" y="1559"/>
                  <a:pt x="3885" y="1611"/>
                </a:cubicBezTo>
                <a:cubicBezTo>
                  <a:pt x="3885" y="1611"/>
                  <a:pt x="3884" y="1611"/>
                  <a:pt x="3884" y="1612"/>
                </a:cubicBezTo>
                <a:cubicBezTo>
                  <a:pt x="3873" y="1587"/>
                  <a:pt x="3863" y="1562"/>
                  <a:pt x="3853" y="1536"/>
                </a:cubicBezTo>
                <a:cubicBezTo>
                  <a:pt x="3843" y="1509"/>
                  <a:pt x="3836" y="1473"/>
                  <a:pt x="3821" y="1442"/>
                </a:cubicBezTo>
                <a:cubicBezTo>
                  <a:pt x="3930" y="1445"/>
                  <a:pt x="4036" y="1410"/>
                  <a:pt x="4120" y="1346"/>
                </a:cubicBezTo>
                <a:close/>
                <a:moveTo>
                  <a:pt x="3693" y="1421"/>
                </a:moveTo>
                <a:cubicBezTo>
                  <a:pt x="3695" y="1421"/>
                  <a:pt x="3696" y="1422"/>
                  <a:pt x="3697" y="1422"/>
                </a:cubicBezTo>
                <a:cubicBezTo>
                  <a:pt x="3718" y="1429"/>
                  <a:pt x="3739" y="1433"/>
                  <a:pt x="3760" y="1436"/>
                </a:cubicBezTo>
                <a:cubicBezTo>
                  <a:pt x="3778" y="1450"/>
                  <a:pt x="3793" y="1471"/>
                  <a:pt x="3807" y="1502"/>
                </a:cubicBezTo>
                <a:cubicBezTo>
                  <a:pt x="3821" y="1531"/>
                  <a:pt x="3829" y="1564"/>
                  <a:pt x="3842" y="1594"/>
                </a:cubicBezTo>
                <a:cubicBezTo>
                  <a:pt x="3846" y="1605"/>
                  <a:pt x="3852" y="1616"/>
                  <a:pt x="3857" y="1627"/>
                </a:cubicBezTo>
                <a:cubicBezTo>
                  <a:pt x="3769" y="1665"/>
                  <a:pt x="3695" y="1585"/>
                  <a:pt x="3645" y="1514"/>
                </a:cubicBezTo>
                <a:cubicBezTo>
                  <a:pt x="3632" y="1494"/>
                  <a:pt x="3618" y="1474"/>
                  <a:pt x="3603" y="1457"/>
                </a:cubicBezTo>
                <a:cubicBezTo>
                  <a:pt x="3617" y="1448"/>
                  <a:pt x="3632" y="1440"/>
                  <a:pt x="3648" y="1434"/>
                </a:cubicBezTo>
                <a:cubicBezTo>
                  <a:pt x="3664" y="1427"/>
                  <a:pt x="3679" y="1423"/>
                  <a:pt x="3693" y="1421"/>
                </a:cubicBezTo>
                <a:close/>
                <a:moveTo>
                  <a:pt x="3641" y="1398"/>
                </a:moveTo>
                <a:cubicBezTo>
                  <a:pt x="3620" y="1407"/>
                  <a:pt x="3600" y="1419"/>
                  <a:pt x="3581" y="1431"/>
                </a:cubicBezTo>
                <a:cubicBezTo>
                  <a:pt x="3572" y="1422"/>
                  <a:pt x="3563" y="1413"/>
                  <a:pt x="3554" y="1404"/>
                </a:cubicBezTo>
                <a:cubicBezTo>
                  <a:pt x="3568" y="1394"/>
                  <a:pt x="3582" y="1383"/>
                  <a:pt x="3596" y="1372"/>
                </a:cubicBezTo>
                <a:cubicBezTo>
                  <a:pt x="3611" y="1381"/>
                  <a:pt x="3626" y="1390"/>
                  <a:pt x="3641" y="1398"/>
                </a:cubicBezTo>
                <a:close/>
                <a:moveTo>
                  <a:pt x="3609" y="1324"/>
                </a:moveTo>
                <a:cubicBezTo>
                  <a:pt x="3605" y="1327"/>
                  <a:pt x="3601" y="1331"/>
                  <a:pt x="3597" y="1334"/>
                </a:cubicBezTo>
                <a:cubicBezTo>
                  <a:pt x="3566" y="1316"/>
                  <a:pt x="3535" y="1299"/>
                  <a:pt x="3501" y="1292"/>
                </a:cubicBezTo>
                <a:cubicBezTo>
                  <a:pt x="3499" y="1291"/>
                  <a:pt x="3497" y="1291"/>
                  <a:pt x="3495" y="1291"/>
                </a:cubicBezTo>
                <a:cubicBezTo>
                  <a:pt x="3517" y="1275"/>
                  <a:pt x="3538" y="1260"/>
                  <a:pt x="3560" y="1243"/>
                </a:cubicBezTo>
                <a:cubicBezTo>
                  <a:pt x="3591" y="1258"/>
                  <a:pt x="3623" y="1272"/>
                  <a:pt x="3658" y="1274"/>
                </a:cubicBezTo>
                <a:cubicBezTo>
                  <a:pt x="3664" y="1275"/>
                  <a:pt x="3670" y="1275"/>
                  <a:pt x="3675" y="1274"/>
                </a:cubicBezTo>
                <a:cubicBezTo>
                  <a:pt x="3654" y="1291"/>
                  <a:pt x="3631" y="1307"/>
                  <a:pt x="3609" y="1324"/>
                </a:cubicBezTo>
                <a:close/>
                <a:moveTo>
                  <a:pt x="3797" y="801"/>
                </a:moveTo>
                <a:cubicBezTo>
                  <a:pt x="3856" y="817"/>
                  <a:pt x="3909" y="850"/>
                  <a:pt x="3945" y="905"/>
                </a:cubicBezTo>
                <a:cubicBezTo>
                  <a:pt x="3945" y="906"/>
                  <a:pt x="3946" y="906"/>
                  <a:pt x="3946" y="906"/>
                </a:cubicBezTo>
                <a:cubicBezTo>
                  <a:pt x="3962" y="1054"/>
                  <a:pt x="3767" y="1281"/>
                  <a:pt x="3614" y="1225"/>
                </a:cubicBezTo>
                <a:cubicBezTo>
                  <a:pt x="3607" y="1222"/>
                  <a:pt x="3600" y="1219"/>
                  <a:pt x="3594" y="1216"/>
                </a:cubicBezTo>
                <a:cubicBezTo>
                  <a:pt x="3643" y="1177"/>
                  <a:pt x="3687" y="1133"/>
                  <a:pt x="3724" y="1080"/>
                </a:cubicBezTo>
                <a:cubicBezTo>
                  <a:pt x="3781" y="998"/>
                  <a:pt x="3815" y="898"/>
                  <a:pt x="3797" y="801"/>
                </a:cubicBezTo>
                <a:close/>
                <a:moveTo>
                  <a:pt x="3560" y="1201"/>
                </a:moveTo>
                <a:cubicBezTo>
                  <a:pt x="3523" y="1184"/>
                  <a:pt x="3486" y="1169"/>
                  <a:pt x="3442" y="1173"/>
                </a:cubicBezTo>
                <a:cubicBezTo>
                  <a:pt x="3441" y="1174"/>
                  <a:pt x="3439" y="1174"/>
                  <a:pt x="3438" y="1174"/>
                </a:cubicBezTo>
                <a:cubicBezTo>
                  <a:pt x="3442" y="1154"/>
                  <a:pt x="3445" y="1135"/>
                  <a:pt x="3448" y="1116"/>
                </a:cubicBezTo>
                <a:cubicBezTo>
                  <a:pt x="3492" y="1069"/>
                  <a:pt x="3536" y="1023"/>
                  <a:pt x="3578" y="974"/>
                </a:cubicBezTo>
                <a:cubicBezTo>
                  <a:pt x="3625" y="918"/>
                  <a:pt x="3668" y="858"/>
                  <a:pt x="3696" y="791"/>
                </a:cubicBezTo>
                <a:cubicBezTo>
                  <a:pt x="3720" y="790"/>
                  <a:pt x="3744" y="792"/>
                  <a:pt x="3767" y="795"/>
                </a:cubicBezTo>
                <a:cubicBezTo>
                  <a:pt x="3803" y="959"/>
                  <a:pt x="3681" y="1105"/>
                  <a:pt x="3560" y="1201"/>
                </a:cubicBezTo>
                <a:close/>
                <a:moveTo>
                  <a:pt x="3726" y="696"/>
                </a:moveTo>
                <a:cubicBezTo>
                  <a:pt x="3740" y="719"/>
                  <a:pt x="3751" y="742"/>
                  <a:pt x="3760" y="767"/>
                </a:cubicBezTo>
                <a:cubicBezTo>
                  <a:pt x="3743" y="764"/>
                  <a:pt x="3725" y="762"/>
                  <a:pt x="3708" y="761"/>
                </a:cubicBezTo>
                <a:cubicBezTo>
                  <a:pt x="3715" y="742"/>
                  <a:pt x="3721" y="719"/>
                  <a:pt x="3726" y="696"/>
                </a:cubicBezTo>
                <a:close/>
                <a:moveTo>
                  <a:pt x="3662" y="562"/>
                </a:moveTo>
                <a:cubicBezTo>
                  <a:pt x="3679" y="578"/>
                  <a:pt x="3690" y="596"/>
                  <a:pt x="3696" y="616"/>
                </a:cubicBezTo>
                <a:cubicBezTo>
                  <a:pt x="3673" y="587"/>
                  <a:pt x="3648" y="560"/>
                  <a:pt x="3625" y="532"/>
                </a:cubicBezTo>
                <a:cubicBezTo>
                  <a:pt x="3638" y="542"/>
                  <a:pt x="3651" y="551"/>
                  <a:pt x="3662" y="562"/>
                </a:cubicBezTo>
                <a:close/>
                <a:moveTo>
                  <a:pt x="3529" y="471"/>
                </a:moveTo>
                <a:cubicBezTo>
                  <a:pt x="3544" y="480"/>
                  <a:pt x="3559" y="489"/>
                  <a:pt x="3573" y="499"/>
                </a:cubicBezTo>
                <a:cubicBezTo>
                  <a:pt x="3583" y="510"/>
                  <a:pt x="3592" y="522"/>
                  <a:pt x="3601" y="534"/>
                </a:cubicBezTo>
                <a:cubicBezTo>
                  <a:pt x="3633" y="574"/>
                  <a:pt x="3670" y="616"/>
                  <a:pt x="3702" y="660"/>
                </a:cubicBezTo>
                <a:cubicBezTo>
                  <a:pt x="3702" y="693"/>
                  <a:pt x="3693" y="728"/>
                  <a:pt x="3680" y="761"/>
                </a:cubicBezTo>
                <a:cubicBezTo>
                  <a:pt x="3625" y="763"/>
                  <a:pt x="3570" y="776"/>
                  <a:pt x="3520" y="798"/>
                </a:cubicBezTo>
                <a:cubicBezTo>
                  <a:pt x="3519" y="720"/>
                  <a:pt x="3503" y="642"/>
                  <a:pt x="3477" y="567"/>
                </a:cubicBezTo>
                <a:cubicBezTo>
                  <a:pt x="3497" y="537"/>
                  <a:pt x="3515" y="505"/>
                  <a:pt x="3529" y="471"/>
                </a:cubicBezTo>
                <a:close/>
                <a:moveTo>
                  <a:pt x="3396" y="391"/>
                </a:moveTo>
                <a:cubicBezTo>
                  <a:pt x="3410" y="402"/>
                  <a:pt x="3423" y="412"/>
                  <a:pt x="3437" y="422"/>
                </a:cubicBezTo>
                <a:cubicBezTo>
                  <a:pt x="3448" y="429"/>
                  <a:pt x="3485" y="447"/>
                  <a:pt x="3490" y="457"/>
                </a:cubicBezTo>
                <a:cubicBezTo>
                  <a:pt x="3498" y="474"/>
                  <a:pt x="3480" y="504"/>
                  <a:pt x="3472" y="519"/>
                </a:cubicBezTo>
                <a:cubicBezTo>
                  <a:pt x="3470" y="523"/>
                  <a:pt x="3467" y="528"/>
                  <a:pt x="3464" y="533"/>
                </a:cubicBezTo>
                <a:cubicBezTo>
                  <a:pt x="3446" y="484"/>
                  <a:pt x="3423" y="437"/>
                  <a:pt x="3396" y="391"/>
                </a:cubicBezTo>
                <a:close/>
                <a:moveTo>
                  <a:pt x="3457" y="595"/>
                </a:moveTo>
                <a:cubicBezTo>
                  <a:pt x="3478" y="666"/>
                  <a:pt x="3491" y="740"/>
                  <a:pt x="3489" y="813"/>
                </a:cubicBezTo>
                <a:cubicBezTo>
                  <a:pt x="3470" y="824"/>
                  <a:pt x="3452" y="837"/>
                  <a:pt x="3436" y="852"/>
                </a:cubicBezTo>
                <a:cubicBezTo>
                  <a:pt x="3437" y="844"/>
                  <a:pt x="3438" y="836"/>
                  <a:pt x="3439" y="829"/>
                </a:cubicBezTo>
                <a:cubicBezTo>
                  <a:pt x="3443" y="767"/>
                  <a:pt x="3408" y="729"/>
                  <a:pt x="3362" y="703"/>
                </a:cubicBezTo>
                <a:cubicBezTo>
                  <a:pt x="3396" y="669"/>
                  <a:pt x="3429" y="634"/>
                  <a:pt x="3457" y="595"/>
                </a:cubicBezTo>
                <a:close/>
                <a:moveTo>
                  <a:pt x="3343" y="766"/>
                </a:moveTo>
                <a:cubicBezTo>
                  <a:pt x="3362" y="807"/>
                  <a:pt x="3377" y="850"/>
                  <a:pt x="3388" y="893"/>
                </a:cubicBezTo>
                <a:cubicBezTo>
                  <a:pt x="3383" y="906"/>
                  <a:pt x="3377" y="920"/>
                  <a:pt x="3371" y="934"/>
                </a:cubicBezTo>
                <a:cubicBezTo>
                  <a:pt x="3367" y="943"/>
                  <a:pt x="3363" y="951"/>
                  <a:pt x="3360" y="961"/>
                </a:cubicBezTo>
                <a:cubicBezTo>
                  <a:pt x="3356" y="970"/>
                  <a:pt x="3352" y="979"/>
                  <a:pt x="3348" y="988"/>
                </a:cubicBezTo>
                <a:cubicBezTo>
                  <a:pt x="3336" y="934"/>
                  <a:pt x="3315" y="882"/>
                  <a:pt x="3283" y="838"/>
                </a:cubicBezTo>
                <a:cubicBezTo>
                  <a:pt x="3287" y="829"/>
                  <a:pt x="3291" y="821"/>
                  <a:pt x="3295" y="813"/>
                </a:cubicBezTo>
                <a:cubicBezTo>
                  <a:pt x="3296" y="809"/>
                  <a:pt x="3291" y="807"/>
                  <a:pt x="3288" y="810"/>
                </a:cubicBezTo>
                <a:cubicBezTo>
                  <a:pt x="3284" y="816"/>
                  <a:pt x="3279" y="822"/>
                  <a:pt x="3275" y="827"/>
                </a:cubicBezTo>
                <a:cubicBezTo>
                  <a:pt x="3268" y="818"/>
                  <a:pt x="3260" y="809"/>
                  <a:pt x="3253" y="801"/>
                </a:cubicBezTo>
                <a:cubicBezTo>
                  <a:pt x="3278" y="779"/>
                  <a:pt x="3303" y="758"/>
                  <a:pt x="3327" y="735"/>
                </a:cubicBezTo>
                <a:cubicBezTo>
                  <a:pt x="3333" y="745"/>
                  <a:pt x="3338" y="755"/>
                  <a:pt x="3343" y="766"/>
                </a:cubicBezTo>
                <a:close/>
                <a:moveTo>
                  <a:pt x="3347" y="1282"/>
                </a:moveTo>
                <a:cubicBezTo>
                  <a:pt x="3346" y="1292"/>
                  <a:pt x="3344" y="1301"/>
                  <a:pt x="3341" y="1311"/>
                </a:cubicBezTo>
                <a:cubicBezTo>
                  <a:pt x="3340" y="1313"/>
                  <a:pt x="3340" y="1315"/>
                  <a:pt x="3339" y="1317"/>
                </a:cubicBezTo>
                <a:cubicBezTo>
                  <a:pt x="3334" y="1319"/>
                  <a:pt x="3330" y="1321"/>
                  <a:pt x="3326" y="1323"/>
                </a:cubicBezTo>
                <a:cubicBezTo>
                  <a:pt x="3333" y="1309"/>
                  <a:pt x="3340" y="1296"/>
                  <a:pt x="3347" y="1282"/>
                </a:cubicBezTo>
                <a:close/>
                <a:moveTo>
                  <a:pt x="3309" y="972"/>
                </a:moveTo>
                <a:cubicBezTo>
                  <a:pt x="3315" y="995"/>
                  <a:pt x="3319" y="1018"/>
                  <a:pt x="3322" y="1041"/>
                </a:cubicBezTo>
                <a:cubicBezTo>
                  <a:pt x="3310" y="1066"/>
                  <a:pt x="3297" y="1091"/>
                  <a:pt x="3284" y="1116"/>
                </a:cubicBezTo>
                <a:cubicBezTo>
                  <a:pt x="3300" y="1069"/>
                  <a:pt x="3311" y="1019"/>
                  <a:pt x="3309" y="972"/>
                </a:cubicBezTo>
                <a:close/>
                <a:moveTo>
                  <a:pt x="3231" y="780"/>
                </a:moveTo>
                <a:cubicBezTo>
                  <a:pt x="3168" y="725"/>
                  <a:pt x="3073" y="712"/>
                  <a:pt x="2990" y="684"/>
                </a:cubicBezTo>
                <a:cubicBezTo>
                  <a:pt x="3002" y="657"/>
                  <a:pt x="3015" y="630"/>
                  <a:pt x="3027" y="602"/>
                </a:cubicBezTo>
                <a:cubicBezTo>
                  <a:pt x="3070" y="619"/>
                  <a:pt x="3113" y="635"/>
                  <a:pt x="3157" y="651"/>
                </a:cubicBezTo>
                <a:cubicBezTo>
                  <a:pt x="3209" y="671"/>
                  <a:pt x="3263" y="687"/>
                  <a:pt x="3313" y="710"/>
                </a:cubicBezTo>
                <a:cubicBezTo>
                  <a:pt x="3287" y="734"/>
                  <a:pt x="3259" y="757"/>
                  <a:pt x="3231" y="780"/>
                </a:cubicBezTo>
                <a:close/>
                <a:moveTo>
                  <a:pt x="3062" y="1041"/>
                </a:moveTo>
                <a:cubicBezTo>
                  <a:pt x="3065" y="1019"/>
                  <a:pt x="3079" y="1001"/>
                  <a:pt x="3083" y="979"/>
                </a:cubicBezTo>
                <a:cubicBezTo>
                  <a:pt x="3084" y="970"/>
                  <a:pt x="3083" y="962"/>
                  <a:pt x="3080" y="955"/>
                </a:cubicBezTo>
                <a:cubicBezTo>
                  <a:pt x="3089" y="946"/>
                  <a:pt x="3099" y="936"/>
                  <a:pt x="3109" y="927"/>
                </a:cubicBezTo>
                <a:cubicBezTo>
                  <a:pt x="3139" y="898"/>
                  <a:pt x="3171" y="870"/>
                  <a:pt x="3203" y="843"/>
                </a:cubicBezTo>
                <a:cubicBezTo>
                  <a:pt x="3216" y="854"/>
                  <a:pt x="3228" y="865"/>
                  <a:pt x="3238" y="878"/>
                </a:cubicBezTo>
                <a:cubicBezTo>
                  <a:pt x="3188" y="949"/>
                  <a:pt x="3143" y="1023"/>
                  <a:pt x="3092" y="1093"/>
                </a:cubicBezTo>
                <a:cubicBezTo>
                  <a:pt x="3081" y="1108"/>
                  <a:pt x="3068" y="1123"/>
                  <a:pt x="3057" y="1138"/>
                </a:cubicBezTo>
                <a:cubicBezTo>
                  <a:pt x="3059" y="1124"/>
                  <a:pt x="3061" y="1109"/>
                  <a:pt x="3061" y="1095"/>
                </a:cubicBezTo>
                <a:cubicBezTo>
                  <a:pt x="3061" y="1077"/>
                  <a:pt x="3059" y="1059"/>
                  <a:pt x="3062" y="1041"/>
                </a:cubicBezTo>
                <a:close/>
                <a:moveTo>
                  <a:pt x="3202" y="804"/>
                </a:moveTo>
                <a:cubicBezTo>
                  <a:pt x="3145" y="765"/>
                  <a:pt x="3074" y="739"/>
                  <a:pt x="3017" y="718"/>
                </a:cubicBezTo>
                <a:cubicBezTo>
                  <a:pt x="3005" y="714"/>
                  <a:pt x="2992" y="710"/>
                  <a:pt x="2980" y="706"/>
                </a:cubicBezTo>
                <a:cubicBezTo>
                  <a:pt x="2981" y="704"/>
                  <a:pt x="2982" y="701"/>
                  <a:pt x="2983" y="699"/>
                </a:cubicBezTo>
                <a:cubicBezTo>
                  <a:pt x="3021" y="713"/>
                  <a:pt x="3062" y="724"/>
                  <a:pt x="3100" y="738"/>
                </a:cubicBezTo>
                <a:cubicBezTo>
                  <a:pt x="3140" y="753"/>
                  <a:pt x="3175" y="775"/>
                  <a:pt x="3204" y="802"/>
                </a:cubicBezTo>
                <a:cubicBezTo>
                  <a:pt x="3204" y="802"/>
                  <a:pt x="3203" y="803"/>
                  <a:pt x="3202" y="804"/>
                </a:cubicBezTo>
                <a:close/>
                <a:moveTo>
                  <a:pt x="3290" y="671"/>
                </a:moveTo>
                <a:cubicBezTo>
                  <a:pt x="3282" y="668"/>
                  <a:pt x="3273" y="665"/>
                  <a:pt x="3265" y="662"/>
                </a:cubicBezTo>
                <a:cubicBezTo>
                  <a:pt x="3188" y="636"/>
                  <a:pt x="3111" y="611"/>
                  <a:pt x="3034" y="586"/>
                </a:cubicBezTo>
                <a:cubicBezTo>
                  <a:pt x="3057" y="536"/>
                  <a:pt x="3079" y="485"/>
                  <a:pt x="3101" y="434"/>
                </a:cubicBezTo>
                <a:cubicBezTo>
                  <a:pt x="3170" y="509"/>
                  <a:pt x="3236" y="585"/>
                  <a:pt x="3290" y="671"/>
                </a:cubicBezTo>
                <a:close/>
                <a:moveTo>
                  <a:pt x="2753" y="566"/>
                </a:moveTo>
                <a:cubicBezTo>
                  <a:pt x="2754" y="542"/>
                  <a:pt x="2755" y="518"/>
                  <a:pt x="2755" y="494"/>
                </a:cubicBezTo>
                <a:cubicBezTo>
                  <a:pt x="2828" y="427"/>
                  <a:pt x="2901" y="360"/>
                  <a:pt x="2974" y="293"/>
                </a:cubicBezTo>
                <a:cubicBezTo>
                  <a:pt x="3013" y="338"/>
                  <a:pt x="3054" y="382"/>
                  <a:pt x="3094" y="426"/>
                </a:cubicBezTo>
                <a:cubicBezTo>
                  <a:pt x="3070" y="478"/>
                  <a:pt x="3045" y="530"/>
                  <a:pt x="3020" y="582"/>
                </a:cubicBezTo>
                <a:cubicBezTo>
                  <a:pt x="2959" y="562"/>
                  <a:pt x="2897" y="542"/>
                  <a:pt x="2836" y="522"/>
                </a:cubicBezTo>
                <a:cubicBezTo>
                  <a:pt x="2831" y="521"/>
                  <a:pt x="2829" y="527"/>
                  <a:pt x="2833" y="529"/>
                </a:cubicBezTo>
                <a:cubicBezTo>
                  <a:pt x="2893" y="551"/>
                  <a:pt x="2953" y="574"/>
                  <a:pt x="3013" y="597"/>
                </a:cubicBezTo>
                <a:cubicBezTo>
                  <a:pt x="3000" y="624"/>
                  <a:pt x="2987" y="652"/>
                  <a:pt x="2974" y="679"/>
                </a:cubicBezTo>
                <a:cubicBezTo>
                  <a:pt x="2936" y="665"/>
                  <a:pt x="2901" y="647"/>
                  <a:pt x="2875" y="619"/>
                </a:cubicBezTo>
                <a:cubicBezTo>
                  <a:pt x="2889" y="603"/>
                  <a:pt x="2903" y="586"/>
                  <a:pt x="2917" y="570"/>
                </a:cubicBezTo>
                <a:cubicBezTo>
                  <a:pt x="2920" y="567"/>
                  <a:pt x="2917" y="563"/>
                  <a:pt x="2913" y="565"/>
                </a:cubicBezTo>
                <a:cubicBezTo>
                  <a:pt x="2896" y="578"/>
                  <a:pt x="2878" y="591"/>
                  <a:pt x="2862" y="605"/>
                </a:cubicBezTo>
                <a:cubicBezTo>
                  <a:pt x="2857" y="598"/>
                  <a:pt x="2852" y="591"/>
                  <a:pt x="2847" y="583"/>
                </a:cubicBezTo>
                <a:cubicBezTo>
                  <a:pt x="2847" y="582"/>
                  <a:pt x="2844" y="583"/>
                  <a:pt x="2845" y="584"/>
                </a:cubicBezTo>
                <a:cubicBezTo>
                  <a:pt x="2849" y="593"/>
                  <a:pt x="2853" y="601"/>
                  <a:pt x="2858" y="608"/>
                </a:cubicBezTo>
                <a:cubicBezTo>
                  <a:pt x="2836" y="627"/>
                  <a:pt x="2815" y="646"/>
                  <a:pt x="2795" y="666"/>
                </a:cubicBezTo>
                <a:cubicBezTo>
                  <a:pt x="2781" y="665"/>
                  <a:pt x="2766" y="663"/>
                  <a:pt x="2752" y="662"/>
                </a:cubicBezTo>
                <a:cubicBezTo>
                  <a:pt x="2753" y="630"/>
                  <a:pt x="2753" y="598"/>
                  <a:pt x="2753" y="566"/>
                </a:cubicBezTo>
                <a:close/>
                <a:moveTo>
                  <a:pt x="2967" y="693"/>
                </a:moveTo>
                <a:cubicBezTo>
                  <a:pt x="2966" y="695"/>
                  <a:pt x="2964" y="698"/>
                  <a:pt x="2963" y="700"/>
                </a:cubicBezTo>
                <a:cubicBezTo>
                  <a:pt x="2920" y="688"/>
                  <a:pt x="2875" y="678"/>
                  <a:pt x="2831" y="671"/>
                </a:cubicBezTo>
                <a:cubicBezTo>
                  <a:pt x="2844" y="656"/>
                  <a:pt x="2856" y="640"/>
                  <a:pt x="2870" y="625"/>
                </a:cubicBezTo>
                <a:cubicBezTo>
                  <a:pt x="2895" y="657"/>
                  <a:pt x="2929" y="677"/>
                  <a:pt x="2967" y="693"/>
                </a:cubicBezTo>
                <a:close/>
                <a:moveTo>
                  <a:pt x="2752" y="673"/>
                </a:moveTo>
                <a:cubicBezTo>
                  <a:pt x="2763" y="674"/>
                  <a:pt x="2773" y="676"/>
                  <a:pt x="2784" y="678"/>
                </a:cubicBezTo>
                <a:cubicBezTo>
                  <a:pt x="2773" y="689"/>
                  <a:pt x="2762" y="700"/>
                  <a:pt x="2751" y="711"/>
                </a:cubicBezTo>
                <a:cubicBezTo>
                  <a:pt x="2752" y="698"/>
                  <a:pt x="2752" y="686"/>
                  <a:pt x="2752" y="673"/>
                </a:cubicBezTo>
                <a:close/>
                <a:moveTo>
                  <a:pt x="2750" y="767"/>
                </a:moveTo>
                <a:cubicBezTo>
                  <a:pt x="2773" y="739"/>
                  <a:pt x="2796" y="712"/>
                  <a:pt x="2820" y="684"/>
                </a:cubicBezTo>
                <a:cubicBezTo>
                  <a:pt x="2865" y="693"/>
                  <a:pt x="2910" y="705"/>
                  <a:pt x="2954" y="720"/>
                </a:cubicBezTo>
                <a:cubicBezTo>
                  <a:pt x="2951" y="726"/>
                  <a:pt x="2947" y="733"/>
                  <a:pt x="2944" y="740"/>
                </a:cubicBezTo>
                <a:cubicBezTo>
                  <a:pt x="2943" y="736"/>
                  <a:pt x="2941" y="733"/>
                  <a:pt x="2939" y="731"/>
                </a:cubicBezTo>
                <a:cubicBezTo>
                  <a:pt x="2933" y="725"/>
                  <a:pt x="2929" y="727"/>
                  <a:pt x="2922" y="729"/>
                </a:cubicBezTo>
                <a:cubicBezTo>
                  <a:pt x="2914" y="732"/>
                  <a:pt x="2921" y="736"/>
                  <a:pt x="2906" y="736"/>
                </a:cubicBezTo>
                <a:cubicBezTo>
                  <a:pt x="2903" y="736"/>
                  <a:pt x="2899" y="734"/>
                  <a:pt x="2896" y="733"/>
                </a:cubicBezTo>
                <a:cubicBezTo>
                  <a:pt x="2880" y="733"/>
                  <a:pt x="2870" y="748"/>
                  <a:pt x="2868" y="762"/>
                </a:cubicBezTo>
                <a:cubicBezTo>
                  <a:pt x="2866" y="772"/>
                  <a:pt x="2869" y="782"/>
                  <a:pt x="2870" y="792"/>
                </a:cubicBezTo>
                <a:cubicBezTo>
                  <a:pt x="2873" y="809"/>
                  <a:pt x="2868" y="822"/>
                  <a:pt x="2866" y="838"/>
                </a:cubicBezTo>
                <a:cubicBezTo>
                  <a:pt x="2864" y="852"/>
                  <a:pt x="2869" y="867"/>
                  <a:pt x="2872" y="882"/>
                </a:cubicBezTo>
                <a:cubicBezTo>
                  <a:pt x="2869" y="889"/>
                  <a:pt x="2866" y="895"/>
                  <a:pt x="2862" y="902"/>
                </a:cubicBezTo>
                <a:cubicBezTo>
                  <a:pt x="2861" y="900"/>
                  <a:pt x="2860" y="899"/>
                  <a:pt x="2858" y="898"/>
                </a:cubicBezTo>
                <a:cubicBezTo>
                  <a:pt x="2845" y="874"/>
                  <a:pt x="2861" y="843"/>
                  <a:pt x="2866" y="816"/>
                </a:cubicBezTo>
                <a:cubicBezTo>
                  <a:pt x="2868" y="801"/>
                  <a:pt x="2862" y="784"/>
                  <a:pt x="2844" y="788"/>
                </a:cubicBezTo>
                <a:cubicBezTo>
                  <a:pt x="2825" y="793"/>
                  <a:pt x="2822" y="814"/>
                  <a:pt x="2823" y="833"/>
                </a:cubicBezTo>
                <a:cubicBezTo>
                  <a:pt x="2822" y="832"/>
                  <a:pt x="2821" y="831"/>
                  <a:pt x="2820" y="830"/>
                </a:cubicBezTo>
                <a:cubicBezTo>
                  <a:pt x="2814" y="824"/>
                  <a:pt x="2808" y="821"/>
                  <a:pt x="2803" y="814"/>
                </a:cubicBezTo>
                <a:cubicBezTo>
                  <a:pt x="2801" y="811"/>
                  <a:pt x="2800" y="806"/>
                  <a:pt x="2797" y="804"/>
                </a:cubicBezTo>
                <a:cubicBezTo>
                  <a:pt x="2784" y="791"/>
                  <a:pt x="2768" y="810"/>
                  <a:pt x="2767" y="824"/>
                </a:cubicBezTo>
                <a:cubicBezTo>
                  <a:pt x="2765" y="834"/>
                  <a:pt x="2769" y="843"/>
                  <a:pt x="2776" y="851"/>
                </a:cubicBezTo>
                <a:cubicBezTo>
                  <a:pt x="2785" y="862"/>
                  <a:pt x="2806" y="864"/>
                  <a:pt x="2811" y="878"/>
                </a:cubicBezTo>
                <a:cubicBezTo>
                  <a:pt x="2799" y="873"/>
                  <a:pt x="2782" y="879"/>
                  <a:pt x="2776" y="891"/>
                </a:cubicBezTo>
                <a:cubicBezTo>
                  <a:pt x="2772" y="899"/>
                  <a:pt x="2773" y="910"/>
                  <a:pt x="2777" y="917"/>
                </a:cubicBezTo>
                <a:cubicBezTo>
                  <a:pt x="2784" y="930"/>
                  <a:pt x="2796" y="930"/>
                  <a:pt x="2809" y="933"/>
                </a:cubicBezTo>
                <a:cubicBezTo>
                  <a:pt x="2818" y="935"/>
                  <a:pt x="2829" y="940"/>
                  <a:pt x="2840" y="945"/>
                </a:cubicBezTo>
                <a:cubicBezTo>
                  <a:pt x="2834" y="957"/>
                  <a:pt x="2828" y="967"/>
                  <a:pt x="2823" y="978"/>
                </a:cubicBezTo>
                <a:cubicBezTo>
                  <a:pt x="2820" y="978"/>
                  <a:pt x="2817" y="978"/>
                  <a:pt x="2814" y="978"/>
                </a:cubicBezTo>
                <a:cubicBezTo>
                  <a:pt x="2801" y="978"/>
                  <a:pt x="2793" y="975"/>
                  <a:pt x="2782" y="972"/>
                </a:cubicBezTo>
                <a:cubicBezTo>
                  <a:pt x="2762" y="967"/>
                  <a:pt x="2747" y="979"/>
                  <a:pt x="2743" y="996"/>
                </a:cubicBezTo>
                <a:cubicBezTo>
                  <a:pt x="2739" y="990"/>
                  <a:pt x="2734" y="984"/>
                  <a:pt x="2728" y="979"/>
                </a:cubicBezTo>
                <a:cubicBezTo>
                  <a:pt x="2741" y="909"/>
                  <a:pt x="2747" y="838"/>
                  <a:pt x="2750" y="767"/>
                </a:cubicBezTo>
                <a:close/>
                <a:moveTo>
                  <a:pt x="2972" y="1009"/>
                </a:moveTo>
                <a:cubicBezTo>
                  <a:pt x="2971" y="997"/>
                  <a:pt x="2966" y="988"/>
                  <a:pt x="2955" y="983"/>
                </a:cubicBezTo>
                <a:cubicBezTo>
                  <a:pt x="2952" y="981"/>
                  <a:pt x="2948" y="982"/>
                  <a:pt x="2947" y="985"/>
                </a:cubicBezTo>
                <a:cubicBezTo>
                  <a:pt x="2930" y="991"/>
                  <a:pt x="2919" y="987"/>
                  <a:pt x="2915" y="974"/>
                </a:cubicBezTo>
                <a:cubicBezTo>
                  <a:pt x="2912" y="969"/>
                  <a:pt x="2910" y="963"/>
                  <a:pt x="2909" y="957"/>
                </a:cubicBezTo>
                <a:cubicBezTo>
                  <a:pt x="2907" y="948"/>
                  <a:pt x="2907" y="939"/>
                  <a:pt x="2910" y="930"/>
                </a:cubicBezTo>
                <a:cubicBezTo>
                  <a:pt x="2912" y="922"/>
                  <a:pt x="2916" y="917"/>
                  <a:pt x="2913" y="909"/>
                </a:cubicBezTo>
                <a:cubicBezTo>
                  <a:pt x="2912" y="905"/>
                  <a:pt x="2908" y="902"/>
                  <a:pt x="2907" y="899"/>
                </a:cubicBezTo>
                <a:cubicBezTo>
                  <a:pt x="2902" y="886"/>
                  <a:pt x="2909" y="882"/>
                  <a:pt x="2912" y="873"/>
                </a:cubicBezTo>
                <a:cubicBezTo>
                  <a:pt x="2914" y="866"/>
                  <a:pt x="2913" y="859"/>
                  <a:pt x="2912" y="852"/>
                </a:cubicBezTo>
                <a:cubicBezTo>
                  <a:pt x="2914" y="848"/>
                  <a:pt x="2915" y="844"/>
                  <a:pt x="2917" y="841"/>
                </a:cubicBezTo>
                <a:cubicBezTo>
                  <a:pt x="2918" y="845"/>
                  <a:pt x="2917" y="850"/>
                  <a:pt x="2915" y="856"/>
                </a:cubicBezTo>
                <a:cubicBezTo>
                  <a:pt x="2912" y="867"/>
                  <a:pt x="2913" y="874"/>
                  <a:pt x="2917" y="885"/>
                </a:cubicBezTo>
                <a:cubicBezTo>
                  <a:pt x="2932" y="919"/>
                  <a:pt x="2957" y="945"/>
                  <a:pt x="2968" y="982"/>
                </a:cubicBezTo>
                <a:cubicBezTo>
                  <a:pt x="2972" y="995"/>
                  <a:pt x="2972" y="1010"/>
                  <a:pt x="2981" y="1021"/>
                </a:cubicBezTo>
                <a:cubicBezTo>
                  <a:pt x="2981" y="1022"/>
                  <a:pt x="2982" y="1022"/>
                  <a:pt x="2982" y="1023"/>
                </a:cubicBezTo>
                <a:cubicBezTo>
                  <a:pt x="2979" y="1028"/>
                  <a:pt x="2976" y="1032"/>
                  <a:pt x="2973" y="1037"/>
                </a:cubicBezTo>
                <a:cubicBezTo>
                  <a:pt x="2972" y="1033"/>
                  <a:pt x="2972" y="1030"/>
                  <a:pt x="2972" y="1028"/>
                </a:cubicBezTo>
                <a:cubicBezTo>
                  <a:pt x="2972" y="1021"/>
                  <a:pt x="2973" y="1015"/>
                  <a:pt x="2972" y="1009"/>
                </a:cubicBezTo>
                <a:close/>
                <a:moveTo>
                  <a:pt x="2909" y="1077"/>
                </a:moveTo>
                <a:cubicBezTo>
                  <a:pt x="2904" y="1076"/>
                  <a:pt x="2901" y="1070"/>
                  <a:pt x="2894" y="1070"/>
                </a:cubicBezTo>
                <a:cubicBezTo>
                  <a:pt x="2888" y="1069"/>
                  <a:pt x="2882" y="1072"/>
                  <a:pt x="2877" y="1073"/>
                </a:cubicBezTo>
                <a:cubicBezTo>
                  <a:pt x="2867" y="1075"/>
                  <a:pt x="2867" y="1075"/>
                  <a:pt x="2857" y="1071"/>
                </a:cubicBezTo>
                <a:cubicBezTo>
                  <a:pt x="2855" y="1070"/>
                  <a:pt x="2853" y="1068"/>
                  <a:pt x="2851" y="1068"/>
                </a:cubicBezTo>
                <a:cubicBezTo>
                  <a:pt x="2840" y="1065"/>
                  <a:pt x="2832" y="1064"/>
                  <a:pt x="2821" y="1057"/>
                </a:cubicBezTo>
                <a:cubicBezTo>
                  <a:pt x="2818" y="1056"/>
                  <a:pt x="2815" y="1054"/>
                  <a:pt x="2812" y="1053"/>
                </a:cubicBezTo>
                <a:cubicBezTo>
                  <a:pt x="2816" y="1046"/>
                  <a:pt x="2820" y="1039"/>
                  <a:pt x="2823" y="1031"/>
                </a:cubicBezTo>
                <a:cubicBezTo>
                  <a:pt x="2828" y="1030"/>
                  <a:pt x="2833" y="1029"/>
                  <a:pt x="2838" y="1029"/>
                </a:cubicBezTo>
                <a:cubicBezTo>
                  <a:pt x="2847" y="1029"/>
                  <a:pt x="2856" y="1033"/>
                  <a:pt x="2866" y="1032"/>
                </a:cubicBezTo>
                <a:cubicBezTo>
                  <a:pt x="2880" y="1031"/>
                  <a:pt x="2888" y="1030"/>
                  <a:pt x="2900" y="1037"/>
                </a:cubicBezTo>
                <a:cubicBezTo>
                  <a:pt x="2910" y="1042"/>
                  <a:pt x="2921" y="1042"/>
                  <a:pt x="2929" y="1050"/>
                </a:cubicBezTo>
                <a:cubicBezTo>
                  <a:pt x="2927" y="1051"/>
                  <a:pt x="2924" y="1052"/>
                  <a:pt x="2922" y="1055"/>
                </a:cubicBezTo>
                <a:cubicBezTo>
                  <a:pt x="2919" y="1058"/>
                  <a:pt x="2917" y="1063"/>
                  <a:pt x="2917" y="1067"/>
                </a:cubicBezTo>
                <a:cubicBezTo>
                  <a:pt x="2915" y="1076"/>
                  <a:pt x="2920" y="1079"/>
                  <a:pt x="2909" y="1077"/>
                </a:cubicBezTo>
                <a:close/>
                <a:moveTo>
                  <a:pt x="2849" y="980"/>
                </a:moveTo>
                <a:cubicBezTo>
                  <a:pt x="2853" y="973"/>
                  <a:pt x="2856" y="966"/>
                  <a:pt x="2860" y="960"/>
                </a:cubicBezTo>
                <a:cubicBezTo>
                  <a:pt x="2865" y="964"/>
                  <a:pt x="2869" y="970"/>
                  <a:pt x="2871" y="975"/>
                </a:cubicBezTo>
                <a:cubicBezTo>
                  <a:pt x="2873" y="978"/>
                  <a:pt x="2873" y="982"/>
                  <a:pt x="2874" y="985"/>
                </a:cubicBezTo>
                <a:cubicBezTo>
                  <a:pt x="2866" y="982"/>
                  <a:pt x="2858" y="981"/>
                  <a:pt x="2849" y="980"/>
                </a:cubicBezTo>
                <a:close/>
                <a:moveTo>
                  <a:pt x="2725" y="396"/>
                </a:moveTo>
                <a:cubicBezTo>
                  <a:pt x="2723" y="421"/>
                  <a:pt x="2721" y="446"/>
                  <a:pt x="2720" y="471"/>
                </a:cubicBezTo>
                <a:cubicBezTo>
                  <a:pt x="2719" y="482"/>
                  <a:pt x="2719" y="494"/>
                  <a:pt x="2718" y="506"/>
                </a:cubicBezTo>
                <a:cubicBezTo>
                  <a:pt x="2689" y="532"/>
                  <a:pt x="2660" y="558"/>
                  <a:pt x="2630" y="584"/>
                </a:cubicBezTo>
                <a:cubicBezTo>
                  <a:pt x="2630" y="570"/>
                  <a:pt x="2629" y="557"/>
                  <a:pt x="2628" y="544"/>
                </a:cubicBezTo>
                <a:cubicBezTo>
                  <a:pt x="2628" y="537"/>
                  <a:pt x="2628" y="531"/>
                  <a:pt x="2627" y="525"/>
                </a:cubicBezTo>
                <a:cubicBezTo>
                  <a:pt x="2659" y="481"/>
                  <a:pt x="2691" y="438"/>
                  <a:pt x="2725" y="396"/>
                </a:cubicBezTo>
                <a:close/>
                <a:moveTo>
                  <a:pt x="2717" y="529"/>
                </a:moveTo>
                <a:cubicBezTo>
                  <a:pt x="2716" y="573"/>
                  <a:pt x="2715" y="616"/>
                  <a:pt x="2714" y="659"/>
                </a:cubicBezTo>
                <a:cubicBezTo>
                  <a:pt x="2687" y="658"/>
                  <a:pt x="2660" y="658"/>
                  <a:pt x="2633" y="659"/>
                </a:cubicBezTo>
                <a:cubicBezTo>
                  <a:pt x="2633" y="642"/>
                  <a:pt x="2632" y="626"/>
                  <a:pt x="2632" y="610"/>
                </a:cubicBezTo>
                <a:cubicBezTo>
                  <a:pt x="2660" y="583"/>
                  <a:pt x="2688" y="556"/>
                  <a:pt x="2717" y="529"/>
                </a:cubicBezTo>
                <a:close/>
                <a:moveTo>
                  <a:pt x="2633" y="663"/>
                </a:moveTo>
                <a:cubicBezTo>
                  <a:pt x="2660" y="664"/>
                  <a:pt x="2687" y="666"/>
                  <a:pt x="2714" y="669"/>
                </a:cubicBezTo>
                <a:cubicBezTo>
                  <a:pt x="2713" y="698"/>
                  <a:pt x="2713" y="728"/>
                  <a:pt x="2711" y="758"/>
                </a:cubicBezTo>
                <a:cubicBezTo>
                  <a:pt x="2682" y="793"/>
                  <a:pt x="2654" y="829"/>
                  <a:pt x="2626" y="866"/>
                </a:cubicBezTo>
                <a:cubicBezTo>
                  <a:pt x="2633" y="798"/>
                  <a:pt x="2635" y="731"/>
                  <a:pt x="2633" y="663"/>
                </a:cubicBezTo>
                <a:close/>
                <a:moveTo>
                  <a:pt x="2559" y="383"/>
                </a:moveTo>
                <a:cubicBezTo>
                  <a:pt x="2575" y="355"/>
                  <a:pt x="2595" y="329"/>
                  <a:pt x="2619" y="304"/>
                </a:cubicBezTo>
                <a:cubicBezTo>
                  <a:pt x="2609" y="359"/>
                  <a:pt x="2607" y="416"/>
                  <a:pt x="2608" y="474"/>
                </a:cubicBezTo>
                <a:cubicBezTo>
                  <a:pt x="2608" y="482"/>
                  <a:pt x="2608" y="490"/>
                  <a:pt x="2608" y="499"/>
                </a:cubicBezTo>
                <a:cubicBezTo>
                  <a:pt x="2582" y="533"/>
                  <a:pt x="2556" y="568"/>
                  <a:pt x="2532" y="603"/>
                </a:cubicBezTo>
                <a:cubicBezTo>
                  <a:pt x="2540" y="530"/>
                  <a:pt x="2548" y="456"/>
                  <a:pt x="2559" y="383"/>
                </a:cubicBezTo>
                <a:close/>
                <a:moveTo>
                  <a:pt x="2525" y="674"/>
                </a:moveTo>
                <a:cubicBezTo>
                  <a:pt x="2552" y="633"/>
                  <a:pt x="2580" y="591"/>
                  <a:pt x="2609" y="551"/>
                </a:cubicBezTo>
                <a:cubicBezTo>
                  <a:pt x="2609" y="568"/>
                  <a:pt x="2610" y="585"/>
                  <a:pt x="2610" y="602"/>
                </a:cubicBezTo>
                <a:cubicBezTo>
                  <a:pt x="2581" y="627"/>
                  <a:pt x="2553" y="652"/>
                  <a:pt x="2524" y="677"/>
                </a:cubicBezTo>
                <a:cubicBezTo>
                  <a:pt x="2525" y="676"/>
                  <a:pt x="2525" y="675"/>
                  <a:pt x="2525" y="674"/>
                </a:cubicBezTo>
                <a:close/>
                <a:moveTo>
                  <a:pt x="2462" y="770"/>
                </a:moveTo>
                <a:cubicBezTo>
                  <a:pt x="2463" y="769"/>
                  <a:pt x="2465" y="767"/>
                  <a:pt x="2466" y="766"/>
                </a:cubicBezTo>
                <a:cubicBezTo>
                  <a:pt x="2466" y="805"/>
                  <a:pt x="2465" y="844"/>
                  <a:pt x="2465" y="882"/>
                </a:cubicBezTo>
                <a:cubicBezTo>
                  <a:pt x="2462" y="906"/>
                  <a:pt x="2460" y="930"/>
                  <a:pt x="2457" y="953"/>
                </a:cubicBezTo>
                <a:cubicBezTo>
                  <a:pt x="2455" y="950"/>
                  <a:pt x="2453" y="947"/>
                  <a:pt x="2450" y="943"/>
                </a:cubicBezTo>
                <a:cubicBezTo>
                  <a:pt x="2444" y="934"/>
                  <a:pt x="2433" y="929"/>
                  <a:pt x="2421" y="929"/>
                </a:cubicBezTo>
                <a:cubicBezTo>
                  <a:pt x="2405" y="929"/>
                  <a:pt x="2393" y="939"/>
                  <a:pt x="2388" y="952"/>
                </a:cubicBezTo>
                <a:cubicBezTo>
                  <a:pt x="2388" y="952"/>
                  <a:pt x="2388" y="952"/>
                  <a:pt x="2387" y="952"/>
                </a:cubicBezTo>
                <a:cubicBezTo>
                  <a:pt x="2381" y="945"/>
                  <a:pt x="2369" y="940"/>
                  <a:pt x="2361" y="934"/>
                </a:cubicBezTo>
                <a:cubicBezTo>
                  <a:pt x="2360" y="933"/>
                  <a:pt x="2358" y="932"/>
                  <a:pt x="2357" y="931"/>
                </a:cubicBezTo>
                <a:cubicBezTo>
                  <a:pt x="2392" y="878"/>
                  <a:pt x="2427" y="824"/>
                  <a:pt x="2462" y="770"/>
                </a:cubicBezTo>
                <a:close/>
                <a:moveTo>
                  <a:pt x="2307" y="666"/>
                </a:moveTo>
                <a:cubicBezTo>
                  <a:pt x="2336" y="590"/>
                  <a:pt x="2363" y="514"/>
                  <a:pt x="2384" y="437"/>
                </a:cubicBezTo>
                <a:cubicBezTo>
                  <a:pt x="2382" y="456"/>
                  <a:pt x="2380" y="474"/>
                  <a:pt x="2377" y="492"/>
                </a:cubicBezTo>
                <a:cubicBezTo>
                  <a:pt x="2362" y="611"/>
                  <a:pt x="2344" y="730"/>
                  <a:pt x="2324" y="848"/>
                </a:cubicBezTo>
                <a:cubicBezTo>
                  <a:pt x="2317" y="787"/>
                  <a:pt x="2311" y="726"/>
                  <a:pt x="2307" y="666"/>
                </a:cubicBezTo>
                <a:close/>
                <a:moveTo>
                  <a:pt x="2337" y="1315"/>
                </a:moveTo>
                <a:cubicBezTo>
                  <a:pt x="2336" y="1314"/>
                  <a:pt x="2335" y="1312"/>
                  <a:pt x="2334" y="1310"/>
                </a:cubicBezTo>
                <a:cubicBezTo>
                  <a:pt x="2337" y="1287"/>
                  <a:pt x="2339" y="1263"/>
                  <a:pt x="2340" y="1240"/>
                </a:cubicBezTo>
                <a:cubicBezTo>
                  <a:pt x="2343" y="1256"/>
                  <a:pt x="2345" y="1272"/>
                  <a:pt x="2348" y="1288"/>
                </a:cubicBezTo>
                <a:cubicBezTo>
                  <a:pt x="2344" y="1297"/>
                  <a:pt x="2341" y="1306"/>
                  <a:pt x="2337" y="1315"/>
                </a:cubicBezTo>
                <a:close/>
                <a:moveTo>
                  <a:pt x="2407" y="1264"/>
                </a:moveTo>
                <a:cubicBezTo>
                  <a:pt x="2402" y="1277"/>
                  <a:pt x="2398" y="1290"/>
                  <a:pt x="2393" y="1303"/>
                </a:cubicBezTo>
                <a:cubicBezTo>
                  <a:pt x="2391" y="1295"/>
                  <a:pt x="2390" y="1287"/>
                  <a:pt x="2388" y="1279"/>
                </a:cubicBezTo>
                <a:cubicBezTo>
                  <a:pt x="2397" y="1261"/>
                  <a:pt x="2406" y="1244"/>
                  <a:pt x="2415" y="1228"/>
                </a:cubicBezTo>
                <a:cubicBezTo>
                  <a:pt x="2412" y="1240"/>
                  <a:pt x="2410" y="1252"/>
                  <a:pt x="2407" y="1264"/>
                </a:cubicBezTo>
                <a:close/>
                <a:moveTo>
                  <a:pt x="2379" y="1225"/>
                </a:moveTo>
                <a:cubicBezTo>
                  <a:pt x="2369" y="1165"/>
                  <a:pt x="2358" y="1104"/>
                  <a:pt x="2349" y="1044"/>
                </a:cubicBezTo>
                <a:cubicBezTo>
                  <a:pt x="2367" y="1048"/>
                  <a:pt x="2389" y="1047"/>
                  <a:pt x="2402" y="1045"/>
                </a:cubicBezTo>
                <a:cubicBezTo>
                  <a:pt x="2397" y="1051"/>
                  <a:pt x="2395" y="1060"/>
                  <a:pt x="2395" y="1068"/>
                </a:cubicBezTo>
                <a:cubicBezTo>
                  <a:pt x="2397" y="1089"/>
                  <a:pt x="2413" y="1098"/>
                  <a:pt x="2430" y="1105"/>
                </a:cubicBezTo>
                <a:cubicBezTo>
                  <a:pt x="2432" y="1106"/>
                  <a:pt x="2435" y="1106"/>
                  <a:pt x="2437" y="1107"/>
                </a:cubicBezTo>
                <a:cubicBezTo>
                  <a:pt x="2436" y="1115"/>
                  <a:pt x="2435" y="1123"/>
                  <a:pt x="2433" y="1130"/>
                </a:cubicBezTo>
                <a:cubicBezTo>
                  <a:pt x="2428" y="1136"/>
                  <a:pt x="2425" y="1143"/>
                  <a:pt x="2424" y="1151"/>
                </a:cubicBezTo>
                <a:cubicBezTo>
                  <a:pt x="2408" y="1175"/>
                  <a:pt x="2393" y="1200"/>
                  <a:pt x="2379" y="1225"/>
                </a:cubicBezTo>
                <a:close/>
                <a:moveTo>
                  <a:pt x="2514" y="1224"/>
                </a:moveTo>
                <a:cubicBezTo>
                  <a:pt x="2501" y="1227"/>
                  <a:pt x="2493" y="1238"/>
                  <a:pt x="2490" y="1251"/>
                </a:cubicBezTo>
                <a:cubicBezTo>
                  <a:pt x="2488" y="1259"/>
                  <a:pt x="2488" y="1264"/>
                  <a:pt x="2482" y="1270"/>
                </a:cubicBezTo>
                <a:cubicBezTo>
                  <a:pt x="2480" y="1272"/>
                  <a:pt x="2477" y="1273"/>
                  <a:pt x="2474" y="1276"/>
                </a:cubicBezTo>
                <a:cubicBezTo>
                  <a:pt x="2473" y="1278"/>
                  <a:pt x="2472" y="1279"/>
                  <a:pt x="2471" y="1281"/>
                </a:cubicBezTo>
                <a:cubicBezTo>
                  <a:pt x="2468" y="1289"/>
                  <a:pt x="2468" y="1292"/>
                  <a:pt x="2461" y="1297"/>
                </a:cubicBezTo>
                <a:cubicBezTo>
                  <a:pt x="2449" y="1306"/>
                  <a:pt x="2435" y="1316"/>
                  <a:pt x="2438" y="1330"/>
                </a:cubicBezTo>
                <a:cubicBezTo>
                  <a:pt x="2431" y="1331"/>
                  <a:pt x="2431" y="1331"/>
                  <a:pt x="2431" y="1331"/>
                </a:cubicBezTo>
                <a:cubicBezTo>
                  <a:pt x="2441" y="1291"/>
                  <a:pt x="2451" y="1251"/>
                  <a:pt x="2459" y="1210"/>
                </a:cubicBezTo>
                <a:cubicBezTo>
                  <a:pt x="2459" y="1206"/>
                  <a:pt x="2460" y="1202"/>
                  <a:pt x="2461" y="1198"/>
                </a:cubicBezTo>
                <a:cubicBezTo>
                  <a:pt x="2477" y="1200"/>
                  <a:pt x="2493" y="1200"/>
                  <a:pt x="2508" y="1203"/>
                </a:cubicBezTo>
                <a:cubicBezTo>
                  <a:pt x="2513" y="1204"/>
                  <a:pt x="2517" y="1206"/>
                  <a:pt x="2520" y="1207"/>
                </a:cubicBezTo>
                <a:cubicBezTo>
                  <a:pt x="2518" y="1213"/>
                  <a:pt x="2516" y="1219"/>
                  <a:pt x="2514" y="1224"/>
                </a:cubicBezTo>
                <a:close/>
                <a:moveTo>
                  <a:pt x="2534" y="1166"/>
                </a:moveTo>
                <a:cubicBezTo>
                  <a:pt x="2533" y="1166"/>
                  <a:pt x="2532" y="1166"/>
                  <a:pt x="2531" y="1165"/>
                </a:cubicBezTo>
                <a:cubicBezTo>
                  <a:pt x="2515" y="1159"/>
                  <a:pt x="2503" y="1150"/>
                  <a:pt x="2490" y="1140"/>
                </a:cubicBezTo>
                <a:cubicBezTo>
                  <a:pt x="2486" y="1136"/>
                  <a:pt x="2482" y="1133"/>
                  <a:pt x="2477" y="1130"/>
                </a:cubicBezTo>
                <a:cubicBezTo>
                  <a:pt x="2478" y="1128"/>
                  <a:pt x="2480" y="1125"/>
                  <a:pt x="2481" y="1123"/>
                </a:cubicBezTo>
                <a:cubicBezTo>
                  <a:pt x="2493" y="1128"/>
                  <a:pt x="2506" y="1132"/>
                  <a:pt x="2518" y="1135"/>
                </a:cubicBezTo>
                <a:cubicBezTo>
                  <a:pt x="2524" y="1137"/>
                  <a:pt x="2531" y="1139"/>
                  <a:pt x="2537" y="1141"/>
                </a:cubicBezTo>
                <a:cubicBezTo>
                  <a:pt x="2537" y="1141"/>
                  <a:pt x="2538" y="1142"/>
                  <a:pt x="2539" y="1142"/>
                </a:cubicBezTo>
                <a:cubicBezTo>
                  <a:pt x="2539" y="1143"/>
                  <a:pt x="2540" y="1143"/>
                  <a:pt x="2541" y="1144"/>
                </a:cubicBezTo>
                <a:cubicBezTo>
                  <a:pt x="2539" y="1151"/>
                  <a:pt x="2536" y="1159"/>
                  <a:pt x="2534" y="1166"/>
                </a:cubicBezTo>
                <a:close/>
                <a:moveTo>
                  <a:pt x="2573" y="1259"/>
                </a:moveTo>
                <a:cubicBezTo>
                  <a:pt x="2564" y="1249"/>
                  <a:pt x="2554" y="1238"/>
                  <a:pt x="2543" y="1231"/>
                </a:cubicBezTo>
                <a:cubicBezTo>
                  <a:pt x="2544" y="1227"/>
                  <a:pt x="2546" y="1223"/>
                  <a:pt x="2547" y="1219"/>
                </a:cubicBezTo>
                <a:cubicBezTo>
                  <a:pt x="2551" y="1222"/>
                  <a:pt x="2556" y="1224"/>
                  <a:pt x="2560" y="1228"/>
                </a:cubicBezTo>
                <a:cubicBezTo>
                  <a:pt x="2567" y="1234"/>
                  <a:pt x="2574" y="1240"/>
                  <a:pt x="2581" y="1246"/>
                </a:cubicBezTo>
                <a:cubicBezTo>
                  <a:pt x="2578" y="1250"/>
                  <a:pt x="2576" y="1255"/>
                  <a:pt x="2573" y="1259"/>
                </a:cubicBezTo>
                <a:close/>
                <a:moveTo>
                  <a:pt x="2574" y="1020"/>
                </a:moveTo>
                <a:cubicBezTo>
                  <a:pt x="2562" y="1023"/>
                  <a:pt x="2552" y="1031"/>
                  <a:pt x="2545" y="1041"/>
                </a:cubicBezTo>
                <a:cubicBezTo>
                  <a:pt x="2543" y="1040"/>
                  <a:pt x="2542" y="1040"/>
                  <a:pt x="2541" y="1039"/>
                </a:cubicBezTo>
                <a:cubicBezTo>
                  <a:pt x="2554" y="1020"/>
                  <a:pt x="2568" y="1002"/>
                  <a:pt x="2582" y="983"/>
                </a:cubicBezTo>
                <a:cubicBezTo>
                  <a:pt x="2579" y="995"/>
                  <a:pt x="2576" y="1008"/>
                  <a:pt x="2574" y="1020"/>
                </a:cubicBezTo>
                <a:close/>
                <a:moveTo>
                  <a:pt x="2594" y="909"/>
                </a:moveTo>
                <a:cubicBezTo>
                  <a:pt x="2573" y="939"/>
                  <a:pt x="2552" y="969"/>
                  <a:pt x="2531" y="998"/>
                </a:cubicBezTo>
                <a:cubicBezTo>
                  <a:pt x="2525" y="1006"/>
                  <a:pt x="2520" y="1014"/>
                  <a:pt x="2514" y="1021"/>
                </a:cubicBezTo>
                <a:cubicBezTo>
                  <a:pt x="2512" y="1020"/>
                  <a:pt x="2510" y="1019"/>
                  <a:pt x="2509" y="1018"/>
                </a:cubicBezTo>
                <a:cubicBezTo>
                  <a:pt x="2503" y="1014"/>
                  <a:pt x="2496" y="1010"/>
                  <a:pt x="2490" y="1006"/>
                </a:cubicBezTo>
                <a:cubicBezTo>
                  <a:pt x="2503" y="909"/>
                  <a:pt x="2512" y="811"/>
                  <a:pt x="2521" y="714"/>
                </a:cubicBezTo>
                <a:cubicBezTo>
                  <a:pt x="2551" y="686"/>
                  <a:pt x="2581" y="658"/>
                  <a:pt x="2610" y="630"/>
                </a:cubicBezTo>
                <a:cubicBezTo>
                  <a:pt x="2610" y="640"/>
                  <a:pt x="2610" y="649"/>
                  <a:pt x="2610" y="659"/>
                </a:cubicBezTo>
                <a:cubicBezTo>
                  <a:pt x="2609" y="659"/>
                  <a:pt x="2607" y="659"/>
                  <a:pt x="2606" y="659"/>
                </a:cubicBezTo>
                <a:cubicBezTo>
                  <a:pt x="2604" y="659"/>
                  <a:pt x="2604" y="662"/>
                  <a:pt x="2606" y="663"/>
                </a:cubicBezTo>
                <a:cubicBezTo>
                  <a:pt x="2607" y="663"/>
                  <a:pt x="2609" y="663"/>
                  <a:pt x="2610" y="663"/>
                </a:cubicBezTo>
                <a:cubicBezTo>
                  <a:pt x="2610" y="735"/>
                  <a:pt x="2608" y="807"/>
                  <a:pt x="2599" y="879"/>
                </a:cubicBezTo>
                <a:cubicBezTo>
                  <a:pt x="2598" y="889"/>
                  <a:pt x="2596" y="899"/>
                  <a:pt x="2594" y="909"/>
                </a:cubicBezTo>
                <a:close/>
                <a:moveTo>
                  <a:pt x="2651" y="1300"/>
                </a:moveTo>
                <a:cubicBezTo>
                  <a:pt x="2637" y="1294"/>
                  <a:pt x="2622" y="1290"/>
                  <a:pt x="2608" y="1284"/>
                </a:cubicBezTo>
                <a:cubicBezTo>
                  <a:pt x="2611" y="1278"/>
                  <a:pt x="2615" y="1273"/>
                  <a:pt x="2618" y="1267"/>
                </a:cubicBezTo>
                <a:cubicBezTo>
                  <a:pt x="2632" y="1272"/>
                  <a:pt x="2647" y="1276"/>
                  <a:pt x="2662" y="1280"/>
                </a:cubicBezTo>
                <a:cubicBezTo>
                  <a:pt x="2658" y="1287"/>
                  <a:pt x="2655" y="1294"/>
                  <a:pt x="2651" y="1300"/>
                </a:cubicBezTo>
                <a:close/>
                <a:moveTo>
                  <a:pt x="2643" y="1117"/>
                </a:moveTo>
                <a:cubicBezTo>
                  <a:pt x="2642" y="1116"/>
                  <a:pt x="2642" y="1115"/>
                  <a:pt x="2641" y="1114"/>
                </a:cubicBezTo>
                <a:cubicBezTo>
                  <a:pt x="2639" y="1113"/>
                  <a:pt x="2637" y="1111"/>
                  <a:pt x="2635" y="1110"/>
                </a:cubicBezTo>
                <a:cubicBezTo>
                  <a:pt x="2635" y="1109"/>
                  <a:pt x="2635" y="1109"/>
                  <a:pt x="2635" y="1109"/>
                </a:cubicBezTo>
                <a:cubicBezTo>
                  <a:pt x="2635" y="1102"/>
                  <a:pt x="2633" y="1100"/>
                  <a:pt x="2630" y="1095"/>
                </a:cubicBezTo>
                <a:cubicBezTo>
                  <a:pt x="2618" y="1075"/>
                  <a:pt x="2623" y="1048"/>
                  <a:pt x="2607" y="1030"/>
                </a:cubicBezTo>
                <a:cubicBezTo>
                  <a:pt x="2605" y="1028"/>
                  <a:pt x="2603" y="1027"/>
                  <a:pt x="2602" y="1026"/>
                </a:cubicBezTo>
                <a:cubicBezTo>
                  <a:pt x="2608" y="995"/>
                  <a:pt x="2614" y="964"/>
                  <a:pt x="2619" y="932"/>
                </a:cubicBezTo>
                <a:cubicBezTo>
                  <a:pt x="2648" y="894"/>
                  <a:pt x="2678" y="855"/>
                  <a:pt x="2708" y="818"/>
                </a:cubicBezTo>
                <a:cubicBezTo>
                  <a:pt x="2704" y="874"/>
                  <a:pt x="2697" y="930"/>
                  <a:pt x="2685" y="985"/>
                </a:cubicBezTo>
                <a:cubicBezTo>
                  <a:pt x="2674" y="969"/>
                  <a:pt x="2658" y="956"/>
                  <a:pt x="2639" y="968"/>
                </a:cubicBezTo>
                <a:cubicBezTo>
                  <a:pt x="2621" y="979"/>
                  <a:pt x="2629" y="1001"/>
                  <a:pt x="2643" y="1013"/>
                </a:cubicBezTo>
                <a:cubicBezTo>
                  <a:pt x="2632" y="1029"/>
                  <a:pt x="2636" y="1053"/>
                  <a:pt x="2661" y="1044"/>
                </a:cubicBezTo>
                <a:cubicBezTo>
                  <a:pt x="2664" y="1043"/>
                  <a:pt x="2667" y="1040"/>
                  <a:pt x="2671" y="1039"/>
                </a:cubicBezTo>
                <a:cubicBezTo>
                  <a:pt x="2663" y="1066"/>
                  <a:pt x="2654" y="1092"/>
                  <a:pt x="2643" y="1117"/>
                </a:cubicBezTo>
                <a:close/>
                <a:moveTo>
                  <a:pt x="2714" y="1305"/>
                </a:moveTo>
                <a:cubicBezTo>
                  <a:pt x="2702" y="1306"/>
                  <a:pt x="2690" y="1308"/>
                  <a:pt x="2677" y="1309"/>
                </a:cubicBezTo>
                <a:cubicBezTo>
                  <a:pt x="2681" y="1302"/>
                  <a:pt x="2684" y="1296"/>
                  <a:pt x="2688" y="1290"/>
                </a:cubicBezTo>
                <a:cubicBezTo>
                  <a:pt x="2690" y="1291"/>
                  <a:pt x="2692" y="1291"/>
                  <a:pt x="2694" y="1293"/>
                </a:cubicBezTo>
                <a:cubicBezTo>
                  <a:pt x="2701" y="1296"/>
                  <a:pt x="2708" y="1301"/>
                  <a:pt x="2715" y="1305"/>
                </a:cubicBezTo>
                <a:lnTo>
                  <a:pt x="2714" y="1305"/>
                </a:lnTo>
                <a:close/>
                <a:moveTo>
                  <a:pt x="2707" y="1142"/>
                </a:moveTo>
                <a:cubicBezTo>
                  <a:pt x="2697" y="1151"/>
                  <a:pt x="2687" y="1166"/>
                  <a:pt x="2701" y="1176"/>
                </a:cubicBezTo>
                <a:cubicBezTo>
                  <a:pt x="2706" y="1179"/>
                  <a:pt x="2711" y="1180"/>
                  <a:pt x="2717" y="1179"/>
                </a:cubicBezTo>
                <a:cubicBezTo>
                  <a:pt x="2714" y="1185"/>
                  <a:pt x="2710" y="1191"/>
                  <a:pt x="2707" y="1197"/>
                </a:cubicBezTo>
                <a:cubicBezTo>
                  <a:pt x="2705" y="1197"/>
                  <a:pt x="2703" y="1196"/>
                  <a:pt x="2702" y="1196"/>
                </a:cubicBezTo>
                <a:cubicBezTo>
                  <a:pt x="2702" y="1194"/>
                  <a:pt x="2703" y="1192"/>
                  <a:pt x="2703" y="1191"/>
                </a:cubicBezTo>
                <a:cubicBezTo>
                  <a:pt x="2702" y="1186"/>
                  <a:pt x="2697" y="1182"/>
                  <a:pt x="2694" y="1179"/>
                </a:cubicBezTo>
                <a:cubicBezTo>
                  <a:pt x="2686" y="1171"/>
                  <a:pt x="2679" y="1166"/>
                  <a:pt x="2672" y="1158"/>
                </a:cubicBezTo>
                <a:cubicBezTo>
                  <a:pt x="2687" y="1124"/>
                  <a:pt x="2700" y="1090"/>
                  <a:pt x="2710" y="1054"/>
                </a:cubicBezTo>
                <a:cubicBezTo>
                  <a:pt x="2711" y="1052"/>
                  <a:pt x="2711" y="1050"/>
                  <a:pt x="2711" y="1048"/>
                </a:cubicBezTo>
                <a:cubicBezTo>
                  <a:pt x="2713" y="1048"/>
                  <a:pt x="2715" y="1048"/>
                  <a:pt x="2717" y="1049"/>
                </a:cubicBezTo>
                <a:cubicBezTo>
                  <a:pt x="2729" y="1050"/>
                  <a:pt x="2735" y="1056"/>
                  <a:pt x="2741" y="1065"/>
                </a:cubicBezTo>
                <a:cubicBezTo>
                  <a:pt x="2745" y="1071"/>
                  <a:pt x="2750" y="1073"/>
                  <a:pt x="2757" y="1075"/>
                </a:cubicBezTo>
                <a:cubicBezTo>
                  <a:pt x="2762" y="1076"/>
                  <a:pt x="2766" y="1076"/>
                  <a:pt x="2771" y="1077"/>
                </a:cubicBezTo>
                <a:cubicBezTo>
                  <a:pt x="2765" y="1088"/>
                  <a:pt x="2760" y="1099"/>
                  <a:pt x="2754" y="1110"/>
                </a:cubicBezTo>
                <a:cubicBezTo>
                  <a:pt x="2753" y="1109"/>
                  <a:pt x="2752" y="1107"/>
                  <a:pt x="2750" y="1106"/>
                </a:cubicBezTo>
                <a:cubicBezTo>
                  <a:pt x="2745" y="1102"/>
                  <a:pt x="2738" y="1099"/>
                  <a:pt x="2732" y="1098"/>
                </a:cubicBezTo>
                <a:cubicBezTo>
                  <a:pt x="2707" y="1096"/>
                  <a:pt x="2693" y="1124"/>
                  <a:pt x="2707" y="1142"/>
                </a:cubicBezTo>
                <a:close/>
                <a:moveTo>
                  <a:pt x="2845" y="1242"/>
                </a:moveTo>
                <a:cubicBezTo>
                  <a:pt x="2844" y="1235"/>
                  <a:pt x="2843" y="1229"/>
                  <a:pt x="2841" y="1223"/>
                </a:cubicBezTo>
                <a:cubicBezTo>
                  <a:pt x="2832" y="1201"/>
                  <a:pt x="2796" y="1174"/>
                  <a:pt x="2770" y="1182"/>
                </a:cubicBezTo>
                <a:cubicBezTo>
                  <a:pt x="2762" y="1185"/>
                  <a:pt x="2757" y="1193"/>
                  <a:pt x="2754" y="1202"/>
                </a:cubicBezTo>
                <a:cubicBezTo>
                  <a:pt x="2748" y="1200"/>
                  <a:pt x="2742" y="1200"/>
                  <a:pt x="2736" y="1200"/>
                </a:cubicBezTo>
                <a:cubicBezTo>
                  <a:pt x="2743" y="1186"/>
                  <a:pt x="2750" y="1173"/>
                  <a:pt x="2757" y="1160"/>
                </a:cubicBezTo>
                <a:cubicBezTo>
                  <a:pt x="2759" y="1159"/>
                  <a:pt x="2761" y="1158"/>
                  <a:pt x="2763" y="1157"/>
                </a:cubicBezTo>
                <a:cubicBezTo>
                  <a:pt x="2769" y="1163"/>
                  <a:pt x="2777" y="1166"/>
                  <a:pt x="2787" y="1164"/>
                </a:cubicBezTo>
                <a:cubicBezTo>
                  <a:pt x="2801" y="1160"/>
                  <a:pt x="2808" y="1147"/>
                  <a:pt x="2814" y="1135"/>
                </a:cubicBezTo>
                <a:cubicBezTo>
                  <a:pt x="2824" y="1137"/>
                  <a:pt x="2832" y="1135"/>
                  <a:pt x="2840" y="1128"/>
                </a:cubicBezTo>
                <a:cubicBezTo>
                  <a:pt x="2848" y="1139"/>
                  <a:pt x="2863" y="1142"/>
                  <a:pt x="2877" y="1139"/>
                </a:cubicBezTo>
                <a:cubicBezTo>
                  <a:pt x="2890" y="1135"/>
                  <a:pt x="2902" y="1128"/>
                  <a:pt x="2916" y="1127"/>
                </a:cubicBezTo>
                <a:cubicBezTo>
                  <a:pt x="2917" y="1127"/>
                  <a:pt x="2918" y="1128"/>
                  <a:pt x="2919" y="1128"/>
                </a:cubicBezTo>
                <a:cubicBezTo>
                  <a:pt x="2899" y="1168"/>
                  <a:pt x="2885" y="1210"/>
                  <a:pt x="2877" y="1252"/>
                </a:cubicBezTo>
                <a:cubicBezTo>
                  <a:pt x="2866" y="1246"/>
                  <a:pt x="2855" y="1242"/>
                  <a:pt x="2845" y="1242"/>
                </a:cubicBezTo>
                <a:close/>
                <a:moveTo>
                  <a:pt x="2902" y="1268"/>
                </a:moveTo>
                <a:cubicBezTo>
                  <a:pt x="2907" y="1242"/>
                  <a:pt x="2914" y="1215"/>
                  <a:pt x="2924" y="1189"/>
                </a:cubicBezTo>
                <a:cubicBezTo>
                  <a:pt x="2939" y="1202"/>
                  <a:pt x="2959" y="1210"/>
                  <a:pt x="2972" y="1226"/>
                </a:cubicBezTo>
                <a:cubicBezTo>
                  <a:pt x="2974" y="1228"/>
                  <a:pt x="2975" y="1230"/>
                  <a:pt x="2976" y="1232"/>
                </a:cubicBezTo>
                <a:cubicBezTo>
                  <a:pt x="2959" y="1250"/>
                  <a:pt x="2942" y="1268"/>
                  <a:pt x="2924" y="1286"/>
                </a:cubicBezTo>
                <a:cubicBezTo>
                  <a:pt x="2917" y="1280"/>
                  <a:pt x="2910" y="1274"/>
                  <a:pt x="2902" y="1268"/>
                </a:cubicBezTo>
                <a:close/>
                <a:moveTo>
                  <a:pt x="2970" y="1282"/>
                </a:moveTo>
                <a:cubicBezTo>
                  <a:pt x="2977" y="1274"/>
                  <a:pt x="2985" y="1266"/>
                  <a:pt x="2992" y="1258"/>
                </a:cubicBezTo>
                <a:cubicBezTo>
                  <a:pt x="2994" y="1262"/>
                  <a:pt x="2995" y="1265"/>
                  <a:pt x="2997" y="1268"/>
                </a:cubicBezTo>
                <a:cubicBezTo>
                  <a:pt x="2998" y="1272"/>
                  <a:pt x="3000" y="1276"/>
                  <a:pt x="3001" y="1279"/>
                </a:cubicBezTo>
                <a:lnTo>
                  <a:pt x="2970" y="1282"/>
                </a:lnTo>
                <a:close/>
                <a:moveTo>
                  <a:pt x="3034" y="937"/>
                </a:moveTo>
                <a:cubicBezTo>
                  <a:pt x="3027" y="939"/>
                  <a:pt x="3020" y="942"/>
                  <a:pt x="3014" y="946"/>
                </a:cubicBezTo>
                <a:cubicBezTo>
                  <a:pt x="3010" y="937"/>
                  <a:pt x="3006" y="928"/>
                  <a:pt x="3004" y="918"/>
                </a:cubicBezTo>
                <a:cubicBezTo>
                  <a:pt x="3002" y="897"/>
                  <a:pt x="3001" y="879"/>
                  <a:pt x="3006" y="859"/>
                </a:cubicBezTo>
                <a:cubicBezTo>
                  <a:pt x="3009" y="849"/>
                  <a:pt x="3013" y="839"/>
                  <a:pt x="3009" y="828"/>
                </a:cubicBezTo>
                <a:cubicBezTo>
                  <a:pt x="3007" y="821"/>
                  <a:pt x="3003" y="816"/>
                  <a:pt x="2997" y="813"/>
                </a:cubicBezTo>
                <a:cubicBezTo>
                  <a:pt x="2987" y="808"/>
                  <a:pt x="2986" y="814"/>
                  <a:pt x="2978" y="801"/>
                </a:cubicBezTo>
                <a:cubicBezTo>
                  <a:pt x="2975" y="796"/>
                  <a:pt x="2975" y="791"/>
                  <a:pt x="2972" y="787"/>
                </a:cubicBezTo>
                <a:cubicBezTo>
                  <a:pt x="2962" y="774"/>
                  <a:pt x="2951" y="781"/>
                  <a:pt x="2944" y="791"/>
                </a:cubicBezTo>
                <a:cubicBezTo>
                  <a:pt x="2943" y="791"/>
                  <a:pt x="2942" y="790"/>
                  <a:pt x="2941" y="790"/>
                </a:cubicBezTo>
                <a:cubicBezTo>
                  <a:pt x="2951" y="768"/>
                  <a:pt x="2961" y="747"/>
                  <a:pt x="2971" y="726"/>
                </a:cubicBezTo>
                <a:cubicBezTo>
                  <a:pt x="2973" y="726"/>
                  <a:pt x="2975" y="727"/>
                  <a:pt x="2976" y="727"/>
                </a:cubicBezTo>
                <a:cubicBezTo>
                  <a:pt x="3038" y="750"/>
                  <a:pt x="3117" y="779"/>
                  <a:pt x="3179" y="823"/>
                </a:cubicBezTo>
                <a:cubicBezTo>
                  <a:pt x="3154" y="844"/>
                  <a:pt x="3129" y="864"/>
                  <a:pt x="3106" y="885"/>
                </a:cubicBezTo>
                <a:cubicBezTo>
                  <a:pt x="3089" y="901"/>
                  <a:pt x="3072" y="918"/>
                  <a:pt x="3055" y="936"/>
                </a:cubicBezTo>
                <a:cubicBezTo>
                  <a:pt x="3048" y="935"/>
                  <a:pt x="3041" y="935"/>
                  <a:pt x="3034" y="937"/>
                </a:cubicBezTo>
                <a:close/>
                <a:moveTo>
                  <a:pt x="3059" y="1274"/>
                </a:moveTo>
                <a:cubicBezTo>
                  <a:pt x="3056" y="1257"/>
                  <a:pt x="3053" y="1240"/>
                  <a:pt x="3050" y="1223"/>
                </a:cubicBezTo>
                <a:cubicBezTo>
                  <a:pt x="3048" y="1213"/>
                  <a:pt x="3048" y="1204"/>
                  <a:pt x="3048" y="1195"/>
                </a:cubicBezTo>
                <a:cubicBezTo>
                  <a:pt x="3126" y="1103"/>
                  <a:pt x="3195" y="1003"/>
                  <a:pt x="3252" y="898"/>
                </a:cubicBezTo>
                <a:cubicBezTo>
                  <a:pt x="3269" y="927"/>
                  <a:pt x="3278" y="960"/>
                  <a:pt x="3276" y="999"/>
                </a:cubicBezTo>
                <a:cubicBezTo>
                  <a:pt x="3269" y="1089"/>
                  <a:pt x="3232" y="1180"/>
                  <a:pt x="3182" y="1261"/>
                </a:cubicBezTo>
                <a:cubicBezTo>
                  <a:pt x="3143" y="1259"/>
                  <a:pt x="3102" y="1269"/>
                  <a:pt x="3059" y="1274"/>
                </a:cubicBezTo>
                <a:close/>
                <a:moveTo>
                  <a:pt x="3290" y="1175"/>
                </a:moveTo>
                <a:cubicBezTo>
                  <a:pt x="3302" y="1153"/>
                  <a:pt x="3313" y="1130"/>
                  <a:pt x="3324" y="1108"/>
                </a:cubicBezTo>
                <a:cubicBezTo>
                  <a:pt x="3323" y="1147"/>
                  <a:pt x="3317" y="1185"/>
                  <a:pt x="3308" y="1221"/>
                </a:cubicBezTo>
                <a:cubicBezTo>
                  <a:pt x="3290" y="1243"/>
                  <a:pt x="3272" y="1264"/>
                  <a:pt x="3254" y="1287"/>
                </a:cubicBezTo>
                <a:cubicBezTo>
                  <a:pt x="3248" y="1282"/>
                  <a:pt x="3242" y="1278"/>
                  <a:pt x="3236" y="1275"/>
                </a:cubicBezTo>
                <a:cubicBezTo>
                  <a:pt x="3254" y="1241"/>
                  <a:pt x="3272" y="1208"/>
                  <a:pt x="3290" y="1175"/>
                </a:cubicBezTo>
                <a:close/>
                <a:moveTo>
                  <a:pt x="3266" y="2476"/>
                </a:moveTo>
                <a:cubicBezTo>
                  <a:pt x="3341" y="2430"/>
                  <a:pt x="3398" y="2366"/>
                  <a:pt x="3446" y="2293"/>
                </a:cubicBezTo>
                <a:cubicBezTo>
                  <a:pt x="3458" y="2275"/>
                  <a:pt x="3470" y="2257"/>
                  <a:pt x="3482" y="2239"/>
                </a:cubicBezTo>
                <a:cubicBezTo>
                  <a:pt x="3483" y="2239"/>
                  <a:pt x="3485" y="2239"/>
                  <a:pt x="3486" y="2239"/>
                </a:cubicBezTo>
                <a:cubicBezTo>
                  <a:pt x="3558" y="2228"/>
                  <a:pt x="3655" y="2173"/>
                  <a:pt x="3655" y="2089"/>
                </a:cubicBezTo>
                <a:cubicBezTo>
                  <a:pt x="3655" y="2064"/>
                  <a:pt x="3624" y="2043"/>
                  <a:pt x="3603" y="2063"/>
                </a:cubicBezTo>
                <a:cubicBezTo>
                  <a:pt x="3587" y="2078"/>
                  <a:pt x="3575" y="2094"/>
                  <a:pt x="3561" y="2108"/>
                </a:cubicBezTo>
                <a:cubicBezTo>
                  <a:pt x="3571" y="2087"/>
                  <a:pt x="3581" y="2066"/>
                  <a:pt x="3590" y="2044"/>
                </a:cubicBezTo>
                <a:cubicBezTo>
                  <a:pt x="3594" y="2035"/>
                  <a:pt x="3597" y="2025"/>
                  <a:pt x="3600" y="2016"/>
                </a:cubicBezTo>
                <a:cubicBezTo>
                  <a:pt x="3622" y="1999"/>
                  <a:pt x="3644" y="1985"/>
                  <a:pt x="3666" y="1968"/>
                </a:cubicBezTo>
                <a:cubicBezTo>
                  <a:pt x="3709" y="1970"/>
                  <a:pt x="3750" y="1947"/>
                  <a:pt x="3788" y="1920"/>
                </a:cubicBezTo>
                <a:cubicBezTo>
                  <a:pt x="3789" y="1925"/>
                  <a:pt x="3791" y="1931"/>
                  <a:pt x="3792" y="1936"/>
                </a:cubicBezTo>
                <a:cubicBezTo>
                  <a:pt x="3730" y="1952"/>
                  <a:pt x="3691" y="2040"/>
                  <a:pt x="3684" y="2097"/>
                </a:cubicBezTo>
                <a:cubicBezTo>
                  <a:pt x="3682" y="2115"/>
                  <a:pt x="3688" y="2138"/>
                  <a:pt x="3683" y="2156"/>
                </a:cubicBezTo>
                <a:cubicBezTo>
                  <a:pt x="3677" y="2177"/>
                  <a:pt x="3652" y="2184"/>
                  <a:pt x="3634" y="2192"/>
                </a:cubicBezTo>
                <a:cubicBezTo>
                  <a:pt x="3600" y="2208"/>
                  <a:pt x="3569" y="2230"/>
                  <a:pt x="3543" y="2257"/>
                </a:cubicBezTo>
                <a:cubicBezTo>
                  <a:pt x="3490" y="2312"/>
                  <a:pt x="3454" y="2380"/>
                  <a:pt x="3402" y="2436"/>
                </a:cubicBezTo>
                <a:cubicBezTo>
                  <a:pt x="3358" y="2482"/>
                  <a:pt x="3306" y="2505"/>
                  <a:pt x="3247" y="2513"/>
                </a:cubicBezTo>
                <a:cubicBezTo>
                  <a:pt x="3253" y="2501"/>
                  <a:pt x="3259" y="2489"/>
                  <a:pt x="3266" y="2476"/>
                </a:cubicBezTo>
                <a:close/>
                <a:moveTo>
                  <a:pt x="3417" y="3103"/>
                </a:moveTo>
                <a:cubicBezTo>
                  <a:pt x="3430" y="3127"/>
                  <a:pt x="3445" y="3150"/>
                  <a:pt x="3458" y="3173"/>
                </a:cubicBezTo>
                <a:cubicBezTo>
                  <a:pt x="3445" y="3163"/>
                  <a:pt x="3430" y="3157"/>
                  <a:pt x="3412" y="3161"/>
                </a:cubicBezTo>
                <a:cubicBezTo>
                  <a:pt x="3411" y="3161"/>
                  <a:pt x="3411" y="3161"/>
                  <a:pt x="3410" y="3162"/>
                </a:cubicBezTo>
                <a:cubicBezTo>
                  <a:pt x="3412" y="3142"/>
                  <a:pt x="3415" y="3123"/>
                  <a:pt x="3417" y="3103"/>
                </a:cubicBezTo>
                <a:close/>
                <a:moveTo>
                  <a:pt x="3370" y="3604"/>
                </a:moveTo>
                <a:cubicBezTo>
                  <a:pt x="3380" y="3467"/>
                  <a:pt x="3392" y="3330"/>
                  <a:pt x="3407" y="3193"/>
                </a:cubicBezTo>
                <a:cubicBezTo>
                  <a:pt x="3441" y="3222"/>
                  <a:pt x="3457" y="3267"/>
                  <a:pt x="3475" y="3310"/>
                </a:cubicBezTo>
                <a:cubicBezTo>
                  <a:pt x="3450" y="3300"/>
                  <a:pt x="3421" y="3296"/>
                  <a:pt x="3404" y="3312"/>
                </a:cubicBezTo>
                <a:cubicBezTo>
                  <a:pt x="3397" y="3318"/>
                  <a:pt x="3396" y="3327"/>
                  <a:pt x="3401" y="3334"/>
                </a:cubicBezTo>
                <a:cubicBezTo>
                  <a:pt x="3410" y="3345"/>
                  <a:pt x="3423" y="3351"/>
                  <a:pt x="3438" y="3356"/>
                </a:cubicBezTo>
                <a:cubicBezTo>
                  <a:pt x="3438" y="3357"/>
                  <a:pt x="3438" y="3357"/>
                  <a:pt x="3438" y="3358"/>
                </a:cubicBezTo>
                <a:cubicBezTo>
                  <a:pt x="3445" y="3375"/>
                  <a:pt x="3457" y="3385"/>
                  <a:pt x="3470" y="3395"/>
                </a:cubicBezTo>
                <a:cubicBezTo>
                  <a:pt x="3472" y="3407"/>
                  <a:pt x="3476" y="3418"/>
                  <a:pt x="3477" y="3430"/>
                </a:cubicBezTo>
                <a:cubicBezTo>
                  <a:pt x="3478" y="3445"/>
                  <a:pt x="3475" y="3461"/>
                  <a:pt x="3476" y="3476"/>
                </a:cubicBezTo>
                <a:cubicBezTo>
                  <a:pt x="3476" y="3496"/>
                  <a:pt x="3480" y="3514"/>
                  <a:pt x="3491" y="3531"/>
                </a:cubicBezTo>
                <a:cubicBezTo>
                  <a:pt x="3497" y="3539"/>
                  <a:pt x="3503" y="3546"/>
                  <a:pt x="3511" y="3553"/>
                </a:cubicBezTo>
                <a:cubicBezTo>
                  <a:pt x="3457" y="3555"/>
                  <a:pt x="3405" y="3570"/>
                  <a:pt x="3370" y="3604"/>
                </a:cubicBezTo>
                <a:close/>
                <a:moveTo>
                  <a:pt x="3700" y="3605"/>
                </a:moveTo>
                <a:cubicBezTo>
                  <a:pt x="3700" y="3605"/>
                  <a:pt x="3699" y="3605"/>
                  <a:pt x="3699" y="3605"/>
                </a:cubicBezTo>
                <a:cubicBezTo>
                  <a:pt x="3681" y="3593"/>
                  <a:pt x="3662" y="3582"/>
                  <a:pt x="3640" y="3574"/>
                </a:cubicBezTo>
                <a:cubicBezTo>
                  <a:pt x="3643" y="3571"/>
                  <a:pt x="3645" y="3569"/>
                  <a:pt x="3648" y="3567"/>
                </a:cubicBezTo>
                <a:cubicBezTo>
                  <a:pt x="3654" y="3562"/>
                  <a:pt x="3660" y="3557"/>
                  <a:pt x="3665" y="3551"/>
                </a:cubicBezTo>
                <a:cubicBezTo>
                  <a:pt x="3689" y="3546"/>
                  <a:pt x="3712" y="3538"/>
                  <a:pt x="3736" y="3534"/>
                </a:cubicBezTo>
                <a:cubicBezTo>
                  <a:pt x="3725" y="3558"/>
                  <a:pt x="3712" y="3582"/>
                  <a:pt x="3700" y="3605"/>
                </a:cubicBezTo>
                <a:close/>
                <a:moveTo>
                  <a:pt x="4069" y="3783"/>
                </a:moveTo>
                <a:cubicBezTo>
                  <a:pt x="4077" y="3778"/>
                  <a:pt x="4085" y="3772"/>
                  <a:pt x="4092" y="3766"/>
                </a:cubicBezTo>
                <a:cubicBezTo>
                  <a:pt x="4095" y="3765"/>
                  <a:pt x="4097" y="3765"/>
                  <a:pt x="4099" y="3764"/>
                </a:cubicBezTo>
                <a:cubicBezTo>
                  <a:pt x="4087" y="3789"/>
                  <a:pt x="4098" y="3793"/>
                  <a:pt x="4077" y="3820"/>
                </a:cubicBezTo>
                <a:cubicBezTo>
                  <a:pt x="4067" y="3819"/>
                  <a:pt x="4058" y="3816"/>
                  <a:pt x="4048" y="3815"/>
                </a:cubicBezTo>
                <a:cubicBezTo>
                  <a:pt x="4053" y="3802"/>
                  <a:pt x="4059" y="3791"/>
                  <a:pt x="4069" y="3783"/>
                </a:cubicBezTo>
                <a:close/>
                <a:moveTo>
                  <a:pt x="4000" y="3989"/>
                </a:moveTo>
                <a:cubicBezTo>
                  <a:pt x="4002" y="3986"/>
                  <a:pt x="4004" y="3984"/>
                  <a:pt x="4006" y="3981"/>
                </a:cubicBezTo>
                <a:cubicBezTo>
                  <a:pt x="4014" y="3984"/>
                  <a:pt x="4022" y="3987"/>
                  <a:pt x="4030" y="3990"/>
                </a:cubicBezTo>
                <a:cubicBezTo>
                  <a:pt x="4024" y="4003"/>
                  <a:pt x="4020" y="4017"/>
                  <a:pt x="4019" y="4031"/>
                </a:cubicBezTo>
                <a:cubicBezTo>
                  <a:pt x="4011" y="4028"/>
                  <a:pt x="4003" y="4026"/>
                  <a:pt x="3995" y="4024"/>
                </a:cubicBezTo>
                <a:cubicBezTo>
                  <a:pt x="3996" y="4013"/>
                  <a:pt x="3997" y="4001"/>
                  <a:pt x="4000" y="3989"/>
                </a:cubicBezTo>
                <a:close/>
                <a:moveTo>
                  <a:pt x="3927" y="3793"/>
                </a:moveTo>
                <a:cubicBezTo>
                  <a:pt x="3935" y="3776"/>
                  <a:pt x="3945" y="3792"/>
                  <a:pt x="3944" y="3804"/>
                </a:cubicBezTo>
                <a:cubicBezTo>
                  <a:pt x="3944" y="3813"/>
                  <a:pt x="3942" y="3821"/>
                  <a:pt x="3940" y="3830"/>
                </a:cubicBezTo>
                <a:cubicBezTo>
                  <a:pt x="3939" y="3838"/>
                  <a:pt x="3938" y="3846"/>
                  <a:pt x="3936" y="3854"/>
                </a:cubicBezTo>
                <a:cubicBezTo>
                  <a:pt x="3933" y="3862"/>
                  <a:pt x="3932" y="3867"/>
                  <a:pt x="3926" y="3868"/>
                </a:cubicBezTo>
                <a:cubicBezTo>
                  <a:pt x="3921" y="3861"/>
                  <a:pt x="3919" y="3851"/>
                  <a:pt x="3915" y="3839"/>
                </a:cubicBezTo>
                <a:cubicBezTo>
                  <a:pt x="3915" y="3839"/>
                  <a:pt x="3915" y="3838"/>
                  <a:pt x="3914" y="3838"/>
                </a:cubicBezTo>
                <a:cubicBezTo>
                  <a:pt x="3919" y="3823"/>
                  <a:pt x="3919" y="3807"/>
                  <a:pt x="3927" y="3793"/>
                </a:cubicBezTo>
                <a:close/>
                <a:moveTo>
                  <a:pt x="3971" y="4121"/>
                </a:moveTo>
                <a:cubicBezTo>
                  <a:pt x="3969" y="4120"/>
                  <a:pt x="3968" y="4119"/>
                  <a:pt x="3966" y="4118"/>
                </a:cubicBezTo>
                <a:cubicBezTo>
                  <a:pt x="3940" y="4088"/>
                  <a:pt x="3925" y="4050"/>
                  <a:pt x="3909" y="4007"/>
                </a:cubicBezTo>
                <a:cubicBezTo>
                  <a:pt x="3901" y="3987"/>
                  <a:pt x="3894" y="3965"/>
                  <a:pt x="3887" y="3944"/>
                </a:cubicBezTo>
                <a:cubicBezTo>
                  <a:pt x="3899" y="3934"/>
                  <a:pt x="3899" y="3914"/>
                  <a:pt x="3900" y="3895"/>
                </a:cubicBezTo>
                <a:cubicBezTo>
                  <a:pt x="3908" y="3910"/>
                  <a:pt x="3917" y="3923"/>
                  <a:pt x="3929" y="3930"/>
                </a:cubicBezTo>
                <a:cubicBezTo>
                  <a:pt x="3915" y="3978"/>
                  <a:pt x="3919" y="4031"/>
                  <a:pt x="3966" y="4059"/>
                </a:cubicBezTo>
                <a:cubicBezTo>
                  <a:pt x="3966" y="4059"/>
                  <a:pt x="3966" y="4059"/>
                  <a:pt x="3966" y="4060"/>
                </a:cubicBezTo>
                <a:cubicBezTo>
                  <a:pt x="3968" y="4063"/>
                  <a:pt x="3970" y="4066"/>
                  <a:pt x="3973" y="4069"/>
                </a:cubicBezTo>
                <a:cubicBezTo>
                  <a:pt x="3978" y="4075"/>
                  <a:pt x="3987" y="4075"/>
                  <a:pt x="3991" y="4069"/>
                </a:cubicBezTo>
                <a:cubicBezTo>
                  <a:pt x="4002" y="4073"/>
                  <a:pt x="4012" y="4077"/>
                  <a:pt x="4022" y="4082"/>
                </a:cubicBezTo>
                <a:cubicBezTo>
                  <a:pt x="4023" y="4088"/>
                  <a:pt x="4024" y="4095"/>
                  <a:pt x="4027" y="4102"/>
                </a:cubicBezTo>
                <a:cubicBezTo>
                  <a:pt x="4018" y="4108"/>
                  <a:pt x="4011" y="4115"/>
                  <a:pt x="4003" y="4121"/>
                </a:cubicBezTo>
                <a:cubicBezTo>
                  <a:pt x="3992" y="4129"/>
                  <a:pt x="3983" y="4126"/>
                  <a:pt x="3971" y="4121"/>
                </a:cubicBezTo>
                <a:close/>
                <a:moveTo>
                  <a:pt x="4029" y="4163"/>
                </a:moveTo>
                <a:cubicBezTo>
                  <a:pt x="4028" y="4162"/>
                  <a:pt x="4027" y="4161"/>
                  <a:pt x="4025" y="4161"/>
                </a:cubicBezTo>
                <a:cubicBezTo>
                  <a:pt x="4034" y="4154"/>
                  <a:pt x="4042" y="4146"/>
                  <a:pt x="4050" y="4141"/>
                </a:cubicBezTo>
                <a:cubicBezTo>
                  <a:pt x="4057" y="4151"/>
                  <a:pt x="4062" y="4163"/>
                  <a:pt x="4067" y="4177"/>
                </a:cubicBezTo>
                <a:cubicBezTo>
                  <a:pt x="4054" y="4172"/>
                  <a:pt x="4041" y="4168"/>
                  <a:pt x="4029" y="4163"/>
                </a:cubicBezTo>
                <a:close/>
                <a:moveTo>
                  <a:pt x="4075" y="3899"/>
                </a:moveTo>
                <a:cubicBezTo>
                  <a:pt x="4071" y="3895"/>
                  <a:pt x="4068" y="3890"/>
                  <a:pt x="4064" y="3886"/>
                </a:cubicBezTo>
                <a:cubicBezTo>
                  <a:pt x="4072" y="3878"/>
                  <a:pt x="4080" y="3872"/>
                  <a:pt x="4092" y="3864"/>
                </a:cubicBezTo>
                <a:cubicBezTo>
                  <a:pt x="4093" y="3863"/>
                  <a:pt x="4094" y="3862"/>
                  <a:pt x="4096" y="3861"/>
                </a:cubicBezTo>
                <a:cubicBezTo>
                  <a:pt x="4097" y="3867"/>
                  <a:pt x="4099" y="3872"/>
                  <a:pt x="4102" y="3878"/>
                </a:cubicBezTo>
                <a:cubicBezTo>
                  <a:pt x="4094" y="3887"/>
                  <a:pt x="4086" y="3894"/>
                  <a:pt x="4075" y="3899"/>
                </a:cubicBezTo>
                <a:close/>
                <a:moveTo>
                  <a:pt x="4227" y="4030"/>
                </a:moveTo>
                <a:cubicBezTo>
                  <a:pt x="4219" y="3996"/>
                  <a:pt x="4199" y="3966"/>
                  <a:pt x="4166" y="3957"/>
                </a:cubicBezTo>
                <a:cubicBezTo>
                  <a:pt x="4151" y="3953"/>
                  <a:pt x="4133" y="3969"/>
                  <a:pt x="4142" y="3985"/>
                </a:cubicBezTo>
                <a:cubicBezTo>
                  <a:pt x="4145" y="3991"/>
                  <a:pt x="4149" y="3996"/>
                  <a:pt x="4152" y="4001"/>
                </a:cubicBezTo>
                <a:cubicBezTo>
                  <a:pt x="4150" y="4002"/>
                  <a:pt x="4149" y="4003"/>
                  <a:pt x="4147" y="4005"/>
                </a:cubicBezTo>
                <a:cubicBezTo>
                  <a:pt x="4141" y="3999"/>
                  <a:pt x="4135" y="3994"/>
                  <a:pt x="4128" y="3989"/>
                </a:cubicBezTo>
                <a:cubicBezTo>
                  <a:pt x="4124" y="3986"/>
                  <a:pt x="4119" y="3983"/>
                  <a:pt x="4115" y="3980"/>
                </a:cubicBezTo>
                <a:cubicBezTo>
                  <a:pt x="4121" y="3975"/>
                  <a:pt x="4131" y="3966"/>
                  <a:pt x="4137" y="3963"/>
                </a:cubicBezTo>
                <a:cubicBezTo>
                  <a:pt x="4164" y="3943"/>
                  <a:pt x="4174" y="3945"/>
                  <a:pt x="4195" y="3963"/>
                </a:cubicBezTo>
                <a:cubicBezTo>
                  <a:pt x="4209" y="3975"/>
                  <a:pt x="4208" y="3979"/>
                  <a:pt x="4226" y="3984"/>
                </a:cubicBezTo>
                <a:cubicBezTo>
                  <a:pt x="4226" y="3985"/>
                  <a:pt x="4226" y="3986"/>
                  <a:pt x="4226" y="3986"/>
                </a:cubicBezTo>
                <a:cubicBezTo>
                  <a:pt x="4228" y="3997"/>
                  <a:pt x="4232" y="4008"/>
                  <a:pt x="4235" y="4018"/>
                </a:cubicBezTo>
                <a:cubicBezTo>
                  <a:pt x="4233" y="4022"/>
                  <a:pt x="4230" y="4026"/>
                  <a:pt x="4227" y="4030"/>
                </a:cubicBezTo>
                <a:close/>
                <a:moveTo>
                  <a:pt x="4288" y="3974"/>
                </a:moveTo>
                <a:cubicBezTo>
                  <a:pt x="4287" y="3977"/>
                  <a:pt x="4285" y="3981"/>
                  <a:pt x="4284" y="3985"/>
                </a:cubicBezTo>
                <a:cubicBezTo>
                  <a:pt x="4280" y="3982"/>
                  <a:pt x="4274" y="3981"/>
                  <a:pt x="4269" y="3984"/>
                </a:cubicBezTo>
                <a:cubicBezTo>
                  <a:pt x="4268" y="3984"/>
                  <a:pt x="4267" y="3985"/>
                  <a:pt x="4266" y="3985"/>
                </a:cubicBezTo>
                <a:cubicBezTo>
                  <a:pt x="4264" y="3973"/>
                  <a:pt x="4262" y="3961"/>
                  <a:pt x="4258" y="3949"/>
                </a:cubicBezTo>
                <a:cubicBezTo>
                  <a:pt x="4267" y="3945"/>
                  <a:pt x="4276" y="3936"/>
                  <a:pt x="4287" y="3925"/>
                </a:cubicBezTo>
                <a:cubicBezTo>
                  <a:pt x="4292" y="3941"/>
                  <a:pt x="4292" y="3958"/>
                  <a:pt x="4288" y="3974"/>
                </a:cubicBezTo>
                <a:close/>
                <a:moveTo>
                  <a:pt x="4364" y="4265"/>
                </a:moveTo>
                <a:cubicBezTo>
                  <a:pt x="4357" y="4263"/>
                  <a:pt x="4351" y="4261"/>
                  <a:pt x="4344" y="4259"/>
                </a:cubicBezTo>
                <a:cubicBezTo>
                  <a:pt x="4335" y="4229"/>
                  <a:pt x="4322" y="4203"/>
                  <a:pt x="4306" y="4178"/>
                </a:cubicBezTo>
                <a:cubicBezTo>
                  <a:pt x="4308" y="4177"/>
                  <a:pt x="4311" y="4177"/>
                  <a:pt x="4314" y="4175"/>
                </a:cubicBezTo>
                <a:cubicBezTo>
                  <a:pt x="4317" y="4178"/>
                  <a:pt x="4320" y="4181"/>
                  <a:pt x="4324" y="4184"/>
                </a:cubicBezTo>
                <a:cubicBezTo>
                  <a:pt x="4331" y="4190"/>
                  <a:pt x="4342" y="4185"/>
                  <a:pt x="4346" y="4177"/>
                </a:cubicBezTo>
                <a:cubicBezTo>
                  <a:pt x="4346" y="4178"/>
                  <a:pt x="4346" y="4178"/>
                  <a:pt x="4346" y="4178"/>
                </a:cubicBezTo>
                <a:cubicBezTo>
                  <a:pt x="4343" y="4204"/>
                  <a:pt x="4351" y="4232"/>
                  <a:pt x="4364" y="4257"/>
                </a:cubicBezTo>
                <a:cubicBezTo>
                  <a:pt x="4364" y="4260"/>
                  <a:pt x="4364" y="4262"/>
                  <a:pt x="4364" y="4265"/>
                </a:cubicBezTo>
                <a:close/>
                <a:moveTo>
                  <a:pt x="4418" y="4256"/>
                </a:moveTo>
                <a:cubicBezTo>
                  <a:pt x="4412" y="4249"/>
                  <a:pt x="4408" y="4241"/>
                  <a:pt x="4404" y="4233"/>
                </a:cubicBezTo>
                <a:cubicBezTo>
                  <a:pt x="4402" y="4214"/>
                  <a:pt x="4398" y="4196"/>
                  <a:pt x="4391" y="4178"/>
                </a:cubicBezTo>
                <a:cubicBezTo>
                  <a:pt x="4389" y="4165"/>
                  <a:pt x="4388" y="4151"/>
                  <a:pt x="4387" y="4137"/>
                </a:cubicBezTo>
                <a:cubicBezTo>
                  <a:pt x="4411" y="4162"/>
                  <a:pt x="4427" y="4188"/>
                  <a:pt x="4435" y="4221"/>
                </a:cubicBezTo>
                <a:cubicBezTo>
                  <a:pt x="4430" y="4233"/>
                  <a:pt x="4425" y="4245"/>
                  <a:pt x="4418" y="4256"/>
                </a:cubicBezTo>
                <a:close/>
                <a:moveTo>
                  <a:pt x="4663" y="4213"/>
                </a:moveTo>
                <a:cubicBezTo>
                  <a:pt x="4659" y="4238"/>
                  <a:pt x="4647" y="4258"/>
                  <a:pt x="4636" y="4277"/>
                </a:cubicBezTo>
                <a:cubicBezTo>
                  <a:pt x="4637" y="4263"/>
                  <a:pt x="4638" y="4249"/>
                  <a:pt x="4639" y="4235"/>
                </a:cubicBezTo>
                <a:cubicBezTo>
                  <a:pt x="4650" y="4202"/>
                  <a:pt x="4659" y="4167"/>
                  <a:pt x="4673" y="4135"/>
                </a:cubicBezTo>
                <a:cubicBezTo>
                  <a:pt x="4669" y="4161"/>
                  <a:pt x="4668" y="4187"/>
                  <a:pt x="4663" y="4213"/>
                </a:cubicBezTo>
                <a:close/>
                <a:moveTo>
                  <a:pt x="4818" y="4191"/>
                </a:moveTo>
                <a:cubicBezTo>
                  <a:pt x="4813" y="4176"/>
                  <a:pt x="4806" y="4161"/>
                  <a:pt x="4798" y="4149"/>
                </a:cubicBezTo>
                <a:cubicBezTo>
                  <a:pt x="4795" y="4145"/>
                  <a:pt x="4787" y="4145"/>
                  <a:pt x="4786" y="4150"/>
                </a:cubicBezTo>
                <a:cubicBezTo>
                  <a:pt x="4776" y="4181"/>
                  <a:pt x="4784" y="4205"/>
                  <a:pt x="4782" y="4236"/>
                </a:cubicBezTo>
                <a:cubicBezTo>
                  <a:pt x="4781" y="4251"/>
                  <a:pt x="4778" y="4262"/>
                  <a:pt x="4774" y="4272"/>
                </a:cubicBezTo>
                <a:cubicBezTo>
                  <a:pt x="4770" y="4273"/>
                  <a:pt x="4767" y="4274"/>
                  <a:pt x="4763" y="4275"/>
                </a:cubicBezTo>
                <a:cubicBezTo>
                  <a:pt x="4787" y="4236"/>
                  <a:pt x="4780" y="4177"/>
                  <a:pt x="4770" y="4136"/>
                </a:cubicBezTo>
                <a:cubicBezTo>
                  <a:pt x="4768" y="4128"/>
                  <a:pt x="4754" y="4122"/>
                  <a:pt x="4750" y="4133"/>
                </a:cubicBezTo>
                <a:cubicBezTo>
                  <a:pt x="4734" y="4183"/>
                  <a:pt x="4744" y="4232"/>
                  <a:pt x="4703" y="4272"/>
                </a:cubicBezTo>
                <a:cubicBezTo>
                  <a:pt x="4698" y="4277"/>
                  <a:pt x="4693" y="4281"/>
                  <a:pt x="4688" y="4285"/>
                </a:cubicBezTo>
                <a:cubicBezTo>
                  <a:pt x="4692" y="4279"/>
                  <a:pt x="4695" y="4273"/>
                  <a:pt x="4698" y="4266"/>
                </a:cubicBezTo>
                <a:cubicBezTo>
                  <a:pt x="4711" y="4223"/>
                  <a:pt x="4716" y="4165"/>
                  <a:pt x="4708" y="4117"/>
                </a:cubicBezTo>
                <a:cubicBezTo>
                  <a:pt x="4722" y="4114"/>
                  <a:pt x="4736" y="4111"/>
                  <a:pt x="4749" y="4105"/>
                </a:cubicBezTo>
                <a:cubicBezTo>
                  <a:pt x="4768" y="4096"/>
                  <a:pt x="4785" y="4084"/>
                  <a:pt x="4800" y="4070"/>
                </a:cubicBezTo>
                <a:cubicBezTo>
                  <a:pt x="4788" y="4103"/>
                  <a:pt x="4804" y="4140"/>
                  <a:pt x="4824" y="4171"/>
                </a:cubicBezTo>
                <a:cubicBezTo>
                  <a:pt x="4822" y="4178"/>
                  <a:pt x="4820" y="4184"/>
                  <a:pt x="4818" y="4191"/>
                </a:cubicBezTo>
                <a:close/>
                <a:moveTo>
                  <a:pt x="5334" y="4575"/>
                </a:moveTo>
                <a:cubicBezTo>
                  <a:pt x="5332" y="4574"/>
                  <a:pt x="5329" y="4574"/>
                  <a:pt x="5327" y="4573"/>
                </a:cubicBezTo>
                <a:cubicBezTo>
                  <a:pt x="5334" y="4563"/>
                  <a:pt x="5342" y="4553"/>
                  <a:pt x="5349" y="4543"/>
                </a:cubicBezTo>
                <a:cubicBezTo>
                  <a:pt x="5352" y="4543"/>
                  <a:pt x="5355" y="4543"/>
                  <a:pt x="5358" y="4543"/>
                </a:cubicBezTo>
                <a:cubicBezTo>
                  <a:pt x="5350" y="4554"/>
                  <a:pt x="5342" y="4565"/>
                  <a:pt x="5334" y="4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6"/>
          <p:cNvSpPr/>
          <p:nvPr/>
        </p:nvSpPr>
        <p:spPr>
          <a:xfrm rot="-5400000">
            <a:off x="6739339" y="2731474"/>
            <a:ext cx="2441136" cy="2368189"/>
          </a:xfrm>
          <a:custGeom>
            <a:avLst/>
            <a:gdLst/>
            <a:ahLst/>
            <a:cxnLst/>
            <a:rect l="l" t="t" r="r" b="b"/>
            <a:pathLst>
              <a:path w="4682" h="4537" extrusionOk="0">
                <a:moveTo>
                  <a:pt x="4390" y="4157"/>
                </a:moveTo>
                <a:cubicBezTo>
                  <a:pt x="4318" y="4125"/>
                  <a:pt x="4294" y="4093"/>
                  <a:pt x="4298" y="4062"/>
                </a:cubicBezTo>
                <a:cubicBezTo>
                  <a:pt x="4251" y="4047"/>
                  <a:pt x="4211" y="4020"/>
                  <a:pt x="4170" y="3975"/>
                </a:cubicBezTo>
                <a:cubicBezTo>
                  <a:pt x="4156" y="3959"/>
                  <a:pt x="4142" y="3943"/>
                  <a:pt x="4127" y="3928"/>
                </a:cubicBezTo>
                <a:cubicBezTo>
                  <a:pt x="4142" y="3919"/>
                  <a:pt x="4157" y="3911"/>
                  <a:pt x="4176" y="3905"/>
                </a:cubicBezTo>
                <a:cubicBezTo>
                  <a:pt x="4197" y="3898"/>
                  <a:pt x="4217" y="3888"/>
                  <a:pt x="4236" y="3876"/>
                </a:cubicBezTo>
                <a:cubicBezTo>
                  <a:pt x="4253" y="3864"/>
                  <a:pt x="4270" y="3851"/>
                  <a:pt x="4289" y="3842"/>
                </a:cubicBezTo>
                <a:cubicBezTo>
                  <a:pt x="4313" y="3831"/>
                  <a:pt x="4339" y="3833"/>
                  <a:pt x="4363" y="3823"/>
                </a:cubicBezTo>
                <a:cubicBezTo>
                  <a:pt x="4397" y="3808"/>
                  <a:pt x="4399" y="3772"/>
                  <a:pt x="4373" y="3748"/>
                </a:cubicBezTo>
                <a:cubicBezTo>
                  <a:pt x="4367" y="3742"/>
                  <a:pt x="4359" y="3738"/>
                  <a:pt x="4352" y="3735"/>
                </a:cubicBezTo>
                <a:cubicBezTo>
                  <a:pt x="4357" y="3724"/>
                  <a:pt x="4363" y="3715"/>
                  <a:pt x="4373" y="3707"/>
                </a:cubicBezTo>
                <a:cubicBezTo>
                  <a:pt x="4391" y="3691"/>
                  <a:pt x="4408" y="3679"/>
                  <a:pt x="4431" y="3671"/>
                </a:cubicBezTo>
                <a:cubicBezTo>
                  <a:pt x="4443" y="3667"/>
                  <a:pt x="4456" y="3664"/>
                  <a:pt x="4464" y="3654"/>
                </a:cubicBezTo>
                <a:cubicBezTo>
                  <a:pt x="4469" y="3647"/>
                  <a:pt x="4472" y="3640"/>
                  <a:pt x="4471" y="3631"/>
                </a:cubicBezTo>
                <a:cubicBezTo>
                  <a:pt x="4469" y="3619"/>
                  <a:pt x="4463" y="3622"/>
                  <a:pt x="4470" y="3605"/>
                </a:cubicBezTo>
                <a:cubicBezTo>
                  <a:pt x="4473" y="3600"/>
                  <a:pt x="4478" y="3597"/>
                  <a:pt x="4480" y="3591"/>
                </a:cubicBezTo>
                <a:cubicBezTo>
                  <a:pt x="4486" y="3573"/>
                  <a:pt x="4473" y="3566"/>
                  <a:pt x="4458" y="3566"/>
                </a:cubicBezTo>
                <a:cubicBezTo>
                  <a:pt x="4458" y="3562"/>
                  <a:pt x="4458" y="3557"/>
                  <a:pt x="4458" y="3552"/>
                </a:cubicBezTo>
                <a:cubicBezTo>
                  <a:pt x="4462" y="3552"/>
                  <a:pt x="4466" y="3551"/>
                  <a:pt x="4471" y="3551"/>
                </a:cubicBezTo>
                <a:cubicBezTo>
                  <a:pt x="4486" y="3549"/>
                  <a:pt x="4510" y="3541"/>
                  <a:pt x="4514" y="3522"/>
                </a:cubicBezTo>
                <a:cubicBezTo>
                  <a:pt x="4516" y="3513"/>
                  <a:pt x="4511" y="3510"/>
                  <a:pt x="4504" y="3505"/>
                </a:cubicBezTo>
                <a:cubicBezTo>
                  <a:pt x="4497" y="3499"/>
                  <a:pt x="4497" y="3508"/>
                  <a:pt x="4488" y="3494"/>
                </a:cubicBezTo>
                <a:cubicBezTo>
                  <a:pt x="4486" y="3491"/>
                  <a:pt x="4486" y="3486"/>
                  <a:pt x="4483" y="3482"/>
                </a:cubicBezTo>
                <a:cubicBezTo>
                  <a:pt x="4474" y="3467"/>
                  <a:pt x="4453" y="3466"/>
                  <a:pt x="4437" y="3473"/>
                </a:cubicBezTo>
                <a:cubicBezTo>
                  <a:pt x="4426" y="3478"/>
                  <a:pt x="4418" y="3488"/>
                  <a:pt x="4410" y="3495"/>
                </a:cubicBezTo>
                <a:cubicBezTo>
                  <a:pt x="4395" y="3509"/>
                  <a:pt x="4379" y="3513"/>
                  <a:pt x="4361" y="3521"/>
                </a:cubicBezTo>
                <a:cubicBezTo>
                  <a:pt x="4336" y="3533"/>
                  <a:pt x="4320" y="3568"/>
                  <a:pt x="4292" y="3573"/>
                </a:cubicBezTo>
                <a:cubicBezTo>
                  <a:pt x="4292" y="3570"/>
                  <a:pt x="4293" y="3566"/>
                  <a:pt x="4293" y="3563"/>
                </a:cubicBezTo>
                <a:cubicBezTo>
                  <a:pt x="4295" y="3563"/>
                  <a:pt x="4296" y="3562"/>
                  <a:pt x="4297" y="3561"/>
                </a:cubicBezTo>
                <a:cubicBezTo>
                  <a:pt x="4298" y="3557"/>
                  <a:pt x="4298" y="3554"/>
                  <a:pt x="4297" y="3552"/>
                </a:cubicBezTo>
                <a:cubicBezTo>
                  <a:pt x="4312" y="3523"/>
                  <a:pt x="4353" y="3519"/>
                  <a:pt x="4383" y="3506"/>
                </a:cubicBezTo>
                <a:cubicBezTo>
                  <a:pt x="4399" y="3499"/>
                  <a:pt x="4412" y="3482"/>
                  <a:pt x="4396" y="3467"/>
                </a:cubicBezTo>
                <a:cubicBezTo>
                  <a:pt x="4379" y="3452"/>
                  <a:pt x="4357" y="3463"/>
                  <a:pt x="4339" y="3475"/>
                </a:cubicBezTo>
                <a:cubicBezTo>
                  <a:pt x="4339" y="3474"/>
                  <a:pt x="4340" y="3472"/>
                  <a:pt x="4340" y="3470"/>
                </a:cubicBezTo>
                <a:cubicBezTo>
                  <a:pt x="4342" y="3461"/>
                  <a:pt x="4341" y="3453"/>
                  <a:pt x="4344" y="3444"/>
                </a:cubicBezTo>
                <a:cubicBezTo>
                  <a:pt x="4346" y="3440"/>
                  <a:pt x="4350" y="3436"/>
                  <a:pt x="4351" y="3432"/>
                </a:cubicBezTo>
                <a:cubicBezTo>
                  <a:pt x="4355" y="3410"/>
                  <a:pt x="4326" y="3408"/>
                  <a:pt x="4312" y="3415"/>
                </a:cubicBezTo>
                <a:cubicBezTo>
                  <a:pt x="4301" y="3420"/>
                  <a:pt x="4294" y="3430"/>
                  <a:pt x="4291" y="3441"/>
                </a:cubicBezTo>
                <a:cubicBezTo>
                  <a:pt x="4286" y="3458"/>
                  <a:pt x="4297" y="3479"/>
                  <a:pt x="4288" y="3493"/>
                </a:cubicBezTo>
                <a:cubicBezTo>
                  <a:pt x="4284" y="3478"/>
                  <a:pt x="4268" y="3465"/>
                  <a:pt x="4251" y="3468"/>
                </a:cubicBezTo>
                <a:cubicBezTo>
                  <a:pt x="4241" y="3469"/>
                  <a:pt x="4231" y="3476"/>
                  <a:pt x="4226" y="3485"/>
                </a:cubicBezTo>
                <a:cubicBezTo>
                  <a:pt x="4218" y="3501"/>
                  <a:pt x="4227" y="3512"/>
                  <a:pt x="4232" y="3526"/>
                </a:cubicBezTo>
                <a:cubicBezTo>
                  <a:pt x="4241" y="3550"/>
                  <a:pt x="4245" y="3592"/>
                  <a:pt x="4230" y="3614"/>
                </a:cubicBezTo>
                <a:cubicBezTo>
                  <a:pt x="4228" y="3618"/>
                  <a:pt x="4226" y="3621"/>
                  <a:pt x="4223" y="3623"/>
                </a:cubicBezTo>
                <a:cubicBezTo>
                  <a:pt x="4219" y="3612"/>
                  <a:pt x="4215" y="3601"/>
                  <a:pt x="4210" y="3591"/>
                </a:cubicBezTo>
                <a:cubicBezTo>
                  <a:pt x="4204" y="3580"/>
                  <a:pt x="4197" y="3571"/>
                  <a:pt x="4191" y="3561"/>
                </a:cubicBezTo>
                <a:cubicBezTo>
                  <a:pt x="4182" y="3548"/>
                  <a:pt x="4181" y="3538"/>
                  <a:pt x="4176" y="3525"/>
                </a:cubicBezTo>
                <a:cubicBezTo>
                  <a:pt x="4168" y="3503"/>
                  <a:pt x="4146" y="3496"/>
                  <a:pt x="4128" y="3503"/>
                </a:cubicBezTo>
                <a:cubicBezTo>
                  <a:pt x="4133" y="3488"/>
                  <a:pt x="4139" y="3472"/>
                  <a:pt x="4130" y="3458"/>
                </a:cubicBezTo>
                <a:cubicBezTo>
                  <a:pt x="4123" y="3446"/>
                  <a:pt x="4110" y="3445"/>
                  <a:pt x="4098" y="3447"/>
                </a:cubicBezTo>
                <a:cubicBezTo>
                  <a:pt x="4108" y="3425"/>
                  <a:pt x="4115" y="3395"/>
                  <a:pt x="4088" y="3384"/>
                </a:cubicBezTo>
                <a:cubicBezTo>
                  <a:pt x="4065" y="3373"/>
                  <a:pt x="4049" y="3396"/>
                  <a:pt x="4046" y="3416"/>
                </a:cubicBezTo>
                <a:cubicBezTo>
                  <a:pt x="4023" y="3416"/>
                  <a:pt x="4002" y="3435"/>
                  <a:pt x="4027" y="3454"/>
                </a:cubicBezTo>
                <a:cubicBezTo>
                  <a:pt x="4031" y="3457"/>
                  <a:pt x="4037" y="3459"/>
                  <a:pt x="4040" y="3462"/>
                </a:cubicBezTo>
                <a:cubicBezTo>
                  <a:pt x="4047" y="3470"/>
                  <a:pt x="4047" y="3479"/>
                  <a:pt x="4049" y="3489"/>
                </a:cubicBezTo>
                <a:cubicBezTo>
                  <a:pt x="4051" y="3498"/>
                  <a:pt x="4054" y="3503"/>
                  <a:pt x="4059" y="3511"/>
                </a:cubicBezTo>
                <a:cubicBezTo>
                  <a:pt x="4066" y="3525"/>
                  <a:pt x="4064" y="3533"/>
                  <a:pt x="4058" y="3545"/>
                </a:cubicBezTo>
                <a:cubicBezTo>
                  <a:pt x="4054" y="3553"/>
                  <a:pt x="4056" y="3560"/>
                  <a:pt x="4059" y="3568"/>
                </a:cubicBezTo>
                <a:cubicBezTo>
                  <a:pt x="4064" y="3582"/>
                  <a:pt x="4078" y="3596"/>
                  <a:pt x="4070" y="3612"/>
                </a:cubicBezTo>
                <a:cubicBezTo>
                  <a:pt x="4069" y="3624"/>
                  <a:pt x="4062" y="3627"/>
                  <a:pt x="4048" y="3619"/>
                </a:cubicBezTo>
                <a:cubicBezTo>
                  <a:pt x="4045" y="3618"/>
                  <a:pt x="4043" y="3616"/>
                  <a:pt x="4041" y="3614"/>
                </a:cubicBezTo>
                <a:cubicBezTo>
                  <a:pt x="4038" y="3612"/>
                  <a:pt x="4023" y="3602"/>
                  <a:pt x="4022" y="3599"/>
                </a:cubicBezTo>
                <a:cubicBezTo>
                  <a:pt x="4019" y="3592"/>
                  <a:pt x="4023" y="3588"/>
                  <a:pt x="4024" y="3581"/>
                </a:cubicBezTo>
                <a:cubicBezTo>
                  <a:pt x="4025" y="3573"/>
                  <a:pt x="4024" y="3565"/>
                  <a:pt x="4020" y="3558"/>
                </a:cubicBezTo>
                <a:cubicBezTo>
                  <a:pt x="4006" y="3532"/>
                  <a:pt x="3970" y="3537"/>
                  <a:pt x="3960" y="3562"/>
                </a:cubicBezTo>
                <a:cubicBezTo>
                  <a:pt x="3945" y="3558"/>
                  <a:pt x="3924" y="3558"/>
                  <a:pt x="3924" y="3579"/>
                </a:cubicBezTo>
                <a:cubicBezTo>
                  <a:pt x="3923" y="3602"/>
                  <a:pt x="3964" y="3617"/>
                  <a:pt x="3983" y="3626"/>
                </a:cubicBezTo>
                <a:cubicBezTo>
                  <a:pt x="3980" y="3636"/>
                  <a:pt x="3983" y="3646"/>
                  <a:pt x="3991" y="3654"/>
                </a:cubicBezTo>
                <a:cubicBezTo>
                  <a:pt x="4004" y="3666"/>
                  <a:pt x="4021" y="3664"/>
                  <a:pt x="4037" y="3661"/>
                </a:cubicBezTo>
                <a:cubicBezTo>
                  <a:pt x="4041" y="3672"/>
                  <a:pt x="4049" y="3679"/>
                  <a:pt x="4060" y="3682"/>
                </a:cubicBezTo>
                <a:cubicBezTo>
                  <a:pt x="4054" y="3698"/>
                  <a:pt x="4062" y="3713"/>
                  <a:pt x="4074" y="3725"/>
                </a:cubicBezTo>
                <a:cubicBezTo>
                  <a:pt x="4086" y="3736"/>
                  <a:pt x="4100" y="3742"/>
                  <a:pt x="4110" y="3756"/>
                </a:cubicBezTo>
                <a:cubicBezTo>
                  <a:pt x="4115" y="3763"/>
                  <a:pt x="4118" y="3770"/>
                  <a:pt x="4120" y="3778"/>
                </a:cubicBezTo>
                <a:cubicBezTo>
                  <a:pt x="4115" y="3774"/>
                  <a:pt x="4109" y="3770"/>
                  <a:pt x="4103" y="3768"/>
                </a:cubicBezTo>
                <a:cubicBezTo>
                  <a:pt x="4084" y="3762"/>
                  <a:pt x="4066" y="3770"/>
                  <a:pt x="4059" y="3789"/>
                </a:cubicBezTo>
                <a:cubicBezTo>
                  <a:pt x="4050" y="3811"/>
                  <a:pt x="4055" y="3835"/>
                  <a:pt x="4053" y="3859"/>
                </a:cubicBezTo>
                <a:cubicBezTo>
                  <a:pt x="4025" y="3837"/>
                  <a:pt x="3996" y="3817"/>
                  <a:pt x="3963" y="3800"/>
                </a:cubicBezTo>
                <a:cubicBezTo>
                  <a:pt x="3962" y="3785"/>
                  <a:pt x="3959" y="3771"/>
                  <a:pt x="3952" y="3761"/>
                </a:cubicBezTo>
                <a:cubicBezTo>
                  <a:pt x="3958" y="3756"/>
                  <a:pt x="3963" y="3751"/>
                  <a:pt x="3968" y="3745"/>
                </a:cubicBezTo>
                <a:cubicBezTo>
                  <a:pt x="3984" y="3722"/>
                  <a:pt x="3987" y="3669"/>
                  <a:pt x="3962" y="3649"/>
                </a:cubicBezTo>
                <a:cubicBezTo>
                  <a:pt x="3955" y="3643"/>
                  <a:pt x="3943" y="3644"/>
                  <a:pt x="3932" y="3646"/>
                </a:cubicBezTo>
                <a:cubicBezTo>
                  <a:pt x="3930" y="3639"/>
                  <a:pt x="3926" y="3632"/>
                  <a:pt x="3921" y="3624"/>
                </a:cubicBezTo>
                <a:cubicBezTo>
                  <a:pt x="3914" y="3614"/>
                  <a:pt x="3912" y="3601"/>
                  <a:pt x="3904" y="3592"/>
                </a:cubicBezTo>
                <a:cubicBezTo>
                  <a:pt x="3907" y="3591"/>
                  <a:pt x="3909" y="3591"/>
                  <a:pt x="3910" y="3589"/>
                </a:cubicBezTo>
                <a:cubicBezTo>
                  <a:pt x="3915" y="3586"/>
                  <a:pt x="3916" y="3578"/>
                  <a:pt x="3916" y="3573"/>
                </a:cubicBezTo>
                <a:cubicBezTo>
                  <a:pt x="3919" y="3558"/>
                  <a:pt x="3919" y="3546"/>
                  <a:pt x="3926" y="3532"/>
                </a:cubicBezTo>
                <a:cubicBezTo>
                  <a:pt x="3934" y="3514"/>
                  <a:pt x="3943" y="3499"/>
                  <a:pt x="3945" y="3480"/>
                </a:cubicBezTo>
                <a:cubicBezTo>
                  <a:pt x="3946" y="3477"/>
                  <a:pt x="3946" y="3474"/>
                  <a:pt x="3946" y="3471"/>
                </a:cubicBezTo>
                <a:cubicBezTo>
                  <a:pt x="3946" y="3471"/>
                  <a:pt x="3947" y="3470"/>
                  <a:pt x="3947" y="3470"/>
                </a:cubicBezTo>
                <a:cubicBezTo>
                  <a:pt x="3954" y="3466"/>
                  <a:pt x="3954" y="3463"/>
                  <a:pt x="3957" y="3457"/>
                </a:cubicBezTo>
                <a:cubicBezTo>
                  <a:pt x="3969" y="3433"/>
                  <a:pt x="3999" y="3419"/>
                  <a:pt x="4006" y="3393"/>
                </a:cubicBezTo>
                <a:cubicBezTo>
                  <a:pt x="4014" y="3361"/>
                  <a:pt x="3984" y="3340"/>
                  <a:pt x="3955" y="3339"/>
                </a:cubicBezTo>
                <a:cubicBezTo>
                  <a:pt x="3957" y="3323"/>
                  <a:pt x="3955" y="3305"/>
                  <a:pt x="3955" y="3289"/>
                </a:cubicBezTo>
                <a:cubicBezTo>
                  <a:pt x="3955" y="3279"/>
                  <a:pt x="3955" y="3269"/>
                  <a:pt x="3954" y="3259"/>
                </a:cubicBezTo>
                <a:cubicBezTo>
                  <a:pt x="3962" y="3254"/>
                  <a:pt x="3969" y="3248"/>
                  <a:pt x="3972" y="3240"/>
                </a:cubicBezTo>
                <a:cubicBezTo>
                  <a:pt x="3976" y="3234"/>
                  <a:pt x="3976" y="3226"/>
                  <a:pt x="3977" y="3218"/>
                </a:cubicBezTo>
                <a:cubicBezTo>
                  <a:pt x="3979" y="3205"/>
                  <a:pt x="3986" y="3196"/>
                  <a:pt x="3990" y="3184"/>
                </a:cubicBezTo>
                <a:cubicBezTo>
                  <a:pt x="3995" y="3172"/>
                  <a:pt x="3993" y="3158"/>
                  <a:pt x="3985" y="3147"/>
                </a:cubicBezTo>
                <a:cubicBezTo>
                  <a:pt x="3975" y="3132"/>
                  <a:pt x="3957" y="3126"/>
                  <a:pt x="3941" y="3129"/>
                </a:cubicBezTo>
                <a:cubicBezTo>
                  <a:pt x="3941" y="3129"/>
                  <a:pt x="3941" y="3129"/>
                  <a:pt x="3941" y="3129"/>
                </a:cubicBezTo>
                <a:cubicBezTo>
                  <a:pt x="3944" y="3118"/>
                  <a:pt x="3942" y="3103"/>
                  <a:pt x="3942" y="3092"/>
                </a:cubicBezTo>
                <a:cubicBezTo>
                  <a:pt x="3942" y="3084"/>
                  <a:pt x="3943" y="3074"/>
                  <a:pt x="3939" y="3066"/>
                </a:cubicBezTo>
                <a:cubicBezTo>
                  <a:pt x="3933" y="3054"/>
                  <a:pt x="3920" y="3055"/>
                  <a:pt x="3908" y="3054"/>
                </a:cubicBezTo>
                <a:cubicBezTo>
                  <a:pt x="3893" y="3054"/>
                  <a:pt x="3874" y="3052"/>
                  <a:pt x="3865" y="3067"/>
                </a:cubicBezTo>
                <a:cubicBezTo>
                  <a:pt x="3859" y="3079"/>
                  <a:pt x="3864" y="3085"/>
                  <a:pt x="3870" y="3094"/>
                </a:cubicBezTo>
                <a:cubicBezTo>
                  <a:pt x="3875" y="3103"/>
                  <a:pt x="3879" y="3102"/>
                  <a:pt x="3869" y="3107"/>
                </a:cubicBezTo>
                <a:cubicBezTo>
                  <a:pt x="3862" y="3109"/>
                  <a:pt x="3854" y="3108"/>
                  <a:pt x="3847" y="3108"/>
                </a:cubicBezTo>
                <a:cubicBezTo>
                  <a:pt x="3840" y="3108"/>
                  <a:pt x="3835" y="3108"/>
                  <a:pt x="3830" y="3113"/>
                </a:cubicBezTo>
                <a:cubicBezTo>
                  <a:pt x="3807" y="3135"/>
                  <a:pt x="3842" y="3184"/>
                  <a:pt x="3860" y="3203"/>
                </a:cubicBezTo>
                <a:cubicBezTo>
                  <a:pt x="3850" y="3202"/>
                  <a:pt x="3840" y="3206"/>
                  <a:pt x="3832" y="3212"/>
                </a:cubicBezTo>
                <a:cubicBezTo>
                  <a:pt x="3814" y="3227"/>
                  <a:pt x="3814" y="3248"/>
                  <a:pt x="3819" y="3269"/>
                </a:cubicBezTo>
                <a:cubicBezTo>
                  <a:pt x="3826" y="3304"/>
                  <a:pt x="3835" y="3339"/>
                  <a:pt x="3846" y="3374"/>
                </a:cubicBezTo>
                <a:cubicBezTo>
                  <a:pt x="3848" y="3382"/>
                  <a:pt x="3850" y="3389"/>
                  <a:pt x="3852" y="3396"/>
                </a:cubicBezTo>
                <a:cubicBezTo>
                  <a:pt x="3852" y="3397"/>
                  <a:pt x="3852" y="3398"/>
                  <a:pt x="3852" y="3398"/>
                </a:cubicBezTo>
                <a:cubicBezTo>
                  <a:pt x="3852" y="3403"/>
                  <a:pt x="3851" y="3408"/>
                  <a:pt x="3851" y="3412"/>
                </a:cubicBezTo>
                <a:cubicBezTo>
                  <a:pt x="3850" y="3426"/>
                  <a:pt x="3847" y="3439"/>
                  <a:pt x="3846" y="3453"/>
                </a:cubicBezTo>
                <a:cubicBezTo>
                  <a:pt x="3837" y="3438"/>
                  <a:pt x="3829" y="3424"/>
                  <a:pt x="3825" y="3406"/>
                </a:cubicBezTo>
                <a:cubicBezTo>
                  <a:pt x="3820" y="3387"/>
                  <a:pt x="3822" y="3369"/>
                  <a:pt x="3824" y="3350"/>
                </a:cubicBezTo>
                <a:cubicBezTo>
                  <a:pt x="3826" y="3328"/>
                  <a:pt x="3827" y="3300"/>
                  <a:pt x="3803" y="3290"/>
                </a:cubicBezTo>
                <a:cubicBezTo>
                  <a:pt x="3779" y="3281"/>
                  <a:pt x="3748" y="3300"/>
                  <a:pt x="3740" y="3322"/>
                </a:cubicBezTo>
                <a:cubicBezTo>
                  <a:pt x="3737" y="3331"/>
                  <a:pt x="3738" y="3340"/>
                  <a:pt x="3742" y="3349"/>
                </a:cubicBezTo>
                <a:cubicBezTo>
                  <a:pt x="3751" y="3370"/>
                  <a:pt x="3765" y="3387"/>
                  <a:pt x="3773" y="3409"/>
                </a:cubicBezTo>
                <a:cubicBezTo>
                  <a:pt x="3781" y="3430"/>
                  <a:pt x="3784" y="3452"/>
                  <a:pt x="3782" y="3474"/>
                </a:cubicBezTo>
                <a:cubicBezTo>
                  <a:pt x="3780" y="3493"/>
                  <a:pt x="3775" y="3511"/>
                  <a:pt x="3776" y="3530"/>
                </a:cubicBezTo>
                <a:cubicBezTo>
                  <a:pt x="3779" y="3570"/>
                  <a:pt x="3802" y="3606"/>
                  <a:pt x="3805" y="3647"/>
                </a:cubicBezTo>
                <a:cubicBezTo>
                  <a:pt x="3808" y="3681"/>
                  <a:pt x="3801" y="3715"/>
                  <a:pt x="3814" y="3748"/>
                </a:cubicBezTo>
                <a:cubicBezTo>
                  <a:pt x="3805" y="3746"/>
                  <a:pt x="3797" y="3744"/>
                  <a:pt x="3789" y="3743"/>
                </a:cubicBezTo>
                <a:cubicBezTo>
                  <a:pt x="3785" y="3733"/>
                  <a:pt x="3780" y="3723"/>
                  <a:pt x="3775" y="3713"/>
                </a:cubicBezTo>
                <a:cubicBezTo>
                  <a:pt x="3764" y="3688"/>
                  <a:pt x="3770" y="3669"/>
                  <a:pt x="3772" y="3643"/>
                </a:cubicBezTo>
                <a:cubicBezTo>
                  <a:pt x="3775" y="3605"/>
                  <a:pt x="3755" y="3570"/>
                  <a:pt x="3756" y="3532"/>
                </a:cubicBezTo>
                <a:cubicBezTo>
                  <a:pt x="3757" y="3504"/>
                  <a:pt x="3778" y="3460"/>
                  <a:pt x="3761" y="3433"/>
                </a:cubicBezTo>
                <a:cubicBezTo>
                  <a:pt x="3751" y="3417"/>
                  <a:pt x="3731" y="3415"/>
                  <a:pt x="3714" y="3421"/>
                </a:cubicBezTo>
                <a:cubicBezTo>
                  <a:pt x="3705" y="3424"/>
                  <a:pt x="3700" y="3428"/>
                  <a:pt x="3690" y="3426"/>
                </a:cubicBezTo>
                <a:cubicBezTo>
                  <a:pt x="3687" y="3426"/>
                  <a:pt x="3684" y="3423"/>
                  <a:pt x="3680" y="3422"/>
                </a:cubicBezTo>
                <a:cubicBezTo>
                  <a:pt x="3677" y="3422"/>
                  <a:pt x="3675" y="3422"/>
                  <a:pt x="3672" y="3423"/>
                </a:cubicBezTo>
                <a:cubicBezTo>
                  <a:pt x="3663" y="3424"/>
                  <a:pt x="3659" y="3427"/>
                  <a:pt x="3650" y="3423"/>
                </a:cubicBezTo>
                <a:cubicBezTo>
                  <a:pt x="3631" y="3416"/>
                  <a:pt x="3607" y="3406"/>
                  <a:pt x="3596" y="3431"/>
                </a:cubicBezTo>
                <a:cubicBezTo>
                  <a:pt x="3592" y="3441"/>
                  <a:pt x="3595" y="3447"/>
                  <a:pt x="3599" y="3455"/>
                </a:cubicBezTo>
                <a:cubicBezTo>
                  <a:pt x="3601" y="3462"/>
                  <a:pt x="3603" y="3457"/>
                  <a:pt x="3602" y="3467"/>
                </a:cubicBezTo>
                <a:cubicBezTo>
                  <a:pt x="3602" y="3476"/>
                  <a:pt x="3600" y="3471"/>
                  <a:pt x="3597" y="3478"/>
                </a:cubicBezTo>
                <a:cubicBezTo>
                  <a:pt x="3595" y="3481"/>
                  <a:pt x="3593" y="3484"/>
                  <a:pt x="3593" y="3488"/>
                </a:cubicBezTo>
                <a:cubicBezTo>
                  <a:pt x="3591" y="3499"/>
                  <a:pt x="3597" y="3510"/>
                  <a:pt x="3605" y="3518"/>
                </a:cubicBezTo>
                <a:cubicBezTo>
                  <a:pt x="3624" y="3537"/>
                  <a:pt x="3648" y="3547"/>
                  <a:pt x="3643" y="3577"/>
                </a:cubicBezTo>
                <a:cubicBezTo>
                  <a:pt x="3629" y="3575"/>
                  <a:pt x="3615" y="3583"/>
                  <a:pt x="3614" y="3599"/>
                </a:cubicBezTo>
                <a:cubicBezTo>
                  <a:pt x="3614" y="3611"/>
                  <a:pt x="3622" y="3620"/>
                  <a:pt x="3626" y="3629"/>
                </a:cubicBezTo>
                <a:cubicBezTo>
                  <a:pt x="3632" y="3643"/>
                  <a:pt x="3626" y="3658"/>
                  <a:pt x="3637" y="3669"/>
                </a:cubicBezTo>
                <a:cubicBezTo>
                  <a:pt x="3642" y="3673"/>
                  <a:pt x="3648" y="3674"/>
                  <a:pt x="3653" y="3678"/>
                </a:cubicBezTo>
                <a:cubicBezTo>
                  <a:pt x="3665" y="3685"/>
                  <a:pt x="3671" y="3695"/>
                  <a:pt x="3678" y="3707"/>
                </a:cubicBezTo>
                <a:cubicBezTo>
                  <a:pt x="3682" y="3714"/>
                  <a:pt x="3687" y="3721"/>
                  <a:pt x="3691" y="3728"/>
                </a:cubicBezTo>
                <a:cubicBezTo>
                  <a:pt x="3587" y="3717"/>
                  <a:pt x="3481" y="3714"/>
                  <a:pt x="3377" y="3694"/>
                </a:cubicBezTo>
                <a:cubicBezTo>
                  <a:pt x="3197" y="3658"/>
                  <a:pt x="3059" y="3546"/>
                  <a:pt x="2939" y="3412"/>
                </a:cubicBezTo>
                <a:cubicBezTo>
                  <a:pt x="2868" y="3333"/>
                  <a:pt x="2801" y="3247"/>
                  <a:pt x="2738" y="3158"/>
                </a:cubicBezTo>
                <a:cubicBezTo>
                  <a:pt x="2741" y="3154"/>
                  <a:pt x="2744" y="3150"/>
                  <a:pt x="2748" y="3146"/>
                </a:cubicBezTo>
                <a:cubicBezTo>
                  <a:pt x="2783" y="3102"/>
                  <a:pt x="2817" y="3058"/>
                  <a:pt x="2828" y="3001"/>
                </a:cubicBezTo>
                <a:cubicBezTo>
                  <a:pt x="2841" y="2936"/>
                  <a:pt x="2823" y="2871"/>
                  <a:pt x="2805" y="2808"/>
                </a:cubicBezTo>
                <a:cubicBezTo>
                  <a:pt x="2799" y="2788"/>
                  <a:pt x="2792" y="2766"/>
                  <a:pt x="2788" y="2744"/>
                </a:cubicBezTo>
                <a:cubicBezTo>
                  <a:pt x="2849" y="2835"/>
                  <a:pt x="3024" y="2867"/>
                  <a:pt x="3062" y="2748"/>
                </a:cubicBezTo>
                <a:cubicBezTo>
                  <a:pt x="3064" y="2742"/>
                  <a:pt x="3057" y="2735"/>
                  <a:pt x="3050" y="2737"/>
                </a:cubicBezTo>
                <a:cubicBezTo>
                  <a:pt x="3032" y="2743"/>
                  <a:pt x="3018" y="2754"/>
                  <a:pt x="3001" y="2763"/>
                </a:cubicBezTo>
                <a:cubicBezTo>
                  <a:pt x="2971" y="2778"/>
                  <a:pt x="2940" y="2773"/>
                  <a:pt x="2909" y="2764"/>
                </a:cubicBezTo>
                <a:cubicBezTo>
                  <a:pt x="2860" y="2749"/>
                  <a:pt x="2812" y="2711"/>
                  <a:pt x="2831" y="2656"/>
                </a:cubicBezTo>
                <a:cubicBezTo>
                  <a:pt x="2898" y="2631"/>
                  <a:pt x="2982" y="2648"/>
                  <a:pt x="3052" y="2628"/>
                </a:cubicBezTo>
                <a:cubicBezTo>
                  <a:pt x="3052" y="2632"/>
                  <a:pt x="3053" y="2635"/>
                  <a:pt x="3055" y="2638"/>
                </a:cubicBezTo>
                <a:cubicBezTo>
                  <a:pt x="3067" y="2664"/>
                  <a:pt x="3094" y="2684"/>
                  <a:pt x="3116" y="2701"/>
                </a:cubicBezTo>
                <a:cubicBezTo>
                  <a:pt x="3136" y="2716"/>
                  <a:pt x="3162" y="2733"/>
                  <a:pt x="3188" y="2729"/>
                </a:cubicBezTo>
                <a:cubicBezTo>
                  <a:pt x="3193" y="2729"/>
                  <a:pt x="3197" y="2725"/>
                  <a:pt x="3196" y="2719"/>
                </a:cubicBezTo>
                <a:cubicBezTo>
                  <a:pt x="3190" y="2695"/>
                  <a:pt x="3170" y="2676"/>
                  <a:pt x="3154" y="2659"/>
                </a:cubicBezTo>
                <a:cubicBezTo>
                  <a:pt x="3137" y="2640"/>
                  <a:pt x="3121" y="2620"/>
                  <a:pt x="3102" y="2604"/>
                </a:cubicBezTo>
                <a:cubicBezTo>
                  <a:pt x="3103" y="2603"/>
                  <a:pt x="3104" y="2603"/>
                  <a:pt x="3104" y="2602"/>
                </a:cubicBezTo>
                <a:cubicBezTo>
                  <a:pt x="3148" y="2569"/>
                  <a:pt x="3172" y="2519"/>
                  <a:pt x="3179" y="2465"/>
                </a:cubicBezTo>
                <a:cubicBezTo>
                  <a:pt x="3185" y="2420"/>
                  <a:pt x="3189" y="2343"/>
                  <a:pt x="3156" y="2307"/>
                </a:cubicBezTo>
                <a:cubicBezTo>
                  <a:pt x="3154" y="2304"/>
                  <a:pt x="3148" y="2305"/>
                  <a:pt x="3146" y="2308"/>
                </a:cubicBezTo>
                <a:cubicBezTo>
                  <a:pt x="3132" y="2330"/>
                  <a:pt x="3135" y="2357"/>
                  <a:pt x="3133" y="2382"/>
                </a:cubicBezTo>
                <a:cubicBezTo>
                  <a:pt x="3130" y="2412"/>
                  <a:pt x="3127" y="2442"/>
                  <a:pt x="3116" y="2470"/>
                </a:cubicBezTo>
                <a:cubicBezTo>
                  <a:pt x="3103" y="2502"/>
                  <a:pt x="3079" y="2534"/>
                  <a:pt x="3046" y="2548"/>
                </a:cubicBezTo>
                <a:cubicBezTo>
                  <a:pt x="3015" y="2561"/>
                  <a:pt x="2981" y="2555"/>
                  <a:pt x="2948" y="2556"/>
                </a:cubicBezTo>
                <a:cubicBezTo>
                  <a:pt x="2948" y="2556"/>
                  <a:pt x="2947" y="2556"/>
                  <a:pt x="2946" y="2556"/>
                </a:cubicBezTo>
                <a:cubicBezTo>
                  <a:pt x="2983" y="2529"/>
                  <a:pt x="3013" y="2492"/>
                  <a:pt x="3034" y="2453"/>
                </a:cubicBezTo>
                <a:cubicBezTo>
                  <a:pt x="3062" y="2399"/>
                  <a:pt x="3079" y="2335"/>
                  <a:pt x="3079" y="2273"/>
                </a:cubicBezTo>
                <a:cubicBezTo>
                  <a:pt x="3113" y="2265"/>
                  <a:pt x="3143" y="2237"/>
                  <a:pt x="3157" y="2207"/>
                </a:cubicBezTo>
                <a:cubicBezTo>
                  <a:pt x="3171" y="2176"/>
                  <a:pt x="3165" y="2131"/>
                  <a:pt x="3135" y="2111"/>
                </a:cubicBezTo>
                <a:cubicBezTo>
                  <a:pt x="3133" y="2109"/>
                  <a:pt x="3129" y="2111"/>
                  <a:pt x="3128" y="2114"/>
                </a:cubicBezTo>
                <a:cubicBezTo>
                  <a:pt x="3124" y="2137"/>
                  <a:pt x="3120" y="2158"/>
                  <a:pt x="3108" y="2179"/>
                </a:cubicBezTo>
                <a:cubicBezTo>
                  <a:pt x="3099" y="2194"/>
                  <a:pt x="3087" y="2202"/>
                  <a:pt x="3073" y="2207"/>
                </a:cubicBezTo>
                <a:cubicBezTo>
                  <a:pt x="3066" y="2173"/>
                  <a:pt x="3053" y="2141"/>
                  <a:pt x="3033" y="2112"/>
                </a:cubicBezTo>
                <a:cubicBezTo>
                  <a:pt x="3032" y="2110"/>
                  <a:pt x="3028" y="2110"/>
                  <a:pt x="3027" y="2113"/>
                </a:cubicBezTo>
                <a:cubicBezTo>
                  <a:pt x="3010" y="2170"/>
                  <a:pt x="3007" y="2232"/>
                  <a:pt x="2998" y="2291"/>
                </a:cubicBezTo>
                <a:cubicBezTo>
                  <a:pt x="2988" y="2281"/>
                  <a:pt x="2979" y="2270"/>
                  <a:pt x="2973" y="2256"/>
                </a:cubicBezTo>
                <a:cubicBezTo>
                  <a:pt x="2961" y="2232"/>
                  <a:pt x="2955" y="2201"/>
                  <a:pt x="2951" y="2175"/>
                </a:cubicBezTo>
                <a:cubicBezTo>
                  <a:pt x="2949" y="2164"/>
                  <a:pt x="2932" y="2159"/>
                  <a:pt x="2925" y="2168"/>
                </a:cubicBezTo>
                <a:cubicBezTo>
                  <a:pt x="2877" y="2230"/>
                  <a:pt x="2911" y="2334"/>
                  <a:pt x="2979" y="2369"/>
                </a:cubicBezTo>
                <a:cubicBezTo>
                  <a:pt x="2967" y="2403"/>
                  <a:pt x="2949" y="2434"/>
                  <a:pt x="2919" y="2462"/>
                </a:cubicBezTo>
                <a:cubicBezTo>
                  <a:pt x="2896" y="2483"/>
                  <a:pt x="2869" y="2494"/>
                  <a:pt x="2841" y="2504"/>
                </a:cubicBezTo>
                <a:cubicBezTo>
                  <a:pt x="2840" y="2503"/>
                  <a:pt x="2838" y="2503"/>
                  <a:pt x="2836" y="2502"/>
                </a:cubicBezTo>
                <a:cubicBezTo>
                  <a:pt x="2820" y="2494"/>
                  <a:pt x="2824" y="2481"/>
                  <a:pt x="2827" y="2463"/>
                </a:cubicBezTo>
                <a:cubicBezTo>
                  <a:pt x="2832" y="2433"/>
                  <a:pt x="2844" y="2402"/>
                  <a:pt x="2866" y="2380"/>
                </a:cubicBezTo>
                <a:cubicBezTo>
                  <a:pt x="2870" y="2376"/>
                  <a:pt x="2865" y="2371"/>
                  <a:pt x="2861" y="2373"/>
                </a:cubicBezTo>
                <a:cubicBezTo>
                  <a:pt x="2809" y="2395"/>
                  <a:pt x="2772" y="2432"/>
                  <a:pt x="2766" y="2490"/>
                </a:cubicBezTo>
                <a:cubicBezTo>
                  <a:pt x="2765" y="2507"/>
                  <a:pt x="2768" y="2521"/>
                  <a:pt x="2775" y="2533"/>
                </a:cubicBezTo>
                <a:cubicBezTo>
                  <a:pt x="2770" y="2536"/>
                  <a:pt x="2764" y="2539"/>
                  <a:pt x="2759" y="2543"/>
                </a:cubicBezTo>
                <a:cubicBezTo>
                  <a:pt x="2750" y="2550"/>
                  <a:pt x="2743" y="2557"/>
                  <a:pt x="2736" y="2565"/>
                </a:cubicBezTo>
                <a:cubicBezTo>
                  <a:pt x="2749" y="2520"/>
                  <a:pt x="2755" y="2474"/>
                  <a:pt x="2738" y="2426"/>
                </a:cubicBezTo>
                <a:cubicBezTo>
                  <a:pt x="2735" y="2417"/>
                  <a:pt x="2731" y="2409"/>
                  <a:pt x="2727" y="2400"/>
                </a:cubicBezTo>
                <a:cubicBezTo>
                  <a:pt x="2753" y="2356"/>
                  <a:pt x="2802" y="2345"/>
                  <a:pt x="2842" y="2310"/>
                </a:cubicBezTo>
                <a:cubicBezTo>
                  <a:pt x="2855" y="2298"/>
                  <a:pt x="2866" y="2285"/>
                  <a:pt x="2871" y="2270"/>
                </a:cubicBezTo>
                <a:cubicBezTo>
                  <a:pt x="2884" y="2257"/>
                  <a:pt x="2888" y="2236"/>
                  <a:pt x="2885" y="2216"/>
                </a:cubicBezTo>
                <a:cubicBezTo>
                  <a:pt x="2883" y="2194"/>
                  <a:pt x="2871" y="2177"/>
                  <a:pt x="2865" y="2156"/>
                </a:cubicBezTo>
                <a:cubicBezTo>
                  <a:pt x="2857" y="2128"/>
                  <a:pt x="2864" y="2100"/>
                  <a:pt x="2868" y="2072"/>
                </a:cubicBezTo>
                <a:cubicBezTo>
                  <a:pt x="2868" y="2070"/>
                  <a:pt x="2869" y="2067"/>
                  <a:pt x="2869" y="2064"/>
                </a:cubicBezTo>
                <a:cubicBezTo>
                  <a:pt x="2921" y="2050"/>
                  <a:pt x="2971" y="1998"/>
                  <a:pt x="2950" y="1942"/>
                </a:cubicBezTo>
                <a:cubicBezTo>
                  <a:pt x="2948" y="1937"/>
                  <a:pt x="2940" y="1936"/>
                  <a:pt x="2939" y="1942"/>
                </a:cubicBezTo>
                <a:cubicBezTo>
                  <a:pt x="2930" y="1977"/>
                  <a:pt x="2899" y="1989"/>
                  <a:pt x="2869" y="2001"/>
                </a:cubicBezTo>
                <a:cubicBezTo>
                  <a:pt x="2868" y="1998"/>
                  <a:pt x="2868" y="1994"/>
                  <a:pt x="2867" y="1991"/>
                </a:cubicBezTo>
                <a:cubicBezTo>
                  <a:pt x="2866" y="1983"/>
                  <a:pt x="2865" y="1975"/>
                  <a:pt x="2862" y="1967"/>
                </a:cubicBezTo>
                <a:cubicBezTo>
                  <a:pt x="2850" y="1929"/>
                  <a:pt x="2822" y="1900"/>
                  <a:pt x="2780" y="1904"/>
                </a:cubicBezTo>
                <a:cubicBezTo>
                  <a:pt x="2778" y="1904"/>
                  <a:pt x="2777" y="1905"/>
                  <a:pt x="2777" y="1907"/>
                </a:cubicBezTo>
                <a:cubicBezTo>
                  <a:pt x="2766" y="1910"/>
                  <a:pt x="2766" y="1928"/>
                  <a:pt x="2778" y="1931"/>
                </a:cubicBezTo>
                <a:cubicBezTo>
                  <a:pt x="2845" y="1953"/>
                  <a:pt x="2811" y="2043"/>
                  <a:pt x="2801" y="2100"/>
                </a:cubicBezTo>
                <a:cubicBezTo>
                  <a:pt x="2784" y="2094"/>
                  <a:pt x="2766" y="2088"/>
                  <a:pt x="2762" y="2072"/>
                </a:cubicBezTo>
                <a:cubicBezTo>
                  <a:pt x="2753" y="2044"/>
                  <a:pt x="2758" y="2015"/>
                  <a:pt x="2744" y="1988"/>
                </a:cubicBezTo>
                <a:cubicBezTo>
                  <a:pt x="2743" y="1985"/>
                  <a:pt x="2737" y="1985"/>
                  <a:pt x="2735" y="1988"/>
                </a:cubicBezTo>
                <a:cubicBezTo>
                  <a:pt x="2724" y="2008"/>
                  <a:pt x="2723" y="2029"/>
                  <a:pt x="2720" y="2051"/>
                </a:cubicBezTo>
                <a:cubicBezTo>
                  <a:pt x="2718" y="2068"/>
                  <a:pt x="2712" y="2086"/>
                  <a:pt x="2718" y="2102"/>
                </a:cubicBezTo>
                <a:cubicBezTo>
                  <a:pt x="2728" y="2131"/>
                  <a:pt x="2773" y="2149"/>
                  <a:pt x="2803" y="2156"/>
                </a:cubicBezTo>
                <a:cubicBezTo>
                  <a:pt x="2803" y="2159"/>
                  <a:pt x="2804" y="2161"/>
                  <a:pt x="2805" y="2164"/>
                </a:cubicBezTo>
                <a:cubicBezTo>
                  <a:pt x="2807" y="2191"/>
                  <a:pt x="2818" y="2217"/>
                  <a:pt x="2795" y="2239"/>
                </a:cubicBezTo>
                <a:cubicBezTo>
                  <a:pt x="2779" y="2255"/>
                  <a:pt x="2752" y="2260"/>
                  <a:pt x="2732" y="2270"/>
                </a:cubicBezTo>
                <a:cubicBezTo>
                  <a:pt x="2717" y="2278"/>
                  <a:pt x="2704" y="2288"/>
                  <a:pt x="2692" y="2300"/>
                </a:cubicBezTo>
                <a:cubicBezTo>
                  <a:pt x="2686" y="2256"/>
                  <a:pt x="2696" y="2212"/>
                  <a:pt x="2707" y="2169"/>
                </a:cubicBezTo>
                <a:cubicBezTo>
                  <a:pt x="2709" y="2163"/>
                  <a:pt x="2701" y="2158"/>
                  <a:pt x="2696" y="2162"/>
                </a:cubicBezTo>
                <a:cubicBezTo>
                  <a:pt x="2663" y="2196"/>
                  <a:pt x="2648" y="2240"/>
                  <a:pt x="2646" y="2286"/>
                </a:cubicBezTo>
                <a:cubicBezTo>
                  <a:pt x="2634" y="2270"/>
                  <a:pt x="2623" y="2253"/>
                  <a:pt x="2616" y="2234"/>
                </a:cubicBezTo>
                <a:cubicBezTo>
                  <a:pt x="2603" y="2198"/>
                  <a:pt x="2605" y="2163"/>
                  <a:pt x="2603" y="2127"/>
                </a:cubicBezTo>
                <a:cubicBezTo>
                  <a:pt x="2605" y="2126"/>
                  <a:pt x="2606" y="2126"/>
                  <a:pt x="2608" y="2125"/>
                </a:cubicBezTo>
                <a:cubicBezTo>
                  <a:pt x="2638" y="2111"/>
                  <a:pt x="2659" y="2084"/>
                  <a:pt x="2666" y="2051"/>
                </a:cubicBezTo>
                <a:cubicBezTo>
                  <a:pt x="2669" y="2033"/>
                  <a:pt x="2668" y="2014"/>
                  <a:pt x="2674" y="1996"/>
                </a:cubicBezTo>
                <a:cubicBezTo>
                  <a:pt x="2680" y="1977"/>
                  <a:pt x="2686" y="1960"/>
                  <a:pt x="2691" y="1940"/>
                </a:cubicBezTo>
                <a:cubicBezTo>
                  <a:pt x="2691" y="1938"/>
                  <a:pt x="2688" y="1936"/>
                  <a:pt x="2686" y="1937"/>
                </a:cubicBezTo>
                <a:cubicBezTo>
                  <a:pt x="2660" y="1951"/>
                  <a:pt x="2643" y="1966"/>
                  <a:pt x="2632" y="1995"/>
                </a:cubicBezTo>
                <a:cubicBezTo>
                  <a:pt x="2621" y="2028"/>
                  <a:pt x="2624" y="2056"/>
                  <a:pt x="2595" y="2075"/>
                </a:cubicBezTo>
                <a:cubicBezTo>
                  <a:pt x="2584" y="2041"/>
                  <a:pt x="2564" y="2012"/>
                  <a:pt x="2564" y="1975"/>
                </a:cubicBezTo>
                <a:cubicBezTo>
                  <a:pt x="2563" y="1946"/>
                  <a:pt x="2573" y="1917"/>
                  <a:pt x="2579" y="1889"/>
                </a:cubicBezTo>
                <a:cubicBezTo>
                  <a:pt x="2586" y="1861"/>
                  <a:pt x="2581" y="1839"/>
                  <a:pt x="2584" y="1811"/>
                </a:cubicBezTo>
                <a:cubicBezTo>
                  <a:pt x="2584" y="1811"/>
                  <a:pt x="2583" y="1811"/>
                  <a:pt x="2583" y="1811"/>
                </a:cubicBezTo>
                <a:cubicBezTo>
                  <a:pt x="2564" y="1842"/>
                  <a:pt x="2545" y="1860"/>
                  <a:pt x="2531" y="1894"/>
                </a:cubicBezTo>
                <a:cubicBezTo>
                  <a:pt x="2520" y="1920"/>
                  <a:pt x="2510" y="1947"/>
                  <a:pt x="2505" y="1975"/>
                </a:cubicBezTo>
                <a:cubicBezTo>
                  <a:pt x="2495" y="2033"/>
                  <a:pt x="2530" y="2077"/>
                  <a:pt x="2525" y="2133"/>
                </a:cubicBezTo>
                <a:cubicBezTo>
                  <a:pt x="2521" y="2188"/>
                  <a:pt x="2519" y="2235"/>
                  <a:pt x="2541" y="2287"/>
                </a:cubicBezTo>
                <a:cubicBezTo>
                  <a:pt x="2560" y="2331"/>
                  <a:pt x="2589" y="2371"/>
                  <a:pt x="2630" y="2394"/>
                </a:cubicBezTo>
                <a:cubicBezTo>
                  <a:pt x="2622" y="2420"/>
                  <a:pt x="2619" y="2448"/>
                  <a:pt x="2620" y="2477"/>
                </a:cubicBezTo>
                <a:cubicBezTo>
                  <a:pt x="2621" y="2507"/>
                  <a:pt x="2621" y="2529"/>
                  <a:pt x="2596" y="2548"/>
                </a:cubicBezTo>
                <a:cubicBezTo>
                  <a:pt x="2574" y="2565"/>
                  <a:pt x="2547" y="2572"/>
                  <a:pt x="2521" y="2580"/>
                </a:cubicBezTo>
                <a:cubicBezTo>
                  <a:pt x="2503" y="2585"/>
                  <a:pt x="2486" y="2590"/>
                  <a:pt x="2468" y="2596"/>
                </a:cubicBezTo>
                <a:cubicBezTo>
                  <a:pt x="2481" y="2578"/>
                  <a:pt x="2492" y="2559"/>
                  <a:pt x="2499" y="2538"/>
                </a:cubicBezTo>
                <a:cubicBezTo>
                  <a:pt x="2517" y="2486"/>
                  <a:pt x="2510" y="2432"/>
                  <a:pt x="2504" y="2379"/>
                </a:cubicBezTo>
                <a:cubicBezTo>
                  <a:pt x="2498" y="2325"/>
                  <a:pt x="2496" y="2270"/>
                  <a:pt x="2486" y="2217"/>
                </a:cubicBezTo>
                <a:cubicBezTo>
                  <a:pt x="2473" y="2145"/>
                  <a:pt x="2413" y="2098"/>
                  <a:pt x="2384" y="2035"/>
                </a:cubicBezTo>
                <a:cubicBezTo>
                  <a:pt x="2384" y="2034"/>
                  <a:pt x="2385" y="2034"/>
                  <a:pt x="2386" y="2034"/>
                </a:cubicBezTo>
                <a:cubicBezTo>
                  <a:pt x="2392" y="2033"/>
                  <a:pt x="2394" y="2025"/>
                  <a:pt x="2389" y="2022"/>
                </a:cubicBezTo>
                <a:cubicBezTo>
                  <a:pt x="2385" y="2020"/>
                  <a:pt x="2380" y="2017"/>
                  <a:pt x="2376" y="2015"/>
                </a:cubicBezTo>
                <a:cubicBezTo>
                  <a:pt x="2374" y="2008"/>
                  <a:pt x="2372" y="2001"/>
                  <a:pt x="2370" y="1993"/>
                </a:cubicBezTo>
                <a:cubicBezTo>
                  <a:pt x="2378" y="1991"/>
                  <a:pt x="2386" y="1988"/>
                  <a:pt x="2394" y="1984"/>
                </a:cubicBezTo>
                <a:cubicBezTo>
                  <a:pt x="2402" y="1987"/>
                  <a:pt x="2411" y="1989"/>
                  <a:pt x="2420" y="1989"/>
                </a:cubicBezTo>
                <a:cubicBezTo>
                  <a:pt x="2423" y="1990"/>
                  <a:pt x="2424" y="1986"/>
                  <a:pt x="2422" y="1984"/>
                </a:cubicBezTo>
                <a:cubicBezTo>
                  <a:pt x="2418" y="1981"/>
                  <a:pt x="2414" y="1978"/>
                  <a:pt x="2410" y="1975"/>
                </a:cubicBezTo>
                <a:cubicBezTo>
                  <a:pt x="2422" y="1968"/>
                  <a:pt x="2433" y="1959"/>
                  <a:pt x="2443" y="1950"/>
                </a:cubicBezTo>
                <a:cubicBezTo>
                  <a:pt x="2450" y="1946"/>
                  <a:pt x="2455" y="1940"/>
                  <a:pt x="2460" y="1933"/>
                </a:cubicBezTo>
                <a:cubicBezTo>
                  <a:pt x="2468" y="1924"/>
                  <a:pt x="2476" y="1914"/>
                  <a:pt x="2484" y="1905"/>
                </a:cubicBezTo>
                <a:cubicBezTo>
                  <a:pt x="2484" y="1904"/>
                  <a:pt x="2485" y="1904"/>
                  <a:pt x="2486" y="1904"/>
                </a:cubicBezTo>
                <a:cubicBezTo>
                  <a:pt x="2487" y="1904"/>
                  <a:pt x="2487" y="1902"/>
                  <a:pt x="2486" y="1902"/>
                </a:cubicBezTo>
                <a:cubicBezTo>
                  <a:pt x="2487" y="1900"/>
                  <a:pt x="2489" y="1898"/>
                  <a:pt x="2490" y="1895"/>
                </a:cubicBezTo>
                <a:cubicBezTo>
                  <a:pt x="2521" y="1854"/>
                  <a:pt x="2541" y="1763"/>
                  <a:pt x="2594" y="1746"/>
                </a:cubicBezTo>
                <a:cubicBezTo>
                  <a:pt x="2599" y="1745"/>
                  <a:pt x="2598" y="1738"/>
                  <a:pt x="2593" y="1738"/>
                </a:cubicBezTo>
                <a:cubicBezTo>
                  <a:pt x="2539" y="1731"/>
                  <a:pt x="2510" y="1775"/>
                  <a:pt x="2480" y="1812"/>
                </a:cubicBezTo>
                <a:cubicBezTo>
                  <a:pt x="2479" y="1812"/>
                  <a:pt x="2478" y="1811"/>
                  <a:pt x="2477" y="1812"/>
                </a:cubicBezTo>
                <a:cubicBezTo>
                  <a:pt x="2457" y="1827"/>
                  <a:pt x="2433" y="1834"/>
                  <a:pt x="2409" y="1833"/>
                </a:cubicBezTo>
                <a:cubicBezTo>
                  <a:pt x="2409" y="1832"/>
                  <a:pt x="2410" y="1831"/>
                  <a:pt x="2411" y="1829"/>
                </a:cubicBezTo>
                <a:cubicBezTo>
                  <a:pt x="2412" y="1829"/>
                  <a:pt x="2412" y="1829"/>
                  <a:pt x="2412" y="1829"/>
                </a:cubicBezTo>
                <a:cubicBezTo>
                  <a:pt x="2460" y="1821"/>
                  <a:pt x="2482" y="1777"/>
                  <a:pt x="2500" y="1737"/>
                </a:cubicBezTo>
                <a:cubicBezTo>
                  <a:pt x="2501" y="1735"/>
                  <a:pt x="2498" y="1734"/>
                  <a:pt x="2497" y="1736"/>
                </a:cubicBezTo>
                <a:cubicBezTo>
                  <a:pt x="2495" y="1738"/>
                  <a:pt x="2493" y="1741"/>
                  <a:pt x="2491" y="1743"/>
                </a:cubicBezTo>
                <a:cubicBezTo>
                  <a:pt x="2490" y="1737"/>
                  <a:pt x="2486" y="1731"/>
                  <a:pt x="2481" y="1726"/>
                </a:cubicBezTo>
                <a:cubicBezTo>
                  <a:pt x="2496" y="1703"/>
                  <a:pt x="2506" y="1677"/>
                  <a:pt x="2511" y="1651"/>
                </a:cubicBezTo>
                <a:cubicBezTo>
                  <a:pt x="2512" y="1644"/>
                  <a:pt x="2500" y="1641"/>
                  <a:pt x="2498" y="1648"/>
                </a:cubicBezTo>
                <a:cubicBezTo>
                  <a:pt x="2490" y="1673"/>
                  <a:pt x="2479" y="1697"/>
                  <a:pt x="2465" y="1718"/>
                </a:cubicBezTo>
                <a:cubicBezTo>
                  <a:pt x="2461" y="1717"/>
                  <a:pt x="2457" y="1718"/>
                  <a:pt x="2452" y="1719"/>
                </a:cubicBezTo>
                <a:cubicBezTo>
                  <a:pt x="2458" y="1702"/>
                  <a:pt x="2460" y="1685"/>
                  <a:pt x="2459" y="1666"/>
                </a:cubicBezTo>
                <a:cubicBezTo>
                  <a:pt x="2459" y="1662"/>
                  <a:pt x="2452" y="1663"/>
                  <a:pt x="2452" y="1666"/>
                </a:cubicBezTo>
                <a:cubicBezTo>
                  <a:pt x="2448" y="1693"/>
                  <a:pt x="2435" y="1718"/>
                  <a:pt x="2418" y="1737"/>
                </a:cubicBezTo>
                <a:cubicBezTo>
                  <a:pt x="2407" y="1749"/>
                  <a:pt x="2394" y="1756"/>
                  <a:pt x="2382" y="1764"/>
                </a:cubicBezTo>
                <a:cubicBezTo>
                  <a:pt x="2382" y="1763"/>
                  <a:pt x="2382" y="1762"/>
                  <a:pt x="2382" y="1762"/>
                </a:cubicBezTo>
                <a:cubicBezTo>
                  <a:pt x="2407" y="1736"/>
                  <a:pt x="2420" y="1708"/>
                  <a:pt x="2433" y="1675"/>
                </a:cubicBezTo>
                <a:cubicBezTo>
                  <a:pt x="2435" y="1671"/>
                  <a:pt x="2430" y="1669"/>
                  <a:pt x="2428" y="1672"/>
                </a:cubicBezTo>
                <a:cubicBezTo>
                  <a:pt x="2413" y="1690"/>
                  <a:pt x="2396" y="1707"/>
                  <a:pt x="2377" y="1723"/>
                </a:cubicBezTo>
                <a:cubicBezTo>
                  <a:pt x="2377" y="1721"/>
                  <a:pt x="2377" y="1719"/>
                  <a:pt x="2377" y="1717"/>
                </a:cubicBezTo>
                <a:cubicBezTo>
                  <a:pt x="2379" y="1686"/>
                  <a:pt x="2386" y="1656"/>
                  <a:pt x="2394" y="1627"/>
                </a:cubicBezTo>
                <a:cubicBezTo>
                  <a:pt x="2395" y="1625"/>
                  <a:pt x="2393" y="1624"/>
                  <a:pt x="2391" y="1626"/>
                </a:cubicBezTo>
                <a:cubicBezTo>
                  <a:pt x="2369" y="1651"/>
                  <a:pt x="2358" y="1681"/>
                  <a:pt x="2355" y="1715"/>
                </a:cubicBezTo>
                <a:cubicBezTo>
                  <a:pt x="2354" y="1723"/>
                  <a:pt x="2353" y="1733"/>
                  <a:pt x="2353" y="1743"/>
                </a:cubicBezTo>
                <a:cubicBezTo>
                  <a:pt x="2353" y="1743"/>
                  <a:pt x="2352" y="1744"/>
                  <a:pt x="2352" y="1744"/>
                </a:cubicBezTo>
                <a:cubicBezTo>
                  <a:pt x="2351" y="1745"/>
                  <a:pt x="2350" y="1745"/>
                  <a:pt x="2350" y="1746"/>
                </a:cubicBezTo>
                <a:cubicBezTo>
                  <a:pt x="2353" y="1729"/>
                  <a:pt x="2354" y="1714"/>
                  <a:pt x="2345" y="1699"/>
                </a:cubicBezTo>
                <a:cubicBezTo>
                  <a:pt x="2344" y="1697"/>
                  <a:pt x="2342" y="1697"/>
                  <a:pt x="2341" y="1699"/>
                </a:cubicBezTo>
                <a:cubicBezTo>
                  <a:pt x="2334" y="1708"/>
                  <a:pt x="2327" y="1718"/>
                  <a:pt x="2320" y="1727"/>
                </a:cubicBezTo>
                <a:cubicBezTo>
                  <a:pt x="2320" y="1725"/>
                  <a:pt x="2319" y="1724"/>
                  <a:pt x="2319" y="1722"/>
                </a:cubicBezTo>
                <a:cubicBezTo>
                  <a:pt x="2330" y="1703"/>
                  <a:pt x="2336" y="1681"/>
                  <a:pt x="2335" y="1657"/>
                </a:cubicBezTo>
                <a:cubicBezTo>
                  <a:pt x="2335" y="1654"/>
                  <a:pt x="2331" y="1653"/>
                  <a:pt x="2329" y="1656"/>
                </a:cubicBezTo>
                <a:cubicBezTo>
                  <a:pt x="2324" y="1668"/>
                  <a:pt x="2319" y="1679"/>
                  <a:pt x="2312" y="1690"/>
                </a:cubicBezTo>
                <a:cubicBezTo>
                  <a:pt x="2310" y="1659"/>
                  <a:pt x="2320" y="1630"/>
                  <a:pt x="2336" y="1604"/>
                </a:cubicBezTo>
                <a:cubicBezTo>
                  <a:pt x="2338" y="1600"/>
                  <a:pt x="2333" y="1596"/>
                  <a:pt x="2330" y="1599"/>
                </a:cubicBezTo>
                <a:cubicBezTo>
                  <a:pt x="2297" y="1624"/>
                  <a:pt x="2278" y="1678"/>
                  <a:pt x="2285" y="1723"/>
                </a:cubicBezTo>
                <a:cubicBezTo>
                  <a:pt x="2283" y="1725"/>
                  <a:pt x="2281" y="1727"/>
                  <a:pt x="2278" y="1729"/>
                </a:cubicBezTo>
                <a:cubicBezTo>
                  <a:pt x="2271" y="1724"/>
                  <a:pt x="2263" y="1720"/>
                  <a:pt x="2256" y="1717"/>
                </a:cubicBezTo>
                <a:cubicBezTo>
                  <a:pt x="2268" y="1703"/>
                  <a:pt x="2278" y="1687"/>
                  <a:pt x="2282" y="1669"/>
                </a:cubicBezTo>
                <a:cubicBezTo>
                  <a:pt x="2283" y="1664"/>
                  <a:pt x="2277" y="1658"/>
                  <a:pt x="2273" y="1663"/>
                </a:cubicBezTo>
                <a:cubicBezTo>
                  <a:pt x="2265" y="1672"/>
                  <a:pt x="2256" y="1681"/>
                  <a:pt x="2248" y="1690"/>
                </a:cubicBezTo>
                <a:cubicBezTo>
                  <a:pt x="2251" y="1677"/>
                  <a:pt x="2257" y="1665"/>
                  <a:pt x="2263" y="1653"/>
                </a:cubicBezTo>
                <a:cubicBezTo>
                  <a:pt x="2279" y="1620"/>
                  <a:pt x="2292" y="1593"/>
                  <a:pt x="2290" y="1555"/>
                </a:cubicBezTo>
                <a:cubicBezTo>
                  <a:pt x="2290" y="1554"/>
                  <a:pt x="2288" y="1553"/>
                  <a:pt x="2288" y="1555"/>
                </a:cubicBezTo>
                <a:cubicBezTo>
                  <a:pt x="2281" y="1595"/>
                  <a:pt x="2249" y="1625"/>
                  <a:pt x="2229" y="1659"/>
                </a:cubicBezTo>
                <a:cubicBezTo>
                  <a:pt x="2230" y="1650"/>
                  <a:pt x="2231" y="1640"/>
                  <a:pt x="2233" y="1632"/>
                </a:cubicBezTo>
                <a:cubicBezTo>
                  <a:pt x="2250" y="1610"/>
                  <a:pt x="2261" y="1584"/>
                  <a:pt x="2262" y="1557"/>
                </a:cubicBezTo>
                <a:cubicBezTo>
                  <a:pt x="2263" y="1554"/>
                  <a:pt x="2258" y="1553"/>
                  <a:pt x="2257" y="1555"/>
                </a:cubicBezTo>
                <a:cubicBezTo>
                  <a:pt x="2253" y="1567"/>
                  <a:pt x="2248" y="1577"/>
                  <a:pt x="2242" y="1587"/>
                </a:cubicBezTo>
                <a:cubicBezTo>
                  <a:pt x="2235" y="1595"/>
                  <a:pt x="2229" y="1603"/>
                  <a:pt x="2224" y="1613"/>
                </a:cubicBezTo>
                <a:cubicBezTo>
                  <a:pt x="2221" y="1616"/>
                  <a:pt x="2218" y="1618"/>
                  <a:pt x="2215" y="1621"/>
                </a:cubicBezTo>
                <a:cubicBezTo>
                  <a:pt x="2214" y="1606"/>
                  <a:pt x="2213" y="1592"/>
                  <a:pt x="2212" y="1577"/>
                </a:cubicBezTo>
                <a:cubicBezTo>
                  <a:pt x="2212" y="1575"/>
                  <a:pt x="2207" y="1574"/>
                  <a:pt x="2207" y="1577"/>
                </a:cubicBezTo>
                <a:cubicBezTo>
                  <a:pt x="2203" y="1596"/>
                  <a:pt x="2200" y="1615"/>
                  <a:pt x="2199" y="1634"/>
                </a:cubicBezTo>
                <a:cubicBezTo>
                  <a:pt x="2197" y="1636"/>
                  <a:pt x="2195" y="1638"/>
                  <a:pt x="2192" y="1639"/>
                </a:cubicBezTo>
                <a:cubicBezTo>
                  <a:pt x="2187" y="1621"/>
                  <a:pt x="2184" y="1602"/>
                  <a:pt x="2181" y="1583"/>
                </a:cubicBezTo>
                <a:cubicBezTo>
                  <a:pt x="2185" y="1570"/>
                  <a:pt x="2190" y="1558"/>
                  <a:pt x="2196" y="1546"/>
                </a:cubicBezTo>
                <a:cubicBezTo>
                  <a:pt x="2197" y="1544"/>
                  <a:pt x="2195" y="1543"/>
                  <a:pt x="2193" y="1544"/>
                </a:cubicBezTo>
                <a:cubicBezTo>
                  <a:pt x="2188" y="1550"/>
                  <a:pt x="2183" y="1557"/>
                  <a:pt x="2178" y="1564"/>
                </a:cubicBezTo>
                <a:cubicBezTo>
                  <a:pt x="2178" y="1564"/>
                  <a:pt x="2178" y="1564"/>
                  <a:pt x="2178" y="1564"/>
                </a:cubicBezTo>
                <a:cubicBezTo>
                  <a:pt x="2178" y="1563"/>
                  <a:pt x="2177" y="1563"/>
                  <a:pt x="2176" y="1563"/>
                </a:cubicBezTo>
                <a:cubicBezTo>
                  <a:pt x="2176" y="1565"/>
                  <a:pt x="2176" y="1567"/>
                  <a:pt x="2175" y="1568"/>
                </a:cubicBezTo>
                <a:cubicBezTo>
                  <a:pt x="2159" y="1594"/>
                  <a:pt x="2148" y="1626"/>
                  <a:pt x="2145" y="1659"/>
                </a:cubicBezTo>
                <a:cubicBezTo>
                  <a:pt x="2140" y="1660"/>
                  <a:pt x="2135" y="1662"/>
                  <a:pt x="2131" y="1663"/>
                </a:cubicBezTo>
                <a:cubicBezTo>
                  <a:pt x="2141" y="1639"/>
                  <a:pt x="2145" y="1611"/>
                  <a:pt x="2139" y="1584"/>
                </a:cubicBezTo>
                <a:cubicBezTo>
                  <a:pt x="2139" y="1583"/>
                  <a:pt x="2137" y="1583"/>
                  <a:pt x="2137" y="1584"/>
                </a:cubicBezTo>
                <a:cubicBezTo>
                  <a:pt x="2132" y="1616"/>
                  <a:pt x="2120" y="1645"/>
                  <a:pt x="2099" y="1670"/>
                </a:cubicBezTo>
                <a:cubicBezTo>
                  <a:pt x="2097" y="1640"/>
                  <a:pt x="2103" y="1609"/>
                  <a:pt x="2113" y="1581"/>
                </a:cubicBezTo>
                <a:cubicBezTo>
                  <a:pt x="2114" y="1579"/>
                  <a:pt x="2111" y="1577"/>
                  <a:pt x="2110" y="1578"/>
                </a:cubicBezTo>
                <a:cubicBezTo>
                  <a:pt x="2096" y="1592"/>
                  <a:pt x="2086" y="1608"/>
                  <a:pt x="2080" y="1625"/>
                </a:cubicBezTo>
                <a:cubicBezTo>
                  <a:pt x="2085" y="1599"/>
                  <a:pt x="2087" y="1572"/>
                  <a:pt x="2090" y="1549"/>
                </a:cubicBezTo>
                <a:cubicBezTo>
                  <a:pt x="2090" y="1546"/>
                  <a:pt x="2087" y="1545"/>
                  <a:pt x="2086" y="1548"/>
                </a:cubicBezTo>
                <a:cubicBezTo>
                  <a:pt x="2079" y="1565"/>
                  <a:pt x="2072" y="1583"/>
                  <a:pt x="2066" y="1600"/>
                </a:cubicBezTo>
                <a:cubicBezTo>
                  <a:pt x="2056" y="1615"/>
                  <a:pt x="2046" y="1630"/>
                  <a:pt x="2035" y="1644"/>
                </a:cubicBezTo>
                <a:cubicBezTo>
                  <a:pt x="2032" y="1616"/>
                  <a:pt x="2033" y="1589"/>
                  <a:pt x="2050" y="1572"/>
                </a:cubicBezTo>
                <a:cubicBezTo>
                  <a:pt x="2051" y="1571"/>
                  <a:pt x="2050" y="1570"/>
                  <a:pt x="2049" y="1570"/>
                </a:cubicBezTo>
                <a:cubicBezTo>
                  <a:pt x="2033" y="1576"/>
                  <a:pt x="2022" y="1587"/>
                  <a:pt x="2015" y="1600"/>
                </a:cubicBezTo>
                <a:cubicBezTo>
                  <a:pt x="1994" y="1613"/>
                  <a:pt x="1978" y="1630"/>
                  <a:pt x="1966" y="1649"/>
                </a:cubicBezTo>
                <a:cubicBezTo>
                  <a:pt x="1963" y="1620"/>
                  <a:pt x="1962" y="1590"/>
                  <a:pt x="1960" y="1560"/>
                </a:cubicBezTo>
                <a:cubicBezTo>
                  <a:pt x="1960" y="1557"/>
                  <a:pt x="1955" y="1557"/>
                  <a:pt x="1955" y="1560"/>
                </a:cubicBezTo>
                <a:cubicBezTo>
                  <a:pt x="1939" y="1603"/>
                  <a:pt x="1926" y="1665"/>
                  <a:pt x="1941" y="1713"/>
                </a:cubicBezTo>
                <a:cubicBezTo>
                  <a:pt x="1940" y="1717"/>
                  <a:pt x="1939" y="1721"/>
                  <a:pt x="1939" y="1725"/>
                </a:cubicBezTo>
                <a:cubicBezTo>
                  <a:pt x="1879" y="1668"/>
                  <a:pt x="1904" y="1589"/>
                  <a:pt x="1920" y="1502"/>
                </a:cubicBezTo>
                <a:cubicBezTo>
                  <a:pt x="1921" y="1499"/>
                  <a:pt x="1917" y="1499"/>
                  <a:pt x="1916" y="1500"/>
                </a:cubicBezTo>
                <a:cubicBezTo>
                  <a:pt x="1884" y="1546"/>
                  <a:pt x="1859" y="1602"/>
                  <a:pt x="1864" y="1659"/>
                </a:cubicBezTo>
                <a:cubicBezTo>
                  <a:pt x="1858" y="1667"/>
                  <a:pt x="1852" y="1675"/>
                  <a:pt x="1846" y="1683"/>
                </a:cubicBezTo>
                <a:cubicBezTo>
                  <a:pt x="1839" y="1657"/>
                  <a:pt x="1840" y="1628"/>
                  <a:pt x="1844" y="1601"/>
                </a:cubicBezTo>
                <a:cubicBezTo>
                  <a:pt x="1845" y="1597"/>
                  <a:pt x="1838" y="1595"/>
                  <a:pt x="1836" y="1598"/>
                </a:cubicBezTo>
                <a:cubicBezTo>
                  <a:pt x="1813" y="1635"/>
                  <a:pt x="1809" y="1678"/>
                  <a:pt x="1824" y="1717"/>
                </a:cubicBezTo>
                <a:cubicBezTo>
                  <a:pt x="1822" y="1722"/>
                  <a:pt x="1820" y="1726"/>
                  <a:pt x="1818" y="1731"/>
                </a:cubicBezTo>
                <a:cubicBezTo>
                  <a:pt x="1813" y="1718"/>
                  <a:pt x="1809" y="1705"/>
                  <a:pt x="1807" y="1691"/>
                </a:cubicBezTo>
                <a:cubicBezTo>
                  <a:pt x="1801" y="1645"/>
                  <a:pt x="1817" y="1603"/>
                  <a:pt x="1840" y="1564"/>
                </a:cubicBezTo>
                <a:cubicBezTo>
                  <a:pt x="1843" y="1559"/>
                  <a:pt x="1837" y="1554"/>
                  <a:pt x="1833" y="1557"/>
                </a:cubicBezTo>
                <a:cubicBezTo>
                  <a:pt x="1812" y="1573"/>
                  <a:pt x="1796" y="1594"/>
                  <a:pt x="1786" y="1617"/>
                </a:cubicBezTo>
                <a:cubicBezTo>
                  <a:pt x="1785" y="1607"/>
                  <a:pt x="1783" y="1597"/>
                  <a:pt x="1781" y="1587"/>
                </a:cubicBezTo>
                <a:cubicBezTo>
                  <a:pt x="1781" y="1584"/>
                  <a:pt x="1777" y="1584"/>
                  <a:pt x="1776" y="1587"/>
                </a:cubicBezTo>
                <a:cubicBezTo>
                  <a:pt x="1772" y="1618"/>
                  <a:pt x="1769" y="1660"/>
                  <a:pt x="1774" y="1701"/>
                </a:cubicBezTo>
                <a:cubicBezTo>
                  <a:pt x="1774" y="1703"/>
                  <a:pt x="1774" y="1704"/>
                  <a:pt x="1774" y="1706"/>
                </a:cubicBezTo>
                <a:cubicBezTo>
                  <a:pt x="1778" y="1739"/>
                  <a:pt x="1787" y="1772"/>
                  <a:pt x="1803" y="1797"/>
                </a:cubicBezTo>
                <a:cubicBezTo>
                  <a:pt x="1784" y="1787"/>
                  <a:pt x="1766" y="1775"/>
                  <a:pt x="1751" y="1760"/>
                </a:cubicBezTo>
                <a:cubicBezTo>
                  <a:pt x="1750" y="1759"/>
                  <a:pt x="1750" y="1759"/>
                  <a:pt x="1749" y="1759"/>
                </a:cubicBezTo>
                <a:cubicBezTo>
                  <a:pt x="1723" y="1734"/>
                  <a:pt x="1702" y="1703"/>
                  <a:pt x="1691" y="1667"/>
                </a:cubicBezTo>
                <a:cubicBezTo>
                  <a:pt x="1690" y="1663"/>
                  <a:pt x="1682" y="1662"/>
                  <a:pt x="1682" y="1668"/>
                </a:cubicBezTo>
                <a:cubicBezTo>
                  <a:pt x="1684" y="1713"/>
                  <a:pt x="1701" y="1755"/>
                  <a:pt x="1729" y="1786"/>
                </a:cubicBezTo>
                <a:cubicBezTo>
                  <a:pt x="1721" y="1801"/>
                  <a:pt x="1716" y="1816"/>
                  <a:pt x="1714" y="1832"/>
                </a:cubicBezTo>
                <a:cubicBezTo>
                  <a:pt x="1695" y="1820"/>
                  <a:pt x="1678" y="1804"/>
                  <a:pt x="1666" y="1785"/>
                </a:cubicBezTo>
                <a:cubicBezTo>
                  <a:pt x="1662" y="1779"/>
                  <a:pt x="1654" y="1783"/>
                  <a:pt x="1656" y="1789"/>
                </a:cubicBezTo>
                <a:cubicBezTo>
                  <a:pt x="1658" y="1795"/>
                  <a:pt x="1660" y="1800"/>
                  <a:pt x="1663" y="1805"/>
                </a:cubicBezTo>
                <a:cubicBezTo>
                  <a:pt x="1662" y="1806"/>
                  <a:pt x="1661" y="1806"/>
                  <a:pt x="1661" y="1807"/>
                </a:cubicBezTo>
                <a:cubicBezTo>
                  <a:pt x="1647" y="1846"/>
                  <a:pt x="1659" y="1885"/>
                  <a:pt x="1684" y="1917"/>
                </a:cubicBezTo>
                <a:cubicBezTo>
                  <a:pt x="1690" y="1972"/>
                  <a:pt x="1720" y="2023"/>
                  <a:pt x="1760" y="2060"/>
                </a:cubicBezTo>
                <a:cubicBezTo>
                  <a:pt x="1757" y="2065"/>
                  <a:pt x="1754" y="2071"/>
                  <a:pt x="1750" y="2076"/>
                </a:cubicBezTo>
                <a:cubicBezTo>
                  <a:pt x="1743" y="2072"/>
                  <a:pt x="1736" y="2068"/>
                  <a:pt x="1729" y="2064"/>
                </a:cubicBezTo>
                <a:cubicBezTo>
                  <a:pt x="1728" y="2052"/>
                  <a:pt x="1725" y="2040"/>
                  <a:pt x="1722" y="2028"/>
                </a:cubicBezTo>
                <a:cubicBezTo>
                  <a:pt x="1721" y="2024"/>
                  <a:pt x="1714" y="2025"/>
                  <a:pt x="1715" y="2030"/>
                </a:cubicBezTo>
                <a:cubicBezTo>
                  <a:pt x="1716" y="2038"/>
                  <a:pt x="1717" y="2047"/>
                  <a:pt x="1717" y="2056"/>
                </a:cubicBezTo>
                <a:cubicBezTo>
                  <a:pt x="1715" y="2055"/>
                  <a:pt x="1713" y="2054"/>
                  <a:pt x="1712" y="2053"/>
                </a:cubicBezTo>
                <a:cubicBezTo>
                  <a:pt x="1703" y="1984"/>
                  <a:pt x="1658" y="1906"/>
                  <a:pt x="1626" y="1851"/>
                </a:cubicBezTo>
                <a:cubicBezTo>
                  <a:pt x="1623" y="1845"/>
                  <a:pt x="1614" y="1848"/>
                  <a:pt x="1615" y="1855"/>
                </a:cubicBezTo>
                <a:cubicBezTo>
                  <a:pt x="1626" y="1905"/>
                  <a:pt x="1646" y="1953"/>
                  <a:pt x="1661" y="2002"/>
                </a:cubicBezTo>
                <a:cubicBezTo>
                  <a:pt x="1663" y="2008"/>
                  <a:pt x="1665" y="2014"/>
                  <a:pt x="1666" y="2021"/>
                </a:cubicBezTo>
                <a:cubicBezTo>
                  <a:pt x="1662" y="2021"/>
                  <a:pt x="1658" y="2025"/>
                  <a:pt x="1661" y="2029"/>
                </a:cubicBezTo>
                <a:cubicBezTo>
                  <a:pt x="1664" y="2036"/>
                  <a:pt x="1669" y="2043"/>
                  <a:pt x="1673" y="2050"/>
                </a:cubicBezTo>
                <a:cubicBezTo>
                  <a:pt x="1675" y="2059"/>
                  <a:pt x="1675" y="2069"/>
                  <a:pt x="1675" y="2078"/>
                </a:cubicBezTo>
                <a:cubicBezTo>
                  <a:pt x="1672" y="2111"/>
                  <a:pt x="1650" y="2129"/>
                  <a:pt x="1631" y="2154"/>
                </a:cubicBezTo>
                <a:cubicBezTo>
                  <a:pt x="1625" y="2161"/>
                  <a:pt x="1631" y="2174"/>
                  <a:pt x="1640" y="2174"/>
                </a:cubicBezTo>
                <a:cubicBezTo>
                  <a:pt x="1641" y="2174"/>
                  <a:pt x="1642" y="2174"/>
                  <a:pt x="1642" y="2174"/>
                </a:cubicBezTo>
                <a:cubicBezTo>
                  <a:pt x="1630" y="2180"/>
                  <a:pt x="1617" y="2186"/>
                  <a:pt x="1603" y="2190"/>
                </a:cubicBezTo>
                <a:cubicBezTo>
                  <a:pt x="1594" y="2193"/>
                  <a:pt x="1584" y="2196"/>
                  <a:pt x="1575" y="2198"/>
                </a:cubicBezTo>
                <a:cubicBezTo>
                  <a:pt x="1604" y="2179"/>
                  <a:pt x="1626" y="2139"/>
                  <a:pt x="1638" y="2111"/>
                </a:cubicBezTo>
                <a:cubicBezTo>
                  <a:pt x="1653" y="2078"/>
                  <a:pt x="1668" y="2037"/>
                  <a:pt x="1655" y="2004"/>
                </a:cubicBezTo>
                <a:cubicBezTo>
                  <a:pt x="1655" y="2003"/>
                  <a:pt x="1656" y="2001"/>
                  <a:pt x="1656" y="1999"/>
                </a:cubicBezTo>
                <a:cubicBezTo>
                  <a:pt x="1658" y="1995"/>
                  <a:pt x="1652" y="1992"/>
                  <a:pt x="1650" y="1995"/>
                </a:cubicBezTo>
                <a:cubicBezTo>
                  <a:pt x="1645" y="1987"/>
                  <a:pt x="1637" y="1980"/>
                  <a:pt x="1627" y="1974"/>
                </a:cubicBezTo>
                <a:cubicBezTo>
                  <a:pt x="1624" y="1972"/>
                  <a:pt x="1619" y="1976"/>
                  <a:pt x="1623" y="1979"/>
                </a:cubicBezTo>
                <a:cubicBezTo>
                  <a:pt x="1634" y="1991"/>
                  <a:pt x="1637" y="2006"/>
                  <a:pt x="1636" y="2021"/>
                </a:cubicBezTo>
                <a:cubicBezTo>
                  <a:pt x="1633" y="2026"/>
                  <a:pt x="1630" y="2031"/>
                  <a:pt x="1626" y="2036"/>
                </a:cubicBezTo>
                <a:cubicBezTo>
                  <a:pt x="1618" y="1990"/>
                  <a:pt x="1596" y="1942"/>
                  <a:pt x="1574" y="1910"/>
                </a:cubicBezTo>
                <a:cubicBezTo>
                  <a:pt x="1570" y="1904"/>
                  <a:pt x="1560" y="1908"/>
                  <a:pt x="1560" y="1915"/>
                </a:cubicBezTo>
                <a:cubicBezTo>
                  <a:pt x="1560" y="1953"/>
                  <a:pt x="1573" y="1988"/>
                  <a:pt x="1582" y="2025"/>
                </a:cubicBezTo>
                <a:cubicBezTo>
                  <a:pt x="1587" y="2044"/>
                  <a:pt x="1591" y="2065"/>
                  <a:pt x="1588" y="2084"/>
                </a:cubicBezTo>
                <a:cubicBezTo>
                  <a:pt x="1582" y="2090"/>
                  <a:pt x="1575" y="2096"/>
                  <a:pt x="1569" y="2102"/>
                </a:cubicBezTo>
                <a:cubicBezTo>
                  <a:pt x="1571" y="2076"/>
                  <a:pt x="1571" y="2049"/>
                  <a:pt x="1568" y="2024"/>
                </a:cubicBezTo>
                <a:cubicBezTo>
                  <a:pt x="1568" y="2022"/>
                  <a:pt x="1565" y="2022"/>
                  <a:pt x="1565" y="2024"/>
                </a:cubicBezTo>
                <a:cubicBezTo>
                  <a:pt x="1558" y="2056"/>
                  <a:pt x="1554" y="2089"/>
                  <a:pt x="1546" y="2120"/>
                </a:cubicBezTo>
                <a:cubicBezTo>
                  <a:pt x="1528" y="2132"/>
                  <a:pt x="1510" y="2141"/>
                  <a:pt x="1490" y="2150"/>
                </a:cubicBezTo>
                <a:cubicBezTo>
                  <a:pt x="1526" y="2097"/>
                  <a:pt x="1545" y="2031"/>
                  <a:pt x="1567" y="1972"/>
                </a:cubicBezTo>
                <a:cubicBezTo>
                  <a:pt x="1568" y="1970"/>
                  <a:pt x="1563" y="1967"/>
                  <a:pt x="1562" y="1970"/>
                </a:cubicBezTo>
                <a:cubicBezTo>
                  <a:pt x="1550" y="1992"/>
                  <a:pt x="1539" y="2014"/>
                  <a:pt x="1527" y="2036"/>
                </a:cubicBezTo>
                <a:cubicBezTo>
                  <a:pt x="1500" y="2041"/>
                  <a:pt x="1473" y="2063"/>
                  <a:pt x="1446" y="2069"/>
                </a:cubicBezTo>
                <a:cubicBezTo>
                  <a:pt x="1437" y="2070"/>
                  <a:pt x="1428" y="2071"/>
                  <a:pt x="1418" y="2071"/>
                </a:cubicBezTo>
                <a:cubicBezTo>
                  <a:pt x="1449" y="2045"/>
                  <a:pt x="1473" y="2013"/>
                  <a:pt x="1471" y="1984"/>
                </a:cubicBezTo>
                <a:cubicBezTo>
                  <a:pt x="1470" y="1981"/>
                  <a:pt x="1465" y="1980"/>
                  <a:pt x="1464" y="1984"/>
                </a:cubicBezTo>
                <a:cubicBezTo>
                  <a:pt x="1454" y="2028"/>
                  <a:pt x="1369" y="2074"/>
                  <a:pt x="1328" y="2082"/>
                </a:cubicBezTo>
                <a:cubicBezTo>
                  <a:pt x="1325" y="2083"/>
                  <a:pt x="1322" y="2083"/>
                  <a:pt x="1319" y="2083"/>
                </a:cubicBezTo>
                <a:cubicBezTo>
                  <a:pt x="1321" y="2082"/>
                  <a:pt x="1323" y="2080"/>
                  <a:pt x="1325" y="2079"/>
                </a:cubicBezTo>
                <a:cubicBezTo>
                  <a:pt x="1346" y="2075"/>
                  <a:pt x="1367" y="2065"/>
                  <a:pt x="1382" y="2057"/>
                </a:cubicBezTo>
                <a:cubicBezTo>
                  <a:pt x="1422" y="2035"/>
                  <a:pt x="1448" y="2002"/>
                  <a:pt x="1467" y="1962"/>
                </a:cubicBezTo>
                <a:cubicBezTo>
                  <a:pt x="1470" y="1955"/>
                  <a:pt x="1460" y="1951"/>
                  <a:pt x="1455" y="1956"/>
                </a:cubicBezTo>
                <a:cubicBezTo>
                  <a:pt x="1434" y="1983"/>
                  <a:pt x="1405" y="2004"/>
                  <a:pt x="1374" y="2019"/>
                </a:cubicBezTo>
                <a:cubicBezTo>
                  <a:pt x="1407" y="1979"/>
                  <a:pt x="1431" y="1928"/>
                  <a:pt x="1446" y="1888"/>
                </a:cubicBezTo>
                <a:cubicBezTo>
                  <a:pt x="1446" y="1887"/>
                  <a:pt x="1445" y="1886"/>
                  <a:pt x="1444" y="1887"/>
                </a:cubicBezTo>
                <a:cubicBezTo>
                  <a:pt x="1422" y="1915"/>
                  <a:pt x="1402" y="1945"/>
                  <a:pt x="1378" y="1972"/>
                </a:cubicBezTo>
                <a:cubicBezTo>
                  <a:pt x="1387" y="1936"/>
                  <a:pt x="1391" y="1898"/>
                  <a:pt x="1394" y="1864"/>
                </a:cubicBezTo>
                <a:cubicBezTo>
                  <a:pt x="1395" y="1860"/>
                  <a:pt x="1389" y="1859"/>
                  <a:pt x="1388" y="1863"/>
                </a:cubicBezTo>
                <a:cubicBezTo>
                  <a:pt x="1373" y="1907"/>
                  <a:pt x="1354" y="1950"/>
                  <a:pt x="1335" y="1993"/>
                </a:cubicBezTo>
                <a:cubicBezTo>
                  <a:pt x="1330" y="2003"/>
                  <a:pt x="1326" y="2013"/>
                  <a:pt x="1321" y="2022"/>
                </a:cubicBezTo>
                <a:cubicBezTo>
                  <a:pt x="1313" y="2027"/>
                  <a:pt x="1305" y="2031"/>
                  <a:pt x="1297" y="2035"/>
                </a:cubicBezTo>
                <a:cubicBezTo>
                  <a:pt x="1314" y="2019"/>
                  <a:pt x="1326" y="1999"/>
                  <a:pt x="1331" y="1976"/>
                </a:cubicBezTo>
                <a:cubicBezTo>
                  <a:pt x="1331" y="1972"/>
                  <a:pt x="1327" y="1971"/>
                  <a:pt x="1324" y="1973"/>
                </a:cubicBezTo>
                <a:cubicBezTo>
                  <a:pt x="1286" y="2005"/>
                  <a:pt x="1250" y="2037"/>
                  <a:pt x="1197" y="2038"/>
                </a:cubicBezTo>
                <a:cubicBezTo>
                  <a:pt x="1199" y="2037"/>
                  <a:pt x="1201" y="2037"/>
                  <a:pt x="1203" y="2036"/>
                </a:cubicBezTo>
                <a:cubicBezTo>
                  <a:pt x="1276" y="2010"/>
                  <a:pt x="1300" y="1932"/>
                  <a:pt x="1321" y="1866"/>
                </a:cubicBezTo>
                <a:cubicBezTo>
                  <a:pt x="1323" y="1859"/>
                  <a:pt x="1313" y="1856"/>
                  <a:pt x="1310" y="1862"/>
                </a:cubicBezTo>
                <a:cubicBezTo>
                  <a:pt x="1283" y="1922"/>
                  <a:pt x="1250" y="1989"/>
                  <a:pt x="1180" y="2004"/>
                </a:cubicBezTo>
                <a:cubicBezTo>
                  <a:pt x="1173" y="2005"/>
                  <a:pt x="1165" y="2006"/>
                  <a:pt x="1157" y="2007"/>
                </a:cubicBezTo>
                <a:cubicBezTo>
                  <a:pt x="1247" y="1964"/>
                  <a:pt x="1307" y="1856"/>
                  <a:pt x="1302" y="1759"/>
                </a:cubicBezTo>
                <a:cubicBezTo>
                  <a:pt x="1301" y="1755"/>
                  <a:pt x="1295" y="1756"/>
                  <a:pt x="1294" y="1759"/>
                </a:cubicBezTo>
                <a:cubicBezTo>
                  <a:pt x="1286" y="1825"/>
                  <a:pt x="1260" y="1886"/>
                  <a:pt x="1209" y="1929"/>
                </a:cubicBezTo>
                <a:cubicBezTo>
                  <a:pt x="1175" y="1958"/>
                  <a:pt x="1139" y="1971"/>
                  <a:pt x="1100" y="1979"/>
                </a:cubicBezTo>
                <a:cubicBezTo>
                  <a:pt x="1099" y="1974"/>
                  <a:pt x="1098" y="1968"/>
                  <a:pt x="1097" y="1963"/>
                </a:cubicBezTo>
                <a:cubicBezTo>
                  <a:pt x="1121" y="1960"/>
                  <a:pt x="1144" y="1952"/>
                  <a:pt x="1161" y="1942"/>
                </a:cubicBezTo>
                <a:cubicBezTo>
                  <a:pt x="1185" y="1926"/>
                  <a:pt x="1202" y="1904"/>
                  <a:pt x="1215" y="1879"/>
                </a:cubicBezTo>
                <a:cubicBezTo>
                  <a:pt x="1233" y="1848"/>
                  <a:pt x="1247" y="1783"/>
                  <a:pt x="1280" y="1766"/>
                </a:cubicBezTo>
                <a:cubicBezTo>
                  <a:pt x="1281" y="1765"/>
                  <a:pt x="1281" y="1764"/>
                  <a:pt x="1281" y="1763"/>
                </a:cubicBezTo>
                <a:cubicBezTo>
                  <a:pt x="1281" y="1762"/>
                  <a:pt x="1281" y="1760"/>
                  <a:pt x="1280" y="1759"/>
                </a:cubicBezTo>
                <a:cubicBezTo>
                  <a:pt x="1280" y="1755"/>
                  <a:pt x="1275" y="1751"/>
                  <a:pt x="1271" y="1753"/>
                </a:cubicBezTo>
                <a:cubicBezTo>
                  <a:pt x="1230" y="1765"/>
                  <a:pt x="1211" y="1819"/>
                  <a:pt x="1190" y="1852"/>
                </a:cubicBezTo>
                <a:cubicBezTo>
                  <a:pt x="1170" y="1883"/>
                  <a:pt x="1145" y="1913"/>
                  <a:pt x="1107" y="1919"/>
                </a:cubicBezTo>
                <a:cubicBezTo>
                  <a:pt x="1103" y="1919"/>
                  <a:pt x="1100" y="1920"/>
                  <a:pt x="1097" y="1920"/>
                </a:cubicBezTo>
                <a:cubicBezTo>
                  <a:pt x="1103" y="1884"/>
                  <a:pt x="1127" y="1859"/>
                  <a:pt x="1153" y="1832"/>
                </a:cubicBezTo>
                <a:cubicBezTo>
                  <a:pt x="1173" y="1811"/>
                  <a:pt x="1193" y="1790"/>
                  <a:pt x="1215" y="1771"/>
                </a:cubicBezTo>
                <a:cubicBezTo>
                  <a:pt x="1221" y="1767"/>
                  <a:pt x="1227" y="1762"/>
                  <a:pt x="1232" y="1757"/>
                </a:cubicBezTo>
                <a:cubicBezTo>
                  <a:pt x="1255" y="1739"/>
                  <a:pt x="1279" y="1724"/>
                  <a:pt x="1307" y="1713"/>
                </a:cubicBezTo>
                <a:cubicBezTo>
                  <a:pt x="1313" y="1711"/>
                  <a:pt x="1310" y="1702"/>
                  <a:pt x="1304" y="1703"/>
                </a:cubicBezTo>
                <a:cubicBezTo>
                  <a:pt x="1291" y="1706"/>
                  <a:pt x="1278" y="1711"/>
                  <a:pt x="1265" y="1716"/>
                </a:cubicBezTo>
                <a:cubicBezTo>
                  <a:pt x="1277" y="1697"/>
                  <a:pt x="1287" y="1677"/>
                  <a:pt x="1296" y="1657"/>
                </a:cubicBezTo>
                <a:cubicBezTo>
                  <a:pt x="1297" y="1655"/>
                  <a:pt x="1294" y="1653"/>
                  <a:pt x="1292" y="1655"/>
                </a:cubicBezTo>
                <a:cubicBezTo>
                  <a:pt x="1273" y="1682"/>
                  <a:pt x="1254" y="1712"/>
                  <a:pt x="1228" y="1734"/>
                </a:cubicBezTo>
                <a:cubicBezTo>
                  <a:pt x="1217" y="1740"/>
                  <a:pt x="1206" y="1747"/>
                  <a:pt x="1195" y="1754"/>
                </a:cubicBezTo>
                <a:cubicBezTo>
                  <a:pt x="1189" y="1757"/>
                  <a:pt x="1182" y="1759"/>
                  <a:pt x="1175" y="1760"/>
                </a:cubicBezTo>
                <a:cubicBezTo>
                  <a:pt x="1175" y="1759"/>
                  <a:pt x="1175" y="1758"/>
                  <a:pt x="1175" y="1756"/>
                </a:cubicBezTo>
                <a:cubicBezTo>
                  <a:pt x="1176" y="1754"/>
                  <a:pt x="1176" y="1752"/>
                  <a:pt x="1174" y="1750"/>
                </a:cubicBezTo>
                <a:cubicBezTo>
                  <a:pt x="1174" y="1747"/>
                  <a:pt x="1174" y="1745"/>
                  <a:pt x="1173" y="1742"/>
                </a:cubicBezTo>
                <a:cubicBezTo>
                  <a:pt x="1173" y="1742"/>
                  <a:pt x="1173" y="1741"/>
                  <a:pt x="1173" y="1741"/>
                </a:cubicBezTo>
                <a:cubicBezTo>
                  <a:pt x="1173" y="1736"/>
                  <a:pt x="1172" y="1732"/>
                  <a:pt x="1172" y="1727"/>
                </a:cubicBezTo>
                <a:cubicBezTo>
                  <a:pt x="1180" y="1721"/>
                  <a:pt x="1187" y="1716"/>
                  <a:pt x="1194" y="1709"/>
                </a:cubicBezTo>
                <a:cubicBezTo>
                  <a:pt x="1234" y="1675"/>
                  <a:pt x="1268" y="1634"/>
                  <a:pt x="1289" y="1586"/>
                </a:cubicBezTo>
                <a:cubicBezTo>
                  <a:pt x="1290" y="1582"/>
                  <a:pt x="1285" y="1578"/>
                  <a:pt x="1282" y="1581"/>
                </a:cubicBezTo>
                <a:cubicBezTo>
                  <a:pt x="1251" y="1609"/>
                  <a:pt x="1223" y="1639"/>
                  <a:pt x="1191" y="1664"/>
                </a:cubicBezTo>
                <a:cubicBezTo>
                  <a:pt x="1185" y="1669"/>
                  <a:pt x="1178" y="1674"/>
                  <a:pt x="1172" y="1678"/>
                </a:cubicBezTo>
                <a:cubicBezTo>
                  <a:pt x="1174" y="1654"/>
                  <a:pt x="1180" y="1630"/>
                  <a:pt x="1195" y="1604"/>
                </a:cubicBezTo>
                <a:cubicBezTo>
                  <a:pt x="1219" y="1560"/>
                  <a:pt x="1254" y="1521"/>
                  <a:pt x="1286" y="1481"/>
                </a:cubicBezTo>
                <a:cubicBezTo>
                  <a:pt x="1289" y="1477"/>
                  <a:pt x="1284" y="1473"/>
                  <a:pt x="1280" y="1476"/>
                </a:cubicBezTo>
                <a:cubicBezTo>
                  <a:pt x="1226" y="1515"/>
                  <a:pt x="1175" y="1559"/>
                  <a:pt x="1146" y="1621"/>
                </a:cubicBezTo>
                <a:cubicBezTo>
                  <a:pt x="1136" y="1644"/>
                  <a:pt x="1128" y="1671"/>
                  <a:pt x="1127" y="1697"/>
                </a:cubicBezTo>
                <a:cubicBezTo>
                  <a:pt x="1123" y="1691"/>
                  <a:pt x="1120" y="1686"/>
                  <a:pt x="1117" y="1680"/>
                </a:cubicBezTo>
                <a:cubicBezTo>
                  <a:pt x="1121" y="1641"/>
                  <a:pt x="1133" y="1603"/>
                  <a:pt x="1153" y="1569"/>
                </a:cubicBezTo>
                <a:cubicBezTo>
                  <a:pt x="1181" y="1522"/>
                  <a:pt x="1237" y="1485"/>
                  <a:pt x="1226" y="1424"/>
                </a:cubicBezTo>
                <a:cubicBezTo>
                  <a:pt x="1226" y="1421"/>
                  <a:pt x="1221" y="1422"/>
                  <a:pt x="1221" y="1425"/>
                </a:cubicBezTo>
                <a:cubicBezTo>
                  <a:pt x="1216" y="1476"/>
                  <a:pt x="1172" y="1503"/>
                  <a:pt x="1143" y="1541"/>
                </a:cubicBezTo>
                <a:cubicBezTo>
                  <a:pt x="1127" y="1562"/>
                  <a:pt x="1115" y="1585"/>
                  <a:pt x="1105" y="1609"/>
                </a:cubicBezTo>
                <a:cubicBezTo>
                  <a:pt x="1105" y="1609"/>
                  <a:pt x="1105" y="1608"/>
                  <a:pt x="1105" y="1608"/>
                </a:cubicBezTo>
                <a:cubicBezTo>
                  <a:pt x="1110" y="1551"/>
                  <a:pt x="1134" y="1491"/>
                  <a:pt x="1151" y="1436"/>
                </a:cubicBezTo>
                <a:cubicBezTo>
                  <a:pt x="1152" y="1434"/>
                  <a:pt x="1149" y="1432"/>
                  <a:pt x="1148" y="1434"/>
                </a:cubicBezTo>
                <a:cubicBezTo>
                  <a:pt x="1132" y="1464"/>
                  <a:pt x="1114" y="1494"/>
                  <a:pt x="1099" y="1525"/>
                </a:cubicBezTo>
                <a:cubicBezTo>
                  <a:pt x="1101" y="1488"/>
                  <a:pt x="1096" y="1452"/>
                  <a:pt x="1089" y="1414"/>
                </a:cubicBezTo>
                <a:cubicBezTo>
                  <a:pt x="1089" y="1412"/>
                  <a:pt x="1085" y="1412"/>
                  <a:pt x="1085" y="1414"/>
                </a:cubicBezTo>
                <a:cubicBezTo>
                  <a:pt x="1081" y="1457"/>
                  <a:pt x="1079" y="1501"/>
                  <a:pt x="1069" y="1543"/>
                </a:cubicBezTo>
                <a:cubicBezTo>
                  <a:pt x="1061" y="1577"/>
                  <a:pt x="1043" y="1608"/>
                  <a:pt x="1033" y="1642"/>
                </a:cubicBezTo>
                <a:cubicBezTo>
                  <a:pt x="1031" y="1639"/>
                  <a:pt x="1030" y="1636"/>
                  <a:pt x="1028" y="1633"/>
                </a:cubicBezTo>
                <a:cubicBezTo>
                  <a:pt x="1041" y="1580"/>
                  <a:pt x="1049" y="1527"/>
                  <a:pt x="1047" y="1471"/>
                </a:cubicBezTo>
                <a:cubicBezTo>
                  <a:pt x="1047" y="1466"/>
                  <a:pt x="1040" y="1465"/>
                  <a:pt x="1039" y="1471"/>
                </a:cubicBezTo>
                <a:cubicBezTo>
                  <a:pt x="1031" y="1512"/>
                  <a:pt x="1021" y="1552"/>
                  <a:pt x="1009" y="1592"/>
                </a:cubicBezTo>
                <a:cubicBezTo>
                  <a:pt x="990" y="1537"/>
                  <a:pt x="990" y="1476"/>
                  <a:pt x="993" y="1418"/>
                </a:cubicBezTo>
                <a:cubicBezTo>
                  <a:pt x="993" y="1414"/>
                  <a:pt x="987" y="1413"/>
                  <a:pt x="986" y="1417"/>
                </a:cubicBezTo>
                <a:cubicBezTo>
                  <a:pt x="970" y="1484"/>
                  <a:pt x="963" y="1557"/>
                  <a:pt x="986" y="1623"/>
                </a:cubicBezTo>
                <a:cubicBezTo>
                  <a:pt x="979" y="1628"/>
                  <a:pt x="972" y="1632"/>
                  <a:pt x="965" y="1636"/>
                </a:cubicBezTo>
                <a:cubicBezTo>
                  <a:pt x="952" y="1620"/>
                  <a:pt x="942" y="1601"/>
                  <a:pt x="935" y="1580"/>
                </a:cubicBezTo>
                <a:cubicBezTo>
                  <a:pt x="946" y="1572"/>
                  <a:pt x="957" y="1565"/>
                  <a:pt x="968" y="1558"/>
                </a:cubicBezTo>
                <a:cubicBezTo>
                  <a:pt x="969" y="1557"/>
                  <a:pt x="968" y="1555"/>
                  <a:pt x="967" y="1556"/>
                </a:cubicBezTo>
                <a:cubicBezTo>
                  <a:pt x="956" y="1563"/>
                  <a:pt x="945" y="1570"/>
                  <a:pt x="934" y="1577"/>
                </a:cubicBezTo>
                <a:cubicBezTo>
                  <a:pt x="931" y="1565"/>
                  <a:pt x="928" y="1552"/>
                  <a:pt x="927" y="1538"/>
                </a:cubicBezTo>
                <a:cubicBezTo>
                  <a:pt x="927" y="1538"/>
                  <a:pt x="927" y="1538"/>
                  <a:pt x="928" y="1538"/>
                </a:cubicBezTo>
                <a:cubicBezTo>
                  <a:pt x="929" y="1537"/>
                  <a:pt x="928" y="1535"/>
                  <a:pt x="927" y="1536"/>
                </a:cubicBezTo>
                <a:cubicBezTo>
                  <a:pt x="927" y="1529"/>
                  <a:pt x="926" y="1522"/>
                  <a:pt x="926" y="1515"/>
                </a:cubicBezTo>
                <a:cubicBezTo>
                  <a:pt x="927" y="1512"/>
                  <a:pt x="925" y="1511"/>
                  <a:pt x="924" y="1511"/>
                </a:cubicBezTo>
                <a:cubicBezTo>
                  <a:pt x="924" y="1509"/>
                  <a:pt x="925" y="1507"/>
                  <a:pt x="926" y="1506"/>
                </a:cubicBezTo>
                <a:cubicBezTo>
                  <a:pt x="927" y="1502"/>
                  <a:pt x="922" y="1500"/>
                  <a:pt x="920" y="1503"/>
                </a:cubicBezTo>
                <a:cubicBezTo>
                  <a:pt x="908" y="1519"/>
                  <a:pt x="899" y="1534"/>
                  <a:pt x="894" y="1549"/>
                </a:cubicBezTo>
                <a:cubicBezTo>
                  <a:pt x="882" y="1557"/>
                  <a:pt x="870" y="1565"/>
                  <a:pt x="858" y="1573"/>
                </a:cubicBezTo>
                <a:cubicBezTo>
                  <a:pt x="858" y="1573"/>
                  <a:pt x="858" y="1573"/>
                  <a:pt x="857" y="1573"/>
                </a:cubicBezTo>
                <a:cubicBezTo>
                  <a:pt x="857" y="1571"/>
                  <a:pt x="856" y="1570"/>
                  <a:pt x="855" y="1568"/>
                </a:cubicBezTo>
                <a:cubicBezTo>
                  <a:pt x="852" y="1563"/>
                  <a:pt x="845" y="1566"/>
                  <a:pt x="846" y="1571"/>
                </a:cubicBezTo>
                <a:cubicBezTo>
                  <a:pt x="846" y="1574"/>
                  <a:pt x="846" y="1576"/>
                  <a:pt x="847" y="1578"/>
                </a:cubicBezTo>
                <a:cubicBezTo>
                  <a:pt x="827" y="1588"/>
                  <a:pt x="807" y="1597"/>
                  <a:pt x="788" y="1607"/>
                </a:cubicBezTo>
                <a:cubicBezTo>
                  <a:pt x="785" y="1604"/>
                  <a:pt x="782" y="1602"/>
                  <a:pt x="780" y="1600"/>
                </a:cubicBezTo>
                <a:cubicBezTo>
                  <a:pt x="805" y="1584"/>
                  <a:pt x="831" y="1568"/>
                  <a:pt x="857" y="1552"/>
                </a:cubicBezTo>
                <a:cubicBezTo>
                  <a:pt x="860" y="1551"/>
                  <a:pt x="858" y="1546"/>
                  <a:pt x="855" y="1548"/>
                </a:cubicBezTo>
                <a:cubicBezTo>
                  <a:pt x="828" y="1564"/>
                  <a:pt x="801" y="1580"/>
                  <a:pt x="774" y="1595"/>
                </a:cubicBezTo>
                <a:cubicBezTo>
                  <a:pt x="767" y="1590"/>
                  <a:pt x="760" y="1585"/>
                  <a:pt x="753" y="1581"/>
                </a:cubicBezTo>
                <a:cubicBezTo>
                  <a:pt x="763" y="1575"/>
                  <a:pt x="773" y="1568"/>
                  <a:pt x="783" y="1562"/>
                </a:cubicBezTo>
                <a:cubicBezTo>
                  <a:pt x="813" y="1549"/>
                  <a:pt x="842" y="1535"/>
                  <a:pt x="871" y="1522"/>
                </a:cubicBezTo>
                <a:cubicBezTo>
                  <a:pt x="873" y="1521"/>
                  <a:pt x="872" y="1519"/>
                  <a:pt x="870" y="1520"/>
                </a:cubicBezTo>
                <a:cubicBezTo>
                  <a:pt x="850" y="1528"/>
                  <a:pt x="831" y="1535"/>
                  <a:pt x="811" y="1543"/>
                </a:cubicBezTo>
                <a:cubicBezTo>
                  <a:pt x="845" y="1519"/>
                  <a:pt x="880" y="1495"/>
                  <a:pt x="914" y="1470"/>
                </a:cubicBezTo>
                <a:cubicBezTo>
                  <a:pt x="916" y="1468"/>
                  <a:pt x="913" y="1465"/>
                  <a:pt x="910" y="1466"/>
                </a:cubicBezTo>
                <a:cubicBezTo>
                  <a:pt x="863" y="1499"/>
                  <a:pt x="815" y="1530"/>
                  <a:pt x="766" y="1561"/>
                </a:cubicBezTo>
                <a:cubicBezTo>
                  <a:pt x="756" y="1564"/>
                  <a:pt x="746" y="1568"/>
                  <a:pt x="736" y="1571"/>
                </a:cubicBezTo>
                <a:cubicBezTo>
                  <a:pt x="726" y="1566"/>
                  <a:pt x="716" y="1561"/>
                  <a:pt x="705" y="1558"/>
                </a:cubicBezTo>
                <a:cubicBezTo>
                  <a:pt x="716" y="1546"/>
                  <a:pt x="727" y="1534"/>
                  <a:pt x="738" y="1522"/>
                </a:cubicBezTo>
                <a:cubicBezTo>
                  <a:pt x="768" y="1511"/>
                  <a:pt x="799" y="1500"/>
                  <a:pt x="829" y="1489"/>
                </a:cubicBezTo>
                <a:cubicBezTo>
                  <a:pt x="830" y="1488"/>
                  <a:pt x="829" y="1486"/>
                  <a:pt x="828" y="1486"/>
                </a:cubicBezTo>
                <a:cubicBezTo>
                  <a:pt x="802" y="1495"/>
                  <a:pt x="775" y="1503"/>
                  <a:pt x="748" y="1511"/>
                </a:cubicBezTo>
                <a:cubicBezTo>
                  <a:pt x="768" y="1489"/>
                  <a:pt x="787" y="1468"/>
                  <a:pt x="806" y="1447"/>
                </a:cubicBezTo>
                <a:cubicBezTo>
                  <a:pt x="811" y="1444"/>
                  <a:pt x="817" y="1441"/>
                  <a:pt x="822" y="1439"/>
                </a:cubicBezTo>
                <a:cubicBezTo>
                  <a:pt x="825" y="1437"/>
                  <a:pt x="823" y="1433"/>
                  <a:pt x="820" y="1434"/>
                </a:cubicBezTo>
                <a:cubicBezTo>
                  <a:pt x="818" y="1435"/>
                  <a:pt x="817" y="1435"/>
                  <a:pt x="816" y="1436"/>
                </a:cubicBezTo>
                <a:cubicBezTo>
                  <a:pt x="818" y="1433"/>
                  <a:pt x="820" y="1431"/>
                  <a:pt x="822" y="1428"/>
                </a:cubicBezTo>
                <a:cubicBezTo>
                  <a:pt x="824" y="1427"/>
                  <a:pt x="822" y="1424"/>
                  <a:pt x="820" y="1426"/>
                </a:cubicBezTo>
                <a:cubicBezTo>
                  <a:pt x="816" y="1430"/>
                  <a:pt x="811" y="1435"/>
                  <a:pt x="807" y="1440"/>
                </a:cubicBezTo>
                <a:cubicBezTo>
                  <a:pt x="783" y="1451"/>
                  <a:pt x="758" y="1462"/>
                  <a:pt x="734" y="1473"/>
                </a:cubicBezTo>
                <a:cubicBezTo>
                  <a:pt x="738" y="1460"/>
                  <a:pt x="741" y="1448"/>
                  <a:pt x="744" y="1436"/>
                </a:cubicBezTo>
                <a:cubicBezTo>
                  <a:pt x="746" y="1434"/>
                  <a:pt x="747" y="1432"/>
                  <a:pt x="749" y="1429"/>
                </a:cubicBezTo>
                <a:cubicBezTo>
                  <a:pt x="750" y="1428"/>
                  <a:pt x="748" y="1427"/>
                  <a:pt x="747" y="1428"/>
                </a:cubicBezTo>
                <a:cubicBezTo>
                  <a:pt x="746" y="1429"/>
                  <a:pt x="746" y="1430"/>
                  <a:pt x="745" y="1431"/>
                </a:cubicBezTo>
                <a:cubicBezTo>
                  <a:pt x="745" y="1429"/>
                  <a:pt x="746" y="1426"/>
                  <a:pt x="747" y="1424"/>
                </a:cubicBezTo>
                <a:cubicBezTo>
                  <a:pt x="775" y="1407"/>
                  <a:pt x="804" y="1392"/>
                  <a:pt x="835" y="1383"/>
                </a:cubicBezTo>
                <a:cubicBezTo>
                  <a:pt x="836" y="1383"/>
                  <a:pt x="836" y="1381"/>
                  <a:pt x="835" y="1381"/>
                </a:cubicBezTo>
                <a:cubicBezTo>
                  <a:pt x="806" y="1387"/>
                  <a:pt x="778" y="1397"/>
                  <a:pt x="750" y="1409"/>
                </a:cubicBezTo>
                <a:cubicBezTo>
                  <a:pt x="751" y="1404"/>
                  <a:pt x="752" y="1399"/>
                  <a:pt x="752" y="1394"/>
                </a:cubicBezTo>
                <a:cubicBezTo>
                  <a:pt x="764" y="1387"/>
                  <a:pt x="776" y="1381"/>
                  <a:pt x="789" y="1375"/>
                </a:cubicBezTo>
                <a:cubicBezTo>
                  <a:pt x="789" y="1374"/>
                  <a:pt x="789" y="1373"/>
                  <a:pt x="788" y="1373"/>
                </a:cubicBezTo>
                <a:cubicBezTo>
                  <a:pt x="776" y="1377"/>
                  <a:pt x="765" y="1381"/>
                  <a:pt x="754" y="1386"/>
                </a:cubicBezTo>
                <a:cubicBezTo>
                  <a:pt x="754" y="1384"/>
                  <a:pt x="754" y="1382"/>
                  <a:pt x="754" y="1381"/>
                </a:cubicBezTo>
                <a:cubicBezTo>
                  <a:pt x="757" y="1375"/>
                  <a:pt x="761" y="1369"/>
                  <a:pt x="764" y="1363"/>
                </a:cubicBezTo>
                <a:cubicBezTo>
                  <a:pt x="764" y="1362"/>
                  <a:pt x="762" y="1360"/>
                  <a:pt x="762" y="1362"/>
                </a:cubicBezTo>
                <a:cubicBezTo>
                  <a:pt x="760" y="1366"/>
                  <a:pt x="757" y="1369"/>
                  <a:pt x="755" y="1373"/>
                </a:cubicBezTo>
                <a:cubicBezTo>
                  <a:pt x="756" y="1365"/>
                  <a:pt x="757" y="1357"/>
                  <a:pt x="758" y="1348"/>
                </a:cubicBezTo>
                <a:cubicBezTo>
                  <a:pt x="770" y="1356"/>
                  <a:pt x="781" y="1364"/>
                  <a:pt x="791" y="1373"/>
                </a:cubicBezTo>
                <a:cubicBezTo>
                  <a:pt x="797" y="1379"/>
                  <a:pt x="806" y="1380"/>
                  <a:pt x="813" y="1374"/>
                </a:cubicBezTo>
                <a:cubicBezTo>
                  <a:pt x="852" y="1344"/>
                  <a:pt x="892" y="1373"/>
                  <a:pt x="921" y="1325"/>
                </a:cubicBezTo>
                <a:cubicBezTo>
                  <a:pt x="945" y="1286"/>
                  <a:pt x="960" y="1254"/>
                  <a:pt x="996" y="1222"/>
                </a:cubicBezTo>
                <a:cubicBezTo>
                  <a:pt x="1022" y="1199"/>
                  <a:pt x="1050" y="1178"/>
                  <a:pt x="1076" y="1156"/>
                </a:cubicBezTo>
                <a:cubicBezTo>
                  <a:pt x="1110" y="1159"/>
                  <a:pt x="1143" y="1163"/>
                  <a:pt x="1177" y="1170"/>
                </a:cubicBezTo>
                <a:cubicBezTo>
                  <a:pt x="1178" y="1170"/>
                  <a:pt x="1179" y="1168"/>
                  <a:pt x="1178" y="1167"/>
                </a:cubicBezTo>
                <a:cubicBezTo>
                  <a:pt x="1153" y="1153"/>
                  <a:pt x="1127" y="1143"/>
                  <a:pt x="1100" y="1137"/>
                </a:cubicBezTo>
                <a:cubicBezTo>
                  <a:pt x="1108" y="1131"/>
                  <a:pt x="1117" y="1125"/>
                  <a:pt x="1126" y="1119"/>
                </a:cubicBezTo>
                <a:cubicBezTo>
                  <a:pt x="1144" y="1128"/>
                  <a:pt x="1161" y="1140"/>
                  <a:pt x="1179" y="1152"/>
                </a:cubicBezTo>
                <a:cubicBezTo>
                  <a:pt x="1241" y="1193"/>
                  <a:pt x="1303" y="1236"/>
                  <a:pt x="1349" y="1296"/>
                </a:cubicBezTo>
                <a:cubicBezTo>
                  <a:pt x="1349" y="1296"/>
                  <a:pt x="1349" y="1296"/>
                  <a:pt x="1349" y="1296"/>
                </a:cubicBezTo>
                <a:cubicBezTo>
                  <a:pt x="1318" y="1246"/>
                  <a:pt x="1280" y="1210"/>
                  <a:pt x="1235" y="1173"/>
                </a:cubicBezTo>
                <a:cubicBezTo>
                  <a:pt x="1210" y="1152"/>
                  <a:pt x="1182" y="1123"/>
                  <a:pt x="1152" y="1101"/>
                </a:cubicBezTo>
                <a:cubicBezTo>
                  <a:pt x="1191" y="1074"/>
                  <a:pt x="1232" y="1044"/>
                  <a:pt x="1249" y="1008"/>
                </a:cubicBezTo>
                <a:cubicBezTo>
                  <a:pt x="1250" y="1004"/>
                  <a:pt x="1251" y="998"/>
                  <a:pt x="1251" y="994"/>
                </a:cubicBezTo>
                <a:cubicBezTo>
                  <a:pt x="1260" y="961"/>
                  <a:pt x="1262" y="929"/>
                  <a:pt x="1285" y="899"/>
                </a:cubicBezTo>
                <a:cubicBezTo>
                  <a:pt x="1310" y="869"/>
                  <a:pt x="1355" y="853"/>
                  <a:pt x="1389" y="835"/>
                </a:cubicBezTo>
                <a:cubicBezTo>
                  <a:pt x="1390" y="834"/>
                  <a:pt x="1390" y="831"/>
                  <a:pt x="1388" y="832"/>
                </a:cubicBezTo>
                <a:cubicBezTo>
                  <a:pt x="1342" y="844"/>
                  <a:pt x="1291" y="865"/>
                  <a:pt x="1261" y="904"/>
                </a:cubicBezTo>
                <a:cubicBezTo>
                  <a:pt x="1247" y="922"/>
                  <a:pt x="1244" y="939"/>
                  <a:pt x="1237" y="960"/>
                </a:cubicBezTo>
                <a:cubicBezTo>
                  <a:pt x="1217" y="1022"/>
                  <a:pt x="1182" y="1049"/>
                  <a:pt x="1133" y="1088"/>
                </a:cubicBezTo>
                <a:cubicBezTo>
                  <a:pt x="1122" y="1082"/>
                  <a:pt x="1111" y="1077"/>
                  <a:pt x="1099" y="1073"/>
                </a:cubicBezTo>
                <a:cubicBezTo>
                  <a:pt x="1075" y="1067"/>
                  <a:pt x="1053" y="1072"/>
                  <a:pt x="1029" y="1074"/>
                </a:cubicBezTo>
                <a:cubicBezTo>
                  <a:pt x="986" y="1079"/>
                  <a:pt x="945" y="1080"/>
                  <a:pt x="901" y="1078"/>
                </a:cubicBezTo>
                <a:cubicBezTo>
                  <a:pt x="843" y="1074"/>
                  <a:pt x="788" y="1073"/>
                  <a:pt x="735" y="1099"/>
                </a:cubicBezTo>
                <a:cubicBezTo>
                  <a:pt x="728" y="1102"/>
                  <a:pt x="722" y="1106"/>
                  <a:pt x="716" y="1109"/>
                </a:cubicBezTo>
                <a:cubicBezTo>
                  <a:pt x="684" y="1104"/>
                  <a:pt x="653" y="1099"/>
                  <a:pt x="622" y="1095"/>
                </a:cubicBezTo>
                <a:cubicBezTo>
                  <a:pt x="592" y="1091"/>
                  <a:pt x="562" y="1090"/>
                  <a:pt x="532" y="1090"/>
                </a:cubicBezTo>
                <a:cubicBezTo>
                  <a:pt x="530" y="1086"/>
                  <a:pt x="529" y="1083"/>
                  <a:pt x="528" y="1079"/>
                </a:cubicBezTo>
                <a:cubicBezTo>
                  <a:pt x="527" y="1077"/>
                  <a:pt x="524" y="1079"/>
                  <a:pt x="525" y="1081"/>
                </a:cubicBezTo>
                <a:cubicBezTo>
                  <a:pt x="526" y="1084"/>
                  <a:pt x="527" y="1087"/>
                  <a:pt x="528" y="1089"/>
                </a:cubicBezTo>
                <a:cubicBezTo>
                  <a:pt x="517" y="1089"/>
                  <a:pt x="507" y="1089"/>
                  <a:pt x="497" y="1089"/>
                </a:cubicBezTo>
                <a:cubicBezTo>
                  <a:pt x="496" y="1087"/>
                  <a:pt x="495" y="1086"/>
                  <a:pt x="495" y="1084"/>
                </a:cubicBezTo>
                <a:cubicBezTo>
                  <a:pt x="494" y="1084"/>
                  <a:pt x="494" y="1084"/>
                  <a:pt x="494" y="1084"/>
                </a:cubicBezTo>
                <a:cubicBezTo>
                  <a:pt x="495" y="1086"/>
                  <a:pt x="495" y="1087"/>
                  <a:pt x="496" y="1089"/>
                </a:cubicBezTo>
                <a:cubicBezTo>
                  <a:pt x="484" y="1088"/>
                  <a:pt x="472" y="1087"/>
                  <a:pt x="460" y="1086"/>
                </a:cubicBezTo>
                <a:cubicBezTo>
                  <a:pt x="460" y="1085"/>
                  <a:pt x="461" y="1083"/>
                  <a:pt x="462" y="1082"/>
                </a:cubicBezTo>
                <a:cubicBezTo>
                  <a:pt x="467" y="1073"/>
                  <a:pt x="470" y="1064"/>
                  <a:pt x="473" y="1057"/>
                </a:cubicBezTo>
                <a:cubicBezTo>
                  <a:pt x="476" y="1056"/>
                  <a:pt x="478" y="1055"/>
                  <a:pt x="480" y="1054"/>
                </a:cubicBezTo>
                <a:cubicBezTo>
                  <a:pt x="503" y="1043"/>
                  <a:pt x="525" y="1034"/>
                  <a:pt x="547" y="1026"/>
                </a:cubicBezTo>
                <a:cubicBezTo>
                  <a:pt x="565" y="1028"/>
                  <a:pt x="582" y="1031"/>
                  <a:pt x="600" y="1034"/>
                </a:cubicBezTo>
                <a:cubicBezTo>
                  <a:pt x="623" y="1037"/>
                  <a:pt x="628" y="1031"/>
                  <a:pt x="656" y="1038"/>
                </a:cubicBezTo>
                <a:cubicBezTo>
                  <a:pt x="677" y="1043"/>
                  <a:pt x="686" y="1050"/>
                  <a:pt x="704" y="1055"/>
                </a:cubicBezTo>
                <a:cubicBezTo>
                  <a:pt x="724" y="1061"/>
                  <a:pt x="738" y="1064"/>
                  <a:pt x="759" y="1058"/>
                </a:cubicBezTo>
                <a:cubicBezTo>
                  <a:pt x="801" y="1047"/>
                  <a:pt x="831" y="1009"/>
                  <a:pt x="849" y="971"/>
                </a:cubicBezTo>
                <a:cubicBezTo>
                  <a:pt x="851" y="968"/>
                  <a:pt x="846" y="966"/>
                  <a:pt x="844" y="968"/>
                </a:cubicBezTo>
                <a:cubicBezTo>
                  <a:pt x="831" y="987"/>
                  <a:pt x="816" y="1004"/>
                  <a:pt x="800" y="1020"/>
                </a:cubicBezTo>
                <a:cubicBezTo>
                  <a:pt x="754" y="1048"/>
                  <a:pt x="715" y="1048"/>
                  <a:pt x="684" y="1020"/>
                </a:cubicBezTo>
                <a:cubicBezTo>
                  <a:pt x="678" y="1019"/>
                  <a:pt x="671" y="1013"/>
                  <a:pt x="664" y="1011"/>
                </a:cubicBezTo>
                <a:cubicBezTo>
                  <a:pt x="656" y="1008"/>
                  <a:pt x="649" y="1007"/>
                  <a:pt x="641" y="1006"/>
                </a:cubicBezTo>
                <a:cubicBezTo>
                  <a:pt x="646" y="1005"/>
                  <a:pt x="652" y="1005"/>
                  <a:pt x="657" y="1005"/>
                </a:cubicBezTo>
                <a:cubicBezTo>
                  <a:pt x="706" y="1023"/>
                  <a:pt x="756" y="1010"/>
                  <a:pt x="781" y="954"/>
                </a:cubicBezTo>
                <a:cubicBezTo>
                  <a:pt x="782" y="953"/>
                  <a:pt x="781" y="953"/>
                  <a:pt x="780" y="953"/>
                </a:cubicBezTo>
                <a:cubicBezTo>
                  <a:pt x="741" y="1020"/>
                  <a:pt x="674" y="1008"/>
                  <a:pt x="624" y="963"/>
                </a:cubicBezTo>
                <a:cubicBezTo>
                  <a:pt x="623" y="962"/>
                  <a:pt x="622" y="961"/>
                  <a:pt x="621" y="960"/>
                </a:cubicBezTo>
                <a:cubicBezTo>
                  <a:pt x="660" y="952"/>
                  <a:pt x="701" y="950"/>
                  <a:pt x="748" y="957"/>
                </a:cubicBezTo>
                <a:cubicBezTo>
                  <a:pt x="752" y="957"/>
                  <a:pt x="753" y="952"/>
                  <a:pt x="749" y="950"/>
                </a:cubicBezTo>
                <a:cubicBezTo>
                  <a:pt x="697" y="930"/>
                  <a:pt x="643" y="925"/>
                  <a:pt x="589" y="935"/>
                </a:cubicBezTo>
                <a:cubicBezTo>
                  <a:pt x="582" y="932"/>
                  <a:pt x="575" y="931"/>
                  <a:pt x="568" y="928"/>
                </a:cubicBezTo>
                <a:cubicBezTo>
                  <a:pt x="542" y="924"/>
                  <a:pt x="517" y="916"/>
                  <a:pt x="494" y="904"/>
                </a:cubicBezTo>
                <a:cubicBezTo>
                  <a:pt x="483" y="894"/>
                  <a:pt x="472" y="885"/>
                  <a:pt x="462" y="875"/>
                </a:cubicBezTo>
                <a:cubicBezTo>
                  <a:pt x="458" y="872"/>
                  <a:pt x="454" y="870"/>
                  <a:pt x="450" y="867"/>
                </a:cubicBezTo>
                <a:cubicBezTo>
                  <a:pt x="508" y="861"/>
                  <a:pt x="568" y="865"/>
                  <a:pt x="629" y="870"/>
                </a:cubicBezTo>
                <a:cubicBezTo>
                  <a:pt x="703" y="875"/>
                  <a:pt x="773" y="868"/>
                  <a:pt x="826" y="813"/>
                </a:cubicBezTo>
                <a:cubicBezTo>
                  <a:pt x="826" y="812"/>
                  <a:pt x="826" y="812"/>
                  <a:pt x="826" y="812"/>
                </a:cubicBezTo>
                <a:cubicBezTo>
                  <a:pt x="735" y="884"/>
                  <a:pt x="629" y="852"/>
                  <a:pt x="527" y="836"/>
                </a:cubicBezTo>
                <a:cubicBezTo>
                  <a:pt x="498" y="831"/>
                  <a:pt x="469" y="831"/>
                  <a:pt x="440" y="833"/>
                </a:cubicBezTo>
                <a:cubicBezTo>
                  <a:pt x="443" y="829"/>
                  <a:pt x="445" y="826"/>
                  <a:pt x="447" y="823"/>
                </a:cubicBezTo>
                <a:cubicBezTo>
                  <a:pt x="460" y="804"/>
                  <a:pt x="463" y="800"/>
                  <a:pt x="488" y="798"/>
                </a:cubicBezTo>
                <a:cubicBezTo>
                  <a:pt x="535" y="795"/>
                  <a:pt x="604" y="807"/>
                  <a:pt x="641" y="769"/>
                </a:cubicBezTo>
                <a:cubicBezTo>
                  <a:pt x="642" y="769"/>
                  <a:pt x="641" y="768"/>
                  <a:pt x="641" y="769"/>
                </a:cubicBezTo>
                <a:cubicBezTo>
                  <a:pt x="595" y="797"/>
                  <a:pt x="526" y="781"/>
                  <a:pt x="475" y="781"/>
                </a:cubicBezTo>
                <a:cubicBezTo>
                  <a:pt x="464" y="781"/>
                  <a:pt x="457" y="782"/>
                  <a:pt x="449" y="789"/>
                </a:cubicBezTo>
                <a:cubicBezTo>
                  <a:pt x="443" y="794"/>
                  <a:pt x="440" y="802"/>
                  <a:pt x="436" y="809"/>
                </a:cubicBezTo>
                <a:cubicBezTo>
                  <a:pt x="429" y="821"/>
                  <a:pt x="420" y="830"/>
                  <a:pt x="410" y="836"/>
                </a:cubicBezTo>
                <a:cubicBezTo>
                  <a:pt x="405" y="837"/>
                  <a:pt x="401" y="837"/>
                  <a:pt x="396" y="838"/>
                </a:cubicBezTo>
                <a:cubicBezTo>
                  <a:pt x="355" y="823"/>
                  <a:pt x="310" y="819"/>
                  <a:pt x="267" y="827"/>
                </a:cubicBezTo>
                <a:cubicBezTo>
                  <a:pt x="260" y="820"/>
                  <a:pt x="253" y="812"/>
                  <a:pt x="246" y="804"/>
                </a:cubicBezTo>
                <a:cubicBezTo>
                  <a:pt x="241" y="798"/>
                  <a:pt x="235" y="791"/>
                  <a:pt x="230" y="784"/>
                </a:cubicBezTo>
                <a:cubicBezTo>
                  <a:pt x="246" y="764"/>
                  <a:pt x="260" y="742"/>
                  <a:pt x="272" y="720"/>
                </a:cubicBezTo>
                <a:cubicBezTo>
                  <a:pt x="275" y="714"/>
                  <a:pt x="280" y="704"/>
                  <a:pt x="284" y="693"/>
                </a:cubicBezTo>
                <a:cubicBezTo>
                  <a:pt x="287" y="690"/>
                  <a:pt x="290" y="688"/>
                  <a:pt x="293" y="686"/>
                </a:cubicBezTo>
                <a:cubicBezTo>
                  <a:pt x="302" y="683"/>
                  <a:pt x="311" y="678"/>
                  <a:pt x="320" y="673"/>
                </a:cubicBezTo>
                <a:cubicBezTo>
                  <a:pt x="388" y="676"/>
                  <a:pt x="447" y="664"/>
                  <a:pt x="509" y="633"/>
                </a:cubicBezTo>
                <a:cubicBezTo>
                  <a:pt x="510" y="632"/>
                  <a:pt x="509" y="631"/>
                  <a:pt x="509" y="631"/>
                </a:cubicBezTo>
                <a:cubicBezTo>
                  <a:pt x="437" y="658"/>
                  <a:pt x="371" y="657"/>
                  <a:pt x="299" y="654"/>
                </a:cubicBezTo>
                <a:cubicBezTo>
                  <a:pt x="310" y="624"/>
                  <a:pt x="323" y="590"/>
                  <a:pt x="336" y="562"/>
                </a:cubicBezTo>
                <a:cubicBezTo>
                  <a:pt x="355" y="570"/>
                  <a:pt x="374" y="572"/>
                  <a:pt x="394" y="572"/>
                </a:cubicBezTo>
                <a:cubicBezTo>
                  <a:pt x="434" y="585"/>
                  <a:pt x="476" y="594"/>
                  <a:pt x="519" y="598"/>
                </a:cubicBezTo>
                <a:cubicBezTo>
                  <a:pt x="519" y="598"/>
                  <a:pt x="519" y="597"/>
                  <a:pt x="519" y="597"/>
                </a:cubicBezTo>
                <a:cubicBezTo>
                  <a:pt x="489" y="588"/>
                  <a:pt x="459" y="578"/>
                  <a:pt x="429" y="568"/>
                </a:cubicBezTo>
                <a:cubicBezTo>
                  <a:pt x="436" y="566"/>
                  <a:pt x="444" y="564"/>
                  <a:pt x="452" y="562"/>
                </a:cubicBezTo>
                <a:cubicBezTo>
                  <a:pt x="452" y="562"/>
                  <a:pt x="452" y="562"/>
                  <a:pt x="452" y="562"/>
                </a:cubicBezTo>
                <a:cubicBezTo>
                  <a:pt x="444" y="564"/>
                  <a:pt x="436" y="566"/>
                  <a:pt x="428" y="567"/>
                </a:cubicBezTo>
                <a:cubicBezTo>
                  <a:pt x="401" y="558"/>
                  <a:pt x="375" y="548"/>
                  <a:pt x="350" y="536"/>
                </a:cubicBezTo>
                <a:cubicBezTo>
                  <a:pt x="361" y="518"/>
                  <a:pt x="372" y="505"/>
                  <a:pt x="383" y="504"/>
                </a:cubicBezTo>
                <a:cubicBezTo>
                  <a:pt x="383" y="504"/>
                  <a:pt x="383" y="503"/>
                  <a:pt x="383" y="503"/>
                </a:cubicBezTo>
                <a:cubicBezTo>
                  <a:pt x="361" y="502"/>
                  <a:pt x="346" y="508"/>
                  <a:pt x="335" y="519"/>
                </a:cubicBezTo>
                <a:cubicBezTo>
                  <a:pt x="336" y="516"/>
                  <a:pt x="336" y="513"/>
                  <a:pt x="337" y="511"/>
                </a:cubicBezTo>
                <a:cubicBezTo>
                  <a:pt x="337" y="510"/>
                  <a:pt x="336" y="510"/>
                  <a:pt x="336" y="511"/>
                </a:cubicBezTo>
                <a:cubicBezTo>
                  <a:pt x="336" y="514"/>
                  <a:pt x="335" y="517"/>
                  <a:pt x="334" y="520"/>
                </a:cubicBezTo>
                <a:cubicBezTo>
                  <a:pt x="332" y="522"/>
                  <a:pt x="330" y="524"/>
                  <a:pt x="328" y="527"/>
                </a:cubicBezTo>
                <a:cubicBezTo>
                  <a:pt x="294" y="511"/>
                  <a:pt x="261" y="493"/>
                  <a:pt x="229" y="471"/>
                </a:cubicBezTo>
                <a:cubicBezTo>
                  <a:pt x="210" y="459"/>
                  <a:pt x="193" y="445"/>
                  <a:pt x="177" y="431"/>
                </a:cubicBezTo>
                <a:cubicBezTo>
                  <a:pt x="186" y="430"/>
                  <a:pt x="196" y="430"/>
                  <a:pt x="206" y="433"/>
                </a:cubicBezTo>
                <a:cubicBezTo>
                  <a:pt x="211" y="434"/>
                  <a:pt x="215" y="431"/>
                  <a:pt x="216" y="427"/>
                </a:cubicBezTo>
                <a:cubicBezTo>
                  <a:pt x="218" y="402"/>
                  <a:pt x="218" y="382"/>
                  <a:pt x="211" y="363"/>
                </a:cubicBezTo>
                <a:cubicBezTo>
                  <a:pt x="222" y="365"/>
                  <a:pt x="233" y="365"/>
                  <a:pt x="247" y="360"/>
                </a:cubicBezTo>
                <a:cubicBezTo>
                  <a:pt x="308" y="341"/>
                  <a:pt x="331" y="391"/>
                  <a:pt x="355" y="436"/>
                </a:cubicBezTo>
                <a:cubicBezTo>
                  <a:pt x="356" y="437"/>
                  <a:pt x="357" y="436"/>
                  <a:pt x="357" y="435"/>
                </a:cubicBezTo>
                <a:cubicBezTo>
                  <a:pt x="343" y="377"/>
                  <a:pt x="307" y="328"/>
                  <a:pt x="243" y="341"/>
                </a:cubicBezTo>
                <a:cubicBezTo>
                  <a:pt x="226" y="345"/>
                  <a:pt x="213" y="341"/>
                  <a:pt x="200" y="337"/>
                </a:cubicBezTo>
                <a:cubicBezTo>
                  <a:pt x="199" y="335"/>
                  <a:pt x="198" y="334"/>
                  <a:pt x="197" y="332"/>
                </a:cubicBezTo>
                <a:cubicBezTo>
                  <a:pt x="196" y="331"/>
                  <a:pt x="195" y="332"/>
                  <a:pt x="196" y="332"/>
                </a:cubicBezTo>
                <a:cubicBezTo>
                  <a:pt x="196" y="334"/>
                  <a:pt x="197" y="335"/>
                  <a:pt x="197" y="336"/>
                </a:cubicBezTo>
                <a:cubicBezTo>
                  <a:pt x="191" y="335"/>
                  <a:pt x="185" y="333"/>
                  <a:pt x="178" y="332"/>
                </a:cubicBezTo>
                <a:cubicBezTo>
                  <a:pt x="160" y="329"/>
                  <a:pt x="140" y="330"/>
                  <a:pt x="122" y="332"/>
                </a:cubicBezTo>
                <a:cubicBezTo>
                  <a:pt x="102" y="333"/>
                  <a:pt x="85" y="337"/>
                  <a:pt x="72" y="347"/>
                </a:cubicBezTo>
                <a:cubicBezTo>
                  <a:pt x="68" y="345"/>
                  <a:pt x="65" y="342"/>
                  <a:pt x="61" y="340"/>
                </a:cubicBezTo>
                <a:cubicBezTo>
                  <a:pt x="81" y="337"/>
                  <a:pt x="100" y="334"/>
                  <a:pt x="118" y="327"/>
                </a:cubicBezTo>
                <a:cubicBezTo>
                  <a:pt x="140" y="319"/>
                  <a:pt x="157" y="307"/>
                  <a:pt x="174" y="293"/>
                </a:cubicBezTo>
                <a:cubicBezTo>
                  <a:pt x="184" y="294"/>
                  <a:pt x="194" y="294"/>
                  <a:pt x="204" y="294"/>
                </a:cubicBezTo>
                <a:cubicBezTo>
                  <a:pt x="207" y="297"/>
                  <a:pt x="210" y="301"/>
                  <a:pt x="212" y="304"/>
                </a:cubicBezTo>
                <a:cubicBezTo>
                  <a:pt x="213" y="305"/>
                  <a:pt x="213" y="304"/>
                  <a:pt x="213" y="304"/>
                </a:cubicBezTo>
                <a:cubicBezTo>
                  <a:pt x="212" y="301"/>
                  <a:pt x="209" y="297"/>
                  <a:pt x="207" y="294"/>
                </a:cubicBezTo>
                <a:cubicBezTo>
                  <a:pt x="229" y="294"/>
                  <a:pt x="250" y="292"/>
                  <a:pt x="271" y="289"/>
                </a:cubicBezTo>
                <a:cubicBezTo>
                  <a:pt x="290" y="286"/>
                  <a:pt x="308" y="282"/>
                  <a:pt x="326" y="276"/>
                </a:cubicBezTo>
                <a:cubicBezTo>
                  <a:pt x="352" y="313"/>
                  <a:pt x="377" y="350"/>
                  <a:pt x="404" y="386"/>
                </a:cubicBezTo>
                <a:cubicBezTo>
                  <a:pt x="404" y="386"/>
                  <a:pt x="405" y="386"/>
                  <a:pt x="404" y="386"/>
                </a:cubicBezTo>
                <a:cubicBezTo>
                  <a:pt x="385" y="348"/>
                  <a:pt x="364" y="308"/>
                  <a:pt x="341" y="271"/>
                </a:cubicBezTo>
                <a:cubicBezTo>
                  <a:pt x="360" y="264"/>
                  <a:pt x="378" y="256"/>
                  <a:pt x="396" y="247"/>
                </a:cubicBezTo>
                <a:cubicBezTo>
                  <a:pt x="396" y="247"/>
                  <a:pt x="397" y="247"/>
                  <a:pt x="397" y="247"/>
                </a:cubicBezTo>
                <a:cubicBezTo>
                  <a:pt x="419" y="263"/>
                  <a:pt x="439" y="287"/>
                  <a:pt x="459" y="305"/>
                </a:cubicBezTo>
                <a:cubicBezTo>
                  <a:pt x="541" y="379"/>
                  <a:pt x="632" y="441"/>
                  <a:pt x="735" y="481"/>
                </a:cubicBezTo>
                <a:cubicBezTo>
                  <a:pt x="739" y="482"/>
                  <a:pt x="742" y="477"/>
                  <a:pt x="738" y="475"/>
                </a:cubicBezTo>
                <a:cubicBezTo>
                  <a:pt x="621" y="410"/>
                  <a:pt x="507" y="336"/>
                  <a:pt x="420" y="232"/>
                </a:cubicBezTo>
                <a:cubicBezTo>
                  <a:pt x="436" y="221"/>
                  <a:pt x="452" y="209"/>
                  <a:pt x="466" y="195"/>
                </a:cubicBezTo>
                <a:cubicBezTo>
                  <a:pt x="467" y="195"/>
                  <a:pt x="466" y="194"/>
                  <a:pt x="466" y="195"/>
                </a:cubicBezTo>
                <a:cubicBezTo>
                  <a:pt x="451" y="208"/>
                  <a:pt x="435" y="220"/>
                  <a:pt x="419" y="231"/>
                </a:cubicBezTo>
                <a:cubicBezTo>
                  <a:pt x="418" y="230"/>
                  <a:pt x="418" y="230"/>
                  <a:pt x="418" y="230"/>
                </a:cubicBezTo>
                <a:cubicBezTo>
                  <a:pt x="388" y="194"/>
                  <a:pt x="364" y="159"/>
                  <a:pt x="313" y="162"/>
                </a:cubicBezTo>
                <a:cubicBezTo>
                  <a:pt x="286" y="163"/>
                  <a:pt x="263" y="174"/>
                  <a:pt x="241" y="188"/>
                </a:cubicBezTo>
                <a:cubicBezTo>
                  <a:pt x="228" y="190"/>
                  <a:pt x="215" y="194"/>
                  <a:pt x="203" y="196"/>
                </a:cubicBezTo>
                <a:cubicBezTo>
                  <a:pt x="175" y="198"/>
                  <a:pt x="152" y="196"/>
                  <a:pt x="128" y="193"/>
                </a:cubicBezTo>
                <a:cubicBezTo>
                  <a:pt x="107" y="174"/>
                  <a:pt x="84" y="161"/>
                  <a:pt x="63" y="159"/>
                </a:cubicBezTo>
                <a:cubicBezTo>
                  <a:pt x="54" y="159"/>
                  <a:pt x="51" y="159"/>
                  <a:pt x="49" y="161"/>
                </a:cubicBezTo>
                <a:cubicBezTo>
                  <a:pt x="49" y="160"/>
                  <a:pt x="49" y="160"/>
                  <a:pt x="49" y="159"/>
                </a:cubicBezTo>
                <a:cubicBezTo>
                  <a:pt x="57" y="150"/>
                  <a:pt x="68" y="144"/>
                  <a:pt x="80" y="144"/>
                </a:cubicBezTo>
                <a:cubicBezTo>
                  <a:pt x="90" y="144"/>
                  <a:pt x="102" y="149"/>
                  <a:pt x="112" y="151"/>
                </a:cubicBezTo>
                <a:cubicBezTo>
                  <a:pt x="125" y="153"/>
                  <a:pt x="139" y="156"/>
                  <a:pt x="153" y="154"/>
                </a:cubicBezTo>
                <a:cubicBezTo>
                  <a:pt x="176" y="151"/>
                  <a:pt x="191" y="138"/>
                  <a:pt x="207" y="124"/>
                </a:cubicBezTo>
                <a:cubicBezTo>
                  <a:pt x="221" y="118"/>
                  <a:pt x="234" y="110"/>
                  <a:pt x="245" y="99"/>
                </a:cubicBezTo>
                <a:cubicBezTo>
                  <a:pt x="246" y="98"/>
                  <a:pt x="245" y="97"/>
                  <a:pt x="244" y="97"/>
                </a:cubicBezTo>
                <a:cubicBezTo>
                  <a:pt x="234" y="107"/>
                  <a:pt x="224" y="114"/>
                  <a:pt x="214" y="118"/>
                </a:cubicBezTo>
                <a:cubicBezTo>
                  <a:pt x="216" y="116"/>
                  <a:pt x="218" y="114"/>
                  <a:pt x="221" y="112"/>
                </a:cubicBezTo>
                <a:cubicBezTo>
                  <a:pt x="229" y="105"/>
                  <a:pt x="237" y="99"/>
                  <a:pt x="247" y="95"/>
                </a:cubicBezTo>
                <a:cubicBezTo>
                  <a:pt x="259" y="92"/>
                  <a:pt x="270" y="96"/>
                  <a:pt x="282" y="93"/>
                </a:cubicBezTo>
                <a:cubicBezTo>
                  <a:pt x="291" y="91"/>
                  <a:pt x="293" y="91"/>
                  <a:pt x="299" y="83"/>
                </a:cubicBezTo>
                <a:cubicBezTo>
                  <a:pt x="316" y="63"/>
                  <a:pt x="312" y="23"/>
                  <a:pt x="305" y="0"/>
                </a:cubicBezTo>
                <a:cubicBezTo>
                  <a:pt x="305" y="0"/>
                  <a:pt x="305" y="0"/>
                  <a:pt x="305" y="0"/>
                </a:cubicBezTo>
                <a:cubicBezTo>
                  <a:pt x="309" y="33"/>
                  <a:pt x="313" y="78"/>
                  <a:pt x="272" y="87"/>
                </a:cubicBezTo>
                <a:cubicBezTo>
                  <a:pt x="263" y="89"/>
                  <a:pt x="253" y="84"/>
                  <a:pt x="243" y="87"/>
                </a:cubicBezTo>
                <a:cubicBezTo>
                  <a:pt x="219" y="93"/>
                  <a:pt x="204" y="115"/>
                  <a:pt x="183" y="128"/>
                </a:cubicBezTo>
                <a:cubicBezTo>
                  <a:pt x="162" y="131"/>
                  <a:pt x="140" y="130"/>
                  <a:pt x="115" y="130"/>
                </a:cubicBezTo>
                <a:cubicBezTo>
                  <a:pt x="112" y="130"/>
                  <a:pt x="110" y="130"/>
                  <a:pt x="108" y="130"/>
                </a:cubicBezTo>
                <a:cubicBezTo>
                  <a:pt x="91" y="125"/>
                  <a:pt x="74" y="120"/>
                  <a:pt x="56" y="122"/>
                </a:cubicBezTo>
                <a:cubicBezTo>
                  <a:pt x="44" y="123"/>
                  <a:pt x="37" y="127"/>
                  <a:pt x="31" y="133"/>
                </a:cubicBezTo>
                <a:cubicBezTo>
                  <a:pt x="28" y="130"/>
                  <a:pt x="26" y="127"/>
                  <a:pt x="23" y="124"/>
                </a:cubicBezTo>
                <a:cubicBezTo>
                  <a:pt x="23" y="123"/>
                  <a:pt x="22" y="124"/>
                  <a:pt x="22" y="124"/>
                </a:cubicBezTo>
                <a:cubicBezTo>
                  <a:pt x="25" y="128"/>
                  <a:pt x="27" y="132"/>
                  <a:pt x="29" y="137"/>
                </a:cubicBezTo>
                <a:cubicBezTo>
                  <a:pt x="23" y="145"/>
                  <a:pt x="21" y="156"/>
                  <a:pt x="19" y="168"/>
                </a:cubicBezTo>
                <a:cubicBezTo>
                  <a:pt x="18" y="170"/>
                  <a:pt x="18" y="173"/>
                  <a:pt x="17" y="175"/>
                </a:cubicBezTo>
                <a:cubicBezTo>
                  <a:pt x="16" y="177"/>
                  <a:pt x="14" y="179"/>
                  <a:pt x="13" y="180"/>
                </a:cubicBezTo>
                <a:cubicBezTo>
                  <a:pt x="9" y="176"/>
                  <a:pt x="5" y="172"/>
                  <a:pt x="0" y="168"/>
                </a:cubicBezTo>
                <a:cubicBezTo>
                  <a:pt x="0" y="172"/>
                  <a:pt x="0" y="172"/>
                  <a:pt x="0" y="172"/>
                </a:cubicBezTo>
                <a:cubicBezTo>
                  <a:pt x="4" y="176"/>
                  <a:pt x="7" y="180"/>
                  <a:pt x="10" y="184"/>
                </a:cubicBezTo>
                <a:cubicBezTo>
                  <a:pt x="9" y="185"/>
                  <a:pt x="8" y="187"/>
                  <a:pt x="7" y="189"/>
                </a:cubicBezTo>
                <a:cubicBezTo>
                  <a:pt x="5" y="190"/>
                  <a:pt x="2" y="191"/>
                  <a:pt x="0" y="193"/>
                </a:cubicBezTo>
                <a:cubicBezTo>
                  <a:pt x="0" y="238"/>
                  <a:pt x="0" y="238"/>
                  <a:pt x="0" y="238"/>
                </a:cubicBezTo>
                <a:cubicBezTo>
                  <a:pt x="1" y="237"/>
                  <a:pt x="1" y="237"/>
                  <a:pt x="2" y="236"/>
                </a:cubicBezTo>
                <a:cubicBezTo>
                  <a:pt x="1" y="237"/>
                  <a:pt x="1" y="239"/>
                  <a:pt x="0" y="240"/>
                </a:cubicBezTo>
                <a:cubicBezTo>
                  <a:pt x="0" y="278"/>
                  <a:pt x="0" y="278"/>
                  <a:pt x="0" y="278"/>
                </a:cubicBezTo>
                <a:cubicBezTo>
                  <a:pt x="4" y="274"/>
                  <a:pt x="8" y="270"/>
                  <a:pt x="11" y="264"/>
                </a:cubicBezTo>
                <a:cubicBezTo>
                  <a:pt x="20" y="250"/>
                  <a:pt x="24" y="236"/>
                  <a:pt x="27" y="221"/>
                </a:cubicBezTo>
                <a:cubicBezTo>
                  <a:pt x="28" y="226"/>
                  <a:pt x="28" y="232"/>
                  <a:pt x="28" y="237"/>
                </a:cubicBezTo>
                <a:cubicBezTo>
                  <a:pt x="20" y="253"/>
                  <a:pt x="13" y="268"/>
                  <a:pt x="9" y="286"/>
                </a:cubicBezTo>
                <a:cubicBezTo>
                  <a:pt x="8" y="290"/>
                  <a:pt x="7" y="294"/>
                  <a:pt x="6" y="298"/>
                </a:cubicBezTo>
                <a:cubicBezTo>
                  <a:pt x="4" y="299"/>
                  <a:pt x="2" y="299"/>
                  <a:pt x="0" y="299"/>
                </a:cubicBezTo>
                <a:cubicBezTo>
                  <a:pt x="0" y="455"/>
                  <a:pt x="0" y="455"/>
                  <a:pt x="0" y="455"/>
                </a:cubicBezTo>
                <a:cubicBezTo>
                  <a:pt x="7" y="458"/>
                  <a:pt x="12" y="460"/>
                  <a:pt x="19" y="461"/>
                </a:cubicBezTo>
                <a:cubicBezTo>
                  <a:pt x="22" y="474"/>
                  <a:pt x="25" y="487"/>
                  <a:pt x="28" y="500"/>
                </a:cubicBezTo>
                <a:cubicBezTo>
                  <a:pt x="19" y="497"/>
                  <a:pt x="11" y="495"/>
                  <a:pt x="2" y="493"/>
                </a:cubicBezTo>
                <a:cubicBezTo>
                  <a:pt x="2" y="489"/>
                  <a:pt x="1" y="485"/>
                  <a:pt x="0" y="481"/>
                </a:cubicBezTo>
                <a:cubicBezTo>
                  <a:pt x="0" y="4537"/>
                  <a:pt x="0" y="4537"/>
                  <a:pt x="0" y="4537"/>
                </a:cubicBezTo>
                <a:cubicBezTo>
                  <a:pt x="4682" y="4537"/>
                  <a:pt x="4682" y="4537"/>
                  <a:pt x="4682" y="4537"/>
                </a:cubicBezTo>
                <a:cubicBezTo>
                  <a:pt x="4663" y="4528"/>
                  <a:pt x="4643" y="4519"/>
                  <a:pt x="4626" y="4507"/>
                </a:cubicBezTo>
                <a:cubicBezTo>
                  <a:pt x="4508" y="4424"/>
                  <a:pt x="4520" y="4217"/>
                  <a:pt x="4390" y="4157"/>
                </a:cubicBezTo>
                <a:close/>
                <a:moveTo>
                  <a:pt x="4244" y="3746"/>
                </a:moveTo>
                <a:cubicBezTo>
                  <a:pt x="4250" y="3742"/>
                  <a:pt x="4257" y="3739"/>
                  <a:pt x="4263" y="3734"/>
                </a:cubicBezTo>
                <a:cubicBezTo>
                  <a:pt x="4273" y="3725"/>
                  <a:pt x="4279" y="3714"/>
                  <a:pt x="4277" y="3700"/>
                </a:cubicBezTo>
                <a:cubicBezTo>
                  <a:pt x="4277" y="3697"/>
                  <a:pt x="4274" y="3693"/>
                  <a:pt x="4270" y="3695"/>
                </a:cubicBezTo>
                <a:cubicBezTo>
                  <a:pt x="4253" y="3681"/>
                  <a:pt x="4250" y="3668"/>
                  <a:pt x="4260" y="3656"/>
                </a:cubicBezTo>
                <a:cubicBezTo>
                  <a:pt x="4264" y="3650"/>
                  <a:pt x="4268" y="3644"/>
                  <a:pt x="4273" y="3639"/>
                </a:cubicBezTo>
                <a:cubicBezTo>
                  <a:pt x="4280" y="3631"/>
                  <a:pt x="4289" y="3626"/>
                  <a:pt x="4300" y="3622"/>
                </a:cubicBezTo>
                <a:cubicBezTo>
                  <a:pt x="4309" y="3620"/>
                  <a:pt x="4316" y="3620"/>
                  <a:pt x="4323" y="3612"/>
                </a:cubicBezTo>
                <a:cubicBezTo>
                  <a:pt x="4326" y="3608"/>
                  <a:pt x="4326" y="3603"/>
                  <a:pt x="4328" y="3600"/>
                </a:cubicBezTo>
                <a:cubicBezTo>
                  <a:pt x="4338" y="3586"/>
                  <a:pt x="4346" y="3591"/>
                  <a:pt x="4357" y="3587"/>
                </a:cubicBezTo>
                <a:cubicBezTo>
                  <a:pt x="4367" y="3585"/>
                  <a:pt x="4374" y="3577"/>
                  <a:pt x="4381" y="3571"/>
                </a:cubicBezTo>
                <a:cubicBezTo>
                  <a:pt x="4390" y="3563"/>
                  <a:pt x="4400" y="3559"/>
                  <a:pt x="4410" y="3557"/>
                </a:cubicBezTo>
                <a:cubicBezTo>
                  <a:pt x="4408" y="3558"/>
                  <a:pt x="4407" y="3559"/>
                  <a:pt x="4405" y="3561"/>
                </a:cubicBezTo>
                <a:cubicBezTo>
                  <a:pt x="4395" y="3571"/>
                  <a:pt x="4390" y="3576"/>
                  <a:pt x="4376" y="3580"/>
                </a:cubicBezTo>
                <a:cubicBezTo>
                  <a:pt x="4363" y="3583"/>
                  <a:pt x="4357" y="3589"/>
                  <a:pt x="4349" y="3601"/>
                </a:cubicBezTo>
                <a:cubicBezTo>
                  <a:pt x="4325" y="3637"/>
                  <a:pt x="4315" y="3679"/>
                  <a:pt x="4286" y="3713"/>
                </a:cubicBezTo>
                <a:cubicBezTo>
                  <a:pt x="4276" y="3725"/>
                  <a:pt x="4261" y="3735"/>
                  <a:pt x="4256" y="3751"/>
                </a:cubicBezTo>
                <a:cubicBezTo>
                  <a:pt x="4252" y="3760"/>
                  <a:pt x="4252" y="3770"/>
                  <a:pt x="4254" y="3780"/>
                </a:cubicBezTo>
                <a:cubicBezTo>
                  <a:pt x="4246" y="3782"/>
                  <a:pt x="4237" y="3784"/>
                  <a:pt x="4229" y="3785"/>
                </a:cubicBezTo>
                <a:cubicBezTo>
                  <a:pt x="4209" y="3776"/>
                  <a:pt x="4233" y="3753"/>
                  <a:pt x="4244" y="3746"/>
                </a:cubicBezTo>
                <a:close/>
                <a:moveTo>
                  <a:pt x="2397" y="1852"/>
                </a:moveTo>
                <a:cubicBezTo>
                  <a:pt x="2423" y="1853"/>
                  <a:pt x="2448" y="1843"/>
                  <a:pt x="2469" y="1826"/>
                </a:cubicBezTo>
                <a:cubicBezTo>
                  <a:pt x="2454" y="1843"/>
                  <a:pt x="2437" y="1859"/>
                  <a:pt x="2419" y="1875"/>
                </a:cubicBezTo>
                <a:cubicBezTo>
                  <a:pt x="2410" y="1871"/>
                  <a:pt x="2401" y="1867"/>
                  <a:pt x="2391" y="1862"/>
                </a:cubicBezTo>
                <a:cubicBezTo>
                  <a:pt x="2393" y="1859"/>
                  <a:pt x="2395" y="1855"/>
                  <a:pt x="2397" y="1852"/>
                </a:cubicBezTo>
                <a:close/>
                <a:moveTo>
                  <a:pt x="2383" y="1881"/>
                </a:moveTo>
                <a:cubicBezTo>
                  <a:pt x="2385" y="1882"/>
                  <a:pt x="2387" y="1883"/>
                  <a:pt x="2389" y="1884"/>
                </a:cubicBezTo>
                <a:cubicBezTo>
                  <a:pt x="2395" y="1886"/>
                  <a:pt x="2400" y="1888"/>
                  <a:pt x="2405" y="1889"/>
                </a:cubicBezTo>
                <a:cubicBezTo>
                  <a:pt x="2402" y="1891"/>
                  <a:pt x="2400" y="1894"/>
                  <a:pt x="2397" y="1896"/>
                </a:cubicBezTo>
                <a:cubicBezTo>
                  <a:pt x="2390" y="1896"/>
                  <a:pt x="2384" y="1896"/>
                  <a:pt x="2377" y="1897"/>
                </a:cubicBezTo>
                <a:cubicBezTo>
                  <a:pt x="2379" y="1891"/>
                  <a:pt x="2381" y="1886"/>
                  <a:pt x="2383" y="1881"/>
                </a:cubicBezTo>
                <a:close/>
                <a:moveTo>
                  <a:pt x="1666" y="1812"/>
                </a:moveTo>
                <a:cubicBezTo>
                  <a:pt x="1678" y="1834"/>
                  <a:pt x="1694" y="1851"/>
                  <a:pt x="1714" y="1865"/>
                </a:cubicBezTo>
                <a:cubicBezTo>
                  <a:pt x="1716" y="1881"/>
                  <a:pt x="1721" y="1897"/>
                  <a:pt x="1729" y="1911"/>
                </a:cubicBezTo>
                <a:cubicBezTo>
                  <a:pt x="1695" y="1887"/>
                  <a:pt x="1671" y="1854"/>
                  <a:pt x="1666" y="1812"/>
                </a:cubicBezTo>
                <a:close/>
                <a:moveTo>
                  <a:pt x="341" y="552"/>
                </a:moveTo>
                <a:cubicBezTo>
                  <a:pt x="357" y="559"/>
                  <a:pt x="374" y="565"/>
                  <a:pt x="391" y="571"/>
                </a:cubicBezTo>
                <a:cubicBezTo>
                  <a:pt x="372" y="571"/>
                  <a:pt x="355" y="568"/>
                  <a:pt x="337" y="560"/>
                </a:cubicBezTo>
                <a:cubicBezTo>
                  <a:pt x="338" y="558"/>
                  <a:pt x="340" y="555"/>
                  <a:pt x="341" y="552"/>
                </a:cubicBezTo>
                <a:close/>
                <a:moveTo>
                  <a:pt x="164" y="135"/>
                </a:moveTo>
                <a:cubicBezTo>
                  <a:pt x="166" y="135"/>
                  <a:pt x="167" y="134"/>
                  <a:pt x="169" y="134"/>
                </a:cubicBezTo>
                <a:cubicBezTo>
                  <a:pt x="156" y="139"/>
                  <a:pt x="143" y="138"/>
                  <a:pt x="131" y="136"/>
                </a:cubicBezTo>
                <a:cubicBezTo>
                  <a:pt x="141" y="136"/>
                  <a:pt x="153" y="136"/>
                  <a:pt x="164" y="135"/>
                </a:cubicBezTo>
                <a:close/>
                <a:moveTo>
                  <a:pt x="924" y="1607"/>
                </a:moveTo>
                <a:cubicBezTo>
                  <a:pt x="922" y="1608"/>
                  <a:pt x="920" y="1609"/>
                  <a:pt x="919" y="1610"/>
                </a:cubicBezTo>
                <a:cubicBezTo>
                  <a:pt x="917" y="1604"/>
                  <a:pt x="915" y="1599"/>
                  <a:pt x="914" y="1594"/>
                </a:cubicBezTo>
                <a:cubicBezTo>
                  <a:pt x="916" y="1593"/>
                  <a:pt x="917" y="1591"/>
                  <a:pt x="919" y="1590"/>
                </a:cubicBezTo>
                <a:cubicBezTo>
                  <a:pt x="921" y="1596"/>
                  <a:pt x="922" y="1602"/>
                  <a:pt x="924" y="1607"/>
                </a:cubicBezTo>
                <a:close/>
                <a:moveTo>
                  <a:pt x="913" y="1546"/>
                </a:moveTo>
                <a:cubicBezTo>
                  <a:pt x="913" y="1546"/>
                  <a:pt x="914" y="1546"/>
                  <a:pt x="915" y="1545"/>
                </a:cubicBezTo>
                <a:cubicBezTo>
                  <a:pt x="914" y="1560"/>
                  <a:pt x="916" y="1574"/>
                  <a:pt x="919" y="1587"/>
                </a:cubicBezTo>
                <a:cubicBezTo>
                  <a:pt x="917" y="1588"/>
                  <a:pt x="915" y="1589"/>
                  <a:pt x="913" y="1590"/>
                </a:cubicBezTo>
                <a:cubicBezTo>
                  <a:pt x="911" y="1576"/>
                  <a:pt x="910" y="1561"/>
                  <a:pt x="913" y="1546"/>
                </a:cubicBezTo>
                <a:close/>
                <a:moveTo>
                  <a:pt x="910" y="1657"/>
                </a:moveTo>
                <a:cubicBezTo>
                  <a:pt x="912" y="1660"/>
                  <a:pt x="914" y="1663"/>
                  <a:pt x="916" y="1666"/>
                </a:cubicBezTo>
                <a:cubicBezTo>
                  <a:pt x="913" y="1667"/>
                  <a:pt x="911" y="1669"/>
                  <a:pt x="908" y="1670"/>
                </a:cubicBezTo>
                <a:cubicBezTo>
                  <a:pt x="909" y="1666"/>
                  <a:pt x="909" y="1661"/>
                  <a:pt x="910" y="1657"/>
                </a:cubicBezTo>
                <a:close/>
                <a:moveTo>
                  <a:pt x="859" y="1721"/>
                </a:moveTo>
                <a:cubicBezTo>
                  <a:pt x="856" y="1723"/>
                  <a:pt x="852" y="1724"/>
                  <a:pt x="849" y="1726"/>
                </a:cubicBezTo>
                <a:cubicBezTo>
                  <a:pt x="844" y="1726"/>
                  <a:pt x="840" y="1726"/>
                  <a:pt x="835" y="1726"/>
                </a:cubicBezTo>
                <a:cubicBezTo>
                  <a:pt x="843" y="1722"/>
                  <a:pt x="850" y="1717"/>
                  <a:pt x="857" y="1713"/>
                </a:cubicBezTo>
                <a:cubicBezTo>
                  <a:pt x="858" y="1715"/>
                  <a:pt x="859" y="1718"/>
                  <a:pt x="859" y="1721"/>
                </a:cubicBezTo>
                <a:close/>
                <a:moveTo>
                  <a:pt x="852" y="1671"/>
                </a:moveTo>
                <a:cubicBezTo>
                  <a:pt x="847" y="1665"/>
                  <a:pt x="841" y="1659"/>
                  <a:pt x="835" y="1652"/>
                </a:cubicBezTo>
                <a:cubicBezTo>
                  <a:pt x="840" y="1650"/>
                  <a:pt x="845" y="1648"/>
                  <a:pt x="851" y="1646"/>
                </a:cubicBezTo>
                <a:cubicBezTo>
                  <a:pt x="851" y="1654"/>
                  <a:pt x="851" y="1663"/>
                  <a:pt x="852" y="1671"/>
                </a:cubicBezTo>
                <a:close/>
                <a:moveTo>
                  <a:pt x="824" y="1603"/>
                </a:moveTo>
                <a:cubicBezTo>
                  <a:pt x="832" y="1598"/>
                  <a:pt x="840" y="1593"/>
                  <a:pt x="848" y="1588"/>
                </a:cubicBezTo>
                <a:cubicBezTo>
                  <a:pt x="849" y="1602"/>
                  <a:pt x="849" y="1616"/>
                  <a:pt x="850" y="1631"/>
                </a:cubicBezTo>
                <a:cubicBezTo>
                  <a:pt x="843" y="1635"/>
                  <a:pt x="835" y="1640"/>
                  <a:pt x="828" y="1645"/>
                </a:cubicBezTo>
                <a:cubicBezTo>
                  <a:pt x="824" y="1641"/>
                  <a:pt x="821" y="1638"/>
                  <a:pt x="818" y="1634"/>
                </a:cubicBezTo>
                <a:cubicBezTo>
                  <a:pt x="820" y="1624"/>
                  <a:pt x="822" y="1613"/>
                  <a:pt x="824" y="1603"/>
                </a:cubicBezTo>
                <a:close/>
                <a:moveTo>
                  <a:pt x="824" y="1657"/>
                </a:moveTo>
                <a:cubicBezTo>
                  <a:pt x="820" y="1662"/>
                  <a:pt x="816" y="1667"/>
                  <a:pt x="812" y="1672"/>
                </a:cubicBezTo>
                <a:cubicBezTo>
                  <a:pt x="812" y="1668"/>
                  <a:pt x="813" y="1665"/>
                  <a:pt x="813" y="1661"/>
                </a:cubicBezTo>
                <a:cubicBezTo>
                  <a:pt x="817" y="1660"/>
                  <a:pt x="821" y="1658"/>
                  <a:pt x="824" y="1657"/>
                </a:cubicBezTo>
                <a:close/>
                <a:moveTo>
                  <a:pt x="813" y="1611"/>
                </a:moveTo>
                <a:cubicBezTo>
                  <a:pt x="811" y="1615"/>
                  <a:pt x="809" y="1619"/>
                  <a:pt x="807" y="1624"/>
                </a:cubicBezTo>
                <a:cubicBezTo>
                  <a:pt x="805" y="1622"/>
                  <a:pt x="803" y="1620"/>
                  <a:pt x="801" y="1618"/>
                </a:cubicBezTo>
                <a:cubicBezTo>
                  <a:pt x="805" y="1616"/>
                  <a:pt x="809" y="1613"/>
                  <a:pt x="813" y="1611"/>
                </a:cubicBezTo>
                <a:close/>
                <a:moveTo>
                  <a:pt x="793" y="1624"/>
                </a:moveTo>
                <a:cubicBezTo>
                  <a:pt x="796" y="1627"/>
                  <a:pt x="800" y="1630"/>
                  <a:pt x="803" y="1633"/>
                </a:cubicBezTo>
                <a:cubicBezTo>
                  <a:pt x="800" y="1641"/>
                  <a:pt x="797" y="1649"/>
                  <a:pt x="795" y="1657"/>
                </a:cubicBezTo>
                <a:cubicBezTo>
                  <a:pt x="786" y="1660"/>
                  <a:pt x="776" y="1663"/>
                  <a:pt x="767" y="1666"/>
                </a:cubicBezTo>
                <a:cubicBezTo>
                  <a:pt x="767" y="1666"/>
                  <a:pt x="767" y="1666"/>
                  <a:pt x="767" y="1666"/>
                </a:cubicBezTo>
                <a:cubicBezTo>
                  <a:pt x="768" y="1665"/>
                  <a:pt x="767" y="1664"/>
                  <a:pt x="766" y="1664"/>
                </a:cubicBezTo>
                <a:cubicBezTo>
                  <a:pt x="764" y="1665"/>
                  <a:pt x="763" y="1666"/>
                  <a:pt x="761" y="1668"/>
                </a:cubicBezTo>
                <a:cubicBezTo>
                  <a:pt x="759" y="1668"/>
                  <a:pt x="757" y="1669"/>
                  <a:pt x="754" y="1670"/>
                </a:cubicBezTo>
                <a:cubicBezTo>
                  <a:pt x="755" y="1667"/>
                  <a:pt x="753" y="1664"/>
                  <a:pt x="750" y="1666"/>
                </a:cubicBezTo>
                <a:cubicBezTo>
                  <a:pt x="746" y="1669"/>
                  <a:pt x="741" y="1672"/>
                  <a:pt x="736" y="1675"/>
                </a:cubicBezTo>
                <a:cubicBezTo>
                  <a:pt x="738" y="1669"/>
                  <a:pt x="739" y="1663"/>
                  <a:pt x="741" y="1657"/>
                </a:cubicBezTo>
                <a:cubicBezTo>
                  <a:pt x="758" y="1646"/>
                  <a:pt x="775" y="1635"/>
                  <a:pt x="793" y="1624"/>
                </a:cubicBezTo>
                <a:close/>
                <a:moveTo>
                  <a:pt x="523" y="1639"/>
                </a:moveTo>
                <a:cubicBezTo>
                  <a:pt x="533" y="1631"/>
                  <a:pt x="543" y="1623"/>
                  <a:pt x="552" y="1614"/>
                </a:cubicBezTo>
                <a:cubicBezTo>
                  <a:pt x="556" y="1615"/>
                  <a:pt x="560" y="1616"/>
                  <a:pt x="564" y="1617"/>
                </a:cubicBezTo>
                <a:cubicBezTo>
                  <a:pt x="559" y="1623"/>
                  <a:pt x="554" y="1629"/>
                  <a:pt x="549" y="1636"/>
                </a:cubicBezTo>
                <a:cubicBezTo>
                  <a:pt x="543" y="1638"/>
                  <a:pt x="538" y="1639"/>
                  <a:pt x="533" y="1641"/>
                </a:cubicBezTo>
                <a:cubicBezTo>
                  <a:pt x="530" y="1640"/>
                  <a:pt x="527" y="1640"/>
                  <a:pt x="523" y="1639"/>
                </a:cubicBezTo>
                <a:close/>
                <a:moveTo>
                  <a:pt x="532" y="1691"/>
                </a:moveTo>
                <a:cubicBezTo>
                  <a:pt x="530" y="1693"/>
                  <a:pt x="528" y="1696"/>
                  <a:pt x="526" y="1698"/>
                </a:cubicBezTo>
                <a:cubicBezTo>
                  <a:pt x="523" y="1700"/>
                  <a:pt x="519" y="1701"/>
                  <a:pt x="516" y="1703"/>
                </a:cubicBezTo>
                <a:cubicBezTo>
                  <a:pt x="516" y="1703"/>
                  <a:pt x="516" y="1703"/>
                  <a:pt x="516" y="1703"/>
                </a:cubicBezTo>
                <a:cubicBezTo>
                  <a:pt x="520" y="1699"/>
                  <a:pt x="524" y="1694"/>
                  <a:pt x="527" y="1690"/>
                </a:cubicBezTo>
                <a:cubicBezTo>
                  <a:pt x="529" y="1690"/>
                  <a:pt x="531" y="1691"/>
                  <a:pt x="532" y="1691"/>
                </a:cubicBezTo>
                <a:close/>
                <a:moveTo>
                  <a:pt x="538" y="1599"/>
                </a:moveTo>
                <a:cubicBezTo>
                  <a:pt x="546" y="1596"/>
                  <a:pt x="554" y="1593"/>
                  <a:pt x="561" y="1590"/>
                </a:cubicBezTo>
                <a:cubicBezTo>
                  <a:pt x="557" y="1594"/>
                  <a:pt x="552" y="1598"/>
                  <a:pt x="548" y="1602"/>
                </a:cubicBezTo>
                <a:cubicBezTo>
                  <a:pt x="544" y="1601"/>
                  <a:pt x="541" y="1600"/>
                  <a:pt x="538" y="1599"/>
                </a:cubicBezTo>
                <a:close/>
                <a:moveTo>
                  <a:pt x="553" y="1656"/>
                </a:moveTo>
                <a:cubicBezTo>
                  <a:pt x="554" y="1655"/>
                  <a:pt x="554" y="1655"/>
                  <a:pt x="555" y="1654"/>
                </a:cubicBezTo>
                <a:cubicBezTo>
                  <a:pt x="558" y="1655"/>
                  <a:pt x="561" y="1655"/>
                  <a:pt x="564" y="1656"/>
                </a:cubicBezTo>
                <a:cubicBezTo>
                  <a:pt x="557" y="1664"/>
                  <a:pt x="549" y="1673"/>
                  <a:pt x="542" y="1681"/>
                </a:cubicBezTo>
                <a:cubicBezTo>
                  <a:pt x="540" y="1680"/>
                  <a:pt x="538" y="1680"/>
                  <a:pt x="536" y="1679"/>
                </a:cubicBezTo>
                <a:cubicBezTo>
                  <a:pt x="542" y="1672"/>
                  <a:pt x="547" y="1664"/>
                  <a:pt x="553" y="1656"/>
                </a:cubicBezTo>
                <a:close/>
                <a:moveTo>
                  <a:pt x="578" y="1658"/>
                </a:moveTo>
                <a:cubicBezTo>
                  <a:pt x="581" y="1659"/>
                  <a:pt x="583" y="1659"/>
                  <a:pt x="586" y="1660"/>
                </a:cubicBezTo>
                <a:cubicBezTo>
                  <a:pt x="580" y="1665"/>
                  <a:pt x="574" y="1671"/>
                  <a:pt x="568" y="1676"/>
                </a:cubicBezTo>
                <a:cubicBezTo>
                  <a:pt x="566" y="1677"/>
                  <a:pt x="564" y="1678"/>
                  <a:pt x="563" y="1679"/>
                </a:cubicBezTo>
                <a:cubicBezTo>
                  <a:pt x="562" y="1679"/>
                  <a:pt x="561" y="1679"/>
                  <a:pt x="560" y="1680"/>
                </a:cubicBezTo>
                <a:cubicBezTo>
                  <a:pt x="566" y="1673"/>
                  <a:pt x="572" y="1665"/>
                  <a:pt x="578" y="1658"/>
                </a:cubicBezTo>
                <a:close/>
                <a:moveTo>
                  <a:pt x="571" y="1609"/>
                </a:moveTo>
                <a:cubicBezTo>
                  <a:pt x="567" y="1608"/>
                  <a:pt x="564" y="1607"/>
                  <a:pt x="561" y="1606"/>
                </a:cubicBezTo>
                <a:cubicBezTo>
                  <a:pt x="569" y="1597"/>
                  <a:pt x="578" y="1589"/>
                  <a:pt x="586" y="1581"/>
                </a:cubicBezTo>
                <a:cubicBezTo>
                  <a:pt x="589" y="1579"/>
                  <a:pt x="593" y="1578"/>
                  <a:pt x="596" y="1577"/>
                </a:cubicBezTo>
                <a:cubicBezTo>
                  <a:pt x="596" y="1579"/>
                  <a:pt x="595" y="1581"/>
                  <a:pt x="595" y="1584"/>
                </a:cubicBezTo>
                <a:cubicBezTo>
                  <a:pt x="593" y="1586"/>
                  <a:pt x="590" y="1588"/>
                  <a:pt x="588" y="1591"/>
                </a:cubicBezTo>
                <a:cubicBezTo>
                  <a:pt x="582" y="1596"/>
                  <a:pt x="576" y="1602"/>
                  <a:pt x="571" y="1609"/>
                </a:cubicBezTo>
                <a:close/>
                <a:moveTo>
                  <a:pt x="595" y="1559"/>
                </a:moveTo>
                <a:cubicBezTo>
                  <a:pt x="580" y="1563"/>
                  <a:pt x="565" y="1568"/>
                  <a:pt x="550" y="1573"/>
                </a:cubicBezTo>
                <a:cubicBezTo>
                  <a:pt x="566" y="1565"/>
                  <a:pt x="581" y="1557"/>
                  <a:pt x="597" y="1550"/>
                </a:cubicBezTo>
                <a:cubicBezTo>
                  <a:pt x="597" y="1552"/>
                  <a:pt x="597" y="1555"/>
                  <a:pt x="597" y="1557"/>
                </a:cubicBezTo>
                <a:cubicBezTo>
                  <a:pt x="596" y="1558"/>
                  <a:pt x="596" y="1558"/>
                  <a:pt x="595" y="1559"/>
                </a:cubicBezTo>
                <a:close/>
                <a:moveTo>
                  <a:pt x="273" y="1244"/>
                </a:moveTo>
                <a:cubicBezTo>
                  <a:pt x="273" y="1246"/>
                  <a:pt x="274" y="1248"/>
                  <a:pt x="275" y="1250"/>
                </a:cubicBezTo>
                <a:cubicBezTo>
                  <a:pt x="265" y="1255"/>
                  <a:pt x="256" y="1260"/>
                  <a:pt x="247" y="1264"/>
                </a:cubicBezTo>
                <a:cubicBezTo>
                  <a:pt x="246" y="1262"/>
                  <a:pt x="246" y="1261"/>
                  <a:pt x="246" y="1259"/>
                </a:cubicBezTo>
                <a:cubicBezTo>
                  <a:pt x="250" y="1257"/>
                  <a:pt x="253" y="1256"/>
                  <a:pt x="257" y="1253"/>
                </a:cubicBezTo>
                <a:cubicBezTo>
                  <a:pt x="262" y="1250"/>
                  <a:pt x="268" y="1247"/>
                  <a:pt x="273" y="1244"/>
                </a:cubicBezTo>
                <a:close/>
                <a:moveTo>
                  <a:pt x="267" y="1188"/>
                </a:moveTo>
                <a:cubicBezTo>
                  <a:pt x="264" y="1180"/>
                  <a:pt x="260" y="1171"/>
                  <a:pt x="257" y="1163"/>
                </a:cubicBezTo>
                <a:cubicBezTo>
                  <a:pt x="268" y="1156"/>
                  <a:pt x="278" y="1150"/>
                  <a:pt x="289" y="1144"/>
                </a:cubicBezTo>
                <a:cubicBezTo>
                  <a:pt x="291" y="1154"/>
                  <a:pt x="292" y="1163"/>
                  <a:pt x="294" y="1173"/>
                </a:cubicBezTo>
                <a:cubicBezTo>
                  <a:pt x="285" y="1178"/>
                  <a:pt x="276" y="1183"/>
                  <a:pt x="267" y="1188"/>
                </a:cubicBezTo>
                <a:close/>
                <a:moveTo>
                  <a:pt x="289" y="1300"/>
                </a:moveTo>
                <a:cubicBezTo>
                  <a:pt x="291" y="1307"/>
                  <a:pt x="293" y="1315"/>
                  <a:pt x="295" y="1322"/>
                </a:cubicBezTo>
                <a:cubicBezTo>
                  <a:pt x="294" y="1325"/>
                  <a:pt x="292" y="1328"/>
                  <a:pt x="291" y="1331"/>
                </a:cubicBezTo>
                <a:cubicBezTo>
                  <a:pt x="283" y="1324"/>
                  <a:pt x="275" y="1317"/>
                  <a:pt x="266" y="1311"/>
                </a:cubicBezTo>
                <a:cubicBezTo>
                  <a:pt x="274" y="1307"/>
                  <a:pt x="282" y="1303"/>
                  <a:pt x="289" y="1300"/>
                </a:cubicBezTo>
                <a:close/>
                <a:moveTo>
                  <a:pt x="288" y="1243"/>
                </a:moveTo>
                <a:cubicBezTo>
                  <a:pt x="287" y="1241"/>
                  <a:pt x="286" y="1238"/>
                  <a:pt x="285" y="1236"/>
                </a:cubicBezTo>
                <a:cubicBezTo>
                  <a:pt x="291" y="1232"/>
                  <a:pt x="297" y="1229"/>
                  <a:pt x="303" y="1225"/>
                </a:cubicBezTo>
                <a:cubicBezTo>
                  <a:pt x="304" y="1228"/>
                  <a:pt x="304" y="1231"/>
                  <a:pt x="305" y="1234"/>
                </a:cubicBezTo>
                <a:cubicBezTo>
                  <a:pt x="299" y="1237"/>
                  <a:pt x="293" y="1240"/>
                  <a:pt x="288" y="1243"/>
                </a:cubicBezTo>
                <a:close/>
                <a:moveTo>
                  <a:pt x="299" y="1171"/>
                </a:moveTo>
                <a:cubicBezTo>
                  <a:pt x="297" y="1161"/>
                  <a:pt x="295" y="1152"/>
                  <a:pt x="292" y="1142"/>
                </a:cubicBezTo>
                <a:cubicBezTo>
                  <a:pt x="296" y="1140"/>
                  <a:pt x="300" y="1138"/>
                  <a:pt x="305" y="1136"/>
                </a:cubicBezTo>
                <a:cubicBezTo>
                  <a:pt x="307" y="1146"/>
                  <a:pt x="310" y="1155"/>
                  <a:pt x="313" y="1165"/>
                </a:cubicBezTo>
                <a:cubicBezTo>
                  <a:pt x="308" y="1167"/>
                  <a:pt x="304" y="1169"/>
                  <a:pt x="299" y="1171"/>
                </a:cubicBezTo>
                <a:close/>
                <a:moveTo>
                  <a:pt x="305" y="1077"/>
                </a:moveTo>
                <a:cubicBezTo>
                  <a:pt x="302" y="1079"/>
                  <a:pt x="298" y="1080"/>
                  <a:pt x="295" y="1081"/>
                </a:cubicBezTo>
                <a:cubicBezTo>
                  <a:pt x="291" y="1072"/>
                  <a:pt x="288" y="1062"/>
                  <a:pt x="284" y="1053"/>
                </a:cubicBezTo>
                <a:cubicBezTo>
                  <a:pt x="296" y="1057"/>
                  <a:pt x="307" y="1062"/>
                  <a:pt x="318" y="1066"/>
                </a:cubicBezTo>
                <a:cubicBezTo>
                  <a:pt x="319" y="1069"/>
                  <a:pt x="319" y="1071"/>
                  <a:pt x="319" y="1074"/>
                </a:cubicBezTo>
                <a:cubicBezTo>
                  <a:pt x="315" y="1075"/>
                  <a:pt x="310" y="1076"/>
                  <a:pt x="305" y="1077"/>
                </a:cubicBezTo>
                <a:close/>
                <a:moveTo>
                  <a:pt x="283" y="1033"/>
                </a:moveTo>
                <a:cubicBezTo>
                  <a:pt x="281" y="1032"/>
                  <a:pt x="279" y="1031"/>
                  <a:pt x="277" y="1031"/>
                </a:cubicBezTo>
                <a:cubicBezTo>
                  <a:pt x="289" y="1029"/>
                  <a:pt x="302" y="1028"/>
                  <a:pt x="314" y="1027"/>
                </a:cubicBezTo>
                <a:cubicBezTo>
                  <a:pt x="315" y="1034"/>
                  <a:pt x="316" y="1040"/>
                  <a:pt x="316" y="1047"/>
                </a:cubicBezTo>
                <a:cubicBezTo>
                  <a:pt x="305" y="1042"/>
                  <a:pt x="294" y="1037"/>
                  <a:pt x="283" y="1033"/>
                </a:cubicBezTo>
                <a:close/>
                <a:moveTo>
                  <a:pt x="317" y="1027"/>
                </a:moveTo>
                <a:cubicBezTo>
                  <a:pt x="348" y="1026"/>
                  <a:pt x="378" y="1026"/>
                  <a:pt x="408" y="1023"/>
                </a:cubicBezTo>
                <a:cubicBezTo>
                  <a:pt x="391" y="1035"/>
                  <a:pt x="375" y="1049"/>
                  <a:pt x="363" y="1062"/>
                </a:cubicBezTo>
                <a:cubicBezTo>
                  <a:pt x="349" y="1059"/>
                  <a:pt x="334" y="1054"/>
                  <a:pt x="320" y="1048"/>
                </a:cubicBezTo>
                <a:cubicBezTo>
                  <a:pt x="319" y="1041"/>
                  <a:pt x="318" y="1034"/>
                  <a:pt x="317" y="1027"/>
                </a:cubicBezTo>
                <a:close/>
                <a:moveTo>
                  <a:pt x="426" y="1059"/>
                </a:moveTo>
                <a:cubicBezTo>
                  <a:pt x="414" y="1062"/>
                  <a:pt x="402" y="1064"/>
                  <a:pt x="390" y="1065"/>
                </a:cubicBezTo>
                <a:cubicBezTo>
                  <a:pt x="401" y="1058"/>
                  <a:pt x="410" y="1050"/>
                  <a:pt x="420" y="1042"/>
                </a:cubicBezTo>
                <a:cubicBezTo>
                  <a:pt x="422" y="1047"/>
                  <a:pt x="424" y="1053"/>
                  <a:pt x="426" y="1059"/>
                </a:cubicBezTo>
                <a:close/>
                <a:moveTo>
                  <a:pt x="423" y="1040"/>
                </a:moveTo>
                <a:cubicBezTo>
                  <a:pt x="433" y="1031"/>
                  <a:pt x="444" y="1024"/>
                  <a:pt x="456" y="1020"/>
                </a:cubicBezTo>
                <a:cubicBezTo>
                  <a:pt x="457" y="1019"/>
                  <a:pt x="458" y="1019"/>
                  <a:pt x="459" y="1019"/>
                </a:cubicBezTo>
                <a:cubicBezTo>
                  <a:pt x="455" y="1026"/>
                  <a:pt x="452" y="1032"/>
                  <a:pt x="449" y="1039"/>
                </a:cubicBezTo>
                <a:cubicBezTo>
                  <a:pt x="446" y="1044"/>
                  <a:pt x="443" y="1049"/>
                  <a:pt x="441" y="1054"/>
                </a:cubicBezTo>
                <a:cubicBezTo>
                  <a:pt x="437" y="1055"/>
                  <a:pt x="433" y="1057"/>
                  <a:pt x="429" y="1058"/>
                </a:cubicBezTo>
                <a:cubicBezTo>
                  <a:pt x="427" y="1052"/>
                  <a:pt x="425" y="1046"/>
                  <a:pt x="423" y="1040"/>
                </a:cubicBezTo>
                <a:close/>
                <a:moveTo>
                  <a:pt x="427" y="1074"/>
                </a:moveTo>
                <a:cubicBezTo>
                  <a:pt x="425" y="1076"/>
                  <a:pt x="423" y="1078"/>
                  <a:pt x="421" y="1080"/>
                </a:cubicBezTo>
                <a:cubicBezTo>
                  <a:pt x="421" y="1080"/>
                  <a:pt x="420" y="1080"/>
                  <a:pt x="420" y="1080"/>
                </a:cubicBezTo>
                <a:cubicBezTo>
                  <a:pt x="416" y="1079"/>
                  <a:pt x="412" y="1079"/>
                  <a:pt x="407" y="1078"/>
                </a:cubicBezTo>
                <a:cubicBezTo>
                  <a:pt x="414" y="1077"/>
                  <a:pt x="420" y="1076"/>
                  <a:pt x="427" y="1074"/>
                </a:cubicBezTo>
                <a:close/>
                <a:moveTo>
                  <a:pt x="420" y="1121"/>
                </a:moveTo>
                <a:cubicBezTo>
                  <a:pt x="423" y="1121"/>
                  <a:pt x="426" y="1122"/>
                  <a:pt x="429" y="1122"/>
                </a:cubicBezTo>
                <a:cubicBezTo>
                  <a:pt x="424" y="1136"/>
                  <a:pt x="419" y="1150"/>
                  <a:pt x="415" y="1164"/>
                </a:cubicBezTo>
                <a:cubicBezTo>
                  <a:pt x="412" y="1164"/>
                  <a:pt x="409" y="1163"/>
                  <a:pt x="407" y="1162"/>
                </a:cubicBezTo>
                <a:cubicBezTo>
                  <a:pt x="408" y="1158"/>
                  <a:pt x="410" y="1153"/>
                  <a:pt x="412" y="1149"/>
                </a:cubicBezTo>
                <a:cubicBezTo>
                  <a:pt x="414" y="1146"/>
                  <a:pt x="409" y="1144"/>
                  <a:pt x="408" y="1147"/>
                </a:cubicBezTo>
                <a:cubicBezTo>
                  <a:pt x="406" y="1152"/>
                  <a:pt x="404" y="1157"/>
                  <a:pt x="402" y="1161"/>
                </a:cubicBezTo>
                <a:cubicBezTo>
                  <a:pt x="386" y="1158"/>
                  <a:pt x="371" y="1157"/>
                  <a:pt x="357" y="1157"/>
                </a:cubicBezTo>
                <a:cubicBezTo>
                  <a:pt x="374" y="1141"/>
                  <a:pt x="398" y="1133"/>
                  <a:pt x="420" y="1121"/>
                </a:cubicBezTo>
                <a:close/>
                <a:moveTo>
                  <a:pt x="400" y="1243"/>
                </a:moveTo>
                <a:cubicBezTo>
                  <a:pt x="402" y="1242"/>
                  <a:pt x="404" y="1242"/>
                  <a:pt x="405" y="1241"/>
                </a:cubicBezTo>
                <a:cubicBezTo>
                  <a:pt x="407" y="1249"/>
                  <a:pt x="408" y="1257"/>
                  <a:pt x="409" y="1265"/>
                </a:cubicBezTo>
                <a:cubicBezTo>
                  <a:pt x="402" y="1272"/>
                  <a:pt x="396" y="1279"/>
                  <a:pt x="390" y="1285"/>
                </a:cubicBezTo>
                <a:cubicBezTo>
                  <a:pt x="393" y="1271"/>
                  <a:pt x="396" y="1257"/>
                  <a:pt x="400" y="1243"/>
                </a:cubicBezTo>
                <a:close/>
                <a:moveTo>
                  <a:pt x="410" y="1273"/>
                </a:moveTo>
                <a:cubicBezTo>
                  <a:pt x="411" y="1283"/>
                  <a:pt x="412" y="1293"/>
                  <a:pt x="413" y="1303"/>
                </a:cubicBezTo>
                <a:cubicBezTo>
                  <a:pt x="403" y="1307"/>
                  <a:pt x="393" y="1312"/>
                  <a:pt x="382" y="1316"/>
                </a:cubicBezTo>
                <a:cubicBezTo>
                  <a:pt x="384" y="1310"/>
                  <a:pt x="385" y="1305"/>
                  <a:pt x="386" y="1299"/>
                </a:cubicBezTo>
                <a:cubicBezTo>
                  <a:pt x="394" y="1290"/>
                  <a:pt x="402" y="1282"/>
                  <a:pt x="410" y="1273"/>
                </a:cubicBezTo>
                <a:close/>
                <a:moveTo>
                  <a:pt x="410" y="1239"/>
                </a:moveTo>
                <a:cubicBezTo>
                  <a:pt x="413" y="1238"/>
                  <a:pt x="415" y="1237"/>
                  <a:pt x="418" y="1236"/>
                </a:cubicBezTo>
                <a:cubicBezTo>
                  <a:pt x="426" y="1233"/>
                  <a:pt x="434" y="1230"/>
                  <a:pt x="442" y="1229"/>
                </a:cubicBezTo>
                <a:cubicBezTo>
                  <a:pt x="433" y="1239"/>
                  <a:pt x="423" y="1250"/>
                  <a:pt x="414" y="1260"/>
                </a:cubicBezTo>
                <a:cubicBezTo>
                  <a:pt x="412" y="1253"/>
                  <a:pt x="411" y="1246"/>
                  <a:pt x="410" y="1239"/>
                </a:cubicBezTo>
                <a:close/>
                <a:moveTo>
                  <a:pt x="421" y="1166"/>
                </a:moveTo>
                <a:cubicBezTo>
                  <a:pt x="426" y="1151"/>
                  <a:pt x="430" y="1137"/>
                  <a:pt x="434" y="1122"/>
                </a:cubicBezTo>
                <a:cubicBezTo>
                  <a:pt x="436" y="1122"/>
                  <a:pt x="438" y="1122"/>
                  <a:pt x="440" y="1122"/>
                </a:cubicBezTo>
                <a:cubicBezTo>
                  <a:pt x="442" y="1139"/>
                  <a:pt x="445" y="1156"/>
                  <a:pt x="446" y="1174"/>
                </a:cubicBezTo>
                <a:cubicBezTo>
                  <a:pt x="438" y="1171"/>
                  <a:pt x="430" y="1168"/>
                  <a:pt x="421" y="1166"/>
                </a:cubicBezTo>
                <a:close/>
                <a:moveTo>
                  <a:pt x="446" y="1123"/>
                </a:moveTo>
                <a:cubicBezTo>
                  <a:pt x="447" y="1123"/>
                  <a:pt x="447" y="1123"/>
                  <a:pt x="448" y="1123"/>
                </a:cubicBezTo>
                <a:cubicBezTo>
                  <a:pt x="453" y="1141"/>
                  <a:pt x="456" y="1159"/>
                  <a:pt x="457" y="1177"/>
                </a:cubicBezTo>
                <a:cubicBezTo>
                  <a:pt x="456" y="1177"/>
                  <a:pt x="455" y="1177"/>
                  <a:pt x="454" y="1177"/>
                </a:cubicBezTo>
                <a:cubicBezTo>
                  <a:pt x="452" y="1158"/>
                  <a:pt x="449" y="1140"/>
                  <a:pt x="446" y="1123"/>
                </a:cubicBezTo>
                <a:close/>
                <a:moveTo>
                  <a:pt x="458" y="1391"/>
                </a:moveTo>
                <a:cubicBezTo>
                  <a:pt x="458" y="1388"/>
                  <a:pt x="459" y="1384"/>
                  <a:pt x="459" y="1381"/>
                </a:cubicBezTo>
                <a:cubicBezTo>
                  <a:pt x="466" y="1376"/>
                  <a:pt x="473" y="1371"/>
                  <a:pt x="479" y="1366"/>
                </a:cubicBezTo>
                <a:cubicBezTo>
                  <a:pt x="477" y="1370"/>
                  <a:pt x="475" y="1375"/>
                  <a:pt x="473" y="1379"/>
                </a:cubicBezTo>
                <a:cubicBezTo>
                  <a:pt x="472" y="1380"/>
                  <a:pt x="471" y="1381"/>
                  <a:pt x="470" y="1382"/>
                </a:cubicBezTo>
                <a:cubicBezTo>
                  <a:pt x="471" y="1381"/>
                  <a:pt x="472" y="1380"/>
                  <a:pt x="473" y="1379"/>
                </a:cubicBezTo>
                <a:cubicBezTo>
                  <a:pt x="468" y="1390"/>
                  <a:pt x="462" y="1400"/>
                  <a:pt x="457" y="1411"/>
                </a:cubicBezTo>
                <a:cubicBezTo>
                  <a:pt x="457" y="1404"/>
                  <a:pt x="458" y="1398"/>
                  <a:pt x="458" y="1392"/>
                </a:cubicBezTo>
                <a:cubicBezTo>
                  <a:pt x="461" y="1389"/>
                  <a:pt x="463" y="1387"/>
                  <a:pt x="466" y="1385"/>
                </a:cubicBezTo>
                <a:cubicBezTo>
                  <a:pt x="463" y="1387"/>
                  <a:pt x="461" y="1389"/>
                  <a:pt x="458" y="1391"/>
                </a:cubicBezTo>
                <a:close/>
                <a:moveTo>
                  <a:pt x="526" y="1268"/>
                </a:moveTo>
                <a:cubicBezTo>
                  <a:pt x="525" y="1271"/>
                  <a:pt x="523" y="1274"/>
                  <a:pt x="522" y="1277"/>
                </a:cubicBezTo>
                <a:cubicBezTo>
                  <a:pt x="520" y="1279"/>
                  <a:pt x="519" y="1281"/>
                  <a:pt x="517" y="1283"/>
                </a:cubicBezTo>
                <a:cubicBezTo>
                  <a:pt x="518" y="1278"/>
                  <a:pt x="518" y="1274"/>
                  <a:pt x="519" y="1270"/>
                </a:cubicBezTo>
                <a:cubicBezTo>
                  <a:pt x="521" y="1269"/>
                  <a:pt x="524" y="1268"/>
                  <a:pt x="526" y="1268"/>
                </a:cubicBezTo>
                <a:close/>
                <a:moveTo>
                  <a:pt x="519" y="1266"/>
                </a:moveTo>
                <a:cubicBezTo>
                  <a:pt x="520" y="1263"/>
                  <a:pt x="520" y="1260"/>
                  <a:pt x="521" y="1257"/>
                </a:cubicBezTo>
                <a:cubicBezTo>
                  <a:pt x="524" y="1258"/>
                  <a:pt x="527" y="1259"/>
                  <a:pt x="530" y="1260"/>
                </a:cubicBezTo>
                <a:cubicBezTo>
                  <a:pt x="529" y="1261"/>
                  <a:pt x="528" y="1263"/>
                  <a:pt x="528" y="1264"/>
                </a:cubicBezTo>
                <a:cubicBezTo>
                  <a:pt x="525" y="1265"/>
                  <a:pt x="522" y="1266"/>
                  <a:pt x="519" y="1266"/>
                </a:cubicBezTo>
                <a:close/>
                <a:moveTo>
                  <a:pt x="529" y="1272"/>
                </a:moveTo>
                <a:cubicBezTo>
                  <a:pt x="530" y="1270"/>
                  <a:pt x="532" y="1268"/>
                  <a:pt x="534" y="1266"/>
                </a:cubicBezTo>
                <a:cubicBezTo>
                  <a:pt x="536" y="1265"/>
                  <a:pt x="539" y="1265"/>
                  <a:pt x="542" y="1264"/>
                </a:cubicBezTo>
                <a:cubicBezTo>
                  <a:pt x="551" y="1267"/>
                  <a:pt x="561" y="1270"/>
                  <a:pt x="570" y="1273"/>
                </a:cubicBezTo>
                <a:cubicBezTo>
                  <a:pt x="555" y="1288"/>
                  <a:pt x="541" y="1304"/>
                  <a:pt x="528" y="1322"/>
                </a:cubicBezTo>
                <a:cubicBezTo>
                  <a:pt x="521" y="1327"/>
                  <a:pt x="515" y="1332"/>
                  <a:pt x="509" y="1337"/>
                </a:cubicBezTo>
                <a:cubicBezTo>
                  <a:pt x="508" y="1336"/>
                  <a:pt x="508" y="1336"/>
                  <a:pt x="507" y="1335"/>
                </a:cubicBezTo>
                <a:cubicBezTo>
                  <a:pt x="509" y="1327"/>
                  <a:pt x="511" y="1319"/>
                  <a:pt x="512" y="1311"/>
                </a:cubicBezTo>
                <a:cubicBezTo>
                  <a:pt x="518" y="1298"/>
                  <a:pt x="523" y="1285"/>
                  <a:pt x="529" y="1272"/>
                </a:cubicBezTo>
                <a:close/>
                <a:moveTo>
                  <a:pt x="709" y="1396"/>
                </a:moveTo>
                <a:cubicBezTo>
                  <a:pt x="708" y="1400"/>
                  <a:pt x="706" y="1404"/>
                  <a:pt x="704" y="1408"/>
                </a:cubicBezTo>
                <a:cubicBezTo>
                  <a:pt x="695" y="1413"/>
                  <a:pt x="686" y="1417"/>
                  <a:pt x="677" y="1422"/>
                </a:cubicBezTo>
                <a:cubicBezTo>
                  <a:pt x="678" y="1422"/>
                  <a:pt x="679" y="1421"/>
                  <a:pt x="680" y="1420"/>
                </a:cubicBezTo>
                <a:cubicBezTo>
                  <a:pt x="679" y="1421"/>
                  <a:pt x="678" y="1422"/>
                  <a:pt x="677" y="1422"/>
                </a:cubicBezTo>
                <a:cubicBezTo>
                  <a:pt x="670" y="1426"/>
                  <a:pt x="663" y="1431"/>
                  <a:pt x="656" y="1435"/>
                </a:cubicBezTo>
                <a:cubicBezTo>
                  <a:pt x="656" y="1431"/>
                  <a:pt x="656" y="1427"/>
                  <a:pt x="656" y="1423"/>
                </a:cubicBezTo>
                <a:cubicBezTo>
                  <a:pt x="676" y="1406"/>
                  <a:pt x="697" y="1389"/>
                  <a:pt x="717" y="1373"/>
                </a:cubicBezTo>
                <a:cubicBezTo>
                  <a:pt x="715" y="1380"/>
                  <a:pt x="713" y="1387"/>
                  <a:pt x="710" y="1394"/>
                </a:cubicBezTo>
                <a:cubicBezTo>
                  <a:pt x="701" y="1403"/>
                  <a:pt x="691" y="1411"/>
                  <a:pt x="681" y="1419"/>
                </a:cubicBezTo>
                <a:cubicBezTo>
                  <a:pt x="691" y="1411"/>
                  <a:pt x="700" y="1404"/>
                  <a:pt x="709" y="1396"/>
                </a:cubicBezTo>
                <a:close/>
                <a:moveTo>
                  <a:pt x="653" y="1510"/>
                </a:moveTo>
                <a:cubicBezTo>
                  <a:pt x="653" y="1507"/>
                  <a:pt x="653" y="1505"/>
                  <a:pt x="653" y="1503"/>
                </a:cubicBezTo>
                <a:cubicBezTo>
                  <a:pt x="656" y="1499"/>
                  <a:pt x="658" y="1495"/>
                  <a:pt x="660" y="1492"/>
                </a:cubicBezTo>
                <a:cubicBezTo>
                  <a:pt x="662" y="1493"/>
                  <a:pt x="665" y="1495"/>
                  <a:pt x="667" y="1496"/>
                </a:cubicBezTo>
                <a:cubicBezTo>
                  <a:pt x="670" y="1499"/>
                  <a:pt x="672" y="1494"/>
                  <a:pt x="670" y="1492"/>
                </a:cubicBezTo>
                <a:cubicBezTo>
                  <a:pt x="668" y="1490"/>
                  <a:pt x="666" y="1489"/>
                  <a:pt x="663" y="1487"/>
                </a:cubicBezTo>
                <a:cubicBezTo>
                  <a:pt x="667" y="1482"/>
                  <a:pt x="671" y="1476"/>
                  <a:pt x="674" y="1471"/>
                </a:cubicBezTo>
                <a:cubicBezTo>
                  <a:pt x="687" y="1462"/>
                  <a:pt x="700" y="1454"/>
                  <a:pt x="713" y="1445"/>
                </a:cubicBezTo>
                <a:cubicBezTo>
                  <a:pt x="703" y="1462"/>
                  <a:pt x="693" y="1480"/>
                  <a:pt x="682" y="1496"/>
                </a:cubicBezTo>
                <a:cubicBezTo>
                  <a:pt x="672" y="1501"/>
                  <a:pt x="662" y="1505"/>
                  <a:pt x="653" y="1510"/>
                </a:cubicBezTo>
                <a:close/>
                <a:moveTo>
                  <a:pt x="671" y="1513"/>
                </a:moveTo>
                <a:cubicBezTo>
                  <a:pt x="670" y="1515"/>
                  <a:pt x="669" y="1516"/>
                  <a:pt x="668" y="1517"/>
                </a:cubicBezTo>
                <a:cubicBezTo>
                  <a:pt x="665" y="1520"/>
                  <a:pt x="661" y="1524"/>
                  <a:pt x="658" y="1528"/>
                </a:cubicBezTo>
                <a:cubicBezTo>
                  <a:pt x="657" y="1526"/>
                  <a:pt x="655" y="1524"/>
                  <a:pt x="654" y="1521"/>
                </a:cubicBezTo>
                <a:cubicBezTo>
                  <a:pt x="660" y="1519"/>
                  <a:pt x="665" y="1516"/>
                  <a:pt x="671" y="1513"/>
                </a:cubicBezTo>
                <a:close/>
                <a:moveTo>
                  <a:pt x="655" y="1459"/>
                </a:moveTo>
                <a:cubicBezTo>
                  <a:pt x="655" y="1458"/>
                  <a:pt x="655" y="1457"/>
                  <a:pt x="655" y="1457"/>
                </a:cubicBezTo>
                <a:cubicBezTo>
                  <a:pt x="668" y="1447"/>
                  <a:pt x="681" y="1439"/>
                  <a:pt x="694" y="1430"/>
                </a:cubicBezTo>
                <a:cubicBezTo>
                  <a:pt x="693" y="1433"/>
                  <a:pt x="691" y="1436"/>
                  <a:pt x="689" y="1439"/>
                </a:cubicBezTo>
                <a:cubicBezTo>
                  <a:pt x="678" y="1446"/>
                  <a:pt x="667" y="1452"/>
                  <a:pt x="655" y="1459"/>
                </a:cubicBezTo>
                <a:close/>
                <a:moveTo>
                  <a:pt x="656" y="1408"/>
                </a:moveTo>
                <a:cubicBezTo>
                  <a:pt x="656" y="1387"/>
                  <a:pt x="655" y="1366"/>
                  <a:pt x="654" y="1345"/>
                </a:cubicBezTo>
                <a:cubicBezTo>
                  <a:pt x="665" y="1334"/>
                  <a:pt x="675" y="1323"/>
                  <a:pt x="686" y="1312"/>
                </a:cubicBezTo>
                <a:cubicBezTo>
                  <a:pt x="708" y="1321"/>
                  <a:pt x="730" y="1331"/>
                  <a:pt x="749" y="1343"/>
                </a:cubicBezTo>
                <a:cubicBezTo>
                  <a:pt x="717" y="1363"/>
                  <a:pt x="686" y="1385"/>
                  <a:pt x="656" y="1408"/>
                </a:cubicBezTo>
                <a:close/>
                <a:moveTo>
                  <a:pt x="655" y="1328"/>
                </a:moveTo>
                <a:cubicBezTo>
                  <a:pt x="659" y="1320"/>
                  <a:pt x="662" y="1312"/>
                  <a:pt x="665" y="1304"/>
                </a:cubicBezTo>
                <a:cubicBezTo>
                  <a:pt x="669" y="1305"/>
                  <a:pt x="673" y="1306"/>
                  <a:pt x="676" y="1308"/>
                </a:cubicBezTo>
                <a:cubicBezTo>
                  <a:pt x="669" y="1314"/>
                  <a:pt x="662" y="1321"/>
                  <a:pt x="655" y="1328"/>
                </a:cubicBezTo>
                <a:close/>
                <a:moveTo>
                  <a:pt x="653" y="1323"/>
                </a:moveTo>
                <a:cubicBezTo>
                  <a:pt x="653" y="1319"/>
                  <a:pt x="653" y="1315"/>
                  <a:pt x="652" y="1311"/>
                </a:cubicBezTo>
                <a:cubicBezTo>
                  <a:pt x="655" y="1308"/>
                  <a:pt x="658" y="1305"/>
                  <a:pt x="661" y="1302"/>
                </a:cubicBezTo>
                <a:cubicBezTo>
                  <a:pt x="662" y="1302"/>
                  <a:pt x="662" y="1302"/>
                  <a:pt x="662" y="1303"/>
                </a:cubicBezTo>
                <a:cubicBezTo>
                  <a:pt x="659" y="1309"/>
                  <a:pt x="656" y="1316"/>
                  <a:pt x="653" y="1323"/>
                </a:cubicBezTo>
                <a:close/>
                <a:moveTo>
                  <a:pt x="670" y="1564"/>
                </a:moveTo>
                <a:cubicBezTo>
                  <a:pt x="672" y="1568"/>
                  <a:pt x="674" y="1572"/>
                  <a:pt x="676" y="1576"/>
                </a:cubicBezTo>
                <a:cubicBezTo>
                  <a:pt x="667" y="1585"/>
                  <a:pt x="658" y="1594"/>
                  <a:pt x="649" y="1603"/>
                </a:cubicBezTo>
                <a:cubicBezTo>
                  <a:pt x="646" y="1603"/>
                  <a:pt x="644" y="1604"/>
                  <a:pt x="642" y="1605"/>
                </a:cubicBezTo>
                <a:cubicBezTo>
                  <a:pt x="644" y="1593"/>
                  <a:pt x="645" y="1580"/>
                  <a:pt x="647" y="1568"/>
                </a:cubicBezTo>
                <a:cubicBezTo>
                  <a:pt x="654" y="1566"/>
                  <a:pt x="662" y="1565"/>
                  <a:pt x="670" y="1564"/>
                </a:cubicBezTo>
                <a:close/>
                <a:moveTo>
                  <a:pt x="740" y="1638"/>
                </a:moveTo>
                <a:cubicBezTo>
                  <a:pt x="740" y="1641"/>
                  <a:pt x="740" y="1643"/>
                  <a:pt x="739" y="1645"/>
                </a:cubicBezTo>
                <a:cubicBezTo>
                  <a:pt x="730" y="1650"/>
                  <a:pt x="722" y="1655"/>
                  <a:pt x="713" y="1660"/>
                </a:cubicBezTo>
                <a:cubicBezTo>
                  <a:pt x="713" y="1657"/>
                  <a:pt x="712" y="1655"/>
                  <a:pt x="711" y="1652"/>
                </a:cubicBezTo>
                <a:cubicBezTo>
                  <a:pt x="721" y="1647"/>
                  <a:pt x="731" y="1643"/>
                  <a:pt x="740" y="1638"/>
                </a:cubicBezTo>
                <a:close/>
                <a:moveTo>
                  <a:pt x="716" y="1639"/>
                </a:moveTo>
                <a:cubicBezTo>
                  <a:pt x="725" y="1633"/>
                  <a:pt x="734" y="1628"/>
                  <a:pt x="743" y="1622"/>
                </a:cubicBezTo>
                <a:cubicBezTo>
                  <a:pt x="743" y="1624"/>
                  <a:pt x="743" y="1626"/>
                  <a:pt x="742" y="1627"/>
                </a:cubicBezTo>
                <a:cubicBezTo>
                  <a:pt x="734" y="1631"/>
                  <a:pt x="725" y="1635"/>
                  <a:pt x="716" y="1639"/>
                </a:cubicBezTo>
                <a:close/>
                <a:moveTo>
                  <a:pt x="632" y="1498"/>
                </a:moveTo>
                <a:cubicBezTo>
                  <a:pt x="635" y="1501"/>
                  <a:pt x="637" y="1505"/>
                  <a:pt x="640" y="1509"/>
                </a:cubicBezTo>
                <a:cubicBezTo>
                  <a:pt x="640" y="1510"/>
                  <a:pt x="640" y="1510"/>
                  <a:pt x="640" y="1511"/>
                </a:cubicBezTo>
                <a:cubicBezTo>
                  <a:pt x="637" y="1513"/>
                  <a:pt x="635" y="1516"/>
                  <a:pt x="633" y="1519"/>
                </a:cubicBezTo>
                <a:cubicBezTo>
                  <a:pt x="626" y="1522"/>
                  <a:pt x="620" y="1525"/>
                  <a:pt x="613" y="1528"/>
                </a:cubicBezTo>
                <a:cubicBezTo>
                  <a:pt x="613" y="1522"/>
                  <a:pt x="613" y="1516"/>
                  <a:pt x="613" y="1510"/>
                </a:cubicBezTo>
                <a:cubicBezTo>
                  <a:pt x="619" y="1506"/>
                  <a:pt x="626" y="1502"/>
                  <a:pt x="632" y="1498"/>
                </a:cubicBezTo>
                <a:close/>
                <a:moveTo>
                  <a:pt x="614" y="1460"/>
                </a:moveTo>
                <a:cubicBezTo>
                  <a:pt x="625" y="1451"/>
                  <a:pt x="635" y="1441"/>
                  <a:pt x="646" y="1432"/>
                </a:cubicBezTo>
                <a:cubicBezTo>
                  <a:pt x="646" y="1435"/>
                  <a:pt x="646" y="1438"/>
                  <a:pt x="646" y="1441"/>
                </a:cubicBezTo>
                <a:cubicBezTo>
                  <a:pt x="635" y="1447"/>
                  <a:pt x="625" y="1454"/>
                  <a:pt x="616" y="1461"/>
                </a:cubicBezTo>
                <a:cubicBezTo>
                  <a:pt x="615" y="1460"/>
                  <a:pt x="615" y="1460"/>
                  <a:pt x="614" y="1460"/>
                </a:cubicBezTo>
                <a:close/>
                <a:moveTo>
                  <a:pt x="678" y="1917"/>
                </a:moveTo>
                <a:cubicBezTo>
                  <a:pt x="682" y="1917"/>
                  <a:pt x="687" y="1918"/>
                  <a:pt x="691" y="1919"/>
                </a:cubicBezTo>
                <a:cubicBezTo>
                  <a:pt x="697" y="1923"/>
                  <a:pt x="702" y="1927"/>
                  <a:pt x="708" y="1931"/>
                </a:cubicBezTo>
                <a:cubicBezTo>
                  <a:pt x="705" y="1936"/>
                  <a:pt x="703" y="1940"/>
                  <a:pt x="700" y="1944"/>
                </a:cubicBezTo>
                <a:cubicBezTo>
                  <a:pt x="691" y="1938"/>
                  <a:pt x="681" y="1933"/>
                  <a:pt x="671" y="1928"/>
                </a:cubicBezTo>
                <a:cubicBezTo>
                  <a:pt x="673" y="1924"/>
                  <a:pt x="676" y="1920"/>
                  <a:pt x="678" y="1917"/>
                </a:cubicBezTo>
                <a:close/>
                <a:moveTo>
                  <a:pt x="646" y="1769"/>
                </a:moveTo>
                <a:cubicBezTo>
                  <a:pt x="649" y="1766"/>
                  <a:pt x="651" y="1764"/>
                  <a:pt x="654" y="1762"/>
                </a:cubicBezTo>
                <a:cubicBezTo>
                  <a:pt x="668" y="1764"/>
                  <a:pt x="682" y="1765"/>
                  <a:pt x="696" y="1767"/>
                </a:cubicBezTo>
                <a:cubicBezTo>
                  <a:pt x="696" y="1768"/>
                  <a:pt x="695" y="1769"/>
                  <a:pt x="695" y="1770"/>
                </a:cubicBezTo>
                <a:cubicBezTo>
                  <a:pt x="690" y="1773"/>
                  <a:pt x="685" y="1776"/>
                  <a:pt x="680" y="1779"/>
                </a:cubicBezTo>
                <a:cubicBezTo>
                  <a:pt x="669" y="1776"/>
                  <a:pt x="657" y="1772"/>
                  <a:pt x="646" y="1769"/>
                </a:cubicBezTo>
                <a:close/>
                <a:moveTo>
                  <a:pt x="697" y="1907"/>
                </a:moveTo>
                <a:cubicBezTo>
                  <a:pt x="694" y="1905"/>
                  <a:pt x="690" y="1902"/>
                  <a:pt x="687" y="1900"/>
                </a:cubicBezTo>
                <a:cubicBezTo>
                  <a:pt x="688" y="1899"/>
                  <a:pt x="688" y="1898"/>
                  <a:pt x="689" y="1897"/>
                </a:cubicBezTo>
                <a:cubicBezTo>
                  <a:pt x="693" y="1898"/>
                  <a:pt x="698" y="1898"/>
                  <a:pt x="703" y="1898"/>
                </a:cubicBezTo>
                <a:cubicBezTo>
                  <a:pt x="704" y="1902"/>
                  <a:pt x="706" y="1906"/>
                  <a:pt x="707" y="1910"/>
                </a:cubicBezTo>
                <a:cubicBezTo>
                  <a:pt x="704" y="1909"/>
                  <a:pt x="700" y="1908"/>
                  <a:pt x="697" y="1907"/>
                </a:cubicBezTo>
                <a:close/>
                <a:moveTo>
                  <a:pt x="701" y="1757"/>
                </a:moveTo>
                <a:cubicBezTo>
                  <a:pt x="690" y="1755"/>
                  <a:pt x="680" y="1753"/>
                  <a:pt x="670" y="1752"/>
                </a:cubicBezTo>
                <a:cubicBezTo>
                  <a:pt x="675" y="1749"/>
                  <a:pt x="680" y="1746"/>
                  <a:pt x="686" y="1744"/>
                </a:cubicBezTo>
                <a:cubicBezTo>
                  <a:pt x="692" y="1747"/>
                  <a:pt x="697" y="1749"/>
                  <a:pt x="703" y="1752"/>
                </a:cubicBezTo>
                <a:cubicBezTo>
                  <a:pt x="702" y="1753"/>
                  <a:pt x="702" y="1755"/>
                  <a:pt x="701" y="1757"/>
                </a:cubicBezTo>
                <a:close/>
                <a:moveTo>
                  <a:pt x="663" y="1721"/>
                </a:moveTo>
                <a:cubicBezTo>
                  <a:pt x="658" y="1719"/>
                  <a:pt x="653" y="1717"/>
                  <a:pt x="648" y="1715"/>
                </a:cubicBezTo>
                <a:cubicBezTo>
                  <a:pt x="652" y="1713"/>
                  <a:pt x="656" y="1711"/>
                  <a:pt x="659" y="1709"/>
                </a:cubicBezTo>
                <a:cubicBezTo>
                  <a:pt x="672" y="1706"/>
                  <a:pt x="686" y="1702"/>
                  <a:pt x="699" y="1698"/>
                </a:cubicBezTo>
                <a:cubicBezTo>
                  <a:pt x="687" y="1706"/>
                  <a:pt x="675" y="1713"/>
                  <a:pt x="663" y="1721"/>
                </a:cubicBezTo>
                <a:close/>
                <a:moveTo>
                  <a:pt x="653" y="1696"/>
                </a:moveTo>
                <a:cubicBezTo>
                  <a:pt x="645" y="1698"/>
                  <a:pt x="636" y="1699"/>
                  <a:pt x="628" y="1701"/>
                </a:cubicBezTo>
                <a:cubicBezTo>
                  <a:pt x="629" y="1700"/>
                  <a:pt x="629" y="1698"/>
                  <a:pt x="630" y="1697"/>
                </a:cubicBezTo>
                <a:cubicBezTo>
                  <a:pt x="632" y="1694"/>
                  <a:pt x="633" y="1692"/>
                  <a:pt x="635" y="1689"/>
                </a:cubicBezTo>
                <a:cubicBezTo>
                  <a:pt x="642" y="1684"/>
                  <a:pt x="649" y="1680"/>
                  <a:pt x="657" y="1675"/>
                </a:cubicBezTo>
                <a:cubicBezTo>
                  <a:pt x="657" y="1675"/>
                  <a:pt x="657" y="1675"/>
                  <a:pt x="657" y="1675"/>
                </a:cubicBezTo>
                <a:cubicBezTo>
                  <a:pt x="664" y="1677"/>
                  <a:pt x="671" y="1679"/>
                  <a:pt x="678" y="1681"/>
                </a:cubicBezTo>
                <a:cubicBezTo>
                  <a:pt x="670" y="1686"/>
                  <a:pt x="662" y="1691"/>
                  <a:pt x="653" y="1696"/>
                </a:cubicBezTo>
                <a:close/>
                <a:moveTo>
                  <a:pt x="650" y="1627"/>
                </a:moveTo>
                <a:cubicBezTo>
                  <a:pt x="649" y="1629"/>
                  <a:pt x="648" y="1630"/>
                  <a:pt x="646" y="1632"/>
                </a:cubicBezTo>
                <a:cubicBezTo>
                  <a:pt x="645" y="1632"/>
                  <a:pt x="645" y="1633"/>
                  <a:pt x="644" y="1633"/>
                </a:cubicBezTo>
                <a:cubicBezTo>
                  <a:pt x="642" y="1633"/>
                  <a:pt x="640" y="1632"/>
                  <a:pt x="638" y="1631"/>
                </a:cubicBezTo>
                <a:cubicBezTo>
                  <a:pt x="638" y="1630"/>
                  <a:pt x="638" y="1629"/>
                  <a:pt x="638" y="1628"/>
                </a:cubicBezTo>
                <a:cubicBezTo>
                  <a:pt x="642" y="1625"/>
                  <a:pt x="646" y="1621"/>
                  <a:pt x="650" y="1617"/>
                </a:cubicBezTo>
                <a:cubicBezTo>
                  <a:pt x="652" y="1616"/>
                  <a:pt x="655" y="1615"/>
                  <a:pt x="658" y="1614"/>
                </a:cubicBezTo>
                <a:cubicBezTo>
                  <a:pt x="655" y="1618"/>
                  <a:pt x="653" y="1623"/>
                  <a:pt x="650" y="1627"/>
                </a:cubicBezTo>
                <a:close/>
                <a:moveTo>
                  <a:pt x="629" y="1534"/>
                </a:moveTo>
                <a:cubicBezTo>
                  <a:pt x="632" y="1533"/>
                  <a:pt x="634" y="1531"/>
                  <a:pt x="637" y="1530"/>
                </a:cubicBezTo>
                <a:cubicBezTo>
                  <a:pt x="637" y="1535"/>
                  <a:pt x="636" y="1541"/>
                  <a:pt x="635" y="1546"/>
                </a:cubicBezTo>
                <a:cubicBezTo>
                  <a:pt x="628" y="1549"/>
                  <a:pt x="620" y="1551"/>
                  <a:pt x="613" y="1553"/>
                </a:cubicBezTo>
                <a:cubicBezTo>
                  <a:pt x="613" y="1553"/>
                  <a:pt x="613" y="1553"/>
                  <a:pt x="613" y="1553"/>
                </a:cubicBezTo>
                <a:cubicBezTo>
                  <a:pt x="618" y="1546"/>
                  <a:pt x="623" y="1540"/>
                  <a:pt x="629" y="1534"/>
                </a:cubicBezTo>
                <a:close/>
                <a:moveTo>
                  <a:pt x="621" y="1581"/>
                </a:moveTo>
                <a:cubicBezTo>
                  <a:pt x="623" y="1580"/>
                  <a:pt x="624" y="1578"/>
                  <a:pt x="626" y="1577"/>
                </a:cubicBezTo>
                <a:cubicBezTo>
                  <a:pt x="621" y="1585"/>
                  <a:pt x="616" y="1592"/>
                  <a:pt x="610" y="1599"/>
                </a:cubicBezTo>
                <a:cubicBezTo>
                  <a:pt x="611" y="1597"/>
                  <a:pt x="611" y="1594"/>
                  <a:pt x="611" y="1592"/>
                </a:cubicBezTo>
                <a:cubicBezTo>
                  <a:pt x="614" y="1588"/>
                  <a:pt x="617" y="1585"/>
                  <a:pt x="621" y="1581"/>
                </a:cubicBezTo>
                <a:close/>
                <a:moveTo>
                  <a:pt x="628" y="1590"/>
                </a:moveTo>
                <a:cubicBezTo>
                  <a:pt x="627" y="1597"/>
                  <a:pt x="626" y="1604"/>
                  <a:pt x="624" y="1611"/>
                </a:cubicBezTo>
                <a:cubicBezTo>
                  <a:pt x="620" y="1612"/>
                  <a:pt x="615" y="1614"/>
                  <a:pt x="610" y="1616"/>
                </a:cubicBezTo>
                <a:cubicBezTo>
                  <a:pt x="617" y="1607"/>
                  <a:pt x="622" y="1598"/>
                  <a:pt x="628" y="1590"/>
                </a:cubicBezTo>
                <a:close/>
                <a:moveTo>
                  <a:pt x="614" y="1740"/>
                </a:moveTo>
                <a:cubicBezTo>
                  <a:pt x="621" y="1740"/>
                  <a:pt x="628" y="1740"/>
                  <a:pt x="635" y="1739"/>
                </a:cubicBezTo>
                <a:cubicBezTo>
                  <a:pt x="632" y="1741"/>
                  <a:pt x="629" y="1743"/>
                  <a:pt x="626" y="1745"/>
                </a:cubicBezTo>
                <a:cubicBezTo>
                  <a:pt x="622" y="1745"/>
                  <a:pt x="618" y="1744"/>
                  <a:pt x="613" y="1743"/>
                </a:cubicBezTo>
                <a:cubicBezTo>
                  <a:pt x="613" y="1742"/>
                  <a:pt x="614" y="1741"/>
                  <a:pt x="614" y="1740"/>
                </a:cubicBezTo>
                <a:close/>
                <a:moveTo>
                  <a:pt x="635" y="1778"/>
                </a:moveTo>
                <a:cubicBezTo>
                  <a:pt x="646" y="1781"/>
                  <a:pt x="657" y="1784"/>
                  <a:pt x="668" y="1787"/>
                </a:cubicBezTo>
                <a:cubicBezTo>
                  <a:pt x="667" y="1787"/>
                  <a:pt x="667" y="1788"/>
                  <a:pt x="666" y="1788"/>
                </a:cubicBezTo>
                <a:cubicBezTo>
                  <a:pt x="655" y="1786"/>
                  <a:pt x="643" y="1784"/>
                  <a:pt x="632" y="1782"/>
                </a:cubicBezTo>
                <a:cubicBezTo>
                  <a:pt x="633" y="1781"/>
                  <a:pt x="634" y="1780"/>
                  <a:pt x="635" y="1778"/>
                </a:cubicBezTo>
                <a:close/>
                <a:moveTo>
                  <a:pt x="667" y="1824"/>
                </a:moveTo>
                <a:cubicBezTo>
                  <a:pt x="667" y="1824"/>
                  <a:pt x="667" y="1824"/>
                  <a:pt x="667" y="1824"/>
                </a:cubicBezTo>
                <a:cubicBezTo>
                  <a:pt x="663" y="1827"/>
                  <a:pt x="658" y="1829"/>
                  <a:pt x="654" y="1831"/>
                </a:cubicBezTo>
                <a:cubicBezTo>
                  <a:pt x="648" y="1831"/>
                  <a:pt x="643" y="1830"/>
                  <a:pt x="638" y="1830"/>
                </a:cubicBezTo>
                <a:cubicBezTo>
                  <a:pt x="645" y="1827"/>
                  <a:pt x="652" y="1823"/>
                  <a:pt x="660" y="1819"/>
                </a:cubicBezTo>
                <a:cubicBezTo>
                  <a:pt x="662" y="1821"/>
                  <a:pt x="665" y="1822"/>
                  <a:pt x="667" y="1824"/>
                </a:cubicBezTo>
                <a:close/>
                <a:moveTo>
                  <a:pt x="638" y="1893"/>
                </a:moveTo>
                <a:cubicBezTo>
                  <a:pt x="645" y="1894"/>
                  <a:pt x="652" y="1894"/>
                  <a:pt x="659" y="1895"/>
                </a:cubicBezTo>
                <a:cubicBezTo>
                  <a:pt x="662" y="1897"/>
                  <a:pt x="665" y="1899"/>
                  <a:pt x="669" y="1902"/>
                </a:cubicBezTo>
                <a:cubicBezTo>
                  <a:pt x="658" y="1900"/>
                  <a:pt x="647" y="1898"/>
                  <a:pt x="636" y="1897"/>
                </a:cubicBezTo>
                <a:cubicBezTo>
                  <a:pt x="636" y="1896"/>
                  <a:pt x="637" y="1894"/>
                  <a:pt x="638" y="1893"/>
                </a:cubicBezTo>
                <a:close/>
                <a:moveTo>
                  <a:pt x="664" y="1915"/>
                </a:moveTo>
                <a:cubicBezTo>
                  <a:pt x="662" y="1917"/>
                  <a:pt x="660" y="1919"/>
                  <a:pt x="659" y="1921"/>
                </a:cubicBezTo>
                <a:cubicBezTo>
                  <a:pt x="658" y="1921"/>
                  <a:pt x="658" y="1921"/>
                  <a:pt x="657" y="1921"/>
                </a:cubicBezTo>
                <a:cubicBezTo>
                  <a:pt x="655" y="1918"/>
                  <a:pt x="652" y="1915"/>
                  <a:pt x="649" y="1913"/>
                </a:cubicBezTo>
                <a:cubicBezTo>
                  <a:pt x="654" y="1913"/>
                  <a:pt x="659" y="1914"/>
                  <a:pt x="664" y="1915"/>
                </a:cubicBezTo>
                <a:close/>
                <a:moveTo>
                  <a:pt x="636" y="1972"/>
                </a:moveTo>
                <a:cubicBezTo>
                  <a:pt x="640" y="1974"/>
                  <a:pt x="644" y="1976"/>
                  <a:pt x="649" y="1979"/>
                </a:cubicBezTo>
                <a:cubicBezTo>
                  <a:pt x="642" y="1980"/>
                  <a:pt x="637" y="1980"/>
                  <a:pt x="634" y="1980"/>
                </a:cubicBezTo>
                <a:cubicBezTo>
                  <a:pt x="632" y="1980"/>
                  <a:pt x="629" y="1981"/>
                  <a:pt x="627" y="1981"/>
                </a:cubicBezTo>
                <a:cubicBezTo>
                  <a:pt x="630" y="1978"/>
                  <a:pt x="633" y="1975"/>
                  <a:pt x="636" y="1972"/>
                </a:cubicBezTo>
                <a:close/>
                <a:moveTo>
                  <a:pt x="640" y="1967"/>
                </a:moveTo>
                <a:cubicBezTo>
                  <a:pt x="640" y="1967"/>
                  <a:pt x="641" y="1967"/>
                  <a:pt x="641" y="1967"/>
                </a:cubicBezTo>
                <a:cubicBezTo>
                  <a:pt x="646" y="1968"/>
                  <a:pt x="652" y="1969"/>
                  <a:pt x="658" y="1970"/>
                </a:cubicBezTo>
                <a:cubicBezTo>
                  <a:pt x="661" y="1972"/>
                  <a:pt x="664" y="1974"/>
                  <a:pt x="667" y="1976"/>
                </a:cubicBezTo>
                <a:cubicBezTo>
                  <a:pt x="664" y="1977"/>
                  <a:pt x="662" y="1977"/>
                  <a:pt x="660" y="1977"/>
                </a:cubicBezTo>
                <a:cubicBezTo>
                  <a:pt x="653" y="1974"/>
                  <a:pt x="647" y="1970"/>
                  <a:pt x="640" y="1967"/>
                </a:cubicBezTo>
                <a:close/>
                <a:moveTo>
                  <a:pt x="669" y="1994"/>
                </a:moveTo>
                <a:cubicBezTo>
                  <a:pt x="667" y="1997"/>
                  <a:pt x="665" y="2000"/>
                  <a:pt x="664" y="2003"/>
                </a:cubicBezTo>
                <a:cubicBezTo>
                  <a:pt x="659" y="2001"/>
                  <a:pt x="655" y="1998"/>
                  <a:pt x="650" y="1995"/>
                </a:cubicBezTo>
                <a:cubicBezTo>
                  <a:pt x="657" y="1995"/>
                  <a:pt x="663" y="1995"/>
                  <a:pt x="669" y="1994"/>
                </a:cubicBezTo>
                <a:close/>
                <a:moveTo>
                  <a:pt x="655" y="1950"/>
                </a:moveTo>
                <a:cubicBezTo>
                  <a:pt x="656" y="1949"/>
                  <a:pt x="657" y="1947"/>
                  <a:pt x="658" y="1946"/>
                </a:cubicBezTo>
                <a:cubicBezTo>
                  <a:pt x="659" y="1946"/>
                  <a:pt x="661" y="1947"/>
                  <a:pt x="663" y="1948"/>
                </a:cubicBezTo>
                <a:cubicBezTo>
                  <a:pt x="668" y="1953"/>
                  <a:pt x="673" y="1958"/>
                  <a:pt x="678" y="1963"/>
                </a:cubicBezTo>
                <a:cubicBezTo>
                  <a:pt x="670" y="1959"/>
                  <a:pt x="662" y="1954"/>
                  <a:pt x="655" y="1950"/>
                </a:cubicBezTo>
                <a:close/>
                <a:moveTo>
                  <a:pt x="682" y="1996"/>
                </a:moveTo>
                <a:cubicBezTo>
                  <a:pt x="695" y="2003"/>
                  <a:pt x="708" y="2010"/>
                  <a:pt x="721" y="2017"/>
                </a:cubicBezTo>
                <a:cubicBezTo>
                  <a:pt x="724" y="2020"/>
                  <a:pt x="728" y="2023"/>
                  <a:pt x="732" y="2026"/>
                </a:cubicBezTo>
                <a:cubicBezTo>
                  <a:pt x="729" y="2031"/>
                  <a:pt x="726" y="2035"/>
                  <a:pt x="723" y="2040"/>
                </a:cubicBezTo>
                <a:cubicBezTo>
                  <a:pt x="706" y="2030"/>
                  <a:pt x="690" y="2019"/>
                  <a:pt x="673" y="2009"/>
                </a:cubicBezTo>
                <a:cubicBezTo>
                  <a:pt x="676" y="2005"/>
                  <a:pt x="679" y="2000"/>
                  <a:pt x="682" y="1996"/>
                </a:cubicBezTo>
                <a:close/>
                <a:moveTo>
                  <a:pt x="740" y="2033"/>
                </a:moveTo>
                <a:cubicBezTo>
                  <a:pt x="741" y="2034"/>
                  <a:pt x="743" y="2035"/>
                  <a:pt x="744" y="2036"/>
                </a:cubicBezTo>
                <a:cubicBezTo>
                  <a:pt x="748" y="2040"/>
                  <a:pt x="752" y="2045"/>
                  <a:pt x="755" y="2049"/>
                </a:cubicBezTo>
                <a:cubicBezTo>
                  <a:pt x="755" y="2051"/>
                  <a:pt x="756" y="2053"/>
                  <a:pt x="756" y="2055"/>
                </a:cubicBezTo>
                <a:cubicBezTo>
                  <a:pt x="754" y="2055"/>
                  <a:pt x="752" y="2056"/>
                  <a:pt x="750" y="2056"/>
                </a:cubicBezTo>
                <a:cubicBezTo>
                  <a:pt x="744" y="2052"/>
                  <a:pt x="738" y="2049"/>
                  <a:pt x="732" y="2045"/>
                </a:cubicBezTo>
                <a:cubicBezTo>
                  <a:pt x="735" y="2041"/>
                  <a:pt x="737" y="2037"/>
                  <a:pt x="740" y="2033"/>
                </a:cubicBezTo>
                <a:close/>
                <a:moveTo>
                  <a:pt x="747" y="2003"/>
                </a:moveTo>
                <a:cubicBezTo>
                  <a:pt x="745" y="2001"/>
                  <a:pt x="743" y="1999"/>
                  <a:pt x="741" y="1997"/>
                </a:cubicBezTo>
                <a:cubicBezTo>
                  <a:pt x="739" y="1995"/>
                  <a:pt x="736" y="1995"/>
                  <a:pt x="735" y="1997"/>
                </a:cubicBezTo>
                <a:cubicBezTo>
                  <a:pt x="733" y="1995"/>
                  <a:pt x="731" y="1994"/>
                  <a:pt x="728" y="1992"/>
                </a:cubicBezTo>
                <a:cubicBezTo>
                  <a:pt x="737" y="1992"/>
                  <a:pt x="746" y="1992"/>
                  <a:pt x="753" y="1993"/>
                </a:cubicBezTo>
                <a:cubicBezTo>
                  <a:pt x="751" y="1996"/>
                  <a:pt x="749" y="2000"/>
                  <a:pt x="747" y="2003"/>
                </a:cubicBezTo>
                <a:close/>
                <a:moveTo>
                  <a:pt x="749" y="1970"/>
                </a:moveTo>
                <a:cubicBezTo>
                  <a:pt x="744" y="1968"/>
                  <a:pt x="739" y="1966"/>
                  <a:pt x="734" y="1964"/>
                </a:cubicBezTo>
                <a:cubicBezTo>
                  <a:pt x="726" y="1959"/>
                  <a:pt x="718" y="1954"/>
                  <a:pt x="710" y="1949"/>
                </a:cubicBezTo>
                <a:cubicBezTo>
                  <a:pt x="712" y="1945"/>
                  <a:pt x="714" y="1942"/>
                  <a:pt x="716" y="1938"/>
                </a:cubicBezTo>
                <a:cubicBezTo>
                  <a:pt x="727" y="1946"/>
                  <a:pt x="737" y="1955"/>
                  <a:pt x="747" y="1964"/>
                </a:cubicBezTo>
                <a:cubicBezTo>
                  <a:pt x="750" y="1966"/>
                  <a:pt x="752" y="1968"/>
                  <a:pt x="755" y="1970"/>
                </a:cubicBezTo>
                <a:cubicBezTo>
                  <a:pt x="755" y="1970"/>
                  <a:pt x="755" y="1970"/>
                  <a:pt x="756" y="1970"/>
                </a:cubicBezTo>
                <a:cubicBezTo>
                  <a:pt x="753" y="1970"/>
                  <a:pt x="751" y="1970"/>
                  <a:pt x="749" y="1970"/>
                </a:cubicBezTo>
                <a:close/>
                <a:moveTo>
                  <a:pt x="730" y="1811"/>
                </a:moveTo>
                <a:cubicBezTo>
                  <a:pt x="735" y="1812"/>
                  <a:pt x="739" y="1813"/>
                  <a:pt x="743" y="1814"/>
                </a:cubicBezTo>
                <a:cubicBezTo>
                  <a:pt x="747" y="1823"/>
                  <a:pt x="751" y="1831"/>
                  <a:pt x="755" y="1840"/>
                </a:cubicBezTo>
                <a:cubicBezTo>
                  <a:pt x="755" y="1840"/>
                  <a:pt x="755" y="1840"/>
                  <a:pt x="754" y="1840"/>
                </a:cubicBezTo>
                <a:cubicBezTo>
                  <a:pt x="742" y="1834"/>
                  <a:pt x="729" y="1828"/>
                  <a:pt x="716" y="1823"/>
                </a:cubicBezTo>
                <a:cubicBezTo>
                  <a:pt x="717" y="1822"/>
                  <a:pt x="717" y="1820"/>
                  <a:pt x="717" y="1819"/>
                </a:cubicBezTo>
                <a:cubicBezTo>
                  <a:pt x="722" y="1817"/>
                  <a:pt x="726" y="1814"/>
                  <a:pt x="730" y="1811"/>
                </a:cubicBezTo>
                <a:close/>
                <a:moveTo>
                  <a:pt x="722" y="1793"/>
                </a:moveTo>
                <a:cubicBezTo>
                  <a:pt x="722" y="1791"/>
                  <a:pt x="723" y="1790"/>
                  <a:pt x="723" y="1788"/>
                </a:cubicBezTo>
                <a:cubicBezTo>
                  <a:pt x="726" y="1786"/>
                  <a:pt x="729" y="1785"/>
                  <a:pt x="733" y="1783"/>
                </a:cubicBezTo>
                <a:cubicBezTo>
                  <a:pt x="733" y="1785"/>
                  <a:pt x="734" y="1786"/>
                  <a:pt x="734" y="1788"/>
                </a:cubicBezTo>
                <a:cubicBezTo>
                  <a:pt x="731" y="1790"/>
                  <a:pt x="727" y="1792"/>
                  <a:pt x="724" y="1794"/>
                </a:cubicBezTo>
                <a:cubicBezTo>
                  <a:pt x="723" y="1793"/>
                  <a:pt x="723" y="1793"/>
                  <a:pt x="722" y="1793"/>
                </a:cubicBezTo>
                <a:close/>
                <a:moveTo>
                  <a:pt x="764" y="1809"/>
                </a:moveTo>
                <a:cubicBezTo>
                  <a:pt x="761" y="1804"/>
                  <a:pt x="759" y="1800"/>
                  <a:pt x="757" y="1795"/>
                </a:cubicBezTo>
                <a:cubicBezTo>
                  <a:pt x="763" y="1791"/>
                  <a:pt x="769" y="1787"/>
                  <a:pt x="775" y="1784"/>
                </a:cubicBezTo>
                <a:cubicBezTo>
                  <a:pt x="776" y="1784"/>
                  <a:pt x="776" y="1784"/>
                  <a:pt x="777" y="1785"/>
                </a:cubicBezTo>
                <a:cubicBezTo>
                  <a:pt x="774" y="1793"/>
                  <a:pt x="772" y="1802"/>
                  <a:pt x="770" y="1810"/>
                </a:cubicBezTo>
                <a:cubicBezTo>
                  <a:pt x="768" y="1810"/>
                  <a:pt x="766" y="1809"/>
                  <a:pt x="764" y="1809"/>
                </a:cubicBezTo>
                <a:close/>
                <a:moveTo>
                  <a:pt x="766" y="1869"/>
                </a:moveTo>
                <a:cubicBezTo>
                  <a:pt x="763" y="1869"/>
                  <a:pt x="759" y="1869"/>
                  <a:pt x="755" y="1869"/>
                </a:cubicBezTo>
                <a:cubicBezTo>
                  <a:pt x="756" y="1867"/>
                  <a:pt x="757" y="1866"/>
                  <a:pt x="758" y="1864"/>
                </a:cubicBezTo>
                <a:cubicBezTo>
                  <a:pt x="760" y="1865"/>
                  <a:pt x="763" y="1865"/>
                  <a:pt x="766" y="1865"/>
                </a:cubicBezTo>
                <a:cubicBezTo>
                  <a:pt x="766" y="1866"/>
                  <a:pt x="766" y="1868"/>
                  <a:pt x="766" y="1869"/>
                </a:cubicBezTo>
                <a:close/>
                <a:moveTo>
                  <a:pt x="766" y="1745"/>
                </a:moveTo>
                <a:cubicBezTo>
                  <a:pt x="761" y="1742"/>
                  <a:pt x="756" y="1739"/>
                  <a:pt x="750" y="1737"/>
                </a:cubicBezTo>
                <a:cubicBezTo>
                  <a:pt x="751" y="1736"/>
                  <a:pt x="751" y="1736"/>
                  <a:pt x="751" y="1736"/>
                </a:cubicBezTo>
                <a:cubicBezTo>
                  <a:pt x="762" y="1736"/>
                  <a:pt x="773" y="1735"/>
                  <a:pt x="784" y="1735"/>
                </a:cubicBezTo>
                <a:cubicBezTo>
                  <a:pt x="784" y="1736"/>
                  <a:pt x="784" y="1736"/>
                  <a:pt x="784" y="1736"/>
                </a:cubicBezTo>
                <a:cubicBezTo>
                  <a:pt x="778" y="1739"/>
                  <a:pt x="772" y="1742"/>
                  <a:pt x="766" y="1745"/>
                </a:cubicBezTo>
                <a:close/>
                <a:moveTo>
                  <a:pt x="755" y="1750"/>
                </a:moveTo>
                <a:cubicBezTo>
                  <a:pt x="751" y="1752"/>
                  <a:pt x="747" y="1754"/>
                  <a:pt x="743" y="1756"/>
                </a:cubicBezTo>
                <a:cubicBezTo>
                  <a:pt x="743" y="1756"/>
                  <a:pt x="742" y="1756"/>
                  <a:pt x="742" y="1756"/>
                </a:cubicBezTo>
                <a:cubicBezTo>
                  <a:pt x="741" y="1752"/>
                  <a:pt x="740" y="1749"/>
                  <a:pt x="740" y="1746"/>
                </a:cubicBezTo>
                <a:cubicBezTo>
                  <a:pt x="740" y="1746"/>
                  <a:pt x="741" y="1745"/>
                  <a:pt x="741" y="1745"/>
                </a:cubicBezTo>
                <a:cubicBezTo>
                  <a:pt x="746" y="1746"/>
                  <a:pt x="751" y="1748"/>
                  <a:pt x="755" y="1750"/>
                </a:cubicBezTo>
                <a:close/>
                <a:moveTo>
                  <a:pt x="746" y="1839"/>
                </a:moveTo>
                <a:cubicBezTo>
                  <a:pt x="735" y="1838"/>
                  <a:pt x="724" y="1837"/>
                  <a:pt x="713" y="1836"/>
                </a:cubicBezTo>
                <a:cubicBezTo>
                  <a:pt x="714" y="1833"/>
                  <a:pt x="715" y="1829"/>
                  <a:pt x="716" y="1826"/>
                </a:cubicBezTo>
                <a:cubicBezTo>
                  <a:pt x="726" y="1830"/>
                  <a:pt x="736" y="1835"/>
                  <a:pt x="746" y="1839"/>
                </a:cubicBezTo>
                <a:close/>
                <a:moveTo>
                  <a:pt x="727" y="1862"/>
                </a:moveTo>
                <a:cubicBezTo>
                  <a:pt x="730" y="1864"/>
                  <a:pt x="732" y="1866"/>
                  <a:pt x="735" y="1868"/>
                </a:cubicBezTo>
                <a:cubicBezTo>
                  <a:pt x="730" y="1868"/>
                  <a:pt x="726" y="1867"/>
                  <a:pt x="722" y="1867"/>
                </a:cubicBezTo>
                <a:cubicBezTo>
                  <a:pt x="719" y="1866"/>
                  <a:pt x="715" y="1864"/>
                  <a:pt x="712" y="1863"/>
                </a:cubicBezTo>
                <a:cubicBezTo>
                  <a:pt x="712" y="1862"/>
                  <a:pt x="712" y="1862"/>
                  <a:pt x="712" y="1861"/>
                </a:cubicBezTo>
                <a:cubicBezTo>
                  <a:pt x="717" y="1862"/>
                  <a:pt x="722" y="1862"/>
                  <a:pt x="727" y="1862"/>
                </a:cubicBezTo>
                <a:close/>
                <a:moveTo>
                  <a:pt x="738" y="1908"/>
                </a:moveTo>
                <a:cubicBezTo>
                  <a:pt x="737" y="1907"/>
                  <a:pt x="736" y="1906"/>
                  <a:pt x="735" y="1905"/>
                </a:cubicBezTo>
                <a:cubicBezTo>
                  <a:pt x="736" y="1903"/>
                  <a:pt x="736" y="1902"/>
                  <a:pt x="737" y="1901"/>
                </a:cubicBezTo>
                <a:cubicBezTo>
                  <a:pt x="751" y="1906"/>
                  <a:pt x="765" y="1911"/>
                  <a:pt x="779" y="1916"/>
                </a:cubicBezTo>
                <a:cubicBezTo>
                  <a:pt x="781" y="1920"/>
                  <a:pt x="782" y="1924"/>
                  <a:pt x="784" y="1927"/>
                </a:cubicBezTo>
                <a:cubicBezTo>
                  <a:pt x="783" y="1927"/>
                  <a:pt x="781" y="1927"/>
                  <a:pt x="780" y="1926"/>
                </a:cubicBezTo>
                <a:cubicBezTo>
                  <a:pt x="766" y="1920"/>
                  <a:pt x="752" y="1914"/>
                  <a:pt x="738" y="1908"/>
                </a:cubicBezTo>
                <a:close/>
                <a:moveTo>
                  <a:pt x="785" y="1937"/>
                </a:moveTo>
                <a:cubicBezTo>
                  <a:pt x="784" y="1940"/>
                  <a:pt x="782" y="1943"/>
                  <a:pt x="780" y="1947"/>
                </a:cubicBezTo>
                <a:cubicBezTo>
                  <a:pt x="773" y="1942"/>
                  <a:pt x="766" y="1937"/>
                  <a:pt x="760" y="1931"/>
                </a:cubicBezTo>
                <a:cubicBezTo>
                  <a:pt x="768" y="1933"/>
                  <a:pt x="777" y="1935"/>
                  <a:pt x="785" y="1937"/>
                </a:cubicBezTo>
                <a:close/>
                <a:moveTo>
                  <a:pt x="784" y="1721"/>
                </a:moveTo>
                <a:cubicBezTo>
                  <a:pt x="781" y="1719"/>
                  <a:pt x="779" y="1716"/>
                  <a:pt x="776" y="1713"/>
                </a:cubicBezTo>
                <a:cubicBezTo>
                  <a:pt x="779" y="1710"/>
                  <a:pt x="782" y="1707"/>
                  <a:pt x="785" y="1704"/>
                </a:cubicBezTo>
                <a:cubicBezTo>
                  <a:pt x="784" y="1710"/>
                  <a:pt x="784" y="1716"/>
                  <a:pt x="784" y="1721"/>
                </a:cubicBezTo>
                <a:close/>
                <a:moveTo>
                  <a:pt x="782" y="1725"/>
                </a:moveTo>
                <a:cubicBezTo>
                  <a:pt x="776" y="1725"/>
                  <a:pt x="770" y="1725"/>
                  <a:pt x="764" y="1724"/>
                </a:cubicBezTo>
                <a:cubicBezTo>
                  <a:pt x="767" y="1722"/>
                  <a:pt x="770" y="1719"/>
                  <a:pt x="773" y="1716"/>
                </a:cubicBezTo>
                <a:cubicBezTo>
                  <a:pt x="776" y="1719"/>
                  <a:pt x="779" y="1722"/>
                  <a:pt x="782" y="1725"/>
                </a:cubicBezTo>
                <a:close/>
                <a:moveTo>
                  <a:pt x="757" y="1724"/>
                </a:moveTo>
                <a:cubicBezTo>
                  <a:pt x="750" y="1724"/>
                  <a:pt x="742" y="1724"/>
                  <a:pt x="735" y="1724"/>
                </a:cubicBezTo>
                <a:cubicBezTo>
                  <a:pt x="734" y="1719"/>
                  <a:pt x="733" y="1714"/>
                  <a:pt x="733" y="1709"/>
                </a:cubicBezTo>
                <a:cubicBezTo>
                  <a:pt x="739" y="1705"/>
                  <a:pt x="745" y="1702"/>
                  <a:pt x="751" y="1698"/>
                </a:cubicBezTo>
                <a:cubicBezTo>
                  <a:pt x="758" y="1703"/>
                  <a:pt x="764" y="1708"/>
                  <a:pt x="770" y="1713"/>
                </a:cubicBezTo>
                <a:cubicBezTo>
                  <a:pt x="766" y="1717"/>
                  <a:pt x="761" y="1721"/>
                  <a:pt x="757" y="1724"/>
                </a:cubicBezTo>
                <a:close/>
                <a:moveTo>
                  <a:pt x="750" y="1691"/>
                </a:moveTo>
                <a:cubicBezTo>
                  <a:pt x="748" y="1689"/>
                  <a:pt x="745" y="1687"/>
                  <a:pt x="743" y="1685"/>
                </a:cubicBezTo>
                <a:cubicBezTo>
                  <a:pt x="756" y="1681"/>
                  <a:pt x="768" y="1677"/>
                  <a:pt x="781" y="1673"/>
                </a:cubicBezTo>
                <a:cubicBezTo>
                  <a:pt x="771" y="1679"/>
                  <a:pt x="761" y="1685"/>
                  <a:pt x="750" y="1691"/>
                </a:cubicBezTo>
                <a:close/>
                <a:moveTo>
                  <a:pt x="746" y="1693"/>
                </a:moveTo>
                <a:cubicBezTo>
                  <a:pt x="745" y="1694"/>
                  <a:pt x="743" y="1695"/>
                  <a:pt x="742" y="1695"/>
                </a:cubicBezTo>
                <a:cubicBezTo>
                  <a:pt x="739" y="1694"/>
                  <a:pt x="735" y="1693"/>
                  <a:pt x="732" y="1692"/>
                </a:cubicBezTo>
                <a:cubicBezTo>
                  <a:pt x="732" y="1691"/>
                  <a:pt x="732" y="1690"/>
                  <a:pt x="732" y="1689"/>
                </a:cubicBezTo>
                <a:cubicBezTo>
                  <a:pt x="733" y="1689"/>
                  <a:pt x="734" y="1688"/>
                  <a:pt x="734" y="1688"/>
                </a:cubicBezTo>
                <a:cubicBezTo>
                  <a:pt x="735" y="1688"/>
                  <a:pt x="736" y="1687"/>
                  <a:pt x="737" y="1687"/>
                </a:cubicBezTo>
                <a:cubicBezTo>
                  <a:pt x="740" y="1689"/>
                  <a:pt x="743" y="1691"/>
                  <a:pt x="746" y="1693"/>
                </a:cubicBezTo>
                <a:close/>
                <a:moveTo>
                  <a:pt x="731" y="1676"/>
                </a:moveTo>
                <a:cubicBezTo>
                  <a:pt x="731" y="1676"/>
                  <a:pt x="730" y="1676"/>
                  <a:pt x="730" y="1676"/>
                </a:cubicBezTo>
                <a:cubicBezTo>
                  <a:pt x="727" y="1674"/>
                  <a:pt x="724" y="1672"/>
                  <a:pt x="720" y="1670"/>
                </a:cubicBezTo>
                <a:cubicBezTo>
                  <a:pt x="725" y="1667"/>
                  <a:pt x="730" y="1664"/>
                  <a:pt x="735" y="1661"/>
                </a:cubicBezTo>
                <a:cubicBezTo>
                  <a:pt x="734" y="1666"/>
                  <a:pt x="733" y="1671"/>
                  <a:pt x="731" y="1676"/>
                </a:cubicBezTo>
                <a:close/>
                <a:moveTo>
                  <a:pt x="712" y="1703"/>
                </a:moveTo>
                <a:cubicBezTo>
                  <a:pt x="712" y="1706"/>
                  <a:pt x="712" y="1709"/>
                  <a:pt x="712" y="1712"/>
                </a:cubicBezTo>
                <a:cubicBezTo>
                  <a:pt x="706" y="1716"/>
                  <a:pt x="699" y="1720"/>
                  <a:pt x="692" y="1724"/>
                </a:cubicBezTo>
                <a:cubicBezTo>
                  <a:pt x="688" y="1724"/>
                  <a:pt x="685" y="1724"/>
                  <a:pt x="681" y="1724"/>
                </a:cubicBezTo>
                <a:cubicBezTo>
                  <a:pt x="691" y="1717"/>
                  <a:pt x="701" y="1710"/>
                  <a:pt x="712" y="1703"/>
                </a:cubicBezTo>
                <a:close/>
                <a:moveTo>
                  <a:pt x="685" y="1677"/>
                </a:moveTo>
                <a:cubicBezTo>
                  <a:pt x="679" y="1675"/>
                  <a:pt x="672" y="1673"/>
                  <a:pt x="666" y="1672"/>
                </a:cubicBezTo>
                <a:cubicBezTo>
                  <a:pt x="674" y="1668"/>
                  <a:pt x="682" y="1665"/>
                  <a:pt x="690" y="1661"/>
                </a:cubicBezTo>
                <a:cubicBezTo>
                  <a:pt x="694" y="1663"/>
                  <a:pt x="698" y="1665"/>
                  <a:pt x="702" y="1667"/>
                </a:cubicBezTo>
                <a:cubicBezTo>
                  <a:pt x="696" y="1670"/>
                  <a:pt x="691" y="1674"/>
                  <a:pt x="685" y="1677"/>
                </a:cubicBezTo>
                <a:close/>
                <a:moveTo>
                  <a:pt x="673" y="1646"/>
                </a:moveTo>
                <a:cubicBezTo>
                  <a:pt x="670" y="1644"/>
                  <a:pt x="666" y="1642"/>
                  <a:pt x="662" y="1641"/>
                </a:cubicBezTo>
                <a:cubicBezTo>
                  <a:pt x="662" y="1640"/>
                  <a:pt x="663" y="1639"/>
                  <a:pt x="663" y="1638"/>
                </a:cubicBezTo>
                <a:cubicBezTo>
                  <a:pt x="673" y="1632"/>
                  <a:pt x="683" y="1626"/>
                  <a:pt x="692" y="1620"/>
                </a:cubicBezTo>
                <a:cubicBezTo>
                  <a:pt x="694" y="1625"/>
                  <a:pt x="696" y="1629"/>
                  <a:pt x="697" y="1634"/>
                </a:cubicBezTo>
                <a:cubicBezTo>
                  <a:pt x="689" y="1638"/>
                  <a:pt x="681" y="1642"/>
                  <a:pt x="673" y="1646"/>
                </a:cubicBezTo>
                <a:close/>
                <a:moveTo>
                  <a:pt x="675" y="1615"/>
                </a:moveTo>
                <a:cubicBezTo>
                  <a:pt x="677" y="1612"/>
                  <a:pt x="679" y="1609"/>
                  <a:pt x="680" y="1605"/>
                </a:cubicBezTo>
                <a:cubicBezTo>
                  <a:pt x="681" y="1605"/>
                  <a:pt x="681" y="1605"/>
                  <a:pt x="681" y="1604"/>
                </a:cubicBezTo>
                <a:cubicBezTo>
                  <a:pt x="683" y="1603"/>
                  <a:pt x="685" y="1603"/>
                  <a:pt x="686" y="1602"/>
                </a:cubicBezTo>
                <a:cubicBezTo>
                  <a:pt x="687" y="1604"/>
                  <a:pt x="688" y="1606"/>
                  <a:pt x="688" y="1608"/>
                </a:cubicBezTo>
                <a:cubicBezTo>
                  <a:pt x="684" y="1610"/>
                  <a:pt x="680" y="1613"/>
                  <a:pt x="675" y="1615"/>
                </a:cubicBezTo>
                <a:close/>
                <a:moveTo>
                  <a:pt x="695" y="1604"/>
                </a:moveTo>
                <a:cubicBezTo>
                  <a:pt x="694" y="1602"/>
                  <a:pt x="694" y="1601"/>
                  <a:pt x="693" y="1599"/>
                </a:cubicBezTo>
                <a:cubicBezTo>
                  <a:pt x="703" y="1595"/>
                  <a:pt x="713" y="1592"/>
                  <a:pt x="722" y="1588"/>
                </a:cubicBezTo>
                <a:cubicBezTo>
                  <a:pt x="713" y="1593"/>
                  <a:pt x="704" y="1598"/>
                  <a:pt x="695" y="1604"/>
                </a:cubicBezTo>
                <a:close/>
                <a:moveTo>
                  <a:pt x="691" y="1582"/>
                </a:moveTo>
                <a:cubicBezTo>
                  <a:pt x="694" y="1577"/>
                  <a:pt x="696" y="1572"/>
                  <a:pt x="698" y="1567"/>
                </a:cubicBezTo>
                <a:cubicBezTo>
                  <a:pt x="701" y="1567"/>
                  <a:pt x="703" y="1568"/>
                  <a:pt x="705" y="1568"/>
                </a:cubicBezTo>
                <a:cubicBezTo>
                  <a:pt x="700" y="1573"/>
                  <a:pt x="696" y="1577"/>
                  <a:pt x="691" y="1582"/>
                </a:cubicBezTo>
                <a:close/>
                <a:moveTo>
                  <a:pt x="688" y="1554"/>
                </a:moveTo>
                <a:cubicBezTo>
                  <a:pt x="683" y="1553"/>
                  <a:pt x="677" y="1553"/>
                  <a:pt x="672" y="1553"/>
                </a:cubicBezTo>
                <a:cubicBezTo>
                  <a:pt x="671" y="1551"/>
                  <a:pt x="670" y="1550"/>
                  <a:pt x="670" y="1549"/>
                </a:cubicBezTo>
                <a:cubicBezTo>
                  <a:pt x="678" y="1545"/>
                  <a:pt x="687" y="1542"/>
                  <a:pt x="695" y="1539"/>
                </a:cubicBezTo>
                <a:cubicBezTo>
                  <a:pt x="693" y="1544"/>
                  <a:pt x="690" y="1549"/>
                  <a:pt x="688" y="1554"/>
                </a:cubicBezTo>
                <a:close/>
                <a:moveTo>
                  <a:pt x="647" y="1415"/>
                </a:moveTo>
                <a:cubicBezTo>
                  <a:pt x="634" y="1425"/>
                  <a:pt x="622" y="1434"/>
                  <a:pt x="610" y="1444"/>
                </a:cubicBezTo>
                <a:cubicBezTo>
                  <a:pt x="610" y="1441"/>
                  <a:pt x="610" y="1439"/>
                  <a:pt x="610" y="1436"/>
                </a:cubicBezTo>
                <a:cubicBezTo>
                  <a:pt x="622" y="1410"/>
                  <a:pt x="633" y="1383"/>
                  <a:pt x="644" y="1357"/>
                </a:cubicBezTo>
                <a:cubicBezTo>
                  <a:pt x="645" y="1355"/>
                  <a:pt x="646" y="1354"/>
                  <a:pt x="648" y="1352"/>
                </a:cubicBezTo>
                <a:cubicBezTo>
                  <a:pt x="648" y="1373"/>
                  <a:pt x="648" y="1394"/>
                  <a:pt x="647" y="1415"/>
                </a:cubicBezTo>
                <a:close/>
                <a:moveTo>
                  <a:pt x="577" y="1317"/>
                </a:moveTo>
                <a:cubicBezTo>
                  <a:pt x="579" y="1313"/>
                  <a:pt x="581" y="1308"/>
                  <a:pt x="583" y="1304"/>
                </a:cubicBezTo>
                <a:cubicBezTo>
                  <a:pt x="586" y="1322"/>
                  <a:pt x="589" y="1340"/>
                  <a:pt x="591" y="1359"/>
                </a:cubicBezTo>
                <a:cubicBezTo>
                  <a:pt x="579" y="1369"/>
                  <a:pt x="568" y="1380"/>
                  <a:pt x="557" y="1391"/>
                </a:cubicBezTo>
                <a:cubicBezTo>
                  <a:pt x="556" y="1390"/>
                  <a:pt x="556" y="1390"/>
                  <a:pt x="556" y="1389"/>
                </a:cubicBezTo>
                <a:cubicBezTo>
                  <a:pt x="563" y="1365"/>
                  <a:pt x="570" y="1341"/>
                  <a:pt x="577" y="1317"/>
                </a:cubicBezTo>
                <a:close/>
                <a:moveTo>
                  <a:pt x="551" y="1384"/>
                </a:moveTo>
                <a:cubicBezTo>
                  <a:pt x="549" y="1382"/>
                  <a:pt x="547" y="1379"/>
                  <a:pt x="545" y="1377"/>
                </a:cubicBezTo>
                <a:cubicBezTo>
                  <a:pt x="552" y="1363"/>
                  <a:pt x="560" y="1350"/>
                  <a:pt x="567" y="1336"/>
                </a:cubicBezTo>
                <a:cubicBezTo>
                  <a:pt x="562" y="1352"/>
                  <a:pt x="556" y="1368"/>
                  <a:pt x="551" y="1384"/>
                </a:cubicBezTo>
                <a:close/>
                <a:moveTo>
                  <a:pt x="592" y="1370"/>
                </a:moveTo>
                <a:cubicBezTo>
                  <a:pt x="592" y="1375"/>
                  <a:pt x="593" y="1379"/>
                  <a:pt x="593" y="1384"/>
                </a:cubicBezTo>
                <a:cubicBezTo>
                  <a:pt x="589" y="1389"/>
                  <a:pt x="586" y="1394"/>
                  <a:pt x="582" y="1399"/>
                </a:cubicBezTo>
                <a:cubicBezTo>
                  <a:pt x="579" y="1402"/>
                  <a:pt x="576" y="1406"/>
                  <a:pt x="573" y="1409"/>
                </a:cubicBezTo>
                <a:cubicBezTo>
                  <a:pt x="570" y="1406"/>
                  <a:pt x="567" y="1402"/>
                  <a:pt x="564" y="1399"/>
                </a:cubicBezTo>
                <a:cubicBezTo>
                  <a:pt x="573" y="1389"/>
                  <a:pt x="582" y="1380"/>
                  <a:pt x="592" y="1370"/>
                </a:cubicBezTo>
                <a:close/>
                <a:moveTo>
                  <a:pt x="592" y="1439"/>
                </a:moveTo>
                <a:cubicBezTo>
                  <a:pt x="593" y="1442"/>
                  <a:pt x="595" y="1444"/>
                  <a:pt x="597" y="1447"/>
                </a:cubicBezTo>
                <a:cubicBezTo>
                  <a:pt x="596" y="1449"/>
                  <a:pt x="595" y="1451"/>
                  <a:pt x="594" y="1454"/>
                </a:cubicBezTo>
                <a:cubicBezTo>
                  <a:pt x="591" y="1453"/>
                  <a:pt x="589" y="1453"/>
                  <a:pt x="587" y="1452"/>
                </a:cubicBezTo>
                <a:cubicBezTo>
                  <a:pt x="589" y="1448"/>
                  <a:pt x="590" y="1444"/>
                  <a:pt x="592" y="1439"/>
                </a:cubicBezTo>
                <a:close/>
                <a:moveTo>
                  <a:pt x="590" y="1291"/>
                </a:moveTo>
                <a:cubicBezTo>
                  <a:pt x="592" y="1288"/>
                  <a:pt x="593" y="1284"/>
                  <a:pt x="595" y="1281"/>
                </a:cubicBezTo>
                <a:cubicBezTo>
                  <a:pt x="610" y="1285"/>
                  <a:pt x="625" y="1290"/>
                  <a:pt x="640" y="1295"/>
                </a:cubicBezTo>
                <a:cubicBezTo>
                  <a:pt x="635" y="1305"/>
                  <a:pt x="631" y="1316"/>
                  <a:pt x="626" y="1327"/>
                </a:cubicBezTo>
                <a:cubicBezTo>
                  <a:pt x="618" y="1334"/>
                  <a:pt x="609" y="1342"/>
                  <a:pt x="600" y="1350"/>
                </a:cubicBezTo>
                <a:cubicBezTo>
                  <a:pt x="597" y="1330"/>
                  <a:pt x="594" y="1311"/>
                  <a:pt x="590" y="1291"/>
                </a:cubicBezTo>
                <a:close/>
                <a:moveTo>
                  <a:pt x="620" y="1342"/>
                </a:moveTo>
                <a:cubicBezTo>
                  <a:pt x="619" y="1344"/>
                  <a:pt x="618" y="1346"/>
                  <a:pt x="617" y="1348"/>
                </a:cubicBezTo>
                <a:cubicBezTo>
                  <a:pt x="612" y="1355"/>
                  <a:pt x="608" y="1362"/>
                  <a:pt x="603" y="1369"/>
                </a:cubicBezTo>
                <a:cubicBezTo>
                  <a:pt x="602" y="1366"/>
                  <a:pt x="602" y="1363"/>
                  <a:pt x="601" y="1360"/>
                </a:cubicBezTo>
                <a:cubicBezTo>
                  <a:pt x="607" y="1354"/>
                  <a:pt x="614" y="1348"/>
                  <a:pt x="620" y="1342"/>
                </a:cubicBezTo>
                <a:close/>
                <a:moveTo>
                  <a:pt x="606" y="1396"/>
                </a:moveTo>
                <a:cubicBezTo>
                  <a:pt x="615" y="1387"/>
                  <a:pt x="625" y="1377"/>
                  <a:pt x="634" y="1367"/>
                </a:cubicBezTo>
                <a:cubicBezTo>
                  <a:pt x="626" y="1385"/>
                  <a:pt x="617" y="1404"/>
                  <a:pt x="609" y="1422"/>
                </a:cubicBezTo>
                <a:cubicBezTo>
                  <a:pt x="608" y="1414"/>
                  <a:pt x="607" y="1405"/>
                  <a:pt x="606" y="1397"/>
                </a:cubicBezTo>
                <a:cubicBezTo>
                  <a:pt x="606" y="1397"/>
                  <a:pt x="606" y="1397"/>
                  <a:pt x="606" y="1396"/>
                </a:cubicBezTo>
                <a:close/>
                <a:moveTo>
                  <a:pt x="618" y="1364"/>
                </a:moveTo>
                <a:cubicBezTo>
                  <a:pt x="620" y="1358"/>
                  <a:pt x="622" y="1352"/>
                  <a:pt x="625" y="1345"/>
                </a:cubicBezTo>
                <a:cubicBezTo>
                  <a:pt x="630" y="1338"/>
                  <a:pt x="634" y="1331"/>
                  <a:pt x="639" y="1324"/>
                </a:cubicBezTo>
                <a:cubicBezTo>
                  <a:pt x="639" y="1324"/>
                  <a:pt x="639" y="1324"/>
                  <a:pt x="639" y="1323"/>
                </a:cubicBezTo>
                <a:cubicBezTo>
                  <a:pt x="642" y="1321"/>
                  <a:pt x="644" y="1319"/>
                  <a:pt x="647" y="1316"/>
                </a:cubicBezTo>
                <a:cubicBezTo>
                  <a:pt x="647" y="1323"/>
                  <a:pt x="647" y="1329"/>
                  <a:pt x="647" y="1336"/>
                </a:cubicBezTo>
                <a:cubicBezTo>
                  <a:pt x="637" y="1345"/>
                  <a:pt x="627" y="1355"/>
                  <a:pt x="618" y="1364"/>
                </a:cubicBezTo>
                <a:close/>
                <a:moveTo>
                  <a:pt x="635" y="1319"/>
                </a:moveTo>
                <a:cubicBezTo>
                  <a:pt x="638" y="1312"/>
                  <a:pt x="641" y="1304"/>
                  <a:pt x="644" y="1296"/>
                </a:cubicBezTo>
                <a:cubicBezTo>
                  <a:pt x="644" y="1297"/>
                  <a:pt x="645" y="1297"/>
                  <a:pt x="646" y="1297"/>
                </a:cubicBezTo>
                <a:cubicBezTo>
                  <a:pt x="646" y="1301"/>
                  <a:pt x="646" y="1305"/>
                  <a:pt x="646" y="1309"/>
                </a:cubicBezTo>
                <a:cubicBezTo>
                  <a:pt x="642" y="1312"/>
                  <a:pt x="639" y="1316"/>
                  <a:pt x="635" y="1319"/>
                </a:cubicBezTo>
                <a:close/>
                <a:moveTo>
                  <a:pt x="615" y="1245"/>
                </a:moveTo>
                <a:cubicBezTo>
                  <a:pt x="623" y="1239"/>
                  <a:pt x="631" y="1234"/>
                  <a:pt x="640" y="1230"/>
                </a:cubicBezTo>
                <a:cubicBezTo>
                  <a:pt x="641" y="1238"/>
                  <a:pt x="642" y="1247"/>
                  <a:pt x="643" y="1255"/>
                </a:cubicBezTo>
                <a:cubicBezTo>
                  <a:pt x="633" y="1252"/>
                  <a:pt x="624" y="1248"/>
                  <a:pt x="615" y="1245"/>
                </a:cubicBezTo>
                <a:close/>
                <a:moveTo>
                  <a:pt x="617" y="1239"/>
                </a:moveTo>
                <a:cubicBezTo>
                  <a:pt x="620" y="1233"/>
                  <a:pt x="623" y="1228"/>
                  <a:pt x="625" y="1222"/>
                </a:cubicBezTo>
                <a:cubicBezTo>
                  <a:pt x="626" y="1221"/>
                  <a:pt x="624" y="1219"/>
                  <a:pt x="624" y="1221"/>
                </a:cubicBezTo>
                <a:cubicBezTo>
                  <a:pt x="620" y="1227"/>
                  <a:pt x="616" y="1234"/>
                  <a:pt x="613" y="1241"/>
                </a:cubicBezTo>
                <a:cubicBezTo>
                  <a:pt x="612" y="1242"/>
                  <a:pt x="611" y="1242"/>
                  <a:pt x="610" y="1243"/>
                </a:cubicBezTo>
                <a:cubicBezTo>
                  <a:pt x="606" y="1241"/>
                  <a:pt x="602" y="1240"/>
                  <a:pt x="598" y="1238"/>
                </a:cubicBezTo>
                <a:cubicBezTo>
                  <a:pt x="591" y="1235"/>
                  <a:pt x="583" y="1232"/>
                  <a:pt x="575" y="1229"/>
                </a:cubicBezTo>
                <a:cubicBezTo>
                  <a:pt x="575" y="1226"/>
                  <a:pt x="574" y="1223"/>
                  <a:pt x="573" y="1220"/>
                </a:cubicBezTo>
                <a:cubicBezTo>
                  <a:pt x="588" y="1218"/>
                  <a:pt x="602" y="1215"/>
                  <a:pt x="617" y="1210"/>
                </a:cubicBezTo>
                <a:cubicBezTo>
                  <a:pt x="624" y="1207"/>
                  <a:pt x="630" y="1204"/>
                  <a:pt x="636" y="1201"/>
                </a:cubicBezTo>
                <a:cubicBezTo>
                  <a:pt x="638" y="1209"/>
                  <a:pt x="639" y="1218"/>
                  <a:pt x="640" y="1227"/>
                </a:cubicBezTo>
                <a:cubicBezTo>
                  <a:pt x="632" y="1231"/>
                  <a:pt x="624" y="1235"/>
                  <a:pt x="617" y="1239"/>
                </a:cubicBezTo>
                <a:close/>
                <a:moveTo>
                  <a:pt x="578" y="1275"/>
                </a:moveTo>
                <a:cubicBezTo>
                  <a:pt x="579" y="1281"/>
                  <a:pt x="580" y="1286"/>
                  <a:pt x="581" y="1291"/>
                </a:cubicBezTo>
                <a:cubicBezTo>
                  <a:pt x="578" y="1299"/>
                  <a:pt x="576" y="1308"/>
                  <a:pt x="573" y="1316"/>
                </a:cubicBezTo>
                <a:cubicBezTo>
                  <a:pt x="563" y="1335"/>
                  <a:pt x="552" y="1354"/>
                  <a:pt x="542" y="1373"/>
                </a:cubicBezTo>
                <a:cubicBezTo>
                  <a:pt x="535" y="1365"/>
                  <a:pt x="528" y="1358"/>
                  <a:pt x="521" y="1350"/>
                </a:cubicBezTo>
                <a:cubicBezTo>
                  <a:pt x="528" y="1338"/>
                  <a:pt x="536" y="1326"/>
                  <a:pt x="544" y="1315"/>
                </a:cubicBezTo>
                <a:cubicBezTo>
                  <a:pt x="545" y="1315"/>
                  <a:pt x="546" y="1314"/>
                  <a:pt x="546" y="1314"/>
                </a:cubicBezTo>
                <a:cubicBezTo>
                  <a:pt x="547" y="1313"/>
                  <a:pt x="547" y="1313"/>
                  <a:pt x="547" y="1312"/>
                </a:cubicBezTo>
                <a:cubicBezTo>
                  <a:pt x="548" y="1311"/>
                  <a:pt x="550" y="1310"/>
                  <a:pt x="551" y="1309"/>
                </a:cubicBezTo>
                <a:cubicBezTo>
                  <a:pt x="552" y="1308"/>
                  <a:pt x="551" y="1307"/>
                  <a:pt x="550" y="1307"/>
                </a:cubicBezTo>
                <a:cubicBezTo>
                  <a:pt x="559" y="1296"/>
                  <a:pt x="568" y="1285"/>
                  <a:pt x="578" y="1275"/>
                </a:cubicBezTo>
                <a:close/>
                <a:moveTo>
                  <a:pt x="470" y="1461"/>
                </a:moveTo>
                <a:cubicBezTo>
                  <a:pt x="477" y="1460"/>
                  <a:pt x="484" y="1460"/>
                  <a:pt x="491" y="1459"/>
                </a:cubicBezTo>
                <a:cubicBezTo>
                  <a:pt x="480" y="1471"/>
                  <a:pt x="469" y="1483"/>
                  <a:pt x="459" y="1495"/>
                </a:cubicBezTo>
                <a:cubicBezTo>
                  <a:pt x="463" y="1484"/>
                  <a:pt x="466" y="1473"/>
                  <a:pt x="470" y="1461"/>
                </a:cubicBezTo>
                <a:close/>
                <a:moveTo>
                  <a:pt x="455" y="1443"/>
                </a:moveTo>
                <a:cubicBezTo>
                  <a:pt x="455" y="1441"/>
                  <a:pt x="455" y="1438"/>
                  <a:pt x="455" y="1436"/>
                </a:cubicBezTo>
                <a:cubicBezTo>
                  <a:pt x="466" y="1413"/>
                  <a:pt x="477" y="1391"/>
                  <a:pt x="487" y="1368"/>
                </a:cubicBezTo>
                <a:cubicBezTo>
                  <a:pt x="483" y="1381"/>
                  <a:pt x="479" y="1394"/>
                  <a:pt x="475" y="1406"/>
                </a:cubicBezTo>
                <a:cubicBezTo>
                  <a:pt x="468" y="1419"/>
                  <a:pt x="461" y="1431"/>
                  <a:pt x="455" y="1443"/>
                </a:cubicBezTo>
                <a:close/>
                <a:moveTo>
                  <a:pt x="474" y="1450"/>
                </a:moveTo>
                <a:cubicBezTo>
                  <a:pt x="475" y="1447"/>
                  <a:pt x="476" y="1444"/>
                  <a:pt x="477" y="1441"/>
                </a:cubicBezTo>
                <a:cubicBezTo>
                  <a:pt x="488" y="1430"/>
                  <a:pt x="499" y="1420"/>
                  <a:pt x="510" y="1408"/>
                </a:cubicBezTo>
                <a:cubicBezTo>
                  <a:pt x="510" y="1408"/>
                  <a:pt x="510" y="1407"/>
                  <a:pt x="509" y="1408"/>
                </a:cubicBezTo>
                <a:cubicBezTo>
                  <a:pt x="499" y="1417"/>
                  <a:pt x="489" y="1427"/>
                  <a:pt x="478" y="1436"/>
                </a:cubicBezTo>
                <a:cubicBezTo>
                  <a:pt x="481" y="1428"/>
                  <a:pt x="483" y="1420"/>
                  <a:pt x="486" y="1412"/>
                </a:cubicBezTo>
                <a:cubicBezTo>
                  <a:pt x="496" y="1392"/>
                  <a:pt x="507" y="1372"/>
                  <a:pt x="519" y="1353"/>
                </a:cubicBezTo>
                <a:cubicBezTo>
                  <a:pt x="526" y="1360"/>
                  <a:pt x="533" y="1368"/>
                  <a:pt x="540" y="1376"/>
                </a:cubicBezTo>
                <a:cubicBezTo>
                  <a:pt x="527" y="1400"/>
                  <a:pt x="513" y="1424"/>
                  <a:pt x="500" y="1448"/>
                </a:cubicBezTo>
                <a:cubicBezTo>
                  <a:pt x="491" y="1448"/>
                  <a:pt x="483" y="1449"/>
                  <a:pt x="474" y="1450"/>
                </a:cubicBezTo>
                <a:close/>
                <a:moveTo>
                  <a:pt x="504" y="1303"/>
                </a:moveTo>
                <a:cubicBezTo>
                  <a:pt x="503" y="1311"/>
                  <a:pt x="501" y="1318"/>
                  <a:pt x="499" y="1326"/>
                </a:cubicBezTo>
                <a:cubicBezTo>
                  <a:pt x="499" y="1326"/>
                  <a:pt x="499" y="1326"/>
                  <a:pt x="499" y="1326"/>
                </a:cubicBezTo>
                <a:cubicBezTo>
                  <a:pt x="496" y="1324"/>
                  <a:pt x="494" y="1322"/>
                  <a:pt x="492" y="1319"/>
                </a:cubicBezTo>
                <a:cubicBezTo>
                  <a:pt x="496" y="1314"/>
                  <a:pt x="500" y="1309"/>
                  <a:pt x="504" y="1303"/>
                </a:cubicBezTo>
                <a:close/>
                <a:moveTo>
                  <a:pt x="490" y="1317"/>
                </a:moveTo>
                <a:cubicBezTo>
                  <a:pt x="489" y="1316"/>
                  <a:pt x="488" y="1315"/>
                  <a:pt x="487" y="1314"/>
                </a:cubicBezTo>
                <a:cubicBezTo>
                  <a:pt x="495" y="1300"/>
                  <a:pt x="502" y="1286"/>
                  <a:pt x="511" y="1272"/>
                </a:cubicBezTo>
                <a:cubicBezTo>
                  <a:pt x="511" y="1272"/>
                  <a:pt x="511" y="1272"/>
                  <a:pt x="511" y="1272"/>
                </a:cubicBezTo>
                <a:cubicBezTo>
                  <a:pt x="509" y="1280"/>
                  <a:pt x="508" y="1288"/>
                  <a:pt x="506" y="1297"/>
                </a:cubicBezTo>
                <a:cubicBezTo>
                  <a:pt x="500" y="1303"/>
                  <a:pt x="495" y="1310"/>
                  <a:pt x="490" y="1317"/>
                </a:cubicBezTo>
                <a:close/>
                <a:moveTo>
                  <a:pt x="501" y="1272"/>
                </a:moveTo>
                <a:cubicBezTo>
                  <a:pt x="490" y="1275"/>
                  <a:pt x="479" y="1278"/>
                  <a:pt x="469" y="1282"/>
                </a:cubicBezTo>
                <a:cubicBezTo>
                  <a:pt x="470" y="1268"/>
                  <a:pt x="471" y="1253"/>
                  <a:pt x="471" y="1238"/>
                </a:cubicBezTo>
                <a:cubicBezTo>
                  <a:pt x="483" y="1243"/>
                  <a:pt x="496" y="1248"/>
                  <a:pt x="508" y="1253"/>
                </a:cubicBezTo>
                <a:cubicBezTo>
                  <a:pt x="509" y="1253"/>
                  <a:pt x="511" y="1254"/>
                  <a:pt x="512" y="1254"/>
                </a:cubicBezTo>
                <a:cubicBezTo>
                  <a:pt x="508" y="1260"/>
                  <a:pt x="505" y="1266"/>
                  <a:pt x="501" y="1272"/>
                </a:cubicBezTo>
                <a:close/>
                <a:moveTo>
                  <a:pt x="499" y="1276"/>
                </a:moveTo>
                <a:cubicBezTo>
                  <a:pt x="492" y="1286"/>
                  <a:pt x="486" y="1296"/>
                  <a:pt x="480" y="1306"/>
                </a:cubicBezTo>
                <a:cubicBezTo>
                  <a:pt x="478" y="1304"/>
                  <a:pt x="476" y="1302"/>
                  <a:pt x="474" y="1300"/>
                </a:cubicBezTo>
                <a:cubicBezTo>
                  <a:pt x="473" y="1300"/>
                  <a:pt x="472" y="1301"/>
                  <a:pt x="473" y="1301"/>
                </a:cubicBezTo>
                <a:cubicBezTo>
                  <a:pt x="475" y="1303"/>
                  <a:pt x="477" y="1306"/>
                  <a:pt x="479" y="1308"/>
                </a:cubicBezTo>
                <a:cubicBezTo>
                  <a:pt x="473" y="1318"/>
                  <a:pt x="467" y="1328"/>
                  <a:pt x="462" y="1338"/>
                </a:cubicBezTo>
                <a:cubicBezTo>
                  <a:pt x="464" y="1321"/>
                  <a:pt x="467" y="1303"/>
                  <a:pt x="468" y="1286"/>
                </a:cubicBezTo>
                <a:cubicBezTo>
                  <a:pt x="478" y="1282"/>
                  <a:pt x="488" y="1279"/>
                  <a:pt x="499" y="1276"/>
                </a:cubicBezTo>
                <a:close/>
                <a:moveTo>
                  <a:pt x="471" y="1345"/>
                </a:moveTo>
                <a:cubicBezTo>
                  <a:pt x="478" y="1337"/>
                  <a:pt x="484" y="1329"/>
                  <a:pt x="491" y="1321"/>
                </a:cubicBezTo>
                <a:cubicBezTo>
                  <a:pt x="493" y="1323"/>
                  <a:pt x="495" y="1326"/>
                  <a:pt x="498" y="1328"/>
                </a:cubicBezTo>
                <a:cubicBezTo>
                  <a:pt x="494" y="1337"/>
                  <a:pt x="489" y="1345"/>
                  <a:pt x="485" y="1354"/>
                </a:cubicBezTo>
                <a:cubicBezTo>
                  <a:pt x="477" y="1360"/>
                  <a:pt x="468" y="1366"/>
                  <a:pt x="460" y="1372"/>
                </a:cubicBezTo>
                <a:cubicBezTo>
                  <a:pt x="460" y="1371"/>
                  <a:pt x="460" y="1371"/>
                  <a:pt x="460" y="1370"/>
                </a:cubicBezTo>
                <a:cubicBezTo>
                  <a:pt x="463" y="1362"/>
                  <a:pt x="467" y="1354"/>
                  <a:pt x="471" y="1345"/>
                </a:cubicBezTo>
                <a:close/>
                <a:moveTo>
                  <a:pt x="464" y="1555"/>
                </a:moveTo>
                <a:cubicBezTo>
                  <a:pt x="467" y="1551"/>
                  <a:pt x="470" y="1548"/>
                  <a:pt x="473" y="1545"/>
                </a:cubicBezTo>
                <a:cubicBezTo>
                  <a:pt x="474" y="1546"/>
                  <a:pt x="476" y="1548"/>
                  <a:pt x="477" y="1550"/>
                </a:cubicBezTo>
                <a:cubicBezTo>
                  <a:pt x="475" y="1552"/>
                  <a:pt x="474" y="1554"/>
                  <a:pt x="472" y="1556"/>
                </a:cubicBezTo>
                <a:cubicBezTo>
                  <a:pt x="464" y="1563"/>
                  <a:pt x="456" y="1569"/>
                  <a:pt x="448" y="1575"/>
                </a:cubicBezTo>
                <a:cubicBezTo>
                  <a:pt x="448" y="1575"/>
                  <a:pt x="448" y="1575"/>
                  <a:pt x="448" y="1575"/>
                </a:cubicBezTo>
                <a:cubicBezTo>
                  <a:pt x="453" y="1568"/>
                  <a:pt x="459" y="1561"/>
                  <a:pt x="464" y="1555"/>
                </a:cubicBezTo>
                <a:close/>
                <a:moveTo>
                  <a:pt x="470" y="1517"/>
                </a:moveTo>
                <a:cubicBezTo>
                  <a:pt x="476" y="1507"/>
                  <a:pt x="481" y="1497"/>
                  <a:pt x="487" y="1487"/>
                </a:cubicBezTo>
                <a:cubicBezTo>
                  <a:pt x="495" y="1477"/>
                  <a:pt x="504" y="1467"/>
                  <a:pt x="512" y="1457"/>
                </a:cubicBezTo>
                <a:cubicBezTo>
                  <a:pt x="517" y="1457"/>
                  <a:pt x="521" y="1457"/>
                  <a:pt x="526" y="1457"/>
                </a:cubicBezTo>
                <a:cubicBezTo>
                  <a:pt x="507" y="1477"/>
                  <a:pt x="489" y="1497"/>
                  <a:pt x="470" y="1517"/>
                </a:cubicBezTo>
                <a:close/>
                <a:moveTo>
                  <a:pt x="521" y="1447"/>
                </a:moveTo>
                <a:cubicBezTo>
                  <a:pt x="526" y="1441"/>
                  <a:pt x="531" y="1436"/>
                  <a:pt x="535" y="1430"/>
                </a:cubicBezTo>
                <a:cubicBezTo>
                  <a:pt x="534" y="1436"/>
                  <a:pt x="532" y="1441"/>
                  <a:pt x="530" y="1447"/>
                </a:cubicBezTo>
                <a:cubicBezTo>
                  <a:pt x="527" y="1447"/>
                  <a:pt x="524" y="1447"/>
                  <a:pt x="521" y="1447"/>
                </a:cubicBezTo>
                <a:close/>
                <a:moveTo>
                  <a:pt x="516" y="1432"/>
                </a:moveTo>
                <a:cubicBezTo>
                  <a:pt x="525" y="1415"/>
                  <a:pt x="534" y="1398"/>
                  <a:pt x="543" y="1380"/>
                </a:cubicBezTo>
                <a:cubicBezTo>
                  <a:pt x="546" y="1383"/>
                  <a:pt x="548" y="1385"/>
                  <a:pt x="550" y="1388"/>
                </a:cubicBezTo>
                <a:cubicBezTo>
                  <a:pt x="548" y="1393"/>
                  <a:pt x="547" y="1398"/>
                  <a:pt x="545" y="1403"/>
                </a:cubicBezTo>
                <a:cubicBezTo>
                  <a:pt x="535" y="1412"/>
                  <a:pt x="526" y="1422"/>
                  <a:pt x="516" y="1432"/>
                </a:cubicBezTo>
                <a:close/>
                <a:moveTo>
                  <a:pt x="547" y="1417"/>
                </a:moveTo>
                <a:cubicBezTo>
                  <a:pt x="552" y="1412"/>
                  <a:pt x="557" y="1407"/>
                  <a:pt x="562" y="1402"/>
                </a:cubicBezTo>
                <a:cubicBezTo>
                  <a:pt x="564" y="1405"/>
                  <a:pt x="567" y="1409"/>
                  <a:pt x="570" y="1412"/>
                </a:cubicBezTo>
                <a:cubicBezTo>
                  <a:pt x="560" y="1422"/>
                  <a:pt x="549" y="1432"/>
                  <a:pt x="539" y="1443"/>
                </a:cubicBezTo>
                <a:cubicBezTo>
                  <a:pt x="542" y="1434"/>
                  <a:pt x="545" y="1426"/>
                  <a:pt x="547" y="1417"/>
                </a:cubicBezTo>
                <a:close/>
                <a:moveTo>
                  <a:pt x="580" y="1425"/>
                </a:moveTo>
                <a:cubicBezTo>
                  <a:pt x="582" y="1427"/>
                  <a:pt x="583" y="1429"/>
                  <a:pt x="585" y="1431"/>
                </a:cubicBezTo>
                <a:cubicBezTo>
                  <a:pt x="582" y="1437"/>
                  <a:pt x="580" y="1444"/>
                  <a:pt x="578" y="1451"/>
                </a:cubicBezTo>
                <a:cubicBezTo>
                  <a:pt x="571" y="1450"/>
                  <a:pt x="565" y="1449"/>
                  <a:pt x="559" y="1448"/>
                </a:cubicBezTo>
                <a:cubicBezTo>
                  <a:pt x="566" y="1440"/>
                  <a:pt x="573" y="1433"/>
                  <a:pt x="580" y="1425"/>
                </a:cubicBezTo>
                <a:close/>
                <a:moveTo>
                  <a:pt x="598" y="1519"/>
                </a:moveTo>
                <a:cubicBezTo>
                  <a:pt x="598" y="1524"/>
                  <a:pt x="598" y="1530"/>
                  <a:pt x="598" y="1535"/>
                </a:cubicBezTo>
                <a:cubicBezTo>
                  <a:pt x="583" y="1541"/>
                  <a:pt x="568" y="1548"/>
                  <a:pt x="553" y="1555"/>
                </a:cubicBezTo>
                <a:cubicBezTo>
                  <a:pt x="553" y="1555"/>
                  <a:pt x="553" y="1555"/>
                  <a:pt x="553" y="1555"/>
                </a:cubicBezTo>
                <a:cubicBezTo>
                  <a:pt x="555" y="1551"/>
                  <a:pt x="557" y="1548"/>
                  <a:pt x="559" y="1544"/>
                </a:cubicBezTo>
                <a:cubicBezTo>
                  <a:pt x="572" y="1536"/>
                  <a:pt x="585" y="1528"/>
                  <a:pt x="598" y="1519"/>
                </a:cubicBezTo>
                <a:close/>
                <a:moveTo>
                  <a:pt x="617" y="1797"/>
                </a:moveTo>
                <a:cubicBezTo>
                  <a:pt x="622" y="1800"/>
                  <a:pt x="628" y="1802"/>
                  <a:pt x="634" y="1805"/>
                </a:cubicBezTo>
                <a:cubicBezTo>
                  <a:pt x="622" y="1810"/>
                  <a:pt x="611" y="1815"/>
                  <a:pt x="600" y="1819"/>
                </a:cubicBezTo>
                <a:cubicBezTo>
                  <a:pt x="599" y="1819"/>
                  <a:pt x="597" y="1819"/>
                  <a:pt x="596" y="1818"/>
                </a:cubicBezTo>
                <a:cubicBezTo>
                  <a:pt x="603" y="1811"/>
                  <a:pt x="610" y="1804"/>
                  <a:pt x="617" y="1797"/>
                </a:cubicBezTo>
                <a:close/>
                <a:moveTo>
                  <a:pt x="609" y="1943"/>
                </a:moveTo>
                <a:cubicBezTo>
                  <a:pt x="617" y="1946"/>
                  <a:pt x="625" y="1950"/>
                  <a:pt x="632" y="1954"/>
                </a:cubicBezTo>
                <a:cubicBezTo>
                  <a:pt x="632" y="1954"/>
                  <a:pt x="632" y="1955"/>
                  <a:pt x="631" y="1955"/>
                </a:cubicBezTo>
                <a:cubicBezTo>
                  <a:pt x="623" y="1953"/>
                  <a:pt x="614" y="1951"/>
                  <a:pt x="606" y="1949"/>
                </a:cubicBezTo>
                <a:cubicBezTo>
                  <a:pt x="607" y="1947"/>
                  <a:pt x="608" y="1945"/>
                  <a:pt x="609" y="1943"/>
                </a:cubicBezTo>
                <a:close/>
                <a:moveTo>
                  <a:pt x="614" y="1961"/>
                </a:moveTo>
                <a:cubicBezTo>
                  <a:pt x="616" y="1963"/>
                  <a:pt x="619" y="1964"/>
                  <a:pt x="621" y="1965"/>
                </a:cubicBezTo>
                <a:cubicBezTo>
                  <a:pt x="618" y="1968"/>
                  <a:pt x="616" y="1970"/>
                  <a:pt x="613" y="1973"/>
                </a:cubicBezTo>
                <a:cubicBezTo>
                  <a:pt x="608" y="1970"/>
                  <a:pt x="603" y="1967"/>
                  <a:pt x="598" y="1964"/>
                </a:cubicBezTo>
                <a:cubicBezTo>
                  <a:pt x="598" y="1962"/>
                  <a:pt x="599" y="1960"/>
                  <a:pt x="600" y="1959"/>
                </a:cubicBezTo>
                <a:cubicBezTo>
                  <a:pt x="605" y="1960"/>
                  <a:pt x="609" y="1961"/>
                  <a:pt x="614" y="1961"/>
                </a:cubicBezTo>
                <a:close/>
                <a:moveTo>
                  <a:pt x="621" y="1997"/>
                </a:moveTo>
                <a:cubicBezTo>
                  <a:pt x="621" y="1997"/>
                  <a:pt x="622" y="1997"/>
                  <a:pt x="623" y="1997"/>
                </a:cubicBezTo>
                <a:cubicBezTo>
                  <a:pt x="634" y="2003"/>
                  <a:pt x="645" y="2009"/>
                  <a:pt x="656" y="2016"/>
                </a:cubicBezTo>
                <a:cubicBezTo>
                  <a:pt x="654" y="2019"/>
                  <a:pt x="652" y="2022"/>
                  <a:pt x="649" y="2026"/>
                </a:cubicBezTo>
                <a:cubicBezTo>
                  <a:pt x="647" y="2024"/>
                  <a:pt x="644" y="2021"/>
                  <a:pt x="641" y="2019"/>
                </a:cubicBezTo>
                <a:cubicBezTo>
                  <a:pt x="635" y="2012"/>
                  <a:pt x="628" y="2004"/>
                  <a:pt x="621" y="1997"/>
                </a:cubicBezTo>
                <a:close/>
                <a:moveTo>
                  <a:pt x="640" y="2040"/>
                </a:moveTo>
                <a:cubicBezTo>
                  <a:pt x="638" y="2043"/>
                  <a:pt x="637" y="2046"/>
                  <a:pt x="635" y="2049"/>
                </a:cubicBezTo>
                <a:cubicBezTo>
                  <a:pt x="631" y="2046"/>
                  <a:pt x="627" y="2043"/>
                  <a:pt x="624" y="2040"/>
                </a:cubicBezTo>
                <a:cubicBezTo>
                  <a:pt x="623" y="2033"/>
                  <a:pt x="622" y="2025"/>
                  <a:pt x="620" y="2018"/>
                </a:cubicBezTo>
                <a:cubicBezTo>
                  <a:pt x="627" y="2025"/>
                  <a:pt x="634" y="2033"/>
                  <a:pt x="640" y="2040"/>
                </a:cubicBezTo>
                <a:close/>
                <a:moveTo>
                  <a:pt x="649" y="2049"/>
                </a:moveTo>
                <a:cubicBezTo>
                  <a:pt x="655" y="2056"/>
                  <a:pt x="661" y="2062"/>
                  <a:pt x="667" y="2069"/>
                </a:cubicBezTo>
                <a:cubicBezTo>
                  <a:pt x="664" y="2069"/>
                  <a:pt x="662" y="2069"/>
                  <a:pt x="659" y="2070"/>
                </a:cubicBezTo>
                <a:cubicBezTo>
                  <a:pt x="654" y="2065"/>
                  <a:pt x="649" y="2061"/>
                  <a:pt x="644" y="2057"/>
                </a:cubicBezTo>
                <a:cubicBezTo>
                  <a:pt x="646" y="2054"/>
                  <a:pt x="647" y="2052"/>
                  <a:pt x="649" y="2049"/>
                </a:cubicBezTo>
                <a:close/>
                <a:moveTo>
                  <a:pt x="655" y="2087"/>
                </a:moveTo>
                <a:cubicBezTo>
                  <a:pt x="656" y="2087"/>
                  <a:pt x="657" y="2087"/>
                  <a:pt x="658" y="2087"/>
                </a:cubicBezTo>
                <a:cubicBezTo>
                  <a:pt x="664" y="2092"/>
                  <a:pt x="671" y="2097"/>
                  <a:pt x="678" y="2102"/>
                </a:cubicBezTo>
                <a:cubicBezTo>
                  <a:pt x="676" y="2105"/>
                  <a:pt x="673" y="2108"/>
                  <a:pt x="671" y="2110"/>
                </a:cubicBezTo>
                <a:cubicBezTo>
                  <a:pt x="665" y="2103"/>
                  <a:pt x="659" y="2095"/>
                  <a:pt x="653" y="2087"/>
                </a:cubicBezTo>
                <a:cubicBezTo>
                  <a:pt x="654" y="2087"/>
                  <a:pt x="654" y="2087"/>
                  <a:pt x="655" y="2087"/>
                </a:cubicBezTo>
                <a:close/>
                <a:moveTo>
                  <a:pt x="659" y="2033"/>
                </a:moveTo>
                <a:cubicBezTo>
                  <a:pt x="661" y="2029"/>
                  <a:pt x="664" y="2025"/>
                  <a:pt x="666" y="2021"/>
                </a:cubicBezTo>
                <a:cubicBezTo>
                  <a:pt x="683" y="2031"/>
                  <a:pt x="699" y="2040"/>
                  <a:pt x="716" y="2050"/>
                </a:cubicBezTo>
                <a:cubicBezTo>
                  <a:pt x="713" y="2054"/>
                  <a:pt x="710" y="2059"/>
                  <a:pt x="706" y="2064"/>
                </a:cubicBezTo>
                <a:cubicBezTo>
                  <a:pt x="703" y="2064"/>
                  <a:pt x="700" y="2065"/>
                  <a:pt x="697" y="2065"/>
                </a:cubicBezTo>
                <a:cubicBezTo>
                  <a:pt x="684" y="2054"/>
                  <a:pt x="671" y="2044"/>
                  <a:pt x="659" y="2033"/>
                </a:cubicBezTo>
                <a:close/>
                <a:moveTo>
                  <a:pt x="750" y="2069"/>
                </a:moveTo>
                <a:cubicBezTo>
                  <a:pt x="753" y="2071"/>
                  <a:pt x="756" y="2073"/>
                  <a:pt x="759" y="2075"/>
                </a:cubicBezTo>
                <a:cubicBezTo>
                  <a:pt x="760" y="2077"/>
                  <a:pt x="761" y="2079"/>
                  <a:pt x="761" y="2081"/>
                </a:cubicBezTo>
                <a:cubicBezTo>
                  <a:pt x="745" y="2079"/>
                  <a:pt x="729" y="2078"/>
                  <a:pt x="713" y="2077"/>
                </a:cubicBezTo>
                <a:cubicBezTo>
                  <a:pt x="725" y="2074"/>
                  <a:pt x="738" y="2072"/>
                  <a:pt x="750" y="2069"/>
                </a:cubicBezTo>
                <a:close/>
                <a:moveTo>
                  <a:pt x="755" y="2009"/>
                </a:moveTo>
                <a:cubicBezTo>
                  <a:pt x="758" y="2004"/>
                  <a:pt x="760" y="2000"/>
                  <a:pt x="763" y="1995"/>
                </a:cubicBezTo>
                <a:cubicBezTo>
                  <a:pt x="767" y="1997"/>
                  <a:pt x="772" y="1999"/>
                  <a:pt x="776" y="2002"/>
                </a:cubicBezTo>
                <a:cubicBezTo>
                  <a:pt x="785" y="2008"/>
                  <a:pt x="794" y="2014"/>
                  <a:pt x="803" y="2021"/>
                </a:cubicBezTo>
                <a:cubicBezTo>
                  <a:pt x="803" y="2027"/>
                  <a:pt x="803" y="2032"/>
                  <a:pt x="803" y="2038"/>
                </a:cubicBezTo>
                <a:cubicBezTo>
                  <a:pt x="787" y="2028"/>
                  <a:pt x="771" y="2018"/>
                  <a:pt x="755" y="2009"/>
                </a:cubicBezTo>
                <a:close/>
                <a:moveTo>
                  <a:pt x="773" y="1710"/>
                </a:moveTo>
                <a:cubicBezTo>
                  <a:pt x="768" y="1705"/>
                  <a:pt x="762" y="1700"/>
                  <a:pt x="756" y="1695"/>
                </a:cubicBezTo>
                <a:cubicBezTo>
                  <a:pt x="767" y="1688"/>
                  <a:pt x="779" y="1681"/>
                  <a:pt x="790" y="1674"/>
                </a:cubicBezTo>
                <a:cubicBezTo>
                  <a:pt x="788" y="1682"/>
                  <a:pt x="787" y="1691"/>
                  <a:pt x="785" y="1699"/>
                </a:cubicBezTo>
                <a:cubicBezTo>
                  <a:pt x="781" y="1703"/>
                  <a:pt x="777" y="1707"/>
                  <a:pt x="773" y="1710"/>
                </a:cubicBezTo>
                <a:close/>
                <a:moveTo>
                  <a:pt x="785" y="1617"/>
                </a:moveTo>
                <a:cubicBezTo>
                  <a:pt x="785" y="1617"/>
                  <a:pt x="785" y="1617"/>
                  <a:pt x="785" y="1617"/>
                </a:cubicBezTo>
                <a:cubicBezTo>
                  <a:pt x="771" y="1626"/>
                  <a:pt x="758" y="1634"/>
                  <a:pt x="744" y="1642"/>
                </a:cubicBezTo>
                <a:cubicBezTo>
                  <a:pt x="744" y="1640"/>
                  <a:pt x="744" y="1638"/>
                  <a:pt x="745" y="1636"/>
                </a:cubicBezTo>
                <a:cubicBezTo>
                  <a:pt x="758" y="1630"/>
                  <a:pt x="772" y="1624"/>
                  <a:pt x="785" y="1617"/>
                </a:cubicBezTo>
                <a:close/>
                <a:moveTo>
                  <a:pt x="749" y="1590"/>
                </a:moveTo>
                <a:cubicBezTo>
                  <a:pt x="755" y="1593"/>
                  <a:pt x="760" y="1597"/>
                  <a:pt x="765" y="1601"/>
                </a:cubicBezTo>
                <a:cubicBezTo>
                  <a:pt x="762" y="1603"/>
                  <a:pt x="758" y="1604"/>
                  <a:pt x="755" y="1606"/>
                </a:cubicBezTo>
                <a:cubicBezTo>
                  <a:pt x="753" y="1608"/>
                  <a:pt x="750" y="1609"/>
                  <a:pt x="748" y="1610"/>
                </a:cubicBezTo>
                <a:cubicBezTo>
                  <a:pt x="749" y="1603"/>
                  <a:pt x="749" y="1596"/>
                  <a:pt x="749" y="1590"/>
                </a:cubicBezTo>
                <a:close/>
                <a:moveTo>
                  <a:pt x="771" y="1605"/>
                </a:moveTo>
                <a:cubicBezTo>
                  <a:pt x="773" y="1607"/>
                  <a:pt x="776" y="1609"/>
                  <a:pt x="778" y="1611"/>
                </a:cubicBezTo>
                <a:cubicBezTo>
                  <a:pt x="767" y="1616"/>
                  <a:pt x="757" y="1621"/>
                  <a:pt x="746" y="1626"/>
                </a:cubicBezTo>
                <a:cubicBezTo>
                  <a:pt x="747" y="1624"/>
                  <a:pt x="747" y="1622"/>
                  <a:pt x="747" y="1620"/>
                </a:cubicBezTo>
                <a:cubicBezTo>
                  <a:pt x="755" y="1615"/>
                  <a:pt x="763" y="1610"/>
                  <a:pt x="771" y="1605"/>
                </a:cubicBezTo>
                <a:close/>
                <a:moveTo>
                  <a:pt x="745" y="1587"/>
                </a:moveTo>
                <a:cubicBezTo>
                  <a:pt x="745" y="1587"/>
                  <a:pt x="746" y="1588"/>
                  <a:pt x="747" y="1588"/>
                </a:cubicBezTo>
                <a:cubicBezTo>
                  <a:pt x="746" y="1596"/>
                  <a:pt x="746" y="1604"/>
                  <a:pt x="745" y="1611"/>
                </a:cubicBezTo>
                <a:cubicBezTo>
                  <a:pt x="732" y="1618"/>
                  <a:pt x="718" y="1624"/>
                  <a:pt x="705" y="1631"/>
                </a:cubicBezTo>
                <a:cubicBezTo>
                  <a:pt x="703" y="1625"/>
                  <a:pt x="701" y="1620"/>
                  <a:pt x="699" y="1615"/>
                </a:cubicBezTo>
                <a:cubicBezTo>
                  <a:pt x="715" y="1606"/>
                  <a:pt x="730" y="1596"/>
                  <a:pt x="745" y="1587"/>
                </a:cubicBezTo>
                <a:close/>
                <a:moveTo>
                  <a:pt x="713" y="1571"/>
                </a:moveTo>
                <a:cubicBezTo>
                  <a:pt x="717" y="1572"/>
                  <a:pt x="721" y="1574"/>
                  <a:pt x="724" y="1576"/>
                </a:cubicBezTo>
                <a:cubicBezTo>
                  <a:pt x="716" y="1579"/>
                  <a:pt x="708" y="1582"/>
                  <a:pt x="699" y="1585"/>
                </a:cubicBezTo>
                <a:cubicBezTo>
                  <a:pt x="704" y="1580"/>
                  <a:pt x="708" y="1575"/>
                  <a:pt x="713" y="1571"/>
                </a:cubicBezTo>
                <a:close/>
                <a:moveTo>
                  <a:pt x="701" y="1526"/>
                </a:moveTo>
                <a:cubicBezTo>
                  <a:pt x="689" y="1530"/>
                  <a:pt x="676" y="1534"/>
                  <a:pt x="664" y="1537"/>
                </a:cubicBezTo>
                <a:cubicBezTo>
                  <a:pt x="669" y="1529"/>
                  <a:pt x="674" y="1521"/>
                  <a:pt x="679" y="1512"/>
                </a:cubicBezTo>
                <a:cubicBezTo>
                  <a:pt x="681" y="1510"/>
                  <a:pt x="682" y="1509"/>
                  <a:pt x="684" y="1507"/>
                </a:cubicBezTo>
                <a:cubicBezTo>
                  <a:pt x="694" y="1502"/>
                  <a:pt x="705" y="1497"/>
                  <a:pt x="715" y="1492"/>
                </a:cubicBezTo>
                <a:cubicBezTo>
                  <a:pt x="711" y="1503"/>
                  <a:pt x="706" y="1514"/>
                  <a:pt x="701" y="1526"/>
                </a:cubicBezTo>
                <a:close/>
                <a:moveTo>
                  <a:pt x="699" y="1488"/>
                </a:moveTo>
                <a:cubicBezTo>
                  <a:pt x="709" y="1477"/>
                  <a:pt x="718" y="1466"/>
                  <a:pt x="728" y="1455"/>
                </a:cubicBezTo>
                <a:cubicBezTo>
                  <a:pt x="725" y="1463"/>
                  <a:pt x="722" y="1471"/>
                  <a:pt x="719" y="1479"/>
                </a:cubicBezTo>
                <a:cubicBezTo>
                  <a:pt x="713" y="1482"/>
                  <a:pt x="706" y="1485"/>
                  <a:pt x="699" y="1488"/>
                </a:cubicBezTo>
                <a:close/>
                <a:moveTo>
                  <a:pt x="708" y="1544"/>
                </a:moveTo>
                <a:cubicBezTo>
                  <a:pt x="710" y="1540"/>
                  <a:pt x="712" y="1536"/>
                  <a:pt x="713" y="1532"/>
                </a:cubicBezTo>
                <a:cubicBezTo>
                  <a:pt x="717" y="1530"/>
                  <a:pt x="720" y="1529"/>
                  <a:pt x="724" y="1528"/>
                </a:cubicBezTo>
                <a:cubicBezTo>
                  <a:pt x="719" y="1533"/>
                  <a:pt x="714" y="1538"/>
                  <a:pt x="708" y="1544"/>
                </a:cubicBezTo>
                <a:close/>
                <a:moveTo>
                  <a:pt x="796" y="1452"/>
                </a:moveTo>
                <a:cubicBezTo>
                  <a:pt x="776" y="1473"/>
                  <a:pt x="757" y="1494"/>
                  <a:pt x="736" y="1515"/>
                </a:cubicBezTo>
                <a:cubicBezTo>
                  <a:pt x="730" y="1517"/>
                  <a:pt x="724" y="1519"/>
                  <a:pt x="718" y="1521"/>
                </a:cubicBezTo>
                <a:cubicBezTo>
                  <a:pt x="722" y="1509"/>
                  <a:pt x="726" y="1496"/>
                  <a:pt x="730" y="1484"/>
                </a:cubicBezTo>
                <a:cubicBezTo>
                  <a:pt x="752" y="1473"/>
                  <a:pt x="774" y="1462"/>
                  <a:pt x="796" y="1452"/>
                </a:cubicBezTo>
                <a:close/>
                <a:moveTo>
                  <a:pt x="730" y="1448"/>
                </a:moveTo>
                <a:cubicBezTo>
                  <a:pt x="718" y="1462"/>
                  <a:pt x="706" y="1476"/>
                  <a:pt x="693" y="1489"/>
                </a:cubicBezTo>
                <a:cubicBezTo>
                  <a:pt x="703" y="1473"/>
                  <a:pt x="713" y="1456"/>
                  <a:pt x="722" y="1440"/>
                </a:cubicBezTo>
                <a:cubicBezTo>
                  <a:pt x="726" y="1437"/>
                  <a:pt x="730" y="1434"/>
                  <a:pt x="735" y="1431"/>
                </a:cubicBezTo>
                <a:cubicBezTo>
                  <a:pt x="733" y="1437"/>
                  <a:pt x="731" y="1443"/>
                  <a:pt x="730" y="1448"/>
                </a:cubicBezTo>
                <a:close/>
                <a:moveTo>
                  <a:pt x="729" y="1419"/>
                </a:moveTo>
                <a:cubicBezTo>
                  <a:pt x="717" y="1424"/>
                  <a:pt x="705" y="1431"/>
                  <a:pt x="693" y="1437"/>
                </a:cubicBezTo>
                <a:cubicBezTo>
                  <a:pt x="695" y="1434"/>
                  <a:pt x="696" y="1431"/>
                  <a:pt x="698" y="1427"/>
                </a:cubicBezTo>
                <a:cubicBezTo>
                  <a:pt x="711" y="1419"/>
                  <a:pt x="725" y="1410"/>
                  <a:pt x="739" y="1402"/>
                </a:cubicBezTo>
                <a:cubicBezTo>
                  <a:pt x="736" y="1407"/>
                  <a:pt x="732" y="1413"/>
                  <a:pt x="729" y="1419"/>
                </a:cubicBezTo>
                <a:close/>
                <a:moveTo>
                  <a:pt x="745" y="1389"/>
                </a:moveTo>
                <a:cubicBezTo>
                  <a:pt x="732" y="1395"/>
                  <a:pt x="719" y="1401"/>
                  <a:pt x="707" y="1407"/>
                </a:cubicBezTo>
                <a:cubicBezTo>
                  <a:pt x="708" y="1403"/>
                  <a:pt x="710" y="1399"/>
                  <a:pt x="711" y="1395"/>
                </a:cubicBezTo>
                <a:cubicBezTo>
                  <a:pt x="715" y="1391"/>
                  <a:pt x="719" y="1388"/>
                  <a:pt x="724" y="1385"/>
                </a:cubicBezTo>
                <a:cubicBezTo>
                  <a:pt x="724" y="1384"/>
                  <a:pt x="723" y="1383"/>
                  <a:pt x="723" y="1384"/>
                </a:cubicBezTo>
                <a:cubicBezTo>
                  <a:pt x="719" y="1387"/>
                  <a:pt x="716" y="1390"/>
                  <a:pt x="712" y="1393"/>
                </a:cubicBezTo>
                <a:cubicBezTo>
                  <a:pt x="714" y="1386"/>
                  <a:pt x="716" y="1379"/>
                  <a:pt x="718" y="1372"/>
                </a:cubicBezTo>
                <a:cubicBezTo>
                  <a:pt x="729" y="1364"/>
                  <a:pt x="740" y="1355"/>
                  <a:pt x="751" y="1347"/>
                </a:cubicBezTo>
                <a:cubicBezTo>
                  <a:pt x="750" y="1362"/>
                  <a:pt x="747" y="1376"/>
                  <a:pt x="745" y="1389"/>
                </a:cubicBezTo>
                <a:close/>
                <a:moveTo>
                  <a:pt x="960" y="1107"/>
                </a:moveTo>
                <a:cubicBezTo>
                  <a:pt x="986" y="1107"/>
                  <a:pt x="1009" y="1101"/>
                  <a:pt x="1034" y="1099"/>
                </a:cubicBezTo>
                <a:cubicBezTo>
                  <a:pt x="1062" y="1096"/>
                  <a:pt x="1084" y="1100"/>
                  <a:pt x="1106" y="1109"/>
                </a:cubicBezTo>
                <a:cubicBezTo>
                  <a:pt x="1095" y="1117"/>
                  <a:pt x="1084" y="1125"/>
                  <a:pt x="1073" y="1132"/>
                </a:cubicBezTo>
                <a:cubicBezTo>
                  <a:pt x="994" y="1121"/>
                  <a:pt x="909" y="1132"/>
                  <a:pt x="832" y="1125"/>
                </a:cubicBezTo>
                <a:cubicBezTo>
                  <a:pt x="811" y="1123"/>
                  <a:pt x="791" y="1120"/>
                  <a:pt x="771" y="1117"/>
                </a:cubicBezTo>
                <a:cubicBezTo>
                  <a:pt x="832" y="1097"/>
                  <a:pt x="895" y="1108"/>
                  <a:pt x="960" y="1107"/>
                </a:cubicBezTo>
                <a:close/>
                <a:moveTo>
                  <a:pt x="725" y="1139"/>
                </a:moveTo>
                <a:cubicBezTo>
                  <a:pt x="734" y="1140"/>
                  <a:pt x="742" y="1141"/>
                  <a:pt x="751" y="1142"/>
                </a:cubicBezTo>
                <a:cubicBezTo>
                  <a:pt x="849" y="1155"/>
                  <a:pt x="946" y="1149"/>
                  <a:pt x="1043" y="1154"/>
                </a:cubicBezTo>
                <a:cubicBezTo>
                  <a:pt x="1002" y="1183"/>
                  <a:pt x="962" y="1214"/>
                  <a:pt x="932" y="1251"/>
                </a:cubicBezTo>
                <a:cubicBezTo>
                  <a:pt x="901" y="1291"/>
                  <a:pt x="903" y="1315"/>
                  <a:pt x="841" y="1333"/>
                </a:cubicBezTo>
                <a:cubicBezTo>
                  <a:pt x="825" y="1337"/>
                  <a:pt x="816" y="1337"/>
                  <a:pt x="805" y="1343"/>
                </a:cubicBezTo>
                <a:cubicBezTo>
                  <a:pt x="798" y="1336"/>
                  <a:pt x="791" y="1330"/>
                  <a:pt x="783" y="1325"/>
                </a:cubicBezTo>
                <a:cubicBezTo>
                  <a:pt x="783" y="1324"/>
                  <a:pt x="782" y="1322"/>
                  <a:pt x="781" y="1323"/>
                </a:cubicBezTo>
                <a:cubicBezTo>
                  <a:pt x="781" y="1323"/>
                  <a:pt x="781" y="1323"/>
                  <a:pt x="781" y="1323"/>
                </a:cubicBezTo>
                <a:cubicBezTo>
                  <a:pt x="774" y="1318"/>
                  <a:pt x="767" y="1314"/>
                  <a:pt x="760" y="1309"/>
                </a:cubicBezTo>
                <a:cubicBezTo>
                  <a:pt x="760" y="1299"/>
                  <a:pt x="760" y="1288"/>
                  <a:pt x="759" y="1277"/>
                </a:cubicBezTo>
                <a:cubicBezTo>
                  <a:pt x="759" y="1275"/>
                  <a:pt x="755" y="1275"/>
                  <a:pt x="755" y="1277"/>
                </a:cubicBezTo>
                <a:cubicBezTo>
                  <a:pt x="755" y="1287"/>
                  <a:pt x="755" y="1297"/>
                  <a:pt x="755" y="1306"/>
                </a:cubicBezTo>
                <a:cubicBezTo>
                  <a:pt x="741" y="1298"/>
                  <a:pt x="727" y="1291"/>
                  <a:pt x="713" y="1284"/>
                </a:cubicBezTo>
                <a:cubicBezTo>
                  <a:pt x="732" y="1265"/>
                  <a:pt x="751" y="1246"/>
                  <a:pt x="770" y="1227"/>
                </a:cubicBezTo>
                <a:cubicBezTo>
                  <a:pt x="771" y="1226"/>
                  <a:pt x="770" y="1224"/>
                  <a:pt x="768" y="1225"/>
                </a:cubicBezTo>
                <a:cubicBezTo>
                  <a:pt x="747" y="1243"/>
                  <a:pt x="726" y="1262"/>
                  <a:pt x="706" y="1281"/>
                </a:cubicBezTo>
                <a:cubicBezTo>
                  <a:pt x="690" y="1274"/>
                  <a:pt x="674" y="1267"/>
                  <a:pt x="658" y="1261"/>
                </a:cubicBezTo>
                <a:cubicBezTo>
                  <a:pt x="658" y="1261"/>
                  <a:pt x="657" y="1261"/>
                  <a:pt x="657" y="1261"/>
                </a:cubicBezTo>
                <a:cubicBezTo>
                  <a:pt x="653" y="1259"/>
                  <a:pt x="650" y="1258"/>
                  <a:pt x="647" y="1257"/>
                </a:cubicBezTo>
                <a:cubicBezTo>
                  <a:pt x="646" y="1247"/>
                  <a:pt x="645" y="1238"/>
                  <a:pt x="643" y="1228"/>
                </a:cubicBezTo>
                <a:cubicBezTo>
                  <a:pt x="649" y="1225"/>
                  <a:pt x="654" y="1223"/>
                  <a:pt x="660" y="1220"/>
                </a:cubicBezTo>
                <a:cubicBezTo>
                  <a:pt x="661" y="1220"/>
                  <a:pt x="660" y="1219"/>
                  <a:pt x="660" y="1219"/>
                </a:cubicBezTo>
                <a:cubicBezTo>
                  <a:pt x="654" y="1221"/>
                  <a:pt x="648" y="1224"/>
                  <a:pt x="643" y="1226"/>
                </a:cubicBezTo>
                <a:cubicBezTo>
                  <a:pt x="642" y="1217"/>
                  <a:pt x="640" y="1208"/>
                  <a:pt x="639" y="1199"/>
                </a:cubicBezTo>
                <a:cubicBezTo>
                  <a:pt x="670" y="1182"/>
                  <a:pt x="695" y="1158"/>
                  <a:pt x="725" y="1139"/>
                </a:cubicBezTo>
                <a:close/>
                <a:moveTo>
                  <a:pt x="676" y="1132"/>
                </a:moveTo>
                <a:cubicBezTo>
                  <a:pt x="661" y="1140"/>
                  <a:pt x="646" y="1148"/>
                  <a:pt x="631" y="1155"/>
                </a:cubicBezTo>
                <a:cubicBezTo>
                  <a:pt x="629" y="1146"/>
                  <a:pt x="627" y="1136"/>
                  <a:pt x="625" y="1126"/>
                </a:cubicBezTo>
                <a:cubicBezTo>
                  <a:pt x="642" y="1128"/>
                  <a:pt x="659" y="1130"/>
                  <a:pt x="676" y="1132"/>
                </a:cubicBezTo>
                <a:close/>
                <a:moveTo>
                  <a:pt x="624" y="1126"/>
                </a:moveTo>
                <a:cubicBezTo>
                  <a:pt x="626" y="1136"/>
                  <a:pt x="628" y="1146"/>
                  <a:pt x="630" y="1156"/>
                </a:cubicBezTo>
                <a:cubicBezTo>
                  <a:pt x="616" y="1162"/>
                  <a:pt x="602" y="1167"/>
                  <a:pt x="588" y="1170"/>
                </a:cubicBezTo>
                <a:cubicBezTo>
                  <a:pt x="591" y="1166"/>
                  <a:pt x="595" y="1162"/>
                  <a:pt x="599" y="1158"/>
                </a:cubicBezTo>
                <a:cubicBezTo>
                  <a:pt x="600" y="1158"/>
                  <a:pt x="599" y="1156"/>
                  <a:pt x="598" y="1157"/>
                </a:cubicBezTo>
                <a:cubicBezTo>
                  <a:pt x="593" y="1162"/>
                  <a:pt x="588" y="1167"/>
                  <a:pt x="582" y="1172"/>
                </a:cubicBezTo>
                <a:cubicBezTo>
                  <a:pt x="578" y="1172"/>
                  <a:pt x="574" y="1173"/>
                  <a:pt x="570" y="1173"/>
                </a:cubicBezTo>
                <a:cubicBezTo>
                  <a:pt x="576" y="1157"/>
                  <a:pt x="583" y="1140"/>
                  <a:pt x="590" y="1124"/>
                </a:cubicBezTo>
                <a:cubicBezTo>
                  <a:pt x="601" y="1124"/>
                  <a:pt x="613" y="1125"/>
                  <a:pt x="624" y="1126"/>
                </a:cubicBezTo>
                <a:close/>
                <a:moveTo>
                  <a:pt x="567" y="1124"/>
                </a:moveTo>
                <a:cubicBezTo>
                  <a:pt x="574" y="1124"/>
                  <a:pt x="582" y="1124"/>
                  <a:pt x="589" y="1124"/>
                </a:cubicBezTo>
                <a:cubicBezTo>
                  <a:pt x="582" y="1141"/>
                  <a:pt x="575" y="1157"/>
                  <a:pt x="568" y="1173"/>
                </a:cubicBezTo>
                <a:cubicBezTo>
                  <a:pt x="565" y="1174"/>
                  <a:pt x="563" y="1174"/>
                  <a:pt x="560" y="1174"/>
                </a:cubicBezTo>
                <a:cubicBezTo>
                  <a:pt x="555" y="1158"/>
                  <a:pt x="550" y="1141"/>
                  <a:pt x="544" y="1124"/>
                </a:cubicBezTo>
                <a:cubicBezTo>
                  <a:pt x="552" y="1124"/>
                  <a:pt x="559" y="1124"/>
                  <a:pt x="567" y="1124"/>
                </a:cubicBezTo>
                <a:close/>
                <a:moveTo>
                  <a:pt x="540" y="1124"/>
                </a:moveTo>
                <a:cubicBezTo>
                  <a:pt x="545" y="1141"/>
                  <a:pt x="550" y="1158"/>
                  <a:pt x="555" y="1175"/>
                </a:cubicBezTo>
                <a:cubicBezTo>
                  <a:pt x="554" y="1175"/>
                  <a:pt x="552" y="1175"/>
                  <a:pt x="551" y="1175"/>
                </a:cubicBezTo>
                <a:cubicBezTo>
                  <a:pt x="540" y="1175"/>
                  <a:pt x="530" y="1175"/>
                  <a:pt x="521" y="1175"/>
                </a:cubicBezTo>
                <a:cubicBezTo>
                  <a:pt x="519" y="1158"/>
                  <a:pt x="516" y="1141"/>
                  <a:pt x="511" y="1124"/>
                </a:cubicBezTo>
                <a:cubicBezTo>
                  <a:pt x="520" y="1124"/>
                  <a:pt x="530" y="1124"/>
                  <a:pt x="540" y="1124"/>
                </a:cubicBezTo>
                <a:close/>
                <a:moveTo>
                  <a:pt x="509" y="1124"/>
                </a:moveTo>
                <a:cubicBezTo>
                  <a:pt x="513" y="1141"/>
                  <a:pt x="516" y="1158"/>
                  <a:pt x="517" y="1175"/>
                </a:cubicBezTo>
                <a:cubicBezTo>
                  <a:pt x="500" y="1175"/>
                  <a:pt x="484" y="1176"/>
                  <a:pt x="469" y="1177"/>
                </a:cubicBezTo>
                <a:cubicBezTo>
                  <a:pt x="466" y="1159"/>
                  <a:pt x="463" y="1141"/>
                  <a:pt x="457" y="1123"/>
                </a:cubicBezTo>
                <a:cubicBezTo>
                  <a:pt x="475" y="1124"/>
                  <a:pt x="492" y="1124"/>
                  <a:pt x="509" y="1124"/>
                </a:cubicBezTo>
                <a:close/>
                <a:moveTo>
                  <a:pt x="502" y="1027"/>
                </a:moveTo>
                <a:cubicBezTo>
                  <a:pt x="496" y="1030"/>
                  <a:pt x="491" y="1032"/>
                  <a:pt x="485" y="1035"/>
                </a:cubicBezTo>
                <a:cubicBezTo>
                  <a:pt x="490" y="1030"/>
                  <a:pt x="496" y="1027"/>
                  <a:pt x="508" y="1025"/>
                </a:cubicBezTo>
                <a:cubicBezTo>
                  <a:pt x="506" y="1026"/>
                  <a:pt x="504" y="1027"/>
                  <a:pt x="502" y="1027"/>
                </a:cubicBezTo>
                <a:close/>
                <a:moveTo>
                  <a:pt x="587" y="968"/>
                </a:moveTo>
                <a:cubicBezTo>
                  <a:pt x="601" y="974"/>
                  <a:pt x="614" y="980"/>
                  <a:pt x="626" y="989"/>
                </a:cubicBezTo>
                <a:cubicBezTo>
                  <a:pt x="635" y="994"/>
                  <a:pt x="643" y="999"/>
                  <a:pt x="652" y="1003"/>
                </a:cubicBezTo>
                <a:cubicBezTo>
                  <a:pt x="638" y="1002"/>
                  <a:pt x="624" y="1002"/>
                  <a:pt x="610" y="1003"/>
                </a:cubicBezTo>
                <a:cubicBezTo>
                  <a:pt x="597" y="1002"/>
                  <a:pt x="583" y="1002"/>
                  <a:pt x="570" y="999"/>
                </a:cubicBezTo>
                <a:cubicBezTo>
                  <a:pt x="582" y="996"/>
                  <a:pt x="593" y="992"/>
                  <a:pt x="605" y="989"/>
                </a:cubicBezTo>
                <a:cubicBezTo>
                  <a:pt x="605" y="989"/>
                  <a:pt x="605" y="988"/>
                  <a:pt x="605" y="988"/>
                </a:cubicBezTo>
                <a:cubicBezTo>
                  <a:pt x="585" y="992"/>
                  <a:pt x="565" y="993"/>
                  <a:pt x="545" y="993"/>
                </a:cubicBezTo>
                <a:cubicBezTo>
                  <a:pt x="541" y="991"/>
                  <a:pt x="536" y="988"/>
                  <a:pt x="531" y="986"/>
                </a:cubicBezTo>
                <a:cubicBezTo>
                  <a:pt x="550" y="979"/>
                  <a:pt x="569" y="973"/>
                  <a:pt x="587" y="968"/>
                </a:cubicBezTo>
                <a:close/>
                <a:moveTo>
                  <a:pt x="463" y="911"/>
                </a:moveTo>
                <a:cubicBezTo>
                  <a:pt x="487" y="929"/>
                  <a:pt x="514" y="939"/>
                  <a:pt x="541" y="949"/>
                </a:cubicBezTo>
                <a:cubicBezTo>
                  <a:pt x="540" y="950"/>
                  <a:pt x="539" y="950"/>
                  <a:pt x="538" y="950"/>
                </a:cubicBezTo>
                <a:cubicBezTo>
                  <a:pt x="486" y="971"/>
                  <a:pt x="456" y="998"/>
                  <a:pt x="396" y="989"/>
                </a:cubicBezTo>
                <a:cubicBezTo>
                  <a:pt x="349" y="982"/>
                  <a:pt x="315" y="979"/>
                  <a:pt x="269" y="984"/>
                </a:cubicBezTo>
                <a:cubicBezTo>
                  <a:pt x="252" y="985"/>
                  <a:pt x="238" y="986"/>
                  <a:pt x="226" y="985"/>
                </a:cubicBezTo>
                <a:cubicBezTo>
                  <a:pt x="239" y="972"/>
                  <a:pt x="252" y="959"/>
                  <a:pt x="266" y="947"/>
                </a:cubicBezTo>
                <a:cubicBezTo>
                  <a:pt x="277" y="947"/>
                  <a:pt x="288" y="950"/>
                  <a:pt x="300" y="952"/>
                </a:cubicBezTo>
                <a:cubicBezTo>
                  <a:pt x="351" y="960"/>
                  <a:pt x="384" y="915"/>
                  <a:pt x="421" y="885"/>
                </a:cubicBezTo>
                <a:cubicBezTo>
                  <a:pt x="435" y="892"/>
                  <a:pt x="449" y="901"/>
                  <a:pt x="463" y="911"/>
                </a:cubicBezTo>
                <a:close/>
                <a:moveTo>
                  <a:pt x="402" y="875"/>
                </a:moveTo>
                <a:cubicBezTo>
                  <a:pt x="406" y="877"/>
                  <a:pt x="411" y="880"/>
                  <a:pt x="415" y="882"/>
                </a:cubicBezTo>
                <a:cubicBezTo>
                  <a:pt x="378" y="907"/>
                  <a:pt x="344" y="945"/>
                  <a:pt x="298" y="936"/>
                </a:cubicBezTo>
                <a:cubicBezTo>
                  <a:pt x="292" y="935"/>
                  <a:pt x="288" y="934"/>
                  <a:pt x="283" y="932"/>
                </a:cubicBezTo>
                <a:cubicBezTo>
                  <a:pt x="321" y="903"/>
                  <a:pt x="361" y="885"/>
                  <a:pt x="402" y="875"/>
                </a:cubicBezTo>
                <a:close/>
                <a:moveTo>
                  <a:pt x="334" y="856"/>
                </a:moveTo>
                <a:cubicBezTo>
                  <a:pt x="326" y="860"/>
                  <a:pt x="318" y="863"/>
                  <a:pt x="310" y="867"/>
                </a:cubicBezTo>
                <a:cubicBezTo>
                  <a:pt x="309" y="867"/>
                  <a:pt x="309" y="867"/>
                  <a:pt x="309" y="867"/>
                </a:cubicBezTo>
                <a:cubicBezTo>
                  <a:pt x="304" y="865"/>
                  <a:pt x="299" y="861"/>
                  <a:pt x="294" y="856"/>
                </a:cubicBezTo>
                <a:cubicBezTo>
                  <a:pt x="308" y="855"/>
                  <a:pt x="321" y="855"/>
                  <a:pt x="334" y="856"/>
                </a:cubicBezTo>
                <a:close/>
                <a:moveTo>
                  <a:pt x="283" y="858"/>
                </a:moveTo>
                <a:cubicBezTo>
                  <a:pt x="288" y="863"/>
                  <a:pt x="294" y="868"/>
                  <a:pt x="300" y="872"/>
                </a:cubicBezTo>
                <a:cubicBezTo>
                  <a:pt x="262" y="893"/>
                  <a:pt x="230" y="922"/>
                  <a:pt x="199" y="952"/>
                </a:cubicBezTo>
                <a:cubicBezTo>
                  <a:pt x="204" y="937"/>
                  <a:pt x="205" y="922"/>
                  <a:pt x="200" y="907"/>
                </a:cubicBezTo>
                <a:cubicBezTo>
                  <a:pt x="198" y="901"/>
                  <a:pt x="195" y="895"/>
                  <a:pt x="192" y="889"/>
                </a:cubicBezTo>
                <a:cubicBezTo>
                  <a:pt x="203" y="885"/>
                  <a:pt x="216" y="879"/>
                  <a:pt x="230" y="873"/>
                </a:cubicBezTo>
                <a:cubicBezTo>
                  <a:pt x="248" y="865"/>
                  <a:pt x="266" y="860"/>
                  <a:pt x="283" y="858"/>
                </a:cubicBezTo>
                <a:close/>
                <a:moveTo>
                  <a:pt x="250" y="820"/>
                </a:moveTo>
                <a:cubicBezTo>
                  <a:pt x="252" y="823"/>
                  <a:pt x="255" y="826"/>
                  <a:pt x="258" y="829"/>
                </a:cubicBezTo>
                <a:cubicBezTo>
                  <a:pt x="252" y="831"/>
                  <a:pt x="246" y="832"/>
                  <a:pt x="240" y="834"/>
                </a:cubicBezTo>
                <a:cubicBezTo>
                  <a:pt x="225" y="839"/>
                  <a:pt x="211" y="849"/>
                  <a:pt x="196" y="853"/>
                </a:cubicBezTo>
                <a:cubicBezTo>
                  <a:pt x="192" y="855"/>
                  <a:pt x="189" y="855"/>
                  <a:pt x="185" y="856"/>
                </a:cubicBezTo>
                <a:cubicBezTo>
                  <a:pt x="186" y="844"/>
                  <a:pt x="190" y="834"/>
                  <a:pt x="196" y="821"/>
                </a:cubicBezTo>
                <a:cubicBezTo>
                  <a:pt x="197" y="819"/>
                  <a:pt x="199" y="817"/>
                  <a:pt x="200" y="814"/>
                </a:cubicBezTo>
                <a:cubicBezTo>
                  <a:pt x="209" y="807"/>
                  <a:pt x="217" y="799"/>
                  <a:pt x="225" y="790"/>
                </a:cubicBezTo>
                <a:cubicBezTo>
                  <a:pt x="233" y="800"/>
                  <a:pt x="241" y="810"/>
                  <a:pt x="250" y="820"/>
                </a:cubicBezTo>
                <a:close/>
                <a:moveTo>
                  <a:pt x="212" y="762"/>
                </a:moveTo>
                <a:cubicBezTo>
                  <a:pt x="203" y="751"/>
                  <a:pt x="195" y="740"/>
                  <a:pt x="186" y="729"/>
                </a:cubicBezTo>
                <a:cubicBezTo>
                  <a:pt x="175" y="715"/>
                  <a:pt x="164" y="694"/>
                  <a:pt x="150" y="680"/>
                </a:cubicBezTo>
                <a:cubicBezTo>
                  <a:pt x="152" y="679"/>
                  <a:pt x="153" y="677"/>
                  <a:pt x="155" y="676"/>
                </a:cubicBezTo>
                <a:cubicBezTo>
                  <a:pt x="170" y="680"/>
                  <a:pt x="186" y="684"/>
                  <a:pt x="202" y="684"/>
                </a:cubicBezTo>
                <a:cubicBezTo>
                  <a:pt x="209" y="683"/>
                  <a:pt x="216" y="683"/>
                  <a:pt x="223" y="682"/>
                </a:cubicBezTo>
                <a:cubicBezTo>
                  <a:pt x="236" y="688"/>
                  <a:pt x="250" y="691"/>
                  <a:pt x="264" y="691"/>
                </a:cubicBezTo>
                <a:cubicBezTo>
                  <a:pt x="249" y="717"/>
                  <a:pt x="232" y="742"/>
                  <a:pt x="212" y="762"/>
                </a:cubicBezTo>
                <a:close/>
                <a:moveTo>
                  <a:pt x="190" y="646"/>
                </a:moveTo>
                <a:cubicBezTo>
                  <a:pt x="196" y="642"/>
                  <a:pt x="201" y="640"/>
                  <a:pt x="207" y="638"/>
                </a:cubicBezTo>
                <a:cubicBezTo>
                  <a:pt x="204" y="642"/>
                  <a:pt x="201" y="645"/>
                  <a:pt x="198" y="648"/>
                </a:cubicBezTo>
                <a:cubicBezTo>
                  <a:pt x="195" y="647"/>
                  <a:pt x="193" y="646"/>
                  <a:pt x="190" y="646"/>
                </a:cubicBezTo>
                <a:close/>
                <a:moveTo>
                  <a:pt x="265" y="688"/>
                </a:moveTo>
                <a:cubicBezTo>
                  <a:pt x="253" y="688"/>
                  <a:pt x="241" y="686"/>
                  <a:pt x="230" y="681"/>
                </a:cubicBezTo>
                <a:cubicBezTo>
                  <a:pt x="244" y="679"/>
                  <a:pt x="258" y="676"/>
                  <a:pt x="272" y="674"/>
                </a:cubicBezTo>
                <a:cubicBezTo>
                  <a:pt x="270" y="679"/>
                  <a:pt x="268" y="683"/>
                  <a:pt x="265" y="688"/>
                </a:cubicBezTo>
                <a:close/>
                <a:moveTo>
                  <a:pt x="282" y="653"/>
                </a:moveTo>
                <a:cubicBezTo>
                  <a:pt x="279" y="653"/>
                  <a:pt x="276" y="653"/>
                  <a:pt x="273" y="653"/>
                </a:cubicBezTo>
                <a:cubicBezTo>
                  <a:pt x="255" y="652"/>
                  <a:pt x="238" y="652"/>
                  <a:pt x="222" y="651"/>
                </a:cubicBezTo>
                <a:cubicBezTo>
                  <a:pt x="227" y="646"/>
                  <a:pt x="230" y="641"/>
                  <a:pt x="233" y="635"/>
                </a:cubicBezTo>
                <a:cubicBezTo>
                  <a:pt x="248" y="635"/>
                  <a:pt x="262" y="636"/>
                  <a:pt x="276" y="628"/>
                </a:cubicBezTo>
                <a:cubicBezTo>
                  <a:pt x="284" y="624"/>
                  <a:pt x="291" y="619"/>
                  <a:pt x="297" y="613"/>
                </a:cubicBezTo>
                <a:cubicBezTo>
                  <a:pt x="292" y="627"/>
                  <a:pt x="287" y="640"/>
                  <a:pt x="282" y="653"/>
                </a:cubicBezTo>
                <a:close/>
                <a:moveTo>
                  <a:pt x="308" y="672"/>
                </a:moveTo>
                <a:cubicBezTo>
                  <a:pt x="312" y="673"/>
                  <a:pt x="315" y="673"/>
                  <a:pt x="319" y="673"/>
                </a:cubicBezTo>
                <a:cubicBezTo>
                  <a:pt x="311" y="677"/>
                  <a:pt x="303" y="681"/>
                  <a:pt x="295" y="683"/>
                </a:cubicBezTo>
                <a:cubicBezTo>
                  <a:pt x="295" y="683"/>
                  <a:pt x="295" y="683"/>
                  <a:pt x="295" y="683"/>
                </a:cubicBezTo>
                <a:cubicBezTo>
                  <a:pt x="295" y="683"/>
                  <a:pt x="295" y="683"/>
                  <a:pt x="295" y="684"/>
                </a:cubicBezTo>
                <a:cubicBezTo>
                  <a:pt x="292" y="684"/>
                  <a:pt x="290" y="685"/>
                  <a:pt x="287" y="685"/>
                </a:cubicBezTo>
                <a:cubicBezTo>
                  <a:pt x="289" y="681"/>
                  <a:pt x="290" y="677"/>
                  <a:pt x="292" y="672"/>
                </a:cubicBezTo>
                <a:cubicBezTo>
                  <a:pt x="297" y="672"/>
                  <a:pt x="303" y="672"/>
                  <a:pt x="308" y="672"/>
                </a:cubicBezTo>
                <a:close/>
                <a:moveTo>
                  <a:pt x="319" y="543"/>
                </a:moveTo>
                <a:cubicBezTo>
                  <a:pt x="318" y="545"/>
                  <a:pt x="317" y="547"/>
                  <a:pt x="317" y="549"/>
                </a:cubicBezTo>
                <a:cubicBezTo>
                  <a:pt x="307" y="543"/>
                  <a:pt x="298" y="535"/>
                  <a:pt x="288" y="528"/>
                </a:cubicBezTo>
                <a:cubicBezTo>
                  <a:pt x="299" y="533"/>
                  <a:pt x="309" y="538"/>
                  <a:pt x="319" y="543"/>
                </a:cubicBezTo>
                <a:close/>
                <a:moveTo>
                  <a:pt x="272" y="519"/>
                </a:moveTo>
                <a:cubicBezTo>
                  <a:pt x="279" y="524"/>
                  <a:pt x="286" y="530"/>
                  <a:pt x="293" y="536"/>
                </a:cubicBezTo>
                <a:cubicBezTo>
                  <a:pt x="300" y="542"/>
                  <a:pt x="308" y="547"/>
                  <a:pt x="316" y="552"/>
                </a:cubicBezTo>
                <a:cubicBezTo>
                  <a:pt x="312" y="562"/>
                  <a:pt x="308" y="573"/>
                  <a:pt x="305" y="584"/>
                </a:cubicBezTo>
                <a:cubicBezTo>
                  <a:pt x="305" y="587"/>
                  <a:pt x="304" y="590"/>
                  <a:pt x="303" y="593"/>
                </a:cubicBezTo>
                <a:cubicBezTo>
                  <a:pt x="300" y="596"/>
                  <a:pt x="298" y="599"/>
                  <a:pt x="295" y="601"/>
                </a:cubicBezTo>
                <a:cubicBezTo>
                  <a:pt x="277" y="619"/>
                  <a:pt x="259" y="620"/>
                  <a:pt x="239" y="620"/>
                </a:cubicBezTo>
                <a:cubicBezTo>
                  <a:pt x="251" y="583"/>
                  <a:pt x="243" y="532"/>
                  <a:pt x="235" y="496"/>
                </a:cubicBezTo>
                <a:cubicBezTo>
                  <a:pt x="247" y="504"/>
                  <a:pt x="259" y="512"/>
                  <a:pt x="272" y="519"/>
                </a:cubicBezTo>
                <a:close/>
                <a:moveTo>
                  <a:pt x="229" y="492"/>
                </a:moveTo>
                <a:cubicBezTo>
                  <a:pt x="232" y="525"/>
                  <a:pt x="238" y="567"/>
                  <a:pt x="228" y="594"/>
                </a:cubicBezTo>
                <a:cubicBezTo>
                  <a:pt x="224" y="605"/>
                  <a:pt x="220" y="613"/>
                  <a:pt x="217" y="621"/>
                </a:cubicBezTo>
                <a:cubicBezTo>
                  <a:pt x="216" y="621"/>
                  <a:pt x="215" y="621"/>
                  <a:pt x="213" y="621"/>
                </a:cubicBezTo>
                <a:cubicBezTo>
                  <a:pt x="198" y="622"/>
                  <a:pt x="189" y="628"/>
                  <a:pt x="178" y="638"/>
                </a:cubicBezTo>
                <a:cubicBezTo>
                  <a:pt x="170" y="627"/>
                  <a:pt x="163" y="616"/>
                  <a:pt x="155" y="605"/>
                </a:cubicBezTo>
                <a:cubicBezTo>
                  <a:pt x="136" y="578"/>
                  <a:pt x="113" y="553"/>
                  <a:pt x="87" y="533"/>
                </a:cubicBezTo>
                <a:cubicBezTo>
                  <a:pt x="94" y="503"/>
                  <a:pt x="117" y="464"/>
                  <a:pt x="148" y="444"/>
                </a:cubicBezTo>
                <a:cubicBezTo>
                  <a:pt x="151" y="445"/>
                  <a:pt x="154" y="445"/>
                  <a:pt x="158" y="446"/>
                </a:cubicBezTo>
                <a:cubicBezTo>
                  <a:pt x="163" y="448"/>
                  <a:pt x="168" y="450"/>
                  <a:pt x="174" y="453"/>
                </a:cubicBezTo>
                <a:cubicBezTo>
                  <a:pt x="192" y="466"/>
                  <a:pt x="210" y="480"/>
                  <a:pt x="229" y="492"/>
                </a:cubicBezTo>
                <a:close/>
                <a:moveTo>
                  <a:pt x="51" y="511"/>
                </a:moveTo>
                <a:cubicBezTo>
                  <a:pt x="59" y="502"/>
                  <a:pt x="67" y="492"/>
                  <a:pt x="75" y="480"/>
                </a:cubicBezTo>
                <a:cubicBezTo>
                  <a:pt x="87" y="465"/>
                  <a:pt x="100" y="453"/>
                  <a:pt x="116" y="447"/>
                </a:cubicBezTo>
                <a:cubicBezTo>
                  <a:pt x="99" y="469"/>
                  <a:pt x="84" y="502"/>
                  <a:pt x="64" y="518"/>
                </a:cubicBezTo>
                <a:cubicBezTo>
                  <a:pt x="59" y="515"/>
                  <a:pt x="55" y="513"/>
                  <a:pt x="51" y="511"/>
                </a:cubicBezTo>
                <a:close/>
                <a:moveTo>
                  <a:pt x="55" y="524"/>
                </a:moveTo>
                <a:cubicBezTo>
                  <a:pt x="51" y="526"/>
                  <a:pt x="46" y="527"/>
                  <a:pt x="42" y="528"/>
                </a:cubicBezTo>
                <a:cubicBezTo>
                  <a:pt x="41" y="525"/>
                  <a:pt x="41" y="523"/>
                  <a:pt x="41" y="521"/>
                </a:cubicBezTo>
                <a:cubicBezTo>
                  <a:pt x="42" y="520"/>
                  <a:pt x="43" y="519"/>
                  <a:pt x="44" y="518"/>
                </a:cubicBezTo>
                <a:cubicBezTo>
                  <a:pt x="48" y="520"/>
                  <a:pt x="51" y="522"/>
                  <a:pt x="55" y="524"/>
                </a:cubicBezTo>
                <a:close/>
                <a:moveTo>
                  <a:pt x="113" y="360"/>
                </a:moveTo>
                <a:cubicBezTo>
                  <a:pt x="132" y="355"/>
                  <a:pt x="157" y="355"/>
                  <a:pt x="177" y="357"/>
                </a:cubicBezTo>
                <a:cubicBezTo>
                  <a:pt x="188" y="358"/>
                  <a:pt x="197" y="360"/>
                  <a:pt x="206" y="362"/>
                </a:cubicBezTo>
                <a:cubicBezTo>
                  <a:pt x="211" y="381"/>
                  <a:pt x="212" y="403"/>
                  <a:pt x="194" y="413"/>
                </a:cubicBezTo>
                <a:cubicBezTo>
                  <a:pt x="189" y="415"/>
                  <a:pt x="179" y="410"/>
                  <a:pt x="174" y="412"/>
                </a:cubicBezTo>
                <a:cubicBezTo>
                  <a:pt x="169" y="414"/>
                  <a:pt x="164" y="415"/>
                  <a:pt x="160" y="417"/>
                </a:cubicBezTo>
                <a:cubicBezTo>
                  <a:pt x="139" y="399"/>
                  <a:pt x="119" y="382"/>
                  <a:pt x="98" y="366"/>
                </a:cubicBezTo>
                <a:cubicBezTo>
                  <a:pt x="102" y="363"/>
                  <a:pt x="107" y="361"/>
                  <a:pt x="113" y="360"/>
                </a:cubicBezTo>
                <a:close/>
                <a:moveTo>
                  <a:pt x="74" y="403"/>
                </a:moveTo>
                <a:cubicBezTo>
                  <a:pt x="76" y="397"/>
                  <a:pt x="77" y="393"/>
                  <a:pt x="79" y="388"/>
                </a:cubicBezTo>
                <a:cubicBezTo>
                  <a:pt x="99" y="400"/>
                  <a:pt x="119" y="413"/>
                  <a:pt x="138" y="427"/>
                </a:cubicBezTo>
                <a:cubicBezTo>
                  <a:pt x="135" y="429"/>
                  <a:pt x="132" y="431"/>
                  <a:pt x="128" y="434"/>
                </a:cubicBezTo>
                <a:cubicBezTo>
                  <a:pt x="127" y="435"/>
                  <a:pt x="126" y="436"/>
                  <a:pt x="125" y="437"/>
                </a:cubicBezTo>
                <a:cubicBezTo>
                  <a:pt x="116" y="438"/>
                  <a:pt x="106" y="441"/>
                  <a:pt x="97" y="448"/>
                </a:cubicBezTo>
                <a:cubicBezTo>
                  <a:pt x="75" y="463"/>
                  <a:pt x="64" y="488"/>
                  <a:pt x="47" y="509"/>
                </a:cubicBezTo>
                <a:cubicBezTo>
                  <a:pt x="44" y="507"/>
                  <a:pt x="41" y="506"/>
                  <a:pt x="39" y="505"/>
                </a:cubicBezTo>
                <a:cubicBezTo>
                  <a:pt x="36" y="490"/>
                  <a:pt x="32" y="475"/>
                  <a:pt x="28" y="461"/>
                </a:cubicBezTo>
                <a:cubicBezTo>
                  <a:pt x="32" y="460"/>
                  <a:pt x="36" y="459"/>
                  <a:pt x="40" y="457"/>
                </a:cubicBezTo>
                <a:cubicBezTo>
                  <a:pt x="60" y="445"/>
                  <a:pt x="68" y="424"/>
                  <a:pt x="74" y="403"/>
                </a:cubicBezTo>
                <a:close/>
                <a:moveTo>
                  <a:pt x="182" y="286"/>
                </a:moveTo>
                <a:cubicBezTo>
                  <a:pt x="185" y="284"/>
                  <a:pt x="188" y="281"/>
                  <a:pt x="191" y="278"/>
                </a:cubicBezTo>
                <a:cubicBezTo>
                  <a:pt x="194" y="281"/>
                  <a:pt x="196" y="284"/>
                  <a:pt x="199" y="287"/>
                </a:cubicBezTo>
                <a:cubicBezTo>
                  <a:pt x="193" y="287"/>
                  <a:pt x="188" y="287"/>
                  <a:pt x="182" y="286"/>
                </a:cubicBezTo>
                <a:close/>
                <a:moveTo>
                  <a:pt x="394" y="245"/>
                </a:moveTo>
                <a:cubicBezTo>
                  <a:pt x="376" y="255"/>
                  <a:pt x="358" y="262"/>
                  <a:pt x="339" y="268"/>
                </a:cubicBezTo>
                <a:cubicBezTo>
                  <a:pt x="328" y="252"/>
                  <a:pt x="317" y="236"/>
                  <a:pt x="305" y="221"/>
                </a:cubicBezTo>
                <a:cubicBezTo>
                  <a:pt x="303" y="218"/>
                  <a:pt x="301" y="215"/>
                  <a:pt x="299" y="213"/>
                </a:cubicBezTo>
                <a:cubicBezTo>
                  <a:pt x="329" y="211"/>
                  <a:pt x="359" y="223"/>
                  <a:pt x="394" y="245"/>
                </a:cubicBezTo>
                <a:close/>
                <a:moveTo>
                  <a:pt x="230" y="244"/>
                </a:moveTo>
                <a:cubicBezTo>
                  <a:pt x="242" y="234"/>
                  <a:pt x="254" y="227"/>
                  <a:pt x="266" y="222"/>
                </a:cubicBezTo>
                <a:cubicBezTo>
                  <a:pt x="284" y="228"/>
                  <a:pt x="301" y="240"/>
                  <a:pt x="317" y="263"/>
                </a:cubicBezTo>
                <a:cubicBezTo>
                  <a:pt x="319" y="266"/>
                  <a:pt x="321" y="270"/>
                  <a:pt x="324" y="273"/>
                </a:cubicBezTo>
                <a:cubicBezTo>
                  <a:pt x="295" y="281"/>
                  <a:pt x="266" y="286"/>
                  <a:pt x="236" y="288"/>
                </a:cubicBezTo>
                <a:cubicBezTo>
                  <a:pt x="226" y="288"/>
                  <a:pt x="215" y="288"/>
                  <a:pt x="204" y="288"/>
                </a:cubicBezTo>
                <a:cubicBezTo>
                  <a:pt x="201" y="283"/>
                  <a:pt x="198" y="279"/>
                  <a:pt x="196" y="275"/>
                </a:cubicBezTo>
                <a:cubicBezTo>
                  <a:pt x="207" y="265"/>
                  <a:pt x="218" y="254"/>
                  <a:pt x="230" y="244"/>
                </a:cubicBezTo>
                <a:close/>
                <a:moveTo>
                  <a:pt x="156" y="220"/>
                </a:moveTo>
                <a:cubicBezTo>
                  <a:pt x="172" y="219"/>
                  <a:pt x="188" y="218"/>
                  <a:pt x="202" y="217"/>
                </a:cubicBezTo>
                <a:cubicBezTo>
                  <a:pt x="192" y="225"/>
                  <a:pt x="181" y="233"/>
                  <a:pt x="171" y="240"/>
                </a:cubicBezTo>
                <a:cubicBezTo>
                  <a:pt x="165" y="233"/>
                  <a:pt x="160" y="227"/>
                  <a:pt x="154" y="220"/>
                </a:cubicBezTo>
                <a:cubicBezTo>
                  <a:pt x="155" y="220"/>
                  <a:pt x="155" y="220"/>
                  <a:pt x="156" y="220"/>
                </a:cubicBezTo>
                <a:close/>
                <a:moveTo>
                  <a:pt x="39" y="215"/>
                </a:moveTo>
                <a:cubicBezTo>
                  <a:pt x="37" y="220"/>
                  <a:pt x="35" y="224"/>
                  <a:pt x="33" y="229"/>
                </a:cubicBezTo>
                <a:cubicBezTo>
                  <a:pt x="32" y="229"/>
                  <a:pt x="32" y="229"/>
                  <a:pt x="32" y="230"/>
                </a:cubicBezTo>
                <a:cubicBezTo>
                  <a:pt x="32" y="226"/>
                  <a:pt x="31" y="222"/>
                  <a:pt x="31" y="218"/>
                </a:cubicBezTo>
                <a:cubicBezTo>
                  <a:pt x="33" y="217"/>
                  <a:pt x="36" y="216"/>
                  <a:pt x="39" y="215"/>
                </a:cubicBezTo>
                <a:close/>
                <a:moveTo>
                  <a:pt x="51" y="222"/>
                </a:moveTo>
                <a:cubicBezTo>
                  <a:pt x="52" y="219"/>
                  <a:pt x="54" y="216"/>
                  <a:pt x="55" y="213"/>
                </a:cubicBezTo>
                <a:cubicBezTo>
                  <a:pt x="55" y="212"/>
                  <a:pt x="56" y="212"/>
                  <a:pt x="57" y="212"/>
                </a:cubicBezTo>
                <a:cubicBezTo>
                  <a:pt x="83" y="211"/>
                  <a:pt x="109" y="218"/>
                  <a:pt x="136" y="220"/>
                </a:cubicBezTo>
                <a:cubicBezTo>
                  <a:pt x="145" y="228"/>
                  <a:pt x="154" y="236"/>
                  <a:pt x="163" y="245"/>
                </a:cubicBezTo>
                <a:cubicBezTo>
                  <a:pt x="130" y="267"/>
                  <a:pt x="97" y="283"/>
                  <a:pt x="54" y="290"/>
                </a:cubicBezTo>
                <a:cubicBezTo>
                  <a:pt x="43" y="292"/>
                  <a:pt x="32" y="293"/>
                  <a:pt x="21" y="295"/>
                </a:cubicBezTo>
                <a:cubicBezTo>
                  <a:pt x="28" y="270"/>
                  <a:pt x="39" y="248"/>
                  <a:pt x="51" y="222"/>
                </a:cubicBezTo>
                <a:close/>
                <a:moveTo>
                  <a:pt x="2" y="424"/>
                </a:moveTo>
                <a:cubicBezTo>
                  <a:pt x="3" y="420"/>
                  <a:pt x="4" y="417"/>
                  <a:pt x="5" y="413"/>
                </a:cubicBezTo>
                <a:cubicBezTo>
                  <a:pt x="6" y="417"/>
                  <a:pt x="7" y="422"/>
                  <a:pt x="9" y="426"/>
                </a:cubicBezTo>
                <a:cubicBezTo>
                  <a:pt x="7" y="425"/>
                  <a:pt x="4" y="425"/>
                  <a:pt x="2" y="424"/>
                </a:cubicBezTo>
                <a:close/>
                <a:moveTo>
                  <a:pt x="19" y="428"/>
                </a:moveTo>
                <a:cubicBezTo>
                  <a:pt x="15" y="415"/>
                  <a:pt x="12" y="403"/>
                  <a:pt x="8" y="390"/>
                </a:cubicBezTo>
                <a:cubicBezTo>
                  <a:pt x="9" y="379"/>
                  <a:pt x="10" y="368"/>
                  <a:pt x="11" y="358"/>
                </a:cubicBezTo>
                <a:cubicBezTo>
                  <a:pt x="18" y="360"/>
                  <a:pt x="26" y="362"/>
                  <a:pt x="33" y="366"/>
                </a:cubicBezTo>
                <a:cubicBezTo>
                  <a:pt x="40" y="368"/>
                  <a:pt x="46" y="371"/>
                  <a:pt x="52" y="374"/>
                </a:cubicBezTo>
                <a:cubicBezTo>
                  <a:pt x="47" y="390"/>
                  <a:pt x="46" y="413"/>
                  <a:pt x="35" y="423"/>
                </a:cubicBezTo>
                <a:cubicBezTo>
                  <a:pt x="30" y="427"/>
                  <a:pt x="25" y="428"/>
                  <a:pt x="19" y="428"/>
                </a:cubicBezTo>
                <a:close/>
                <a:moveTo>
                  <a:pt x="5" y="504"/>
                </a:moveTo>
                <a:cubicBezTo>
                  <a:pt x="13" y="507"/>
                  <a:pt x="22" y="509"/>
                  <a:pt x="30" y="512"/>
                </a:cubicBezTo>
                <a:cubicBezTo>
                  <a:pt x="30" y="514"/>
                  <a:pt x="31" y="516"/>
                  <a:pt x="31" y="519"/>
                </a:cubicBezTo>
                <a:cubicBezTo>
                  <a:pt x="31" y="520"/>
                  <a:pt x="31" y="522"/>
                  <a:pt x="31" y="524"/>
                </a:cubicBezTo>
                <a:cubicBezTo>
                  <a:pt x="30" y="524"/>
                  <a:pt x="29" y="525"/>
                  <a:pt x="28" y="526"/>
                </a:cubicBezTo>
                <a:cubicBezTo>
                  <a:pt x="27" y="525"/>
                  <a:pt x="26" y="525"/>
                  <a:pt x="24" y="525"/>
                </a:cubicBezTo>
                <a:cubicBezTo>
                  <a:pt x="17" y="522"/>
                  <a:pt x="12" y="518"/>
                  <a:pt x="7" y="514"/>
                </a:cubicBezTo>
                <a:cubicBezTo>
                  <a:pt x="6" y="511"/>
                  <a:pt x="5" y="508"/>
                  <a:pt x="5" y="504"/>
                </a:cubicBezTo>
                <a:close/>
                <a:moveTo>
                  <a:pt x="13" y="546"/>
                </a:moveTo>
                <a:cubicBezTo>
                  <a:pt x="20" y="548"/>
                  <a:pt x="26" y="549"/>
                  <a:pt x="32" y="550"/>
                </a:cubicBezTo>
                <a:cubicBezTo>
                  <a:pt x="32" y="566"/>
                  <a:pt x="29" y="581"/>
                  <a:pt x="24" y="595"/>
                </a:cubicBezTo>
                <a:cubicBezTo>
                  <a:pt x="20" y="579"/>
                  <a:pt x="17" y="562"/>
                  <a:pt x="13" y="546"/>
                </a:cubicBezTo>
                <a:close/>
                <a:moveTo>
                  <a:pt x="31" y="626"/>
                </a:moveTo>
                <a:cubicBezTo>
                  <a:pt x="30" y="622"/>
                  <a:pt x="29" y="617"/>
                  <a:pt x="28" y="613"/>
                </a:cubicBezTo>
                <a:cubicBezTo>
                  <a:pt x="38" y="594"/>
                  <a:pt x="42" y="573"/>
                  <a:pt x="43" y="551"/>
                </a:cubicBezTo>
                <a:cubicBezTo>
                  <a:pt x="53" y="552"/>
                  <a:pt x="64" y="552"/>
                  <a:pt x="73" y="552"/>
                </a:cubicBezTo>
                <a:cubicBezTo>
                  <a:pt x="79" y="552"/>
                  <a:pt x="84" y="548"/>
                  <a:pt x="85" y="542"/>
                </a:cubicBezTo>
                <a:cubicBezTo>
                  <a:pt x="96" y="551"/>
                  <a:pt x="107" y="560"/>
                  <a:pt x="117" y="571"/>
                </a:cubicBezTo>
                <a:cubicBezTo>
                  <a:pt x="138" y="592"/>
                  <a:pt x="154" y="619"/>
                  <a:pt x="174" y="642"/>
                </a:cubicBezTo>
                <a:cubicBezTo>
                  <a:pt x="172" y="641"/>
                  <a:pt x="170" y="641"/>
                  <a:pt x="169" y="640"/>
                </a:cubicBezTo>
                <a:cubicBezTo>
                  <a:pt x="145" y="632"/>
                  <a:pt x="126" y="622"/>
                  <a:pt x="101" y="619"/>
                </a:cubicBezTo>
                <a:cubicBezTo>
                  <a:pt x="77" y="617"/>
                  <a:pt x="54" y="620"/>
                  <a:pt x="31" y="626"/>
                </a:cubicBezTo>
                <a:cubicBezTo>
                  <a:pt x="31" y="626"/>
                  <a:pt x="31" y="626"/>
                  <a:pt x="31" y="626"/>
                </a:cubicBezTo>
                <a:close/>
                <a:moveTo>
                  <a:pt x="103" y="663"/>
                </a:moveTo>
                <a:cubicBezTo>
                  <a:pt x="100" y="664"/>
                  <a:pt x="98" y="665"/>
                  <a:pt x="95" y="667"/>
                </a:cubicBezTo>
                <a:cubicBezTo>
                  <a:pt x="95" y="667"/>
                  <a:pt x="94" y="668"/>
                  <a:pt x="94" y="668"/>
                </a:cubicBezTo>
                <a:cubicBezTo>
                  <a:pt x="90" y="667"/>
                  <a:pt x="86" y="666"/>
                  <a:pt x="82" y="665"/>
                </a:cubicBezTo>
                <a:cubicBezTo>
                  <a:pt x="80" y="664"/>
                  <a:pt x="79" y="663"/>
                  <a:pt x="77" y="663"/>
                </a:cubicBezTo>
                <a:cubicBezTo>
                  <a:pt x="84" y="662"/>
                  <a:pt x="91" y="662"/>
                  <a:pt x="98" y="663"/>
                </a:cubicBezTo>
                <a:cubicBezTo>
                  <a:pt x="100" y="663"/>
                  <a:pt x="101" y="663"/>
                  <a:pt x="103" y="663"/>
                </a:cubicBezTo>
                <a:close/>
                <a:moveTo>
                  <a:pt x="41" y="669"/>
                </a:moveTo>
                <a:cubicBezTo>
                  <a:pt x="42" y="669"/>
                  <a:pt x="43" y="669"/>
                  <a:pt x="44" y="668"/>
                </a:cubicBezTo>
                <a:cubicBezTo>
                  <a:pt x="55" y="676"/>
                  <a:pt x="66" y="682"/>
                  <a:pt x="78" y="686"/>
                </a:cubicBezTo>
                <a:cubicBezTo>
                  <a:pt x="70" y="695"/>
                  <a:pt x="61" y="704"/>
                  <a:pt x="49" y="707"/>
                </a:cubicBezTo>
                <a:cubicBezTo>
                  <a:pt x="46" y="694"/>
                  <a:pt x="43" y="682"/>
                  <a:pt x="41" y="669"/>
                </a:cubicBezTo>
                <a:close/>
                <a:moveTo>
                  <a:pt x="51" y="717"/>
                </a:moveTo>
                <a:cubicBezTo>
                  <a:pt x="61" y="716"/>
                  <a:pt x="70" y="713"/>
                  <a:pt x="77" y="706"/>
                </a:cubicBezTo>
                <a:cubicBezTo>
                  <a:pt x="80" y="703"/>
                  <a:pt x="82" y="698"/>
                  <a:pt x="86" y="695"/>
                </a:cubicBezTo>
                <a:cubicBezTo>
                  <a:pt x="87" y="693"/>
                  <a:pt x="88" y="691"/>
                  <a:pt x="89" y="688"/>
                </a:cubicBezTo>
                <a:cubicBezTo>
                  <a:pt x="95" y="689"/>
                  <a:pt x="100" y="690"/>
                  <a:pt x="106" y="690"/>
                </a:cubicBezTo>
                <a:cubicBezTo>
                  <a:pt x="99" y="711"/>
                  <a:pt x="103" y="737"/>
                  <a:pt x="71" y="737"/>
                </a:cubicBezTo>
                <a:cubicBezTo>
                  <a:pt x="68" y="737"/>
                  <a:pt x="61" y="733"/>
                  <a:pt x="54" y="729"/>
                </a:cubicBezTo>
                <a:cubicBezTo>
                  <a:pt x="53" y="725"/>
                  <a:pt x="52" y="721"/>
                  <a:pt x="51" y="717"/>
                </a:cubicBezTo>
                <a:close/>
                <a:moveTo>
                  <a:pt x="61" y="758"/>
                </a:moveTo>
                <a:cubicBezTo>
                  <a:pt x="76" y="763"/>
                  <a:pt x="76" y="766"/>
                  <a:pt x="92" y="760"/>
                </a:cubicBezTo>
                <a:cubicBezTo>
                  <a:pt x="115" y="751"/>
                  <a:pt x="115" y="721"/>
                  <a:pt x="126" y="704"/>
                </a:cubicBezTo>
                <a:cubicBezTo>
                  <a:pt x="130" y="697"/>
                  <a:pt x="135" y="692"/>
                  <a:pt x="139" y="687"/>
                </a:cubicBezTo>
                <a:cubicBezTo>
                  <a:pt x="140" y="687"/>
                  <a:pt x="142" y="687"/>
                  <a:pt x="144" y="687"/>
                </a:cubicBezTo>
                <a:cubicBezTo>
                  <a:pt x="156" y="694"/>
                  <a:pt x="168" y="719"/>
                  <a:pt x="176" y="730"/>
                </a:cubicBezTo>
                <a:cubicBezTo>
                  <a:pt x="185" y="742"/>
                  <a:pt x="196" y="755"/>
                  <a:pt x="206" y="768"/>
                </a:cubicBezTo>
                <a:cubicBezTo>
                  <a:pt x="174" y="797"/>
                  <a:pt x="136" y="816"/>
                  <a:pt x="90" y="815"/>
                </a:cubicBezTo>
                <a:cubicBezTo>
                  <a:pt x="84" y="815"/>
                  <a:pt x="79" y="815"/>
                  <a:pt x="73" y="814"/>
                </a:cubicBezTo>
                <a:cubicBezTo>
                  <a:pt x="69" y="795"/>
                  <a:pt x="65" y="777"/>
                  <a:pt x="61" y="758"/>
                </a:cubicBezTo>
                <a:close/>
                <a:moveTo>
                  <a:pt x="184" y="826"/>
                </a:moveTo>
                <a:cubicBezTo>
                  <a:pt x="179" y="837"/>
                  <a:pt x="175" y="848"/>
                  <a:pt x="174" y="858"/>
                </a:cubicBezTo>
                <a:cubicBezTo>
                  <a:pt x="148" y="863"/>
                  <a:pt x="134" y="856"/>
                  <a:pt x="115" y="847"/>
                </a:cubicBezTo>
                <a:cubicBezTo>
                  <a:pt x="139" y="845"/>
                  <a:pt x="161" y="840"/>
                  <a:pt x="180" y="828"/>
                </a:cubicBezTo>
                <a:cubicBezTo>
                  <a:pt x="182" y="828"/>
                  <a:pt x="183" y="827"/>
                  <a:pt x="184" y="826"/>
                </a:cubicBezTo>
                <a:close/>
                <a:moveTo>
                  <a:pt x="102" y="940"/>
                </a:moveTo>
                <a:cubicBezTo>
                  <a:pt x="97" y="919"/>
                  <a:pt x="92" y="897"/>
                  <a:pt x="87" y="875"/>
                </a:cubicBezTo>
                <a:cubicBezTo>
                  <a:pt x="95" y="878"/>
                  <a:pt x="104" y="882"/>
                  <a:pt x="113" y="885"/>
                </a:cubicBezTo>
                <a:cubicBezTo>
                  <a:pt x="141" y="897"/>
                  <a:pt x="162" y="897"/>
                  <a:pt x="183" y="891"/>
                </a:cubicBezTo>
                <a:cubicBezTo>
                  <a:pt x="194" y="921"/>
                  <a:pt x="195" y="946"/>
                  <a:pt x="176" y="973"/>
                </a:cubicBezTo>
                <a:cubicBezTo>
                  <a:pt x="157" y="966"/>
                  <a:pt x="137" y="955"/>
                  <a:pt x="110" y="943"/>
                </a:cubicBezTo>
                <a:cubicBezTo>
                  <a:pt x="107" y="942"/>
                  <a:pt x="104" y="941"/>
                  <a:pt x="102" y="940"/>
                </a:cubicBezTo>
                <a:close/>
                <a:moveTo>
                  <a:pt x="119" y="1018"/>
                </a:moveTo>
                <a:cubicBezTo>
                  <a:pt x="118" y="1013"/>
                  <a:pt x="117" y="1007"/>
                  <a:pt x="116" y="1002"/>
                </a:cubicBezTo>
                <a:cubicBezTo>
                  <a:pt x="122" y="1004"/>
                  <a:pt x="127" y="1007"/>
                  <a:pt x="133" y="1009"/>
                </a:cubicBezTo>
                <a:cubicBezTo>
                  <a:pt x="129" y="1012"/>
                  <a:pt x="124" y="1015"/>
                  <a:pt x="119" y="1018"/>
                </a:cubicBezTo>
                <a:close/>
                <a:moveTo>
                  <a:pt x="137" y="1065"/>
                </a:moveTo>
                <a:cubicBezTo>
                  <a:pt x="145" y="1060"/>
                  <a:pt x="152" y="1054"/>
                  <a:pt x="159" y="1048"/>
                </a:cubicBezTo>
                <a:cubicBezTo>
                  <a:pt x="171" y="1041"/>
                  <a:pt x="183" y="1037"/>
                  <a:pt x="196" y="1035"/>
                </a:cubicBezTo>
                <a:cubicBezTo>
                  <a:pt x="190" y="1060"/>
                  <a:pt x="178" y="1080"/>
                  <a:pt x="161" y="1097"/>
                </a:cubicBezTo>
                <a:cubicBezTo>
                  <a:pt x="153" y="1086"/>
                  <a:pt x="145" y="1075"/>
                  <a:pt x="137" y="1065"/>
                </a:cubicBezTo>
                <a:close/>
                <a:moveTo>
                  <a:pt x="213" y="1123"/>
                </a:moveTo>
                <a:cubicBezTo>
                  <a:pt x="211" y="1124"/>
                  <a:pt x="210" y="1125"/>
                  <a:pt x="208" y="1126"/>
                </a:cubicBezTo>
                <a:cubicBezTo>
                  <a:pt x="208" y="1125"/>
                  <a:pt x="208" y="1124"/>
                  <a:pt x="207" y="1123"/>
                </a:cubicBezTo>
                <a:cubicBezTo>
                  <a:pt x="207" y="1122"/>
                  <a:pt x="207" y="1122"/>
                  <a:pt x="207" y="1123"/>
                </a:cubicBezTo>
                <a:cubicBezTo>
                  <a:pt x="207" y="1124"/>
                  <a:pt x="207" y="1125"/>
                  <a:pt x="208" y="1127"/>
                </a:cubicBezTo>
                <a:cubicBezTo>
                  <a:pt x="202" y="1130"/>
                  <a:pt x="196" y="1134"/>
                  <a:pt x="190" y="1137"/>
                </a:cubicBezTo>
                <a:cubicBezTo>
                  <a:pt x="183" y="1127"/>
                  <a:pt x="175" y="1117"/>
                  <a:pt x="168" y="1107"/>
                </a:cubicBezTo>
                <a:cubicBezTo>
                  <a:pt x="173" y="1102"/>
                  <a:pt x="179" y="1097"/>
                  <a:pt x="183" y="1091"/>
                </a:cubicBezTo>
                <a:cubicBezTo>
                  <a:pt x="197" y="1074"/>
                  <a:pt x="204" y="1055"/>
                  <a:pt x="209" y="1035"/>
                </a:cubicBezTo>
                <a:cubicBezTo>
                  <a:pt x="232" y="1035"/>
                  <a:pt x="255" y="1042"/>
                  <a:pt x="279" y="1051"/>
                </a:cubicBezTo>
                <a:cubicBezTo>
                  <a:pt x="282" y="1062"/>
                  <a:pt x="286" y="1072"/>
                  <a:pt x="289" y="1083"/>
                </a:cubicBezTo>
                <a:cubicBezTo>
                  <a:pt x="270" y="1090"/>
                  <a:pt x="252" y="1100"/>
                  <a:pt x="235" y="1110"/>
                </a:cubicBezTo>
                <a:cubicBezTo>
                  <a:pt x="232" y="1103"/>
                  <a:pt x="229" y="1097"/>
                  <a:pt x="226" y="1090"/>
                </a:cubicBezTo>
                <a:cubicBezTo>
                  <a:pt x="226" y="1089"/>
                  <a:pt x="223" y="1089"/>
                  <a:pt x="224" y="1091"/>
                </a:cubicBezTo>
                <a:cubicBezTo>
                  <a:pt x="226" y="1098"/>
                  <a:pt x="228" y="1105"/>
                  <a:pt x="231" y="1113"/>
                </a:cubicBezTo>
                <a:cubicBezTo>
                  <a:pt x="225" y="1116"/>
                  <a:pt x="220" y="1119"/>
                  <a:pt x="215" y="1122"/>
                </a:cubicBezTo>
                <a:cubicBezTo>
                  <a:pt x="213" y="1109"/>
                  <a:pt x="212" y="1096"/>
                  <a:pt x="211" y="1083"/>
                </a:cubicBezTo>
                <a:cubicBezTo>
                  <a:pt x="211" y="1083"/>
                  <a:pt x="210" y="1083"/>
                  <a:pt x="210" y="1083"/>
                </a:cubicBezTo>
                <a:cubicBezTo>
                  <a:pt x="211" y="1097"/>
                  <a:pt x="212" y="1110"/>
                  <a:pt x="213" y="1123"/>
                </a:cubicBezTo>
                <a:close/>
                <a:moveTo>
                  <a:pt x="221" y="1447"/>
                </a:moveTo>
                <a:cubicBezTo>
                  <a:pt x="219" y="1448"/>
                  <a:pt x="218" y="1450"/>
                  <a:pt x="216" y="1451"/>
                </a:cubicBezTo>
                <a:cubicBezTo>
                  <a:pt x="216" y="1450"/>
                  <a:pt x="216" y="1450"/>
                  <a:pt x="216" y="1449"/>
                </a:cubicBezTo>
                <a:cubicBezTo>
                  <a:pt x="215" y="1443"/>
                  <a:pt x="215" y="1437"/>
                  <a:pt x="215" y="1431"/>
                </a:cubicBezTo>
                <a:cubicBezTo>
                  <a:pt x="216" y="1430"/>
                  <a:pt x="218" y="1430"/>
                  <a:pt x="219" y="1429"/>
                </a:cubicBezTo>
                <a:cubicBezTo>
                  <a:pt x="220" y="1429"/>
                  <a:pt x="220" y="1429"/>
                  <a:pt x="221" y="1429"/>
                </a:cubicBezTo>
                <a:cubicBezTo>
                  <a:pt x="221" y="1435"/>
                  <a:pt x="221" y="1441"/>
                  <a:pt x="221" y="1447"/>
                </a:cubicBezTo>
                <a:close/>
                <a:moveTo>
                  <a:pt x="225" y="1183"/>
                </a:moveTo>
                <a:cubicBezTo>
                  <a:pt x="233" y="1178"/>
                  <a:pt x="241" y="1173"/>
                  <a:pt x="249" y="1168"/>
                </a:cubicBezTo>
                <a:cubicBezTo>
                  <a:pt x="252" y="1177"/>
                  <a:pt x="254" y="1185"/>
                  <a:pt x="257" y="1194"/>
                </a:cubicBezTo>
                <a:cubicBezTo>
                  <a:pt x="248" y="1199"/>
                  <a:pt x="240" y="1204"/>
                  <a:pt x="231" y="1208"/>
                </a:cubicBezTo>
                <a:cubicBezTo>
                  <a:pt x="229" y="1200"/>
                  <a:pt x="227" y="1192"/>
                  <a:pt x="225" y="1183"/>
                </a:cubicBezTo>
                <a:close/>
                <a:moveTo>
                  <a:pt x="245" y="1320"/>
                </a:moveTo>
                <a:cubicBezTo>
                  <a:pt x="245" y="1320"/>
                  <a:pt x="246" y="1320"/>
                  <a:pt x="246" y="1320"/>
                </a:cubicBezTo>
                <a:cubicBezTo>
                  <a:pt x="249" y="1326"/>
                  <a:pt x="251" y="1332"/>
                  <a:pt x="254" y="1338"/>
                </a:cubicBezTo>
                <a:cubicBezTo>
                  <a:pt x="255" y="1349"/>
                  <a:pt x="256" y="1359"/>
                  <a:pt x="257" y="1370"/>
                </a:cubicBezTo>
                <a:cubicBezTo>
                  <a:pt x="255" y="1372"/>
                  <a:pt x="253" y="1374"/>
                  <a:pt x="250" y="1375"/>
                </a:cubicBezTo>
                <a:cubicBezTo>
                  <a:pt x="245" y="1367"/>
                  <a:pt x="241" y="1359"/>
                  <a:pt x="236" y="1351"/>
                </a:cubicBezTo>
                <a:cubicBezTo>
                  <a:pt x="239" y="1341"/>
                  <a:pt x="243" y="1331"/>
                  <a:pt x="245" y="1320"/>
                </a:cubicBezTo>
                <a:close/>
                <a:moveTo>
                  <a:pt x="237" y="1452"/>
                </a:moveTo>
                <a:cubicBezTo>
                  <a:pt x="242" y="1447"/>
                  <a:pt x="247" y="1441"/>
                  <a:pt x="253" y="1436"/>
                </a:cubicBezTo>
                <a:cubicBezTo>
                  <a:pt x="257" y="1440"/>
                  <a:pt x="261" y="1444"/>
                  <a:pt x="265" y="1447"/>
                </a:cubicBezTo>
                <a:cubicBezTo>
                  <a:pt x="266" y="1452"/>
                  <a:pt x="266" y="1456"/>
                  <a:pt x="266" y="1460"/>
                </a:cubicBezTo>
                <a:cubicBezTo>
                  <a:pt x="263" y="1466"/>
                  <a:pt x="260" y="1473"/>
                  <a:pt x="257" y="1479"/>
                </a:cubicBezTo>
                <a:cubicBezTo>
                  <a:pt x="251" y="1480"/>
                  <a:pt x="244" y="1481"/>
                  <a:pt x="237" y="1483"/>
                </a:cubicBezTo>
                <a:cubicBezTo>
                  <a:pt x="237" y="1472"/>
                  <a:pt x="237" y="1462"/>
                  <a:pt x="237" y="1452"/>
                </a:cubicBezTo>
                <a:close/>
                <a:moveTo>
                  <a:pt x="238" y="1503"/>
                </a:moveTo>
                <a:cubicBezTo>
                  <a:pt x="238" y="1502"/>
                  <a:pt x="238" y="1500"/>
                  <a:pt x="238" y="1499"/>
                </a:cubicBezTo>
                <a:cubicBezTo>
                  <a:pt x="242" y="1498"/>
                  <a:pt x="245" y="1497"/>
                  <a:pt x="249" y="1497"/>
                </a:cubicBezTo>
                <a:cubicBezTo>
                  <a:pt x="247" y="1501"/>
                  <a:pt x="245" y="1506"/>
                  <a:pt x="243" y="1510"/>
                </a:cubicBezTo>
                <a:cubicBezTo>
                  <a:pt x="241" y="1508"/>
                  <a:pt x="239" y="1505"/>
                  <a:pt x="238" y="1503"/>
                </a:cubicBezTo>
                <a:close/>
                <a:moveTo>
                  <a:pt x="247" y="1585"/>
                </a:moveTo>
                <a:cubicBezTo>
                  <a:pt x="250" y="1581"/>
                  <a:pt x="254" y="1576"/>
                  <a:pt x="257" y="1571"/>
                </a:cubicBezTo>
                <a:cubicBezTo>
                  <a:pt x="258" y="1573"/>
                  <a:pt x="259" y="1574"/>
                  <a:pt x="260" y="1576"/>
                </a:cubicBezTo>
                <a:cubicBezTo>
                  <a:pt x="256" y="1580"/>
                  <a:pt x="252" y="1584"/>
                  <a:pt x="248" y="1588"/>
                </a:cubicBezTo>
                <a:cubicBezTo>
                  <a:pt x="248" y="1587"/>
                  <a:pt x="247" y="1586"/>
                  <a:pt x="247" y="1585"/>
                </a:cubicBezTo>
                <a:close/>
                <a:moveTo>
                  <a:pt x="269" y="1602"/>
                </a:moveTo>
                <a:cubicBezTo>
                  <a:pt x="264" y="1605"/>
                  <a:pt x="260" y="1609"/>
                  <a:pt x="255" y="1613"/>
                </a:cubicBezTo>
                <a:cubicBezTo>
                  <a:pt x="254" y="1610"/>
                  <a:pt x="253" y="1607"/>
                  <a:pt x="252" y="1604"/>
                </a:cubicBezTo>
                <a:cubicBezTo>
                  <a:pt x="257" y="1598"/>
                  <a:pt x="263" y="1593"/>
                  <a:pt x="268" y="1587"/>
                </a:cubicBezTo>
                <a:cubicBezTo>
                  <a:pt x="268" y="1588"/>
                  <a:pt x="269" y="1589"/>
                  <a:pt x="269" y="1590"/>
                </a:cubicBezTo>
                <a:cubicBezTo>
                  <a:pt x="269" y="1594"/>
                  <a:pt x="269" y="1598"/>
                  <a:pt x="269" y="1602"/>
                </a:cubicBezTo>
                <a:close/>
                <a:moveTo>
                  <a:pt x="263" y="1540"/>
                </a:moveTo>
                <a:cubicBezTo>
                  <a:pt x="259" y="1534"/>
                  <a:pt x="255" y="1529"/>
                  <a:pt x="251" y="1523"/>
                </a:cubicBezTo>
                <a:cubicBezTo>
                  <a:pt x="252" y="1523"/>
                  <a:pt x="252" y="1522"/>
                  <a:pt x="252" y="1522"/>
                </a:cubicBezTo>
                <a:cubicBezTo>
                  <a:pt x="258" y="1518"/>
                  <a:pt x="263" y="1514"/>
                  <a:pt x="269" y="1510"/>
                </a:cubicBezTo>
                <a:cubicBezTo>
                  <a:pt x="269" y="1518"/>
                  <a:pt x="269" y="1527"/>
                  <a:pt x="269" y="1535"/>
                </a:cubicBezTo>
                <a:cubicBezTo>
                  <a:pt x="267" y="1537"/>
                  <a:pt x="265" y="1538"/>
                  <a:pt x="263" y="1540"/>
                </a:cubicBezTo>
                <a:close/>
                <a:moveTo>
                  <a:pt x="258" y="1320"/>
                </a:moveTo>
                <a:cubicBezTo>
                  <a:pt x="267" y="1327"/>
                  <a:pt x="275" y="1335"/>
                  <a:pt x="283" y="1342"/>
                </a:cubicBezTo>
                <a:cubicBezTo>
                  <a:pt x="280" y="1347"/>
                  <a:pt x="276" y="1351"/>
                  <a:pt x="272" y="1355"/>
                </a:cubicBezTo>
                <a:cubicBezTo>
                  <a:pt x="268" y="1344"/>
                  <a:pt x="263" y="1332"/>
                  <a:pt x="258" y="1320"/>
                </a:cubicBezTo>
                <a:close/>
                <a:moveTo>
                  <a:pt x="276" y="1466"/>
                </a:moveTo>
                <a:cubicBezTo>
                  <a:pt x="277" y="1464"/>
                  <a:pt x="278" y="1462"/>
                  <a:pt x="279" y="1460"/>
                </a:cubicBezTo>
                <a:cubicBezTo>
                  <a:pt x="280" y="1461"/>
                  <a:pt x="282" y="1462"/>
                  <a:pt x="283" y="1464"/>
                </a:cubicBezTo>
                <a:cubicBezTo>
                  <a:pt x="285" y="1467"/>
                  <a:pt x="287" y="1470"/>
                  <a:pt x="288" y="1473"/>
                </a:cubicBezTo>
                <a:cubicBezTo>
                  <a:pt x="285" y="1474"/>
                  <a:pt x="281" y="1475"/>
                  <a:pt x="277" y="1475"/>
                </a:cubicBezTo>
                <a:cubicBezTo>
                  <a:pt x="277" y="1472"/>
                  <a:pt x="276" y="1469"/>
                  <a:pt x="276" y="1466"/>
                </a:cubicBezTo>
                <a:close/>
                <a:moveTo>
                  <a:pt x="279" y="1502"/>
                </a:moveTo>
                <a:cubicBezTo>
                  <a:pt x="284" y="1499"/>
                  <a:pt x="290" y="1495"/>
                  <a:pt x="295" y="1492"/>
                </a:cubicBezTo>
                <a:cubicBezTo>
                  <a:pt x="296" y="1496"/>
                  <a:pt x="297" y="1500"/>
                  <a:pt x="297" y="1504"/>
                </a:cubicBezTo>
                <a:cubicBezTo>
                  <a:pt x="292" y="1511"/>
                  <a:pt x="286" y="1517"/>
                  <a:pt x="280" y="1524"/>
                </a:cubicBezTo>
                <a:cubicBezTo>
                  <a:pt x="280" y="1517"/>
                  <a:pt x="280" y="1510"/>
                  <a:pt x="279" y="1502"/>
                </a:cubicBezTo>
                <a:close/>
                <a:moveTo>
                  <a:pt x="301" y="1523"/>
                </a:moveTo>
                <a:cubicBezTo>
                  <a:pt x="301" y="1526"/>
                  <a:pt x="301" y="1529"/>
                  <a:pt x="302" y="1531"/>
                </a:cubicBezTo>
                <a:cubicBezTo>
                  <a:pt x="297" y="1536"/>
                  <a:pt x="292" y="1542"/>
                  <a:pt x="287" y="1547"/>
                </a:cubicBezTo>
                <a:cubicBezTo>
                  <a:pt x="285" y="1547"/>
                  <a:pt x="283" y="1547"/>
                  <a:pt x="282" y="1546"/>
                </a:cubicBezTo>
                <a:cubicBezTo>
                  <a:pt x="281" y="1544"/>
                  <a:pt x="281" y="1542"/>
                  <a:pt x="281" y="1540"/>
                </a:cubicBezTo>
                <a:cubicBezTo>
                  <a:pt x="288" y="1534"/>
                  <a:pt x="294" y="1529"/>
                  <a:pt x="301" y="1523"/>
                </a:cubicBezTo>
                <a:close/>
                <a:moveTo>
                  <a:pt x="306" y="1569"/>
                </a:moveTo>
                <a:cubicBezTo>
                  <a:pt x="307" y="1570"/>
                  <a:pt x="307" y="1571"/>
                  <a:pt x="307" y="1573"/>
                </a:cubicBezTo>
                <a:cubicBezTo>
                  <a:pt x="302" y="1576"/>
                  <a:pt x="297" y="1580"/>
                  <a:pt x="292" y="1584"/>
                </a:cubicBezTo>
                <a:cubicBezTo>
                  <a:pt x="289" y="1579"/>
                  <a:pt x="286" y="1575"/>
                  <a:pt x="283" y="1570"/>
                </a:cubicBezTo>
                <a:cubicBezTo>
                  <a:pt x="284" y="1569"/>
                  <a:pt x="285" y="1568"/>
                  <a:pt x="286" y="1567"/>
                </a:cubicBezTo>
                <a:cubicBezTo>
                  <a:pt x="293" y="1567"/>
                  <a:pt x="300" y="1568"/>
                  <a:pt x="306" y="1569"/>
                </a:cubicBezTo>
                <a:close/>
                <a:moveTo>
                  <a:pt x="301" y="1645"/>
                </a:moveTo>
                <a:cubicBezTo>
                  <a:pt x="294" y="1645"/>
                  <a:pt x="288" y="1645"/>
                  <a:pt x="281" y="1645"/>
                </a:cubicBezTo>
                <a:cubicBezTo>
                  <a:pt x="281" y="1643"/>
                  <a:pt x="282" y="1640"/>
                  <a:pt x="282" y="1638"/>
                </a:cubicBezTo>
                <a:cubicBezTo>
                  <a:pt x="287" y="1638"/>
                  <a:pt x="293" y="1638"/>
                  <a:pt x="298" y="1638"/>
                </a:cubicBezTo>
                <a:cubicBezTo>
                  <a:pt x="299" y="1639"/>
                  <a:pt x="300" y="1641"/>
                  <a:pt x="301" y="1642"/>
                </a:cubicBezTo>
                <a:cubicBezTo>
                  <a:pt x="301" y="1643"/>
                  <a:pt x="301" y="1644"/>
                  <a:pt x="301" y="1645"/>
                </a:cubicBezTo>
                <a:close/>
                <a:moveTo>
                  <a:pt x="307" y="1607"/>
                </a:moveTo>
                <a:cubicBezTo>
                  <a:pt x="305" y="1604"/>
                  <a:pt x="303" y="1601"/>
                  <a:pt x="301" y="1598"/>
                </a:cubicBezTo>
                <a:cubicBezTo>
                  <a:pt x="303" y="1595"/>
                  <a:pt x="306" y="1593"/>
                  <a:pt x="309" y="1591"/>
                </a:cubicBezTo>
                <a:cubicBezTo>
                  <a:pt x="309" y="1592"/>
                  <a:pt x="309" y="1593"/>
                  <a:pt x="309" y="1594"/>
                </a:cubicBezTo>
                <a:cubicBezTo>
                  <a:pt x="308" y="1598"/>
                  <a:pt x="307" y="1602"/>
                  <a:pt x="307" y="1607"/>
                </a:cubicBezTo>
                <a:close/>
                <a:moveTo>
                  <a:pt x="321" y="1461"/>
                </a:moveTo>
                <a:cubicBezTo>
                  <a:pt x="314" y="1455"/>
                  <a:pt x="308" y="1449"/>
                  <a:pt x="301" y="1443"/>
                </a:cubicBezTo>
                <a:cubicBezTo>
                  <a:pt x="299" y="1436"/>
                  <a:pt x="297" y="1429"/>
                  <a:pt x="295" y="1422"/>
                </a:cubicBezTo>
                <a:cubicBezTo>
                  <a:pt x="300" y="1410"/>
                  <a:pt x="305" y="1398"/>
                  <a:pt x="310" y="1386"/>
                </a:cubicBezTo>
                <a:cubicBezTo>
                  <a:pt x="315" y="1410"/>
                  <a:pt x="320" y="1434"/>
                  <a:pt x="324" y="1459"/>
                </a:cubicBezTo>
                <a:cubicBezTo>
                  <a:pt x="323" y="1460"/>
                  <a:pt x="322" y="1460"/>
                  <a:pt x="321" y="1461"/>
                </a:cubicBezTo>
                <a:close/>
                <a:moveTo>
                  <a:pt x="318" y="1150"/>
                </a:moveTo>
                <a:cubicBezTo>
                  <a:pt x="317" y="1144"/>
                  <a:pt x="315" y="1138"/>
                  <a:pt x="313" y="1132"/>
                </a:cubicBezTo>
                <a:cubicBezTo>
                  <a:pt x="316" y="1131"/>
                  <a:pt x="320" y="1129"/>
                  <a:pt x="324" y="1128"/>
                </a:cubicBezTo>
                <a:cubicBezTo>
                  <a:pt x="324" y="1132"/>
                  <a:pt x="325" y="1136"/>
                  <a:pt x="325" y="1139"/>
                </a:cubicBezTo>
                <a:cubicBezTo>
                  <a:pt x="322" y="1143"/>
                  <a:pt x="320" y="1146"/>
                  <a:pt x="318" y="1150"/>
                </a:cubicBezTo>
                <a:close/>
                <a:moveTo>
                  <a:pt x="324" y="1073"/>
                </a:moveTo>
                <a:cubicBezTo>
                  <a:pt x="324" y="1071"/>
                  <a:pt x="324" y="1070"/>
                  <a:pt x="323" y="1068"/>
                </a:cubicBezTo>
                <a:cubicBezTo>
                  <a:pt x="327" y="1069"/>
                  <a:pt x="331" y="1071"/>
                  <a:pt x="335" y="1072"/>
                </a:cubicBezTo>
                <a:cubicBezTo>
                  <a:pt x="332" y="1072"/>
                  <a:pt x="328" y="1073"/>
                  <a:pt x="324" y="1073"/>
                </a:cubicBezTo>
                <a:close/>
                <a:moveTo>
                  <a:pt x="364" y="1260"/>
                </a:moveTo>
                <a:cubicBezTo>
                  <a:pt x="372" y="1256"/>
                  <a:pt x="380" y="1252"/>
                  <a:pt x="388" y="1248"/>
                </a:cubicBezTo>
                <a:cubicBezTo>
                  <a:pt x="383" y="1266"/>
                  <a:pt x="378" y="1284"/>
                  <a:pt x="373" y="1302"/>
                </a:cubicBezTo>
                <a:cubicBezTo>
                  <a:pt x="370" y="1305"/>
                  <a:pt x="367" y="1308"/>
                  <a:pt x="364" y="1311"/>
                </a:cubicBezTo>
                <a:cubicBezTo>
                  <a:pt x="362" y="1300"/>
                  <a:pt x="359" y="1289"/>
                  <a:pt x="356" y="1279"/>
                </a:cubicBezTo>
                <a:cubicBezTo>
                  <a:pt x="359" y="1273"/>
                  <a:pt x="361" y="1266"/>
                  <a:pt x="364" y="1260"/>
                </a:cubicBezTo>
                <a:close/>
                <a:moveTo>
                  <a:pt x="358" y="1427"/>
                </a:moveTo>
                <a:cubicBezTo>
                  <a:pt x="359" y="1423"/>
                  <a:pt x="360" y="1419"/>
                  <a:pt x="361" y="1415"/>
                </a:cubicBezTo>
                <a:cubicBezTo>
                  <a:pt x="364" y="1418"/>
                  <a:pt x="366" y="1421"/>
                  <a:pt x="369" y="1424"/>
                </a:cubicBezTo>
                <a:cubicBezTo>
                  <a:pt x="369" y="1425"/>
                  <a:pt x="369" y="1426"/>
                  <a:pt x="369" y="1426"/>
                </a:cubicBezTo>
                <a:cubicBezTo>
                  <a:pt x="366" y="1430"/>
                  <a:pt x="363" y="1433"/>
                  <a:pt x="360" y="1437"/>
                </a:cubicBezTo>
                <a:cubicBezTo>
                  <a:pt x="359" y="1437"/>
                  <a:pt x="359" y="1437"/>
                  <a:pt x="359" y="1437"/>
                </a:cubicBezTo>
                <a:cubicBezTo>
                  <a:pt x="359" y="1434"/>
                  <a:pt x="359" y="1431"/>
                  <a:pt x="358" y="1427"/>
                </a:cubicBezTo>
                <a:close/>
                <a:moveTo>
                  <a:pt x="359" y="1449"/>
                </a:moveTo>
                <a:cubicBezTo>
                  <a:pt x="363" y="1446"/>
                  <a:pt x="367" y="1443"/>
                  <a:pt x="372" y="1440"/>
                </a:cubicBezTo>
                <a:cubicBezTo>
                  <a:pt x="372" y="1444"/>
                  <a:pt x="373" y="1448"/>
                  <a:pt x="373" y="1452"/>
                </a:cubicBezTo>
                <a:cubicBezTo>
                  <a:pt x="370" y="1456"/>
                  <a:pt x="368" y="1459"/>
                  <a:pt x="365" y="1462"/>
                </a:cubicBezTo>
                <a:cubicBezTo>
                  <a:pt x="363" y="1462"/>
                  <a:pt x="361" y="1463"/>
                  <a:pt x="359" y="1463"/>
                </a:cubicBezTo>
                <a:cubicBezTo>
                  <a:pt x="359" y="1458"/>
                  <a:pt x="359" y="1453"/>
                  <a:pt x="359" y="1449"/>
                </a:cubicBezTo>
                <a:close/>
                <a:moveTo>
                  <a:pt x="378" y="1516"/>
                </a:moveTo>
                <a:cubicBezTo>
                  <a:pt x="372" y="1510"/>
                  <a:pt x="366" y="1505"/>
                  <a:pt x="361" y="1499"/>
                </a:cubicBezTo>
                <a:cubicBezTo>
                  <a:pt x="360" y="1493"/>
                  <a:pt x="360" y="1488"/>
                  <a:pt x="360" y="1482"/>
                </a:cubicBezTo>
                <a:cubicBezTo>
                  <a:pt x="361" y="1480"/>
                  <a:pt x="363" y="1479"/>
                  <a:pt x="364" y="1477"/>
                </a:cubicBezTo>
                <a:cubicBezTo>
                  <a:pt x="368" y="1476"/>
                  <a:pt x="372" y="1476"/>
                  <a:pt x="376" y="1475"/>
                </a:cubicBezTo>
                <a:cubicBezTo>
                  <a:pt x="376" y="1475"/>
                  <a:pt x="377" y="1475"/>
                  <a:pt x="377" y="1475"/>
                </a:cubicBezTo>
                <a:cubicBezTo>
                  <a:pt x="379" y="1486"/>
                  <a:pt x="380" y="1496"/>
                  <a:pt x="382" y="1507"/>
                </a:cubicBezTo>
                <a:cubicBezTo>
                  <a:pt x="381" y="1510"/>
                  <a:pt x="379" y="1513"/>
                  <a:pt x="378" y="1516"/>
                </a:cubicBezTo>
                <a:close/>
                <a:moveTo>
                  <a:pt x="374" y="1352"/>
                </a:moveTo>
                <a:cubicBezTo>
                  <a:pt x="376" y="1342"/>
                  <a:pt x="379" y="1331"/>
                  <a:pt x="381" y="1321"/>
                </a:cubicBezTo>
                <a:cubicBezTo>
                  <a:pt x="392" y="1316"/>
                  <a:pt x="403" y="1311"/>
                  <a:pt x="414" y="1307"/>
                </a:cubicBezTo>
                <a:cubicBezTo>
                  <a:pt x="416" y="1331"/>
                  <a:pt x="417" y="1355"/>
                  <a:pt x="418" y="1379"/>
                </a:cubicBezTo>
                <a:cubicBezTo>
                  <a:pt x="407" y="1389"/>
                  <a:pt x="396" y="1399"/>
                  <a:pt x="386" y="1409"/>
                </a:cubicBezTo>
                <a:cubicBezTo>
                  <a:pt x="382" y="1390"/>
                  <a:pt x="378" y="1371"/>
                  <a:pt x="374" y="1352"/>
                </a:cubicBezTo>
                <a:close/>
                <a:moveTo>
                  <a:pt x="418" y="1428"/>
                </a:moveTo>
                <a:cubicBezTo>
                  <a:pt x="415" y="1435"/>
                  <a:pt x="412" y="1441"/>
                  <a:pt x="409" y="1447"/>
                </a:cubicBezTo>
                <a:cubicBezTo>
                  <a:pt x="407" y="1445"/>
                  <a:pt x="404" y="1442"/>
                  <a:pt x="402" y="1439"/>
                </a:cubicBezTo>
                <a:cubicBezTo>
                  <a:pt x="407" y="1435"/>
                  <a:pt x="413" y="1430"/>
                  <a:pt x="418" y="1425"/>
                </a:cubicBezTo>
                <a:cubicBezTo>
                  <a:pt x="418" y="1426"/>
                  <a:pt x="418" y="1427"/>
                  <a:pt x="418" y="1428"/>
                </a:cubicBezTo>
                <a:close/>
                <a:moveTo>
                  <a:pt x="418" y="1423"/>
                </a:moveTo>
                <a:cubicBezTo>
                  <a:pt x="412" y="1428"/>
                  <a:pt x="406" y="1432"/>
                  <a:pt x="399" y="1437"/>
                </a:cubicBezTo>
                <a:cubicBezTo>
                  <a:pt x="399" y="1436"/>
                  <a:pt x="399" y="1436"/>
                  <a:pt x="398" y="1436"/>
                </a:cubicBezTo>
                <a:cubicBezTo>
                  <a:pt x="405" y="1428"/>
                  <a:pt x="412" y="1420"/>
                  <a:pt x="418" y="1412"/>
                </a:cubicBezTo>
                <a:cubicBezTo>
                  <a:pt x="418" y="1415"/>
                  <a:pt x="418" y="1419"/>
                  <a:pt x="418" y="1423"/>
                </a:cubicBezTo>
                <a:close/>
                <a:moveTo>
                  <a:pt x="388" y="1419"/>
                </a:moveTo>
                <a:cubicBezTo>
                  <a:pt x="388" y="1418"/>
                  <a:pt x="388" y="1417"/>
                  <a:pt x="387" y="1416"/>
                </a:cubicBezTo>
                <a:cubicBezTo>
                  <a:pt x="397" y="1406"/>
                  <a:pt x="408" y="1395"/>
                  <a:pt x="418" y="1385"/>
                </a:cubicBezTo>
                <a:cubicBezTo>
                  <a:pt x="418" y="1390"/>
                  <a:pt x="418" y="1395"/>
                  <a:pt x="418" y="1399"/>
                </a:cubicBezTo>
                <a:cubicBezTo>
                  <a:pt x="408" y="1406"/>
                  <a:pt x="398" y="1412"/>
                  <a:pt x="388" y="1419"/>
                </a:cubicBezTo>
                <a:close/>
                <a:moveTo>
                  <a:pt x="415" y="1268"/>
                </a:moveTo>
                <a:cubicBezTo>
                  <a:pt x="426" y="1255"/>
                  <a:pt x="437" y="1242"/>
                  <a:pt x="448" y="1229"/>
                </a:cubicBezTo>
                <a:cubicBezTo>
                  <a:pt x="449" y="1229"/>
                  <a:pt x="449" y="1229"/>
                  <a:pt x="449" y="1229"/>
                </a:cubicBezTo>
                <a:cubicBezTo>
                  <a:pt x="449" y="1249"/>
                  <a:pt x="449" y="1269"/>
                  <a:pt x="449" y="1289"/>
                </a:cubicBezTo>
                <a:cubicBezTo>
                  <a:pt x="439" y="1293"/>
                  <a:pt x="429" y="1297"/>
                  <a:pt x="420" y="1300"/>
                </a:cubicBezTo>
                <a:cubicBezTo>
                  <a:pt x="418" y="1289"/>
                  <a:pt x="417" y="1278"/>
                  <a:pt x="415" y="1268"/>
                </a:cubicBezTo>
                <a:close/>
                <a:moveTo>
                  <a:pt x="420" y="1304"/>
                </a:moveTo>
                <a:cubicBezTo>
                  <a:pt x="430" y="1300"/>
                  <a:pt x="439" y="1296"/>
                  <a:pt x="448" y="1293"/>
                </a:cubicBezTo>
                <a:cubicBezTo>
                  <a:pt x="448" y="1306"/>
                  <a:pt x="448" y="1318"/>
                  <a:pt x="447" y="1331"/>
                </a:cubicBezTo>
                <a:cubicBezTo>
                  <a:pt x="445" y="1339"/>
                  <a:pt x="444" y="1347"/>
                  <a:pt x="442" y="1355"/>
                </a:cubicBezTo>
                <a:cubicBezTo>
                  <a:pt x="437" y="1360"/>
                  <a:pt x="431" y="1365"/>
                  <a:pt x="426" y="1370"/>
                </a:cubicBezTo>
                <a:cubicBezTo>
                  <a:pt x="425" y="1348"/>
                  <a:pt x="423" y="1326"/>
                  <a:pt x="420" y="1304"/>
                </a:cubicBezTo>
                <a:close/>
                <a:moveTo>
                  <a:pt x="427" y="1376"/>
                </a:moveTo>
                <a:cubicBezTo>
                  <a:pt x="431" y="1372"/>
                  <a:pt x="436" y="1367"/>
                  <a:pt x="441" y="1363"/>
                </a:cubicBezTo>
                <a:cubicBezTo>
                  <a:pt x="440" y="1368"/>
                  <a:pt x="439" y="1373"/>
                  <a:pt x="438" y="1378"/>
                </a:cubicBezTo>
                <a:cubicBezTo>
                  <a:pt x="434" y="1382"/>
                  <a:pt x="431" y="1387"/>
                  <a:pt x="427" y="1391"/>
                </a:cubicBezTo>
                <a:cubicBezTo>
                  <a:pt x="427" y="1386"/>
                  <a:pt x="427" y="1381"/>
                  <a:pt x="427" y="1376"/>
                </a:cubicBezTo>
                <a:close/>
                <a:moveTo>
                  <a:pt x="446" y="1659"/>
                </a:moveTo>
                <a:cubicBezTo>
                  <a:pt x="441" y="1658"/>
                  <a:pt x="437" y="1658"/>
                  <a:pt x="432" y="1657"/>
                </a:cubicBezTo>
                <a:cubicBezTo>
                  <a:pt x="437" y="1652"/>
                  <a:pt x="442" y="1646"/>
                  <a:pt x="448" y="1641"/>
                </a:cubicBezTo>
                <a:cubicBezTo>
                  <a:pt x="449" y="1641"/>
                  <a:pt x="450" y="1641"/>
                  <a:pt x="451" y="1641"/>
                </a:cubicBezTo>
                <a:cubicBezTo>
                  <a:pt x="451" y="1642"/>
                  <a:pt x="452" y="1643"/>
                  <a:pt x="453" y="1644"/>
                </a:cubicBezTo>
                <a:cubicBezTo>
                  <a:pt x="450" y="1649"/>
                  <a:pt x="448" y="1654"/>
                  <a:pt x="446" y="1659"/>
                </a:cubicBezTo>
                <a:close/>
                <a:moveTo>
                  <a:pt x="459" y="1801"/>
                </a:moveTo>
                <a:cubicBezTo>
                  <a:pt x="459" y="1799"/>
                  <a:pt x="458" y="1798"/>
                  <a:pt x="458" y="1796"/>
                </a:cubicBezTo>
                <a:cubicBezTo>
                  <a:pt x="460" y="1795"/>
                  <a:pt x="463" y="1793"/>
                  <a:pt x="466" y="1792"/>
                </a:cubicBezTo>
                <a:cubicBezTo>
                  <a:pt x="468" y="1793"/>
                  <a:pt x="470" y="1793"/>
                  <a:pt x="473" y="1794"/>
                </a:cubicBezTo>
                <a:cubicBezTo>
                  <a:pt x="468" y="1796"/>
                  <a:pt x="464" y="1798"/>
                  <a:pt x="459" y="1801"/>
                </a:cubicBezTo>
                <a:close/>
                <a:moveTo>
                  <a:pt x="472" y="1710"/>
                </a:moveTo>
                <a:cubicBezTo>
                  <a:pt x="468" y="1708"/>
                  <a:pt x="463" y="1706"/>
                  <a:pt x="458" y="1704"/>
                </a:cubicBezTo>
                <a:cubicBezTo>
                  <a:pt x="465" y="1696"/>
                  <a:pt x="471" y="1688"/>
                  <a:pt x="477" y="1680"/>
                </a:cubicBezTo>
                <a:cubicBezTo>
                  <a:pt x="478" y="1679"/>
                  <a:pt x="480" y="1679"/>
                  <a:pt x="481" y="1678"/>
                </a:cubicBezTo>
                <a:cubicBezTo>
                  <a:pt x="481" y="1679"/>
                  <a:pt x="481" y="1679"/>
                  <a:pt x="482" y="1679"/>
                </a:cubicBezTo>
                <a:cubicBezTo>
                  <a:pt x="483" y="1680"/>
                  <a:pt x="484" y="1682"/>
                  <a:pt x="486" y="1684"/>
                </a:cubicBezTo>
                <a:cubicBezTo>
                  <a:pt x="482" y="1692"/>
                  <a:pt x="479" y="1699"/>
                  <a:pt x="475" y="1707"/>
                </a:cubicBezTo>
                <a:cubicBezTo>
                  <a:pt x="474" y="1708"/>
                  <a:pt x="473" y="1709"/>
                  <a:pt x="472" y="1710"/>
                </a:cubicBezTo>
                <a:close/>
                <a:moveTo>
                  <a:pt x="493" y="1813"/>
                </a:moveTo>
                <a:cubicBezTo>
                  <a:pt x="490" y="1813"/>
                  <a:pt x="487" y="1812"/>
                  <a:pt x="484" y="1811"/>
                </a:cubicBezTo>
                <a:cubicBezTo>
                  <a:pt x="483" y="1811"/>
                  <a:pt x="483" y="1811"/>
                  <a:pt x="483" y="1811"/>
                </a:cubicBezTo>
                <a:cubicBezTo>
                  <a:pt x="483" y="1811"/>
                  <a:pt x="482" y="1811"/>
                  <a:pt x="482" y="1811"/>
                </a:cubicBezTo>
                <a:cubicBezTo>
                  <a:pt x="487" y="1808"/>
                  <a:pt x="492" y="1806"/>
                  <a:pt x="496" y="1803"/>
                </a:cubicBezTo>
                <a:cubicBezTo>
                  <a:pt x="499" y="1805"/>
                  <a:pt x="501" y="1807"/>
                  <a:pt x="503" y="1809"/>
                </a:cubicBezTo>
                <a:cubicBezTo>
                  <a:pt x="500" y="1810"/>
                  <a:pt x="497" y="1812"/>
                  <a:pt x="493" y="1813"/>
                </a:cubicBezTo>
                <a:close/>
                <a:moveTo>
                  <a:pt x="490" y="1634"/>
                </a:moveTo>
                <a:cubicBezTo>
                  <a:pt x="484" y="1633"/>
                  <a:pt x="478" y="1632"/>
                  <a:pt x="472" y="1632"/>
                </a:cubicBezTo>
                <a:cubicBezTo>
                  <a:pt x="472" y="1632"/>
                  <a:pt x="472" y="1631"/>
                  <a:pt x="472" y="1631"/>
                </a:cubicBezTo>
                <a:cubicBezTo>
                  <a:pt x="473" y="1629"/>
                  <a:pt x="474" y="1626"/>
                  <a:pt x="475" y="1623"/>
                </a:cubicBezTo>
                <a:cubicBezTo>
                  <a:pt x="485" y="1619"/>
                  <a:pt x="496" y="1616"/>
                  <a:pt x="506" y="1612"/>
                </a:cubicBezTo>
                <a:cubicBezTo>
                  <a:pt x="501" y="1619"/>
                  <a:pt x="495" y="1627"/>
                  <a:pt x="490" y="1634"/>
                </a:cubicBezTo>
                <a:close/>
                <a:moveTo>
                  <a:pt x="485" y="1545"/>
                </a:moveTo>
                <a:cubicBezTo>
                  <a:pt x="491" y="1536"/>
                  <a:pt x="497" y="1528"/>
                  <a:pt x="504" y="1519"/>
                </a:cubicBezTo>
                <a:cubicBezTo>
                  <a:pt x="501" y="1525"/>
                  <a:pt x="499" y="1530"/>
                  <a:pt x="497" y="1536"/>
                </a:cubicBezTo>
                <a:cubicBezTo>
                  <a:pt x="493" y="1539"/>
                  <a:pt x="490" y="1542"/>
                  <a:pt x="486" y="1545"/>
                </a:cubicBezTo>
                <a:cubicBezTo>
                  <a:pt x="485" y="1545"/>
                  <a:pt x="485" y="1545"/>
                  <a:pt x="485" y="1545"/>
                </a:cubicBezTo>
                <a:close/>
                <a:moveTo>
                  <a:pt x="509" y="1506"/>
                </a:moveTo>
                <a:cubicBezTo>
                  <a:pt x="500" y="1518"/>
                  <a:pt x="491" y="1530"/>
                  <a:pt x="483" y="1541"/>
                </a:cubicBezTo>
                <a:cubicBezTo>
                  <a:pt x="482" y="1540"/>
                  <a:pt x="481" y="1539"/>
                  <a:pt x="480" y="1537"/>
                </a:cubicBezTo>
                <a:cubicBezTo>
                  <a:pt x="490" y="1526"/>
                  <a:pt x="500" y="1514"/>
                  <a:pt x="510" y="1503"/>
                </a:cubicBezTo>
                <a:cubicBezTo>
                  <a:pt x="509" y="1504"/>
                  <a:pt x="509" y="1505"/>
                  <a:pt x="509" y="1506"/>
                </a:cubicBezTo>
                <a:close/>
                <a:moveTo>
                  <a:pt x="524" y="1491"/>
                </a:moveTo>
                <a:cubicBezTo>
                  <a:pt x="528" y="1485"/>
                  <a:pt x="533" y="1478"/>
                  <a:pt x="537" y="1472"/>
                </a:cubicBezTo>
                <a:cubicBezTo>
                  <a:pt x="541" y="1467"/>
                  <a:pt x="546" y="1462"/>
                  <a:pt x="551" y="1457"/>
                </a:cubicBezTo>
                <a:cubicBezTo>
                  <a:pt x="559" y="1458"/>
                  <a:pt x="566" y="1458"/>
                  <a:pt x="574" y="1459"/>
                </a:cubicBezTo>
                <a:cubicBezTo>
                  <a:pt x="572" y="1466"/>
                  <a:pt x="569" y="1472"/>
                  <a:pt x="567" y="1479"/>
                </a:cubicBezTo>
                <a:cubicBezTo>
                  <a:pt x="549" y="1494"/>
                  <a:pt x="531" y="1508"/>
                  <a:pt x="513" y="1523"/>
                </a:cubicBezTo>
                <a:cubicBezTo>
                  <a:pt x="517" y="1512"/>
                  <a:pt x="520" y="1501"/>
                  <a:pt x="524" y="1491"/>
                </a:cubicBezTo>
                <a:close/>
                <a:moveTo>
                  <a:pt x="529" y="1754"/>
                </a:moveTo>
                <a:cubicBezTo>
                  <a:pt x="533" y="1756"/>
                  <a:pt x="537" y="1757"/>
                  <a:pt x="541" y="1759"/>
                </a:cubicBezTo>
                <a:cubicBezTo>
                  <a:pt x="537" y="1761"/>
                  <a:pt x="534" y="1763"/>
                  <a:pt x="530" y="1765"/>
                </a:cubicBezTo>
                <a:cubicBezTo>
                  <a:pt x="525" y="1764"/>
                  <a:pt x="520" y="1764"/>
                  <a:pt x="514" y="1763"/>
                </a:cubicBezTo>
                <a:cubicBezTo>
                  <a:pt x="519" y="1760"/>
                  <a:pt x="524" y="1757"/>
                  <a:pt x="529" y="1754"/>
                </a:cubicBezTo>
                <a:close/>
                <a:moveTo>
                  <a:pt x="557" y="2167"/>
                </a:moveTo>
                <a:cubicBezTo>
                  <a:pt x="547" y="2169"/>
                  <a:pt x="538" y="2171"/>
                  <a:pt x="529" y="2173"/>
                </a:cubicBezTo>
                <a:cubicBezTo>
                  <a:pt x="530" y="2165"/>
                  <a:pt x="531" y="2158"/>
                  <a:pt x="534" y="2151"/>
                </a:cubicBezTo>
                <a:cubicBezTo>
                  <a:pt x="539" y="2149"/>
                  <a:pt x="544" y="2148"/>
                  <a:pt x="550" y="2148"/>
                </a:cubicBezTo>
                <a:cubicBezTo>
                  <a:pt x="552" y="2154"/>
                  <a:pt x="555" y="2160"/>
                  <a:pt x="557" y="2166"/>
                </a:cubicBezTo>
                <a:cubicBezTo>
                  <a:pt x="557" y="2166"/>
                  <a:pt x="557" y="2167"/>
                  <a:pt x="557" y="2167"/>
                </a:cubicBezTo>
                <a:close/>
                <a:moveTo>
                  <a:pt x="580" y="1938"/>
                </a:moveTo>
                <a:cubicBezTo>
                  <a:pt x="578" y="1937"/>
                  <a:pt x="577" y="1936"/>
                  <a:pt x="575" y="1935"/>
                </a:cubicBezTo>
                <a:cubicBezTo>
                  <a:pt x="571" y="1931"/>
                  <a:pt x="566" y="1926"/>
                  <a:pt x="562" y="1922"/>
                </a:cubicBezTo>
                <a:cubicBezTo>
                  <a:pt x="560" y="1920"/>
                  <a:pt x="559" y="1919"/>
                  <a:pt x="557" y="1918"/>
                </a:cubicBezTo>
                <a:cubicBezTo>
                  <a:pt x="572" y="1924"/>
                  <a:pt x="586" y="1931"/>
                  <a:pt x="600" y="1938"/>
                </a:cubicBezTo>
                <a:cubicBezTo>
                  <a:pt x="599" y="1940"/>
                  <a:pt x="597" y="1943"/>
                  <a:pt x="596" y="1945"/>
                </a:cubicBezTo>
                <a:cubicBezTo>
                  <a:pt x="591" y="1943"/>
                  <a:pt x="586" y="1940"/>
                  <a:pt x="580" y="1938"/>
                </a:cubicBezTo>
                <a:close/>
                <a:moveTo>
                  <a:pt x="614" y="2157"/>
                </a:moveTo>
                <a:cubicBezTo>
                  <a:pt x="608" y="2151"/>
                  <a:pt x="603" y="2143"/>
                  <a:pt x="597" y="2135"/>
                </a:cubicBezTo>
                <a:cubicBezTo>
                  <a:pt x="606" y="2142"/>
                  <a:pt x="614" y="2149"/>
                  <a:pt x="623" y="2156"/>
                </a:cubicBezTo>
                <a:cubicBezTo>
                  <a:pt x="620" y="2156"/>
                  <a:pt x="617" y="2157"/>
                  <a:pt x="614" y="2157"/>
                </a:cubicBezTo>
                <a:close/>
                <a:moveTo>
                  <a:pt x="637" y="2152"/>
                </a:moveTo>
                <a:cubicBezTo>
                  <a:pt x="628" y="2141"/>
                  <a:pt x="619" y="2129"/>
                  <a:pt x="609" y="2118"/>
                </a:cubicBezTo>
                <a:cubicBezTo>
                  <a:pt x="612" y="2112"/>
                  <a:pt x="614" y="2107"/>
                  <a:pt x="616" y="2101"/>
                </a:cubicBezTo>
                <a:cubicBezTo>
                  <a:pt x="618" y="2098"/>
                  <a:pt x="620" y="2094"/>
                  <a:pt x="622" y="2091"/>
                </a:cubicBezTo>
                <a:cubicBezTo>
                  <a:pt x="629" y="2090"/>
                  <a:pt x="635" y="2090"/>
                  <a:pt x="641" y="2089"/>
                </a:cubicBezTo>
                <a:cubicBezTo>
                  <a:pt x="649" y="2098"/>
                  <a:pt x="657" y="2108"/>
                  <a:pt x="665" y="2118"/>
                </a:cubicBezTo>
                <a:cubicBezTo>
                  <a:pt x="661" y="2123"/>
                  <a:pt x="657" y="2129"/>
                  <a:pt x="652" y="2134"/>
                </a:cubicBezTo>
                <a:cubicBezTo>
                  <a:pt x="647" y="2140"/>
                  <a:pt x="642" y="2146"/>
                  <a:pt x="637" y="2152"/>
                </a:cubicBezTo>
                <a:close/>
                <a:moveTo>
                  <a:pt x="653" y="2151"/>
                </a:moveTo>
                <a:cubicBezTo>
                  <a:pt x="660" y="2143"/>
                  <a:pt x="667" y="2135"/>
                  <a:pt x="673" y="2127"/>
                </a:cubicBezTo>
                <a:cubicBezTo>
                  <a:pt x="678" y="2134"/>
                  <a:pt x="683" y="2140"/>
                  <a:pt x="688" y="2147"/>
                </a:cubicBezTo>
                <a:cubicBezTo>
                  <a:pt x="677" y="2148"/>
                  <a:pt x="665" y="2150"/>
                  <a:pt x="653" y="2151"/>
                </a:cubicBezTo>
                <a:close/>
                <a:moveTo>
                  <a:pt x="698" y="2145"/>
                </a:moveTo>
                <a:cubicBezTo>
                  <a:pt x="692" y="2137"/>
                  <a:pt x="685" y="2128"/>
                  <a:pt x="679" y="2120"/>
                </a:cubicBezTo>
                <a:cubicBezTo>
                  <a:pt x="681" y="2116"/>
                  <a:pt x="684" y="2113"/>
                  <a:pt x="687" y="2110"/>
                </a:cubicBezTo>
                <a:cubicBezTo>
                  <a:pt x="700" y="2120"/>
                  <a:pt x="714" y="2131"/>
                  <a:pt x="728" y="2142"/>
                </a:cubicBezTo>
                <a:cubicBezTo>
                  <a:pt x="728" y="2142"/>
                  <a:pt x="728" y="2142"/>
                  <a:pt x="728" y="2142"/>
                </a:cubicBezTo>
                <a:cubicBezTo>
                  <a:pt x="718" y="2143"/>
                  <a:pt x="708" y="2144"/>
                  <a:pt x="698" y="2145"/>
                </a:cubicBezTo>
                <a:close/>
                <a:moveTo>
                  <a:pt x="752" y="2139"/>
                </a:moveTo>
                <a:cubicBezTo>
                  <a:pt x="750" y="2139"/>
                  <a:pt x="748" y="2140"/>
                  <a:pt x="746" y="2140"/>
                </a:cubicBezTo>
                <a:cubicBezTo>
                  <a:pt x="741" y="2136"/>
                  <a:pt x="737" y="2133"/>
                  <a:pt x="732" y="2129"/>
                </a:cubicBezTo>
                <a:cubicBezTo>
                  <a:pt x="722" y="2116"/>
                  <a:pt x="712" y="2103"/>
                  <a:pt x="701" y="2090"/>
                </a:cubicBezTo>
                <a:cubicBezTo>
                  <a:pt x="702" y="2089"/>
                  <a:pt x="703" y="2088"/>
                  <a:pt x="704" y="2086"/>
                </a:cubicBezTo>
                <a:cubicBezTo>
                  <a:pt x="705" y="2086"/>
                  <a:pt x="707" y="2086"/>
                  <a:pt x="709" y="2086"/>
                </a:cubicBezTo>
                <a:cubicBezTo>
                  <a:pt x="727" y="2101"/>
                  <a:pt x="744" y="2116"/>
                  <a:pt x="762" y="2131"/>
                </a:cubicBezTo>
                <a:cubicBezTo>
                  <a:pt x="759" y="2134"/>
                  <a:pt x="755" y="2136"/>
                  <a:pt x="752" y="2139"/>
                </a:cubicBezTo>
                <a:close/>
                <a:moveTo>
                  <a:pt x="723" y="2087"/>
                </a:moveTo>
                <a:cubicBezTo>
                  <a:pt x="736" y="2087"/>
                  <a:pt x="750" y="2087"/>
                  <a:pt x="763" y="2088"/>
                </a:cubicBezTo>
                <a:cubicBezTo>
                  <a:pt x="767" y="2098"/>
                  <a:pt x="771" y="2108"/>
                  <a:pt x="776" y="2117"/>
                </a:cubicBezTo>
                <a:cubicBezTo>
                  <a:pt x="776" y="2117"/>
                  <a:pt x="775" y="2117"/>
                  <a:pt x="775" y="2117"/>
                </a:cubicBezTo>
                <a:cubicBezTo>
                  <a:pt x="773" y="2120"/>
                  <a:pt x="770" y="2123"/>
                  <a:pt x="767" y="2126"/>
                </a:cubicBezTo>
                <a:cubicBezTo>
                  <a:pt x="752" y="2112"/>
                  <a:pt x="738" y="2099"/>
                  <a:pt x="723" y="2087"/>
                </a:cubicBezTo>
                <a:close/>
                <a:moveTo>
                  <a:pt x="779" y="2137"/>
                </a:moveTo>
                <a:cubicBezTo>
                  <a:pt x="776" y="2134"/>
                  <a:pt x="773" y="2131"/>
                  <a:pt x="770" y="2128"/>
                </a:cubicBezTo>
                <a:cubicBezTo>
                  <a:pt x="772" y="2125"/>
                  <a:pt x="774" y="2122"/>
                  <a:pt x="777" y="2118"/>
                </a:cubicBezTo>
                <a:cubicBezTo>
                  <a:pt x="780" y="2124"/>
                  <a:pt x="783" y="2130"/>
                  <a:pt x="787" y="2136"/>
                </a:cubicBezTo>
                <a:cubicBezTo>
                  <a:pt x="784" y="2136"/>
                  <a:pt x="782" y="2137"/>
                  <a:pt x="779" y="2137"/>
                </a:cubicBezTo>
                <a:close/>
                <a:moveTo>
                  <a:pt x="785" y="2061"/>
                </a:moveTo>
                <a:cubicBezTo>
                  <a:pt x="786" y="2060"/>
                  <a:pt x="786" y="2060"/>
                  <a:pt x="786" y="2060"/>
                </a:cubicBezTo>
                <a:cubicBezTo>
                  <a:pt x="787" y="2061"/>
                  <a:pt x="787" y="2061"/>
                  <a:pt x="788" y="2061"/>
                </a:cubicBezTo>
                <a:cubicBezTo>
                  <a:pt x="793" y="2066"/>
                  <a:pt x="798" y="2071"/>
                  <a:pt x="804" y="2076"/>
                </a:cubicBezTo>
                <a:cubicBezTo>
                  <a:pt x="804" y="2077"/>
                  <a:pt x="804" y="2077"/>
                  <a:pt x="804" y="2078"/>
                </a:cubicBezTo>
                <a:cubicBezTo>
                  <a:pt x="798" y="2072"/>
                  <a:pt x="792" y="2066"/>
                  <a:pt x="785" y="2061"/>
                </a:cubicBezTo>
                <a:close/>
                <a:moveTo>
                  <a:pt x="788" y="1951"/>
                </a:moveTo>
                <a:cubicBezTo>
                  <a:pt x="789" y="1948"/>
                  <a:pt x="791" y="1945"/>
                  <a:pt x="793" y="1942"/>
                </a:cubicBezTo>
                <a:cubicBezTo>
                  <a:pt x="797" y="1948"/>
                  <a:pt x="802" y="1955"/>
                  <a:pt x="807" y="1961"/>
                </a:cubicBezTo>
                <a:cubicBezTo>
                  <a:pt x="800" y="1958"/>
                  <a:pt x="794" y="1955"/>
                  <a:pt x="788" y="1951"/>
                </a:cubicBezTo>
                <a:close/>
                <a:moveTo>
                  <a:pt x="812" y="1675"/>
                </a:moveTo>
                <a:cubicBezTo>
                  <a:pt x="817" y="1669"/>
                  <a:pt x="822" y="1663"/>
                  <a:pt x="827" y="1656"/>
                </a:cubicBezTo>
                <a:cubicBezTo>
                  <a:pt x="827" y="1656"/>
                  <a:pt x="827" y="1656"/>
                  <a:pt x="827" y="1656"/>
                </a:cubicBezTo>
                <a:cubicBezTo>
                  <a:pt x="836" y="1664"/>
                  <a:pt x="845" y="1673"/>
                  <a:pt x="853" y="1682"/>
                </a:cubicBezTo>
                <a:cubicBezTo>
                  <a:pt x="854" y="1688"/>
                  <a:pt x="854" y="1694"/>
                  <a:pt x="855" y="1699"/>
                </a:cubicBezTo>
                <a:cubicBezTo>
                  <a:pt x="851" y="1701"/>
                  <a:pt x="848" y="1704"/>
                  <a:pt x="844" y="1706"/>
                </a:cubicBezTo>
                <a:cubicBezTo>
                  <a:pt x="846" y="1701"/>
                  <a:pt x="849" y="1697"/>
                  <a:pt x="852" y="1693"/>
                </a:cubicBezTo>
                <a:cubicBezTo>
                  <a:pt x="857" y="1687"/>
                  <a:pt x="847" y="1678"/>
                  <a:pt x="841" y="1684"/>
                </a:cubicBezTo>
                <a:cubicBezTo>
                  <a:pt x="830" y="1696"/>
                  <a:pt x="820" y="1708"/>
                  <a:pt x="811" y="1721"/>
                </a:cubicBezTo>
                <a:cubicBezTo>
                  <a:pt x="810" y="1706"/>
                  <a:pt x="810" y="1691"/>
                  <a:pt x="812" y="1675"/>
                </a:cubicBezTo>
                <a:close/>
                <a:moveTo>
                  <a:pt x="848" y="1807"/>
                </a:moveTo>
                <a:cubicBezTo>
                  <a:pt x="841" y="1801"/>
                  <a:pt x="836" y="1794"/>
                  <a:pt x="831" y="1786"/>
                </a:cubicBezTo>
                <a:cubicBezTo>
                  <a:pt x="837" y="1787"/>
                  <a:pt x="844" y="1788"/>
                  <a:pt x="850" y="1789"/>
                </a:cubicBezTo>
                <a:cubicBezTo>
                  <a:pt x="849" y="1795"/>
                  <a:pt x="848" y="1801"/>
                  <a:pt x="848" y="1807"/>
                </a:cubicBezTo>
                <a:close/>
                <a:moveTo>
                  <a:pt x="851" y="1784"/>
                </a:moveTo>
                <a:cubicBezTo>
                  <a:pt x="843" y="1783"/>
                  <a:pt x="835" y="1781"/>
                  <a:pt x="827" y="1780"/>
                </a:cubicBezTo>
                <a:cubicBezTo>
                  <a:pt x="823" y="1772"/>
                  <a:pt x="820" y="1765"/>
                  <a:pt x="818" y="1758"/>
                </a:cubicBezTo>
                <a:cubicBezTo>
                  <a:pt x="830" y="1750"/>
                  <a:pt x="843" y="1742"/>
                  <a:pt x="856" y="1735"/>
                </a:cubicBezTo>
                <a:cubicBezTo>
                  <a:pt x="858" y="1735"/>
                  <a:pt x="860" y="1735"/>
                  <a:pt x="862" y="1735"/>
                </a:cubicBezTo>
                <a:cubicBezTo>
                  <a:pt x="858" y="1751"/>
                  <a:pt x="854" y="1768"/>
                  <a:pt x="851" y="1784"/>
                </a:cubicBezTo>
                <a:close/>
                <a:moveTo>
                  <a:pt x="861" y="1579"/>
                </a:moveTo>
                <a:cubicBezTo>
                  <a:pt x="868" y="1574"/>
                  <a:pt x="876" y="1569"/>
                  <a:pt x="883" y="1564"/>
                </a:cubicBezTo>
                <a:cubicBezTo>
                  <a:pt x="886" y="1563"/>
                  <a:pt x="889" y="1561"/>
                  <a:pt x="892" y="1559"/>
                </a:cubicBezTo>
                <a:cubicBezTo>
                  <a:pt x="888" y="1575"/>
                  <a:pt x="887" y="1591"/>
                  <a:pt x="890" y="1606"/>
                </a:cubicBezTo>
                <a:cubicBezTo>
                  <a:pt x="884" y="1609"/>
                  <a:pt x="879" y="1613"/>
                  <a:pt x="873" y="1616"/>
                </a:cubicBezTo>
                <a:cubicBezTo>
                  <a:pt x="870" y="1603"/>
                  <a:pt x="866" y="1591"/>
                  <a:pt x="861" y="1579"/>
                </a:cubicBezTo>
                <a:close/>
                <a:moveTo>
                  <a:pt x="874" y="1620"/>
                </a:moveTo>
                <a:cubicBezTo>
                  <a:pt x="880" y="1616"/>
                  <a:pt x="885" y="1613"/>
                  <a:pt x="890" y="1609"/>
                </a:cubicBezTo>
                <a:cubicBezTo>
                  <a:pt x="891" y="1613"/>
                  <a:pt x="892" y="1617"/>
                  <a:pt x="893" y="1620"/>
                </a:cubicBezTo>
                <a:cubicBezTo>
                  <a:pt x="887" y="1623"/>
                  <a:pt x="882" y="1625"/>
                  <a:pt x="876" y="1627"/>
                </a:cubicBezTo>
                <a:cubicBezTo>
                  <a:pt x="875" y="1625"/>
                  <a:pt x="875" y="1622"/>
                  <a:pt x="874" y="1620"/>
                </a:cubicBezTo>
                <a:close/>
                <a:moveTo>
                  <a:pt x="877" y="1635"/>
                </a:moveTo>
                <a:cubicBezTo>
                  <a:pt x="883" y="1633"/>
                  <a:pt x="888" y="1630"/>
                  <a:pt x="894" y="1628"/>
                </a:cubicBezTo>
                <a:cubicBezTo>
                  <a:pt x="890" y="1638"/>
                  <a:pt x="886" y="1650"/>
                  <a:pt x="882" y="1664"/>
                </a:cubicBezTo>
                <a:cubicBezTo>
                  <a:pt x="881" y="1654"/>
                  <a:pt x="879" y="1644"/>
                  <a:pt x="877" y="1635"/>
                </a:cubicBezTo>
                <a:close/>
                <a:moveTo>
                  <a:pt x="894" y="1833"/>
                </a:moveTo>
                <a:cubicBezTo>
                  <a:pt x="891" y="1833"/>
                  <a:pt x="889" y="1832"/>
                  <a:pt x="886" y="1831"/>
                </a:cubicBezTo>
                <a:cubicBezTo>
                  <a:pt x="886" y="1820"/>
                  <a:pt x="888" y="1808"/>
                  <a:pt x="889" y="1796"/>
                </a:cubicBezTo>
                <a:cubicBezTo>
                  <a:pt x="891" y="1796"/>
                  <a:pt x="893" y="1796"/>
                  <a:pt x="895" y="1797"/>
                </a:cubicBezTo>
                <a:cubicBezTo>
                  <a:pt x="896" y="1797"/>
                  <a:pt x="897" y="1798"/>
                  <a:pt x="897" y="1799"/>
                </a:cubicBezTo>
                <a:cubicBezTo>
                  <a:pt x="896" y="1810"/>
                  <a:pt x="895" y="1822"/>
                  <a:pt x="894" y="1833"/>
                </a:cubicBezTo>
                <a:close/>
                <a:moveTo>
                  <a:pt x="909" y="1749"/>
                </a:moveTo>
                <a:cubicBezTo>
                  <a:pt x="906" y="1746"/>
                  <a:pt x="904" y="1742"/>
                  <a:pt x="902" y="1738"/>
                </a:cubicBezTo>
                <a:cubicBezTo>
                  <a:pt x="904" y="1739"/>
                  <a:pt x="906" y="1737"/>
                  <a:pt x="905" y="1735"/>
                </a:cubicBezTo>
                <a:cubicBezTo>
                  <a:pt x="908" y="1735"/>
                  <a:pt x="911" y="1735"/>
                  <a:pt x="913" y="1735"/>
                </a:cubicBezTo>
                <a:cubicBezTo>
                  <a:pt x="912" y="1740"/>
                  <a:pt x="910" y="1744"/>
                  <a:pt x="909" y="1749"/>
                </a:cubicBezTo>
                <a:close/>
                <a:moveTo>
                  <a:pt x="915" y="1729"/>
                </a:moveTo>
                <a:cubicBezTo>
                  <a:pt x="910" y="1729"/>
                  <a:pt x="905" y="1729"/>
                  <a:pt x="900" y="1728"/>
                </a:cubicBezTo>
                <a:cubicBezTo>
                  <a:pt x="900" y="1728"/>
                  <a:pt x="900" y="1728"/>
                  <a:pt x="900" y="1728"/>
                </a:cubicBezTo>
                <a:cubicBezTo>
                  <a:pt x="901" y="1721"/>
                  <a:pt x="902" y="1715"/>
                  <a:pt x="903" y="1708"/>
                </a:cubicBezTo>
                <a:cubicBezTo>
                  <a:pt x="912" y="1703"/>
                  <a:pt x="922" y="1698"/>
                  <a:pt x="931" y="1693"/>
                </a:cubicBezTo>
                <a:cubicBezTo>
                  <a:pt x="925" y="1704"/>
                  <a:pt x="920" y="1717"/>
                  <a:pt x="915" y="1729"/>
                </a:cubicBezTo>
                <a:close/>
                <a:moveTo>
                  <a:pt x="904" y="1698"/>
                </a:moveTo>
                <a:cubicBezTo>
                  <a:pt x="905" y="1693"/>
                  <a:pt x="906" y="1687"/>
                  <a:pt x="907" y="1682"/>
                </a:cubicBezTo>
                <a:cubicBezTo>
                  <a:pt x="911" y="1679"/>
                  <a:pt x="916" y="1676"/>
                  <a:pt x="921" y="1673"/>
                </a:cubicBezTo>
                <a:cubicBezTo>
                  <a:pt x="924" y="1677"/>
                  <a:pt x="928" y="1681"/>
                  <a:pt x="931" y="1685"/>
                </a:cubicBezTo>
                <a:cubicBezTo>
                  <a:pt x="922" y="1690"/>
                  <a:pt x="913" y="1694"/>
                  <a:pt x="904" y="1698"/>
                </a:cubicBezTo>
                <a:close/>
                <a:moveTo>
                  <a:pt x="942" y="1651"/>
                </a:moveTo>
                <a:cubicBezTo>
                  <a:pt x="933" y="1640"/>
                  <a:pt x="926" y="1628"/>
                  <a:pt x="921" y="1615"/>
                </a:cubicBezTo>
                <a:cubicBezTo>
                  <a:pt x="923" y="1614"/>
                  <a:pt x="924" y="1613"/>
                  <a:pt x="926" y="1612"/>
                </a:cubicBezTo>
                <a:cubicBezTo>
                  <a:pt x="931" y="1625"/>
                  <a:pt x="938" y="1637"/>
                  <a:pt x="946" y="1648"/>
                </a:cubicBezTo>
                <a:cubicBezTo>
                  <a:pt x="944" y="1649"/>
                  <a:pt x="943" y="1650"/>
                  <a:pt x="942" y="1651"/>
                </a:cubicBezTo>
                <a:close/>
                <a:moveTo>
                  <a:pt x="962" y="1671"/>
                </a:moveTo>
                <a:cubicBezTo>
                  <a:pt x="960" y="1669"/>
                  <a:pt x="957" y="1667"/>
                  <a:pt x="955" y="1665"/>
                </a:cubicBezTo>
                <a:cubicBezTo>
                  <a:pt x="955" y="1663"/>
                  <a:pt x="953" y="1662"/>
                  <a:pt x="952" y="1662"/>
                </a:cubicBezTo>
                <a:cubicBezTo>
                  <a:pt x="950" y="1660"/>
                  <a:pt x="948" y="1658"/>
                  <a:pt x="946" y="1656"/>
                </a:cubicBezTo>
                <a:cubicBezTo>
                  <a:pt x="948" y="1655"/>
                  <a:pt x="949" y="1655"/>
                  <a:pt x="950" y="1654"/>
                </a:cubicBezTo>
                <a:cubicBezTo>
                  <a:pt x="955" y="1659"/>
                  <a:pt x="959" y="1665"/>
                  <a:pt x="964" y="1670"/>
                </a:cubicBezTo>
                <a:cubicBezTo>
                  <a:pt x="964" y="1671"/>
                  <a:pt x="963" y="1671"/>
                  <a:pt x="962" y="1671"/>
                </a:cubicBezTo>
                <a:close/>
                <a:moveTo>
                  <a:pt x="992" y="1645"/>
                </a:moveTo>
                <a:cubicBezTo>
                  <a:pt x="990" y="1650"/>
                  <a:pt x="988" y="1655"/>
                  <a:pt x="986" y="1660"/>
                </a:cubicBezTo>
                <a:cubicBezTo>
                  <a:pt x="980" y="1654"/>
                  <a:pt x="974" y="1648"/>
                  <a:pt x="969" y="1641"/>
                </a:cubicBezTo>
                <a:cubicBezTo>
                  <a:pt x="975" y="1637"/>
                  <a:pt x="982" y="1632"/>
                  <a:pt x="988" y="1628"/>
                </a:cubicBezTo>
                <a:cubicBezTo>
                  <a:pt x="990" y="1632"/>
                  <a:pt x="991" y="1636"/>
                  <a:pt x="993" y="1640"/>
                </a:cubicBezTo>
                <a:cubicBezTo>
                  <a:pt x="993" y="1642"/>
                  <a:pt x="992" y="1643"/>
                  <a:pt x="992" y="1645"/>
                </a:cubicBezTo>
                <a:close/>
                <a:moveTo>
                  <a:pt x="1065" y="1677"/>
                </a:moveTo>
                <a:cubicBezTo>
                  <a:pt x="1065" y="1665"/>
                  <a:pt x="1068" y="1652"/>
                  <a:pt x="1071" y="1639"/>
                </a:cubicBezTo>
                <a:cubicBezTo>
                  <a:pt x="1071" y="1642"/>
                  <a:pt x="1071" y="1646"/>
                  <a:pt x="1072" y="1650"/>
                </a:cubicBezTo>
                <a:cubicBezTo>
                  <a:pt x="1073" y="1663"/>
                  <a:pt x="1075" y="1676"/>
                  <a:pt x="1080" y="1689"/>
                </a:cubicBezTo>
                <a:cubicBezTo>
                  <a:pt x="1075" y="1686"/>
                  <a:pt x="1070" y="1682"/>
                  <a:pt x="1065" y="1677"/>
                </a:cubicBezTo>
                <a:close/>
                <a:moveTo>
                  <a:pt x="1524" y="2180"/>
                </a:moveTo>
                <a:cubicBezTo>
                  <a:pt x="1521" y="2182"/>
                  <a:pt x="1519" y="2184"/>
                  <a:pt x="1517" y="2186"/>
                </a:cubicBezTo>
                <a:cubicBezTo>
                  <a:pt x="1513" y="2188"/>
                  <a:pt x="1512" y="2193"/>
                  <a:pt x="1513" y="2197"/>
                </a:cubicBezTo>
                <a:cubicBezTo>
                  <a:pt x="1512" y="2199"/>
                  <a:pt x="1511" y="2201"/>
                  <a:pt x="1509" y="2203"/>
                </a:cubicBezTo>
                <a:cubicBezTo>
                  <a:pt x="1504" y="2202"/>
                  <a:pt x="1499" y="2202"/>
                  <a:pt x="1494" y="2201"/>
                </a:cubicBezTo>
                <a:cubicBezTo>
                  <a:pt x="1479" y="2200"/>
                  <a:pt x="1466" y="2196"/>
                  <a:pt x="1453" y="2194"/>
                </a:cubicBezTo>
                <a:cubicBezTo>
                  <a:pt x="1480" y="2192"/>
                  <a:pt x="1506" y="2182"/>
                  <a:pt x="1530" y="2167"/>
                </a:cubicBezTo>
                <a:cubicBezTo>
                  <a:pt x="1528" y="2171"/>
                  <a:pt x="1526" y="2176"/>
                  <a:pt x="1524" y="2180"/>
                </a:cubicBezTo>
                <a:close/>
                <a:moveTo>
                  <a:pt x="1705" y="2129"/>
                </a:moveTo>
                <a:cubicBezTo>
                  <a:pt x="1704" y="2130"/>
                  <a:pt x="1704" y="2131"/>
                  <a:pt x="1703" y="2132"/>
                </a:cubicBezTo>
                <a:cubicBezTo>
                  <a:pt x="1702" y="2131"/>
                  <a:pt x="1702" y="2131"/>
                  <a:pt x="1702" y="2130"/>
                </a:cubicBezTo>
                <a:cubicBezTo>
                  <a:pt x="1707" y="2119"/>
                  <a:pt x="1710" y="2106"/>
                  <a:pt x="1712" y="2093"/>
                </a:cubicBezTo>
                <a:cubicBezTo>
                  <a:pt x="1713" y="2094"/>
                  <a:pt x="1713" y="2094"/>
                  <a:pt x="1714" y="2095"/>
                </a:cubicBezTo>
                <a:cubicBezTo>
                  <a:pt x="1712" y="2107"/>
                  <a:pt x="1709" y="2118"/>
                  <a:pt x="1705" y="2129"/>
                </a:cubicBezTo>
                <a:close/>
                <a:moveTo>
                  <a:pt x="1870" y="1729"/>
                </a:moveTo>
                <a:cubicBezTo>
                  <a:pt x="1867" y="1726"/>
                  <a:pt x="1864" y="1722"/>
                  <a:pt x="1862" y="1718"/>
                </a:cubicBezTo>
                <a:cubicBezTo>
                  <a:pt x="1865" y="1711"/>
                  <a:pt x="1869" y="1704"/>
                  <a:pt x="1872" y="1697"/>
                </a:cubicBezTo>
                <a:cubicBezTo>
                  <a:pt x="1883" y="1728"/>
                  <a:pt x="1905" y="1758"/>
                  <a:pt x="1935" y="1771"/>
                </a:cubicBezTo>
                <a:cubicBezTo>
                  <a:pt x="1934" y="1772"/>
                  <a:pt x="1934" y="1773"/>
                  <a:pt x="1934" y="1774"/>
                </a:cubicBezTo>
                <a:cubicBezTo>
                  <a:pt x="1915" y="1758"/>
                  <a:pt x="1887" y="1750"/>
                  <a:pt x="1870" y="1729"/>
                </a:cubicBezTo>
                <a:close/>
                <a:moveTo>
                  <a:pt x="1920" y="2394"/>
                </a:moveTo>
                <a:cubicBezTo>
                  <a:pt x="1930" y="2390"/>
                  <a:pt x="1942" y="2388"/>
                  <a:pt x="1955" y="2388"/>
                </a:cubicBezTo>
                <a:cubicBezTo>
                  <a:pt x="1956" y="2389"/>
                  <a:pt x="1956" y="2390"/>
                  <a:pt x="1957" y="2391"/>
                </a:cubicBezTo>
                <a:cubicBezTo>
                  <a:pt x="1945" y="2392"/>
                  <a:pt x="1932" y="2394"/>
                  <a:pt x="1920" y="2394"/>
                </a:cubicBezTo>
                <a:close/>
                <a:moveTo>
                  <a:pt x="1988" y="2386"/>
                </a:moveTo>
                <a:cubicBezTo>
                  <a:pt x="1985" y="2369"/>
                  <a:pt x="1979" y="2352"/>
                  <a:pt x="1975" y="2334"/>
                </a:cubicBezTo>
                <a:cubicBezTo>
                  <a:pt x="1979" y="2336"/>
                  <a:pt x="1983" y="2337"/>
                  <a:pt x="1987" y="2339"/>
                </a:cubicBezTo>
                <a:cubicBezTo>
                  <a:pt x="1988" y="2344"/>
                  <a:pt x="1990" y="2350"/>
                  <a:pt x="1992" y="2355"/>
                </a:cubicBezTo>
                <a:cubicBezTo>
                  <a:pt x="1996" y="2366"/>
                  <a:pt x="2000" y="2375"/>
                  <a:pt x="2005" y="2383"/>
                </a:cubicBezTo>
                <a:cubicBezTo>
                  <a:pt x="1999" y="2384"/>
                  <a:pt x="1993" y="2385"/>
                  <a:pt x="1988" y="2386"/>
                </a:cubicBezTo>
                <a:close/>
                <a:moveTo>
                  <a:pt x="2005" y="1682"/>
                </a:moveTo>
                <a:cubicBezTo>
                  <a:pt x="1999" y="1688"/>
                  <a:pt x="1993" y="1694"/>
                  <a:pt x="1987" y="1699"/>
                </a:cubicBezTo>
                <a:cubicBezTo>
                  <a:pt x="1984" y="1699"/>
                  <a:pt x="1982" y="1699"/>
                  <a:pt x="1979" y="1699"/>
                </a:cubicBezTo>
                <a:cubicBezTo>
                  <a:pt x="1985" y="1674"/>
                  <a:pt x="1994" y="1650"/>
                  <a:pt x="2006" y="1630"/>
                </a:cubicBezTo>
                <a:cubicBezTo>
                  <a:pt x="2005" y="1632"/>
                  <a:pt x="2005" y="1635"/>
                  <a:pt x="2005" y="1638"/>
                </a:cubicBezTo>
                <a:cubicBezTo>
                  <a:pt x="2004" y="1652"/>
                  <a:pt x="2005" y="1666"/>
                  <a:pt x="2006" y="1680"/>
                </a:cubicBezTo>
                <a:cubicBezTo>
                  <a:pt x="2006" y="1681"/>
                  <a:pt x="2005" y="1681"/>
                  <a:pt x="2005" y="1682"/>
                </a:cubicBezTo>
                <a:close/>
                <a:moveTo>
                  <a:pt x="2032" y="2378"/>
                </a:moveTo>
                <a:cubicBezTo>
                  <a:pt x="2028" y="2369"/>
                  <a:pt x="2025" y="2360"/>
                  <a:pt x="2022" y="2351"/>
                </a:cubicBezTo>
                <a:cubicBezTo>
                  <a:pt x="2030" y="2359"/>
                  <a:pt x="2037" y="2367"/>
                  <a:pt x="2045" y="2374"/>
                </a:cubicBezTo>
                <a:cubicBezTo>
                  <a:pt x="2041" y="2375"/>
                  <a:pt x="2036" y="2376"/>
                  <a:pt x="2032" y="2378"/>
                </a:cubicBezTo>
                <a:close/>
                <a:moveTo>
                  <a:pt x="2040" y="1713"/>
                </a:moveTo>
                <a:cubicBezTo>
                  <a:pt x="2040" y="1711"/>
                  <a:pt x="2041" y="1710"/>
                  <a:pt x="2041" y="1708"/>
                </a:cubicBezTo>
                <a:cubicBezTo>
                  <a:pt x="2043" y="1706"/>
                  <a:pt x="2045" y="1704"/>
                  <a:pt x="2047" y="1702"/>
                </a:cubicBezTo>
                <a:cubicBezTo>
                  <a:pt x="2059" y="1689"/>
                  <a:pt x="2067" y="1672"/>
                  <a:pt x="2073" y="1654"/>
                </a:cubicBezTo>
                <a:cubicBezTo>
                  <a:pt x="2071" y="1663"/>
                  <a:pt x="2071" y="1672"/>
                  <a:pt x="2071" y="1682"/>
                </a:cubicBezTo>
                <a:cubicBezTo>
                  <a:pt x="2071" y="1686"/>
                  <a:pt x="2072" y="1690"/>
                  <a:pt x="2072" y="1695"/>
                </a:cubicBezTo>
                <a:cubicBezTo>
                  <a:pt x="2069" y="1697"/>
                  <a:pt x="2065" y="1700"/>
                  <a:pt x="2061" y="1702"/>
                </a:cubicBezTo>
                <a:cubicBezTo>
                  <a:pt x="2054" y="1706"/>
                  <a:pt x="2047" y="1709"/>
                  <a:pt x="2040" y="1713"/>
                </a:cubicBezTo>
                <a:close/>
                <a:moveTo>
                  <a:pt x="2076" y="2365"/>
                </a:moveTo>
                <a:cubicBezTo>
                  <a:pt x="2071" y="2361"/>
                  <a:pt x="2067" y="2356"/>
                  <a:pt x="2062" y="2351"/>
                </a:cubicBezTo>
                <a:cubicBezTo>
                  <a:pt x="2063" y="2351"/>
                  <a:pt x="2063" y="2351"/>
                  <a:pt x="2064" y="2351"/>
                </a:cubicBezTo>
                <a:cubicBezTo>
                  <a:pt x="2068" y="2352"/>
                  <a:pt x="2073" y="2352"/>
                  <a:pt x="2078" y="2353"/>
                </a:cubicBezTo>
                <a:cubicBezTo>
                  <a:pt x="2080" y="2356"/>
                  <a:pt x="2083" y="2359"/>
                  <a:pt x="2086" y="2362"/>
                </a:cubicBezTo>
                <a:cubicBezTo>
                  <a:pt x="2083" y="2363"/>
                  <a:pt x="2079" y="2364"/>
                  <a:pt x="2076" y="2365"/>
                </a:cubicBezTo>
                <a:close/>
                <a:moveTo>
                  <a:pt x="2359" y="1783"/>
                </a:moveTo>
                <a:cubicBezTo>
                  <a:pt x="2360" y="1783"/>
                  <a:pt x="2360" y="1783"/>
                  <a:pt x="2360" y="1784"/>
                </a:cubicBezTo>
                <a:cubicBezTo>
                  <a:pt x="2359" y="1786"/>
                  <a:pt x="2361" y="1789"/>
                  <a:pt x="2363" y="1790"/>
                </a:cubicBezTo>
                <a:cubicBezTo>
                  <a:pt x="2363" y="1790"/>
                  <a:pt x="2363" y="1791"/>
                  <a:pt x="2363" y="1791"/>
                </a:cubicBezTo>
                <a:cubicBezTo>
                  <a:pt x="2363" y="1791"/>
                  <a:pt x="2362" y="1792"/>
                  <a:pt x="2362" y="1793"/>
                </a:cubicBezTo>
                <a:cubicBezTo>
                  <a:pt x="2362" y="1793"/>
                  <a:pt x="2362" y="1793"/>
                  <a:pt x="2362" y="1793"/>
                </a:cubicBezTo>
                <a:cubicBezTo>
                  <a:pt x="2359" y="1791"/>
                  <a:pt x="2355" y="1790"/>
                  <a:pt x="2352" y="1789"/>
                </a:cubicBezTo>
                <a:cubicBezTo>
                  <a:pt x="2355" y="1787"/>
                  <a:pt x="2357" y="1785"/>
                  <a:pt x="2359" y="1783"/>
                </a:cubicBezTo>
                <a:close/>
                <a:moveTo>
                  <a:pt x="2314" y="1882"/>
                </a:moveTo>
                <a:cubicBezTo>
                  <a:pt x="2314" y="1883"/>
                  <a:pt x="2314" y="1883"/>
                  <a:pt x="2315" y="1884"/>
                </a:cubicBezTo>
                <a:cubicBezTo>
                  <a:pt x="2314" y="1887"/>
                  <a:pt x="2313" y="1890"/>
                  <a:pt x="2312" y="1892"/>
                </a:cubicBezTo>
                <a:cubicBezTo>
                  <a:pt x="2306" y="1885"/>
                  <a:pt x="2301" y="1878"/>
                  <a:pt x="2296" y="1871"/>
                </a:cubicBezTo>
                <a:cubicBezTo>
                  <a:pt x="2299" y="1871"/>
                  <a:pt x="2303" y="1870"/>
                  <a:pt x="2306" y="1870"/>
                </a:cubicBezTo>
                <a:cubicBezTo>
                  <a:pt x="2309" y="1874"/>
                  <a:pt x="2311" y="1878"/>
                  <a:pt x="2314" y="1882"/>
                </a:cubicBezTo>
                <a:close/>
                <a:moveTo>
                  <a:pt x="2295" y="1753"/>
                </a:moveTo>
                <a:cubicBezTo>
                  <a:pt x="2296" y="1756"/>
                  <a:pt x="2298" y="1758"/>
                  <a:pt x="2300" y="1761"/>
                </a:cubicBezTo>
                <a:cubicBezTo>
                  <a:pt x="2299" y="1764"/>
                  <a:pt x="2298" y="1767"/>
                  <a:pt x="2298" y="1770"/>
                </a:cubicBezTo>
                <a:cubicBezTo>
                  <a:pt x="2291" y="1769"/>
                  <a:pt x="2285" y="1769"/>
                  <a:pt x="2278" y="1770"/>
                </a:cubicBezTo>
                <a:cubicBezTo>
                  <a:pt x="2279" y="1769"/>
                  <a:pt x="2278" y="1768"/>
                  <a:pt x="2278" y="1767"/>
                </a:cubicBezTo>
                <a:cubicBezTo>
                  <a:pt x="2284" y="1763"/>
                  <a:pt x="2290" y="1757"/>
                  <a:pt x="2295" y="1753"/>
                </a:cubicBezTo>
                <a:close/>
                <a:moveTo>
                  <a:pt x="2287" y="1930"/>
                </a:moveTo>
                <a:cubicBezTo>
                  <a:pt x="2289" y="1934"/>
                  <a:pt x="2290" y="1938"/>
                  <a:pt x="2291" y="1941"/>
                </a:cubicBezTo>
                <a:cubicBezTo>
                  <a:pt x="2285" y="1939"/>
                  <a:pt x="2278" y="1937"/>
                  <a:pt x="2273" y="1934"/>
                </a:cubicBezTo>
                <a:cubicBezTo>
                  <a:pt x="2277" y="1933"/>
                  <a:pt x="2282" y="1932"/>
                  <a:pt x="2287" y="1930"/>
                </a:cubicBezTo>
                <a:close/>
                <a:moveTo>
                  <a:pt x="2311" y="2037"/>
                </a:moveTo>
                <a:cubicBezTo>
                  <a:pt x="2315" y="2053"/>
                  <a:pt x="2321" y="2069"/>
                  <a:pt x="2328" y="2084"/>
                </a:cubicBezTo>
                <a:cubicBezTo>
                  <a:pt x="2321" y="2082"/>
                  <a:pt x="2314" y="2080"/>
                  <a:pt x="2308" y="2078"/>
                </a:cubicBezTo>
                <a:cubicBezTo>
                  <a:pt x="2306" y="2077"/>
                  <a:pt x="2305" y="2076"/>
                  <a:pt x="2303" y="2075"/>
                </a:cubicBezTo>
                <a:cubicBezTo>
                  <a:pt x="2284" y="2065"/>
                  <a:pt x="2272" y="2049"/>
                  <a:pt x="2263" y="2029"/>
                </a:cubicBezTo>
                <a:cubicBezTo>
                  <a:pt x="2279" y="2031"/>
                  <a:pt x="2295" y="2033"/>
                  <a:pt x="2311" y="2037"/>
                </a:cubicBezTo>
                <a:close/>
                <a:moveTo>
                  <a:pt x="2229" y="2027"/>
                </a:moveTo>
                <a:cubicBezTo>
                  <a:pt x="2235" y="2038"/>
                  <a:pt x="2242" y="2047"/>
                  <a:pt x="2250" y="2056"/>
                </a:cubicBezTo>
                <a:cubicBezTo>
                  <a:pt x="2247" y="2055"/>
                  <a:pt x="2243" y="2054"/>
                  <a:pt x="2239" y="2053"/>
                </a:cubicBezTo>
                <a:cubicBezTo>
                  <a:pt x="2226" y="2050"/>
                  <a:pt x="2212" y="2049"/>
                  <a:pt x="2199" y="2048"/>
                </a:cubicBezTo>
                <a:cubicBezTo>
                  <a:pt x="2193" y="2041"/>
                  <a:pt x="2189" y="2034"/>
                  <a:pt x="2185" y="2027"/>
                </a:cubicBezTo>
                <a:cubicBezTo>
                  <a:pt x="2200" y="2027"/>
                  <a:pt x="2214" y="2027"/>
                  <a:pt x="2229" y="2027"/>
                </a:cubicBezTo>
                <a:close/>
                <a:moveTo>
                  <a:pt x="2180" y="1678"/>
                </a:moveTo>
                <a:cubicBezTo>
                  <a:pt x="2183" y="1686"/>
                  <a:pt x="2187" y="1695"/>
                  <a:pt x="2192" y="1702"/>
                </a:cubicBezTo>
                <a:cubicBezTo>
                  <a:pt x="2196" y="1708"/>
                  <a:pt x="2201" y="1714"/>
                  <a:pt x="2207" y="1720"/>
                </a:cubicBezTo>
                <a:cubicBezTo>
                  <a:pt x="2204" y="1721"/>
                  <a:pt x="2202" y="1722"/>
                  <a:pt x="2199" y="1723"/>
                </a:cubicBezTo>
                <a:cubicBezTo>
                  <a:pt x="2200" y="1722"/>
                  <a:pt x="2200" y="1720"/>
                  <a:pt x="2200" y="1719"/>
                </a:cubicBezTo>
                <a:cubicBezTo>
                  <a:pt x="2201" y="1717"/>
                  <a:pt x="2199" y="1716"/>
                  <a:pt x="2198" y="1718"/>
                </a:cubicBezTo>
                <a:cubicBezTo>
                  <a:pt x="2197" y="1720"/>
                  <a:pt x="2195" y="1723"/>
                  <a:pt x="2193" y="1726"/>
                </a:cubicBezTo>
                <a:cubicBezTo>
                  <a:pt x="2192" y="1726"/>
                  <a:pt x="2191" y="1727"/>
                  <a:pt x="2189" y="1727"/>
                </a:cubicBezTo>
                <a:cubicBezTo>
                  <a:pt x="2183" y="1712"/>
                  <a:pt x="2178" y="1697"/>
                  <a:pt x="2175" y="1681"/>
                </a:cubicBezTo>
                <a:cubicBezTo>
                  <a:pt x="2177" y="1680"/>
                  <a:pt x="2178" y="1679"/>
                  <a:pt x="2180" y="1678"/>
                </a:cubicBezTo>
                <a:close/>
                <a:moveTo>
                  <a:pt x="2196" y="2070"/>
                </a:moveTo>
                <a:cubicBezTo>
                  <a:pt x="2208" y="2082"/>
                  <a:pt x="2222" y="2092"/>
                  <a:pt x="2236" y="2101"/>
                </a:cubicBezTo>
                <a:cubicBezTo>
                  <a:pt x="2235" y="2101"/>
                  <a:pt x="2234" y="2102"/>
                  <a:pt x="2232" y="2103"/>
                </a:cubicBezTo>
                <a:cubicBezTo>
                  <a:pt x="2223" y="2100"/>
                  <a:pt x="2213" y="2097"/>
                  <a:pt x="2203" y="2093"/>
                </a:cubicBezTo>
                <a:cubicBezTo>
                  <a:pt x="2189" y="2087"/>
                  <a:pt x="2179" y="2078"/>
                  <a:pt x="2170" y="2069"/>
                </a:cubicBezTo>
                <a:cubicBezTo>
                  <a:pt x="2179" y="2070"/>
                  <a:pt x="2188" y="2070"/>
                  <a:pt x="2196" y="2070"/>
                </a:cubicBezTo>
                <a:close/>
                <a:moveTo>
                  <a:pt x="2154" y="2335"/>
                </a:moveTo>
                <a:cubicBezTo>
                  <a:pt x="2148" y="2333"/>
                  <a:pt x="2142" y="2332"/>
                  <a:pt x="2135" y="2330"/>
                </a:cubicBezTo>
                <a:cubicBezTo>
                  <a:pt x="2138" y="2329"/>
                  <a:pt x="2141" y="2329"/>
                  <a:pt x="2144" y="2328"/>
                </a:cubicBezTo>
                <a:cubicBezTo>
                  <a:pt x="2145" y="2328"/>
                  <a:pt x="2147" y="2328"/>
                  <a:pt x="2148" y="2327"/>
                </a:cubicBezTo>
                <a:cubicBezTo>
                  <a:pt x="2152" y="2329"/>
                  <a:pt x="2156" y="2331"/>
                  <a:pt x="2160" y="2333"/>
                </a:cubicBezTo>
                <a:cubicBezTo>
                  <a:pt x="2158" y="2334"/>
                  <a:pt x="2156" y="2335"/>
                  <a:pt x="2154" y="2335"/>
                </a:cubicBezTo>
                <a:close/>
                <a:moveTo>
                  <a:pt x="2230" y="2294"/>
                </a:moveTo>
                <a:cubicBezTo>
                  <a:pt x="2207" y="2292"/>
                  <a:pt x="2182" y="2292"/>
                  <a:pt x="2157" y="2294"/>
                </a:cubicBezTo>
                <a:cubicBezTo>
                  <a:pt x="2144" y="2283"/>
                  <a:pt x="2133" y="2271"/>
                  <a:pt x="2121" y="2259"/>
                </a:cubicBezTo>
                <a:cubicBezTo>
                  <a:pt x="2153" y="2283"/>
                  <a:pt x="2199" y="2289"/>
                  <a:pt x="2242" y="2286"/>
                </a:cubicBezTo>
                <a:cubicBezTo>
                  <a:pt x="2238" y="2289"/>
                  <a:pt x="2234" y="2292"/>
                  <a:pt x="2230" y="2294"/>
                </a:cubicBezTo>
                <a:close/>
                <a:moveTo>
                  <a:pt x="2275" y="2262"/>
                </a:moveTo>
                <a:cubicBezTo>
                  <a:pt x="2248" y="2262"/>
                  <a:pt x="2222" y="2259"/>
                  <a:pt x="2196" y="2253"/>
                </a:cubicBezTo>
                <a:cubicBezTo>
                  <a:pt x="2190" y="2251"/>
                  <a:pt x="2185" y="2250"/>
                  <a:pt x="2180" y="2248"/>
                </a:cubicBezTo>
                <a:cubicBezTo>
                  <a:pt x="2186" y="2246"/>
                  <a:pt x="2192" y="2244"/>
                  <a:pt x="2198" y="2242"/>
                </a:cubicBezTo>
                <a:cubicBezTo>
                  <a:pt x="2207" y="2240"/>
                  <a:pt x="2216" y="2238"/>
                  <a:pt x="2223" y="2236"/>
                </a:cubicBezTo>
                <a:cubicBezTo>
                  <a:pt x="2255" y="2228"/>
                  <a:pt x="2283" y="2218"/>
                  <a:pt x="2310" y="2200"/>
                </a:cubicBezTo>
                <a:cubicBezTo>
                  <a:pt x="2315" y="2196"/>
                  <a:pt x="2310" y="2189"/>
                  <a:pt x="2305" y="2189"/>
                </a:cubicBezTo>
                <a:cubicBezTo>
                  <a:pt x="2273" y="2193"/>
                  <a:pt x="2242" y="2200"/>
                  <a:pt x="2211" y="2204"/>
                </a:cubicBezTo>
                <a:cubicBezTo>
                  <a:pt x="2199" y="2206"/>
                  <a:pt x="2187" y="2207"/>
                  <a:pt x="2174" y="2208"/>
                </a:cubicBezTo>
                <a:cubicBezTo>
                  <a:pt x="2178" y="2204"/>
                  <a:pt x="2181" y="2199"/>
                  <a:pt x="2184" y="2194"/>
                </a:cubicBezTo>
                <a:cubicBezTo>
                  <a:pt x="2222" y="2187"/>
                  <a:pt x="2256" y="2158"/>
                  <a:pt x="2291" y="2146"/>
                </a:cubicBezTo>
                <a:cubicBezTo>
                  <a:pt x="2294" y="2145"/>
                  <a:pt x="2293" y="2140"/>
                  <a:pt x="2290" y="2141"/>
                </a:cubicBezTo>
                <a:cubicBezTo>
                  <a:pt x="2262" y="2146"/>
                  <a:pt x="2229" y="2162"/>
                  <a:pt x="2199" y="2166"/>
                </a:cubicBezTo>
                <a:cubicBezTo>
                  <a:pt x="2201" y="2162"/>
                  <a:pt x="2203" y="2159"/>
                  <a:pt x="2205" y="2155"/>
                </a:cubicBezTo>
                <a:cubicBezTo>
                  <a:pt x="2211" y="2147"/>
                  <a:pt x="2218" y="2138"/>
                  <a:pt x="2226" y="2130"/>
                </a:cubicBezTo>
                <a:cubicBezTo>
                  <a:pt x="2251" y="2134"/>
                  <a:pt x="2278" y="2133"/>
                  <a:pt x="2302" y="2127"/>
                </a:cubicBezTo>
                <a:cubicBezTo>
                  <a:pt x="2306" y="2127"/>
                  <a:pt x="2307" y="2120"/>
                  <a:pt x="2302" y="2118"/>
                </a:cubicBezTo>
                <a:cubicBezTo>
                  <a:pt x="2293" y="2116"/>
                  <a:pt x="2284" y="2113"/>
                  <a:pt x="2274" y="2111"/>
                </a:cubicBezTo>
                <a:cubicBezTo>
                  <a:pt x="2268" y="2108"/>
                  <a:pt x="2262" y="2105"/>
                  <a:pt x="2256" y="2101"/>
                </a:cubicBezTo>
                <a:cubicBezTo>
                  <a:pt x="2256" y="2100"/>
                  <a:pt x="2257" y="2099"/>
                  <a:pt x="2258" y="2099"/>
                </a:cubicBezTo>
                <a:cubicBezTo>
                  <a:pt x="2261" y="2096"/>
                  <a:pt x="2257" y="2091"/>
                  <a:pt x="2254" y="2093"/>
                </a:cubicBezTo>
                <a:cubicBezTo>
                  <a:pt x="2252" y="2093"/>
                  <a:pt x="2250" y="2094"/>
                  <a:pt x="2248" y="2095"/>
                </a:cubicBezTo>
                <a:cubicBezTo>
                  <a:pt x="2237" y="2088"/>
                  <a:pt x="2227" y="2079"/>
                  <a:pt x="2217" y="2070"/>
                </a:cubicBezTo>
                <a:cubicBezTo>
                  <a:pt x="2238" y="2071"/>
                  <a:pt x="2258" y="2073"/>
                  <a:pt x="2278" y="2078"/>
                </a:cubicBezTo>
                <a:cubicBezTo>
                  <a:pt x="2291" y="2085"/>
                  <a:pt x="2305" y="2089"/>
                  <a:pt x="2320" y="2090"/>
                </a:cubicBezTo>
                <a:cubicBezTo>
                  <a:pt x="2325" y="2092"/>
                  <a:pt x="2329" y="2094"/>
                  <a:pt x="2334" y="2096"/>
                </a:cubicBezTo>
                <a:cubicBezTo>
                  <a:pt x="2344" y="2114"/>
                  <a:pt x="2356" y="2132"/>
                  <a:pt x="2369" y="2149"/>
                </a:cubicBezTo>
                <a:cubicBezTo>
                  <a:pt x="2392" y="2178"/>
                  <a:pt x="2403" y="2206"/>
                  <a:pt x="2409" y="2235"/>
                </a:cubicBezTo>
                <a:cubicBezTo>
                  <a:pt x="2363" y="2217"/>
                  <a:pt x="2314" y="2231"/>
                  <a:pt x="2275" y="2262"/>
                </a:cubicBezTo>
                <a:close/>
                <a:moveTo>
                  <a:pt x="2563" y="2880"/>
                </a:moveTo>
                <a:cubicBezTo>
                  <a:pt x="2529" y="2817"/>
                  <a:pt x="2500" y="2752"/>
                  <a:pt x="2481" y="2685"/>
                </a:cubicBezTo>
                <a:cubicBezTo>
                  <a:pt x="2504" y="2673"/>
                  <a:pt x="2531" y="2667"/>
                  <a:pt x="2557" y="2659"/>
                </a:cubicBezTo>
                <a:cubicBezTo>
                  <a:pt x="2588" y="2649"/>
                  <a:pt x="2618" y="2637"/>
                  <a:pt x="2645" y="2619"/>
                </a:cubicBezTo>
                <a:cubicBezTo>
                  <a:pt x="2614" y="2691"/>
                  <a:pt x="2604" y="2765"/>
                  <a:pt x="2579" y="2839"/>
                </a:cubicBezTo>
                <a:cubicBezTo>
                  <a:pt x="2575" y="2853"/>
                  <a:pt x="2569" y="2867"/>
                  <a:pt x="2563" y="2880"/>
                </a:cubicBezTo>
                <a:close/>
                <a:moveTo>
                  <a:pt x="2707" y="3019"/>
                </a:moveTo>
                <a:cubicBezTo>
                  <a:pt x="2697" y="3035"/>
                  <a:pt x="2686" y="3050"/>
                  <a:pt x="2674" y="3065"/>
                </a:cubicBezTo>
                <a:cubicBezTo>
                  <a:pt x="2653" y="3032"/>
                  <a:pt x="2633" y="3000"/>
                  <a:pt x="2613" y="2968"/>
                </a:cubicBezTo>
                <a:cubicBezTo>
                  <a:pt x="2623" y="2948"/>
                  <a:pt x="2633" y="2928"/>
                  <a:pt x="2641" y="2907"/>
                </a:cubicBezTo>
                <a:cubicBezTo>
                  <a:pt x="2667" y="2840"/>
                  <a:pt x="2671" y="2768"/>
                  <a:pt x="2689" y="2699"/>
                </a:cubicBezTo>
                <a:cubicBezTo>
                  <a:pt x="2687" y="2742"/>
                  <a:pt x="2696" y="2785"/>
                  <a:pt x="2706" y="2827"/>
                </a:cubicBezTo>
                <a:cubicBezTo>
                  <a:pt x="2722" y="2891"/>
                  <a:pt x="2744" y="2958"/>
                  <a:pt x="2707" y="3019"/>
                </a:cubicBezTo>
                <a:close/>
                <a:moveTo>
                  <a:pt x="4118" y="3619"/>
                </a:moveTo>
                <a:cubicBezTo>
                  <a:pt x="4117" y="3609"/>
                  <a:pt x="4115" y="3600"/>
                  <a:pt x="4112" y="3591"/>
                </a:cubicBezTo>
                <a:cubicBezTo>
                  <a:pt x="4110" y="3586"/>
                  <a:pt x="4104" y="3573"/>
                  <a:pt x="4106" y="3569"/>
                </a:cubicBezTo>
                <a:cubicBezTo>
                  <a:pt x="4112" y="3569"/>
                  <a:pt x="4118" y="3569"/>
                  <a:pt x="4124" y="3569"/>
                </a:cubicBezTo>
                <a:cubicBezTo>
                  <a:pt x="4124" y="3571"/>
                  <a:pt x="4124" y="3573"/>
                  <a:pt x="4124" y="3576"/>
                </a:cubicBezTo>
                <a:cubicBezTo>
                  <a:pt x="4128" y="3581"/>
                  <a:pt x="4129" y="3587"/>
                  <a:pt x="4133" y="3592"/>
                </a:cubicBezTo>
                <a:cubicBezTo>
                  <a:pt x="4140" y="3601"/>
                  <a:pt x="4150" y="3607"/>
                  <a:pt x="4156" y="3617"/>
                </a:cubicBezTo>
                <a:cubicBezTo>
                  <a:pt x="4162" y="3626"/>
                  <a:pt x="4165" y="3637"/>
                  <a:pt x="4172" y="3646"/>
                </a:cubicBezTo>
                <a:cubicBezTo>
                  <a:pt x="4182" y="3658"/>
                  <a:pt x="4187" y="3666"/>
                  <a:pt x="4189" y="3683"/>
                </a:cubicBezTo>
                <a:cubicBezTo>
                  <a:pt x="4190" y="3696"/>
                  <a:pt x="4197" y="3705"/>
                  <a:pt x="4194" y="3719"/>
                </a:cubicBezTo>
                <a:cubicBezTo>
                  <a:pt x="4192" y="3717"/>
                  <a:pt x="4189" y="3715"/>
                  <a:pt x="4185" y="3715"/>
                </a:cubicBezTo>
                <a:cubicBezTo>
                  <a:pt x="4180" y="3714"/>
                  <a:pt x="4174" y="3716"/>
                  <a:pt x="4169" y="3718"/>
                </a:cubicBezTo>
                <a:cubicBezTo>
                  <a:pt x="4160" y="3722"/>
                  <a:pt x="4160" y="3729"/>
                  <a:pt x="4155" y="3717"/>
                </a:cubicBezTo>
                <a:cubicBezTo>
                  <a:pt x="4153" y="3711"/>
                  <a:pt x="4156" y="3705"/>
                  <a:pt x="4153" y="3698"/>
                </a:cubicBezTo>
                <a:cubicBezTo>
                  <a:pt x="4149" y="3692"/>
                  <a:pt x="4143" y="3687"/>
                  <a:pt x="4138" y="3683"/>
                </a:cubicBezTo>
                <a:cubicBezTo>
                  <a:pt x="4130" y="3675"/>
                  <a:pt x="4130" y="3674"/>
                  <a:pt x="4128" y="3662"/>
                </a:cubicBezTo>
                <a:cubicBezTo>
                  <a:pt x="4127" y="3660"/>
                  <a:pt x="4128" y="3657"/>
                  <a:pt x="4127" y="3655"/>
                </a:cubicBezTo>
                <a:cubicBezTo>
                  <a:pt x="4122" y="3642"/>
                  <a:pt x="4118" y="3633"/>
                  <a:pt x="4118" y="361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6"/>
          <p:cNvSpPr/>
          <p:nvPr/>
        </p:nvSpPr>
        <p:spPr>
          <a:xfrm rot="-5400000">
            <a:off x="-958898" y="2690539"/>
            <a:ext cx="3405451" cy="1487656"/>
          </a:xfrm>
          <a:custGeom>
            <a:avLst/>
            <a:gdLst/>
            <a:ahLst/>
            <a:cxnLst/>
            <a:rect l="l" t="t" r="r" b="b"/>
            <a:pathLst>
              <a:path w="10839" h="4730" extrusionOk="0">
                <a:moveTo>
                  <a:pt x="19" y="4544"/>
                </a:moveTo>
                <a:cubicBezTo>
                  <a:pt x="49" y="4583"/>
                  <a:pt x="91" y="4615"/>
                  <a:pt x="131" y="4634"/>
                </a:cubicBezTo>
                <a:cubicBezTo>
                  <a:pt x="137" y="4637"/>
                  <a:pt x="144" y="4629"/>
                  <a:pt x="138" y="4624"/>
                </a:cubicBezTo>
                <a:cubicBezTo>
                  <a:pt x="60" y="4555"/>
                  <a:pt x="0" y="4484"/>
                  <a:pt x="40" y="4381"/>
                </a:cubicBezTo>
                <a:cubicBezTo>
                  <a:pt x="50" y="4356"/>
                  <a:pt x="57" y="4345"/>
                  <a:pt x="58" y="4327"/>
                </a:cubicBezTo>
                <a:cubicBezTo>
                  <a:pt x="74" y="4359"/>
                  <a:pt x="84" y="4393"/>
                  <a:pt x="109" y="4426"/>
                </a:cubicBezTo>
                <a:cubicBezTo>
                  <a:pt x="110" y="4428"/>
                  <a:pt x="115" y="4427"/>
                  <a:pt x="114" y="4424"/>
                </a:cubicBezTo>
                <a:cubicBezTo>
                  <a:pt x="89" y="4352"/>
                  <a:pt x="114" y="4305"/>
                  <a:pt x="66" y="4256"/>
                </a:cubicBezTo>
                <a:cubicBezTo>
                  <a:pt x="52" y="4241"/>
                  <a:pt x="40" y="4225"/>
                  <a:pt x="30" y="4210"/>
                </a:cubicBezTo>
                <a:cubicBezTo>
                  <a:pt x="35" y="4204"/>
                  <a:pt x="44" y="4200"/>
                  <a:pt x="50" y="4195"/>
                </a:cubicBezTo>
                <a:cubicBezTo>
                  <a:pt x="53" y="4197"/>
                  <a:pt x="56" y="4200"/>
                  <a:pt x="59" y="4203"/>
                </a:cubicBezTo>
                <a:cubicBezTo>
                  <a:pt x="100" y="4243"/>
                  <a:pt x="126" y="4266"/>
                  <a:pt x="154" y="4314"/>
                </a:cubicBezTo>
                <a:cubicBezTo>
                  <a:pt x="155" y="4326"/>
                  <a:pt x="155" y="4340"/>
                  <a:pt x="152" y="4356"/>
                </a:cubicBezTo>
                <a:cubicBezTo>
                  <a:pt x="147" y="4384"/>
                  <a:pt x="133" y="4396"/>
                  <a:pt x="135" y="4428"/>
                </a:cubicBezTo>
                <a:cubicBezTo>
                  <a:pt x="139" y="4518"/>
                  <a:pt x="207" y="4595"/>
                  <a:pt x="277" y="4642"/>
                </a:cubicBezTo>
                <a:cubicBezTo>
                  <a:pt x="278" y="4643"/>
                  <a:pt x="280" y="4641"/>
                  <a:pt x="279" y="4640"/>
                </a:cubicBezTo>
                <a:cubicBezTo>
                  <a:pt x="232" y="4595"/>
                  <a:pt x="177" y="4531"/>
                  <a:pt x="168" y="4463"/>
                </a:cubicBezTo>
                <a:cubicBezTo>
                  <a:pt x="164" y="4430"/>
                  <a:pt x="180" y="4399"/>
                  <a:pt x="189" y="4368"/>
                </a:cubicBezTo>
                <a:cubicBezTo>
                  <a:pt x="189" y="4369"/>
                  <a:pt x="190" y="4369"/>
                  <a:pt x="190" y="4369"/>
                </a:cubicBezTo>
                <a:cubicBezTo>
                  <a:pt x="190" y="4372"/>
                  <a:pt x="190" y="4374"/>
                  <a:pt x="191" y="4377"/>
                </a:cubicBezTo>
                <a:cubicBezTo>
                  <a:pt x="206" y="4458"/>
                  <a:pt x="250" y="4526"/>
                  <a:pt x="314" y="4577"/>
                </a:cubicBezTo>
                <a:cubicBezTo>
                  <a:pt x="314" y="4577"/>
                  <a:pt x="314" y="4577"/>
                  <a:pt x="315" y="4577"/>
                </a:cubicBezTo>
                <a:cubicBezTo>
                  <a:pt x="309" y="4588"/>
                  <a:pt x="304" y="4598"/>
                  <a:pt x="299" y="4609"/>
                </a:cubicBezTo>
                <a:cubicBezTo>
                  <a:pt x="297" y="4612"/>
                  <a:pt x="302" y="4615"/>
                  <a:pt x="304" y="4612"/>
                </a:cubicBezTo>
                <a:cubicBezTo>
                  <a:pt x="328" y="4575"/>
                  <a:pt x="350" y="4538"/>
                  <a:pt x="372" y="4500"/>
                </a:cubicBezTo>
                <a:cubicBezTo>
                  <a:pt x="377" y="4539"/>
                  <a:pt x="387" y="4578"/>
                  <a:pt x="408" y="4617"/>
                </a:cubicBezTo>
                <a:cubicBezTo>
                  <a:pt x="409" y="4617"/>
                  <a:pt x="410" y="4617"/>
                  <a:pt x="410" y="4616"/>
                </a:cubicBezTo>
                <a:cubicBezTo>
                  <a:pt x="399" y="4570"/>
                  <a:pt x="388" y="4526"/>
                  <a:pt x="385" y="4479"/>
                </a:cubicBezTo>
                <a:cubicBezTo>
                  <a:pt x="388" y="4473"/>
                  <a:pt x="391" y="4468"/>
                  <a:pt x="395" y="4462"/>
                </a:cubicBezTo>
                <a:cubicBezTo>
                  <a:pt x="401" y="4451"/>
                  <a:pt x="408" y="4439"/>
                  <a:pt x="415" y="4428"/>
                </a:cubicBezTo>
                <a:cubicBezTo>
                  <a:pt x="437" y="4460"/>
                  <a:pt x="459" y="4489"/>
                  <a:pt x="472" y="4511"/>
                </a:cubicBezTo>
                <a:cubicBezTo>
                  <a:pt x="474" y="4514"/>
                  <a:pt x="478" y="4512"/>
                  <a:pt x="477" y="4509"/>
                </a:cubicBezTo>
                <a:cubicBezTo>
                  <a:pt x="464" y="4477"/>
                  <a:pt x="445" y="4438"/>
                  <a:pt x="431" y="4397"/>
                </a:cubicBezTo>
                <a:cubicBezTo>
                  <a:pt x="441" y="4377"/>
                  <a:pt x="449" y="4357"/>
                  <a:pt x="452" y="4335"/>
                </a:cubicBezTo>
                <a:cubicBezTo>
                  <a:pt x="453" y="4328"/>
                  <a:pt x="454" y="4320"/>
                  <a:pt x="453" y="4312"/>
                </a:cubicBezTo>
                <a:cubicBezTo>
                  <a:pt x="483" y="4337"/>
                  <a:pt x="519" y="4345"/>
                  <a:pt x="553" y="4360"/>
                </a:cubicBezTo>
                <a:cubicBezTo>
                  <a:pt x="566" y="4395"/>
                  <a:pt x="580" y="4428"/>
                  <a:pt x="598" y="4460"/>
                </a:cubicBezTo>
                <a:cubicBezTo>
                  <a:pt x="592" y="4487"/>
                  <a:pt x="593" y="4507"/>
                  <a:pt x="598" y="4534"/>
                </a:cubicBezTo>
                <a:cubicBezTo>
                  <a:pt x="599" y="4536"/>
                  <a:pt x="601" y="4535"/>
                  <a:pt x="601" y="4534"/>
                </a:cubicBezTo>
                <a:cubicBezTo>
                  <a:pt x="600" y="4514"/>
                  <a:pt x="602" y="4495"/>
                  <a:pt x="607" y="4476"/>
                </a:cubicBezTo>
                <a:cubicBezTo>
                  <a:pt x="615" y="4491"/>
                  <a:pt x="625" y="4506"/>
                  <a:pt x="634" y="4521"/>
                </a:cubicBezTo>
                <a:cubicBezTo>
                  <a:pt x="638" y="4527"/>
                  <a:pt x="646" y="4522"/>
                  <a:pt x="643" y="4516"/>
                </a:cubicBezTo>
                <a:cubicBezTo>
                  <a:pt x="632" y="4496"/>
                  <a:pt x="622" y="4476"/>
                  <a:pt x="612" y="4455"/>
                </a:cubicBezTo>
                <a:cubicBezTo>
                  <a:pt x="631" y="4397"/>
                  <a:pt x="663" y="4340"/>
                  <a:pt x="666" y="4280"/>
                </a:cubicBezTo>
                <a:cubicBezTo>
                  <a:pt x="666" y="4278"/>
                  <a:pt x="666" y="4276"/>
                  <a:pt x="666" y="4274"/>
                </a:cubicBezTo>
                <a:cubicBezTo>
                  <a:pt x="694" y="4312"/>
                  <a:pt x="725" y="4348"/>
                  <a:pt x="759" y="4381"/>
                </a:cubicBezTo>
                <a:cubicBezTo>
                  <a:pt x="760" y="4383"/>
                  <a:pt x="762" y="4381"/>
                  <a:pt x="761" y="4380"/>
                </a:cubicBezTo>
                <a:cubicBezTo>
                  <a:pt x="726" y="4333"/>
                  <a:pt x="695" y="4286"/>
                  <a:pt x="668" y="4235"/>
                </a:cubicBezTo>
                <a:cubicBezTo>
                  <a:pt x="670" y="4186"/>
                  <a:pt x="671" y="4134"/>
                  <a:pt x="653" y="4089"/>
                </a:cubicBezTo>
                <a:cubicBezTo>
                  <a:pt x="648" y="4082"/>
                  <a:pt x="642" y="4075"/>
                  <a:pt x="636" y="4068"/>
                </a:cubicBezTo>
                <a:cubicBezTo>
                  <a:pt x="624" y="4057"/>
                  <a:pt x="614" y="4046"/>
                  <a:pt x="607" y="4034"/>
                </a:cubicBezTo>
                <a:cubicBezTo>
                  <a:pt x="620" y="4031"/>
                  <a:pt x="633" y="4030"/>
                  <a:pt x="645" y="4031"/>
                </a:cubicBezTo>
                <a:cubicBezTo>
                  <a:pt x="649" y="4035"/>
                  <a:pt x="652" y="4039"/>
                  <a:pt x="655" y="4044"/>
                </a:cubicBezTo>
                <a:cubicBezTo>
                  <a:pt x="683" y="4085"/>
                  <a:pt x="698" y="4108"/>
                  <a:pt x="709" y="4160"/>
                </a:cubicBezTo>
                <a:cubicBezTo>
                  <a:pt x="724" y="4231"/>
                  <a:pt x="752" y="4278"/>
                  <a:pt x="811" y="4321"/>
                </a:cubicBezTo>
                <a:cubicBezTo>
                  <a:pt x="812" y="4322"/>
                  <a:pt x="813" y="4320"/>
                  <a:pt x="812" y="4320"/>
                </a:cubicBezTo>
                <a:cubicBezTo>
                  <a:pt x="761" y="4272"/>
                  <a:pt x="744" y="4222"/>
                  <a:pt x="740" y="4155"/>
                </a:cubicBezTo>
                <a:cubicBezTo>
                  <a:pt x="740" y="4148"/>
                  <a:pt x="741" y="4140"/>
                  <a:pt x="741" y="4132"/>
                </a:cubicBezTo>
                <a:cubicBezTo>
                  <a:pt x="769" y="4193"/>
                  <a:pt x="788" y="4232"/>
                  <a:pt x="864" y="4269"/>
                </a:cubicBezTo>
                <a:cubicBezTo>
                  <a:pt x="868" y="4271"/>
                  <a:pt x="871" y="4265"/>
                  <a:pt x="867" y="4263"/>
                </a:cubicBezTo>
                <a:cubicBezTo>
                  <a:pt x="786" y="4208"/>
                  <a:pt x="779" y="4154"/>
                  <a:pt x="758" y="4072"/>
                </a:cubicBezTo>
                <a:cubicBezTo>
                  <a:pt x="757" y="4069"/>
                  <a:pt x="757" y="4066"/>
                  <a:pt x="756" y="4063"/>
                </a:cubicBezTo>
                <a:cubicBezTo>
                  <a:pt x="760" y="4067"/>
                  <a:pt x="764" y="4071"/>
                  <a:pt x="768" y="4076"/>
                </a:cubicBezTo>
                <a:cubicBezTo>
                  <a:pt x="784" y="4098"/>
                  <a:pt x="777" y="4117"/>
                  <a:pt x="800" y="4138"/>
                </a:cubicBezTo>
                <a:cubicBezTo>
                  <a:pt x="807" y="4145"/>
                  <a:pt x="815" y="4150"/>
                  <a:pt x="823" y="4154"/>
                </a:cubicBezTo>
                <a:cubicBezTo>
                  <a:pt x="833" y="4207"/>
                  <a:pt x="857" y="4253"/>
                  <a:pt x="893" y="4295"/>
                </a:cubicBezTo>
                <a:cubicBezTo>
                  <a:pt x="895" y="4297"/>
                  <a:pt x="898" y="4295"/>
                  <a:pt x="896" y="4293"/>
                </a:cubicBezTo>
                <a:cubicBezTo>
                  <a:pt x="870" y="4252"/>
                  <a:pt x="855" y="4210"/>
                  <a:pt x="848" y="4166"/>
                </a:cubicBezTo>
                <a:cubicBezTo>
                  <a:pt x="852" y="4168"/>
                  <a:pt x="857" y="4170"/>
                  <a:pt x="861" y="4172"/>
                </a:cubicBezTo>
                <a:cubicBezTo>
                  <a:pt x="960" y="4218"/>
                  <a:pt x="1000" y="4281"/>
                  <a:pt x="1037" y="4380"/>
                </a:cubicBezTo>
                <a:cubicBezTo>
                  <a:pt x="1038" y="4384"/>
                  <a:pt x="1044" y="4382"/>
                  <a:pt x="1043" y="4378"/>
                </a:cubicBezTo>
                <a:cubicBezTo>
                  <a:pt x="1026" y="4311"/>
                  <a:pt x="1010" y="4237"/>
                  <a:pt x="955" y="4190"/>
                </a:cubicBezTo>
                <a:cubicBezTo>
                  <a:pt x="936" y="4173"/>
                  <a:pt x="920" y="4166"/>
                  <a:pt x="899" y="4155"/>
                </a:cubicBezTo>
                <a:cubicBezTo>
                  <a:pt x="844" y="4126"/>
                  <a:pt x="857" y="4129"/>
                  <a:pt x="843" y="4102"/>
                </a:cubicBezTo>
                <a:cubicBezTo>
                  <a:pt x="843" y="4088"/>
                  <a:pt x="843" y="4073"/>
                  <a:pt x="844" y="4059"/>
                </a:cubicBezTo>
                <a:cubicBezTo>
                  <a:pt x="844" y="4058"/>
                  <a:pt x="844" y="4057"/>
                  <a:pt x="845" y="4056"/>
                </a:cubicBezTo>
                <a:cubicBezTo>
                  <a:pt x="858" y="4058"/>
                  <a:pt x="871" y="4061"/>
                  <a:pt x="884" y="4064"/>
                </a:cubicBezTo>
                <a:cubicBezTo>
                  <a:pt x="913" y="4137"/>
                  <a:pt x="994" y="4182"/>
                  <a:pt x="1063" y="4217"/>
                </a:cubicBezTo>
                <a:cubicBezTo>
                  <a:pt x="1064" y="4218"/>
                  <a:pt x="1066" y="4215"/>
                  <a:pt x="1064" y="4214"/>
                </a:cubicBezTo>
                <a:cubicBezTo>
                  <a:pt x="1004" y="4177"/>
                  <a:pt x="936" y="4136"/>
                  <a:pt x="906" y="4070"/>
                </a:cubicBezTo>
                <a:cubicBezTo>
                  <a:pt x="947" y="4081"/>
                  <a:pt x="986" y="4096"/>
                  <a:pt x="1027" y="4112"/>
                </a:cubicBezTo>
                <a:cubicBezTo>
                  <a:pt x="1038" y="4139"/>
                  <a:pt x="1053" y="4163"/>
                  <a:pt x="1070" y="4190"/>
                </a:cubicBezTo>
                <a:cubicBezTo>
                  <a:pt x="1071" y="4190"/>
                  <a:pt x="1072" y="4190"/>
                  <a:pt x="1072" y="4189"/>
                </a:cubicBezTo>
                <a:cubicBezTo>
                  <a:pt x="1065" y="4168"/>
                  <a:pt x="1060" y="4146"/>
                  <a:pt x="1057" y="4125"/>
                </a:cubicBezTo>
                <a:cubicBezTo>
                  <a:pt x="1057" y="4125"/>
                  <a:pt x="1058" y="4125"/>
                  <a:pt x="1058" y="4125"/>
                </a:cubicBezTo>
                <a:cubicBezTo>
                  <a:pt x="1093" y="4139"/>
                  <a:pt x="1120" y="4148"/>
                  <a:pt x="1152" y="4151"/>
                </a:cubicBezTo>
                <a:cubicBezTo>
                  <a:pt x="1152" y="4156"/>
                  <a:pt x="1153" y="4161"/>
                  <a:pt x="1153" y="4167"/>
                </a:cubicBezTo>
                <a:cubicBezTo>
                  <a:pt x="1153" y="4170"/>
                  <a:pt x="1158" y="4170"/>
                  <a:pt x="1158" y="4167"/>
                </a:cubicBezTo>
                <a:cubicBezTo>
                  <a:pt x="1159" y="4161"/>
                  <a:pt x="1160" y="4157"/>
                  <a:pt x="1160" y="4151"/>
                </a:cubicBezTo>
                <a:cubicBezTo>
                  <a:pt x="1171" y="4152"/>
                  <a:pt x="1182" y="4152"/>
                  <a:pt x="1194" y="4151"/>
                </a:cubicBezTo>
                <a:cubicBezTo>
                  <a:pt x="1196" y="4151"/>
                  <a:pt x="1196" y="4149"/>
                  <a:pt x="1195" y="4148"/>
                </a:cubicBezTo>
                <a:cubicBezTo>
                  <a:pt x="1183" y="4146"/>
                  <a:pt x="1173" y="4143"/>
                  <a:pt x="1162" y="4140"/>
                </a:cubicBezTo>
                <a:cubicBezTo>
                  <a:pt x="1164" y="4127"/>
                  <a:pt x="1166" y="4115"/>
                  <a:pt x="1169" y="4102"/>
                </a:cubicBezTo>
                <a:cubicBezTo>
                  <a:pt x="1199" y="4130"/>
                  <a:pt x="1232" y="4153"/>
                  <a:pt x="1270" y="4172"/>
                </a:cubicBezTo>
                <a:cubicBezTo>
                  <a:pt x="1276" y="4175"/>
                  <a:pt x="1282" y="4166"/>
                  <a:pt x="1275" y="4163"/>
                </a:cubicBezTo>
                <a:cubicBezTo>
                  <a:pt x="1237" y="4142"/>
                  <a:pt x="1203" y="4115"/>
                  <a:pt x="1173" y="4084"/>
                </a:cubicBezTo>
                <a:cubicBezTo>
                  <a:pt x="1178" y="4064"/>
                  <a:pt x="1184" y="4045"/>
                  <a:pt x="1190" y="4025"/>
                </a:cubicBezTo>
                <a:cubicBezTo>
                  <a:pt x="1220" y="4074"/>
                  <a:pt x="1263" y="4113"/>
                  <a:pt x="1320" y="4132"/>
                </a:cubicBezTo>
                <a:cubicBezTo>
                  <a:pt x="1322" y="4133"/>
                  <a:pt x="1323" y="4130"/>
                  <a:pt x="1321" y="4129"/>
                </a:cubicBezTo>
                <a:cubicBezTo>
                  <a:pt x="1265" y="4100"/>
                  <a:pt x="1224" y="4058"/>
                  <a:pt x="1196" y="4005"/>
                </a:cubicBezTo>
                <a:cubicBezTo>
                  <a:pt x="1197" y="4002"/>
                  <a:pt x="1198" y="3999"/>
                  <a:pt x="1199" y="3995"/>
                </a:cubicBezTo>
                <a:cubicBezTo>
                  <a:pt x="1208" y="4007"/>
                  <a:pt x="1216" y="4019"/>
                  <a:pt x="1224" y="4031"/>
                </a:cubicBezTo>
                <a:cubicBezTo>
                  <a:pt x="1225" y="4032"/>
                  <a:pt x="1227" y="4031"/>
                  <a:pt x="1226" y="4030"/>
                </a:cubicBezTo>
                <a:cubicBezTo>
                  <a:pt x="1217" y="4018"/>
                  <a:pt x="1209" y="4005"/>
                  <a:pt x="1200" y="3993"/>
                </a:cubicBezTo>
                <a:cubicBezTo>
                  <a:pt x="1206" y="3973"/>
                  <a:pt x="1213" y="3953"/>
                  <a:pt x="1219" y="3933"/>
                </a:cubicBezTo>
                <a:cubicBezTo>
                  <a:pt x="1239" y="3944"/>
                  <a:pt x="1259" y="3955"/>
                  <a:pt x="1279" y="3965"/>
                </a:cubicBezTo>
                <a:cubicBezTo>
                  <a:pt x="1277" y="3991"/>
                  <a:pt x="1277" y="4018"/>
                  <a:pt x="1283" y="4049"/>
                </a:cubicBezTo>
                <a:cubicBezTo>
                  <a:pt x="1283" y="4050"/>
                  <a:pt x="1284" y="4049"/>
                  <a:pt x="1284" y="4049"/>
                </a:cubicBezTo>
                <a:cubicBezTo>
                  <a:pt x="1283" y="4021"/>
                  <a:pt x="1287" y="3996"/>
                  <a:pt x="1293" y="3972"/>
                </a:cubicBezTo>
                <a:cubicBezTo>
                  <a:pt x="1304" y="3978"/>
                  <a:pt x="1316" y="3985"/>
                  <a:pt x="1327" y="3990"/>
                </a:cubicBezTo>
                <a:cubicBezTo>
                  <a:pt x="1334" y="4002"/>
                  <a:pt x="1340" y="4014"/>
                  <a:pt x="1347" y="4025"/>
                </a:cubicBezTo>
                <a:cubicBezTo>
                  <a:pt x="1348" y="4028"/>
                  <a:pt x="1353" y="4025"/>
                  <a:pt x="1351" y="4022"/>
                </a:cubicBezTo>
                <a:cubicBezTo>
                  <a:pt x="1347" y="4014"/>
                  <a:pt x="1343" y="4005"/>
                  <a:pt x="1339" y="3996"/>
                </a:cubicBezTo>
                <a:cubicBezTo>
                  <a:pt x="1339" y="3997"/>
                  <a:pt x="1339" y="3997"/>
                  <a:pt x="1340" y="3997"/>
                </a:cubicBezTo>
                <a:cubicBezTo>
                  <a:pt x="1342" y="3998"/>
                  <a:pt x="1345" y="3994"/>
                  <a:pt x="1342" y="3993"/>
                </a:cubicBezTo>
                <a:cubicBezTo>
                  <a:pt x="1340" y="3991"/>
                  <a:pt x="1338" y="3990"/>
                  <a:pt x="1336" y="3989"/>
                </a:cubicBezTo>
                <a:cubicBezTo>
                  <a:pt x="1327" y="3972"/>
                  <a:pt x="1319" y="3954"/>
                  <a:pt x="1311" y="3937"/>
                </a:cubicBezTo>
                <a:cubicBezTo>
                  <a:pt x="1335" y="3949"/>
                  <a:pt x="1359" y="3961"/>
                  <a:pt x="1382" y="3972"/>
                </a:cubicBezTo>
                <a:cubicBezTo>
                  <a:pt x="1371" y="3981"/>
                  <a:pt x="1359" y="3990"/>
                  <a:pt x="1347" y="3999"/>
                </a:cubicBezTo>
                <a:cubicBezTo>
                  <a:pt x="1345" y="4000"/>
                  <a:pt x="1347" y="4003"/>
                  <a:pt x="1349" y="4002"/>
                </a:cubicBezTo>
                <a:cubicBezTo>
                  <a:pt x="1362" y="3993"/>
                  <a:pt x="1374" y="3984"/>
                  <a:pt x="1387" y="3975"/>
                </a:cubicBezTo>
                <a:cubicBezTo>
                  <a:pt x="1411" y="3987"/>
                  <a:pt x="1436" y="3998"/>
                  <a:pt x="1459" y="4009"/>
                </a:cubicBezTo>
                <a:cubicBezTo>
                  <a:pt x="1463" y="4011"/>
                  <a:pt x="1466" y="4006"/>
                  <a:pt x="1463" y="4004"/>
                </a:cubicBezTo>
                <a:cubicBezTo>
                  <a:pt x="1440" y="3992"/>
                  <a:pt x="1418" y="3980"/>
                  <a:pt x="1395" y="3968"/>
                </a:cubicBezTo>
                <a:cubicBezTo>
                  <a:pt x="1408" y="3959"/>
                  <a:pt x="1421" y="3949"/>
                  <a:pt x="1433" y="3940"/>
                </a:cubicBezTo>
                <a:cubicBezTo>
                  <a:pt x="1435" y="3953"/>
                  <a:pt x="1438" y="3966"/>
                  <a:pt x="1444" y="3980"/>
                </a:cubicBezTo>
                <a:cubicBezTo>
                  <a:pt x="1444" y="3981"/>
                  <a:pt x="1446" y="3981"/>
                  <a:pt x="1446" y="3980"/>
                </a:cubicBezTo>
                <a:cubicBezTo>
                  <a:pt x="1443" y="3963"/>
                  <a:pt x="1444" y="3947"/>
                  <a:pt x="1446" y="3931"/>
                </a:cubicBezTo>
                <a:cubicBezTo>
                  <a:pt x="1452" y="3926"/>
                  <a:pt x="1459" y="3921"/>
                  <a:pt x="1466" y="3916"/>
                </a:cubicBezTo>
                <a:cubicBezTo>
                  <a:pt x="1481" y="3925"/>
                  <a:pt x="1496" y="3932"/>
                  <a:pt x="1510" y="3938"/>
                </a:cubicBezTo>
                <a:cubicBezTo>
                  <a:pt x="1512" y="3939"/>
                  <a:pt x="1514" y="3936"/>
                  <a:pt x="1512" y="3934"/>
                </a:cubicBezTo>
                <a:cubicBezTo>
                  <a:pt x="1500" y="3928"/>
                  <a:pt x="1487" y="3919"/>
                  <a:pt x="1474" y="3910"/>
                </a:cubicBezTo>
                <a:cubicBezTo>
                  <a:pt x="1507" y="3884"/>
                  <a:pt x="1541" y="3857"/>
                  <a:pt x="1575" y="3830"/>
                </a:cubicBezTo>
                <a:cubicBezTo>
                  <a:pt x="1576" y="3845"/>
                  <a:pt x="1578" y="3859"/>
                  <a:pt x="1580" y="3873"/>
                </a:cubicBezTo>
                <a:cubicBezTo>
                  <a:pt x="1582" y="3885"/>
                  <a:pt x="1602" y="3882"/>
                  <a:pt x="1601" y="3870"/>
                </a:cubicBezTo>
                <a:cubicBezTo>
                  <a:pt x="1601" y="3865"/>
                  <a:pt x="1601" y="3860"/>
                  <a:pt x="1600" y="3855"/>
                </a:cubicBezTo>
                <a:cubicBezTo>
                  <a:pt x="1609" y="3864"/>
                  <a:pt x="1617" y="3873"/>
                  <a:pt x="1624" y="3881"/>
                </a:cubicBezTo>
                <a:cubicBezTo>
                  <a:pt x="1555" y="3938"/>
                  <a:pt x="1486" y="3995"/>
                  <a:pt x="1416" y="4051"/>
                </a:cubicBezTo>
                <a:cubicBezTo>
                  <a:pt x="1415" y="4052"/>
                  <a:pt x="1417" y="4056"/>
                  <a:pt x="1419" y="4054"/>
                </a:cubicBezTo>
                <a:cubicBezTo>
                  <a:pt x="1510" y="3985"/>
                  <a:pt x="1600" y="3915"/>
                  <a:pt x="1688" y="3842"/>
                </a:cubicBezTo>
                <a:cubicBezTo>
                  <a:pt x="1694" y="3847"/>
                  <a:pt x="1699" y="3852"/>
                  <a:pt x="1704" y="3856"/>
                </a:cubicBezTo>
                <a:cubicBezTo>
                  <a:pt x="1699" y="3852"/>
                  <a:pt x="1694" y="3847"/>
                  <a:pt x="1689" y="3842"/>
                </a:cubicBezTo>
                <a:cubicBezTo>
                  <a:pt x="1700" y="3833"/>
                  <a:pt x="1711" y="3823"/>
                  <a:pt x="1723" y="3813"/>
                </a:cubicBezTo>
                <a:cubicBezTo>
                  <a:pt x="1730" y="3826"/>
                  <a:pt x="1737" y="3839"/>
                  <a:pt x="1742" y="3852"/>
                </a:cubicBezTo>
                <a:cubicBezTo>
                  <a:pt x="1735" y="3858"/>
                  <a:pt x="1728" y="3864"/>
                  <a:pt x="1721" y="3870"/>
                </a:cubicBezTo>
                <a:cubicBezTo>
                  <a:pt x="1715" y="3866"/>
                  <a:pt x="1710" y="3861"/>
                  <a:pt x="1704" y="3856"/>
                </a:cubicBezTo>
                <a:cubicBezTo>
                  <a:pt x="1710" y="3861"/>
                  <a:pt x="1715" y="3866"/>
                  <a:pt x="1721" y="3871"/>
                </a:cubicBezTo>
                <a:cubicBezTo>
                  <a:pt x="1644" y="3938"/>
                  <a:pt x="1565" y="4002"/>
                  <a:pt x="1485" y="4066"/>
                </a:cubicBezTo>
                <a:cubicBezTo>
                  <a:pt x="1482" y="4068"/>
                  <a:pt x="1486" y="4073"/>
                  <a:pt x="1489" y="4071"/>
                </a:cubicBezTo>
                <a:cubicBezTo>
                  <a:pt x="1572" y="4010"/>
                  <a:pt x="1654" y="3947"/>
                  <a:pt x="1734" y="3881"/>
                </a:cubicBezTo>
                <a:cubicBezTo>
                  <a:pt x="1735" y="3882"/>
                  <a:pt x="1736" y="3882"/>
                  <a:pt x="1737" y="3883"/>
                </a:cubicBezTo>
                <a:cubicBezTo>
                  <a:pt x="1700" y="3940"/>
                  <a:pt x="1665" y="3997"/>
                  <a:pt x="1632" y="4055"/>
                </a:cubicBezTo>
                <a:cubicBezTo>
                  <a:pt x="1588" y="4094"/>
                  <a:pt x="1542" y="4126"/>
                  <a:pt x="1492" y="4149"/>
                </a:cubicBezTo>
                <a:cubicBezTo>
                  <a:pt x="1491" y="4149"/>
                  <a:pt x="1492" y="4151"/>
                  <a:pt x="1494" y="4151"/>
                </a:cubicBezTo>
                <a:cubicBezTo>
                  <a:pt x="1540" y="4130"/>
                  <a:pt x="1584" y="4102"/>
                  <a:pt x="1625" y="4069"/>
                </a:cubicBezTo>
                <a:cubicBezTo>
                  <a:pt x="1616" y="4085"/>
                  <a:pt x="1607" y="4101"/>
                  <a:pt x="1599" y="4118"/>
                </a:cubicBezTo>
                <a:cubicBezTo>
                  <a:pt x="1599" y="4118"/>
                  <a:pt x="1599" y="4118"/>
                  <a:pt x="1599" y="4118"/>
                </a:cubicBezTo>
                <a:cubicBezTo>
                  <a:pt x="1560" y="4144"/>
                  <a:pt x="1521" y="4168"/>
                  <a:pt x="1482" y="4192"/>
                </a:cubicBezTo>
                <a:cubicBezTo>
                  <a:pt x="1478" y="4195"/>
                  <a:pt x="1481" y="4201"/>
                  <a:pt x="1486" y="4199"/>
                </a:cubicBezTo>
                <a:cubicBezTo>
                  <a:pt x="1613" y="4130"/>
                  <a:pt x="1732" y="4050"/>
                  <a:pt x="1843" y="3960"/>
                </a:cubicBezTo>
                <a:cubicBezTo>
                  <a:pt x="1834" y="3977"/>
                  <a:pt x="1826" y="3993"/>
                  <a:pt x="1818" y="4010"/>
                </a:cubicBezTo>
                <a:cubicBezTo>
                  <a:pt x="1789" y="4047"/>
                  <a:pt x="1759" y="4084"/>
                  <a:pt x="1729" y="4121"/>
                </a:cubicBezTo>
                <a:cubicBezTo>
                  <a:pt x="1727" y="4123"/>
                  <a:pt x="1730" y="4126"/>
                  <a:pt x="1732" y="4124"/>
                </a:cubicBezTo>
                <a:cubicBezTo>
                  <a:pt x="1756" y="4096"/>
                  <a:pt x="1780" y="4067"/>
                  <a:pt x="1805" y="4037"/>
                </a:cubicBezTo>
                <a:cubicBezTo>
                  <a:pt x="1778" y="4093"/>
                  <a:pt x="1750" y="4150"/>
                  <a:pt x="1723" y="4206"/>
                </a:cubicBezTo>
                <a:cubicBezTo>
                  <a:pt x="1723" y="4206"/>
                  <a:pt x="1723" y="4207"/>
                  <a:pt x="1724" y="4206"/>
                </a:cubicBezTo>
                <a:cubicBezTo>
                  <a:pt x="1752" y="4153"/>
                  <a:pt x="1781" y="4099"/>
                  <a:pt x="1810" y="4046"/>
                </a:cubicBezTo>
                <a:cubicBezTo>
                  <a:pt x="1852" y="4004"/>
                  <a:pt x="1887" y="3959"/>
                  <a:pt x="1919" y="3911"/>
                </a:cubicBezTo>
                <a:cubicBezTo>
                  <a:pt x="1924" y="3921"/>
                  <a:pt x="1940" y="3916"/>
                  <a:pt x="1937" y="3905"/>
                </a:cubicBezTo>
                <a:cubicBezTo>
                  <a:pt x="1935" y="3900"/>
                  <a:pt x="1934" y="3895"/>
                  <a:pt x="1932" y="3891"/>
                </a:cubicBezTo>
                <a:cubicBezTo>
                  <a:pt x="1937" y="3884"/>
                  <a:pt x="1941" y="3877"/>
                  <a:pt x="1946" y="3870"/>
                </a:cubicBezTo>
                <a:cubicBezTo>
                  <a:pt x="1956" y="3861"/>
                  <a:pt x="1966" y="3851"/>
                  <a:pt x="1976" y="3841"/>
                </a:cubicBezTo>
                <a:cubicBezTo>
                  <a:pt x="1927" y="3937"/>
                  <a:pt x="1875" y="4031"/>
                  <a:pt x="1822" y="4124"/>
                </a:cubicBezTo>
                <a:cubicBezTo>
                  <a:pt x="1819" y="4127"/>
                  <a:pt x="1816" y="4131"/>
                  <a:pt x="1813" y="4134"/>
                </a:cubicBezTo>
                <a:cubicBezTo>
                  <a:pt x="1813" y="4134"/>
                  <a:pt x="1814" y="4135"/>
                  <a:pt x="1814" y="4134"/>
                </a:cubicBezTo>
                <a:cubicBezTo>
                  <a:pt x="1816" y="4132"/>
                  <a:pt x="1818" y="4130"/>
                  <a:pt x="1820" y="4128"/>
                </a:cubicBezTo>
                <a:cubicBezTo>
                  <a:pt x="1782" y="4196"/>
                  <a:pt x="1743" y="4265"/>
                  <a:pt x="1705" y="4335"/>
                </a:cubicBezTo>
                <a:cubicBezTo>
                  <a:pt x="1704" y="4338"/>
                  <a:pt x="1708" y="4340"/>
                  <a:pt x="1710" y="4337"/>
                </a:cubicBezTo>
                <a:cubicBezTo>
                  <a:pt x="1766" y="4250"/>
                  <a:pt x="1821" y="4161"/>
                  <a:pt x="1874" y="4071"/>
                </a:cubicBezTo>
                <a:cubicBezTo>
                  <a:pt x="1907" y="4035"/>
                  <a:pt x="1940" y="3999"/>
                  <a:pt x="1973" y="3962"/>
                </a:cubicBezTo>
                <a:cubicBezTo>
                  <a:pt x="1939" y="4035"/>
                  <a:pt x="1903" y="4108"/>
                  <a:pt x="1864" y="4179"/>
                </a:cubicBezTo>
                <a:cubicBezTo>
                  <a:pt x="1864" y="4180"/>
                  <a:pt x="1864" y="4180"/>
                  <a:pt x="1864" y="4180"/>
                </a:cubicBezTo>
                <a:cubicBezTo>
                  <a:pt x="1906" y="4105"/>
                  <a:pt x="1945" y="4028"/>
                  <a:pt x="1983" y="3951"/>
                </a:cubicBezTo>
                <a:cubicBezTo>
                  <a:pt x="1993" y="3940"/>
                  <a:pt x="2002" y="3930"/>
                  <a:pt x="2011" y="3919"/>
                </a:cubicBezTo>
                <a:cubicBezTo>
                  <a:pt x="2012" y="3919"/>
                  <a:pt x="2012" y="3920"/>
                  <a:pt x="2013" y="3920"/>
                </a:cubicBezTo>
                <a:cubicBezTo>
                  <a:pt x="1976" y="4039"/>
                  <a:pt x="1939" y="4157"/>
                  <a:pt x="1900" y="4276"/>
                </a:cubicBezTo>
                <a:cubicBezTo>
                  <a:pt x="1899" y="4279"/>
                  <a:pt x="1904" y="4281"/>
                  <a:pt x="1905" y="4277"/>
                </a:cubicBezTo>
                <a:cubicBezTo>
                  <a:pt x="1947" y="4159"/>
                  <a:pt x="1987" y="4041"/>
                  <a:pt x="2027" y="3923"/>
                </a:cubicBezTo>
                <a:cubicBezTo>
                  <a:pt x="2021" y="4008"/>
                  <a:pt x="2016" y="4092"/>
                  <a:pt x="2012" y="4175"/>
                </a:cubicBezTo>
                <a:cubicBezTo>
                  <a:pt x="2012" y="4176"/>
                  <a:pt x="2014" y="4176"/>
                  <a:pt x="2014" y="4175"/>
                </a:cubicBezTo>
                <a:cubicBezTo>
                  <a:pt x="2015" y="4089"/>
                  <a:pt x="2021" y="4004"/>
                  <a:pt x="2030" y="3918"/>
                </a:cubicBezTo>
                <a:cubicBezTo>
                  <a:pt x="2044" y="3913"/>
                  <a:pt x="2051" y="3897"/>
                  <a:pt x="2055" y="3877"/>
                </a:cubicBezTo>
                <a:cubicBezTo>
                  <a:pt x="2074" y="3885"/>
                  <a:pt x="2093" y="3894"/>
                  <a:pt x="2112" y="3903"/>
                </a:cubicBezTo>
                <a:cubicBezTo>
                  <a:pt x="2111" y="3909"/>
                  <a:pt x="2110" y="3916"/>
                  <a:pt x="2109" y="3923"/>
                </a:cubicBezTo>
                <a:cubicBezTo>
                  <a:pt x="2097" y="3931"/>
                  <a:pt x="2085" y="3939"/>
                  <a:pt x="2073" y="3945"/>
                </a:cubicBezTo>
                <a:cubicBezTo>
                  <a:pt x="2068" y="3947"/>
                  <a:pt x="2072" y="3954"/>
                  <a:pt x="2077" y="3952"/>
                </a:cubicBezTo>
                <a:cubicBezTo>
                  <a:pt x="2086" y="3949"/>
                  <a:pt x="2094" y="3944"/>
                  <a:pt x="2103" y="3940"/>
                </a:cubicBezTo>
                <a:cubicBezTo>
                  <a:pt x="2094" y="3963"/>
                  <a:pt x="2085" y="3987"/>
                  <a:pt x="2076" y="4011"/>
                </a:cubicBezTo>
                <a:cubicBezTo>
                  <a:pt x="2075" y="4013"/>
                  <a:pt x="2079" y="4014"/>
                  <a:pt x="2079" y="4012"/>
                </a:cubicBezTo>
                <a:cubicBezTo>
                  <a:pt x="2088" y="3991"/>
                  <a:pt x="2096" y="3970"/>
                  <a:pt x="2104" y="3950"/>
                </a:cubicBezTo>
                <a:cubicBezTo>
                  <a:pt x="2094" y="4000"/>
                  <a:pt x="2083" y="4050"/>
                  <a:pt x="2070" y="4100"/>
                </a:cubicBezTo>
                <a:cubicBezTo>
                  <a:pt x="2043" y="4171"/>
                  <a:pt x="2013" y="4241"/>
                  <a:pt x="1980" y="4311"/>
                </a:cubicBezTo>
                <a:cubicBezTo>
                  <a:pt x="1979" y="4313"/>
                  <a:pt x="1982" y="4315"/>
                  <a:pt x="1983" y="4313"/>
                </a:cubicBezTo>
                <a:cubicBezTo>
                  <a:pt x="2006" y="4269"/>
                  <a:pt x="2028" y="4224"/>
                  <a:pt x="2049" y="4178"/>
                </a:cubicBezTo>
                <a:cubicBezTo>
                  <a:pt x="2040" y="4207"/>
                  <a:pt x="2031" y="4236"/>
                  <a:pt x="2021" y="4264"/>
                </a:cubicBezTo>
                <a:cubicBezTo>
                  <a:pt x="2017" y="4273"/>
                  <a:pt x="2013" y="4282"/>
                  <a:pt x="2009" y="4291"/>
                </a:cubicBezTo>
                <a:cubicBezTo>
                  <a:pt x="2008" y="4292"/>
                  <a:pt x="2011" y="4293"/>
                  <a:pt x="2011" y="4292"/>
                </a:cubicBezTo>
                <a:cubicBezTo>
                  <a:pt x="2065" y="4170"/>
                  <a:pt x="2117" y="4048"/>
                  <a:pt x="2165" y="3925"/>
                </a:cubicBezTo>
                <a:cubicBezTo>
                  <a:pt x="2165" y="3925"/>
                  <a:pt x="2165" y="3925"/>
                  <a:pt x="2166" y="3925"/>
                </a:cubicBezTo>
                <a:cubicBezTo>
                  <a:pt x="2166" y="3972"/>
                  <a:pt x="2166" y="4018"/>
                  <a:pt x="2166" y="4065"/>
                </a:cubicBezTo>
                <a:cubicBezTo>
                  <a:pt x="2146" y="4112"/>
                  <a:pt x="2127" y="4159"/>
                  <a:pt x="2107" y="4206"/>
                </a:cubicBezTo>
                <a:cubicBezTo>
                  <a:pt x="2106" y="4208"/>
                  <a:pt x="2110" y="4211"/>
                  <a:pt x="2111" y="4208"/>
                </a:cubicBezTo>
                <a:cubicBezTo>
                  <a:pt x="2130" y="4165"/>
                  <a:pt x="2148" y="4121"/>
                  <a:pt x="2166" y="4077"/>
                </a:cubicBezTo>
                <a:cubicBezTo>
                  <a:pt x="2167" y="4125"/>
                  <a:pt x="2168" y="4173"/>
                  <a:pt x="2168" y="4221"/>
                </a:cubicBezTo>
                <a:cubicBezTo>
                  <a:pt x="2169" y="4224"/>
                  <a:pt x="2172" y="4224"/>
                  <a:pt x="2172" y="4221"/>
                </a:cubicBezTo>
                <a:cubicBezTo>
                  <a:pt x="2173" y="4182"/>
                  <a:pt x="2174" y="4143"/>
                  <a:pt x="2176" y="4104"/>
                </a:cubicBezTo>
                <a:cubicBezTo>
                  <a:pt x="2192" y="4085"/>
                  <a:pt x="2207" y="4065"/>
                  <a:pt x="2220" y="4043"/>
                </a:cubicBezTo>
                <a:cubicBezTo>
                  <a:pt x="2221" y="4048"/>
                  <a:pt x="2221" y="4052"/>
                  <a:pt x="2221" y="4056"/>
                </a:cubicBezTo>
                <a:cubicBezTo>
                  <a:pt x="2219" y="4094"/>
                  <a:pt x="2217" y="4133"/>
                  <a:pt x="2214" y="4171"/>
                </a:cubicBezTo>
                <a:cubicBezTo>
                  <a:pt x="2208" y="4184"/>
                  <a:pt x="2202" y="4196"/>
                  <a:pt x="2196" y="4208"/>
                </a:cubicBezTo>
                <a:cubicBezTo>
                  <a:pt x="2196" y="4209"/>
                  <a:pt x="2198" y="4210"/>
                  <a:pt x="2199" y="4209"/>
                </a:cubicBezTo>
                <a:cubicBezTo>
                  <a:pt x="2204" y="4200"/>
                  <a:pt x="2209" y="4191"/>
                  <a:pt x="2214" y="4182"/>
                </a:cubicBezTo>
                <a:cubicBezTo>
                  <a:pt x="2211" y="4224"/>
                  <a:pt x="2207" y="4265"/>
                  <a:pt x="2203" y="4307"/>
                </a:cubicBezTo>
                <a:cubicBezTo>
                  <a:pt x="2203" y="4309"/>
                  <a:pt x="2206" y="4309"/>
                  <a:pt x="2206" y="4307"/>
                </a:cubicBezTo>
                <a:cubicBezTo>
                  <a:pt x="2212" y="4261"/>
                  <a:pt x="2216" y="4215"/>
                  <a:pt x="2221" y="4169"/>
                </a:cubicBezTo>
                <a:cubicBezTo>
                  <a:pt x="2231" y="4152"/>
                  <a:pt x="2241" y="4134"/>
                  <a:pt x="2251" y="4116"/>
                </a:cubicBezTo>
                <a:cubicBezTo>
                  <a:pt x="2251" y="4156"/>
                  <a:pt x="2252" y="4197"/>
                  <a:pt x="2251" y="4237"/>
                </a:cubicBezTo>
                <a:cubicBezTo>
                  <a:pt x="2251" y="4241"/>
                  <a:pt x="2258" y="4241"/>
                  <a:pt x="2258" y="4237"/>
                </a:cubicBezTo>
                <a:cubicBezTo>
                  <a:pt x="2259" y="4190"/>
                  <a:pt x="2260" y="4144"/>
                  <a:pt x="2261" y="4097"/>
                </a:cubicBezTo>
                <a:cubicBezTo>
                  <a:pt x="2262" y="4094"/>
                  <a:pt x="2264" y="4091"/>
                  <a:pt x="2265" y="4089"/>
                </a:cubicBezTo>
                <a:cubicBezTo>
                  <a:pt x="2266" y="4090"/>
                  <a:pt x="2268" y="4090"/>
                  <a:pt x="2269" y="4088"/>
                </a:cubicBezTo>
                <a:cubicBezTo>
                  <a:pt x="2270" y="4085"/>
                  <a:pt x="2270" y="4081"/>
                  <a:pt x="2271" y="4078"/>
                </a:cubicBezTo>
                <a:cubicBezTo>
                  <a:pt x="2299" y="4024"/>
                  <a:pt x="2326" y="3970"/>
                  <a:pt x="2350" y="3915"/>
                </a:cubicBezTo>
                <a:cubicBezTo>
                  <a:pt x="2355" y="3911"/>
                  <a:pt x="2359" y="3907"/>
                  <a:pt x="2364" y="3903"/>
                </a:cubicBezTo>
                <a:cubicBezTo>
                  <a:pt x="2356" y="3991"/>
                  <a:pt x="2348" y="4079"/>
                  <a:pt x="2338" y="4166"/>
                </a:cubicBezTo>
                <a:cubicBezTo>
                  <a:pt x="2338" y="4168"/>
                  <a:pt x="2340" y="4168"/>
                  <a:pt x="2341" y="4166"/>
                </a:cubicBezTo>
                <a:cubicBezTo>
                  <a:pt x="2352" y="4079"/>
                  <a:pt x="2364" y="3991"/>
                  <a:pt x="2375" y="3904"/>
                </a:cubicBezTo>
                <a:cubicBezTo>
                  <a:pt x="2383" y="3907"/>
                  <a:pt x="2392" y="3911"/>
                  <a:pt x="2401" y="3915"/>
                </a:cubicBezTo>
                <a:cubicBezTo>
                  <a:pt x="2416" y="3936"/>
                  <a:pt x="2431" y="3957"/>
                  <a:pt x="2445" y="3978"/>
                </a:cubicBezTo>
                <a:cubicBezTo>
                  <a:pt x="2447" y="4001"/>
                  <a:pt x="2448" y="4024"/>
                  <a:pt x="2449" y="4048"/>
                </a:cubicBezTo>
                <a:cubicBezTo>
                  <a:pt x="2448" y="4049"/>
                  <a:pt x="2447" y="4050"/>
                  <a:pt x="2446" y="4051"/>
                </a:cubicBezTo>
                <a:cubicBezTo>
                  <a:pt x="2442" y="4054"/>
                  <a:pt x="2446" y="4058"/>
                  <a:pt x="2450" y="4057"/>
                </a:cubicBezTo>
                <a:cubicBezTo>
                  <a:pt x="2454" y="4127"/>
                  <a:pt x="2457" y="4198"/>
                  <a:pt x="2459" y="4268"/>
                </a:cubicBezTo>
                <a:cubicBezTo>
                  <a:pt x="2459" y="4270"/>
                  <a:pt x="2462" y="4270"/>
                  <a:pt x="2462" y="4268"/>
                </a:cubicBezTo>
                <a:cubicBezTo>
                  <a:pt x="2462" y="4195"/>
                  <a:pt x="2461" y="4121"/>
                  <a:pt x="2460" y="4048"/>
                </a:cubicBezTo>
                <a:cubicBezTo>
                  <a:pt x="2466" y="4042"/>
                  <a:pt x="2473" y="4036"/>
                  <a:pt x="2480" y="4030"/>
                </a:cubicBezTo>
                <a:cubicBezTo>
                  <a:pt x="2509" y="4075"/>
                  <a:pt x="2537" y="4120"/>
                  <a:pt x="2561" y="4165"/>
                </a:cubicBezTo>
                <a:cubicBezTo>
                  <a:pt x="2563" y="4170"/>
                  <a:pt x="2571" y="4165"/>
                  <a:pt x="2568" y="4160"/>
                </a:cubicBezTo>
                <a:cubicBezTo>
                  <a:pt x="2544" y="4112"/>
                  <a:pt x="2517" y="4066"/>
                  <a:pt x="2490" y="4020"/>
                </a:cubicBezTo>
                <a:cubicBezTo>
                  <a:pt x="2494" y="4016"/>
                  <a:pt x="2498" y="4013"/>
                  <a:pt x="2502" y="4009"/>
                </a:cubicBezTo>
                <a:cubicBezTo>
                  <a:pt x="2554" y="4081"/>
                  <a:pt x="2609" y="4152"/>
                  <a:pt x="2665" y="4220"/>
                </a:cubicBezTo>
                <a:cubicBezTo>
                  <a:pt x="2667" y="4222"/>
                  <a:pt x="2671" y="4219"/>
                  <a:pt x="2669" y="4216"/>
                </a:cubicBezTo>
                <a:cubicBezTo>
                  <a:pt x="2615" y="4144"/>
                  <a:pt x="2564" y="4071"/>
                  <a:pt x="2516" y="3996"/>
                </a:cubicBezTo>
                <a:cubicBezTo>
                  <a:pt x="2535" y="3977"/>
                  <a:pt x="2555" y="3958"/>
                  <a:pt x="2575" y="3937"/>
                </a:cubicBezTo>
                <a:cubicBezTo>
                  <a:pt x="2599" y="3988"/>
                  <a:pt x="2626" y="4039"/>
                  <a:pt x="2655" y="4089"/>
                </a:cubicBezTo>
                <a:cubicBezTo>
                  <a:pt x="2658" y="4094"/>
                  <a:pt x="2665" y="4089"/>
                  <a:pt x="2663" y="4085"/>
                </a:cubicBezTo>
                <a:cubicBezTo>
                  <a:pt x="2639" y="4041"/>
                  <a:pt x="2617" y="3996"/>
                  <a:pt x="2597" y="3951"/>
                </a:cubicBezTo>
                <a:cubicBezTo>
                  <a:pt x="2645" y="4014"/>
                  <a:pt x="2693" y="4077"/>
                  <a:pt x="2741" y="4138"/>
                </a:cubicBezTo>
                <a:cubicBezTo>
                  <a:pt x="2742" y="4139"/>
                  <a:pt x="2745" y="4137"/>
                  <a:pt x="2743" y="4135"/>
                </a:cubicBezTo>
                <a:cubicBezTo>
                  <a:pt x="2690" y="4066"/>
                  <a:pt x="2637" y="3995"/>
                  <a:pt x="2586" y="3924"/>
                </a:cubicBezTo>
                <a:cubicBezTo>
                  <a:pt x="2600" y="3910"/>
                  <a:pt x="2613" y="3894"/>
                  <a:pt x="2625" y="3879"/>
                </a:cubicBezTo>
                <a:cubicBezTo>
                  <a:pt x="2657" y="3921"/>
                  <a:pt x="2689" y="3962"/>
                  <a:pt x="2721" y="4003"/>
                </a:cubicBezTo>
                <a:cubicBezTo>
                  <a:pt x="2736" y="4026"/>
                  <a:pt x="2752" y="4049"/>
                  <a:pt x="2768" y="4071"/>
                </a:cubicBezTo>
                <a:cubicBezTo>
                  <a:pt x="2770" y="4073"/>
                  <a:pt x="2773" y="4071"/>
                  <a:pt x="2771" y="4069"/>
                </a:cubicBezTo>
                <a:cubicBezTo>
                  <a:pt x="2769" y="4066"/>
                  <a:pt x="2767" y="4063"/>
                  <a:pt x="2765" y="4060"/>
                </a:cubicBezTo>
                <a:cubicBezTo>
                  <a:pt x="2766" y="4061"/>
                  <a:pt x="2767" y="4062"/>
                  <a:pt x="2768" y="4063"/>
                </a:cubicBezTo>
                <a:cubicBezTo>
                  <a:pt x="2770" y="4066"/>
                  <a:pt x="2777" y="4062"/>
                  <a:pt x="2774" y="4058"/>
                </a:cubicBezTo>
                <a:cubicBezTo>
                  <a:pt x="2751" y="4027"/>
                  <a:pt x="2728" y="3995"/>
                  <a:pt x="2705" y="3964"/>
                </a:cubicBezTo>
                <a:cubicBezTo>
                  <a:pt x="2683" y="3929"/>
                  <a:pt x="2663" y="3893"/>
                  <a:pt x="2643" y="3856"/>
                </a:cubicBezTo>
                <a:cubicBezTo>
                  <a:pt x="2646" y="3852"/>
                  <a:pt x="2649" y="3847"/>
                  <a:pt x="2652" y="3843"/>
                </a:cubicBezTo>
                <a:cubicBezTo>
                  <a:pt x="2681" y="3882"/>
                  <a:pt x="2709" y="3921"/>
                  <a:pt x="2737" y="3961"/>
                </a:cubicBezTo>
                <a:cubicBezTo>
                  <a:pt x="2740" y="3965"/>
                  <a:pt x="2747" y="3961"/>
                  <a:pt x="2744" y="3957"/>
                </a:cubicBezTo>
                <a:cubicBezTo>
                  <a:pt x="2716" y="3916"/>
                  <a:pt x="2687" y="3874"/>
                  <a:pt x="2659" y="3833"/>
                </a:cubicBezTo>
                <a:cubicBezTo>
                  <a:pt x="2667" y="3822"/>
                  <a:pt x="2674" y="3810"/>
                  <a:pt x="2680" y="3799"/>
                </a:cubicBezTo>
                <a:cubicBezTo>
                  <a:pt x="2691" y="3814"/>
                  <a:pt x="2703" y="3829"/>
                  <a:pt x="2714" y="3844"/>
                </a:cubicBezTo>
                <a:cubicBezTo>
                  <a:pt x="2738" y="3890"/>
                  <a:pt x="2762" y="3935"/>
                  <a:pt x="2787" y="3980"/>
                </a:cubicBezTo>
                <a:cubicBezTo>
                  <a:pt x="2789" y="3983"/>
                  <a:pt x="2792" y="3981"/>
                  <a:pt x="2791" y="3978"/>
                </a:cubicBezTo>
                <a:cubicBezTo>
                  <a:pt x="2776" y="3948"/>
                  <a:pt x="2762" y="3917"/>
                  <a:pt x="2747" y="3886"/>
                </a:cubicBezTo>
                <a:cubicBezTo>
                  <a:pt x="2789" y="3939"/>
                  <a:pt x="2831" y="3991"/>
                  <a:pt x="2875" y="4042"/>
                </a:cubicBezTo>
                <a:cubicBezTo>
                  <a:pt x="2878" y="4046"/>
                  <a:pt x="2884" y="4040"/>
                  <a:pt x="2880" y="4036"/>
                </a:cubicBezTo>
                <a:cubicBezTo>
                  <a:pt x="2823" y="3964"/>
                  <a:pt x="2768" y="3891"/>
                  <a:pt x="2714" y="3817"/>
                </a:cubicBezTo>
                <a:cubicBezTo>
                  <a:pt x="2707" y="3802"/>
                  <a:pt x="2701" y="3786"/>
                  <a:pt x="2694" y="3771"/>
                </a:cubicBezTo>
                <a:cubicBezTo>
                  <a:pt x="2702" y="3754"/>
                  <a:pt x="2707" y="3737"/>
                  <a:pt x="2711" y="3720"/>
                </a:cubicBezTo>
                <a:cubicBezTo>
                  <a:pt x="2732" y="3736"/>
                  <a:pt x="2752" y="3753"/>
                  <a:pt x="2773" y="3769"/>
                </a:cubicBezTo>
                <a:cubicBezTo>
                  <a:pt x="2794" y="3815"/>
                  <a:pt x="2815" y="3862"/>
                  <a:pt x="2836" y="3909"/>
                </a:cubicBezTo>
                <a:cubicBezTo>
                  <a:pt x="2837" y="3911"/>
                  <a:pt x="2841" y="3910"/>
                  <a:pt x="2840" y="3907"/>
                </a:cubicBezTo>
                <a:cubicBezTo>
                  <a:pt x="2824" y="3866"/>
                  <a:pt x="2807" y="3825"/>
                  <a:pt x="2791" y="3783"/>
                </a:cubicBezTo>
                <a:cubicBezTo>
                  <a:pt x="2828" y="3812"/>
                  <a:pt x="2865" y="3840"/>
                  <a:pt x="2901" y="3868"/>
                </a:cubicBezTo>
                <a:cubicBezTo>
                  <a:pt x="2905" y="3876"/>
                  <a:pt x="2910" y="3885"/>
                  <a:pt x="2915" y="3893"/>
                </a:cubicBezTo>
                <a:cubicBezTo>
                  <a:pt x="2918" y="3898"/>
                  <a:pt x="2925" y="3894"/>
                  <a:pt x="2923" y="3889"/>
                </a:cubicBezTo>
                <a:cubicBezTo>
                  <a:pt x="2921" y="3887"/>
                  <a:pt x="2920" y="3885"/>
                  <a:pt x="2919" y="3882"/>
                </a:cubicBezTo>
                <a:cubicBezTo>
                  <a:pt x="2923" y="3886"/>
                  <a:pt x="2928" y="3889"/>
                  <a:pt x="2932" y="3892"/>
                </a:cubicBezTo>
                <a:cubicBezTo>
                  <a:pt x="2934" y="3894"/>
                  <a:pt x="2938" y="3891"/>
                  <a:pt x="2936" y="3888"/>
                </a:cubicBezTo>
                <a:cubicBezTo>
                  <a:pt x="2928" y="3882"/>
                  <a:pt x="2920" y="3876"/>
                  <a:pt x="2912" y="3869"/>
                </a:cubicBezTo>
                <a:cubicBezTo>
                  <a:pt x="2892" y="3832"/>
                  <a:pt x="2872" y="3794"/>
                  <a:pt x="2851" y="3757"/>
                </a:cubicBezTo>
                <a:cubicBezTo>
                  <a:pt x="2871" y="3761"/>
                  <a:pt x="2891" y="3765"/>
                  <a:pt x="2912" y="3768"/>
                </a:cubicBezTo>
                <a:cubicBezTo>
                  <a:pt x="2915" y="3771"/>
                  <a:pt x="2919" y="3773"/>
                  <a:pt x="2922" y="3776"/>
                </a:cubicBezTo>
                <a:cubicBezTo>
                  <a:pt x="2924" y="3777"/>
                  <a:pt x="2926" y="3774"/>
                  <a:pt x="2924" y="3773"/>
                </a:cubicBezTo>
                <a:cubicBezTo>
                  <a:pt x="2922" y="3772"/>
                  <a:pt x="2921" y="3771"/>
                  <a:pt x="2919" y="3770"/>
                </a:cubicBezTo>
                <a:cubicBezTo>
                  <a:pt x="2923" y="3770"/>
                  <a:pt x="2927" y="3771"/>
                  <a:pt x="2931" y="3771"/>
                </a:cubicBezTo>
                <a:cubicBezTo>
                  <a:pt x="2961" y="3814"/>
                  <a:pt x="2988" y="3859"/>
                  <a:pt x="3006" y="3908"/>
                </a:cubicBezTo>
                <a:cubicBezTo>
                  <a:pt x="3007" y="3909"/>
                  <a:pt x="3009" y="3909"/>
                  <a:pt x="3009" y="3907"/>
                </a:cubicBezTo>
                <a:cubicBezTo>
                  <a:pt x="2996" y="3862"/>
                  <a:pt x="2978" y="3818"/>
                  <a:pt x="2955" y="3775"/>
                </a:cubicBezTo>
                <a:cubicBezTo>
                  <a:pt x="2963" y="3776"/>
                  <a:pt x="2971" y="3777"/>
                  <a:pt x="2980" y="3778"/>
                </a:cubicBezTo>
                <a:cubicBezTo>
                  <a:pt x="2992" y="3796"/>
                  <a:pt x="3003" y="3814"/>
                  <a:pt x="3014" y="3833"/>
                </a:cubicBezTo>
                <a:cubicBezTo>
                  <a:pt x="3015" y="3834"/>
                  <a:pt x="3017" y="3833"/>
                  <a:pt x="3017" y="3832"/>
                </a:cubicBezTo>
                <a:cubicBezTo>
                  <a:pt x="3009" y="3814"/>
                  <a:pt x="3001" y="3796"/>
                  <a:pt x="2993" y="3779"/>
                </a:cubicBezTo>
                <a:cubicBezTo>
                  <a:pt x="2995" y="3779"/>
                  <a:pt x="2998" y="3779"/>
                  <a:pt x="3001" y="3779"/>
                </a:cubicBezTo>
                <a:cubicBezTo>
                  <a:pt x="3011" y="3783"/>
                  <a:pt x="3020" y="3788"/>
                  <a:pt x="3030" y="3792"/>
                </a:cubicBezTo>
                <a:cubicBezTo>
                  <a:pt x="3032" y="3793"/>
                  <a:pt x="3034" y="3790"/>
                  <a:pt x="3032" y="3789"/>
                </a:cubicBezTo>
                <a:cubicBezTo>
                  <a:pt x="3026" y="3786"/>
                  <a:pt x="3019" y="3783"/>
                  <a:pt x="3013" y="3780"/>
                </a:cubicBezTo>
                <a:cubicBezTo>
                  <a:pt x="3026" y="3780"/>
                  <a:pt x="3040" y="3781"/>
                  <a:pt x="3053" y="3781"/>
                </a:cubicBezTo>
                <a:cubicBezTo>
                  <a:pt x="3042" y="3801"/>
                  <a:pt x="3031" y="3819"/>
                  <a:pt x="3017" y="3836"/>
                </a:cubicBezTo>
                <a:cubicBezTo>
                  <a:pt x="3008" y="3847"/>
                  <a:pt x="3007" y="3861"/>
                  <a:pt x="3017" y="3872"/>
                </a:cubicBezTo>
                <a:cubicBezTo>
                  <a:pt x="3071" y="3931"/>
                  <a:pt x="3028" y="3997"/>
                  <a:pt x="3107" y="4038"/>
                </a:cubicBezTo>
                <a:cubicBezTo>
                  <a:pt x="3173" y="4072"/>
                  <a:pt x="3226" y="4092"/>
                  <a:pt x="3281" y="4146"/>
                </a:cubicBezTo>
                <a:cubicBezTo>
                  <a:pt x="3321" y="4185"/>
                  <a:pt x="3358" y="4226"/>
                  <a:pt x="3395" y="4267"/>
                </a:cubicBezTo>
                <a:cubicBezTo>
                  <a:pt x="3395" y="4320"/>
                  <a:pt x="3392" y="4373"/>
                  <a:pt x="3384" y="4427"/>
                </a:cubicBezTo>
                <a:cubicBezTo>
                  <a:pt x="3384" y="4429"/>
                  <a:pt x="3387" y="4431"/>
                  <a:pt x="3388" y="4429"/>
                </a:cubicBezTo>
                <a:cubicBezTo>
                  <a:pt x="3409" y="4388"/>
                  <a:pt x="3421" y="4346"/>
                  <a:pt x="3428" y="4302"/>
                </a:cubicBezTo>
                <a:cubicBezTo>
                  <a:pt x="3438" y="4314"/>
                  <a:pt x="3449" y="4327"/>
                  <a:pt x="3460" y="4341"/>
                </a:cubicBezTo>
                <a:cubicBezTo>
                  <a:pt x="3447" y="4370"/>
                  <a:pt x="3430" y="4398"/>
                  <a:pt x="3413" y="4428"/>
                </a:cubicBezTo>
                <a:cubicBezTo>
                  <a:pt x="3354" y="4531"/>
                  <a:pt x="3291" y="4635"/>
                  <a:pt x="3201" y="4714"/>
                </a:cubicBezTo>
                <a:cubicBezTo>
                  <a:pt x="3200" y="4714"/>
                  <a:pt x="3201" y="4715"/>
                  <a:pt x="3201" y="4714"/>
                </a:cubicBezTo>
                <a:cubicBezTo>
                  <a:pt x="3276" y="4660"/>
                  <a:pt x="3331" y="4595"/>
                  <a:pt x="3384" y="4520"/>
                </a:cubicBezTo>
                <a:cubicBezTo>
                  <a:pt x="3415" y="4478"/>
                  <a:pt x="3459" y="4430"/>
                  <a:pt x="3491" y="4380"/>
                </a:cubicBezTo>
                <a:cubicBezTo>
                  <a:pt x="3538" y="4440"/>
                  <a:pt x="3590" y="4501"/>
                  <a:pt x="3650" y="4524"/>
                </a:cubicBezTo>
                <a:cubicBezTo>
                  <a:pt x="3657" y="4526"/>
                  <a:pt x="3668" y="4526"/>
                  <a:pt x="3673" y="4527"/>
                </a:cubicBezTo>
                <a:cubicBezTo>
                  <a:pt x="3728" y="4536"/>
                  <a:pt x="3779" y="4536"/>
                  <a:pt x="3829" y="4571"/>
                </a:cubicBezTo>
                <a:cubicBezTo>
                  <a:pt x="3880" y="4607"/>
                  <a:pt x="3910" y="4676"/>
                  <a:pt x="3943" y="4728"/>
                </a:cubicBezTo>
                <a:cubicBezTo>
                  <a:pt x="3944" y="4730"/>
                  <a:pt x="3949" y="4729"/>
                  <a:pt x="3948" y="4726"/>
                </a:cubicBezTo>
                <a:cubicBezTo>
                  <a:pt x="3924" y="4654"/>
                  <a:pt x="3884" y="4575"/>
                  <a:pt x="3819" y="4532"/>
                </a:cubicBezTo>
                <a:cubicBezTo>
                  <a:pt x="3789" y="4512"/>
                  <a:pt x="3761" y="4509"/>
                  <a:pt x="3727" y="4501"/>
                </a:cubicBezTo>
                <a:cubicBezTo>
                  <a:pt x="3626" y="4476"/>
                  <a:pt x="3577" y="4423"/>
                  <a:pt x="3510" y="4349"/>
                </a:cubicBezTo>
                <a:cubicBezTo>
                  <a:pt x="3519" y="4331"/>
                  <a:pt x="3526" y="4312"/>
                  <a:pt x="3530" y="4294"/>
                </a:cubicBezTo>
                <a:cubicBezTo>
                  <a:pt x="3538" y="4255"/>
                  <a:pt x="3528" y="4220"/>
                  <a:pt x="3521" y="4183"/>
                </a:cubicBezTo>
                <a:cubicBezTo>
                  <a:pt x="3508" y="4114"/>
                  <a:pt x="3502" y="4049"/>
                  <a:pt x="3502" y="3980"/>
                </a:cubicBezTo>
                <a:cubicBezTo>
                  <a:pt x="3501" y="3887"/>
                  <a:pt x="3497" y="3799"/>
                  <a:pt x="3450" y="3718"/>
                </a:cubicBezTo>
                <a:cubicBezTo>
                  <a:pt x="3444" y="3708"/>
                  <a:pt x="3438" y="3698"/>
                  <a:pt x="3432" y="3688"/>
                </a:cubicBezTo>
                <a:cubicBezTo>
                  <a:pt x="3436" y="3638"/>
                  <a:pt x="3441" y="3588"/>
                  <a:pt x="3444" y="3538"/>
                </a:cubicBezTo>
                <a:cubicBezTo>
                  <a:pt x="3447" y="3490"/>
                  <a:pt x="3445" y="3442"/>
                  <a:pt x="3443" y="3394"/>
                </a:cubicBezTo>
                <a:cubicBezTo>
                  <a:pt x="3448" y="3392"/>
                  <a:pt x="3454" y="3389"/>
                  <a:pt x="3459" y="3387"/>
                </a:cubicBezTo>
                <a:cubicBezTo>
                  <a:pt x="3462" y="3385"/>
                  <a:pt x="3460" y="3381"/>
                  <a:pt x="3456" y="3382"/>
                </a:cubicBezTo>
                <a:cubicBezTo>
                  <a:pt x="3452" y="3384"/>
                  <a:pt x="3447" y="3386"/>
                  <a:pt x="3443" y="3388"/>
                </a:cubicBezTo>
                <a:cubicBezTo>
                  <a:pt x="3442" y="3372"/>
                  <a:pt x="3441" y="3355"/>
                  <a:pt x="3441" y="3338"/>
                </a:cubicBezTo>
                <a:cubicBezTo>
                  <a:pt x="3443" y="3337"/>
                  <a:pt x="3445" y="3336"/>
                  <a:pt x="3448" y="3335"/>
                </a:cubicBezTo>
                <a:cubicBezTo>
                  <a:pt x="3448" y="3335"/>
                  <a:pt x="3448" y="3334"/>
                  <a:pt x="3447" y="3334"/>
                </a:cubicBezTo>
                <a:cubicBezTo>
                  <a:pt x="3445" y="3335"/>
                  <a:pt x="3443" y="3336"/>
                  <a:pt x="3441" y="3338"/>
                </a:cubicBezTo>
                <a:cubicBezTo>
                  <a:pt x="3440" y="3318"/>
                  <a:pt x="3440" y="3299"/>
                  <a:pt x="3441" y="3280"/>
                </a:cubicBezTo>
                <a:cubicBezTo>
                  <a:pt x="3443" y="3281"/>
                  <a:pt x="3445" y="3282"/>
                  <a:pt x="3447" y="3283"/>
                </a:cubicBezTo>
                <a:cubicBezTo>
                  <a:pt x="3463" y="3290"/>
                  <a:pt x="3477" y="3294"/>
                  <a:pt x="3489" y="3298"/>
                </a:cubicBezTo>
                <a:cubicBezTo>
                  <a:pt x="3491" y="3301"/>
                  <a:pt x="3493" y="3305"/>
                  <a:pt x="3495" y="3309"/>
                </a:cubicBezTo>
                <a:cubicBezTo>
                  <a:pt x="3514" y="3343"/>
                  <a:pt x="3531" y="3377"/>
                  <a:pt x="3546" y="3412"/>
                </a:cubicBezTo>
                <a:cubicBezTo>
                  <a:pt x="3545" y="3440"/>
                  <a:pt x="3542" y="3467"/>
                  <a:pt x="3540" y="3497"/>
                </a:cubicBezTo>
                <a:cubicBezTo>
                  <a:pt x="3538" y="3533"/>
                  <a:pt x="3547" y="3542"/>
                  <a:pt x="3539" y="3586"/>
                </a:cubicBezTo>
                <a:cubicBezTo>
                  <a:pt x="3533" y="3620"/>
                  <a:pt x="3522" y="3636"/>
                  <a:pt x="3517" y="3664"/>
                </a:cubicBezTo>
                <a:cubicBezTo>
                  <a:pt x="3510" y="3697"/>
                  <a:pt x="3506" y="3719"/>
                  <a:pt x="3517" y="3751"/>
                </a:cubicBezTo>
                <a:cubicBezTo>
                  <a:pt x="3540" y="3818"/>
                  <a:pt x="3603" y="3861"/>
                  <a:pt x="3666" y="3886"/>
                </a:cubicBezTo>
                <a:cubicBezTo>
                  <a:pt x="3672" y="3888"/>
                  <a:pt x="3675" y="3880"/>
                  <a:pt x="3670" y="3877"/>
                </a:cubicBezTo>
                <a:cubicBezTo>
                  <a:pt x="3639" y="3858"/>
                  <a:pt x="3610" y="3837"/>
                  <a:pt x="3584" y="3813"/>
                </a:cubicBezTo>
                <a:cubicBezTo>
                  <a:pt x="3534" y="3742"/>
                  <a:pt x="3530" y="3681"/>
                  <a:pt x="3571" y="3629"/>
                </a:cubicBezTo>
                <a:cubicBezTo>
                  <a:pt x="3572" y="3620"/>
                  <a:pt x="3581" y="3607"/>
                  <a:pt x="3583" y="3596"/>
                </a:cubicBezTo>
                <a:cubicBezTo>
                  <a:pt x="3586" y="3584"/>
                  <a:pt x="3588" y="3571"/>
                  <a:pt x="3589" y="3558"/>
                </a:cubicBezTo>
                <a:cubicBezTo>
                  <a:pt x="3590" y="3567"/>
                  <a:pt x="3591" y="3576"/>
                  <a:pt x="3592" y="3585"/>
                </a:cubicBezTo>
                <a:cubicBezTo>
                  <a:pt x="3568" y="3664"/>
                  <a:pt x="3595" y="3742"/>
                  <a:pt x="3687" y="3776"/>
                </a:cubicBezTo>
                <a:cubicBezTo>
                  <a:pt x="3688" y="3776"/>
                  <a:pt x="3689" y="3775"/>
                  <a:pt x="3688" y="3774"/>
                </a:cubicBezTo>
                <a:cubicBezTo>
                  <a:pt x="3578" y="3719"/>
                  <a:pt x="3589" y="3612"/>
                  <a:pt x="3655" y="3528"/>
                </a:cubicBezTo>
                <a:cubicBezTo>
                  <a:pt x="3657" y="3526"/>
                  <a:pt x="3658" y="3524"/>
                  <a:pt x="3660" y="3522"/>
                </a:cubicBezTo>
                <a:cubicBezTo>
                  <a:pt x="3676" y="3584"/>
                  <a:pt x="3684" y="3648"/>
                  <a:pt x="3679" y="3724"/>
                </a:cubicBezTo>
                <a:cubicBezTo>
                  <a:pt x="3678" y="3729"/>
                  <a:pt x="3687" y="3730"/>
                  <a:pt x="3689" y="3725"/>
                </a:cubicBezTo>
                <a:cubicBezTo>
                  <a:pt x="3716" y="3639"/>
                  <a:pt x="3719" y="3553"/>
                  <a:pt x="3696" y="3469"/>
                </a:cubicBezTo>
                <a:cubicBezTo>
                  <a:pt x="3700" y="3458"/>
                  <a:pt x="3702" y="3445"/>
                  <a:pt x="3706" y="3434"/>
                </a:cubicBezTo>
                <a:cubicBezTo>
                  <a:pt x="3709" y="3393"/>
                  <a:pt x="3719" y="3353"/>
                  <a:pt x="3736" y="3314"/>
                </a:cubicBezTo>
                <a:cubicBezTo>
                  <a:pt x="3750" y="3296"/>
                  <a:pt x="3764" y="3278"/>
                  <a:pt x="3778" y="3260"/>
                </a:cubicBezTo>
                <a:cubicBezTo>
                  <a:pt x="3782" y="3254"/>
                  <a:pt x="3786" y="3248"/>
                  <a:pt x="3790" y="3241"/>
                </a:cubicBezTo>
                <a:cubicBezTo>
                  <a:pt x="3806" y="3332"/>
                  <a:pt x="3806" y="3428"/>
                  <a:pt x="3805" y="3526"/>
                </a:cubicBezTo>
                <a:cubicBezTo>
                  <a:pt x="3805" y="3643"/>
                  <a:pt x="3824" y="3753"/>
                  <a:pt x="3918" y="3832"/>
                </a:cubicBezTo>
                <a:cubicBezTo>
                  <a:pt x="3918" y="3832"/>
                  <a:pt x="3919" y="3832"/>
                  <a:pt x="3918" y="3831"/>
                </a:cubicBezTo>
                <a:cubicBezTo>
                  <a:pt x="3795" y="3696"/>
                  <a:pt x="3833" y="3524"/>
                  <a:pt x="3848" y="3359"/>
                </a:cubicBezTo>
                <a:cubicBezTo>
                  <a:pt x="3852" y="3312"/>
                  <a:pt x="3851" y="3266"/>
                  <a:pt x="3844" y="3221"/>
                </a:cubicBezTo>
                <a:cubicBezTo>
                  <a:pt x="3850" y="3225"/>
                  <a:pt x="3855" y="3228"/>
                  <a:pt x="3861" y="3231"/>
                </a:cubicBezTo>
                <a:cubicBezTo>
                  <a:pt x="3893" y="3249"/>
                  <a:pt x="3899" y="3255"/>
                  <a:pt x="3904" y="3293"/>
                </a:cubicBezTo>
                <a:cubicBezTo>
                  <a:pt x="3915" y="3368"/>
                  <a:pt x="3903" y="3479"/>
                  <a:pt x="3967" y="3534"/>
                </a:cubicBezTo>
                <a:cubicBezTo>
                  <a:pt x="3968" y="3535"/>
                  <a:pt x="3969" y="3534"/>
                  <a:pt x="3969" y="3533"/>
                </a:cubicBezTo>
                <a:cubicBezTo>
                  <a:pt x="3918" y="3464"/>
                  <a:pt x="3936" y="3352"/>
                  <a:pt x="3931" y="3272"/>
                </a:cubicBezTo>
                <a:cubicBezTo>
                  <a:pt x="3929" y="3254"/>
                  <a:pt x="3928" y="3243"/>
                  <a:pt x="3915" y="3230"/>
                </a:cubicBezTo>
                <a:cubicBezTo>
                  <a:pt x="3906" y="3222"/>
                  <a:pt x="3893" y="3218"/>
                  <a:pt x="3882" y="3213"/>
                </a:cubicBezTo>
                <a:cubicBezTo>
                  <a:pt x="3863" y="3202"/>
                  <a:pt x="3847" y="3190"/>
                  <a:pt x="3836" y="3174"/>
                </a:cubicBezTo>
                <a:cubicBezTo>
                  <a:pt x="3834" y="3167"/>
                  <a:pt x="3833" y="3159"/>
                  <a:pt x="3831" y="3152"/>
                </a:cubicBezTo>
                <a:cubicBezTo>
                  <a:pt x="3851" y="3085"/>
                  <a:pt x="3853" y="3014"/>
                  <a:pt x="3834" y="2945"/>
                </a:cubicBezTo>
                <a:cubicBezTo>
                  <a:pt x="3846" y="2934"/>
                  <a:pt x="3857" y="2922"/>
                  <a:pt x="3869" y="2911"/>
                </a:cubicBezTo>
                <a:cubicBezTo>
                  <a:pt x="3879" y="2901"/>
                  <a:pt x="3889" y="2892"/>
                  <a:pt x="3900" y="2882"/>
                </a:cubicBezTo>
                <a:cubicBezTo>
                  <a:pt x="3933" y="2906"/>
                  <a:pt x="3970" y="2925"/>
                  <a:pt x="4007" y="2942"/>
                </a:cubicBezTo>
                <a:cubicBezTo>
                  <a:pt x="4017" y="2947"/>
                  <a:pt x="4033" y="2953"/>
                  <a:pt x="4052" y="2959"/>
                </a:cubicBezTo>
                <a:cubicBezTo>
                  <a:pt x="4056" y="2963"/>
                  <a:pt x="4059" y="2967"/>
                  <a:pt x="4063" y="2971"/>
                </a:cubicBezTo>
                <a:cubicBezTo>
                  <a:pt x="4069" y="2986"/>
                  <a:pt x="4077" y="3000"/>
                  <a:pt x="4087" y="3013"/>
                </a:cubicBezTo>
                <a:cubicBezTo>
                  <a:pt x="4089" y="3122"/>
                  <a:pt x="4115" y="3214"/>
                  <a:pt x="4172" y="3310"/>
                </a:cubicBezTo>
                <a:cubicBezTo>
                  <a:pt x="4173" y="3311"/>
                  <a:pt x="4175" y="3310"/>
                  <a:pt x="4174" y="3308"/>
                </a:cubicBezTo>
                <a:cubicBezTo>
                  <a:pt x="4123" y="3197"/>
                  <a:pt x="4118" y="3093"/>
                  <a:pt x="4115" y="2978"/>
                </a:cubicBezTo>
                <a:cubicBezTo>
                  <a:pt x="4164" y="2993"/>
                  <a:pt x="4220" y="3009"/>
                  <a:pt x="4266" y="3027"/>
                </a:cubicBezTo>
                <a:cubicBezTo>
                  <a:pt x="4256" y="3058"/>
                  <a:pt x="4254" y="3088"/>
                  <a:pt x="4257" y="3120"/>
                </a:cubicBezTo>
                <a:cubicBezTo>
                  <a:pt x="4240" y="3185"/>
                  <a:pt x="4230" y="3252"/>
                  <a:pt x="4228" y="3321"/>
                </a:cubicBezTo>
                <a:cubicBezTo>
                  <a:pt x="4228" y="3322"/>
                  <a:pt x="4230" y="3322"/>
                  <a:pt x="4230" y="3321"/>
                </a:cubicBezTo>
                <a:cubicBezTo>
                  <a:pt x="4241" y="3272"/>
                  <a:pt x="4254" y="3223"/>
                  <a:pt x="4267" y="3175"/>
                </a:cubicBezTo>
                <a:cubicBezTo>
                  <a:pt x="4271" y="3187"/>
                  <a:pt x="4274" y="3198"/>
                  <a:pt x="4278" y="3210"/>
                </a:cubicBezTo>
                <a:cubicBezTo>
                  <a:pt x="4278" y="3211"/>
                  <a:pt x="4279" y="3211"/>
                  <a:pt x="4279" y="3210"/>
                </a:cubicBezTo>
                <a:cubicBezTo>
                  <a:pt x="4275" y="3198"/>
                  <a:pt x="4271" y="3185"/>
                  <a:pt x="4268" y="3173"/>
                </a:cubicBezTo>
                <a:cubicBezTo>
                  <a:pt x="4280" y="3130"/>
                  <a:pt x="4293" y="3087"/>
                  <a:pt x="4309" y="3046"/>
                </a:cubicBezTo>
                <a:cubicBezTo>
                  <a:pt x="4340" y="3061"/>
                  <a:pt x="4362" y="3078"/>
                  <a:pt x="4364" y="3095"/>
                </a:cubicBezTo>
                <a:cubicBezTo>
                  <a:pt x="4364" y="3096"/>
                  <a:pt x="4366" y="3096"/>
                  <a:pt x="4366" y="3094"/>
                </a:cubicBezTo>
                <a:cubicBezTo>
                  <a:pt x="4365" y="3060"/>
                  <a:pt x="4354" y="3037"/>
                  <a:pt x="4336" y="3021"/>
                </a:cubicBezTo>
                <a:cubicBezTo>
                  <a:pt x="4340" y="3022"/>
                  <a:pt x="4344" y="3022"/>
                  <a:pt x="4349" y="3023"/>
                </a:cubicBezTo>
                <a:cubicBezTo>
                  <a:pt x="4349" y="3023"/>
                  <a:pt x="4349" y="3022"/>
                  <a:pt x="4349" y="3022"/>
                </a:cubicBezTo>
                <a:cubicBezTo>
                  <a:pt x="4344" y="3021"/>
                  <a:pt x="4338" y="3020"/>
                  <a:pt x="4333" y="3019"/>
                </a:cubicBezTo>
                <a:cubicBezTo>
                  <a:pt x="4330" y="3016"/>
                  <a:pt x="4326" y="3013"/>
                  <a:pt x="4322" y="3011"/>
                </a:cubicBezTo>
                <a:cubicBezTo>
                  <a:pt x="4344" y="2955"/>
                  <a:pt x="4369" y="2900"/>
                  <a:pt x="4400" y="2847"/>
                </a:cubicBezTo>
                <a:cubicBezTo>
                  <a:pt x="4418" y="2816"/>
                  <a:pt x="4438" y="2788"/>
                  <a:pt x="4458" y="2760"/>
                </a:cubicBezTo>
                <a:cubicBezTo>
                  <a:pt x="4462" y="2775"/>
                  <a:pt x="4463" y="2791"/>
                  <a:pt x="4459" y="2807"/>
                </a:cubicBezTo>
                <a:cubicBezTo>
                  <a:pt x="4458" y="2814"/>
                  <a:pt x="4463" y="2821"/>
                  <a:pt x="4470" y="2821"/>
                </a:cubicBezTo>
                <a:cubicBezTo>
                  <a:pt x="4510" y="2822"/>
                  <a:pt x="4541" y="2820"/>
                  <a:pt x="4572" y="2808"/>
                </a:cubicBezTo>
                <a:cubicBezTo>
                  <a:pt x="4570" y="2825"/>
                  <a:pt x="4571" y="2841"/>
                  <a:pt x="4580" y="2864"/>
                </a:cubicBezTo>
                <a:cubicBezTo>
                  <a:pt x="4618" y="2959"/>
                  <a:pt x="4539" y="3000"/>
                  <a:pt x="4471" y="3044"/>
                </a:cubicBezTo>
                <a:cubicBezTo>
                  <a:pt x="4469" y="3044"/>
                  <a:pt x="4470" y="3047"/>
                  <a:pt x="4472" y="3046"/>
                </a:cubicBezTo>
                <a:cubicBezTo>
                  <a:pt x="4563" y="3018"/>
                  <a:pt x="4637" y="2956"/>
                  <a:pt x="4610" y="2856"/>
                </a:cubicBezTo>
                <a:cubicBezTo>
                  <a:pt x="4602" y="2828"/>
                  <a:pt x="4607" y="2809"/>
                  <a:pt x="4612" y="2786"/>
                </a:cubicBezTo>
                <a:cubicBezTo>
                  <a:pt x="4614" y="2785"/>
                  <a:pt x="4617" y="2783"/>
                  <a:pt x="4620" y="2781"/>
                </a:cubicBezTo>
                <a:cubicBezTo>
                  <a:pt x="4621" y="2780"/>
                  <a:pt x="4620" y="2778"/>
                  <a:pt x="4619" y="2779"/>
                </a:cubicBezTo>
                <a:cubicBezTo>
                  <a:pt x="4617" y="2780"/>
                  <a:pt x="4615" y="2781"/>
                  <a:pt x="4613" y="2782"/>
                </a:cubicBezTo>
                <a:cubicBezTo>
                  <a:pt x="4615" y="2773"/>
                  <a:pt x="4617" y="2763"/>
                  <a:pt x="4618" y="2752"/>
                </a:cubicBezTo>
                <a:cubicBezTo>
                  <a:pt x="4620" y="2722"/>
                  <a:pt x="4616" y="2691"/>
                  <a:pt x="4612" y="2662"/>
                </a:cubicBezTo>
                <a:cubicBezTo>
                  <a:pt x="4608" y="2631"/>
                  <a:pt x="4600" y="2605"/>
                  <a:pt x="4582" y="2585"/>
                </a:cubicBezTo>
                <a:cubicBezTo>
                  <a:pt x="4585" y="2578"/>
                  <a:pt x="4589" y="2573"/>
                  <a:pt x="4592" y="2566"/>
                </a:cubicBezTo>
                <a:cubicBezTo>
                  <a:pt x="4599" y="2597"/>
                  <a:pt x="4606" y="2628"/>
                  <a:pt x="4619" y="2656"/>
                </a:cubicBezTo>
                <a:cubicBezTo>
                  <a:pt x="4634" y="2689"/>
                  <a:pt x="4656" y="2716"/>
                  <a:pt x="4679" y="2741"/>
                </a:cubicBezTo>
                <a:cubicBezTo>
                  <a:pt x="4679" y="2757"/>
                  <a:pt x="4680" y="2773"/>
                  <a:pt x="4681" y="2789"/>
                </a:cubicBezTo>
                <a:cubicBezTo>
                  <a:pt x="4676" y="2793"/>
                  <a:pt x="4671" y="2798"/>
                  <a:pt x="4666" y="2803"/>
                </a:cubicBezTo>
                <a:cubicBezTo>
                  <a:pt x="4665" y="2804"/>
                  <a:pt x="4666" y="2805"/>
                  <a:pt x="4667" y="2804"/>
                </a:cubicBezTo>
                <a:cubicBezTo>
                  <a:pt x="4671" y="2801"/>
                  <a:pt x="4677" y="2798"/>
                  <a:pt x="4682" y="2794"/>
                </a:cubicBezTo>
                <a:cubicBezTo>
                  <a:pt x="4685" y="2828"/>
                  <a:pt x="4689" y="2862"/>
                  <a:pt x="4697" y="2895"/>
                </a:cubicBezTo>
                <a:cubicBezTo>
                  <a:pt x="4703" y="2924"/>
                  <a:pt x="4712" y="2953"/>
                  <a:pt x="4723" y="2980"/>
                </a:cubicBezTo>
                <a:cubicBezTo>
                  <a:pt x="4667" y="3025"/>
                  <a:pt x="4611" y="3070"/>
                  <a:pt x="4556" y="3116"/>
                </a:cubicBezTo>
                <a:cubicBezTo>
                  <a:pt x="4555" y="3116"/>
                  <a:pt x="4556" y="3117"/>
                  <a:pt x="4556" y="3117"/>
                </a:cubicBezTo>
                <a:cubicBezTo>
                  <a:pt x="4615" y="3081"/>
                  <a:pt x="4676" y="3044"/>
                  <a:pt x="4732" y="3003"/>
                </a:cubicBezTo>
                <a:cubicBezTo>
                  <a:pt x="4745" y="3032"/>
                  <a:pt x="4760" y="3061"/>
                  <a:pt x="4778" y="3088"/>
                </a:cubicBezTo>
                <a:cubicBezTo>
                  <a:pt x="4777" y="3089"/>
                  <a:pt x="4777" y="3089"/>
                  <a:pt x="4776" y="3090"/>
                </a:cubicBezTo>
                <a:cubicBezTo>
                  <a:pt x="4755" y="3127"/>
                  <a:pt x="4717" y="3161"/>
                  <a:pt x="4691" y="3194"/>
                </a:cubicBezTo>
                <a:cubicBezTo>
                  <a:pt x="4581" y="3333"/>
                  <a:pt x="4492" y="3484"/>
                  <a:pt x="4439" y="3652"/>
                </a:cubicBezTo>
                <a:cubicBezTo>
                  <a:pt x="4437" y="3658"/>
                  <a:pt x="4446" y="3662"/>
                  <a:pt x="4449" y="3656"/>
                </a:cubicBezTo>
                <a:cubicBezTo>
                  <a:pt x="4541" y="3463"/>
                  <a:pt x="4647" y="3274"/>
                  <a:pt x="4804" y="3124"/>
                </a:cubicBezTo>
                <a:cubicBezTo>
                  <a:pt x="4823" y="3149"/>
                  <a:pt x="4844" y="3173"/>
                  <a:pt x="4868" y="3194"/>
                </a:cubicBezTo>
                <a:cubicBezTo>
                  <a:pt x="4868" y="3195"/>
                  <a:pt x="4869" y="3194"/>
                  <a:pt x="4868" y="3194"/>
                </a:cubicBezTo>
                <a:cubicBezTo>
                  <a:pt x="4845" y="3172"/>
                  <a:pt x="4824" y="3148"/>
                  <a:pt x="4805" y="3123"/>
                </a:cubicBezTo>
                <a:cubicBezTo>
                  <a:pt x="4806" y="3122"/>
                  <a:pt x="4806" y="3121"/>
                  <a:pt x="4807" y="3121"/>
                </a:cubicBezTo>
                <a:cubicBezTo>
                  <a:pt x="4860" y="3070"/>
                  <a:pt x="4914" y="3027"/>
                  <a:pt x="4905" y="2947"/>
                </a:cubicBezTo>
                <a:cubicBezTo>
                  <a:pt x="4900" y="2905"/>
                  <a:pt x="4879" y="2869"/>
                  <a:pt x="4854" y="2835"/>
                </a:cubicBezTo>
                <a:cubicBezTo>
                  <a:pt x="4850" y="2816"/>
                  <a:pt x="4842" y="2795"/>
                  <a:pt x="4838" y="2776"/>
                </a:cubicBezTo>
                <a:cubicBezTo>
                  <a:pt x="4831" y="2733"/>
                  <a:pt x="4832" y="2695"/>
                  <a:pt x="4834" y="2656"/>
                </a:cubicBezTo>
                <a:cubicBezTo>
                  <a:pt x="4862" y="2621"/>
                  <a:pt x="4882" y="2584"/>
                  <a:pt x="4882" y="2550"/>
                </a:cubicBezTo>
                <a:cubicBezTo>
                  <a:pt x="4882" y="2536"/>
                  <a:pt x="4880" y="2532"/>
                  <a:pt x="4878" y="2529"/>
                </a:cubicBezTo>
                <a:cubicBezTo>
                  <a:pt x="4879" y="2528"/>
                  <a:pt x="4880" y="2528"/>
                  <a:pt x="4880" y="2527"/>
                </a:cubicBezTo>
                <a:cubicBezTo>
                  <a:pt x="4896" y="2540"/>
                  <a:pt x="4907" y="2557"/>
                  <a:pt x="4908" y="2575"/>
                </a:cubicBezTo>
                <a:cubicBezTo>
                  <a:pt x="4910" y="2591"/>
                  <a:pt x="4903" y="2611"/>
                  <a:pt x="4901" y="2626"/>
                </a:cubicBezTo>
                <a:cubicBezTo>
                  <a:pt x="4898" y="2649"/>
                  <a:pt x="4895" y="2671"/>
                  <a:pt x="4900" y="2693"/>
                </a:cubicBezTo>
                <a:cubicBezTo>
                  <a:pt x="4906" y="2729"/>
                  <a:pt x="4929" y="2752"/>
                  <a:pt x="4953" y="2775"/>
                </a:cubicBezTo>
                <a:cubicBezTo>
                  <a:pt x="4964" y="2796"/>
                  <a:pt x="4979" y="2816"/>
                  <a:pt x="4998" y="2833"/>
                </a:cubicBezTo>
                <a:cubicBezTo>
                  <a:pt x="5000" y="2834"/>
                  <a:pt x="5002" y="2832"/>
                  <a:pt x="5000" y="2831"/>
                </a:cubicBezTo>
                <a:cubicBezTo>
                  <a:pt x="4984" y="2816"/>
                  <a:pt x="4972" y="2801"/>
                  <a:pt x="4963" y="2785"/>
                </a:cubicBezTo>
                <a:cubicBezTo>
                  <a:pt x="4967" y="2789"/>
                  <a:pt x="4970" y="2792"/>
                  <a:pt x="4974" y="2796"/>
                </a:cubicBezTo>
                <a:cubicBezTo>
                  <a:pt x="4986" y="2808"/>
                  <a:pt x="4997" y="2820"/>
                  <a:pt x="5004" y="2835"/>
                </a:cubicBezTo>
                <a:cubicBezTo>
                  <a:pt x="5011" y="2853"/>
                  <a:pt x="5005" y="2873"/>
                  <a:pt x="5011" y="2890"/>
                </a:cubicBezTo>
                <a:cubicBezTo>
                  <a:pt x="5015" y="2904"/>
                  <a:pt x="5016" y="2908"/>
                  <a:pt x="5029" y="2917"/>
                </a:cubicBezTo>
                <a:cubicBezTo>
                  <a:pt x="5063" y="2942"/>
                  <a:pt x="5126" y="2931"/>
                  <a:pt x="5162" y="2918"/>
                </a:cubicBezTo>
                <a:cubicBezTo>
                  <a:pt x="5163" y="2918"/>
                  <a:pt x="5163" y="2917"/>
                  <a:pt x="5162" y="2917"/>
                </a:cubicBezTo>
                <a:cubicBezTo>
                  <a:pt x="5111" y="2928"/>
                  <a:pt x="5039" y="2938"/>
                  <a:pt x="5020" y="2874"/>
                </a:cubicBezTo>
                <a:cubicBezTo>
                  <a:pt x="5016" y="2860"/>
                  <a:pt x="5022" y="2844"/>
                  <a:pt x="5017" y="2829"/>
                </a:cubicBezTo>
                <a:cubicBezTo>
                  <a:pt x="5004" y="2791"/>
                  <a:pt x="4968" y="2769"/>
                  <a:pt x="4945" y="2737"/>
                </a:cubicBezTo>
                <a:cubicBezTo>
                  <a:pt x="4937" y="2704"/>
                  <a:pt x="4937" y="2668"/>
                  <a:pt x="4934" y="2629"/>
                </a:cubicBezTo>
                <a:cubicBezTo>
                  <a:pt x="4934" y="2625"/>
                  <a:pt x="4934" y="2622"/>
                  <a:pt x="4933" y="2618"/>
                </a:cubicBezTo>
                <a:cubicBezTo>
                  <a:pt x="4939" y="2591"/>
                  <a:pt x="4946" y="2563"/>
                  <a:pt x="4941" y="2535"/>
                </a:cubicBezTo>
                <a:cubicBezTo>
                  <a:pt x="4937" y="2516"/>
                  <a:pt x="4930" y="2505"/>
                  <a:pt x="4920" y="2497"/>
                </a:cubicBezTo>
                <a:cubicBezTo>
                  <a:pt x="4925" y="2492"/>
                  <a:pt x="4930" y="2487"/>
                  <a:pt x="4935" y="2482"/>
                </a:cubicBezTo>
                <a:cubicBezTo>
                  <a:pt x="4935" y="2482"/>
                  <a:pt x="4935" y="2481"/>
                  <a:pt x="4934" y="2482"/>
                </a:cubicBezTo>
                <a:cubicBezTo>
                  <a:pt x="4927" y="2486"/>
                  <a:pt x="4921" y="2489"/>
                  <a:pt x="4914" y="2493"/>
                </a:cubicBezTo>
                <a:cubicBezTo>
                  <a:pt x="4901" y="2485"/>
                  <a:pt x="4883" y="2483"/>
                  <a:pt x="4863" y="2481"/>
                </a:cubicBezTo>
                <a:cubicBezTo>
                  <a:pt x="4859" y="2480"/>
                  <a:pt x="4855" y="2480"/>
                  <a:pt x="4852" y="2479"/>
                </a:cubicBezTo>
                <a:cubicBezTo>
                  <a:pt x="4849" y="2477"/>
                  <a:pt x="4846" y="2475"/>
                  <a:pt x="4842" y="2473"/>
                </a:cubicBezTo>
                <a:cubicBezTo>
                  <a:pt x="4850" y="2465"/>
                  <a:pt x="4858" y="2456"/>
                  <a:pt x="4864" y="2445"/>
                </a:cubicBezTo>
                <a:cubicBezTo>
                  <a:pt x="4866" y="2443"/>
                  <a:pt x="4862" y="2442"/>
                  <a:pt x="4861" y="2443"/>
                </a:cubicBezTo>
                <a:cubicBezTo>
                  <a:pt x="4853" y="2454"/>
                  <a:pt x="4845" y="2462"/>
                  <a:pt x="4837" y="2469"/>
                </a:cubicBezTo>
                <a:cubicBezTo>
                  <a:pt x="4834" y="2468"/>
                  <a:pt x="4831" y="2466"/>
                  <a:pt x="4828" y="2465"/>
                </a:cubicBezTo>
                <a:cubicBezTo>
                  <a:pt x="4826" y="2460"/>
                  <a:pt x="4823" y="2456"/>
                  <a:pt x="4820" y="2451"/>
                </a:cubicBezTo>
                <a:cubicBezTo>
                  <a:pt x="4819" y="2449"/>
                  <a:pt x="4817" y="2448"/>
                  <a:pt x="4816" y="2446"/>
                </a:cubicBezTo>
                <a:cubicBezTo>
                  <a:pt x="4817" y="2418"/>
                  <a:pt x="4842" y="2396"/>
                  <a:pt x="4860" y="2362"/>
                </a:cubicBezTo>
                <a:cubicBezTo>
                  <a:pt x="4871" y="2340"/>
                  <a:pt x="4874" y="2319"/>
                  <a:pt x="4872" y="2299"/>
                </a:cubicBezTo>
                <a:cubicBezTo>
                  <a:pt x="4887" y="2321"/>
                  <a:pt x="4911" y="2338"/>
                  <a:pt x="4932" y="2352"/>
                </a:cubicBezTo>
                <a:cubicBezTo>
                  <a:pt x="4934" y="2353"/>
                  <a:pt x="4935" y="2351"/>
                  <a:pt x="4934" y="2350"/>
                </a:cubicBezTo>
                <a:cubicBezTo>
                  <a:pt x="4920" y="2337"/>
                  <a:pt x="4892" y="2316"/>
                  <a:pt x="4886" y="2299"/>
                </a:cubicBezTo>
                <a:cubicBezTo>
                  <a:pt x="4877" y="2277"/>
                  <a:pt x="4881" y="2251"/>
                  <a:pt x="4887" y="2228"/>
                </a:cubicBezTo>
                <a:cubicBezTo>
                  <a:pt x="4894" y="2230"/>
                  <a:pt x="4901" y="2231"/>
                  <a:pt x="4907" y="2233"/>
                </a:cubicBezTo>
                <a:cubicBezTo>
                  <a:pt x="4919" y="2266"/>
                  <a:pt x="4942" y="2292"/>
                  <a:pt x="4970" y="2312"/>
                </a:cubicBezTo>
                <a:cubicBezTo>
                  <a:pt x="4971" y="2313"/>
                  <a:pt x="4973" y="2312"/>
                  <a:pt x="4972" y="2311"/>
                </a:cubicBezTo>
                <a:cubicBezTo>
                  <a:pt x="4947" y="2290"/>
                  <a:pt x="4929" y="2265"/>
                  <a:pt x="4919" y="2236"/>
                </a:cubicBezTo>
                <a:cubicBezTo>
                  <a:pt x="4967" y="2248"/>
                  <a:pt x="5014" y="2263"/>
                  <a:pt x="5055" y="2288"/>
                </a:cubicBezTo>
                <a:cubicBezTo>
                  <a:pt x="5139" y="2339"/>
                  <a:pt x="5156" y="2429"/>
                  <a:pt x="5193" y="2511"/>
                </a:cubicBezTo>
                <a:cubicBezTo>
                  <a:pt x="5244" y="2624"/>
                  <a:pt x="5335" y="2684"/>
                  <a:pt x="5423" y="2765"/>
                </a:cubicBezTo>
                <a:cubicBezTo>
                  <a:pt x="5500" y="2836"/>
                  <a:pt x="5522" y="2897"/>
                  <a:pt x="5505" y="3005"/>
                </a:cubicBezTo>
                <a:cubicBezTo>
                  <a:pt x="5496" y="3063"/>
                  <a:pt x="5485" y="3106"/>
                  <a:pt x="5494" y="3165"/>
                </a:cubicBezTo>
                <a:cubicBezTo>
                  <a:pt x="5494" y="3165"/>
                  <a:pt x="5495" y="3165"/>
                  <a:pt x="5495" y="3165"/>
                </a:cubicBezTo>
                <a:cubicBezTo>
                  <a:pt x="5491" y="3070"/>
                  <a:pt x="5553" y="2986"/>
                  <a:pt x="5536" y="2891"/>
                </a:cubicBezTo>
                <a:cubicBezTo>
                  <a:pt x="5526" y="2836"/>
                  <a:pt x="5494" y="2792"/>
                  <a:pt x="5458" y="2751"/>
                </a:cubicBezTo>
                <a:cubicBezTo>
                  <a:pt x="5403" y="2688"/>
                  <a:pt x="5331" y="2641"/>
                  <a:pt x="5281" y="2574"/>
                </a:cubicBezTo>
                <a:cubicBezTo>
                  <a:pt x="5218" y="2489"/>
                  <a:pt x="5207" y="2378"/>
                  <a:pt x="5144" y="2293"/>
                </a:cubicBezTo>
                <a:cubicBezTo>
                  <a:pt x="5095" y="2227"/>
                  <a:pt x="5017" y="2187"/>
                  <a:pt x="4934" y="2158"/>
                </a:cubicBezTo>
                <a:cubicBezTo>
                  <a:pt x="4930" y="2156"/>
                  <a:pt x="4926" y="2153"/>
                  <a:pt x="4922" y="2150"/>
                </a:cubicBezTo>
                <a:cubicBezTo>
                  <a:pt x="4924" y="2150"/>
                  <a:pt x="4925" y="2150"/>
                  <a:pt x="4926" y="2150"/>
                </a:cubicBezTo>
                <a:cubicBezTo>
                  <a:pt x="4984" y="2159"/>
                  <a:pt x="5045" y="2174"/>
                  <a:pt x="5093" y="2209"/>
                </a:cubicBezTo>
                <a:cubicBezTo>
                  <a:pt x="5160" y="2256"/>
                  <a:pt x="5165" y="2336"/>
                  <a:pt x="5206" y="2400"/>
                </a:cubicBezTo>
                <a:cubicBezTo>
                  <a:pt x="5206" y="2401"/>
                  <a:pt x="5207" y="2401"/>
                  <a:pt x="5207" y="2400"/>
                </a:cubicBezTo>
                <a:cubicBezTo>
                  <a:pt x="5176" y="2347"/>
                  <a:pt x="5172" y="2282"/>
                  <a:pt x="5132" y="2234"/>
                </a:cubicBezTo>
                <a:cubicBezTo>
                  <a:pt x="5112" y="2209"/>
                  <a:pt x="5085" y="2191"/>
                  <a:pt x="5056" y="2178"/>
                </a:cubicBezTo>
                <a:cubicBezTo>
                  <a:pt x="5053" y="2148"/>
                  <a:pt x="5033" y="2127"/>
                  <a:pt x="5003" y="2117"/>
                </a:cubicBezTo>
                <a:cubicBezTo>
                  <a:pt x="4982" y="2110"/>
                  <a:pt x="4962" y="2112"/>
                  <a:pt x="4941" y="2111"/>
                </a:cubicBezTo>
                <a:cubicBezTo>
                  <a:pt x="4936" y="2111"/>
                  <a:pt x="4932" y="2111"/>
                  <a:pt x="4928" y="2111"/>
                </a:cubicBezTo>
                <a:cubicBezTo>
                  <a:pt x="4932" y="2100"/>
                  <a:pt x="4935" y="2089"/>
                  <a:pt x="4936" y="2077"/>
                </a:cubicBezTo>
                <a:cubicBezTo>
                  <a:pt x="4938" y="2044"/>
                  <a:pt x="4926" y="2024"/>
                  <a:pt x="4906" y="2006"/>
                </a:cubicBezTo>
                <a:cubicBezTo>
                  <a:pt x="4907" y="2006"/>
                  <a:pt x="4907" y="2006"/>
                  <a:pt x="4908" y="2006"/>
                </a:cubicBezTo>
                <a:cubicBezTo>
                  <a:pt x="4957" y="2049"/>
                  <a:pt x="5032" y="2077"/>
                  <a:pt x="5083" y="2097"/>
                </a:cubicBezTo>
                <a:cubicBezTo>
                  <a:pt x="5085" y="2098"/>
                  <a:pt x="5087" y="2093"/>
                  <a:pt x="5085" y="2092"/>
                </a:cubicBezTo>
                <a:cubicBezTo>
                  <a:pt x="5037" y="2072"/>
                  <a:pt x="4983" y="2047"/>
                  <a:pt x="4940" y="2013"/>
                </a:cubicBezTo>
                <a:cubicBezTo>
                  <a:pt x="4959" y="2021"/>
                  <a:pt x="4976" y="2032"/>
                  <a:pt x="4996" y="2044"/>
                </a:cubicBezTo>
                <a:cubicBezTo>
                  <a:pt x="5046" y="2074"/>
                  <a:pt x="5102" y="2095"/>
                  <a:pt x="5159" y="2107"/>
                </a:cubicBezTo>
                <a:cubicBezTo>
                  <a:pt x="5160" y="2107"/>
                  <a:pt x="5160" y="2106"/>
                  <a:pt x="5159" y="2105"/>
                </a:cubicBezTo>
                <a:cubicBezTo>
                  <a:pt x="5089" y="2088"/>
                  <a:pt x="5038" y="2056"/>
                  <a:pt x="4980" y="2014"/>
                </a:cubicBezTo>
                <a:cubicBezTo>
                  <a:pt x="4970" y="2007"/>
                  <a:pt x="4960" y="2001"/>
                  <a:pt x="4949" y="1996"/>
                </a:cubicBezTo>
                <a:cubicBezTo>
                  <a:pt x="4956" y="1994"/>
                  <a:pt x="4963" y="1991"/>
                  <a:pt x="4971" y="1990"/>
                </a:cubicBezTo>
                <a:cubicBezTo>
                  <a:pt x="4976" y="1988"/>
                  <a:pt x="4981" y="1986"/>
                  <a:pt x="4986" y="1984"/>
                </a:cubicBezTo>
                <a:cubicBezTo>
                  <a:pt x="4988" y="1983"/>
                  <a:pt x="4990" y="1981"/>
                  <a:pt x="4992" y="1979"/>
                </a:cubicBezTo>
                <a:cubicBezTo>
                  <a:pt x="4997" y="1991"/>
                  <a:pt x="5002" y="2001"/>
                  <a:pt x="5008" y="2009"/>
                </a:cubicBezTo>
                <a:cubicBezTo>
                  <a:pt x="5066" y="2079"/>
                  <a:pt x="5156" y="2016"/>
                  <a:pt x="5202" y="2137"/>
                </a:cubicBezTo>
                <a:cubicBezTo>
                  <a:pt x="5203" y="2137"/>
                  <a:pt x="5203" y="2137"/>
                  <a:pt x="5203" y="2136"/>
                </a:cubicBezTo>
                <a:cubicBezTo>
                  <a:pt x="5189" y="2077"/>
                  <a:pt x="5161" y="2046"/>
                  <a:pt x="5107" y="2022"/>
                </a:cubicBezTo>
                <a:cubicBezTo>
                  <a:pt x="5067" y="2005"/>
                  <a:pt x="5042" y="2002"/>
                  <a:pt x="5022" y="1959"/>
                </a:cubicBezTo>
                <a:cubicBezTo>
                  <a:pt x="5069" y="1936"/>
                  <a:pt x="5108" y="1958"/>
                  <a:pt x="5137" y="2028"/>
                </a:cubicBezTo>
                <a:cubicBezTo>
                  <a:pt x="5136" y="2029"/>
                  <a:pt x="5138" y="2030"/>
                  <a:pt x="5139" y="2029"/>
                </a:cubicBezTo>
                <a:cubicBezTo>
                  <a:pt x="5161" y="2002"/>
                  <a:pt x="5163" y="1973"/>
                  <a:pt x="5140" y="1952"/>
                </a:cubicBezTo>
                <a:cubicBezTo>
                  <a:pt x="5154" y="1937"/>
                  <a:pt x="5169" y="1918"/>
                  <a:pt x="5181" y="1897"/>
                </a:cubicBezTo>
                <a:cubicBezTo>
                  <a:pt x="5182" y="1898"/>
                  <a:pt x="5183" y="1898"/>
                  <a:pt x="5185" y="1898"/>
                </a:cubicBezTo>
                <a:cubicBezTo>
                  <a:pt x="5212" y="1906"/>
                  <a:pt x="5233" y="1930"/>
                  <a:pt x="5244" y="1954"/>
                </a:cubicBezTo>
                <a:cubicBezTo>
                  <a:pt x="5246" y="1958"/>
                  <a:pt x="5252" y="1955"/>
                  <a:pt x="5251" y="1951"/>
                </a:cubicBezTo>
                <a:cubicBezTo>
                  <a:pt x="5243" y="1918"/>
                  <a:pt x="5218" y="1894"/>
                  <a:pt x="5188" y="1885"/>
                </a:cubicBezTo>
                <a:cubicBezTo>
                  <a:pt x="5191" y="1878"/>
                  <a:pt x="5194" y="1871"/>
                  <a:pt x="5196" y="1864"/>
                </a:cubicBezTo>
                <a:cubicBezTo>
                  <a:pt x="5207" y="1869"/>
                  <a:pt x="5218" y="1875"/>
                  <a:pt x="5226" y="1883"/>
                </a:cubicBezTo>
                <a:cubicBezTo>
                  <a:pt x="5227" y="1884"/>
                  <a:pt x="5228" y="1883"/>
                  <a:pt x="5227" y="1883"/>
                </a:cubicBezTo>
                <a:cubicBezTo>
                  <a:pt x="5218" y="1871"/>
                  <a:pt x="5208" y="1864"/>
                  <a:pt x="5197" y="1858"/>
                </a:cubicBezTo>
                <a:cubicBezTo>
                  <a:pt x="5202" y="1837"/>
                  <a:pt x="5199" y="1816"/>
                  <a:pt x="5184" y="1797"/>
                </a:cubicBezTo>
                <a:cubicBezTo>
                  <a:pt x="5178" y="1789"/>
                  <a:pt x="5172" y="1784"/>
                  <a:pt x="5165" y="1780"/>
                </a:cubicBezTo>
                <a:cubicBezTo>
                  <a:pt x="5168" y="1779"/>
                  <a:pt x="5171" y="1779"/>
                  <a:pt x="5173" y="1779"/>
                </a:cubicBezTo>
                <a:cubicBezTo>
                  <a:pt x="5180" y="1778"/>
                  <a:pt x="5185" y="1777"/>
                  <a:pt x="5189" y="1775"/>
                </a:cubicBezTo>
                <a:cubicBezTo>
                  <a:pt x="5231" y="1807"/>
                  <a:pt x="5260" y="1844"/>
                  <a:pt x="5280" y="1898"/>
                </a:cubicBezTo>
                <a:cubicBezTo>
                  <a:pt x="5280" y="1898"/>
                  <a:pt x="5281" y="1898"/>
                  <a:pt x="5281" y="1897"/>
                </a:cubicBezTo>
                <a:cubicBezTo>
                  <a:pt x="5274" y="1861"/>
                  <a:pt x="5261" y="1829"/>
                  <a:pt x="5237" y="1800"/>
                </a:cubicBezTo>
                <a:cubicBezTo>
                  <a:pt x="5227" y="1789"/>
                  <a:pt x="5215" y="1779"/>
                  <a:pt x="5202" y="1770"/>
                </a:cubicBezTo>
                <a:cubicBezTo>
                  <a:pt x="5213" y="1765"/>
                  <a:pt x="5223" y="1760"/>
                  <a:pt x="5251" y="1760"/>
                </a:cubicBezTo>
                <a:cubicBezTo>
                  <a:pt x="5253" y="1762"/>
                  <a:pt x="5256" y="1765"/>
                  <a:pt x="5259" y="1768"/>
                </a:cubicBezTo>
                <a:cubicBezTo>
                  <a:pt x="5290" y="1806"/>
                  <a:pt x="5292" y="1846"/>
                  <a:pt x="5339" y="1869"/>
                </a:cubicBezTo>
                <a:cubicBezTo>
                  <a:pt x="5339" y="1870"/>
                  <a:pt x="5340" y="1868"/>
                  <a:pt x="5339" y="1868"/>
                </a:cubicBezTo>
                <a:cubicBezTo>
                  <a:pt x="5302" y="1840"/>
                  <a:pt x="5292" y="1797"/>
                  <a:pt x="5272" y="1760"/>
                </a:cubicBezTo>
                <a:cubicBezTo>
                  <a:pt x="5305" y="1762"/>
                  <a:pt x="5293" y="1771"/>
                  <a:pt x="5329" y="1783"/>
                </a:cubicBezTo>
                <a:cubicBezTo>
                  <a:pt x="5357" y="1792"/>
                  <a:pt x="5361" y="1801"/>
                  <a:pt x="5390" y="1804"/>
                </a:cubicBezTo>
                <a:cubicBezTo>
                  <a:pt x="5391" y="1804"/>
                  <a:pt x="5391" y="1803"/>
                  <a:pt x="5391" y="1803"/>
                </a:cubicBezTo>
                <a:cubicBezTo>
                  <a:pt x="5349" y="1794"/>
                  <a:pt x="5319" y="1752"/>
                  <a:pt x="5280" y="1735"/>
                </a:cubicBezTo>
                <a:cubicBezTo>
                  <a:pt x="5282" y="1736"/>
                  <a:pt x="5284" y="1737"/>
                  <a:pt x="5286" y="1737"/>
                </a:cubicBezTo>
                <a:cubicBezTo>
                  <a:pt x="5295" y="1740"/>
                  <a:pt x="5306" y="1738"/>
                  <a:pt x="5318" y="1735"/>
                </a:cubicBezTo>
                <a:cubicBezTo>
                  <a:pt x="5324" y="1739"/>
                  <a:pt x="5330" y="1743"/>
                  <a:pt x="5336" y="1747"/>
                </a:cubicBezTo>
                <a:cubicBezTo>
                  <a:pt x="5345" y="1754"/>
                  <a:pt x="5351" y="1763"/>
                  <a:pt x="5361" y="1768"/>
                </a:cubicBezTo>
                <a:cubicBezTo>
                  <a:pt x="5392" y="1782"/>
                  <a:pt x="5440" y="1772"/>
                  <a:pt x="5473" y="1769"/>
                </a:cubicBezTo>
                <a:cubicBezTo>
                  <a:pt x="5474" y="1769"/>
                  <a:pt x="5474" y="1768"/>
                  <a:pt x="5473" y="1768"/>
                </a:cubicBezTo>
                <a:cubicBezTo>
                  <a:pt x="5447" y="1765"/>
                  <a:pt x="5418" y="1768"/>
                  <a:pt x="5392" y="1764"/>
                </a:cubicBezTo>
                <a:cubicBezTo>
                  <a:pt x="5354" y="1757"/>
                  <a:pt x="5356" y="1747"/>
                  <a:pt x="5332" y="1730"/>
                </a:cubicBezTo>
                <a:cubicBezTo>
                  <a:pt x="5353" y="1722"/>
                  <a:pt x="5375" y="1709"/>
                  <a:pt x="5390" y="1703"/>
                </a:cubicBezTo>
                <a:cubicBezTo>
                  <a:pt x="5397" y="1713"/>
                  <a:pt x="5407" y="1720"/>
                  <a:pt x="5422" y="1722"/>
                </a:cubicBezTo>
                <a:cubicBezTo>
                  <a:pt x="5445" y="1725"/>
                  <a:pt x="5467" y="1707"/>
                  <a:pt x="5486" y="1698"/>
                </a:cubicBezTo>
                <a:cubicBezTo>
                  <a:pt x="5536" y="1675"/>
                  <a:pt x="5588" y="1672"/>
                  <a:pt x="5642" y="1683"/>
                </a:cubicBezTo>
                <a:cubicBezTo>
                  <a:pt x="5643" y="1683"/>
                  <a:pt x="5644" y="1681"/>
                  <a:pt x="5642" y="1680"/>
                </a:cubicBezTo>
                <a:cubicBezTo>
                  <a:pt x="5607" y="1668"/>
                  <a:pt x="5572" y="1663"/>
                  <a:pt x="5535" y="1669"/>
                </a:cubicBezTo>
                <a:cubicBezTo>
                  <a:pt x="5506" y="1673"/>
                  <a:pt x="5484" y="1689"/>
                  <a:pt x="5457" y="1697"/>
                </a:cubicBezTo>
                <a:cubicBezTo>
                  <a:pt x="5437" y="1703"/>
                  <a:pt x="5424" y="1700"/>
                  <a:pt x="5413" y="1692"/>
                </a:cubicBezTo>
                <a:cubicBezTo>
                  <a:pt x="5482" y="1660"/>
                  <a:pt x="5545" y="1620"/>
                  <a:pt x="5606" y="1575"/>
                </a:cubicBezTo>
                <a:cubicBezTo>
                  <a:pt x="5607" y="1574"/>
                  <a:pt x="5606" y="1572"/>
                  <a:pt x="5605" y="1573"/>
                </a:cubicBezTo>
                <a:cubicBezTo>
                  <a:pt x="5541" y="1616"/>
                  <a:pt x="5476" y="1654"/>
                  <a:pt x="5405" y="1685"/>
                </a:cubicBezTo>
                <a:cubicBezTo>
                  <a:pt x="5397" y="1675"/>
                  <a:pt x="5390" y="1663"/>
                  <a:pt x="5383" y="1650"/>
                </a:cubicBezTo>
                <a:cubicBezTo>
                  <a:pt x="5431" y="1642"/>
                  <a:pt x="5481" y="1616"/>
                  <a:pt x="5524" y="1615"/>
                </a:cubicBezTo>
                <a:cubicBezTo>
                  <a:pt x="5525" y="1615"/>
                  <a:pt x="5526" y="1614"/>
                  <a:pt x="5524" y="1613"/>
                </a:cubicBezTo>
                <a:cubicBezTo>
                  <a:pt x="5481" y="1604"/>
                  <a:pt x="5447" y="1622"/>
                  <a:pt x="5405" y="1632"/>
                </a:cubicBezTo>
                <a:cubicBezTo>
                  <a:pt x="5394" y="1634"/>
                  <a:pt x="5385" y="1636"/>
                  <a:pt x="5376" y="1637"/>
                </a:cubicBezTo>
                <a:cubicBezTo>
                  <a:pt x="5373" y="1631"/>
                  <a:pt x="5369" y="1625"/>
                  <a:pt x="5365" y="1620"/>
                </a:cubicBezTo>
                <a:cubicBezTo>
                  <a:pt x="5384" y="1607"/>
                  <a:pt x="5403" y="1592"/>
                  <a:pt x="5421" y="1577"/>
                </a:cubicBezTo>
                <a:cubicBezTo>
                  <a:pt x="5427" y="1584"/>
                  <a:pt x="5434" y="1592"/>
                  <a:pt x="5441" y="1599"/>
                </a:cubicBezTo>
                <a:cubicBezTo>
                  <a:pt x="5441" y="1599"/>
                  <a:pt x="5441" y="1599"/>
                  <a:pt x="5441" y="1599"/>
                </a:cubicBezTo>
                <a:cubicBezTo>
                  <a:pt x="5435" y="1590"/>
                  <a:pt x="5430" y="1582"/>
                  <a:pt x="5424" y="1574"/>
                </a:cubicBezTo>
                <a:cubicBezTo>
                  <a:pt x="5432" y="1566"/>
                  <a:pt x="5441" y="1559"/>
                  <a:pt x="5448" y="1551"/>
                </a:cubicBezTo>
                <a:cubicBezTo>
                  <a:pt x="5527" y="1547"/>
                  <a:pt x="5566" y="1526"/>
                  <a:pt x="5653" y="1568"/>
                </a:cubicBezTo>
                <a:cubicBezTo>
                  <a:pt x="5653" y="1568"/>
                  <a:pt x="5653" y="1568"/>
                  <a:pt x="5653" y="1568"/>
                </a:cubicBezTo>
                <a:cubicBezTo>
                  <a:pt x="5619" y="1546"/>
                  <a:pt x="5581" y="1520"/>
                  <a:pt x="5539" y="1514"/>
                </a:cubicBezTo>
                <a:cubicBezTo>
                  <a:pt x="5517" y="1511"/>
                  <a:pt x="5499" y="1512"/>
                  <a:pt x="5484" y="1513"/>
                </a:cubicBezTo>
                <a:cubicBezTo>
                  <a:pt x="5494" y="1502"/>
                  <a:pt x="5503" y="1491"/>
                  <a:pt x="5508" y="1483"/>
                </a:cubicBezTo>
                <a:cubicBezTo>
                  <a:pt x="5509" y="1482"/>
                  <a:pt x="5507" y="1481"/>
                  <a:pt x="5506" y="1482"/>
                </a:cubicBezTo>
                <a:cubicBezTo>
                  <a:pt x="5496" y="1491"/>
                  <a:pt x="5485" y="1502"/>
                  <a:pt x="5472" y="1515"/>
                </a:cubicBezTo>
                <a:cubicBezTo>
                  <a:pt x="5446" y="1518"/>
                  <a:pt x="5423" y="1523"/>
                  <a:pt x="5386" y="1514"/>
                </a:cubicBezTo>
                <a:cubicBezTo>
                  <a:pt x="5374" y="1494"/>
                  <a:pt x="5362" y="1474"/>
                  <a:pt x="5351" y="1453"/>
                </a:cubicBezTo>
                <a:cubicBezTo>
                  <a:pt x="5385" y="1440"/>
                  <a:pt x="5407" y="1424"/>
                  <a:pt x="5454" y="1433"/>
                </a:cubicBezTo>
                <a:cubicBezTo>
                  <a:pt x="5495" y="1441"/>
                  <a:pt x="5514" y="1472"/>
                  <a:pt x="5554" y="1472"/>
                </a:cubicBezTo>
                <a:cubicBezTo>
                  <a:pt x="5606" y="1471"/>
                  <a:pt x="5630" y="1419"/>
                  <a:pt x="5649" y="1379"/>
                </a:cubicBezTo>
                <a:cubicBezTo>
                  <a:pt x="5649" y="1377"/>
                  <a:pt x="5648" y="1376"/>
                  <a:pt x="5647" y="1378"/>
                </a:cubicBezTo>
                <a:cubicBezTo>
                  <a:pt x="5615" y="1439"/>
                  <a:pt x="5612" y="1434"/>
                  <a:pt x="5497" y="1419"/>
                </a:cubicBezTo>
                <a:cubicBezTo>
                  <a:pt x="5445" y="1412"/>
                  <a:pt x="5520" y="1394"/>
                  <a:pt x="5459" y="1398"/>
                </a:cubicBezTo>
                <a:cubicBezTo>
                  <a:pt x="5416" y="1401"/>
                  <a:pt x="5384" y="1426"/>
                  <a:pt x="5345" y="1442"/>
                </a:cubicBezTo>
                <a:cubicBezTo>
                  <a:pt x="5341" y="1434"/>
                  <a:pt x="5337" y="1427"/>
                  <a:pt x="5334" y="1420"/>
                </a:cubicBezTo>
                <a:cubicBezTo>
                  <a:pt x="5347" y="1410"/>
                  <a:pt x="5358" y="1399"/>
                  <a:pt x="5368" y="1386"/>
                </a:cubicBezTo>
                <a:cubicBezTo>
                  <a:pt x="5370" y="1386"/>
                  <a:pt x="5371" y="1385"/>
                  <a:pt x="5372" y="1384"/>
                </a:cubicBezTo>
                <a:cubicBezTo>
                  <a:pt x="5392" y="1374"/>
                  <a:pt x="5407" y="1370"/>
                  <a:pt x="5422" y="1369"/>
                </a:cubicBezTo>
                <a:cubicBezTo>
                  <a:pt x="5417" y="1375"/>
                  <a:pt x="5411" y="1381"/>
                  <a:pt x="5406" y="1386"/>
                </a:cubicBezTo>
                <a:cubicBezTo>
                  <a:pt x="5412" y="1380"/>
                  <a:pt x="5418" y="1375"/>
                  <a:pt x="5424" y="1369"/>
                </a:cubicBezTo>
                <a:cubicBezTo>
                  <a:pt x="5446" y="1368"/>
                  <a:pt x="5466" y="1374"/>
                  <a:pt x="5496" y="1374"/>
                </a:cubicBezTo>
                <a:cubicBezTo>
                  <a:pt x="5547" y="1375"/>
                  <a:pt x="5672" y="1322"/>
                  <a:pt x="5703" y="1368"/>
                </a:cubicBezTo>
                <a:cubicBezTo>
                  <a:pt x="5704" y="1369"/>
                  <a:pt x="5706" y="1368"/>
                  <a:pt x="5705" y="1367"/>
                </a:cubicBezTo>
                <a:cubicBezTo>
                  <a:pt x="5700" y="1355"/>
                  <a:pt x="5694" y="1347"/>
                  <a:pt x="5688" y="1341"/>
                </a:cubicBezTo>
                <a:cubicBezTo>
                  <a:pt x="5702" y="1340"/>
                  <a:pt x="5716" y="1336"/>
                  <a:pt x="5730" y="1329"/>
                </a:cubicBezTo>
                <a:cubicBezTo>
                  <a:pt x="5730" y="1329"/>
                  <a:pt x="5730" y="1328"/>
                  <a:pt x="5730" y="1329"/>
                </a:cubicBezTo>
                <a:cubicBezTo>
                  <a:pt x="5714" y="1335"/>
                  <a:pt x="5698" y="1338"/>
                  <a:pt x="5684" y="1338"/>
                </a:cubicBezTo>
                <a:cubicBezTo>
                  <a:pt x="5671" y="1328"/>
                  <a:pt x="5656" y="1326"/>
                  <a:pt x="5640" y="1327"/>
                </a:cubicBezTo>
                <a:cubicBezTo>
                  <a:pt x="5611" y="1313"/>
                  <a:pt x="5590" y="1286"/>
                  <a:pt x="5581" y="1253"/>
                </a:cubicBezTo>
                <a:cubicBezTo>
                  <a:pt x="5598" y="1252"/>
                  <a:pt x="5614" y="1251"/>
                  <a:pt x="5631" y="1249"/>
                </a:cubicBezTo>
                <a:cubicBezTo>
                  <a:pt x="5652" y="1256"/>
                  <a:pt x="5671" y="1269"/>
                  <a:pt x="5690" y="1289"/>
                </a:cubicBezTo>
                <a:cubicBezTo>
                  <a:pt x="5692" y="1291"/>
                  <a:pt x="5695" y="1291"/>
                  <a:pt x="5697" y="1289"/>
                </a:cubicBezTo>
                <a:cubicBezTo>
                  <a:pt x="5723" y="1267"/>
                  <a:pt x="5730" y="1254"/>
                  <a:pt x="5728" y="1227"/>
                </a:cubicBezTo>
                <a:cubicBezTo>
                  <a:pt x="5784" y="1210"/>
                  <a:pt x="5839" y="1186"/>
                  <a:pt x="5887" y="1163"/>
                </a:cubicBezTo>
                <a:cubicBezTo>
                  <a:pt x="5888" y="1163"/>
                  <a:pt x="5888" y="1161"/>
                  <a:pt x="5887" y="1162"/>
                </a:cubicBezTo>
                <a:cubicBezTo>
                  <a:pt x="5835" y="1183"/>
                  <a:pt x="5782" y="1205"/>
                  <a:pt x="5728" y="1221"/>
                </a:cubicBezTo>
                <a:cubicBezTo>
                  <a:pt x="5727" y="1218"/>
                  <a:pt x="5727" y="1214"/>
                  <a:pt x="5726" y="1210"/>
                </a:cubicBezTo>
                <a:cubicBezTo>
                  <a:pt x="5726" y="1209"/>
                  <a:pt x="5725" y="1209"/>
                  <a:pt x="5725" y="1210"/>
                </a:cubicBezTo>
                <a:cubicBezTo>
                  <a:pt x="5726" y="1214"/>
                  <a:pt x="5725" y="1218"/>
                  <a:pt x="5725" y="1222"/>
                </a:cubicBezTo>
                <a:cubicBezTo>
                  <a:pt x="5696" y="1230"/>
                  <a:pt x="5667" y="1237"/>
                  <a:pt x="5637" y="1240"/>
                </a:cubicBezTo>
                <a:cubicBezTo>
                  <a:pt x="5628" y="1236"/>
                  <a:pt x="5622" y="1233"/>
                  <a:pt x="5617" y="1232"/>
                </a:cubicBezTo>
                <a:cubicBezTo>
                  <a:pt x="5603" y="1229"/>
                  <a:pt x="5590" y="1229"/>
                  <a:pt x="5577" y="1230"/>
                </a:cubicBezTo>
                <a:cubicBezTo>
                  <a:pt x="5577" y="1220"/>
                  <a:pt x="5578" y="1209"/>
                  <a:pt x="5579" y="1199"/>
                </a:cubicBezTo>
                <a:cubicBezTo>
                  <a:pt x="5581" y="1199"/>
                  <a:pt x="5582" y="1199"/>
                  <a:pt x="5584" y="1199"/>
                </a:cubicBezTo>
                <a:cubicBezTo>
                  <a:pt x="5622" y="1198"/>
                  <a:pt x="5659" y="1199"/>
                  <a:pt x="5697" y="1193"/>
                </a:cubicBezTo>
                <a:cubicBezTo>
                  <a:pt x="5698" y="1193"/>
                  <a:pt x="5698" y="1192"/>
                  <a:pt x="5697" y="1192"/>
                </a:cubicBezTo>
                <a:cubicBezTo>
                  <a:pt x="5661" y="1192"/>
                  <a:pt x="5621" y="1187"/>
                  <a:pt x="5582" y="1187"/>
                </a:cubicBezTo>
                <a:cubicBezTo>
                  <a:pt x="5583" y="1186"/>
                  <a:pt x="5583" y="1185"/>
                  <a:pt x="5583" y="1184"/>
                </a:cubicBezTo>
                <a:cubicBezTo>
                  <a:pt x="5609" y="1171"/>
                  <a:pt x="5633" y="1156"/>
                  <a:pt x="5653" y="1133"/>
                </a:cubicBezTo>
                <a:cubicBezTo>
                  <a:pt x="5654" y="1133"/>
                  <a:pt x="5655" y="1134"/>
                  <a:pt x="5656" y="1134"/>
                </a:cubicBezTo>
                <a:cubicBezTo>
                  <a:pt x="5656" y="1135"/>
                  <a:pt x="5657" y="1134"/>
                  <a:pt x="5657" y="1133"/>
                </a:cubicBezTo>
                <a:cubicBezTo>
                  <a:pt x="5656" y="1133"/>
                  <a:pt x="5655" y="1132"/>
                  <a:pt x="5654" y="1131"/>
                </a:cubicBezTo>
                <a:cubicBezTo>
                  <a:pt x="5655" y="1129"/>
                  <a:pt x="5657" y="1128"/>
                  <a:pt x="5658" y="1126"/>
                </a:cubicBezTo>
                <a:cubicBezTo>
                  <a:pt x="5669" y="1112"/>
                  <a:pt x="5677" y="1097"/>
                  <a:pt x="5683" y="1081"/>
                </a:cubicBezTo>
                <a:cubicBezTo>
                  <a:pt x="5696" y="1079"/>
                  <a:pt x="5708" y="1078"/>
                  <a:pt x="5725" y="1075"/>
                </a:cubicBezTo>
                <a:cubicBezTo>
                  <a:pt x="5738" y="1073"/>
                  <a:pt x="5755" y="1082"/>
                  <a:pt x="5769" y="1075"/>
                </a:cubicBezTo>
                <a:cubicBezTo>
                  <a:pt x="5796" y="1063"/>
                  <a:pt x="5801" y="1043"/>
                  <a:pt x="5797" y="1022"/>
                </a:cubicBezTo>
                <a:cubicBezTo>
                  <a:pt x="5802" y="1033"/>
                  <a:pt x="5807" y="1042"/>
                  <a:pt x="5813" y="1052"/>
                </a:cubicBezTo>
                <a:cubicBezTo>
                  <a:pt x="5822" y="1066"/>
                  <a:pt x="5850" y="1063"/>
                  <a:pt x="5855" y="1046"/>
                </a:cubicBezTo>
                <a:cubicBezTo>
                  <a:pt x="5870" y="989"/>
                  <a:pt x="5855" y="933"/>
                  <a:pt x="5851" y="875"/>
                </a:cubicBezTo>
                <a:cubicBezTo>
                  <a:pt x="5863" y="907"/>
                  <a:pt x="5879" y="936"/>
                  <a:pt x="5905" y="958"/>
                </a:cubicBezTo>
                <a:cubicBezTo>
                  <a:pt x="5928" y="977"/>
                  <a:pt x="5958" y="954"/>
                  <a:pt x="5956" y="928"/>
                </a:cubicBezTo>
                <a:cubicBezTo>
                  <a:pt x="5953" y="887"/>
                  <a:pt x="5940" y="848"/>
                  <a:pt x="5931" y="808"/>
                </a:cubicBezTo>
                <a:cubicBezTo>
                  <a:pt x="5940" y="813"/>
                  <a:pt x="5948" y="819"/>
                  <a:pt x="5955" y="826"/>
                </a:cubicBezTo>
                <a:cubicBezTo>
                  <a:pt x="6005" y="874"/>
                  <a:pt x="5938" y="963"/>
                  <a:pt x="5950" y="1022"/>
                </a:cubicBezTo>
                <a:cubicBezTo>
                  <a:pt x="5952" y="1029"/>
                  <a:pt x="5959" y="1032"/>
                  <a:pt x="5966" y="1028"/>
                </a:cubicBezTo>
                <a:cubicBezTo>
                  <a:pt x="5970" y="1026"/>
                  <a:pt x="5973" y="1023"/>
                  <a:pt x="5977" y="1020"/>
                </a:cubicBezTo>
                <a:cubicBezTo>
                  <a:pt x="5948" y="1046"/>
                  <a:pt x="5924" y="1079"/>
                  <a:pt x="5913" y="1116"/>
                </a:cubicBezTo>
                <a:cubicBezTo>
                  <a:pt x="5907" y="1138"/>
                  <a:pt x="5930" y="1164"/>
                  <a:pt x="5951" y="1146"/>
                </a:cubicBezTo>
                <a:cubicBezTo>
                  <a:pt x="6039" y="1070"/>
                  <a:pt x="6105" y="1045"/>
                  <a:pt x="6214" y="1051"/>
                </a:cubicBezTo>
                <a:cubicBezTo>
                  <a:pt x="6164" y="1078"/>
                  <a:pt x="6114" y="1108"/>
                  <a:pt x="6069" y="1143"/>
                </a:cubicBezTo>
                <a:cubicBezTo>
                  <a:pt x="6041" y="1166"/>
                  <a:pt x="6067" y="1206"/>
                  <a:pt x="6100" y="1196"/>
                </a:cubicBezTo>
                <a:cubicBezTo>
                  <a:pt x="6147" y="1182"/>
                  <a:pt x="6193" y="1161"/>
                  <a:pt x="6238" y="1139"/>
                </a:cubicBezTo>
                <a:cubicBezTo>
                  <a:pt x="6225" y="1154"/>
                  <a:pt x="6213" y="1170"/>
                  <a:pt x="6202" y="1187"/>
                </a:cubicBezTo>
                <a:cubicBezTo>
                  <a:pt x="6180" y="1221"/>
                  <a:pt x="6217" y="1260"/>
                  <a:pt x="6251" y="1237"/>
                </a:cubicBezTo>
                <a:cubicBezTo>
                  <a:pt x="6265" y="1227"/>
                  <a:pt x="6278" y="1217"/>
                  <a:pt x="6291" y="1206"/>
                </a:cubicBezTo>
                <a:cubicBezTo>
                  <a:pt x="6286" y="1244"/>
                  <a:pt x="6285" y="1282"/>
                  <a:pt x="6290" y="1314"/>
                </a:cubicBezTo>
                <a:cubicBezTo>
                  <a:pt x="6292" y="1329"/>
                  <a:pt x="6313" y="1335"/>
                  <a:pt x="6322" y="1323"/>
                </a:cubicBezTo>
                <a:cubicBezTo>
                  <a:pt x="6382" y="1242"/>
                  <a:pt x="6376" y="1104"/>
                  <a:pt x="6462" y="1045"/>
                </a:cubicBezTo>
                <a:cubicBezTo>
                  <a:pt x="6463" y="1048"/>
                  <a:pt x="6463" y="1051"/>
                  <a:pt x="6463" y="1053"/>
                </a:cubicBezTo>
                <a:cubicBezTo>
                  <a:pt x="6445" y="1085"/>
                  <a:pt x="6432" y="1122"/>
                  <a:pt x="6428" y="1147"/>
                </a:cubicBezTo>
                <a:cubicBezTo>
                  <a:pt x="6410" y="1245"/>
                  <a:pt x="6461" y="1291"/>
                  <a:pt x="6505" y="1369"/>
                </a:cubicBezTo>
                <a:cubicBezTo>
                  <a:pt x="6507" y="1373"/>
                  <a:pt x="6514" y="1374"/>
                  <a:pt x="6516" y="1370"/>
                </a:cubicBezTo>
                <a:cubicBezTo>
                  <a:pt x="6536" y="1313"/>
                  <a:pt x="6503" y="1255"/>
                  <a:pt x="6509" y="1196"/>
                </a:cubicBezTo>
                <a:cubicBezTo>
                  <a:pt x="6511" y="1179"/>
                  <a:pt x="6515" y="1162"/>
                  <a:pt x="6521" y="1146"/>
                </a:cubicBezTo>
                <a:cubicBezTo>
                  <a:pt x="6529" y="1154"/>
                  <a:pt x="6537" y="1161"/>
                  <a:pt x="6545" y="1168"/>
                </a:cubicBezTo>
                <a:cubicBezTo>
                  <a:pt x="6548" y="1178"/>
                  <a:pt x="6551" y="1187"/>
                  <a:pt x="6553" y="1198"/>
                </a:cubicBezTo>
                <a:cubicBezTo>
                  <a:pt x="6559" y="1233"/>
                  <a:pt x="6553" y="1268"/>
                  <a:pt x="6559" y="1303"/>
                </a:cubicBezTo>
                <a:cubicBezTo>
                  <a:pt x="6561" y="1316"/>
                  <a:pt x="6575" y="1321"/>
                  <a:pt x="6585" y="1314"/>
                </a:cubicBezTo>
                <a:cubicBezTo>
                  <a:pt x="6607" y="1298"/>
                  <a:pt x="6621" y="1274"/>
                  <a:pt x="6628" y="1246"/>
                </a:cubicBezTo>
                <a:cubicBezTo>
                  <a:pt x="6663" y="1280"/>
                  <a:pt x="6700" y="1314"/>
                  <a:pt x="6739" y="1344"/>
                </a:cubicBezTo>
                <a:cubicBezTo>
                  <a:pt x="6765" y="1362"/>
                  <a:pt x="6807" y="1336"/>
                  <a:pt x="6791" y="1304"/>
                </a:cubicBezTo>
                <a:cubicBezTo>
                  <a:pt x="6767" y="1258"/>
                  <a:pt x="6735" y="1218"/>
                  <a:pt x="6700" y="1180"/>
                </a:cubicBezTo>
                <a:cubicBezTo>
                  <a:pt x="6706" y="1181"/>
                  <a:pt x="6712" y="1183"/>
                  <a:pt x="6718" y="1184"/>
                </a:cubicBezTo>
                <a:cubicBezTo>
                  <a:pt x="6763" y="1194"/>
                  <a:pt x="6813" y="1198"/>
                  <a:pt x="6846" y="1232"/>
                </a:cubicBezTo>
                <a:cubicBezTo>
                  <a:pt x="6885" y="1272"/>
                  <a:pt x="6882" y="1331"/>
                  <a:pt x="6909" y="1376"/>
                </a:cubicBezTo>
                <a:cubicBezTo>
                  <a:pt x="6913" y="1384"/>
                  <a:pt x="6922" y="1388"/>
                  <a:pt x="6930" y="1385"/>
                </a:cubicBezTo>
                <a:cubicBezTo>
                  <a:pt x="6930" y="1385"/>
                  <a:pt x="6930" y="1385"/>
                  <a:pt x="6930" y="1385"/>
                </a:cubicBezTo>
                <a:cubicBezTo>
                  <a:pt x="6930" y="1391"/>
                  <a:pt x="6938" y="1396"/>
                  <a:pt x="6943" y="1393"/>
                </a:cubicBezTo>
                <a:cubicBezTo>
                  <a:pt x="6976" y="1374"/>
                  <a:pt x="6992" y="1352"/>
                  <a:pt x="7011" y="1319"/>
                </a:cubicBezTo>
                <a:cubicBezTo>
                  <a:pt x="7029" y="1287"/>
                  <a:pt x="7028" y="1273"/>
                  <a:pt x="7064" y="1254"/>
                </a:cubicBezTo>
                <a:cubicBezTo>
                  <a:pt x="7093" y="1239"/>
                  <a:pt x="7114" y="1241"/>
                  <a:pt x="7134" y="1251"/>
                </a:cubicBezTo>
                <a:cubicBezTo>
                  <a:pt x="7096" y="1264"/>
                  <a:pt x="7064" y="1294"/>
                  <a:pt x="7043" y="1332"/>
                </a:cubicBezTo>
                <a:cubicBezTo>
                  <a:pt x="7031" y="1354"/>
                  <a:pt x="7060" y="1383"/>
                  <a:pt x="7082" y="1371"/>
                </a:cubicBezTo>
                <a:cubicBezTo>
                  <a:pt x="7115" y="1354"/>
                  <a:pt x="7146" y="1330"/>
                  <a:pt x="7185" y="1335"/>
                </a:cubicBezTo>
                <a:cubicBezTo>
                  <a:pt x="7198" y="1336"/>
                  <a:pt x="7211" y="1341"/>
                  <a:pt x="7223" y="1346"/>
                </a:cubicBezTo>
                <a:cubicBezTo>
                  <a:pt x="7191" y="1364"/>
                  <a:pt x="7166" y="1391"/>
                  <a:pt x="7164" y="1429"/>
                </a:cubicBezTo>
                <a:cubicBezTo>
                  <a:pt x="7163" y="1433"/>
                  <a:pt x="7166" y="1436"/>
                  <a:pt x="7169" y="1437"/>
                </a:cubicBezTo>
                <a:cubicBezTo>
                  <a:pt x="7210" y="1438"/>
                  <a:pt x="7246" y="1420"/>
                  <a:pt x="7286" y="1414"/>
                </a:cubicBezTo>
                <a:cubicBezTo>
                  <a:pt x="7236" y="1432"/>
                  <a:pt x="7194" y="1463"/>
                  <a:pt x="7167" y="1512"/>
                </a:cubicBezTo>
                <a:cubicBezTo>
                  <a:pt x="7163" y="1519"/>
                  <a:pt x="7171" y="1529"/>
                  <a:pt x="7179" y="1527"/>
                </a:cubicBezTo>
                <a:cubicBezTo>
                  <a:pt x="7233" y="1519"/>
                  <a:pt x="7286" y="1501"/>
                  <a:pt x="7341" y="1492"/>
                </a:cubicBezTo>
                <a:cubicBezTo>
                  <a:pt x="7283" y="1523"/>
                  <a:pt x="7228" y="1556"/>
                  <a:pt x="7166" y="1579"/>
                </a:cubicBezTo>
                <a:cubicBezTo>
                  <a:pt x="7162" y="1580"/>
                  <a:pt x="7162" y="1584"/>
                  <a:pt x="7164" y="1587"/>
                </a:cubicBezTo>
                <a:cubicBezTo>
                  <a:pt x="7210" y="1666"/>
                  <a:pt x="7339" y="1579"/>
                  <a:pt x="7396" y="1559"/>
                </a:cubicBezTo>
                <a:cubicBezTo>
                  <a:pt x="7419" y="1550"/>
                  <a:pt x="7441" y="1543"/>
                  <a:pt x="7464" y="1536"/>
                </a:cubicBezTo>
                <a:cubicBezTo>
                  <a:pt x="7444" y="1556"/>
                  <a:pt x="7427" y="1580"/>
                  <a:pt x="7418" y="1607"/>
                </a:cubicBezTo>
                <a:cubicBezTo>
                  <a:pt x="7411" y="1626"/>
                  <a:pt x="7429" y="1646"/>
                  <a:pt x="7449" y="1638"/>
                </a:cubicBezTo>
                <a:cubicBezTo>
                  <a:pt x="7483" y="1625"/>
                  <a:pt x="7513" y="1603"/>
                  <a:pt x="7544" y="1583"/>
                </a:cubicBezTo>
                <a:cubicBezTo>
                  <a:pt x="7516" y="1650"/>
                  <a:pt x="7533" y="1724"/>
                  <a:pt x="7596" y="1776"/>
                </a:cubicBezTo>
                <a:cubicBezTo>
                  <a:pt x="7600" y="1780"/>
                  <a:pt x="7607" y="1777"/>
                  <a:pt x="7607" y="1771"/>
                </a:cubicBezTo>
                <a:cubicBezTo>
                  <a:pt x="7611" y="1738"/>
                  <a:pt x="7606" y="1706"/>
                  <a:pt x="7609" y="1672"/>
                </a:cubicBezTo>
                <a:cubicBezTo>
                  <a:pt x="7611" y="1649"/>
                  <a:pt x="7618" y="1629"/>
                  <a:pt x="7628" y="1611"/>
                </a:cubicBezTo>
                <a:cubicBezTo>
                  <a:pt x="7606" y="1684"/>
                  <a:pt x="7604" y="1766"/>
                  <a:pt x="7645" y="1831"/>
                </a:cubicBezTo>
                <a:cubicBezTo>
                  <a:pt x="7654" y="1846"/>
                  <a:pt x="7679" y="1838"/>
                  <a:pt x="7681" y="1821"/>
                </a:cubicBezTo>
                <a:cubicBezTo>
                  <a:pt x="7689" y="1743"/>
                  <a:pt x="7688" y="1670"/>
                  <a:pt x="7725" y="1597"/>
                </a:cubicBezTo>
                <a:cubicBezTo>
                  <a:pt x="7735" y="1577"/>
                  <a:pt x="7748" y="1560"/>
                  <a:pt x="7762" y="1545"/>
                </a:cubicBezTo>
                <a:cubicBezTo>
                  <a:pt x="7767" y="1566"/>
                  <a:pt x="7769" y="1587"/>
                  <a:pt x="7762" y="1613"/>
                </a:cubicBezTo>
                <a:cubicBezTo>
                  <a:pt x="7752" y="1647"/>
                  <a:pt x="7734" y="1677"/>
                  <a:pt x="7725" y="1712"/>
                </a:cubicBezTo>
                <a:cubicBezTo>
                  <a:pt x="7720" y="1732"/>
                  <a:pt x="7745" y="1739"/>
                  <a:pt x="7758" y="1731"/>
                </a:cubicBezTo>
                <a:cubicBezTo>
                  <a:pt x="7763" y="1729"/>
                  <a:pt x="7767" y="1725"/>
                  <a:pt x="7771" y="1722"/>
                </a:cubicBezTo>
                <a:cubicBezTo>
                  <a:pt x="7766" y="1738"/>
                  <a:pt x="7762" y="1754"/>
                  <a:pt x="7760" y="1771"/>
                </a:cubicBezTo>
                <a:cubicBezTo>
                  <a:pt x="7756" y="1811"/>
                  <a:pt x="7815" y="1829"/>
                  <a:pt x="7831" y="1790"/>
                </a:cubicBezTo>
                <a:cubicBezTo>
                  <a:pt x="7865" y="1702"/>
                  <a:pt x="7920" y="1655"/>
                  <a:pt x="8007" y="1635"/>
                </a:cubicBezTo>
                <a:cubicBezTo>
                  <a:pt x="7998" y="1642"/>
                  <a:pt x="7990" y="1648"/>
                  <a:pt x="7981" y="1654"/>
                </a:cubicBezTo>
                <a:cubicBezTo>
                  <a:pt x="7922" y="1699"/>
                  <a:pt x="7866" y="1765"/>
                  <a:pt x="7894" y="1842"/>
                </a:cubicBezTo>
                <a:cubicBezTo>
                  <a:pt x="7899" y="1853"/>
                  <a:pt x="7917" y="1856"/>
                  <a:pt x="7924" y="1846"/>
                </a:cubicBezTo>
                <a:cubicBezTo>
                  <a:pt x="7949" y="1807"/>
                  <a:pt x="7978" y="1779"/>
                  <a:pt x="8010" y="1753"/>
                </a:cubicBezTo>
                <a:cubicBezTo>
                  <a:pt x="8009" y="1816"/>
                  <a:pt x="7990" y="1891"/>
                  <a:pt x="8010" y="1948"/>
                </a:cubicBezTo>
                <a:cubicBezTo>
                  <a:pt x="8011" y="1951"/>
                  <a:pt x="8014" y="1951"/>
                  <a:pt x="8016" y="1951"/>
                </a:cubicBezTo>
                <a:cubicBezTo>
                  <a:pt x="8098" y="1920"/>
                  <a:pt x="8093" y="1811"/>
                  <a:pt x="8099" y="1739"/>
                </a:cubicBezTo>
                <a:cubicBezTo>
                  <a:pt x="8101" y="1714"/>
                  <a:pt x="8106" y="1695"/>
                  <a:pt x="8112" y="1678"/>
                </a:cubicBezTo>
                <a:cubicBezTo>
                  <a:pt x="8116" y="1675"/>
                  <a:pt x="8121" y="1672"/>
                  <a:pt x="8125" y="1669"/>
                </a:cubicBezTo>
                <a:cubicBezTo>
                  <a:pt x="8113" y="1735"/>
                  <a:pt x="8126" y="1802"/>
                  <a:pt x="8153" y="1867"/>
                </a:cubicBezTo>
                <a:cubicBezTo>
                  <a:pt x="8156" y="1874"/>
                  <a:pt x="8165" y="1872"/>
                  <a:pt x="8166" y="1865"/>
                </a:cubicBezTo>
                <a:cubicBezTo>
                  <a:pt x="8181" y="1804"/>
                  <a:pt x="8184" y="1735"/>
                  <a:pt x="8206" y="1676"/>
                </a:cubicBezTo>
                <a:cubicBezTo>
                  <a:pt x="8218" y="1643"/>
                  <a:pt x="8235" y="1620"/>
                  <a:pt x="8257" y="1601"/>
                </a:cubicBezTo>
                <a:cubicBezTo>
                  <a:pt x="8230" y="1680"/>
                  <a:pt x="8212" y="1766"/>
                  <a:pt x="8240" y="1845"/>
                </a:cubicBezTo>
                <a:cubicBezTo>
                  <a:pt x="8245" y="1860"/>
                  <a:pt x="8264" y="1857"/>
                  <a:pt x="8271" y="1845"/>
                </a:cubicBezTo>
                <a:cubicBezTo>
                  <a:pt x="8298" y="1795"/>
                  <a:pt x="8312" y="1738"/>
                  <a:pt x="8328" y="1683"/>
                </a:cubicBezTo>
                <a:cubicBezTo>
                  <a:pt x="8336" y="1710"/>
                  <a:pt x="8346" y="1737"/>
                  <a:pt x="8354" y="1763"/>
                </a:cubicBezTo>
                <a:cubicBezTo>
                  <a:pt x="8355" y="1768"/>
                  <a:pt x="8364" y="1769"/>
                  <a:pt x="8366" y="1765"/>
                </a:cubicBezTo>
                <a:cubicBezTo>
                  <a:pt x="8370" y="1759"/>
                  <a:pt x="8373" y="1754"/>
                  <a:pt x="8375" y="1749"/>
                </a:cubicBezTo>
                <a:cubicBezTo>
                  <a:pt x="8376" y="1769"/>
                  <a:pt x="8378" y="1788"/>
                  <a:pt x="8383" y="1807"/>
                </a:cubicBezTo>
                <a:cubicBezTo>
                  <a:pt x="8384" y="1810"/>
                  <a:pt x="8388" y="1814"/>
                  <a:pt x="8392" y="1812"/>
                </a:cubicBezTo>
                <a:cubicBezTo>
                  <a:pt x="8514" y="1745"/>
                  <a:pt x="8417" y="1546"/>
                  <a:pt x="8505" y="1450"/>
                </a:cubicBezTo>
                <a:cubicBezTo>
                  <a:pt x="8502" y="1463"/>
                  <a:pt x="8501" y="1477"/>
                  <a:pt x="8500" y="1490"/>
                </a:cubicBezTo>
                <a:cubicBezTo>
                  <a:pt x="8497" y="1597"/>
                  <a:pt x="8573" y="1695"/>
                  <a:pt x="8663" y="1746"/>
                </a:cubicBezTo>
                <a:cubicBezTo>
                  <a:pt x="8677" y="1754"/>
                  <a:pt x="8694" y="1736"/>
                  <a:pt x="8687" y="1722"/>
                </a:cubicBezTo>
                <a:cubicBezTo>
                  <a:pt x="8677" y="1700"/>
                  <a:pt x="8664" y="1678"/>
                  <a:pt x="8650" y="1657"/>
                </a:cubicBezTo>
                <a:cubicBezTo>
                  <a:pt x="8684" y="1683"/>
                  <a:pt x="8726" y="1698"/>
                  <a:pt x="8773" y="1694"/>
                </a:cubicBezTo>
                <a:cubicBezTo>
                  <a:pt x="8781" y="1693"/>
                  <a:pt x="8783" y="1682"/>
                  <a:pt x="8777" y="1678"/>
                </a:cubicBezTo>
                <a:cubicBezTo>
                  <a:pt x="8752" y="1656"/>
                  <a:pt x="8731" y="1635"/>
                  <a:pt x="8714" y="1614"/>
                </a:cubicBezTo>
                <a:cubicBezTo>
                  <a:pt x="8722" y="1568"/>
                  <a:pt x="8733" y="1525"/>
                  <a:pt x="8753" y="1483"/>
                </a:cubicBezTo>
                <a:cubicBezTo>
                  <a:pt x="8770" y="1519"/>
                  <a:pt x="8790" y="1555"/>
                  <a:pt x="8798" y="1592"/>
                </a:cubicBezTo>
                <a:cubicBezTo>
                  <a:pt x="8804" y="1620"/>
                  <a:pt x="8796" y="1637"/>
                  <a:pt x="8815" y="1660"/>
                </a:cubicBezTo>
                <a:cubicBezTo>
                  <a:pt x="8825" y="1672"/>
                  <a:pt x="8844" y="1669"/>
                  <a:pt x="8851" y="1655"/>
                </a:cubicBezTo>
                <a:cubicBezTo>
                  <a:pt x="8864" y="1627"/>
                  <a:pt x="8880" y="1607"/>
                  <a:pt x="8879" y="1575"/>
                </a:cubicBezTo>
                <a:cubicBezTo>
                  <a:pt x="8893" y="1591"/>
                  <a:pt x="8906" y="1609"/>
                  <a:pt x="8917" y="1630"/>
                </a:cubicBezTo>
                <a:cubicBezTo>
                  <a:pt x="8917" y="1631"/>
                  <a:pt x="8917" y="1631"/>
                  <a:pt x="8918" y="1632"/>
                </a:cubicBezTo>
                <a:cubicBezTo>
                  <a:pt x="8912" y="1727"/>
                  <a:pt x="8928" y="1832"/>
                  <a:pt x="8952" y="1859"/>
                </a:cubicBezTo>
                <a:cubicBezTo>
                  <a:pt x="8953" y="1860"/>
                  <a:pt x="8955" y="1861"/>
                  <a:pt x="8956" y="1860"/>
                </a:cubicBezTo>
                <a:cubicBezTo>
                  <a:pt x="8967" y="1848"/>
                  <a:pt x="8976" y="1835"/>
                  <a:pt x="8982" y="1820"/>
                </a:cubicBezTo>
                <a:cubicBezTo>
                  <a:pt x="8997" y="1854"/>
                  <a:pt x="9016" y="1886"/>
                  <a:pt x="9044" y="1909"/>
                </a:cubicBezTo>
                <a:cubicBezTo>
                  <a:pt x="9058" y="1920"/>
                  <a:pt x="9074" y="1907"/>
                  <a:pt x="9074" y="1892"/>
                </a:cubicBezTo>
                <a:cubicBezTo>
                  <a:pt x="9073" y="1862"/>
                  <a:pt x="9066" y="1831"/>
                  <a:pt x="9058" y="1800"/>
                </a:cubicBezTo>
                <a:cubicBezTo>
                  <a:pt x="9085" y="1827"/>
                  <a:pt x="9115" y="1847"/>
                  <a:pt x="9147" y="1859"/>
                </a:cubicBezTo>
                <a:cubicBezTo>
                  <a:pt x="9156" y="1863"/>
                  <a:pt x="9164" y="1854"/>
                  <a:pt x="9161" y="1845"/>
                </a:cubicBezTo>
                <a:cubicBezTo>
                  <a:pt x="9133" y="1769"/>
                  <a:pt x="9084" y="1703"/>
                  <a:pt x="9047" y="1631"/>
                </a:cubicBezTo>
                <a:cubicBezTo>
                  <a:pt x="9107" y="1709"/>
                  <a:pt x="9193" y="1781"/>
                  <a:pt x="9282" y="1785"/>
                </a:cubicBezTo>
                <a:cubicBezTo>
                  <a:pt x="9296" y="1785"/>
                  <a:pt x="9302" y="1770"/>
                  <a:pt x="9293" y="1761"/>
                </a:cubicBezTo>
                <a:cubicBezTo>
                  <a:pt x="9286" y="1754"/>
                  <a:pt x="9280" y="1748"/>
                  <a:pt x="9273" y="1741"/>
                </a:cubicBezTo>
                <a:cubicBezTo>
                  <a:pt x="9282" y="1741"/>
                  <a:pt x="9290" y="1734"/>
                  <a:pt x="9292" y="1725"/>
                </a:cubicBezTo>
                <a:cubicBezTo>
                  <a:pt x="9299" y="1686"/>
                  <a:pt x="9288" y="1654"/>
                  <a:pt x="9270" y="1618"/>
                </a:cubicBezTo>
                <a:cubicBezTo>
                  <a:pt x="9238" y="1554"/>
                  <a:pt x="9208" y="1529"/>
                  <a:pt x="9250" y="1466"/>
                </a:cubicBezTo>
                <a:cubicBezTo>
                  <a:pt x="9249" y="1495"/>
                  <a:pt x="9252" y="1523"/>
                  <a:pt x="9261" y="1550"/>
                </a:cubicBezTo>
                <a:cubicBezTo>
                  <a:pt x="9264" y="1560"/>
                  <a:pt x="9276" y="1559"/>
                  <a:pt x="9282" y="1553"/>
                </a:cubicBezTo>
                <a:cubicBezTo>
                  <a:pt x="9304" y="1528"/>
                  <a:pt x="9319" y="1499"/>
                  <a:pt x="9330" y="1467"/>
                </a:cubicBezTo>
                <a:cubicBezTo>
                  <a:pt x="9331" y="1518"/>
                  <a:pt x="9326" y="1570"/>
                  <a:pt x="9341" y="1616"/>
                </a:cubicBezTo>
                <a:cubicBezTo>
                  <a:pt x="9342" y="1620"/>
                  <a:pt x="9349" y="1623"/>
                  <a:pt x="9353" y="1621"/>
                </a:cubicBezTo>
                <a:cubicBezTo>
                  <a:pt x="9381" y="1606"/>
                  <a:pt x="9397" y="1583"/>
                  <a:pt x="9407" y="1555"/>
                </a:cubicBezTo>
                <a:cubicBezTo>
                  <a:pt x="9416" y="1582"/>
                  <a:pt x="9428" y="1606"/>
                  <a:pt x="9446" y="1624"/>
                </a:cubicBezTo>
                <a:cubicBezTo>
                  <a:pt x="9447" y="1626"/>
                  <a:pt x="9450" y="1627"/>
                  <a:pt x="9452" y="1625"/>
                </a:cubicBezTo>
                <a:cubicBezTo>
                  <a:pt x="9468" y="1610"/>
                  <a:pt x="9477" y="1590"/>
                  <a:pt x="9483" y="1570"/>
                </a:cubicBezTo>
                <a:cubicBezTo>
                  <a:pt x="9499" y="1591"/>
                  <a:pt x="9514" y="1613"/>
                  <a:pt x="9530" y="1635"/>
                </a:cubicBezTo>
                <a:cubicBezTo>
                  <a:pt x="9550" y="1665"/>
                  <a:pt x="9578" y="1718"/>
                  <a:pt x="9618" y="1722"/>
                </a:cubicBezTo>
                <a:cubicBezTo>
                  <a:pt x="9620" y="1722"/>
                  <a:pt x="9622" y="1721"/>
                  <a:pt x="9623" y="1719"/>
                </a:cubicBezTo>
                <a:cubicBezTo>
                  <a:pt x="9648" y="1684"/>
                  <a:pt x="9619" y="1627"/>
                  <a:pt x="9602" y="1593"/>
                </a:cubicBezTo>
                <a:cubicBezTo>
                  <a:pt x="9588" y="1564"/>
                  <a:pt x="9571" y="1535"/>
                  <a:pt x="9552" y="1507"/>
                </a:cubicBezTo>
                <a:cubicBezTo>
                  <a:pt x="9588" y="1516"/>
                  <a:pt x="9600" y="1526"/>
                  <a:pt x="9615" y="1558"/>
                </a:cubicBezTo>
                <a:cubicBezTo>
                  <a:pt x="9625" y="1579"/>
                  <a:pt x="9637" y="1597"/>
                  <a:pt x="9659" y="1605"/>
                </a:cubicBezTo>
                <a:cubicBezTo>
                  <a:pt x="9666" y="1608"/>
                  <a:pt x="9675" y="1608"/>
                  <a:pt x="9681" y="1603"/>
                </a:cubicBezTo>
                <a:cubicBezTo>
                  <a:pt x="9685" y="1600"/>
                  <a:pt x="9689" y="1596"/>
                  <a:pt x="9690" y="1591"/>
                </a:cubicBezTo>
                <a:cubicBezTo>
                  <a:pt x="9690" y="1574"/>
                  <a:pt x="9683" y="1557"/>
                  <a:pt x="9682" y="1540"/>
                </a:cubicBezTo>
                <a:cubicBezTo>
                  <a:pt x="9680" y="1516"/>
                  <a:pt x="9676" y="1493"/>
                  <a:pt x="9662" y="1473"/>
                </a:cubicBezTo>
                <a:cubicBezTo>
                  <a:pt x="9689" y="1476"/>
                  <a:pt x="9716" y="1475"/>
                  <a:pt x="9740" y="1473"/>
                </a:cubicBezTo>
                <a:cubicBezTo>
                  <a:pt x="9752" y="1472"/>
                  <a:pt x="9757" y="1457"/>
                  <a:pt x="9750" y="1448"/>
                </a:cubicBezTo>
                <a:cubicBezTo>
                  <a:pt x="9722" y="1410"/>
                  <a:pt x="9680" y="1398"/>
                  <a:pt x="9639" y="1386"/>
                </a:cubicBezTo>
                <a:cubicBezTo>
                  <a:pt x="9709" y="1379"/>
                  <a:pt x="9782" y="1341"/>
                  <a:pt x="9805" y="1282"/>
                </a:cubicBezTo>
                <a:cubicBezTo>
                  <a:pt x="9806" y="1280"/>
                  <a:pt x="9804" y="1277"/>
                  <a:pt x="9802" y="1277"/>
                </a:cubicBezTo>
                <a:cubicBezTo>
                  <a:pt x="9761" y="1268"/>
                  <a:pt x="9733" y="1290"/>
                  <a:pt x="9695" y="1303"/>
                </a:cubicBezTo>
                <a:cubicBezTo>
                  <a:pt x="9659" y="1317"/>
                  <a:pt x="9538" y="1356"/>
                  <a:pt x="9566" y="1248"/>
                </a:cubicBezTo>
                <a:cubicBezTo>
                  <a:pt x="9575" y="1215"/>
                  <a:pt x="9617" y="1190"/>
                  <a:pt x="9643" y="1171"/>
                </a:cubicBezTo>
                <a:cubicBezTo>
                  <a:pt x="9685" y="1140"/>
                  <a:pt x="9723" y="1114"/>
                  <a:pt x="9751" y="1069"/>
                </a:cubicBezTo>
                <a:cubicBezTo>
                  <a:pt x="9753" y="1137"/>
                  <a:pt x="9801" y="1200"/>
                  <a:pt x="9824" y="1263"/>
                </a:cubicBezTo>
                <a:cubicBezTo>
                  <a:pt x="9839" y="1306"/>
                  <a:pt x="9899" y="1284"/>
                  <a:pt x="9896" y="1243"/>
                </a:cubicBezTo>
                <a:cubicBezTo>
                  <a:pt x="9892" y="1176"/>
                  <a:pt x="9829" y="1112"/>
                  <a:pt x="9847" y="1049"/>
                </a:cubicBezTo>
                <a:cubicBezTo>
                  <a:pt x="9828" y="1009"/>
                  <a:pt x="9808" y="969"/>
                  <a:pt x="9787" y="930"/>
                </a:cubicBezTo>
                <a:cubicBezTo>
                  <a:pt x="9778" y="913"/>
                  <a:pt x="9769" y="895"/>
                  <a:pt x="9772" y="876"/>
                </a:cubicBezTo>
                <a:cubicBezTo>
                  <a:pt x="9776" y="858"/>
                  <a:pt x="9800" y="843"/>
                  <a:pt x="9814" y="855"/>
                </a:cubicBezTo>
                <a:cubicBezTo>
                  <a:pt x="9820" y="860"/>
                  <a:pt x="9822" y="868"/>
                  <a:pt x="9824" y="875"/>
                </a:cubicBezTo>
                <a:cubicBezTo>
                  <a:pt x="9832" y="901"/>
                  <a:pt x="9837" y="929"/>
                  <a:pt x="9851" y="952"/>
                </a:cubicBezTo>
                <a:cubicBezTo>
                  <a:pt x="9860" y="967"/>
                  <a:pt x="9874" y="979"/>
                  <a:pt x="9889" y="985"/>
                </a:cubicBezTo>
                <a:cubicBezTo>
                  <a:pt x="9900" y="970"/>
                  <a:pt x="9910" y="956"/>
                  <a:pt x="9917" y="940"/>
                </a:cubicBezTo>
                <a:cubicBezTo>
                  <a:pt x="9914" y="894"/>
                  <a:pt x="9911" y="849"/>
                  <a:pt x="9908" y="803"/>
                </a:cubicBezTo>
                <a:cubicBezTo>
                  <a:pt x="9973" y="794"/>
                  <a:pt x="9988" y="923"/>
                  <a:pt x="10053" y="915"/>
                </a:cubicBezTo>
                <a:cubicBezTo>
                  <a:pt x="10022" y="817"/>
                  <a:pt x="10014" y="713"/>
                  <a:pt x="10027" y="612"/>
                </a:cubicBezTo>
                <a:cubicBezTo>
                  <a:pt x="10084" y="618"/>
                  <a:pt x="10100" y="691"/>
                  <a:pt x="10098" y="748"/>
                </a:cubicBezTo>
                <a:cubicBezTo>
                  <a:pt x="10097" y="804"/>
                  <a:pt x="10100" y="875"/>
                  <a:pt x="10153" y="896"/>
                </a:cubicBezTo>
                <a:cubicBezTo>
                  <a:pt x="10140" y="721"/>
                  <a:pt x="10128" y="545"/>
                  <a:pt x="10115" y="370"/>
                </a:cubicBezTo>
                <a:cubicBezTo>
                  <a:pt x="10113" y="338"/>
                  <a:pt x="10127" y="291"/>
                  <a:pt x="10158" y="301"/>
                </a:cubicBezTo>
                <a:cubicBezTo>
                  <a:pt x="10177" y="307"/>
                  <a:pt x="10181" y="332"/>
                  <a:pt x="10182" y="352"/>
                </a:cubicBezTo>
                <a:cubicBezTo>
                  <a:pt x="10191" y="530"/>
                  <a:pt x="10205" y="708"/>
                  <a:pt x="10226" y="885"/>
                </a:cubicBezTo>
                <a:cubicBezTo>
                  <a:pt x="10230" y="920"/>
                  <a:pt x="10234" y="957"/>
                  <a:pt x="10256" y="985"/>
                </a:cubicBezTo>
                <a:cubicBezTo>
                  <a:pt x="10278" y="1013"/>
                  <a:pt x="10322" y="1027"/>
                  <a:pt x="10349" y="1004"/>
                </a:cubicBezTo>
                <a:cubicBezTo>
                  <a:pt x="10380" y="979"/>
                  <a:pt x="10370" y="931"/>
                  <a:pt x="10358" y="893"/>
                </a:cubicBezTo>
                <a:cubicBezTo>
                  <a:pt x="10340" y="839"/>
                  <a:pt x="10323" y="786"/>
                  <a:pt x="10305" y="732"/>
                </a:cubicBezTo>
                <a:cubicBezTo>
                  <a:pt x="10293" y="696"/>
                  <a:pt x="10282" y="655"/>
                  <a:pt x="10302" y="624"/>
                </a:cubicBezTo>
                <a:cubicBezTo>
                  <a:pt x="10330" y="580"/>
                  <a:pt x="10407" y="571"/>
                  <a:pt x="10408" y="520"/>
                </a:cubicBezTo>
                <a:cubicBezTo>
                  <a:pt x="10436" y="546"/>
                  <a:pt x="10434" y="591"/>
                  <a:pt x="10435" y="630"/>
                </a:cubicBezTo>
                <a:cubicBezTo>
                  <a:pt x="10436" y="669"/>
                  <a:pt x="10449" y="716"/>
                  <a:pt x="10487" y="724"/>
                </a:cubicBezTo>
                <a:cubicBezTo>
                  <a:pt x="10496" y="618"/>
                  <a:pt x="10488" y="512"/>
                  <a:pt x="10465" y="408"/>
                </a:cubicBezTo>
                <a:cubicBezTo>
                  <a:pt x="10539" y="454"/>
                  <a:pt x="10549" y="554"/>
                  <a:pt x="10571" y="638"/>
                </a:cubicBezTo>
                <a:cubicBezTo>
                  <a:pt x="10574" y="651"/>
                  <a:pt x="10581" y="666"/>
                  <a:pt x="10595" y="666"/>
                </a:cubicBezTo>
                <a:cubicBezTo>
                  <a:pt x="10603" y="666"/>
                  <a:pt x="10611" y="659"/>
                  <a:pt x="10615" y="652"/>
                </a:cubicBezTo>
                <a:cubicBezTo>
                  <a:pt x="10643" y="608"/>
                  <a:pt x="10631" y="551"/>
                  <a:pt x="10615" y="503"/>
                </a:cubicBezTo>
                <a:cubicBezTo>
                  <a:pt x="10591" y="435"/>
                  <a:pt x="10561" y="370"/>
                  <a:pt x="10525" y="308"/>
                </a:cubicBezTo>
                <a:cubicBezTo>
                  <a:pt x="10505" y="275"/>
                  <a:pt x="10483" y="242"/>
                  <a:pt x="10479" y="204"/>
                </a:cubicBezTo>
                <a:cubicBezTo>
                  <a:pt x="10475" y="166"/>
                  <a:pt x="10495" y="121"/>
                  <a:pt x="10533" y="114"/>
                </a:cubicBezTo>
                <a:cubicBezTo>
                  <a:pt x="10574" y="196"/>
                  <a:pt x="10615" y="278"/>
                  <a:pt x="10657" y="360"/>
                </a:cubicBezTo>
                <a:cubicBezTo>
                  <a:pt x="10663" y="372"/>
                  <a:pt x="10681" y="383"/>
                  <a:pt x="10685" y="371"/>
                </a:cubicBezTo>
                <a:cubicBezTo>
                  <a:pt x="10689" y="327"/>
                  <a:pt x="10673" y="282"/>
                  <a:pt x="10642" y="251"/>
                </a:cubicBezTo>
                <a:cubicBezTo>
                  <a:pt x="10631" y="239"/>
                  <a:pt x="10617" y="229"/>
                  <a:pt x="10610" y="214"/>
                </a:cubicBezTo>
                <a:cubicBezTo>
                  <a:pt x="10603" y="199"/>
                  <a:pt x="10607" y="177"/>
                  <a:pt x="10622" y="172"/>
                </a:cubicBezTo>
                <a:cubicBezTo>
                  <a:pt x="10628" y="169"/>
                  <a:pt x="10635" y="170"/>
                  <a:pt x="10641" y="171"/>
                </a:cubicBezTo>
                <a:cubicBezTo>
                  <a:pt x="10690" y="182"/>
                  <a:pt x="10721" y="229"/>
                  <a:pt x="10742" y="274"/>
                </a:cubicBezTo>
                <a:cubicBezTo>
                  <a:pt x="10763" y="319"/>
                  <a:pt x="10780" y="369"/>
                  <a:pt x="10819" y="400"/>
                </a:cubicBezTo>
                <a:cubicBezTo>
                  <a:pt x="10839" y="314"/>
                  <a:pt x="10791" y="222"/>
                  <a:pt x="10720" y="170"/>
                </a:cubicBezTo>
                <a:cubicBezTo>
                  <a:pt x="10674" y="136"/>
                  <a:pt x="10613" y="106"/>
                  <a:pt x="10609" y="50"/>
                </a:cubicBezTo>
                <a:cubicBezTo>
                  <a:pt x="10608" y="32"/>
                  <a:pt x="10613" y="15"/>
                  <a:pt x="10623" y="0"/>
                </a:cubicBezTo>
                <a:cubicBezTo>
                  <a:pt x="19" y="0"/>
                  <a:pt x="19" y="0"/>
                  <a:pt x="19" y="0"/>
                </a:cubicBezTo>
                <a:lnTo>
                  <a:pt x="19" y="4544"/>
                </a:lnTo>
                <a:close/>
                <a:moveTo>
                  <a:pt x="4927" y="2655"/>
                </a:moveTo>
                <a:cubicBezTo>
                  <a:pt x="4928" y="2672"/>
                  <a:pt x="4929" y="2690"/>
                  <a:pt x="4932" y="2708"/>
                </a:cubicBezTo>
                <a:cubicBezTo>
                  <a:pt x="4932" y="2710"/>
                  <a:pt x="4933" y="2713"/>
                  <a:pt x="4933" y="2716"/>
                </a:cubicBezTo>
                <a:cubicBezTo>
                  <a:pt x="4925" y="2696"/>
                  <a:pt x="4924" y="2675"/>
                  <a:pt x="4927" y="2655"/>
                </a:cubicBezTo>
                <a:close/>
                <a:moveTo>
                  <a:pt x="4924" y="2123"/>
                </a:moveTo>
                <a:cubicBezTo>
                  <a:pt x="4980" y="2122"/>
                  <a:pt x="5044" y="2115"/>
                  <a:pt x="5054" y="2177"/>
                </a:cubicBezTo>
                <a:cubicBezTo>
                  <a:pt x="5040" y="2170"/>
                  <a:pt x="5025" y="2165"/>
                  <a:pt x="5009" y="2160"/>
                </a:cubicBezTo>
                <a:cubicBezTo>
                  <a:pt x="4980" y="2150"/>
                  <a:pt x="4949" y="2143"/>
                  <a:pt x="4919" y="2138"/>
                </a:cubicBezTo>
                <a:cubicBezTo>
                  <a:pt x="4921" y="2133"/>
                  <a:pt x="4922" y="2128"/>
                  <a:pt x="4924" y="2123"/>
                </a:cubicBezTo>
                <a:close/>
                <a:moveTo>
                  <a:pt x="5725" y="1228"/>
                </a:moveTo>
                <a:cubicBezTo>
                  <a:pt x="5721" y="1276"/>
                  <a:pt x="5681" y="1261"/>
                  <a:pt x="5649" y="1246"/>
                </a:cubicBezTo>
                <a:cubicBezTo>
                  <a:pt x="5674" y="1242"/>
                  <a:pt x="5700" y="1235"/>
                  <a:pt x="5725" y="1228"/>
                </a:cubicBezTo>
                <a:close/>
                <a:moveTo>
                  <a:pt x="9232" y="1700"/>
                </a:moveTo>
                <a:cubicBezTo>
                  <a:pt x="9212" y="1678"/>
                  <a:pt x="9192" y="1656"/>
                  <a:pt x="9172" y="1633"/>
                </a:cubicBezTo>
                <a:cubicBezTo>
                  <a:pt x="9172" y="1631"/>
                  <a:pt x="9172" y="1629"/>
                  <a:pt x="9171" y="1626"/>
                </a:cubicBezTo>
                <a:cubicBezTo>
                  <a:pt x="9170" y="1623"/>
                  <a:pt x="9170" y="1620"/>
                  <a:pt x="9169" y="1617"/>
                </a:cubicBezTo>
                <a:cubicBezTo>
                  <a:pt x="9188" y="1646"/>
                  <a:pt x="9211" y="1673"/>
                  <a:pt x="9232" y="1700"/>
                </a:cubicBezTo>
                <a:close/>
                <a:moveTo>
                  <a:pt x="8687" y="1388"/>
                </a:moveTo>
                <a:cubicBezTo>
                  <a:pt x="8693" y="1387"/>
                  <a:pt x="8698" y="1386"/>
                  <a:pt x="8704" y="1384"/>
                </a:cubicBezTo>
                <a:cubicBezTo>
                  <a:pt x="8704" y="1385"/>
                  <a:pt x="8704" y="1386"/>
                  <a:pt x="8705" y="1387"/>
                </a:cubicBezTo>
                <a:cubicBezTo>
                  <a:pt x="8705" y="1388"/>
                  <a:pt x="8706" y="1390"/>
                  <a:pt x="8706" y="1391"/>
                </a:cubicBezTo>
                <a:cubicBezTo>
                  <a:pt x="8689" y="1421"/>
                  <a:pt x="8676" y="1452"/>
                  <a:pt x="8668" y="1477"/>
                </a:cubicBezTo>
                <a:cubicBezTo>
                  <a:pt x="8666" y="1483"/>
                  <a:pt x="8664" y="1490"/>
                  <a:pt x="8663" y="1497"/>
                </a:cubicBezTo>
                <a:cubicBezTo>
                  <a:pt x="8660" y="1462"/>
                  <a:pt x="8668" y="1427"/>
                  <a:pt x="8687" y="1388"/>
                </a:cubicBezTo>
                <a:close/>
                <a:moveTo>
                  <a:pt x="6028" y="961"/>
                </a:moveTo>
                <a:cubicBezTo>
                  <a:pt x="6037" y="965"/>
                  <a:pt x="6047" y="968"/>
                  <a:pt x="6057" y="970"/>
                </a:cubicBezTo>
                <a:cubicBezTo>
                  <a:pt x="6034" y="979"/>
                  <a:pt x="6012" y="992"/>
                  <a:pt x="5992" y="1007"/>
                </a:cubicBezTo>
                <a:cubicBezTo>
                  <a:pt x="6006" y="994"/>
                  <a:pt x="6018" y="978"/>
                  <a:pt x="6028" y="961"/>
                </a:cubicBezTo>
                <a:close/>
                <a:moveTo>
                  <a:pt x="4258" y="3115"/>
                </a:moveTo>
                <a:cubicBezTo>
                  <a:pt x="4256" y="3086"/>
                  <a:pt x="4259" y="3057"/>
                  <a:pt x="4269" y="3029"/>
                </a:cubicBezTo>
                <a:cubicBezTo>
                  <a:pt x="4274" y="3030"/>
                  <a:pt x="4278" y="3032"/>
                  <a:pt x="4282" y="3034"/>
                </a:cubicBezTo>
                <a:cubicBezTo>
                  <a:pt x="4273" y="3060"/>
                  <a:pt x="4265" y="3088"/>
                  <a:pt x="4258" y="3115"/>
                </a:cubicBezTo>
                <a:close/>
                <a:moveTo>
                  <a:pt x="4295" y="2998"/>
                </a:moveTo>
                <a:cubicBezTo>
                  <a:pt x="4292" y="2997"/>
                  <a:pt x="4288" y="2996"/>
                  <a:pt x="4284" y="2995"/>
                </a:cubicBezTo>
                <a:cubicBezTo>
                  <a:pt x="4294" y="2978"/>
                  <a:pt x="4305" y="2963"/>
                  <a:pt x="4316" y="2948"/>
                </a:cubicBezTo>
                <a:cubicBezTo>
                  <a:pt x="4309" y="2964"/>
                  <a:pt x="4302" y="2981"/>
                  <a:pt x="4295" y="2998"/>
                </a:cubicBezTo>
                <a:close/>
                <a:moveTo>
                  <a:pt x="4329" y="2920"/>
                </a:moveTo>
                <a:cubicBezTo>
                  <a:pt x="4320" y="2932"/>
                  <a:pt x="4312" y="2944"/>
                  <a:pt x="4304" y="2955"/>
                </a:cubicBezTo>
                <a:cubicBezTo>
                  <a:pt x="4294" y="2968"/>
                  <a:pt x="4287" y="2981"/>
                  <a:pt x="4281" y="2994"/>
                </a:cubicBezTo>
                <a:cubicBezTo>
                  <a:pt x="4264" y="2988"/>
                  <a:pt x="4246" y="2984"/>
                  <a:pt x="4227" y="2981"/>
                </a:cubicBezTo>
                <a:cubicBezTo>
                  <a:pt x="4223" y="2980"/>
                  <a:pt x="4218" y="2978"/>
                  <a:pt x="4213" y="2977"/>
                </a:cubicBezTo>
                <a:cubicBezTo>
                  <a:pt x="4209" y="2974"/>
                  <a:pt x="4204" y="2970"/>
                  <a:pt x="4199" y="2966"/>
                </a:cubicBezTo>
                <a:cubicBezTo>
                  <a:pt x="4169" y="2939"/>
                  <a:pt x="4165" y="2911"/>
                  <a:pt x="4163" y="2879"/>
                </a:cubicBezTo>
                <a:cubicBezTo>
                  <a:pt x="4224" y="2893"/>
                  <a:pt x="4305" y="2876"/>
                  <a:pt x="4361" y="2859"/>
                </a:cubicBezTo>
                <a:cubicBezTo>
                  <a:pt x="4350" y="2879"/>
                  <a:pt x="4339" y="2900"/>
                  <a:pt x="4329" y="2920"/>
                </a:cubicBezTo>
                <a:close/>
                <a:moveTo>
                  <a:pt x="4433" y="2731"/>
                </a:moveTo>
                <a:cubicBezTo>
                  <a:pt x="4431" y="2740"/>
                  <a:pt x="4428" y="2749"/>
                  <a:pt x="4424" y="2757"/>
                </a:cubicBezTo>
                <a:cubicBezTo>
                  <a:pt x="4404" y="2788"/>
                  <a:pt x="4385" y="2819"/>
                  <a:pt x="4367" y="2850"/>
                </a:cubicBezTo>
                <a:cubicBezTo>
                  <a:pt x="4314" y="2858"/>
                  <a:pt x="4248" y="2871"/>
                  <a:pt x="4203" y="2858"/>
                </a:cubicBezTo>
                <a:cubicBezTo>
                  <a:pt x="4186" y="2853"/>
                  <a:pt x="4172" y="2849"/>
                  <a:pt x="4160" y="2844"/>
                </a:cubicBezTo>
                <a:cubicBezTo>
                  <a:pt x="4160" y="2842"/>
                  <a:pt x="4159" y="2840"/>
                  <a:pt x="4159" y="2838"/>
                </a:cubicBezTo>
                <a:cubicBezTo>
                  <a:pt x="4156" y="2815"/>
                  <a:pt x="4145" y="2800"/>
                  <a:pt x="4128" y="2785"/>
                </a:cubicBezTo>
                <a:cubicBezTo>
                  <a:pt x="4144" y="2771"/>
                  <a:pt x="4161" y="2758"/>
                  <a:pt x="4177" y="2745"/>
                </a:cubicBezTo>
                <a:cubicBezTo>
                  <a:pt x="4219" y="2711"/>
                  <a:pt x="4256" y="2672"/>
                  <a:pt x="4285" y="2628"/>
                </a:cubicBezTo>
                <a:cubicBezTo>
                  <a:pt x="4334" y="2636"/>
                  <a:pt x="4399" y="2668"/>
                  <a:pt x="4435" y="2715"/>
                </a:cubicBezTo>
                <a:cubicBezTo>
                  <a:pt x="4434" y="2720"/>
                  <a:pt x="4434" y="2725"/>
                  <a:pt x="4433" y="2731"/>
                </a:cubicBezTo>
                <a:close/>
                <a:moveTo>
                  <a:pt x="4290" y="2556"/>
                </a:moveTo>
                <a:cubicBezTo>
                  <a:pt x="4293" y="2555"/>
                  <a:pt x="4297" y="2555"/>
                  <a:pt x="4300" y="2554"/>
                </a:cubicBezTo>
                <a:cubicBezTo>
                  <a:pt x="4302" y="2556"/>
                  <a:pt x="4303" y="2557"/>
                  <a:pt x="4305" y="2559"/>
                </a:cubicBezTo>
                <a:cubicBezTo>
                  <a:pt x="4303" y="2565"/>
                  <a:pt x="4300" y="2570"/>
                  <a:pt x="4297" y="2576"/>
                </a:cubicBezTo>
                <a:cubicBezTo>
                  <a:pt x="4294" y="2570"/>
                  <a:pt x="4291" y="2563"/>
                  <a:pt x="4290" y="2556"/>
                </a:cubicBezTo>
                <a:close/>
                <a:moveTo>
                  <a:pt x="4308" y="2590"/>
                </a:moveTo>
                <a:cubicBezTo>
                  <a:pt x="4311" y="2583"/>
                  <a:pt x="4315" y="2576"/>
                  <a:pt x="4318" y="2569"/>
                </a:cubicBezTo>
                <a:cubicBezTo>
                  <a:pt x="4333" y="2580"/>
                  <a:pt x="4350" y="2592"/>
                  <a:pt x="4369" y="2604"/>
                </a:cubicBezTo>
                <a:cubicBezTo>
                  <a:pt x="4395" y="2621"/>
                  <a:pt x="4416" y="2641"/>
                  <a:pt x="4427" y="2665"/>
                </a:cubicBezTo>
                <a:cubicBezTo>
                  <a:pt x="4390" y="2640"/>
                  <a:pt x="4336" y="2620"/>
                  <a:pt x="4308" y="2590"/>
                </a:cubicBezTo>
                <a:close/>
                <a:moveTo>
                  <a:pt x="4578" y="2752"/>
                </a:moveTo>
                <a:cubicBezTo>
                  <a:pt x="4577" y="2770"/>
                  <a:pt x="4575" y="2785"/>
                  <a:pt x="4573" y="2798"/>
                </a:cubicBezTo>
                <a:cubicBezTo>
                  <a:pt x="4542" y="2808"/>
                  <a:pt x="4507" y="2812"/>
                  <a:pt x="4490" y="2785"/>
                </a:cubicBezTo>
                <a:cubicBezTo>
                  <a:pt x="4485" y="2778"/>
                  <a:pt x="4493" y="2761"/>
                  <a:pt x="4489" y="2753"/>
                </a:cubicBezTo>
                <a:cubicBezTo>
                  <a:pt x="4486" y="2745"/>
                  <a:pt x="4483" y="2738"/>
                  <a:pt x="4480" y="2731"/>
                </a:cubicBezTo>
                <a:cubicBezTo>
                  <a:pt x="4506" y="2697"/>
                  <a:pt x="4532" y="2663"/>
                  <a:pt x="4555" y="2628"/>
                </a:cubicBezTo>
                <a:cubicBezTo>
                  <a:pt x="4559" y="2635"/>
                  <a:pt x="4563" y="2642"/>
                  <a:pt x="4566" y="2651"/>
                </a:cubicBezTo>
                <a:cubicBezTo>
                  <a:pt x="4575" y="2681"/>
                  <a:pt x="4579" y="2720"/>
                  <a:pt x="4578" y="2752"/>
                </a:cubicBezTo>
                <a:close/>
                <a:moveTo>
                  <a:pt x="4461" y="2427"/>
                </a:moveTo>
                <a:cubicBezTo>
                  <a:pt x="4478" y="2430"/>
                  <a:pt x="4494" y="2434"/>
                  <a:pt x="4510" y="2438"/>
                </a:cubicBezTo>
                <a:cubicBezTo>
                  <a:pt x="4495" y="2444"/>
                  <a:pt x="4478" y="2447"/>
                  <a:pt x="4461" y="2449"/>
                </a:cubicBezTo>
                <a:cubicBezTo>
                  <a:pt x="4461" y="2447"/>
                  <a:pt x="4462" y="2444"/>
                  <a:pt x="4462" y="2442"/>
                </a:cubicBezTo>
                <a:cubicBezTo>
                  <a:pt x="4462" y="2437"/>
                  <a:pt x="4462" y="2432"/>
                  <a:pt x="4461" y="2427"/>
                </a:cubicBezTo>
                <a:close/>
                <a:moveTo>
                  <a:pt x="4522" y="2442"/>
                </a:moveTo>
                <a:cubicBezTo>
                  <a:pt x="4534" y="2446"/>
                  <a:pt x="4546" y="2450"/>
                  <a:pt x="4557" y="2455"/>
                </a:cubicBezTo>
                <a:cubicBezTo>
                  <a:pt x="4542" y="2459"/>
                  <a:pt x="4528" y="2464"/>
                  <a:pt x="4514" y="2469"/>
                </a:cubicBezTo>
                <a:cubicBezTo>
                  <a:pt x="4495" y="2468"/>
                  <a:pt x="4476" y="2467"/>
                  <a:pt x="4457" y="2465"/>
                </a:cubicBezTo>
                <a:cubicBezTo>
                  <a:pt x="4458" y="2462"/>
                  <a:pt x="4459" y="2458"/>
                  <a:pt x="4460" y="2455"/>
                </a:cubicBezTo>
                <a:cubicBezTo>
                  <a:pt x="4481" y="2454"/>
                  <a:pt x="4502" y="2450"/>
                  <a:pt x="4522" y="2442"/>
                </a:cubicBezTo>
                <a:close/>
                <a:moveTo>
                  <a:pt x="4525" y="2430"/>
                </a:moveTo>
                <a:cubicBezTo>
                  <a:pt x="4503" y="2423"/>
                  <a:pt x="4481" y="2419"/>
                  <a:pt x="4459" y="2415"/>
                </a:cubicBezTo>
                <a:cubicBezTo>
                  <a:pt x="4457" y="2409"/>
                  <a:pt x="4455" y="2402"/>
                  <a:pt x="4453" y="2396"/>
                </a:cubicBezTo>
                <a:cubicBezTo>
                  <a:pt x="4477" y="2406"/>
                  <a:pt x="4501" y="2417"/>
                  <a:pt x="4525" y="2430"/>
                </a:cubicBezTo>
                <a:close/>
                <a:moveTo>
                  <a:pt x="4460" y="2382"/>
                </a:moveTo>
                <a:cubicBezTo>
                  <a:pt x="4487" y="2389"/>
                  <a:pt x="4512" y="2400"/>
                  <a:pt x="4532" y="2420"/>
                </a:cubicBezTo>
                <a:cubicBezTo>
                  <a:pt x="4507" y="2406"/>
                  <a:pt x="4482" y="2392"/>
                  <a:pt x="4460" y="2382"/>
                </a:cubicBezTo>
                <a:close/>
                <a:moveTo>
                  <a:pt x="4470" y="2485"/>
                </a:moveTo>
                <a:cubicBezTo>
                  <a:pt x="4463" y="2488"/>
                  <a:pt x="4456" y="2490"/>
                  <a:pt x="4449" y="2493"/>
                </a:cubicBezTo>
                <a:cubicBezTo>
                  <a:pt x="4450" y="2489"/>
                  <a:pt x="4451" y="2486"/>
                  <a:pt x="4452" y="2482"/>
                </a:cubicBezTo>
                <a:cubicBezTo>
                  <a:pt x="4458" y="2483"/>
                  <a:pt x="4463" y="2484"/>
                  <a:pt x="4470" y="2485"/>
                </a:cubicBezTo>
                <a:close/>
                <a:moveTo>
                  <a:pt x="4507" y="2488"/>
                </a:moveTo>
                <a:cubicBezTo>
                  <a:pt x="4524" y="2488"/>
                  <a:pt x="4541" y="2488"/>
                  <a:pt x="4559" y="2489"/>
                </a:cubicBezTo>
                <a:cubicBezTo>
                  <a:pt x="4556" y="2501"/>
                  <a:pt x="4552" y="2513"/>
                  <a:pt x="4548" y="2525"/>
                </a:cubicBezTo>
                <a:cubicBezTo>
                  <a:pt x="4545" y="2536"/>
                  <a:pt x="4540" y="2546"/>
                  <a:pt x="4536" y="2556"/>
                </a:cubicBezTo>
                <a:cubicBezTo>
                  <a:pt x="4511" y="2550"/>
                  <a:pt x="4474" y="2550"/>
                  <a:pt x="4457" y="2533"/>
                </a:cubicBezTo>
                <a:cubicBezTo>
                  <a:pt x="4449" y="2526"/>
                  <a:pt x="4447" y="2518"/>
                  <a:pt x="4447" y="2509"/>
                </a:cubicBezTo>
                <a:cubicBezTo>
                  <a:pt x="4466" y="2502"/>
                  <a:pt x="4486" y="2495"/>
                  <a:pt x="4507" y="2488"/>
                </a:cubicBezTo>
                <a:close/>
                <a:moveTo>
                  <a:pt x="4616" y="2289"/>
                </a:moveTo>
                <a:cubicBezTo>
                  <a:pt x="4627" y="2294"/>
                  <a:pt x="4636" y="2301"/>
                  <a:pt x="4645" y="2310"/>
                </a:cubicBezTo>
                <a:cubicBezTo>
                  <a:pt x="4640" y="2317"/>
                  <a:pt x="4636" y="2324"/>
                  <a:pt x="4631" y="2331"/>
                </a:cubicBezTo>
                <a:cubicBezTo>
                  <a:pt x="4628" y="2317"/>
                  <a:pt x="4623" y="2302"/>
                  <a:pt x="4616" y="2289"/>
                </a:cubicBezTo>
                <a:close/>
                <a:moveTo>
                  <a:pt x="4650" y="2315"/>
                </a:moveTo>
                <a:cubicBezTo>
                  <a:pt x="4663" y="2328"/>
                  <a:pt x="4674" y="2345"/>
                  <a:pt x="4684" y="2364"/>
                </a:cubicBezTo>
                <a:cubicBezTo>
                  <a:pt x="4691" y="2377"/>
                  <a:pt x="4688" y="2385"/>
                  <a:pt x="4699" y="2402"/>
                </a:cubicBezTo>
                <a:cubicBezTo>
                  <a:pt x="4707" y="2415"/>
                  <a:pt x="4716" y="2425"/>
                  <a:pt x="4726" y="2435"/>
                </a:cubicBezTo>
                <a:cubicBezTo>
                  <a:pt x="4717" y="2434"/>
                  <a:pt x="4709" y="2434"/>
                  <a:pt x="4701" y="2434"/>
                </a:cubicBezTo>
                <a:cubicBezTo>
                  <a:pt x="4690" y="2424"/>
                  <a:pt x="4679" y="2413"/>
                  <a:pt x="4671" y="2399"/>
                </a:cubicBezTo>
                <a:cubicBezTo>
                  <a:pt x="4658" y="2378"/>
                  <a:pt x="4646" y="2358"/>
                  <a:pt x="4634" y="2340"/>
                </a:cubicBezTo>
                <a:cubicBezTo>
                  <a:pt x="4639" y="2331"/>
                  <a:pt x="4645" y="2323"/>
                  <a:pt x="4650" y="2315"/>
                </a:cubicBezTo>
                <a:close/>
                <a:moveTo>
                  <a:pt x="4740" y="2449"/>
                </a:moveTo>
                <a:cubicBezTo>
                  <a:pt x="4744" y="2453"/>
                  <a:pt x="4748" y="2457"/>
                  <a:pt x="4752" y="2461"/>
                </a:cubicBezTo>
                <a:cubicBezTo>
                  <a:pt x="4742" y="2458"/>
                  <a:pt x="4731" y="2453"/>
                  <a:pt x="4722" y="2448"/>
                </a:cubicBezTo>
                <a:cubicBezTo>
                  <a:pt x="4728" y="2448"/>
                  <a:pt x="4734" y="2449"/>
                  <a:pt x="4740" y="2449"/>
                </a:cubicBezTo>
                <a:close/>
                <a:moveTo>
                  <a:pt x="4641" y="2437"/>
                </a:moveTo>
                <a:cubicBezTo>
                  <a:pt x="4639" y="2432"/>
                  <a:pt x="4638" y="2428"/>
                  <a:pt x="4636" y="2424"/>
                </a:cubicBezTo>
                <a:cubicBezTo>
                  <a:pt x="4637" y="2417"/>
                  <a:pt x="4638" y="2410"/>
                  <a:pt x="4638" y="2404"/>
                </a:cubicBezTo>
                <a:cubicBezTo>
                  <a:pt x="4644" y="2415"/>
                  <a:pt x="4651" y="2425"/>
                  <a:pt x="4658" y="2435"/>
                </a:cubicBezTo>
                <a:cubicBezTo>
                  <a:pt x="4653" y="2435"/>
                  <a:pt x="4648" y="2436"/>
                  <a:pt x="4643" y="2436"/>
                </a:cubicBezTo>
                <a:cubicBezTo>
                  <a:pt x="4643" y="2436"/>
                  <a:pt x="4642" y="2437"/>
                  <a:pt x="4641" y="2437"/>
                </a:cubicBezTo>
                <a:close/>
                <a:moveTo>
                  <a:pt x="4647" y="2452"/>
                </a:moveTo>
                <a:cubicBezTo>
                  <a:pt x="4654" y="2451"/>
                  <a:pt x="4662" y="2450"/>
                  <a:pt x="4670" y="2449"/>
                </a:cubicBezTo>
                <a:cubicBezTo>
                  <a:pt x="4680" y="2460"/>
                  <a:pt x="4692" y="2470"/>
                  <a:pt x="4708" y="2479"/>
                </a:cubicBezTo>
                <a:cubicBezTo>
                  <a:pt x="4731" y="2491"/>
                  <a:pt x="4755" y="2496"/>
                  <a:pt x="4779" y="2499"/>
                </a:cubicBezTo>
                <a:cubicBezTo>
                  <a:pt x="4771" y="2501"/>
                  <a:pt x="4762" y="2503"/>
                  <a:pt x="4754" y="2503"/>
                </a:cubicBezTo>
                <a:cubicBezTo>
                  <a:pt x="4728" y="2492"/>
                  <a:pt x="4702" y="2483"/>
                  <a:pt x="4673" y="2478"/>
                </a:cubicBezTo>
                <a:cubicBezTo>
                  <a:pt x="4667" y="2476"/>
                  <a:pt x="4660" y="2475"/>
                  <a:pt x="4653" y="2475"/>
                </a:cubicBezTo>
                <a:cubicBezTo>
                  <a:pt x="4651" y="2467"/>
                  <a:pt x="4649" y="2459"/>
                  <a:pt x="4647" y="2452"/>
                </a:cubicBezTo>
                <a:close/>
                <a:moveTo>
                  <a:pt x="4785" y="2505"/>
                </a:moveTo>
                <a:cubicBezTo>
                  <a:pt x="4786" y="2509"/>
                  <a:pt x="4788" y="2513"/>
                  <a:pt x="4790" y="2517"/>
                </a:cubicBezTo>
                <a:cubicBezTo>
                  <a:pt x="4782" y="2515"/>
                  <a:pt x="4775" y="2513"/>
                  <a:pt x="4767" y="2509"/>
                </a:cubicBezTo>
                <a:cubicBezTo>
                  <a:pt x="4767" y="2509"/>
                  <a:pt x="4766" y="2509"/>
                  <a:pt x="4766" y="2509"/>
                </a:cubicBezTo>
                <a:cubicBezTo>
                  <a:pt x="4772" y="2508"/>
                  <a:pt x="4778" y="2507"/>
                  <a:pt x="4785" y="2505"/>
                </a:cubicBezTo>
                <a:close/>
                <a:moveTo>
                  <a:pt x="4672" y="2550"/>
                </a:moveTo>
                <a:cubicBezTo>
                  <a:pt x="4667" y="2533"/>
                  <a:pt x="4664" y="2515"/>
                  <a:pt x="4659" y="2498"/>
                </a:cubicBezTo>
                <a:cubicBezTo>
                  <a:pt x="4701" y="2507"/>
                  <a:pt x="4737" y="2522"/>
                  <a:pt x="4779" y="2538"/>
                </a:cubicBezTo>
                <a:cubicBezTo>
                  <a:pt x="4785" y="2540"/>
                  <a:pt x="4790" y="2541"/>
                  <a:pt x="4796" y="2542"/>
                </a:cubicBezTo>
                <a:cubicBezTo>
                  <a:pt x="4796" y="2544"/>
                  <a:pt x="4796" y="2545"/>
                  <a:pt x="4796" y="2546"/>
                </a:cubicBezTo>
                <a:cubicBezTo>
                  <a:pt x="4801" y="2587"/>
                  <a:pt x="4793" y="2630"/>
                  <a:pt x="4793" y="2672"/>
                </a:cubicBezTo>
                <a:cubicBezTo>
                  <a:pt x="4781" y="2688"/>
                  <a:pt x="4768" y="2703"/>
                  <a:pt x="4755" y="2718"/>
                </a:cubicBezTo>
                <a:cubicBezTo>
                  <a:pt x="4717" y="2669"/>
                  <a:pt x="4688" y="2617"/>
                  <a:pt x="4672" y="2550"/>
                </a:cubicBezTo>
                <a:close/>
                <a:moveTo>
                  <a:pt x="4805" y="2777"/>
                </a:moveTo>
                <a:cubicBezTo>
                  <a:pt x="4790" y="2761"/>
                  <a:pt x="4777" y="2746"/>
                  <a:pt x="4764" y="2730"/>
                </a:cubicBezTo>
                <a:cubicBezTo>
                  <a:pt x="4774" y="2721"/>
                  <a:pt x="4784" y="2711"/>
                  <a:pt x="4794" y="2701"/>
                </a:cubicBezTo>
                <a:cubicBezTo>
                  <a:pt x="4794" y="2702"/>
                  <a:pt x="4794" y="2703"/>
                  <a:pt x="4794" y="2704"/>
                </a:cubicBezTo>
                <a:cubicBezTo>
                  <a:pt x="4797" y="2730"/>
                  <a:pt x="4801" y="2754"/>
                  <a:pt x="4805" y="2777"/>
                </a:cubicBezTo>
                <a:close/>
                <a:moveTo>
                  <a:pt x="4691" y="2753"/>
                </a:moveTo>
                <a:cubicBezTo>
                  <a:pt x="4696" y="2758"/>
                  <a:pt x="4700" y="2762"/>
                  <a:pt x="4705" y="2767"/>
                </a:cubicBezTo>
                <a:cubicBezTo>
                  <a:pt x="4700" y="2771"/>
                  <a:pt x="4696" y="2775"/>
                  <a:pt x="4691" y="2779"/>
                </a:cubicBezTo>
                <a:cubicBezTo>
                  <a:pt x="4691" y="2771"/>
                  <a:pt x="4691" y="2762"/>
                  <a:pt x="4691" y="2753"/>
                </a:cubicBezTo>
                <a:close/>
                <a:moveTo>
                  <a:pt x="4728" y="2976"/>
                </a:moveTo>
                <a:cubicBezTo>
                  <a:pt x="4712" y="2932"/>
                  <a:pt x="4701" y="2886"/>
                  <a:pt x="4695" y="2839"/>
                </a:cubicBezTo>
                <a:cubicBezTo>
                  <a:pt x="4693" y="2822"/>
                  <a:pt x="4692" y="2805"/>
                  <a:pt x="4691" y="2787"/>
                </a:cubicBezTo>
                <a:cubicBezTo>
                  <a:pt x="4698" y="2783"/>
                  <a:pt x="4704" y="2778"/>
                  <a:pt x="4711" y="2773"/>
                </a:cubicBezTo>
                <a:cubicBezTo>
                  <a:pt x="4728" y="2789"/>
                  <a:pt x="4746" y="2806"/>
                  <a:pt x="4763" y="2824"/>
                </a:cubicBezTo>
                <a:cubicBezTo>
                  <a:pt x="4781" y="2842"/>
                  <a:pt x="4794" y="2860"/>
                  <a:pt x="4804" y="2878"/>
                </a:cubicBezTo>
                <a:cubicBezTo>
                  <a:pt x="4796" y="2908"/>
                  <a:pt x="4778" y="2936"/>
                  <a:pt x="4743" y="2964"/>
                </a:cubicBezTo>
                <a:cubicBezTo>
                  <a:pt x="4738" y="2968"/>
                  <a:pt x="4733" y="2972"/>
                  <a:pt x="4728" y="2976"/>
                </a:cubicBezTo>
                <a:close/>
                <a:moveTo>
                  <a:pt x="4821" y="2931"/>
                </a:moveTo>
                <a:cubicBezTo>
                  <a:pt x="4828" y="2978"/>
                  <a:pt x="4812" y="3027"/>
                  <a:pt x="4780" y="3085"/>
                </a:cubicBezTo>
                <a:cubicBezTo>
                  <a:pt x="4763" y="3058"/>
                  <a:pt x="4749" y="3029"/>
                  <a:pt x="4737" y="3000"/>
                </a:cubicBezTo>
                <a:cubicBezTo>
                  <a:pt x="4762" y="2981"/>
                  <a:pt x="4786" y="2962"/>
                  <a:pt x="4809" y="2942"/>
                </a:cubicBezTo>
                <a:cubicBezTo>
                  <a:pt x="4813" y="2938"/>
                  <a:pt x="4817" y="2934"/>
                  <a:pt x="4821" y="2931"/>
                </a:cubicBezTo>
                <a:close/>
                <a:moveTo>
                  <a:pt x="4789" y="2415"/>
                </a:moveTo>
                <a:cubicBezTo>
                  <a:pt x="4771" y="2398"/>
                  <a:pt x="4756" y="2385"/>
                  <a:pt x="4740" y="2338"/>
                </a:cubicBezTo>
                <a:cubicBezTo>
                  <a:pt x="4728" y="2303"/>
                  <a:pt x="4747" y="2314"/>
                  <a:pt x="4729" y="2277"/>
                </a:cubicBezTo>
                <a:cubicBezTo>
                  <a:pt x="4721" y="2262"/>
                  <a:pt x="4710" y="2249"/>
                  <a:pt x="4698" y="2238"/>
                </a:cubicBezTo>
                <a:cubicBezTo>
                  <a:pt x="4706" y="2226"/>
                  <a:pt x="4715" y="2215"/>
                  <a:pt x="4725" y="2206"/>
                </a:cubicBezTo>
                <a:cubicBezTo>
                  <a:pt x="4751" y="2217"/>
                  <a:pt x="4775" y="2233"/>
                  <a:pt x="4795" y="2260"/>
                </a:cubicBezTo>
                <a:cubicBezTo>
                  <a:pt x="4845" y="2326"/>
                  <a:pt x="4807" y="2370"/>
                  <a:pt x="4789" y="2415"/>
                </a:cubicBezTo>
                <a:close/>
                <a:moveTo>
                  <a:pt x="4837" y="2082"/>
                </a:moveTo>
                <a:cubicBezTo>
                  <a:pt x="4843" y="2091"/>
                  <a:pt x="4846" y="2098"/>
                  <a:pt x="4849" y="2104"/>
                </a:cubicBezTo>
                <a:cubicBezTo>
                  <a:pt x="4843" y="2102"/>
                  <a:pt x="4836" y="2101"/>
                  <a:pt x="4829" y="2100"/>
                </a:cubicBezTo>
                <a:cubicBezTo>
                  <a:pt x="4806" y="2096"/>
                  <a:pt x="4774" y="2100"/>
                  <a:pt x="4754" y="2086"/>
                </a:cubicBezTo>
                <a:cubicBezTo>
                  <a:pt x="4753" y="2085"/>
                  <a:pt x="4753" y="2085"/>
                  <a:pt x="4752" y="2084"/>
                </a:cubicBezTo>
                <a:cubicBezTo>
                  <a:pt x="4765" y="2077"/>
                  <a:pt x="4778" y="2069"/>
                  <a:pt x="4791" y="2060"/>
                </a:cubicBezTo>
                <a:cubicBezTo>
                  <a:pt x="4795" y="2057"/>
                  <a:pt x="4799" y="2054"/>
                  <a:pt x="4803" y="2050"/>
                </a:cubicBezTo>
                <a:cubicBezTo>
                  <a:pt x="4816" y="2058"/>
                  <a:pt x="4828" y="2067"/>
                  <a:pt x="4837" y="2082"/>
                </a:cubicBezTo>
                <a:close/>
                <a:moveTo>
                  <a:pt x="4821" y="2037"/>
                </a:moveTo>
                <a:cubicBezTo>
                  <a:pt x="4825" y="2034"/>
                  <a:pt x="4829" y="2031"/>
                  <a:pt x="4833" y="2028"/>
                </a:cubicBezTo>
                <a:cubicBezTo>
                  <a:pt x="4839" y="2039"/>
                  <a:pt x="4843" y="2050"/>
                  <a:pt x="4847" y="2062"/>
                </a:cubicBezTo>
                <a:cubicBezTo>
                  <a:pt x="4839" y="2051"/>
                  <a:pt x="4830" y="2043"/>
                  <a:pt x="4821" y="2037"/>
                </a:cubicBezTo>
                <a:close/>
                <a:moveTo>
                  <a:pt x="4740" y="2069"/>
                </a:moveTo>
                <a:cubicBezTo>
                  <a:pt x="4734" y="2058"/>
                  <a:pt x="4731" y="2044"/>
                  <a:pt x="4729" y="2030"/>
                </a:cubicBezTo>
                <a:cubicBezTo>
                  <a:pt x="4747" y="2033"/>
                  <a:pt x="4766" y="2035"/>
                  <a:pt x="4782" y="2041"/>
                </a:cubicBezTo>
                <a:cubicBezTo>
                  <a:pt x="4769" y="2051"/>
                  <a:pt x="4755" y="2061"/>
                  <a:pt x="4740" y="2069"/>
                </a:cubicBezTo>
                <a:close/>
                <a:moveTo>
                  <a:pt x="4735" y="2091"/>
                </a:moveTo>
                <a:cubicBezTo>
                  <a:pt x="4742" y="2098"/>
                  <a:pt x="4751" y="2104"/>
                  <a:pt x="4765" y="2108"/>
                </a:cubicBezTo>
                <a:cubicBezTo>
                  <a:pt x="4788" y="2116"/>
                  <a:pt x="4815" y="2110"/>
                  <a:pt x="4838" y="2118"/>
                </a:cubicBezTo>
                <a:cubicBezTo>
                  <a:pt x="4850" y="2119"/>
                  <a:pt x="4858" y="2125"/>
                  <a:pt x="4861" y="2135"/>
                </a:cubicBezTo>
                <a:cubicBezTo>
                  <a:pt x="4860" y="2135"/>
                  <a:pt x="4858" y="2135"/>
                  <a:pt x="4856" y="2135"/>
                </a:cubicBezTo>
                <a:cubicBezTo>
                  <a:pt x="4806" y="2122"/>
                  <a:pt x="4756" y="2111"/>
                  <a:pt x="4710" y="2100"/>
                </a:cubicBezTo>
                <a:cubicBezTo>
                  <a:pt x="4718" y="2098"/>
                  <a:pt x="4727" y="2095"/>
                  <a:pt x="4735" y="2091"/>
                </a:cubicBezTo>
                <a:close/>
                <a:moveTo>
                  <a:pt x="4857" y="2249"/>
                </a:moveTo>
                <a:cubicBezTo>
                  <a:pt x="4857" y="2252"/>
                  <a:pt x="4858" y="2254"/>
                  <a:pt x="4858" y="2256"/>
                </a:cubicBezTo>
                <a:cubicBezTo>
                  <a:pt x="4850" y="2241"/>
                  <a:pt x="4839" y="2227"/>
                  <a:pt x="4826" y="2214"/>
                </a:cubicBezTo>
                <a:cubicBezTo>
                  <a:pt x="4839" y="2217"/>
                  <a:pt x="4853" y="2220"/>
                  <a:pt x="4867" y="2223"/>
                </a:cubicBezTo>
                <a:cubicBezTo>
                  <a:pt x="4862" y="2244"/>
                  <a:pt x="4859" y="2214"/>
                  <a:pt x="4857" y="2249"/>
                </a:cubicBezTo>
                <a:close/>
                <a:moveTo>
                  <a:pt x="4910" y="2057"/>
                </a:moveTo>
                <a:cubicBezTo>
                  <a:pt x="4914" y="2075"/>
                  <a:pt x="4913" y="2093"/>
                  <a:pt x="4910" y="2111"/>
                </a:cubicBezTo>
                <a:cubicBezTo>
                  <a:pt x="4899" y="2111"/>
                  <a:pt x="4888" y="2109"/>
                  <a:pt x="4879" y="2104"/>
                </a:cubicBezTo>
                <a:cubicBezTo>
                  <a:pt x="4872" y="2094"/>
                  <a:pt x="4867" y="2085"/>
                  <a:pt x="4863" y="2074"/>
                </a:cubicBezTo>
                <a:cubicBezTo>
                  <a:pt x="4857" y="2056"/>
                  <a:pt x="4854" y="2037"/>
                  <a:pt x="4847" y="2019"/>
                </a:cubicBezTo>
                <a:cubicBezTo>
                  <a:pt x="4857" y="2014"/>
                  <a:pt x="4866" y="2010"/>
                  <a:pt x="4876" y="2008"/>
                </a:cubicBezTo>
                <a:cubicBezTo>
                  <a:pt x="4877" y="2008"/>
                  <a:pt x="4878" y="2008"/>
                  <a:pt x="4880" y="2007"/>
                </a:cubicBezTo>
                <a:cubicBezTo>
                  <a:pt x="4893" y="2018"/>
                  <a:pt x="4903" y="2030"/>
                  <a:pt x="4910" y="2057"/>
                </a:cubicBezTo>
                <a:close/>
                <a:moveTo>
                  <a:pt x="4887" y="1914"/>
                </a:moveTo>
                <a:cubicBezTo>
                  <a:pt x="4887" y="1912"/>
                  <a:pt x="4887" y="1909"/>
                  <a:pt x="4886" y="1907"/>
                </a:cubicBezTo>
                <a:cubicBezTo>
                  <a:pt x="4899" y="1904"/>
                  <a:pt x="4912" y="1901"/>
                  <a:pt x="4925" y="1896"/>
                </a:cubicBezTo>
                <a:cubicBezTo>
                  <a:pt x="4932" y="1897"/>
                  <a:pt x="4938" y="1898"/>
                  <a:pt x="4945" y="1900"/>
                </a:cubicBezTo>
                <a:cubicBezTo>
                  <a:pt x="4955" y="1902"/>
                  <a:pt x="4965" y="1906"/>
                  <a:pt x="4974" y="1909"/>
                </a:cubicBezTo>
                <a:cubicBezTo>
                  <a:pt x="4974" y="1911"/>
                  <a:pt x="4973" y="1913"/>
                  <a:pt x="4972" y="1915"/>
                </a:cubicBezTo>
                <a:cubicBezTo>
                  <a:pt x="4977" y="1931"/>
                  <a:pt x="4982" y="1952"/>
                  <a:pt x="4990" y="1972"/>
                </a:cubicBezTo>
                <a:cubicBezTo>
                  <a:pt x="4955" y="1991"/>
                  <a:pt x="4919" y="1998"/>
                  <a:pt x="4887" y="1914"/>
                </a:cubicBezTo>
                <a:close/>
                <a:moveTo>
                  <a:pt x="5341" y="1011"/>
                </a:moveTo>
                <a:cubicBezTo>
                  <a:pt x="5343" y="1010"/>
                  <a:pt x="5345" y="1009"/>
                  <a:pt x="5347" y="1008"/>
                </a:cubicBezTo>
                <a:cubicBezTo>
                  <a:pt x="5349" y="1014"/>
                  <a:pt x="5351" y="1021"/>
                  <a:pt x="5352" y="1029"/>
                </a:cubicBezTo>
                <a:cubicBezTo>
                  <a:pt x="5353" y="1030"/>
                  <a:pt x="5354" y="1030"/>
                  <a:pt x="5354" y="1031"/>
                </a:cubicBezTo>
                <a:cubicBezTo>
                  <a:pt x="5342" y="1030"/>
                  <a:pt x="5329" y="1028"/>
                  <a:pt x="5317" y="1027"/>
                </a:cubicBezTo>
                <a:cubicBezTo>
                  <a:pt x="5324" y="1021"/>
                  <a:pt x="5332" y="1016"/>
                  <a:pt x="5341" y="1011"/>
                </a:cubicBezTo>
                <a:close/>
                <a:moveTo>
                  <a:pt x="5338" y="841"/>
                </a:moveTo>
                <a:cubicBezTo>
                  <a:pt x="5344" y="835"/>
                  <a:pt x="5349" y="830"/>
                  <a:pt x="5355" y="824"/>
                </a:cubicBezTo>
                <a:cubicBezTo>
                  <a:pt x="5366" y="812"/>
                  <a:pt x="5377" y="801"/>
                  <a:pt x="5389" y="792"/>
                </a:cubicBezTo>
                <a:cubicBezTo>
                  <a:pt x="5387" y="803"/>
                  <a:pt x="5386" y="813"/>
                  <a:pt x="5384" y="821"/>
                </a:cubicBezTo>
                <a:cubicBezTo>
                  <a:pt x="5378" y="827"/>
                  <a:pt x="5371" y="833"/>
                  <a:pt x="5365" y="839"/>
                </a:cubicBezTo>
                <a:cubicBezTo>
                  <a:pt x="5356" y="841"/>
                  <a:pt x="5348" y="841"/>
                  <a:pt x="5338" y="841"/>
                </a:cubicBezTo>
                <a:close/>
                <a:moveTo>
                  <a:pt x="5649" y="876"/>
                </a:moveTo>
                <a:cubicBezTo>
                  <a:pt x="5649" y="888"/>
                  <a:pt x="5649" y="901"/>
                  <a:pt x="5648" y="913"/>
                </a:cubicBezTo>
                <a:cubicBezTo>
                  <a:pt x="5627" y="931"/>
                  <a:pt x="5587" y="960"/>
                  <a:pt x="5543" y="984"/>
                </a:cubicBezTo>
                <a:cubicBezTo>
                  <a:pt x="5560" y="955"/>
                  <a:pt x="5570" y="920"/>
                  <a:pt x="5574" y="886"/>
                </a:cubicBezTo>
                <a:cubicBezTo>
                  <a:pt x="5598" y="879"/>
                  <a:pt x="5624" y="876"/>
                  <a:pt x="5649" y="876"/>
                </a:cubicBezTo>
                <a:close/>
                <a:moveTo>
                  <a:pt x="5601" y="869"/>
                </a:moveTo>
                <a:cubicBezTo>
                  <a:pt x="5604" y="866"/>
                  <a:pt x="5608" y="863"/>
                  <a:pt x="5613" y="858"/>
                </a:cubicBezTo>
                <a:cubicBezTo>
                  <a:pt x="5617" y="850"/>
                  <a:pt x="5621" y="842"/>
                  <a:pt x="5624" y="833"/>
                </a:cubicBezTo>
                <a:cubicBezTo>
                  <a:pt x="5632" y="815"/>
                  <a:pt x="5644" y="800"/>
                  <a:pt x="5661" y="787"/>
                </a:cubicBezTo>
                <a:cubicBezTo>
                  <a:pt x="5654" y="813"/>
                  <a:pt x="5651" y="840"/>
                  <a:pt x="5650" y="867"/>
                </a:cubicBezTo>
                <a:cubicBezTo>
                  <a:pt x="5633" y="867"/>
                  <a:pt x="5617" y="867"/>
                  <a:pt x="5601" y="869"/>
                </a:cubicBezTo>
                <a:close/>
                <a:moveTo>
                  <a:pt x="5561" y="1017"/>
                </a:moveTo>
                <a:cubicBezTo>
                  <a:pt x="5552" y="1010"/>
                  <a:pt x="5543" y="1004"/>
                  <a:pt x="5533" y="998"/>
                </a:cubicBezTo>
                <a:cubicBezTo>
                  <a:pt x="5575" y="979"/>
                  <a:pt x="5614" y="952"/>
                  <a:pt x="5648" y="915"/>
                </a:cubicBezTo>
                <a:cubicBezTo>
                  <a:pt x="5648" y="929"/>
                  <a:pt x="5647" y="943"/>
                  <a:pt x="5646" y="956"/>
                </a:cubicBezTo>
                <a:cubicBezTo>
                  <a:pt x="5637" y="960"/>
                  <a:pt x="5628" y="964"/>
                  <a:pt x="5620" y="968"/>
                </a:cubicBezTo>
                <a:cubicBezTo>
                  <a:pt x="5596" y="982"/>
                  <a:pt x="5579" y="1000"/>
                  <a:pt x="5561" y="1017"/>
                </a:cubicBezTo>
                <a:close/>
                <a:moveTo>
                  <a:pt x="5568" y="1042"/>
                </a:moveTo>
                <a:cubicBezTo>
                  <a:pt x="5577" y="1052"/>
                  <a:pt x="5583" y="1062"/>
                  <a:pt x="5586" y="1073"/>
                </a:cubicBezTo>
                <a:cubicBezTo>
                  <a:pt x="5572" y="1075"/>
                  <a:pt x="5557" y="1072"/>
                  <a:pt x="5541" y="1063"/>
                </a:cubicBezTo>
                <a:cubicBezTo>
                  <a:pt x="5541" y="1063"/>
                  <a:pt x="5540" y="1063"/>
                  <a:pt x="5539" y="1063"/>
                </a:cubicBezTo>
                <a:cubicBezTo>
                  <a:pt x="5550" y="1057"/>
                  <a:pt x="5559" y="1050"/>
                  <a:pt x="5568" y="1042"/>
                </a:cubicBezTo>
                <a:close/>
                <a:moveTo>
                  <a:pt x="5550" y="913"/>
                </a:moveTo>
                <a:cubicBezTo>
                  <a:pt x="5538" y="945"/>
                  <a:pt x="5524" y="968"/>
                  <a:pt x="5507" y="986"/>
                </a:cubicBezTo>
                <a:cubicBezTo>
                  <a:pt x="5501" y="983"/>
                  <a:pt x="5494" y="981"/>
                  <a:pt x="5488" y="979"/>
                </a:cubicBezTo>
                <a:cubicBezTo>
                  <a:pt x="5480" y="977"/>
                  <a:pt x="5473" y="976"/>
                  <a:pt x="5465" y="975"/>
                </a:cubicBezTo>
                <a:cubicBezTo>
                  <a:pt x="5474" y="963"/>
                  <a:pt x="5481" y="948"/>
                  <a:pt x="5491" y="937"/>
                </a:cubicBezTo>
                <a:cubicBezTo>
                  <a:pt x="5509" y="917"/>
                  <a:pt x="5531" y="903"/>
                  <a:pt x="5556" y="893"/>
                </a:cubicBezTo>
                <a:cubicBezTo>
                  <a:pt x="5554" y="900"/>
                  <a:pt x="5552" y="906"/>
                  <a:pt x="5550" y="913"/>
                </a:cubicBezTo>
                <a:close/>
                <a:moveTo>
                  <a:pt x="5507" y="904"/>
                </a:moveTo>
                <a:cubicBezTo>
                  <a:pt x="5479" y="924"/>
                  <a:pt x="5461" y="953"/>
                  <a:pt x="5436" y="973"/>
                </a:cubicBezTo>
                <a:cubicBezTo>
                  <a:pt x="5419" y="972"/>
                  <a:pt x="5401" y="975"/>
                  <a:pt x="5385" y="979"/>
                </a:cubicBezTo>
                <a:cubicBezTo>
                  <a:pt x="5385" y="979"/>
                  <a:pt x="5386" y="978"/>
                  <a:pt x="5387" y="978"/>
                </a:cubicBezTo>
                <a:cubicBezTo>
                  <a:pt x="5428" y="950"/>
                  <a:pt x="5464" y="905"/>
                  <a:pt x="5517" y="890"/>
                </a:cubicBezTo>
                <a:cubicBezTo>
                  <a:pt x="5522" y="888"/>
                  <a:pt x="5528" y="888"/>
                  <a:pt x="5534" y="888"/>
                </a:cubicBezTo>
                <a:cubicBezTo>
                  <a:pt x="5525" y="892"/>
                  <a:pt x="5516" y="898"/>
                  <a:pt x="5507" y="904"/>
                </a:cubicBezTo>
                <a:close/>
                <a:moveTo>
                  <a:pt x="5453" y="987"/>
                </a:moveTo>
                <a:cubicBezTo>
                  <a:pt x="5467" y="988"/>
                  <a:pt x="5482" y="991"/>
                  <a:pt x="5496" y="996"/>
                </a:cubicBezTo>
                <a:cubicBezTo>
                  <a:pt x="5483" y="1006"/>
                  <a:pt x="5469" y="1014"/>
                  <a:pt x="5451" y="1019"/>
                </a:cubicBezTo>
                <a:cubicBezTo>
                  <a:pt x="5424" y="1025"/>
                  <a:pt x="5400" y="1022"/>
                  <a:pt x="5383" y="1008"/>
                </a:cubicBezTo>
                <a:cubicBezTo>
                  <a:pt x="5408" y="1009"/>
                  <a:pt x="5431" y="1004"/>
                  <a:pt x="5453" y="987"/>
                </a:cubicBezTo>
                <a:close/>
                <a:moveTo>
                  <a:pt x="5471" y="1047"/>
                </a:moveTo>
                <a:cubicBezTo>
                  <a:pt x="5493" y="1039"/>
                  <a:pt x="5510" y="1025"/>
                  <a:pt x="5525" y="1009"/>
                </a:cubicBezTo>
                <a:cubicBezTo>
                  <a:pt x="5534" y="1014"/>
                  <a:pt x="5543" y="1019"/>
                  <a:pt x="5551" y="1026"/>
                </a:cubicBezTo>
                <a:cubicBezTo>
                  <a:pt x="5533" y="1042"/>
                  <a:pt x="5514" y="1056"/>
                  <a:pt x="5488" y="1064"/>
                </a:cubicBezTo>
                <a:cubicBezTo>
                  <a:pt x="5452" y="1074"/>
                  <a:pt x="5413" y="1073"/>
                  <a:pt x="5377" y="1085"/>
                </a:cubicBezTo>
                <a:cubicBezTo>
                  <a:pt x="5360" y="1092"/>
                  <a:pt x="5344" y="1098"/>
                  <a:pt x="5329" y="1104"/>
                </a:cubicBezTo>
                <a:cubicBezTo>
                  <a:pt x="5313" y="1090"/>
                  <a:pt x="5297" y="1079"/>
                  <a:pt x="5276" y="1071"/>
                </a:cubicBezTo>
                <a:cubicBezTo>
                  <a:pt x="5278" y="1068"/>
                  <a:pt x="5280" y="1065"/>
                  <a:pt x="5282" y="1062"/>
                </a:cubicBezTo>
                <a:cubicBezTo>
                  <a:pt x="5346" y="1047"/>
                  <a:pt x="5408" y="1071"/>
                  <a:pt x="5471" y="1047"/>
                </a:cubicBezTo>
                <a:close/>
                <a:moveTo>
                  <a:pt x="4952" y="1859"/>
                </a:moveTo>
                <a:cubicBezTo>
                  <a:pt x="4938" y="1859"/>
                  <a:pt x="4925" y="1859"/>
                  <a:pt x="4910" y="1858"/>
                </a:cubicBezTo>
                <a:cubicBezTo>
                  <a:pt x="4914" y="1852"/>
                  <a:pt x="4918" y="1846"/>
                  <a:pt x="4921" y="1840"/>
                </a:cubicBezTo>
                <a:cubicBezTo>
                  <a:pt x="4933" y="1840"/>
                  <a:pt x="4945" y="1841"/>
                  <a:pt x="4957" y="1842"/>
                </a:cubicBezTo>
                <a:cubicBezTo>
                  <a:pt x="4959" y="1845"/>
                  <a:pt x="4962" y="1848"/>
                  <a:pt x="4964" y="1850"/>
                </a:cubicBezTo>
                <a:cubicBezTo>
                  <a:pt x="4960" y="1854"/>
                  <a:pt x="4956" y="1856"/>
                  <a:pt x="4952" y="1859"/>
                </a:cubicBezTo>
                <a:close/>
                <a:moveTo>
                  <a:pt x="4972" y="1873"/>
                </a:moveTo>
                <a:cubicBezTo>
                  <a:pt x="4974" y="1873"/>
                  <a:pt x="4975" y="1873"/>
                  <a:pt x="4976" y="1873"/>
                </a:cubicBezTo>
                <a:cubicBezTo>
                  <a:pt x="4978" y="1880"/>
                  <a:pt x="4979" y="1887"/>
                  <a:pt x="4978" y="1894"/>
                </a:cubicBezTo>
                <a:cubicBezTo>
                  <a:pt x="4969" y="1891"/>
                  <a:pt x="4961" y="1888"/>
                  <a:pt x="4952" y="1885"/>
                </a:cubicBezTo>
                <a:cubicBezTo>
                  <a:pt x="4959" y="1881"/>
                  <a:pt x="4965" y="1877"/>
                  <a:pt x="4972" y="1873"/>
                </a:cubicBezTo>
                <a:close/>
                <a:moveTo>
                  <a:pt x="5276" y="1270"/>
                </a:moveTo>
                <a:cubicBezTo>
                  <a:pt x="5270" y="1268"/>
                  <a:pt x="5262" y="1265"/>
                  <a:pt x="5255" y="1263"/>
                </a:cubicBezTo>
                <a:cubicBezTo>
                  <a:pt x="5256" y="1262"/>
                  <a:pt x="5257" y="1261"/>
                  <a:pt x="5258" y="1260"/>
                </a:cubicBezTo>
                <a:cubicBezTo>
                  <a:pt x="5283" y="1260"/>
                  <a:pt x="5308" y="1249"/>
                  <a:pt x="5331" y="1239"/>
                </a:cubicBezTo>
                <a:cubicBezTo>
                  <a:pt x="5324" y="1245"/>
                  <a:pt x="5318" y="1252"/>
                  <a:pt x="5312" y="1258"/>
                </a:cubicBezTo>
                <a:cubicBezTo>
                  <a:pt x="5306" y="1265"/>
                  <a:pt x="5301" y="1273"/>
                  <a:pt x="5296" y="1281"/>
                </a:cubicBezTo>
                <a:cubicBezTo>
                  <a:pt x="5291" y="1277"/>
                  <a:pt x="5284" y="1273"/>
                  <a:pt x="5276" y="1270"/>
                </a:cubicBezTo>
                <a:close/>
                <a:moveTo>
                  <a:pt x="5290" y="1292"/>
                </a:moveTo>
                <a:cubicBezTo>
                  <a:pt x="5284" y="1302"/>
                  <a:pt x="5279" y="1313"/>
                  <a:pt x="5274" y="1323"/>
                </a:cubicBezTo>
                <a:cubicBezTo>
                  <a:pt x="5262" y="1311"/>
                  <a:pt x="5248" y="1300"/>
                  <a:pt x="5233" y="1291"/>
                </a:cubicBezTo>
                <a:cubicBezTo>
                  <a:pt x="5235" y="1289"/>
                  <a:pt x="5237" y="1287"/>
                  <a:pt x="5239" y="1285"/>
                </a:cubicBezTo>
                <a:cubicBezTo>
                  <a:pt x="5242" y="1281"/>
                  <a:pt x="5244" y="1278"/>
                  <a:pt x="5247" y="1275"/>
                </a:cubicBezTo>
                <a:cubicBezTo>
                  <a:pt x="5248" y="1275"/>
                  <a:pt x="5249" y="1275"/>
                  <a:pt x="5250" y="1275"/>
                </a:cubicBezTo>
                <a:cubicBezTo>
                  <a:pt x="5265" y="1279"/>
                  <a:pt x="5278" y="1284"/>
                  <a:pt x="5290" y="1292"/>
                </a:cubicBezTo>
                <a:close/>
                <a:moveTo>
                  <a:pt x="5246" y="1197"/>
                </a:moveTo>
                <a:cubicBezTo>
                  <a:pt x="5256" y="1192"/>
                  <a:pt x="5271" y="1187"/>
                  <a:pt x="5295" y="1180"/>
                </a:cubicBezTo>
                <a:cubicBezTo>
                  <a:pt x="5297" y="1180"/>
                  <a:pt x="5299" y="1180"/>
                  <a:pt x="5301" y="1180"/>
                </a:cubicBezTo>
                <a:cubicBezTo>
                  <a:pt x="5287" y="1190"/>
                  <a:pt x="5277" y="1203"/>
                  <a:pt x="5267" y="1217"/>
                </a:cubicBezTo>
                <a:cubicBezTo>
                  <a:pt x="5260" y="1212"/>
                  <a:pt x="5252" y="1206"/>
                  <a:pt x="5246" y="1197"/>
                </a:cubicBezTo>
                <a:close/>
                <a:moveTo>
                  <a:pt x="5299" y="1165"/>
                </a:moveTo>
                <a:cubicBezTo>
                  <a:pt x="5278" y="1167"/>
                  <a:pt x="5271" y="1152"/>
                  <a:pt x="5253" y="1161"/>
                </a:cubicBezTo>
                <a:cubicBezTo>
                  <a:pt x="5244" y="1166"/>
                  <a:pt x="5237" y="1171"/>
                  <a:pt x="5231" y="1177"/>
                </a:cubicBezTo>
                <a:cubicBezTo>
                  <a:pt x="5230" y="1176"/>
                  <a:pt x="5230" y="1175"/>
                  <a:pt x="5229" y="1174"/>
                </a:cubicBezTo>
                <a:cubicBezTo>
                  <a:pt x="5231" y="1170"/>
                  <a:pt x="5232" y="1167"/>
                  <a:pt x="5233" y="1163"/>
                </a:cubicBezTo>
                <a:cubicBezTo>
                  <a:pt x="5241" y="1162"/>
                  <a:pt x="5249" y="1161"/>
                  <a:pt x="5257" y="1159"/>
                </a:cubicBezTo>
                <a:cubicBezTo>
                  <a:pt x="5283" y="1152"/>
                  <a:pt x="5306" y="1140"/>
                  <a:pt x="5330" y="1128"/>
                </a:cubicBezTo>
                <a:cubicBezTo>
                  <a:pt x="5338" y="1136"/>
                  <a:pt x="5346" y="1144"/>
                  <a:pt x="5355" y="1153"/>
                </a:cubicBezTo>
                <a:cubicBezTo>
                  <a:pt x="5337" y="1159"/>
                  <a:pt x="5318" y="1163"/>
                  <a:pt x="5299" y="1165"/>
                </a:cubicBezTo>
                <a:close/>
                <a:moveTo>
                  <a:pt x="5245" y="1134"/>
                </a:moveTo>
                <a:cubicBezTo>
                  <a:pt x="5251" y="1117"/>
                  <a:pt x="5258" y="1100"/>
                  <a:pt x="5267" y="1085"/>
                </a:cubicBezTo>
                <a:cubicBezTo>
                  <a:pt x="5283" y="1092"/>
                  <a:pt x="5297" y="1101"/>
                  <a:pt x="5310" y="1111"/>
                </a:cubicBezTo>
                <a:cubicBezTo>
                  <a:pt x="5288" y="1120"/>
                  <a:pt x="5267" y="1127"/>
                  <a:pt x="5245" y="1134"/>
                </a:cubicBezTo>
                <a:close/>
                <a:moveTo>
                  <a:pt x="5230" y="1124"/>
                </a:moveTo>
                <a:cubicBezTo>
                  <a:pt x="5229" y="1117"/>
                  <a:pt x="5228" y="1108"/>
                  <a:pt x="5225" y="1103"/>
                </a:cubicBezTo>
                <a:cubicBezTo>
                  <a:pt x="5223" y="1099"/>
                  <a:pt x="5221" y="1096"/>
                  <a:pt x="5218" y="1093"/>
                </a:cubicBezTo>
                <a:cubicBezTo>
                  <a:pt x="5225" y="1087"/>
                  <a:pt x="5233" y="1081"/>
                  <a:pt x="5244" y="1076"/>
                </a:cubicBezTo>
                <a:cubicBezTo>
                  <a:pt x="5247" y="1077"/>
                  <a:pt x="5249" y="1078"/>
                  <a:pt x="5252" y="1079"/>
                </a:cubicBezTo>
                <a:cubicBezTo>
                  <a:pt x="5244" y="1093"/>
                  <a:pt x="5237" y="1108"/>
                  <a:pt x="5230" y="1124"/>
                </a:cubicBezTo>
                <a:close/>
                <a:moveTo>
                  <a:pt x="5227" y="1271"/>
                </a:moveTo>
                <a:cubicBezTo>
                  <a:pt x="5224" y="1275"/>
                  <a:pt x="5220" y="1279"/>
                  <a:pt x="5216" y="1282"/>
                </a:cubicBezTo>
                <a:cubicBezTo>
                  <a:pt x="5213" y="1281"/>
                  <a:pt x="5210" y="1280"/>
                  <a:pt x="5207" y="1279"/>
                </a:cubicBezTo>
                <a:cubicBezTo>
                  <a:pt x="5209" y="1276"/>
                  <a:pt x="5211" y="1273"/>
                  <a:pt x="5212" y="1270"/>
                </a:cubicBezTo>
                <a:cubicBezTo>
                  <a:pt x="5217" y="1270"/>
                  <a:pt x="5222" y="1270"/>
                  <a:pt x="5227" y="1271"/>
                </a:cubicBezTo>
                <a:close/>
                <a:moveTo>
                  <a:pt x="5224" y="1300"/>
                </a:moveTo>
                <a:cubicBezTo>
                  <a:pt x="5240" y="1309"/>
                  <a:pt x="5254" y="1321"/>
                  <a:pt x="5266" y="1334"/>
                </a:cubicBezTo>
                <a:cubicBezTo>
                  <a:pt x="5244" y="1336"/>
                  <a:pt x="5222" y="1332"/>
                  <a:pt x="5199" y="1321"/>
                </a:cubicBezTo>
                <a:cubicBezTo>
                  <a:pt x="5199" y="1321"/>
                  <a:pt x="5198" y="1321"/>
                  <a:pt x="5197" y="1320"/>
                </a:cubicBezTo>
                <a:cubicBezTo>
                  <a:pt x="5206" y="1314"/>
                  <a:pt x="5215" y="1307"/>
                  <a:pt x="5224" y="1300"/>
                </a:cubicBezTo>
                <a:close/>
                <a:moveTo>
                  <a:pt x="5010" y="1495"/>
                </a:moveTo>
                <a:cubicBezTo>
                  <a:pt x="5006" y="1492"/>
                  <a:pt x="5003" y="1489"/>
                  <a:pt x="5001" y="1486"/>
                </a:cubicBezTo>
                <a:cubicBezTo>
                  <a:pt x="5002" y="1485"/>
                  <a:pt x="5004" y="1484"/>
                  <a:pt x="5006" y="1483"/>
                </a:cubicBezTo>
                <a:cubicBezTo>
                  <a:pt x="5010" y="1485"/>
                  <a:pt x="5014" y="1486"/>
                  <a:pt x="5019" y="1488"/>
                </a:cubicBezTo>
                <a:cubicBezTo>
                  <a:pt x="5027" y="1505"/>
                  <a:pt x="5034" y="1523"/>
                  <a:pt x="5053" y="1535"/>
                </a:cubicBezTo>
                <a:cubicBezTo>
                  <a:pt x="5066" y="1542"/>
                  <a:pt x="5084" y="1546"/>
                  <a:pt x="5098" y="1546"/>
                </a:cubicBezTo>
                <a:cubicBezTo>
                  <a:pt x="5111" y="1546"/>
                  <a:pt x="5122" y="1544"/>
                  <a:pt x="5133" y="1542"/>
                </a:cubicBezTo>
                <a:cubicBezTo>
                  <a:pt x="5137" y="1545"/>
                  <a:pt x="5140" y="1548"/>
                  <a:pt x="5143" y="1552"/>
                </a:cubicBezTo>
                <a:cubicBezTo>
                  <a:pt x="5130" y="1560"/>
                  <a:pt x="5118" y="1572"/>
                  <a:pt x="5106" y="1585"/>
                </a:cubicBezTo>
                <a:cubicBezTo>
                  <a:pt x="5078" y="1587"/>
                  <a:pt x="5049" y="1577"/>
                  <a:pt x="5014" y="1533"/>
                </a:cubicBezTo>
                <a:cubicBezTo>
                  <a:pt x="5015" y="1535"/>
                  <a:pt x="5018" y="1502"/>
                  <a:pt x="5010" y="1495"/>
                </a:cubicBezTo>
                <a:close/>
                <a:moveTo>
                  <a:pt x="5000" y="814"/>
                </a:moveTo>
                <a:cubicBezTo>
                  <a:pt x="4985" y="847"/>
                  <a:pt x="4970" y="854"/>
                  <a:pt x="4953" y="856"/>
                </a:cubicBezTo>
                <a:cubicBezTo>
                  <a:pt x="4938" y="855"/>
                  <a:pt x="4923" y="854"/>
                  <a:pt x="4908" y="854"/>
                </a:cubicBezTo>
                <a:cubicBezTo>
                  <a:pt x="4906" y="847"/>
                  <a:pt x="4905" y="839"/>
                  <a:pt x="4903" y="832"/>
                </a:cubicBezTo>
                <a:cubicBezTo>
                  <a:pt x="4907" y="829"/>
                  <a:pt x="4911" y="827"/>
                  <a:pt x="4915" y="824"/>
                </a:cubicBezTo>
                <a:cubicBezTo>
                  <a:pt x="4944" y="822"/>
                  <a:pt x="4972" y="817"/>
                  <a:pt x="5000" y="814"/>
                </a:cubicBezTo>
                <a:close/>
                <a:moveTo>
                  <a:pt x="4968" y="784"/>
                </a:moveTo>
                <a:cubicBezTo>
                  <a:pt x="4982" y="774"/>
                  <a:pt x="4995" y="765"/>
                  <a:pt x="5010" y="757"/>
                </a:cubicBezTo>
                <a:cubicBezTo>
                  <a:pt x="5013" y="755"/>
                  <a:pt x="5016" y="754"/>
                  <a:pt x="5020" y="752"/>
                </a:cubicBezTo>
                <a:cubicBezTo>
                  <a:pt x="5018" y="760"/>
                  <a:pt x="5016" y="768"/>
                  <a:pt x="5014" y="775"/>
                </a:cubicBezTo>
                <a:cubicBezTo>
                  <a:pt x="4999" y="777"/>
                  <a:pt x="4984" y="781"/>
                  <a:pt x="4968" y="784"/>
                </a:cubicBezTo>
                <a:close/>
                <a:moveTo>
                  <a:pt x="5143" y="1260"/>
                </a:moveTo>
                <a:cubicBezTo>
                  <a:pt x="5136" y="1259"/>
                  <a:pt x="5130" y="1257"/>
                  <a:pt x="5123" y="1255"/>
                </a:cubicBezTo>
                <a:cubicBezTo>
                  <a:pt x="5126" y="1253"/>
                  <a:pt x="5129" y="1250"/>
                  <a:pt x="5132" y="1247"/>
                </a:cubicBezTo>
                <a:cubicBezTo>
                  <a:pt x="5135" y="1244"/>
                  <a:pt x="5138" y="1240"/>
                  <a:pt x="5140" y="1237"/>
                </a:cubicBezTo>
                <a:cubicBezTo>
                  <a:pt x="5148" y="1242"/>
                  <a:pt x="5153" y="1247"/>
                  <a:pt x="5158" y="1253"/>
                </a:cubicBezTo>
                <a:cubicBezTo>
                  <a:pt x="5153" y="1256"/>
                  <a:pt x="5148" y="1258"/>
                  <a:pt x="5143" y="1260"/>
                </a:cubicBezTo>
                <a:close/>
                <a:moveTo>
                  <a:pt x="5162" y="1276"/>
                </a:moveTo>
                <a:cubicBezTo>
                  <a:pt x="5166" y="1277"/>
                  <a:pt x="5168" y="1278"/>
                  <a:pt x="5171" y="1279"/>
                </a:cubicBezTo>
                <a:cubicBezTo>
                  <a:pt x="5172" y="1285"/>
                  <a:pt x="5172" y="1291"/>
                  <a:pt x="5171" y="1297"/>
                </a:cubicBezTo>
                <a:cubicBezTo>
                  <a:pt x="5169" y="1299"/>
                  <a:pt x="5168" y="1301"/>
                  <a:pt x="5166" y="1303"/>
                </a:cubicBezTo>
                <a:cubicBezTo>
                  <a:pt x="5155" y="1296"/>
                  <a:pt x="5144" y="1289"/>
                  <a:pt x="5133" y="1283"/>
                </a:cubicBezTo>
                <a:cubicBezTo>
                  <a:pt x="5139" y="1281"/>
                  <a:pt x="5144" y="1279"/>
                  <a:pt x="5150" y="1277"/>
                </a:cubicBezTo>
                <a:cubicBezTo>
                  <a:pt x="5152" y="1276"/>
                  <a:pt x="5154" y="1275"/>
                  <a:pt x="5156" y="1275"/>
                </a:cubicBezTo>
                <a:cubicBezTo>
                  <a:pt x="5158" y="1275"/>
                  <a:pt x="5160" y="1276"/>
                  <a:pt x="5162" y="1276"/>
                </a:cubicBezTo>
                <a:close/>
                <a:moveTo>
                  <a:pt x="5140" y="1168"/>
                </a:moveTo>
                <a:cubicBezTo>
                  <a:pt x="5135" y="1180"/>
                  <a:pt x="5128" y="1192"/>
                  <a:pt x="5120" y="1202"/>
                </a:cubicBezTo>
                <a:cubicBezTo>
                  <a:pt x="5119" y="1188"/>
                  <a:pt x="5113" y="1175"/>
                  <a:pt x="5102" y="1166"/>
                </a:cubicBezTo>
                <a:cubicBezTo>
                  <a:pt x="5115" y="1166"/>
                  <a:pt x="5128" y="1166"/>
                  <a:pt x="5141" y="1167"/>
                </a:cubicBezTo>
                <a:cubicBezTo>
                  <a:pt x="5141" y="1167"/>
                  <a:pt x="5140" y="1168"/>
                  <a:pt x="5140" y="1168"/>
                </a:cubicBezTo>
                <a:close/>
                <a:moveTo>
                  <a:pt x="5111" y="1291"/>
                </a:moveTo>
                <a:cubicBezTo>
                  <a:pt x="5126" y="1299"/>
                  <a:pt x="5141" y="1307"/>
                  <a:pt x="5156" y="1316"/>
                </a:cubicBezTo>
                <a:cubicBezTo>
                  <a:pt x="5152" y="1320"/>
                  <a:pt x="5148" y="1324"/>
                  <a:pt x="5145" y="1327"/>
                </a:cubicBezTo>
                <a:cubicBezTo>
                  <a:pt x="5139" y="1329"/>
                  <a:pt x="5133" y="1331"/>
                  <a:pt x="5127" y="1333"/>
                </a:cubicBezTo>
                <a:cubicBezTo>
                  <a:pt x="5111" y="1325"/>
                  <a:pt x="5095" y="1318"/>
                  <a:pt x="5080" y="1309"/>
                </a:cubicBezTo>
                <a:cubicBezTo>
                  <a:pt x="5090" y="1302"/>
                  <a:pt x="5101" y="1297"/>
                  <a:pt x="5111" y="1291"/>
                </a:cubicBezTo>
                <a:close/>
                <a:moveTo>
                  <a:pt x="5106" y="1338"/>
                </a:moveTo>
                <a:cubicBezTo>
                  <a:pt x="5087" y="1341"/>
                  <a:pt x="5068" y="1343"/>
                  <a:pt x="5048" y="1344"/>
                </a:cubicBezTo>
                <a:cubicBezTo>
                  <a:pt x="5054" y="1337"/>
                  <a:pt x="5061" y="1330"/>
                  <a:pt x="5067" y="1323"/>
                </a:cubicBezTo>
                <a:cubicBezTo>
                  <a:pt x="5079" y="1328"/>
                  <a:pt x="5092" y="1333"/>
                  <a:pt x="5106" y="1338"/>
                </a:cubicBezTo>
                <a:close/>
                <a:moveTo>
                  <a:pt x="4989" y="1041"/>
                </a:moveTo>
                <a:cubicBezTo>
                  <a:pt x="5006" y="1040"/>
                  <a:pt x="5022" y="1041"/>
                  <a:pt x="5039" y="1041"/>
                </a:cubicBezTo>
                <a:cubicBezTo>
                  <a:pt x="5043" y="1041"/>
                  <a:pt x="5048" y="1042"/>
                  <a:pt x="5052" y="1042"/>
                </a:cubicBezTo>
                <a:cubicBezTo>
                  <a:pt x="5051" y="1047"/>
                  <a:pt x="5050" y="1051"/>
                  <a:pt x="5049" y="1055"/>
                </a:cubicBezTo>
                <a:cubicBezTo>
                  <a:pt x="5049" y="1058"/>
                  <a:pt x="5048" y="1060"/>
                  <a:pt x="5047" y="1063"/>
                </a:cubicBezTo>
                <a:cubicBezTo>
                  <a:pt x="5028" y="1061"/>
                  <a:pt x="5009" y="1055"/>
                  <a:pt x="4989" y="1041"/>
                </a:cubicBezTo>
                <a:close/>
                <a:moveTo>
                  <a:pt x="5035" y="1093"/>
                </a:moveTo>
                <a:cubicBezTo>
                  <a:pt x="5031" y="1100"/>
                  <a:pt x="5026" y="1107"/>
                  <a:pt x="5022" y="1113"/>
                </a:cubicBezTo>
                <a:cubicBezTo>
                  <a:pt x="5015" y="1107"/>
                  <a:pt x="5009" y="1100"/>
                  <a:pt x="5004" y="1092"/>
                </a:cubicBezTo>
                <a:cubicBezTo>
                  <a:pt x="5008" y="1092"/>
                  <a:pt x="5014" y="1092"/>
                  <a:pt x="5023" y="1093"/>
                </a:cubicBezTo>
                <a:cubicBezTo>
                  <a:pt x="5027" y="1093"/>
                  <a:pt x="5031" y="1093"/>
                  <a:pt x="5035" y="1093"/>
                </a:cubicBezTo>
                <a:close/>
                <a:moveTo>
                  <a:pt x="5054" y="1129"/>
                </a:moveTo>
                <a:cubicBezTo>
                  <a:pt x="5055" y="1124"/>
                  <a:pt x="5057" y="1117"/>
                  <a:pt x="5062" y="1107"/>
                </a:cubicBezTo>
                <a:cubicBezTo>
                  <a:pt x="5067" y="1099"/>
                  <a:pt x="5069" y="1093"/>
                  <a:pt x="5070" y="1089"/>
                </a:cubicBezTo>
                <a:cubicBezTo>
                  <a:pt x="5082" y="1087"/>
                  <a:pt x="5093" y="1085"/>
                  <a:pt x="5105" y="1085"/>
                </a:cubicBezTo>
                <a:cubicBezTo>
                  <a:pt x="5088" y="1099"/>
                  <a:pt x="5071" y="1114"/>
                  <a:pt x="5054" y="1129"/>
                </a:cubicBezTo>
                <a:close/>
                <a:moveTo>
                  <a:pt x="5058" y="1024"/>
                </a:moveTo>
                <a:cubicBezTo>
                  <a:pt x="5037" y="1023"/>
                  <a:pt x="5017" y="1023"/>
                  <a:pt x="4997" y="1023"/>
                </a:cubicBezTo>
                <a:cubicBezTo>
                  <a:pt x="5002" y="1022"/>
                  <a:pt x="5007" y="1021"/>
                  <a:pt x="5012" y="1019"/>
                </a:cubicBezTo>
                <a:cubicBezTo>
                  <a:pt x="5027" y="1012"/>
                  <a:pt x="5038" y="1002"/>
                  <a:pt x="5050" y="990"/>
                </a:cubicBezTo>
                <a:cubicBezTo>
                  <a:pt x="5055" y="995"/>
                  <a:pt x="5060" y="1002"/>
                  <a:pt x="5063" y="1011"/>
                </a:cubicBezTo>
                <a:cubicBezTo>
                  <a:pt x="5061" y="1015"/>
                  <a:pt x="5059" y="1020"/>
                  <a:pt x="5058" y="1024"/>
                </a:cubicBezTo>
                <a:close/>
                <a:moveTo>
                  <a:pt x="4976" y="1010"/>
                </a:moveTo>
                <a:cubicBezTo>
                  <a:pt x="4976" y="1009"/>
                  <a:pt x="4977" y="1008"/>
                  <a:pt x="4977" y="1007"/>
                </a:cubicBezTo>
                <a:cubicBezTo>
                  <a:pt x="4983" y="1003"/>
                  <a:pt x="4989" y="998"/>
                  <a:pt x="4996" y="994"/>
                </a:cubicBezTo>
                <a:cubicBezTo>
                  <a:pt x="5004" y="989"/>
                  <a:pt x="5012" y="984"/>
                  <a:pt x="5020" y="980"/>
                </a:cubicBezTo>
                <a:cubicBezTo>
                  <a:pt x="5025" y="980"/>
                  <a:pt x="5031" y="981"/>
                  <a:pt x="5035" y="983"/>
                </a:cubicBezTo>
                <a:cubicBezTo>
                  <a:pt x="5016" y="998"/>
                  <a:pt x="4997" y="1008"/>
                  <a:pt x="4976" y="1010"/>
                </a:cubicBezTo>
                <a:close/>
                <a:moveTo>
                  <a:pt x="5007" y="906"/>
                </a:moveTo>
                <a:cubicBezTo>
                  <a:pt x="5003" y="910"/>
                  <a:pt x="5000" y="914"/>
                  <a:pt x="4996" y="917"/>
                </a:cubicBezTo>
                <a:cubicBezTo>
                  <a:pt x="4978" y="908"/>
                  <a:pt x="4959" y="900"/>
                  <a:pt x="4940" y="893"/>
                </a:cubicBezTo>
                <a:cubicBezTo>
                  <a:pt x="4953" y="888"/>
                  <a:pt x="4966" y="883"/>
                  <a:pt x="4980" y="877"/>
                </a:cubicBezTo>
                <a:cubicBezTo>
                  <a:pt x="4994" y="879"/>
                  <a:pt x="5007" y="882"/>
                  <a:pt x="5020" y="885"/>
                </a:cubicBezTo>
                <a:cubicBezTo>
                  <a:pt x="5015" y="892"/>
                  <a:pt x="5011" y="899"/>
                  <a:pt x="5007" y="906"/>
                </a:cubicBezTo>
                <a:close/>
                <a:moveTo>
                  <a:pt x="4982" y="931"/>
                </a:moveTo>
                <a:cubicBezTo>
                  <a:pt x="4971" y="941"/>
                  <a:pt x="4961" y="952"/>
                  <a:pt x="4949" y="961"/>
                </a:cubicBezTo>
                <a:cubicBezTo>
                  <a:pt x="4946" y="962"/>
                  <a:pt x="4943" y="963"/>
                  <a:pt x="4940" y="965"/>
                </a:cubicBezTo>
                <a:cubicBezTo>
                  <a:pt x="4934" y="947"/>
                  <a:pt x="4928" y="929"/>
                  <a:pt x="4923" y="911"/>
                </a:cubicBezTo>
                <a:cubicBezTo>
                  <a:pt x="4943" y="916"/>
                  <a:pt x="4962" y="922"/>
                  <a:pt x="4982" y="931"/>
                </a:cubicBezTo>
                <a:close/>
                <a:moveTo>
                  <a:pt x="4959" y="1430"/>
                </a:moveTo>
                <a:cubicBezTo>
                  <a:pt x="4972" y="1437"/>
                  <a:pt x="4985" y="1445"/>
                  <a:pt x="4997" y="1458"/>
                </a:cubicBezTo>
                <a:cubicBezTo>
                  <a:pt x="4993" y="1456"/>
                  <a:pt x="4988" y="1455"/>
                  <a:pt x="4984" y="1453"/>
                </a:cubicBezTo>
                <a:cubicBezTo>
                  <a:pt x="4973" y="1449"/>
                  <a:pt x="4963" y="1444"/>
                  <a:pt x="4952" y="1440"/>
                </a:cubicBezTo>
                <a:cubicBezTo>
                  <a:pt x="4954" y="1437"/>
                  <a:pt x="4957" y="1433"/>
                  <a:pt x="4959" y="1430"/>
                </a:cubicBezTo>
                <a:close/>
                <a:moveTo>
                  <a:pt x="4988" y="1406"/>
                </a:moveTo>
                <a:cubicBezTo>
                  <a:pt x="5001" y="1412"/>
                  <a:pt x="5014" y="1417"/>
                  <a:pt x="5028" y="1421"/>
                </a:cubicBezTo>
                <a:cubicBezTo>
                  <a:pt x="5033" y="1427"/>
                  <a:pt x="5038" y="1435"/>
                  <a:pt x="5044" y="1443"/>
                </a:cubicBezTo>
                <a:cubicBezTo>
                  <a:pt x="5038" y="1445"/>
                  <a:pt x="5033" y="1447"/>
                  <a:pt x="5028" y="1449"/>
                </a:cubicBezTo>
                <a:cubicBezTo>
                  <a:pt x="5000" y="1421"/>
                  <a:pt x="5026" y="1436"/>
                  <a:pt x="5000" y="1415"/>
                </a:cubicBezTo>
                <a:cubicBezTo>
                  <a:pt x="4996" y="1411"/>
                  <a:pt x="4992" y="1408"/>
                  <a:pt x="4988" y="1406"/>
                </a:cubicBezTo>
                <a:close/>
                <a:moveTo>
                  <a:pt x="5042" y="1476"/>
                </a:moveTo>
                <a:cubicBezTo>
                  <a:pt x="5037" y="1465"/>
                  <a:pt x="5037" y="1465"/>
                  <a:pt x="5037" y="1465"/>
                </a:cubicBezTo>
                <a:cubicBezTo>
                  <a:pt x="5041" y="1463"/>
                  <a:pt x="5046" y="1461"/>
                  <a:pt x="5051" y="1460"/>
                </a:cubicBezTo>
                <a:cubicBezTo>
                  <a:pt x="5053" y="1465"/>
                  <a:pt x="5054" y="1470"/>
                  <a:pt x="5060" y="1475"/>
                </a:cubicBezTo>
                <a:cubicBezTo>
                  <a:pt x="5063" y="1477"/>
                  <a:pt x="5065" y="1479"/>
                  <a:pt x="5068" y="1481"/>
                </a:cubicBezTo>
                <a:cubicBezTo>
                  <a:pt x="5059" y="1479"/>
                  <a:pt x="5050" y="1477"/>
                  <a:pt x="5042" y="1476"/>
                </a:cubicBezTo>
                <a:close/>
                <a:moveTo>
                  <a:pt x="5051" y="1416"/>
                </a:moveTo>
                <a:cubicBezTo>
                  <a:pt x="5046" y="1406"/>
                  <a:pt x="5040" y="1397"/>
                  <a:pt x="5027" y="1390"/>
                </a:cubicBezTo>
                <a:cubicBezTo>
                  <a:pt x="5019" y="1385"/>
                  <a:pt x="5011" y="1381"/>
                  <a:pt x="5002" y="1379"/>
                </a:cubicBezTo>
                <a:cubicBezTo>
                  <a:pt x="5007" y="1379"/>
                  <a:pt x="5012" y="1380"/>
                  <a:pt x="5017" y="1381"/>
                </a:cubicBezTo>
                <a:cubicBezTo>
                  <a:pt x="5044" y="1387"/>
                  <a:pt x="5036" y="1401"/>
                  <a:pt x="5069" y="1400"/>
                </a:cubicBezTo>
                <a:cubicBezTo>
                  <a:pt x="5078" y="1400"/>
                  <a:pt x="5086" y="1398"/>
                  <a:pt x="5095" y="1395"/>
                </a:cubicBezTo>
                <a:cubicBezTo>
                  <a:pt x="5107" y="1406"/>
                  <a:pt x="5119" y="1416"/>
                  <a:pt x="5132" y="1425"/>
                </a:cubicBezTo>
                <a:cubicBezTo>
                  <a:pt x="5106" y="1428"/>
                  <a:pt x="5079" y="1424"/>
                  <a:pt x="5051" y="1416"/>
                </a:cubicBezTo>
                <a:close/>
                <a:moveTo>
                  <a:pt x="5124" y="1380"/>
                </a:moveTo>
                <a:cubicBezTo>
                  <a:pt x="5133" y="1374"/>
                  <a:pt x="5142" y="1366"/>
                  <a:pt x="5150" y="1357"/>
                </a:cubicBezTo>
                <a:cubicBezTo>
                  <a:pt x="5170" y="1369"/>
                  <a:pt x="5190" y="1383"/>
                  <a:pt x="5210" y="1395"/>
                </a:cubicBezTo>
                <a:cubicBezTo>
                  <a:pt x="5190" y="1410"/>
                  <a:pt x="5168" y="1419"/>
                  <a:pt x="5146" y="1423"/>
                </a:cubicBezTo>
                <a:cubicBezTo>
                  <a:pt x="5132" y="1413"/>
                  <a:pt x="5123" y="1398"/>
                  <a:pt x="5124" y="1380"/>
                </a:cubicBezTo>
                <a:close/>
                <a:moveTo>
                  <a:pt x="5159" y="1348"/>
                </a:moveTo>
                <a:cubicBezTo>
                  <a:pt x="5162" y="1344"/>
                  <a:pt x="5165" y="1340"/>
                  <a:pt x="5169" y="1336"/>
                </a:cubicBezTo>
                <a:cubicBezTo>
                  <a:pt x="5173" y="1334"/>
                  <a:pt x="5177" y="1331"/>
                  <a:pt x="5181" y="1329"/>
                </a:cubicBezTo>
                <a:cubicBezTo>
                  <a:pt x="5205" y="1341"/>
                  <a:pt x="5230" y="1349"/>
                  <a:pt x="5257" y="1350"/>
                </a:cubicBezTo>
                <a:cubicBezTo>
                  <a:pt x="5250" y="1358"/>
                  <a:pt x="5244" y="1365"/>
                  <a:pt x="5238" y="1372"/>
                </a:cubicBezTo>
                <a:cubicBezTo>
                  <a:pt x="5211" y="1366"/>
                  <a:pt x="5185" y="1358"/>
                  <a:pt x="5159" y="1348"/>
                </a:cubicBezTo>
                <a:close/>
                <a:moveTo>
                  <a:pt x="5182" y="1147"/>
                </a:moveTo>
                <a:cubicBezTo>
                  <a:pt x="5186" y="1138"/>
                  <a:pt x="5190" y="1129"/>
                  <a:pt x="5195" y="1121"/>
                </a:cubicBezTo>
                <a:cubicBezTo>
                  <a:pt x="5198" y="1127"/>
                  <a:pt x="5200" y="1135"/>
                  <a:pt x="5201" y="1144"/>
                </a:cubicBezTo>
                <a:cubicBezTo>
                  <a:pt x="5195" y="1145"/>
                  <a:pt x="5189" y="1146"/>
                  <a:pt x="5182" y="1147"/>
                </a:cubicBezTo>
                <a:close/>
                <a:moveTo>
                  <a:pt x="5184" y="1167"/>
                </a:moveTo>
                <a:cubicBezTo>
                  <a:pt x="5184" y="1168"/>
                  <a:pt x="5183" y="1169"/>
                  <a:pt x="5183" y="1170"/>
                </a:cubicBezTo>
                <a:cubicBezTo>
                  <a:pt x="5185" y="1190"/>
                  <a:pt x="5185" y="1207"/>
                  <a:pt x="5191" y="1221"/>
                </a:cubicBezTo>
                <a:cubicBezTo>
                  <a:pt x="5188" y="1226"/>
                  <a:pt x="5184" y="1230"/>
                  <a:pt x="5181" y="1234"/>
                </a:cubicBezTo>
                <a:cubicBezTo>
                  <a:pt x="5172" y="1227"/>
                  <a:pt x="5162" y="1222"/>
                  <a:pt x="5152" y="1219"/>
                </a:cubicBezTo>
                <a:cubicBezTo>
                  <a:pt x="5162" y="1202"/>
                  <a:pt x="5168" y="1184"/>
                  <a:pt x="5174" y="1167"/>
                </a:cubicBezTo>
                <a:cubicBezTo>
                  <a:pt x="5178" y="1167"/>
                  <a:pt x="5181" y="1167"/>
                  <a:pt x="5184" y="1167"/>
                </a:cubicBezTo>
                <a:close/>
                <a:moveTo>
                  <a:pt x="5149" y="1149"/>
                </a:moveTo>
                <a:cubicBezTo>
                  <a:pt x="5145" y="1149"/>
                  <a:pt x="5142" y="1149"/>
                  <a:pt x="5139" y="1149"/>
                </a:cubicBezTo>
                <a:cubicBezTo>
                  <a:pt x="5115" y="1148"/>
                  <a:pt x="5093" y="1149"/>
                  <a:pt x="5071" y="1150"/>
                </a:cubicBezTo>
                <a:cubicBezTo>
                  <a:pt x="5070" y="1149"/>
                  <a:pt x="5069" y="1149"/>
                  <a:pt x="5067" y="1148"/>
                </a:cubicBezTo>
                <a:cubicBezTo>
                  <a:pt x="5078" y="1139"/>
                  <a:pt x="5089" y="1129"/>
                  <a:pt x="5100" y="1120"/>
                </a:cubicBezTo>
                <a:cubicBezTo>
                  <a:pt x="5114" y="1109"/>
                  <a:pt x="5127" y="1099"/>
                  <a:pt x="5140" y="1091"/>
                </a:cubicBezTo>
                <a:cubicBezTo>
                  <a:pt x="5153" y="1089"/>
                  <a:pt x="5164" y="1090"/>
                  <a:pt x="5172" y="1094"/>
                </a:cubicBezTo>
                <a:cubicBezTo>
                  <a:pt x="5163" y="1111"/>
                  <a:pt x="5156" y="1129"/>
                  <a:pt x="5149" y="1149"/>
                </a:cubicBezTo>
                <a:close/>
                <a:moveTo>
                  <a:pt x="5130" y="1065"/>
                </a:moveTo>
                <a:cubicBezTo>
                  <a:pt x="5112" y="1063"/>
                  <a:pt x="5094" y="1064"/>
                  <a:pt x="5077" y="1064"/>
                </a:cubicBezTo>
                <a:cubicBezTo>
                  <a:pt x="5080" y="1060"/>
                  <a:pt x="5086" y="1054"/>
                  <a:pt x="5093" y="1046"/>
                </a:cubicBezTo>
                <a:cubicBezTo>
                  <a:pt x="5112" y="1048"/>
                  <a:pt x="5130" y="1051"/>
                  <a:pt x="5148" y="1054"/>
                </a:cubicBezTo>
                <a:cubicBezTo>
                  <a:pt x="5142" y="1058"/>
                  <a:pt x="5136" y="1061"/>
                  <a:pt x="5130" y="1065"/>
                </a:cubicBezTo>
                <a:close/>
                <a:moveTo>
                  <a:pt x="5081" y="982"/>
                </a:moveTo>
                <a:cubicBezTo>
                  <a:pt x="5075" y="979"/>
                  <a:pt x="5071" y="976"/>
                  <a:pt x="5068" y="973"/>
                </a:cubicBezTo>
                <a:cubicBezTo>
                  <a:pt x="5070" y="971"/>
                  <a:pt x="5072" y="969"/>
                  <a:pt x="5074" y="967"/>
                </a:cubicBezTo>
                <a:cubicBezTo>
                  <a:pt x="5081" y="969"/>
                  <a:pt x="5087" y="971"/>
                  <a:pt x="5094" y="972"/>
                </a:cubicBezTo>
                <a:cubicBezTo>
                  <a:pt x="5090" y="975"/>
                  <a:pt x="5085" y="978"/>
                  <a:pt x="5081" y="982"/>
                </a:cubicBezTo>
                <a:close/>
                <a:moveTo>
                  <a:pt x="5030" y="934"/>
                </a:moveTo>
                <a:cubicBezTo>
                  <a:pt x="5028" y="933"/>
                  <a:pt x="5027" y="933"/>
                  <a:pt x="5025" y="932"/>
                </a:cubicBezTo>
                <a:cubicBezTo>
                  <a:pt x="5037" y="920"/>
                  <a:pt x="5049" y="907"/>
                  <a:pt x="5062" y="895"/>
                </a:cubicBezTo>
                <a:cubicBezTo>
                  <a:pt x="5090" y="901"/>
                  <a:pt x="5117" y="906"/>
                  <a:pt x="5147" y="905"/>
                </a:cubicBezTo>
                <a:cubicBezTo>
                  <a:pt x="5151" y="905"/>
                  <a:pt x="5155" y="905"/>
                  <a:pt x="5159" y="905"/>
                </a:cubicBezTo>
                <a:cubicBezTo>
                  <a:pt x="5115" y="911"/>
                  <a:pt x="5071" y="916"/>
                  <a:pt x="5030" y="934"/>
                </a:cubicBezTo>
                <a:close/>
                <a:moveTo>
                  <a:pt x="5044" y="833"/>
                </a:moveTo>
                <a:cubicBezTo>
                  <a:pt x="5051" y="821"/>
                  <a:pt x="5053" y="816"/>
                  <a:pt x="5053" y="811"/>
                </a:cubicBezTo>
                <a:cubicBezTo>
                  <a:pt x="5063" y="811"/>
                  <a:pt x="5072" y="812"/>
                  <a:pt x="5082" y="813"/>
                </a:cubicBezTo>
                <a:cubicBezTo>
                  <a:pt x="5070" y="820"/>
                  <a:pt x="5057" y="826"/>
                  <a:pt x="5044" y="833"/>
                </a:cubicBezTo>
                <a:close/>
                <a:moveTo>
                  <a:pt x="5051" y="844"/>
                </a:moveTo>
                <a:cubicBezTo>
                  <a:pt x="5044" y="851"/>
                  <a:pt x="5038" y="859"/>
                  <a:pt x="5032" y="867"/>
                </a:cubicBezTo>
                <a:cubicBezTo>
                  <a:pt x="5025" y="866"/>
                  <a:pt x="5018" y="865"/>
                  <a:pt x="5010" y="864"/>
                </a:cubicBezTo>
                <a:cubicBezTo>
                  <a:pt x="5024" y="857"/>
                  <a:pt x="5038" y="851"/>
                  <a:pt x="5051" y="844"/>
                </a:cubicBezTo>
                <a:close/>
                <a:moveTo>
                  <a:pt x="5023" y="718"/>
                </a:moveTo>
                <a:cubicBezTo>
                  <a:pt x="5007" y="719"/>
                  <a:pt x="4991" y="721"/>
                  <a:pt x="4976" y="725"/>
                </a:cubicBezTo>
                <a:cubicBezTo>
                  <a:pt x="4945" y="732"/>
                  <a:pt x="4916" y="746"/>
                  <a:pt x="4889" y="763"/>
                </a:cubicBezTo>
                <a:cubicBezTo>
                  <a:pt x="4887" y="755"/>
                  <a:pt x="4885" y="747"/>
                  <a:pt x="4884" y="740"/>
                </a:cubicBezTo>
                <a:cubicBezTo>
                  <a:pt x="4882" y="731"/>
                  <a:pt x="4880" y="721"/>
                  <a:pt x="4879" y="712"/>
                </a:cubicBezTo>
                <a:cubicBezTo>
                  <a:pt x="4930" y="695"/>
                  <a:pt x="4980" y="678"/>
                  <a:pt x="5030" y="660"/>
                </a:cubicBezTo>
                <a:cubicBezTo>
                  <a:pt x="5023" y="680"/>
                  <a:pt x="5023" y="699"/>
                  <a:pt x="5023" y="718"/>
                </a:cubicBezTo>
                <a:close/>
                <a:moveTo>
                  <a:pt x="4988" y="734"/>
                </a:moveTo>
                <a:cubicBezTo>
                  <a:pt x="4997" y="732"/>
                  <a:pt x="5006" y="731"/>
                  <a:pt x="5015" y="729"/>
                </a:cubicBezTo>
                <a:cubicBezTo>
                  <a:pt x="5015" y="730"/>
                  <a:pt x="5014" y="730"/>
                  <a:pt x="5013" y="731"/>
                </a:cubicBezTo>
                <a:cubicBezTo>
                  <a:pt x="4980" y="747"/>
                  <a:pt x="4950" y="767"/>
                  <a:pt x="4922" y="788"/>
                </a:cubicBezTo>
                <a:cubicBezTo>
                  <a:pt x="4912" y="787"/>
                  <a:pt x="4902" y="786"/>
                  <a:pt x="4893" y="785"/>
                </a:cubicBezTo>
                <a:cubicBezTo>
                  <a:pt x="4892" y="781"/>
                  <a:pt x="4892" y="779"/>
                  <a:pt x="4891" y="776"/>
                </a:cubicBezTo>
                <a:cubicBezTo>
                  <a:pt x="4922" y="757"/>
                  <a:pt x="4953" y="741"/>
                  <a:pt x="4988" y="734"/>
                </a:cubicBezTo>
                <a:close/>
                <a:moveTo>
                  <a:pt x="4905" y="1417"/>
                </a:moveTo>
                <a:cubicBezTo>
                  <a:pt x="4919" y="1418"/>
                  <a:pt x="4933" y="1420"/>
                  <a:pt x="4947" y="1425"/>
                </a:cubicBezTo>
                <a:cubicBezTo>
                  <a:pt x="4945" y="1429"/>
                  <a:pt x="4942" y="1432"/>
                  <a:pt x="4939" y="1435"/>
                </a:cubicBezTo>
                <a:cubicBezTo>
                  <a:pt x="4927" y="1430"/>
                  <a:pt x="4914" y="1425"/>
                  <a:pt x="4901" y="1420"/>
                </a:cubicBezTo>
                <a:cubicBezTo>
                  <a:pt x="4902" y="1419"/>
                  <a:pt x="4903" y="1418"/>
                  <a:pt x="4905" y="1417"/>
                </a:cubicBezTo>
                <a:close/>
                <a:moveTo>
                  <a:pt x="4989" y="1622"/>
                </a:moveTo>
                <a:cubicBezTo>
                  <a:pt x="4993" y="1625"/>
                  <a:pt x="4996" y="1628"/>
                  <a:pt x="5000" y="1631"/>
                </a:cubicBezTo>
                <a:cubicBezTo>
                  <a:pt x="4989" y="1627"/>
                  <a:pt x="4979" y="1622"/>
                  <a:pt x="4969" y="1619"/>
                </a:cubicBezTo>
                <a:cubicBezTo>
                  <a:pt x="4958" y="1615"/>
                  <a:pt x="4944" y="1613"/>
                  <a:pt x="4931" y="1612"/>
                </a:cubicBezTo>
                <a:cubicBezTo>
                  <a:pt x="4933" y="1605"/>
                  <a:pt x="4937" y="1598"/>
                  <a:pt x="4943" y="1590"/>
                </a:cubicBezTo>
                <a:cubicBezTo>
                  <a:pt x="4959" y="1601"/>
                  <a:pt x="4975" y="1611"/>
                  <a:pt x="4989" y="1622"/>
                </a:cubicBezTo>
                <a:close/>
                <a:moveTo>
                  <a:pt x="4957" y="1636"/>
                </a:moveTo>
                <a:cubicBezTo>
                  <a:pt x="4974" y="1641"/>
                  <a:pt x="4989" y="1650"/>
                  <a:pt x="5006" y="1656"/>
                </a:cubicBezTo>
                <a:cubicBezTo>
                  <a:pt x="5014" y="1659"/>
                  <a:pt x="5022" y="1662"/>
                  <a:pt x="5030" y="1664"/>
                </a:cubicBezTo>
                <a:cubicBezTo>
                  <a:pt x="5033" y="1666"/>
                  <a:pt x="5035" y="1669"/>
                  <a:pt x="5037" y="1671"/>
                </a:cubicBezTo>
                <a:cubicBezTo>
                  <a:pt x="5034" y="1670"/>
                  <a:pt x="5032" y="1670"/>
                  <a:pt x="5029" y="1669"/>
                </a:cubicBezTo>
                <a:cubicBezTo>
                  <a:pt x="5004" y="1663"/>
                  <a:pt x="4992" y="1671"/>
                  <a:pt x="4978" y="1681"/>
                </a:cubicBezTo>
                <a:cubicBezTo>
                  <a:pt x="4974" y="1675"/>
                  <a:pt x="4970" y="1668"/>
                  <a:pt x="4965" y="1658"/>
                </a:cubicBezTo>
                <a:cubicBezTo>
                  <a:pt x="4951" y="1651"/>
                  <a:pt x="4941" y="1643"/>
                  <a:pt x="4935" y="1635"/>
                </a:cubicBezTo>
                <a:cubicBezTo>
                  <a:pt x="4942" y="1634"/>
                  <a:pt x="4949" y="1634"/>
                  <a:pt x="4957" y="1636"/>
                </a:cubicBezTo>
                <a:close/>
                <a:moveTo>
                  <a:pt x="4959" y="1568"/>
                </a:moveTo>
                <a:cubicBezTo>
                  <a:pt x="4969" y="1553"/>
                  <a:pt x="4984" y="1532"/>
                  <a:pt x="4982" y="1523"/>
                </a:cubicBezTo>
                <a:cubicBezTo>
                  <a:pt x="4982" y="1522"/>
                  <a:pt x="4982" y="1521"/>
                  <a:pt x="4982" y="1521"/>
                </a:cubicBezTo>
                <a:cubicBezTo>
                  <a:pt x="4987" y="1525"/>
                  <a:pt x="4991" y="1529"/>
                  <a:pt x="4996" y="1533"/>
                </a:cubicBezTo>
                <a:cubicBezTo>
                  <a:pt x="4994" y="1545"/>
                  <a:pt x="4994" y="1557"/>
                  <a:pt x="4996" y="1569"/>
                </a:cubicBezTo>
                <a:cubicBezTo>
                  <a:pt x="5000" y="1576"/>
                  <a:pt x="5001" y="1585"/>
                  <a:pt x="5006" y="1591"/>
                </a:cubicBezTo>
                <a:cubicBezTo>
                  <a:pt x="5029" y="1620"/>
                  <a:pt x="5057" y="1619"/>
                  <a:pt x="5085" y="1611"/>
                </a:cubicBezTo>
                <a:cubicBezTo>
                  <a:pt x="5077" y="1622"/>
                  <a:pt x="5069" y="1633"/>
                  <a:pt x="5063" y="1643"/>
                </a:cubicBezTo>
                <a:cubicBezTo>
                  <a:pt x="5059" y="1639"/>
                  <a:pt x="5054" y="1635"/>
                  <a:pt x="5047" y="1631"/>
                </a:cubicBezTo>
                <a:cubicBezTo>
                  <a:pt x="5018" y="1610"/>
                  <a:pt x="4988" y="1589"/>
                  <a:pt x="4959" y="1568"/>
                </a:cubicBezTo>
                <a:close/>
                <a:moveTo>
                  <a:pt x="5142" y="1597"/>
                </a:moveTo>
                <a:cubicBezTo>
                  <a:pt x="5123" y="1616"/>
                  <a:pt x="5103" y="1641"/>
                  <a:pt x="5079" y="1647"/>
                </a:cubicBezTo>
                <a:cubicBezTo>
                  <a:pt x="5093" y="1618"/>
                  <a:pt x="5114" y="1601"/>
                  <a:pt x="5142" y="1597"/>
                </a:cubicBezTo>
                <a:close/>
                <a:moveTo>
                  <a:pt x="5124" y="1640"/>
                </a:moveTo>
                <a:cubicBezTo>
                  <a:pt x="5129" y="1633"/>
                  <a:pt x="5139" y="1629"/>
                  <a:pt x="5146" y="1624"/>
                </a:cubicBezTo>
                <a:cubicBezTo>
                  <a:pt x="5155" y="1617"/>
                  <a:pt x="5165" y="1611"/>
                  <a:pt x="5172" y="1602"/>
                </a:cubicBezTo>
                <a:cubicBezTo>
                  <a:pt x="5173" y="1600"/>
                  <a:pt x="5174" y="1598"/>
                  <a:pt x="5175" y="1597"/>
                </a:cubicBezTo>
                <a:cubicBezTo>
                  <a:pt x="5189" y="1598"/>
                  <a:pt x="5203" y="1601"/>
                  <a:pt x="5219" y="1607"/>
                </a:cubicBezTo>
                <a:cubicBezTo>
                  <a:pt x="5220" y="1615"/>
                  <a:pt x="5221" y="1623"/>
                  <a:pt x="5222" y="1631"/>
                </a:cubicBezTo>
                <a:cubicBezTo>
                  <a:pt x="5228" y="1634"/>
                  <a:pt x="5232" y="1646"/>
                  <a:pt x="5239" y="1650"/>
                </a:cubicBezTo>
                <a:cubicBezTo>
                  <a:pt x="5241" y="1652"/>
                  <a:pt x="5243" y="1652"/>
                  <a:pt x="5245" y="1653"/>
                </a:cubicBezTo>
                <a:cubicBezTo>
                  <a:pt x="5246" y="1671"/>
                  <a:pt x="5245" y="1689"/>
                  <a:pt x="5250" y="1704"/>
                </a:cubicBezTo>
                <a:cubicBezTo>
                  <a:pt x="5250" y="1704"/>
                  <a:pt x="5249" y="1704"/>
                  <a:pt x="5248" y="1704"/>
                </a:cubicBezTo>
                <a:cubicBezTo>
                  <a:pt x="5245" y="1704"/>
                  <a:pt x="5243" y="1705"/>
                  <a:pt x="5241" y="1705"/>
                </a:cubicBezTo>
                <a:cubicBezTo>
                  <a:pt x="5208" y="1676"/>
                  <a:pt x="5195" y="1685"/>
                  <a:pt x="5156" y="1692"/>
                </a:cubicBezTo>
                <a:cubicBezTo>
                  <a:pt x="5139" y="1687"/>
                  <a:pt x="5126" y="1683"/>
                  <a:pt x="5116" y="1679"/>
                </a:cubicBezTo>
                <a:cubicBezTo>
                  <a:pt x="5115" y="1664"/>
                  <a:pt x="5117" y="1648"/>
                  <a:pt x="5124" y="1640"/>
                </a:cubicBezTo>
                <a:close/>
                <a:moveTo>
                  <a:pt x="5208" y="1551"/>
                </a:moveTo>
                <a:cubicBezTo>
                  <a:pt x="5195" y="1542"/>
                  <a:pt x="5182" y="1539"/>
                  <a:pt x="5170" y="1541"/>
                </a:cubicBezTo>
                <a:cubicBezTo>
                  <a:pt x="5167" y="1539"/>
                  <a:pt x="5165" y="1537"/>
                  <a:pt x="5162" y="1535"/>
                </a:cubicBezTo>
                <a:cubicBezTo>
                  <a:pt x="5177" y="1530"/>
                  <a:pt x="5190" y="1525"/>
                  <a:pt x="5205" y="1520"/>
                </a:cubicBezTo>
                <a:cubicBezTo>
                  <a:pt x="5216" y="1526"/>
                  <a:pt x="5226" y="1533"/>
                  <a:pt x="5236" y="1540"/>
                </a:cubicBezTo>
                <a:cubicBezTo>
                  <a:pt x="5226" y="1543"/>
                  <a:pt x="5217" y="1547"/>
                  <a:pt x="5208" y="1551"/>
                </a:cubicBezTo>
                <a:close/>
                <a:moveTo>
                  <a:pt x="5181" y="1492"/>
                </a:moveTo>
                <a:cubicBezTo>
                  <a:pt x="5144" y="1482"/>
                  <a:pt x="5102" y="1480"/>
                  <a:pt x="5076" y="1454"/>
                </a:cubicBezTo>
                <a:cubicBezTo>
                  <a:pt x="5109" y="1448"/>
                  <a:pt x="5145" y="1450"/>
                  <a:pt x="5181" y="1452"/>
                </a:cubicBezTo>
                <a:cubicBezTo>
                  <a:pt x="5197" y="1458"/>
                  <a:pt x="5213" y="1463"/>
                  <a:pt x="5231" y="1466"/>
                </a:cubicBezTo>
                <a:cubicBezTo>
                  <a:pt x="5233" y="1466"/>
                  <a:pt x="5234" y="1466"/>
                  <a:pt x="5235" y="1466"/>
                </a:cubicBezTo>
                <a:cubicBezTo>
                  <a:pt x="5215" y="1471"/>
                  <a:pt x="5199" y="1483"/>
                  <a:pt x="5181" y="1492"/>
                </a:cubicBezTo>
                <a:close/>
                <a:moveTo>
                  <a:pt x="5179" y="1439"/>
                </a:moveTo>
                <a:cubicBezTo>
                  <a:pt x="5174" y="1437"/>
                  <a:pt x="5169" y="1435"/>
                  <a:pt x="5164" y="1433"/>
                </a:cubicBezTo>
                <a:cubicBezTo>
                  <a:pt x="5185" y="1429"/>
                  <a:pt x="5204" y="1421"/>
                  <a:pt x="5222" y="1407"/>
                </a:cubicBezTo>
                <a:cubicBezTo>
                  <a:pt x="5224" y="1406"/>
                  <a:pt x="5225" y="1405"/>
                  <a:pt x="5226" y="1404"/>
                </a:cubicBezTo>
                <a:cubicBezTo>
                  <a:pt x="5243" y="1414"/>
                  <a:pt x="5260" y="1421"/>
                  <a:pt x="5277" y="1423"/>
                </a:cubicBezTo>
                <a:cubicBezTo>
                  <a:pt x="5280" y="1424"/>
                  <a:pt x="5284" y="1424"/>
                  <a:pt x="5287" y="1424"/>
                </a:cubicBezTo>
                <a:cubicBezTo>
                  <a:pt x="5253" y="1436"/>
                  <a:pt x="5216" y="1440"/>
                  <a:pt x="5179" y="1439"/>
                </a:cubicBezTo>
                <a:close/>
                <a:moveTo>
                  <a:pt x="5254" y="1374"/>
                </a:moveTo>
                <a:cubicBezTo>
                  <a:pt x="5255" y="1372"/>
                  <a:pt x="5257" y="1370"/>
                  <a:pt x="5259" y="1368"/>
                </a:cubicBezTo>
                <a:cubicBezTo>
                  <a:pt x="5263" y="1362"/>
                  <a:pt x="5268" y="1356"/>
                  <a:pt x="5272" y="1349"/>
                </a:cubicBezTo>
                <a:cubicBezTo>
                  <a:pt x="5274" y="1349"/>
                  <a:pt x="5276" y="1349"/>
                  <a:pt x="5278" y="1349"/>
                </a:cubicBezTo>
                <a:cubicBezTo>
                  <a:pt x="5285" y="1358"/>
                  <a:pt x="5292" y="1367"/>
                  <a:pt x="5299" y="1378"/>
                </a:cubicBezTo>
                <a:cubicBezTo>
                  <a:pt x="5297" y="1378"/>
                  <a:pt x="5295" y="1378"/>
                  <a:pt x="5293" y="1378"/>
                </a:cubicBezTo>
                <a:cubicBezTo>
                  <a:pt x="5280" y="1378"/>
                  <a:pt x="5267" y="1376"/>
                  <a:pt x="5254" y="1374"/>
                </a:cubicBezTo>
                <a:close/>
                <a:moveTo>
                  <a:pt x="5287" y="1324"/>
                </a:moveTo>
                <a:cubicBezTo>
                  <a:pt x="5290" y="1313"/>
                  <a:pt x="5295" y="1305"/>
                  <a:pt x="5301" y="1298"/>
                </a:cubicBezTo>
                <a:cubicBezTo>
                  <a:pt x="5309" y="1304"/>
                  <a:pt x="5317" y="1311"/>
                  <a:pt x="5325" y="1319"/>
                </a:cubicBezTo>
                <a:cubicBezTo>
                  <a:pt x="5311" y="1325"/>
                  <a:pt x="5297" y="1330"/>
                  <a:pt x="5282" y="1332"/>
                </a:cubicBezTo>
                <a:cubicBezTo>
                  <a:pt x="5284" y="1330"/>
                  <a:pt x="5285" y="1327"/>
                  <a:pt x="5287" y="1324"/>
                </a:cubicBezTo>
                <a:close/>
                <a:moveTo>
                  <a:pt x="5309" y="1290"/>
                </a:moveTo>
                <a:cubicBezTo>
                  <a:pt x="5325" y="1279"/>
                  <a:pt x="5346" y="1279"/>
                  <a:pt x="5373" y="1291"/>
                </a:cubicBezTo>
                <a:cubicBezTo>
                  <a:pt x="5361" y="1299"/>
                  <a:pt x="5349" y="1307"/>
                  <a:pt x="5336" y="1313"/>
                </a:cubicBezTo>
                <a:cubicBezTo>
                  <a:pt x="5326" y="1305"/>
                  <a:pt x="5318" y="1297"/>
                  <a:pt x="5309" y="1290"/>
                </a:cubicBezTo>
                <a:close/>
                <a:moveTo>
                  <a:pt x="5281" y="1225"/>
                </a:moveTo>
                <a:cubicBezTo>
                  <a:pt x="5292" y="1214"/>
                  <a:pt x="5308" y="1205"/>
                  <a:pt x="5344" y="1196"/>
                </a:cubicBezTo>
                <a:cubicBezTo>
                  <a:pt x="5363" y="1191"/>
                  <a:pt x="5379" y="1190"/>
                  <a:pt x="5394" y="1190"/>
                </a:cubicBezTo>
                <a:cubicBezTo>
                  <a:pt x="5383" y="1195"/>
                  <a:pt x="5374" y="1200"/>
                  <a:pt x="5369" y="1203"/>
                </a:cubicBezTo>
                <a:cubicBezTo>
                  <a:pt x="5337" y="1228"/>
                  <a:pt x="5308" y="1236"/>
                  <a:pt x="5281" y="1225"/>
                </a:cubicBezTo>
                <a:close/>
                <a:moveTo>
                  <a:pt x="5346" y="1120"/>
                </a:moveTo>
                <a:cubicBezTo>
                  <a:pt x="5367" y="1109"/>
                  <a:pt x="5389" y="1099"/>
                  <a:pt x="5414" y="1093"/>
                </a:cubicBezTo>
                <a:cubicBezTo>
                  <a:pt x="5428" y="1089"/>
                  <a:pt x="5443" y="1087"/>
                  <a:pt x="5459" y="1085"/>
                </a:cubicBezTo>
                <a:cubicBezTo>
                  <a:pt x="5445" y="1097"/>
                  <a:pt x="5429" y="1113"/>
                  <a:pt x="5430" y="1112"/>
                </a:cubicBezTo>
                <a:cubicBezTo>
                  <a:pt x="5412" y="1127"/>
                  <a:pt x="5392" y="1138"/>
                  <a:pt x="5370" y="1147"/>
                </a:cubicBezTo>
                <a:cubicBezTo>
                  <a:pt x="5362" y="1138"/>
                  <a:pt x="5354" y="1129"/>
                  <a:pt x="5346" y="1120"/>
                </a:cubicBezTo>
                <a:close/>
                <a:moveTo>
                  <a:pt x="5293" y="973"/>
                </a:moveTo>
                <a:cubicBezTo>
                  <a:pt x="5293" y="973"/>
                  <a:pt x="5293" y="973"/>
                  <a:pt x="5293" y="973"/>
                </a:cubicBezTo>
                <a:cubicBezTo>
                  <a:pt x="5300" y="972"/>
                  <a:pt x="5307" y="970"/>
                  <a:pt x="5313" y="967"/>
                </a:cubicBezTo>
                <a:cubicBezTo>
                  <a:pt x="5320" y="970"/>
                  <a:pt x="5327" y="974"/>
                  <a:pt x="5333" y="981"/>
                </a:cubicBezTo>
                <a:cubicBezTo>
                  <a:pt x="5331" y="982"/>
                  <a:pt x="5330" y="982"/>
                  <a:pt x="5329" y="983"/>
                </a:cubicBezTo>
                <a:cubicBezTo>
                  <a:pt x="5316" y="980"/>
                  <a:pt x="5305" y="977"/>
                  <a:pt x="5293" y="973"/>
                </a:cubicBezTo>
                <a:close/>
                <a:moveTo>
                  <a:pt x="5320" y="911"/>
                </a:moveTo>
                <a:cubicBezTo>
                  <a:pt x="5318" y="913"/>
                  <a:pt x="5316" y="914"/>
                  <a:pt x="5314" y="915"/>
                </a:cubicBezTo>
                <a:cubicBezTo>
                  <a:pt x="5303" y="912"/>
                  <a:pt x="5291" y="912"/>
                  <a:pt x="5279" y="916"/>
                </a:cubicBezTo>
                <a:cubicBezTo>
                  <a:pt x="5287" y="911"/>
                  <a:pt x="5294" y="906"/>
                  <a:pt x="5301" y="901"/>
                </a:cubicBezTo>
                <a:cubicBezTo>
                  <a:pt x="5314" y="900"/>
                  <a:pt x="5326" y="899"/>
                  <a:pt x="5337" y="897"/>
                </a:cubicBezTo>
                <a:cubicBezTo>
                  <a:pt x="5331" y="901"/>
                  <a:pt x="5326" y="906"/>
                  <a:pt x="5320" y="911"/>
                </a:cubicBezTo>
                <a:close/>
                <a:moveTo>
                  <a:pt x="5311" y="992"/>
                </a:moveTo>
                <a:cubicBezTo>
                  <a:pt x="5264" y="1011"/>
                  <a:pt x="5216" y="1017"/>
                  <a:pt x="5171" y="1040"/>
                </a:cubicBezTo>
                <a:cubicBezTo>
                  <a:pt x="5163" y="1038"/>
                  <a:pt x="5155" y="1036"/>
                  <a:pt x="5146" y="1035"/>
                </a:cubicBezTo>
                <a:cubicBezTo>
                  <a:pt x="5151" y="1033"/>
                  <a:pt x="5156" y="1032"/>
                  <a:pt x="5160" y="1030"/>
                </a:cubicBezTo>
                <a:cubicBezTo>
                  <a:pt x="5184" y="1020"/>
                  <a:pt x="5217" y="995"/>
                  <a:pt x="5249" y="979"/>
                </a:cubicBezTo>
                <a:cubicBezTo>
                  <a:pt x="5269" y="981"/>
                  <a:pt x="5290" y="987"/>
                  <a:pt x="5311" y="992"/>
                </a:cubicBezTo>
                <a:close/>
                <a:moveTo>
                  <a:pt x="5140" y="995"/>
                </a:moveTo>
                <a:cubicBezTo>
                  <a:pt x="5147" y="988"/>
                  <a:pt x="5153" y="983"/>
                  <a:pt x="5158" y="979"/>
                </a:cubicBezTo>
                <a:cubicBezTo>
                  <a:pt x="5165" y="979"/>
                  <a:pt x="5172" y="979"/>
                  <a:pt x="5179" y="979"/>
                </a:cubicBezTo>
                <a:cubicBezTo>
                  <a:pt x="5167" y="987"/>
                  <a:pt x="5154" y="993"/>
                  <a:pt x="5140" y="995"/>
                </a:cubicBezTo>
                <a:close/>
                <a:moveTo>
                  <a:pt x="5213" y="954"/>
                </a:moveTo>
                <a:cubicBezTo>
                  <a:pt x="5213" y="954"/>
                  <a:pt x="5213" y="954"/>
                  <a:pt x="5212" y="954"/>
                </a:cubicBezTo>
                <a:cubicBezTo>
                  <a:pt x="5207" y="954"/>
                  <a:pt x="5202" y="954"/>
                  <a:pt x="5196" y="953"/>
                </a:cubicBezTo>
                <a:cubicBezTo>
                  <a:pt x="5166" y="952"/>
                  <a:pt x="5141" y="953"/>
                  <a:pt x="5121" y="959"/>
                </a:cubicBezTo>
                <a:cubicBezTo>
                  <a:pt x="5113" y="958"/>
                  <a:pt x="5104" y="957"/>
                  <a:pt x="5095" y="955"/>
                </a:cubicBezTo>
                <a:cubicBezTo>
                  <a:pt x="5112" y="952"/>
                  <a:pt x="5129" y="948"/>
                  <a:pt x="5147" y="945"/>
                </a:cubicBezTo>
                <a:cubicBezTo>
                  <a:pt x="5151" y="945"/>
                  <a:pt x="5155" y="945"/>
                  <a:pt x="5160" y="945"/>
                </a:cubicBezTo>
                <a:cubicBezTo>
                  <a:pt x="5189" y="946"/>
                  <a:pt x="5211" y="946"/>
                  <a:pt x="5234" y="939"/>
                </a:cubicBezTo>
                <a:cubicBezTo>
                  <a:pt x="5227" y="944"/>
                  <a:pt x="5220" y="949"/>
                  <a:pt x="5213" y="954"/>
                </a:cubicBezTo>
                <a:close/>
                <a:moveTo>
                  <a:pt x="5181" y="873"/>
                </a:moveTo>
                <a:cubicBezTo>
                  <a:pt x="5133" y="877"/>
                  <a:pt x="5108" y="878"/>
                  <a:pt x="5083" y="875"/>
                </a:cubicBezTo>
                <a:cubicBezTo>
                  <a:pt x="5087" y="872"/>
                  <a:pt x="5090" y="869"/>
                  <a:pt x="5094" y="866"/>
                </a:cubicBezTo>
                <a:cubicBezTo>
                  <a:pt x="5117" y="848"/>
                  <a:pt x="5141" y="836"/>
                  <a:pt x="5167" y="830"/>
                </a:cubicBezTo>
                <a:cubicBezTo>
                  <a:pt x="5186" y="832"/>
                  <a:pt x="5205" y="832"/>
                  <a:pt x="5222" y="828"/>
                </a:cubicBezTo>
                <a:cubicBezTo>
                  <a:pt x="5223" y="830"/>
                  <a:pt x="5223" y="832"/>
                  <a:pt x="5224" y="834"/>
                </a:cubicBezTo>
                <a:cubicBezTo>
                  <a:pt x="5213" y="847"/>
                  <a:pt x="5201" y="859"/>
                  <a:pt x="5190" y="872"/>
                </a:cubicBezTo>
                <a:cubicBezTo>
                  <a:pt x="5187" y="872"/>
                  <a:pt x="5184" y="872"/>
                  <a:pt x="5181" y="873"/>
                </a:cubicBezTo>
                <a:close/>
                <a:moveTo>
                  <a:pt x="5217" y="785"/>
                </a:moveTo>
                <a:cubicBezTo>
                  <a:pt x="5216" y="786"/>
                  <a:pt x="5215" y="787"/>
                  <a:pt x="5214" y="787"/>
                </a:cubicBezTo>
                <a:cubicBezTo>
                  <a:pt x="5208" y="787"/>
                  <a:pt x="5203" y="787"/>
                  <a:pt x="5197" y="788"/>
                </a:cubicBezTo>
                <a:cubicBezTo>
                  <a:pt x="5180" y="788"/>
                  <a:pt x="5165" y="787"/>
                  <a:pt x="5150" y="785"/>
                </a:cubicBezTo>
                <a:cubicBezTo>
                  <a:pt x="5158" y="779"/>
                  <a:pt x="5166" y="774"/>
                  <a:pt x="5173" y="767"/>
                </a:cubicBezTo>
                <a:cubicBezTo>
                  <a:pt x="5187" y="757"/>
                  <a:pt x="5199" y="745"/>
                  <a:pt x="5210" y="732"/>
                </a:cubicBezTo>
                <a:cubicBezTo>
                  <a:pt x="5217" y="733"/>
                  <a:pt x="5224" y="734"/>
                  <a:pt x="5230" y="735"/>
                </a:cubicBezTo>
                <a:cubicBezTo>
                  <a:pt x="5224" y="751"/>
                  <a:pt x="5220" y="766"/>
                  <a:pt x="5217" y="785"/>
                </a:cubicBezTo>
                <a:close/>
                <a:moveTo>
                  <a:pt x="5137" y="779"/>
                </a:moveTo>
                <a:cubicBezTo>
                  <a:pt x="5135" y="780"/>
                  <a:pt x="5133" y="781"/>
                  <a:pt x="5131" y="782"/>
                </a:cubicBezTo>
                <a:cubicBezTo>
                  <a:pt x="5106" y="778"/>
                  <a:pt x="5082" y="773"/>
                  <a:pt x="5055" y="772"/>
                </a:cubicBezTo>
                <a:cubicBezTo>
                  <a:pt x="5055" y="759"/>
                  <a:pt x="5054" y="749"/>
                  <a:pt x="5054" y="740"/>
                </a:cubicBezTo>
                <a:cubicBezTo>
                  <a:pt x="5071" y="736"/>
                  <a:pt x="5089" y="732"/>
                  <a:pt x="5107" y="728"/>
                </a:cubicBezTo>
                <a:cubicBezTo>
                  <a:pt x="5105" y="733"/>
                  <a:pt x="5103" y="738"/>
                  <a:pt x="5101" y="742"/>
                </a:cubicBezTo>
                <a:cubicBezTo>
                  <a:pt x="5098" y="751"/>
                  <a:pt x="5105" y="761"/>
                  <a:pt x="5114" y="759"/>
                </a:cubicBezTo>
                <a:cubicBezTo>
                  <a:pt x="5140" y="757"/>
                  <a:pt x="5162" y="745"/>
                  <a:pt x="5181" y="730"/>
                </a:cubicBezTo>
                <a:cubicBezTo>
                  <a:pt x="5185" y="730"/>
                  <a:pt x="5189" y="730"/>
                  <a:pt x="5193" y="731"/>
                </a:cubicBezTo>
                <a:cubicBezTo>
                  <a:pt x="5176" y="748"/>
                  <a:pt x="5158" y="764"/>
                  <a:pt x="5137" y="779"/>
                </a:cubicBezTo>
                <a:close/>
                <a:moveTo>
                  <a:pt x="5122" y="694"/>
                </a:moveTo>
                <a:cubicBezTo>
                  <a:pt x="5103" y="703"/>
                  <a:pt x="5080" y="707"/>
                  <a:pt x="5054" y="715"/>
                </a:cubicBezTo>
                <a:cubicBezTo>
                  <a:pt x="5057" y="701"/>
                  <a:pt x="5063" y="685"/>
                  <a:pt x="5079" y="657"/>
                </a:cubicBezTo>
                <a:cubicBezTo>
                  <a:pt x="5080" y="654"/>
                  <a:pt x="5081" y="652"/>
                  <a:pt x="5082" y="649"/>
                </a:cubicBezTo>
                <a:cubicBezTo>
                  <a:pt x="5114" y="647"/>
                  <a:pt x="5141" y="630"/>
                  <a:pt x="5167" y="611"/>
                </a:cubicBezTo>
                <a:cubicBezTo>
                  <a:pt x="5151" y="638"/>
                  <a:pt x="5136" y="666"/>
                  <a:pt x="5122" y="694"/>
                </a:cubicBezTo>
                <a:close/>
                <a:moveTo>
                  <a:pt x="5100" y="570"/>
                </a:moveTo>
                <a:cubicBezTo>
                  <a:pt x="5051" y="573"/>
                  <a:pt x="5002" y="572"/>
                  <a:pt x="4954" y="565"/>
                </a:cubicBezTo>
                <a:cubicBezTo>
                  <a:pt x="4932" y="562"/>
                  <a:pt x="4912" y="560"/>
                  <a:pt x="4892" y="561"/>
                </a:cubicBezTo>
                <a:cubicBezTo>
                  <a:pt x="4963" y="530"/>
                  <a:pt x="5040" y="520"/>
                  <a:pt x="5118" y="519"/>
                </a:cubicBezTo>
                <a:cubicBezTo>
                  <a:pt x="5120" y="525"/>
                  <a:pt x="5124" y="531"/>
                  <a:pt x="5127" y="537"/>
                </a:cubicBezTo>
                <a:cubicBezTo>
                  <a:pt x="5118" y="547"/>
                  <a:pt x="5109" y="558"/>
                  <a:pt x="5100" y="570"/>
                </a:cubicBezTo>
                <a:close/>
                <a:moveTo>
                  <a:pt x="4927" y="584"/>
                </a:moveTo>
                <a:cubicBezTo>
                  <a:pt x="4979" y="589"/>
                  <a:pt x="5031" y="593"/>
                  <a:pt x="5082" y="591"/>
                </a:cubicBezTo>
                <a:cubicBezTo>
                  <a:pt x="5064" y="605"/>
                  <a:pt x="5049" y="623"/>
                  <a:pt x="5037" y="644"/>
                </a:cubicBezTo>
                <a:cubicBezTo>
                  <a:pt x="4987" y="662"/>
                  <a:pt x="4931" y="677"/>
                  <a:pt x="4876" y="694"/>
                </a:cubicBezTo>
                <a:cubicBezTo>
                  <a:pt x="4870" y="657"/>
                  <a:pt x="4866" y="620"/>
                  <a:pt x="4864" y="583"/>
                </a:cubicBezTo>
                <a:cubicBezTo>
                  <a:pt x="4884" y="582"/>
                  <a:pt x="4904" y="582"/>
                  <a:pt x="4927" y="584"/>
                </a:cubicBezTo>
                <a:close/>
                <a:moveTo>
                  <a:pt x="4878" y="1443"/>
                </a:moveTo>
                <a:cubicBezTo>
                  <a:pt x="4886" y="1447"/>
                  <a:pt x="4894" y="1451"/>
                  <a:pt x="4901" y="1455"/>
                </a:cubicBezTo>
                <a:cubicBezTo>
                  <a:pt x="4906" y="1460"/>
                  <a:pt x="4911" y="1466"/>
                  <a:pt x="4915" y="1473"/>
                </a:cubicBezTo>
                <a:cubicBezTo>
                  <a:pt x="4916" y="1473"/>
                  <a:pt x="4916" y="1473"/>
                  <a:pt x="4916" y="1473"/>
                </a:cubicBezTo>
                <a:cubicBezTo>
                  <a:pt x="4901" y="1471"/>
                  <a:pt x="4886" y="1469"/>
                  <a:pt x="4870" y="1468"/>
                </a:cubicBezTo>
                <a:cubicBezTo>
                  <a:pt x="4872" y="1458"/>
                  <a:pt x="4874" y="1450"/>
                  <a:pt x="4878" y="1443"/>
                </a:cubicBezTo>
                <a:close/>
                <a:moveTo>
                  <a:pt x="4926" y="1516"/>
                </a:moveTo>
                <a:cubicBezTo>
                  <a:pt x="4930" y="1516"/>
                  <a:pt x="4933" y="1516"/>
                  <a:pt x="4937" y="1516"/>
                </a:cubicBezTo>
                <a:cubicBezTo>
                  <a:pt x="4940" y="1529"/>
                  <a:pt x="4941" y="1542"/>
                  <a:pt x="4939" y="1555"/>
                </a:cubicBezTo>
                <a:cubicBezTo>
                  <a:pt x="4917" y="1540"/>
                  <a:pt x="4895" y="1525"/>
                  <a:pt x="4872" y="1512"/>
                </a:cubicBezTo>
                <a:cubicBezTo>
                  <a:pt x="4872" y="1511"/>
                  <a:pt x="4871" y="1510"/>
                  <a:pt x="4871" y="1510"/>
                </a:cubicBezTo>
                <a:cubicBezTo>
                  <a:pt x="4889" y="1513"/>
                  <a:pt x="4908" y="1515"/>
                  <a:pt x="4926" y="1516"/>
                </a:cubicBezTo>
                <a:close/>
                <a:moveTo>
                  <a:pt x="4932" y="1583"/>
                </a:moveTo>
                <a:cubicBezTo>
                  <a:pt x="4928" y="1592"/>
                  <a:pt x="4923" y="1602"/>
                  <a:pt x="4916" y="1610"/>
                </a:cubicBezTo>
                <a:cubicBezTo>
                  <a:pt x="4915" y="1611"/>
                  <a:pt x="4915" y="1612"/>
                  <a:pt x="4915" y="1612"/>
                </a:cubicBezTo>
                <a:cubicBezTo>
                  <a:pt x="4913" y="1612"/>
                  <a:pt x="4910" y="1613"/>
                  <a:pt x="4908" y="1613"/>
                </a:cubicBezTo>
                <a:cubicBezTo>
                  <a:pt x="4905" y="1604"/>
                  <a:pt x="4902" y="1595"/>
                  <a:pt x="4899" y="1587"/>
                </a:cubicBezTo>
                <a:cubicBezTo>
                  <a:pt x="4895" y="1577"/>
                  <a:pt x="4890" y="1566"/>
                  <a:pt x="4886" y="1555"/>
                </a:cubicBezTo>
                <a:cubicBezTo>
                  <a:pt x="4901" y="1564"/>
                  <a:pt x="4917" y="1573"/>
                  <a:pt x="4932" y="1583"/>
                </a:cubicBezTo>
                <a:close/>
                <a:moveTo>
                  <a:pt x="4991" y="1827"/>
                </a:moveTo>
                <a:cubicBezTo>
                  <a:pt x="4989" y="1827"/>
                  <a:pt x="4987" y="1827"/>
                  <a:pt x="4985" y="1826"/>
                </a:cubicBezTo>
                <a:cubicBezTo>
                  <a:pt x="4984" y="1826"/>
                  <a:pt x="4983" y="1825"/>
                  <a:pt x="4982" y="1824"/>
                </a:cubicBezTo>
                <a:cubicBezTo>
                  <a:pt x="4972" y="1817"/>
                  <a:pt x="4951" y="1811"/>
                  <a:pt x="4934" y="1806"/>
                </a:cubicBezTo>
                <a:cubicBezTo>
                  <a:pt x="4939" y="1784"/>
                  <a:pt x="4940" y="1761"/>
                  <a:pt x="4938" y="1738"/>
                </a:cubicBezTo>
                <a:cubicBezTo>
                  <a:pt x="4938" y="1738"/>
                  <a:pt x="4939" y="1737"/>
                  <a:pt x="4939" y="1737"/>
                </a:cubicBezTo>
                <a:cubicBezTo>
                  <a:pt x="4941" y="1737"/>
                  <a:pt x="4942" y="1737"/>
                  <a:pt x="4944" y="1737"/>
                </a:cubicBezTo>
                <a:cubicBezTo>
                  <a:pt x="4959" y="1753"/>
                  <a:pt x="4970" y="1776"/>
                  <a:pt x="4978" y="1808"/>
                </a:cubicBezTo>
                <a:cubicBezTo>
                  <a:pt x="4979" y="1811"/>
                  <a:pt x="4981" y="1813"/>
                  <a:pt x="4983" y="1813"/>
                </a:cubicBezTo>
                <a:cubicBezTo>
                  <a:pt x="4993" y="1816"/>
                  <a:pt x="4997" y="1818"/>
                  <a:pt x="5000" y="1818"/>
                </a:cubicBezTo>
                <a:cubicBezTo>
                  <a:pt x="4997" y="1821"/>
                  <a:pt x="4994" y="1824"/>
                  <a:pt x="4991" y="1827"/>
                </a:cubicBezTo>
                <a:close/>
                <a:moveTo>
                  <a:pt x="4975" y="1729"/>
                </a:moveTo>
                <a:cubicBezTo>
                  <a:pt x="4989" y="1724"/>
                  <a:pt x="5001" y="1717"/>
                  <a:pt x="5012" y="1709"/>
                </a:cubicBezTo>
                <a:cubicBezTo>
                  <a:pt x="5036" y="1704"/>
                  <a:pt x="5054" y="1709"/>
                  <a:pt x="5054" y="1733"/>
                </a:cubicBezTo>
                <a:cubicBezTo>
                  <a:pt x="5054" y="1737"/>
                  <a:pt x="5058" y="1743"/>
                  <a:pt x="5064" y="1743"/>
                </a:cubicBezTo>
                <a:cubicBezTo>
                  <a:pt x="5081" y="1740"/>
                  <a:pt x="5100" y="1734"/>
                  <a:pt x="5120" y="1728"/>
                </a:cubicBezTo>
                <a:cubicBezTo>
                  <a:pt x="5127" y="1733"/>
                  <a:pt x="5135" y="1738"/>
                  <a:pt x="5142" y="1743"/>
                </a:cubicBezTo>
                <a:cubicBezTo>
                  <a:pt x="5137" y="1747"/>
                  <a:pt x="5131" y="1751"/>
                  <a:pt x="5126" y="1756"/>
                </a:cubicBezTo>
                <a:cubicBezTo>
                  <a:pt x="5107" y="1753"/>
                  <a:pt x="5089" y="1749"/>
                  <a:pt x="5075" y="1754"/>
                </a:cubicBezTo>
                <a:cubicBezTo>
                  <a:pt x="5050" y="1762"/>
                  <a:pt x="5047" y="1770"/>
                  <a:pt x="5030" y="1788"/>
                </a:cubicBezTo>
                <a:cubicBezTo>
                  <a:pt x="5029" y="1789"/>
                  <a:pt x="5028" y="1790"/>
                  <a:pt x="5027" y="1791"/>
                </a:cubicBezTo>
                <a:cubicBezTo>
                  <a:pt x="5023" y="1789"/>
                  <a:pt x="5018" y="1787"/>
                  <a:pt x="5014" y="1784"/>
                </a:cubicBezTo>
                <a:cubicBezTo>
                  <a:pt x="4989" y="1767"/>
                  <a:pt x="4984" y="1747"/>
                  <a:pt x="4975" y="1729"/>
                </a:cubicBezTo>
                <a:close/>
                <a:moveTo>
                  <a:pt x="5058" y="1806"/>
                </a:moveTo>
                <a:cubicBezTo>
                  <a:pt x="5062" y="1804"/>
                  <a:pt x="5066" y="1803"/>
                  <a:pt x="5070" y="1801"/>
                </a:cubicBezTo>
                <a:cubicBezTo>
                  <a:pt x="5077" y="1797"/>
                  <a:pt x="5082" y="1795"/>
                  <a:pt x="5088" y="1793"/>
                </a:cubicBezTo>
                <a:cubicBezTo>
                  <a:pt x="5081" y="1800"/>
                  <a:pt x="5075" y="1807"/>
                  <a:pt x="5069" y="1814"/>
                </a:cubicBezTo>
                <a:cubicBezTo>
                  <a:pt x="5061" y="1823"/>
                  <a:pt x="5053" y="1830"/>
                  <a:pt x="5044" y="1836"/>
                </a:cubicBezTo>
                <a:cubicBezTo>
                  <a:pt x="5038" y="1835"/>
                  <a:pt x="5032" y="1834"/>
                  <a:pt x="5026" y="1833"/>
                </a:cubicBezTo>
                <a:cubicBezTo>
                  <a:pt x="5045" y="1813"/>
                  <a:pt x="5003" y="1836"/>
                  <a:pt x="5058" y="1806"/>
                </a:cubicBezTo>
                <a:close/>
                <a:moveTo>
                  <a:pt x="5083" y="1816"/>
                </a:moveTo>
                <a:cubicBezTo>
                  <a:pt x="5091" y="1807"/>
                  <a:pt x="5100" y="1797"/>
                  <a:pt x="5109" y="1788"/>
                </a:cubicBezTo>
                <a:cubicBezTo>
                  <a:pt x="5110" y="1788"/>
                  <a:pt x="5111" y="1788"/>
                  <a:pt x="5112" y="1788"/>
                </a:cubicBezTo>
                <a:cubicBezTo>
                  <a:pt x="5113" y="1789"/>
                  <a:pt x="5116" y="1789"/>
                  <a:pt x="5119" y="1789"/>
                </a:cubicBezTo>
                <a:cubicBezTo>
                  <a:pt x="5136" y="1794"/>
                  <a:pt x="5146" y="1813"/>
                  <a:pt x="5147" y="1846"/>
                </a:cubicBezTo>
                <a:cubicBezTo>
                  <a:pt x="5142" y="1846"/>
                  <a:pt x="5137" y="1846"/>
                  <a:pt x="5131" y="1846"/>
                </a:cubicBezTo>
                <a:cubicBezTo>
                  <a:pt x="5107" y="1845"/>
                  <a:pt x="5085" y="1842"/>
                  <a:pt x="5062" y="1839"/>
                </a:cubicBezTo>
                <a:cubicBezTo>
                  <a:pt x="5069" y="1832"/>
                  <a:pt x="5076" y="1824"/>
                  <a:pt x="5083" y="1816"/>
                </a:cubicBezTo>
                <a:close/>
                <a:moveTo>
                  <a:pt x="5137" y="1950"/>
                </a:moveTo>
                <a:cubicBezTo>
                  <a:pt x="5132" y="1946"/>
                  <a:pt x="5126" y="1942"/>
                  <a:pt x="5118" y="1939"/>
                </a:cubicBezTo>
                <a:cubicBezTo>
                  <a:pt x="5095" y="1929"/>
                  <a:pt x="5081" y="1937"/>
                  <a:pt x="5058" y="1939"/>
                </a:cubicBezTo>
                <a:cubicBezTo>
                  <a:pt x="5046" y="1939"/>
                  <a:pt x="5033" y="1946"/>
                  <a:pt x="5020" y="1953"/>
                </a:cubicBezTo>
                <a:cubicBezTo>
                  <a:pt x="5016" y="1943"/>
                  <a:pt x="5015" y="1933"/>
                  <a:pt x="5015" y="1923"/>
                </a:cubicBezTo>
                <a:cubicBezTo>
                  <a:pt x="5022" y="1924"/>
                  <a:pt x="5029" y="1926"/>
                  <a:pt x="5036" y="1927"/>
                </a:cubicBezTo>
                <a:cubicBezTo>
                  <a:pt x="5058" y="1929"/>
                  <a:pt x="5075" y="1925"/>
                  <a:pt x="5096" y="1918"/>
                </a:cubicBezTo>
                <a:cubicBezTo>
                  <a:pt x="5115" y="1911"/>
                  <a:pt x="5129" y="1902"/>
                  <a:pt x="5145" y="1898"/>
                </a:cubicBezTo>
                <a:cubicBezTo>
                  <a:pt x="5143" y="1913"/>
                  <a:pt x="5141" y="1931"/>
                  <a:pt x="5137" y="1950"/>
                </a:cubicBezTo>
                <a:close/>
                <a:moveTo>
                  <a:pt x="5147" y="1882"/>
                </a:moveTo>
                <a:cubicBezTo>
                  <a:pt x="5144" y="1882"/>
                  <a:pt x="5142" y="1882"/>
                  <a:pt x="5140" y="1882"/>
                </a:cubicBezTo>
                <a:cubicBezTo>
                  <a:pt x="5116" y="1887"/>
                  <a:pt x="5097" y="1906"/>
                  <a:pt x="5073" y="1909"/>
                </a:cubicBezTo>
                <a:cubicBezTo>
                  <a:pt x="5053" y="1912"/>
                  <a:pt x="5034" y="1910"/>
                  <a:pt x="5016" y="1905"/>
                </a:cubicBezTo>
                <a:cubicBezTo>
                  <a:pt x="5017" y="1892"/>
                  <a:pt x="5017" y="1880"/>
                  <a:pt x="5016" y="1868"/>
                </a:cubicBezTo>
                <a:cubicBezTo>
                  <a:pt x="5016" y="1868"/>
                  <a:pt x="5017" y="1868"/>
                  <a:pt x="5018" y="1867"/>
                </a:cubicBezTo>
                <a:cubicBezTo>
                  <a:pt x="5028" y="1864"/>
                  <a:pt x="5037" y="1860"/>
                  <a:pt x="5044" y="1854"/>
                </a:cubicBezTo>
                <a:cubicBezTo>
                  <a:pt x="5076" y="1856"/>
                  <a:pt x="5113" y="1853"/>
                  <a:pt x="5148" y="1855"/>
                </a:cubicBezTo>
                <a:cubicBezTo>
                  <a:pt x="5148" y="1863"/>
                  <a:pt x="5147" y="1872"/>
                  <a:pt x="5147" y="1882"/>
                </a:cubicBezTo>
                <a:close/>
                <a:moveTo>
                  <a:pt x="5137" y="1722"/>
                </a:moveTo>
                <a:cubicBezTo>
                  <a:pt x="5140" y="1721"/>
                  <a:pt x="5144" y="1720"/>
                  <a:pt x="5147" y="1719"/>
                </a:cubicBezTo>
                <a:cubicBezTo>
                  <a:pt x="5156" y="1720"/>
                  <a:pt x="5166" y="1721"/>
                  <a:pt x="5175" y="1723"/>
                </a:cubicBezTo>
                <a:cubicBezTo>
                  <a:pt x="5168" y="1727"/>
                  <a:pt x="5160" y="1731"/>
                  <a:pt x="5153" y="1736"/>
                </a:cubicBezTo>
                <a:cubicBezTo>
                  <a:pt x="5147" y="1731"/>
                  <a:pt x="5142" y="1727"/>
                  <a:pt x="5137" y="1722"/>
                </a:cubicBezTo>
                <a:close/>
                <a:moveTo>
                  <a:pt x="5181" y="1756"/>
                </a:moveTo>
                <a:cubicBezTo>
                  <a:pt x="5175" y="1752"/>
                  <a:pt x="5169" y="1748"/>
                  <a:pt x="5163" y="1743"/>
                </a:cubicBezTo>
                <a:cubicBezTo>
                  <a:pt x="5173" y="1737"/>
                  <a:pt x="5183" y="1731"/>
                  <a:pt x="5195" y="1727"/>
                </a:cubicBezTo>
                <a:cubicBezTo>
                  <a:pt x="5203" y="1729"/>
                  <a:pt x="5210" y="1732"/>
                  <a:pt x="5218" y="1736"/>
                </a:cubicBezTo>
                <a:cubicBezTo>
                  <a:pt x="5206" y="1742"/>
                  <a:pt x="5194" y="1751"/>
                  <a:pt x="5181" y="1756"/>
                </a:cubicBezTo>
                <a:close/>
                <a:moveTo>
                  <a:pt x="5248" y="1728"/>
                </a:moveTo>
                <a:cubicBezTo>
                  <a:pt x="5247" y="1728"/>
                  <a:pt x="5247" y="1728"/>
                  <a:pt x="5247" y="1728"/>
                </a:cubicBezTo>
                <a:cubicBezTo>
                  <a:pt x="5243" y="1724"/>
                  <a:pt x="5239" y="1721"/>
                  <a:pt x="5234" y="1717"/>
                </a:cubicBezTo>
                <a:cubicBezTo>
                  <a:pt x="5242" y="1716"/>
                  <a:pt x="5249" y="1716"/>
                  <a:pt x="5256" y="1716"/>
                </a:cubicBezTo>
                <a:cubicBezTo>
                  <a:pt x="5261" y="1723"/>
                  <a:pt x="5267" y="1729"/>
                  <a:pt x="5275" y="1733"/>
                </a:cubicBezTo>
                <a:cubicBezTo>
                  <a:pt x="5266" y="1730"/>
                  <a:pt x="5257" y="1728"/>
                  <a:pt x="5248" y="1728"/>
                </a:cubicBezTo>
                <a:close/>
                <a:moveTo>
                  <a:pt x="5368" y="1651"/>
                </a:moveTo>
                <a:cubicBezTo>
                  <a:pt x="5374" y="1666"/>
                  <a:pt x="5378" y="1681"/>
                  <a:pt x="5385" y="1694"/>
                </a:cubicBezTo>
                <a:cubicBezTo>
                  <a:pt x="5363" y="1703"/>
                  <a:pt x="5338" y="1717"/>
                  <a:pt x="5315" y="1719"/>
                </a:cubicBezTo>
                <a:cubicBezTo>
                  <a:pt x="5303" y="1713"/>
                  <a:pt x="5289" y="1709"/>
                  <a:pt x="5275" y="1707"/>
                </a:cubicBezTo>
                <a:cubicBezTo>
                  <a:pt x="5271" y="1703"/>
                  <a:pt x="5267" y="1697"/>
                  <a:pt x="5263" y="1691"/>
                </a:cubicBezTo>
                <a:cubicBezTo>
                  <a:pt x="5258" y="1684"/>
                  <a:pt x="5256" y="1672"/>
                  <a:pt x="5256" y="1657"/>
                </a:cubicBezTo>
                <a:cubicBezTo>
                  <a:pt x="5275" y="1661"/>
                  <a:pt x="5298" y="1656"/>
                  <a:pt x="5321" y="1645"/>
                </a:cubicBezTo>
                <a:cubicBezTo>
                  <a:pt x="5336" y="1651"/>
                  <a:pt x="5352" y="1653"/>
                  <a:pt x="5368" y="1651"/>
                </a:cubicBezTo>
                <a:close/>
                <a:moveTo>
                  <a:pt x="5326" y="1611"/>
                </a:moveTo>
                <a:cubicBezTo>
                  <a:pt x="5329" y="1611"/>
                  <a:pt x="5332" y="1612"/>
                  <a:pt x="5335" y="1613"/>
                </a:cubicBezTo>
                <a:cubicBezTo>
                  <a:pt x="5329" y="1615"/>
                  <a:pt x="5324" y="1617"/>
                  <a:pt x="5318" y="1618"/>
                </a:cubicBezTo>
                <a:cubicBezTo>
                  <a:pt x="5316" y="1615"/>
                  <a:pt x="5313" y="1613"/>
                  <a:pt x="5311" y="1610"/>
                </a:cubicBezTo>
                <a:cubicBezTo>
                  <a:pt x="5293" y="1590"/>
                  <a:pt x="5289" y="1577"/>
                  <a:pt x="5276" y="1556"/>
                </a:cubicBezTo>
                <a:cubicBezTo>
                  <a:pt x="5275" y="1555"/>
                  <a:pt x="5274" y="1553"/>
                  <a:pt x="5273" y="1552"/>
                </a:cubicBezTo>
                <a:cubicBezTo>
                  <a:pt x="5291" y="1555"/>
                  <a:pt x="5307" y="1570"/>
                  <a:pt x="5320" y="1597"/>
                </a:cubicBezTo>
                <a:cubicBezTo>
                  <a:pt x="5315" y="1603"/>
                  <a:pt x="5319" y="1610"/>
                  <a:pt x="5326" y="1611"/>
                </a:cubicBezTo>
                <a:close/>
                <a:moveTo>
                  <a:pt x="5275" y="1590"/>
                </a:moveTo>
                <a:cubicBezTo>
                  <a:pt x="5280" y="1601"/>
                  <a:pt x="5284" y="1611"/>
                  <a:pt x="5290" y="1620"/>
                </a:cubicBezTo>
                <a:cubicBezTo>
                  <a:pt x="5284" y="1620"/>
                  <a:pt x="5278" y="1619"/>
                  <a:pt x="5271" y="1617"/>
                </a:cubicBezTo>
                <a:cubicBezTo>
                  <a:pt x="5267" y="1615"/>
                  <a:pt x="5262" y="1614"/>
                  <a:pt x="5259" y="1612"/>
                </a:cubicBezTo>
                <a:cubicBezTo>
                  <a:pt x="5260" y="1596"/>
                  <a:pt x="5262" y="1581"/>
                  <a:pt x="5263" y="1570"/>
                </a:cubicBezTo>
                <a:cubicBezTo>
                  <a:pt x="5267" y="1576"/>
                  <a:pt x="5271" y="1583"/>
                  <a:pt x="5275" y="1590"/>
                </a:cubicBezTo>
                <a:close/>
                <a:moveTo>
                  <a:pt x="5389" y="1555"/>
                </a:moveTo>
                <a:cubicBezTo>
                  <a:pt x="5393" y="1556"/>
                  <a:pt x="5398" y="1556"/>
                  <a:pt x="5402" y="1555"/>
                </a:cubicBezTo>
                <a:cubicBezTo>
                  <a:pt x="5406" y="1559"/>
                  <a:pt x="5409" y="1563"/>
                  <a:pt x="5413" y="1568"/>
                </a:cubicBezTo>
                <a:cubicBezTo>
                  <a:pt x="5393" y="1583"/>
                  <a:pt x="5373" y="1596"/>
                  <a:pt x="5352" y="1606"/>
                </a:cubicBezTo>
                <a:cubicBezTo>
                  <a:pt x="5348" y="1603"/>
                  <a:pt x="5344" y="1600"/>
                  <a:pt x="5339" y="1598"/>
                </a:cubicBezTo>
                <a:cubicBezTo>
                  <a:pt x="5362" y="1561"/>
                  <a:pt x="5315" y="1529"/>
                  <a:pt x="5276" y="1532"/>
                </a:cubicBezTo>
                <a:cubicBezTo>
                  <a:pt x="5270" y="1532"/>
                  <a:pt x="5264" y="1533"/>
                  <a:pt x="5258" y="1534"/>
                </a:cubicBezTo>
                <a:cubicBezTo>
                  <a:pt x="5250" y="1527"/>
                  <a:pt x="5241" y="1520"/>
                  <a:pt x="5231" y="1514"/>
                </a:cubicBezTo>
                <a:cubicBezTo>
                  <a:pt x="5256" y="1510"/>
                  <a:pt x="5283" y="1510"/>
                  <a:pt x="5320" y="1521"/>
                </a:cubicBezTo>
                <a:cubicBezTo>
                  <a:pt x="5347" y="1529"/>
                  <a:pt x="5358" y="1551"/>
                  <a:pt x="5389" y="1555"/>
                </a:cubicBezTo>
                <a:close/>
                <a:moveTo>
                  <a:pt x="5371" y="1511"/>
                </a:moveTo>
                <a:cubicBezTo>
                  <a:pt x="5357" y="1506"/>
                  <a:pt x="5340" y="1501"/>
                  <a:pt x="5321" y="1492"/>
                </a:cubicBezTo>
                <a:cubicBezTo>
                  <a:pt x="5305" y="1485"/>
                  <a:pt x="5293" y="1475"/>
                  <a:pt x="5278" y="1468"/>
                </a:cubicBezTo>
                <a:cubicBezTo>
                  <a:pt x="5293" y="1468"/>
                  <a:pt x="5309" y="1466"/>
                  <a:pt x="5324" y="1462"/>
                </a:cubicBezTo>
                <a:cubicBezTo>
                  <a:pt x="5330" y="1461"/>
                  <a:pt x="5335" y="1459"/>
                  <a:pt x="5340" y="1457"/>
                </a:cubicBezTo>
                <a:cubicBezTo>
                  <a:pt x="5350" y="1475"/>
                  <a:pt x="5360" y="1493"/>
                  <a:pt x="5371" y="1511"/>
                </a:cubicBezTo>
                <a:close/>
                <a:moveTo>
                  <a:pt x="5334" y="1445"/>
                </a:moveTo>
                <a:cubicBezTo>
                  <a:pt x="5330" y="1447"/>
                  <a:pt x="5325" y="1448"/>
                  <a:pt x="5320" y="1449"/>
                </a:cubicBezTo>
                <a:cubicBezTo>
                  <a:pt x="5305" y="1452"/>
                  <a:pt x="5274" y="1454"/>
                  <a:pt x="5241" y="1451"/>
                </a:cubicBezTo>
                <a:cubicBezTo>
                  <a:pt x="5265" y="1449"/>
                  <a:pt x="5289" y="1444"/>
                  <a:pt x="5312" y="1433"/>
                </a:cubicBezTo>
                <a:cubicBezTo>
                  <a:pt x="5316" y="1431"/>
                  <a:pt x="5320" y="1428"/>
                  <a:pt x="5324" y="1426"/>
                </a:cubicBezTo>
                <a:cubicBezTo>
                  <a:pt x="5325" y="1427"/>
                  <a:pt x="5326" y="1428"/>
                  <a:pt x="5326" y="1430"/>
                </a:cubicBezTo>
                <a:cubicBezTo>
                  <a:pt x="5329" y="1435"/>
                  <a:pt x="5332" y="1440"/>
                  <a:pt x="5334" y="1445"/>
                </a:cubicBezTo>
                <a:close/>
                <a:moveTo>
                  <a:pt x="5312" y="1377"/>
                </a:moveTo>
                <a:cubicBezTo>
                  <a:pt x="5306" y="1366"/>
                  <a:pt x="5299" y="1356"/>
                  <a:pt x="5292" y="1346"/>
                </a:cubicBezTo>
                <a:cubicBezTo>
                  <a:pt x="5307" y="1343"/>
                  <a:pt x="5321" y="1337"/>
                  <a:pt x="5335" y="1331"/>
                </a:cubicBezTo>
                <a:cubicBezTo>
                  <a:pt x="5336" y="1332"/>
                  <a:pt x="5337" y="1333"/>
                  <a:pt x="5337" y="1334"/>
                </a:cubicBezTo>
                <a:cubicBezTo>
                  <a:pt x="5345" y="1343"/>
                  <a:pt x="5351" y="1357"/>
                  <a:pt x="5361" y="1363"/>
                </a:cubicBezTo>
                <a:cubicBezTo>
                  <a:pt x="5351" y="1370"/>
                  <a:pt x="5339" y="1376"/>
                  <a:pt x="5312" y="1377"/>
                </a:cubicBezTo>
                <a:close/>
                <a:moveTo>
                  <a:pt x="5380" y="1341"/>
                </a:moveTo>
                <a:cubicBezTo>
                  <a:pt x="5371" y="1340"/>
                  <a:pt x="5360" y="1336"/>
                  <a:pt x="5348" y="1328"/>
                </a:cubicBezTo>
                <a:cubicBezTo>
                  <a:pt x="5347" y="1327"/>
                  <a:pt x="5346" y="1326"/>
                  <a:pt x="5346" y="1325"/>
                </a:cubicBezTo>
                <a:cubicBezTo>
                  <a:pt x="5360" y="1317"/>
                  <a:pt x="5373" y="1308"/>
                  <a:pt x="5386" y="1297"/>
                </a:cubicBezTo>
                <a:cubicBezTo>
                  <a:pt x="5392" y="1300"/>
                  <a:pt x="5398" y="1304"/>
                  <a:pt x="5405" y="1309"/>
                </a:cubicBezTo>
                <a:cubicBezTo>
                  <a:pt x="5395" y="1318"/>
                  <a:pt x="5387" y="1329"/>
                  <a:pt x="5380" y="1341"/>
                </a:cubicBezTo>
                <a:close/>
                <a:moveTo>
                  <a:pt x="5409" y="1248"/>
                </a:moveTo>
                <a:cubicBezTo>
                  <a:pt x="5397" y="1241"/>
                  <a:pt x="5395" y="1228"/>
                  <a:pt x="5378" y="1223"/>
                </a:cubicBezTo>
                <a:cubicBezTo>
                  <a:pt x="5374" y="1222"/>
                  <a:pt x="5371" y="1222"/>
                  <a:pt x="5368" y="1222"/>
                </a:cubicBezTo>
                <a:cubicBezTo>
                  <a:pt x="5382" y="1216"/>
                  <a:pt x="5397" y="1209"/>
                  <a:pt x="5412" y="1204"/>
                </a:cubicBezTo>
                <a:cubicBezTo>
                  <a:pt x="5423" y="1212"/>
                  <a:pt x="5435" y="1218"/>
                  <a:pt x="5446" y="1224"/>
                </a:cubicBezTo>
                <a:cubicBezTo>
                  <a:pt x="5435" y="1233"/>
                  <a:pt x="5424" y="1244"/>
                  <a:pt x="5414" y="1255"/>
                </a:cubicBezTo>
                <a:cubicBezTo>
                  <a:pt x="5413" y="1252"/>
                  <a:pt x="5411" y="1249"/>
                  <a:pt x="5409" y="1248"/>
                </a:cubicBezTo>
                <a:close/>
                <a:moveTo>
                  <a:pt x="5430" y="1199"/>
                </a:moveTo>
                <a:cubicBezTo>
                  <a:pt x="5446" y="1196"/>
                  <a:pt x="5460" y="1198"/>
                  <a:pt x="5468" y="1209"/>
                </a:cubicBezTo>
                <a:cubicBezTo>
                  <a:pt x="5465" y="1211"/>
                  <a:pt x="5462" y="1213"/>
                  <a:pt x="5459" y="1215"/>
                </a:cubicBezTo>
                <a:cubicBezTo>
                  <a:pt x="5449" y="1210"/>
                  <a:pt x="5439" y="1205"/>
                  <a:pt x="5430" y="1199"/>
                </a:cubicBezTo>
                <a:close/>
                <a:moveTo>
                  <a:pt x="5425" y="1263"/>
                </a:moveTo>
                <a:cubicBezTo>
                  <a:pt x="5438" y="1250"/>
                  <a:pt x="5450" y="1240"/>
                  <a:pt x="5463" y="1232"/>
                </a:cubicBezTo>
                <a:cubicBezTo>
                  <a:pt x="5467" y="1233"/>
                  <a:pt x="5471" y="1235"/>
                  <a:pt x="5474" y="1236"/>
                </a:cubicBezTo>
                <a:cubicBezTo>
                  <a:pt x="5463" y="1247"/>
                  <a:pt x="5453" y="1259"/>
                  <a:pt x="5443" y="1271"/>
                </a:cubicBezTo>
                <a:cubicBezTo>
                  <a:pt x="5440" y="1276"/>
                  <a:pt x="5436" y="1280"/>
                  <a:pt x="5433" y="1285"/>
                </a:cubicBezTo>
                <a:cubicBezTo>
                  <a:pt x="5429" y="1286"/>
                  <a:pt x="5424" y="1286"/>
                  <a:pt x="5420" y="1283"/>
                </a:cubicBezTo>
                <a:cubicBezTo>
                  <a:pt x="5417" y="1281"/>
                  <a:pt x="5416" y="1277"/>
                  <a:pt x="5416" y="1271"/>
                </a:cubicBezTo>
                <a:cubicBezTo>
                  <a:pt x="5419" y="1268"/>
                  <a:pt x="5422" y="1265"/>
                  <a:pt x="5425" y="1263"/>
                </a:cubicBezTo>
                <a:close/>
                <a:moveTo>
                  <a:pt x="5418" y="1338"/>
                </a:moveTo>
                <a:cubicBezTo>
                  <a:pt x="5425" y="1328"/>
                  <a:pt x="5431" y="1317"/>
                  <a:pt x="5438" y="1306"/>
                </a:cubicBezTo>
                <a:cubicBezTo>
                  <a:pt x="5446" y="1302"/>
                  <a:pt x="5456" y="1300"/>
                  <a:pt x="5465" y="1298"/>
                </a:cubicBezTo>
                <a:cubicBezTo>
                  <a:pt x="5463" y="1306"/>
                  <a:pt x="5460" y="1315"/>
                  <a:pt x="5457" y="1325"/>
                </a:cubicBezTo>
                <a:cubicBezTo>
                  <a:pt x="5455" y="1328"/>
                  <a:pt x="5453" y="1332"/>
                  <a:pt x="5451" y="1335"/>
                </a:cubicBezTo>
                <a:cubicBezTo>
                  <a:pt x="5440" y="1335"/>
                  <a:pt x="5429" y="1335"/>
                  <a:pt x="5418" y="1338"/>
                </a:cubicBezTo>
                <a:close/>
                <a:moveTo>
                  <a:pt x="5597" y="1304"/>
                </a:moveTo>
                <a:cubicBezTo>
                  <a:pt x="5606" y="1315"/>
                  <a:pt x="5617" y="1323"/>
                  <a:pt x="5628" y="1329"/>
                </a:cubicBezTo>
                <a:cubicBezTo>
                  <a:pt x="5609" y="1333"/>
                  <a:pt x="5588" y="1340"/>
                  <a:pt x="5567" y="1343"/>
                </a:cubicBezTo>
                <a:cubicBezTo>
                  <a:pt x="5528" y="1350"/>
                  <a:pt x="5489" y="1337"/>
                  <a:pt x="5452" y="1335"/>
                </a:cubicBezTo>
                <a:cubicBezTo>
                  <a:pt x="5462" y="1323"/>
                  <a:pt x="5471" y="1310"/>
                  <a:pt x="5479" y="1297"/>
                </a:cubicBezTo>
                <a:cubicBezTo>
                  <a:pt x="5508" y="1296"/>
                  <a:pt x="5538" y="1302"/>
                  <a:pt x="5569" y="1305"/>
                </a:cubicBezTo>
                <a:cubicBezTo>
                  <a:pt x="5570" y="1305"/>
                  <a:pt x="5570" y="1304"/>
                  <a:pt x="5569" y="1303"/>
                </a:cubicBezTo>
                <a:cubicBezTo>
                  <a:pt x="5544" y="1293"/>
                  <a:pt x="5515" y="1285"/>
                  <a:pt x="5487" y="1284"/>
                </a:cubicBezTo>
                <a:cubicBezTo>
                  <a:pt x="5490" y="1279"/>
                  <a:pt x="5493" y="1274"/>
                  <a:pt x="5495" y="1268"/>
                </a:cubicBezTo>
                <a:cubicBezTo>
                  <a:pt x="5509" y="1261"/>
                  <a:pt x="5523" y="1255"/>
                  <a:pt x="5538" y="1251"/>
                </a:cubicBezTo>
                <a:cubicBezTo>
                  <a:pt x="5549" y="1252"/>
                  <a:pt x="5560" y="1252"/>
                  <a:pt x="5572" y="1252"/>
                </a:cubicBezTo>
                <a:cubicBezTo>
                  <a:pt x="5575" y="1270"/>
                  <a:pt x="5583" y="1288"/>
                  <a:pt x="5597" y="1304"/>
                </a:cubicBezTo>
                <a:close/>
                <a:moveTo>
                  <a:pt x="5506" y="1232"/>
                </a:moveTo>
                <a:cubicBezTo>
                  <a:pt x="5506" y="1231"/>
                  <a:pt x="5506" y="1230"/>
                  <a:pt x="5506" y="1228"/>
                </a:cubicBezTo>
                <a:cubicBezTo>
                  <a:pt x="5516" y="1221"/>
                  <a:pt x="5526" y="1213"/>
                  <a:pt x="5538" y="1207"/>
                </a:cubicBezTo>
                <a:cubicBezTo>
                  <a:pt x="5542" y="1205"/>
                  <a:pt x="5545" y="1203"/>
                  <a:pt x="5549" y="1201"/>
                </a:cubicBezTo>
                <a:cubicBezTo>
                  <a:pt x="5556" y="1200"/>
                  <a:pt x="5564" y="1200"/>
                  <a:pt x="5572" y="1199"/>
                </a:cubicBezTo>
                <a:cubicBezTo>
                  <a:pt x="5570" y="1210"/>
                  <a:pt x="5569" y="1220"/>
                  <a:pt x="5570" y="1231"/>
                </a:cubicBezTo>
                <a:cubicBezTo>
                  <a:pt x="5558" y="1232"/>
                  <a:pt x="5546" y="1235"/>
                  <a:pt x="5535" y="1238"/>
                </a:cubicBezTo>
                <a:cubicBezTo>
                  <a:pt x="5533" y="1238"/>
                  <a:pt x="5532" y="1238"/>
                  <a:pt x="5530" y="1238"/>
                </a:cubicBezTo>
                <a:cubicBezTo>
                  <a:pt x="5522" y="1236"/>
                  <a:pt x="5514" y="1234"/>
                  <a:pt x="5506" y="1232"/>
                </a:cubicBezTo>
                <a:close/>
                <a:moveTo>
                  <a:pt x="5579" y="1163"/>
                </a:moveTo>
                <a:cubicBezTo>
                  <a:pt x="5578" y="1166"/>
                  <a:pt x="5578" y="1170"/>
                  <a:pt x="5577" y="1174"/>
                </a:cubicBezTo>
                <a:cubicBezTo>
                  <a:pt x="5567" y="1179"/>
                  <a:pt x="5556" y="1183"/>
                  <a:pt x="5546" y="1188"/>
                </a:cubicBezTo>
                <a:cubicBezTo>
                  <a:pt x="5530" y="1190"/>
                  <a:pt x="5514" y="1192"/>
                  <a:pt x="5499" y="1197"/>
                </a:cubicBezTo>
                <a:cubicBezTo>
                  <a:pt x="5497" y="1191"/>
                  <a:pt x="5493" y="1186"/>
                  <a:pt x="5489" y="1182"/>
                </a:cubicBezTo>
                <a:cubicBezTo>
                  <a:pt x="5522" y="1168"/>
                  <a:pt x="5554" y="1133"/>
                  <a:pt x="5589" y="1121"/>
                </a:cubicBezTo>
                <a:cubicBezTo>
                  <a:pt x="5587" y="1135"/>
                  <a:pt x="5583" y="1148"/>
                  <a:pt x="5579" y="1163"/>
                </a:cubicBezTo>
                <a:close/>
                <a:moveTo>
                  <a:pt x="5586" y="1113"/>
                </a:moveTo>
                <a:cubicBezTo>
                  <a:pt x="5577" y="1115"/>
                  <a:pt x="5568" y="1121"/>
                  <a:pt x="5558" y="1124"/>
                </a:cubicBezTo>
                <a:cubicBezTo>
                  <a:pt x="5533" y="1146"/>
                  <a:pt x="5503" y="1157"/>
                  <a:pt x="5468" y="1155"/>
                </a:cubicBezTo>
                <a:cubicBezTo>
                  <a:pt x="5440" y="1169"/>
                  <a:pt x="5411" y="1170"/>
                  <a:pt x="5383" y="1161"/>
                </a:cubicBezTo>
                <a:cubicBezTo>
                  <a:pt x="5383" y="1160"/>
                  <a:pt x="5382" y="1159"/>
                  <a:pt x="5381" y="1158"/>
                </a:cubicBezTo>
                <a:cubicBezTo>
                  <a:pt x="5409" y="1140"/>
                  <a:pt x="5437" y="1120"/>
                  <a:pt x="5464" y="1112"/>
                </a:cubicBezTo>
                <a:cubicBezTo>
                  <a:pt x="5467" y="1112"/>
                  <a:pt x="5468" y="1110"/>
                  <a:pt x="5468" y="1107"/>
                </a:cubicBezTo>
                <a:cubicBezTo>
                  <a:pt x="5469" y="1069"/>
                  <a:pt x="5546" y="1089"/>
                  <a:pt x="5590" y="1092"/>
                </a:cubicBezTo>
                <a:cubicBezTo>
                  <a:pt x="5591" y="1099"/>
                  <a:pt x="5591" y="1105"/>
                  <a:pt x="5590" y="1112"/>
                </a:cubicBezTo>
                <a:cubicBezTo>
                  <a:pt x="5589" y="1113"/>
                  <a:pt x="5587" y="1113"/>
                  <a:pt x="5586" y="1113"/>
                </a:cubicBezTo>
                <a:close/>
                <a:moveTo>
                  <a:pt x="5626" y="1142"/>
                </a:moveTo>
                <a:cubicBezTo>
                  <a:pt x="5616" y="1152"/>
                  <a:pt x="5603" y="1160"/>
                  <a:pt x="5590" y="1167"/>
                </a:cubicBezTo>
                <a:cubicBezTo>
                  <a:pt x="5598" y="1151"/>
                  <a:pt x="5606" y="1135"/>
                  <a:pt x="5609" y="1118"/>
                </a:cubicBezTo>
                <a:cubicBezTo>
                  <a:pt x="5620" y="1117"/>
                  <a:pt x="5631" y="1120"/>
                  <a:pt x="5642" y="1126"/>
                </a:cubicBezTo>
                <a:cubicBezTo>
                  <a:pt x="5637" y="1131"/>
                  <a:pt x="5632" y="1137"/>
                  <a:pt x="5626" y="1142"/>
                </a:cubicBezTo>
                <a:close/>
                <a:moveTo>
                  <a:pt x="5644" y="1123"/>
                </a:moveTo>
                <a:cubicBezTo>
                  <a:pt x="5633" y="1115"/>
                  <a:pt x="5623" y="1112"/>
                  <a:pt x="5610" y="1111"/>
                </a:cubicBezTo>
                <a:cubicBezTo>
                  <a:pt x="5611" y="1107"/>
                  <a:pt x="5611" y="1103"/>
                  <a:pt x="5610" y="1099"/>
                </a:cubicBezTo>
                <a:cubicBezTo>
                  <a:pt x="5610" y="1097"/>
                  <a:pt x="5610" y="1094"/>
                  <a:pt x="5609" y="1091"/>
                </a:cubicBezTo>
                <a:cubicBezTo>
                  <a:pt x="5637" y="1086"/>
                  <a:pt x="5655" y="1084"/>
                  <a:pt x="5670" y="1082"/>
                </a:cubicBezTo>
                <a:cubicBezTo>
                  <a:pt x="5663" y="1097"/>
                  <a:pt x="5655" y="1110"/>
                  <a:pt x="5644" y="1123"/>
                </a:cubicBezTo>
                <a:close/>
                <a:moveTo>
                  <a:pt x="5732" y="880"/>
                </a:moveTo>
                <a:cubicBezTo>
                  <a:pt x="5739" y="880"/>
                  <a:pt x="5746" y="881"/>
                  <a:pt x="5753" y="882"/>
                </a:cubicBezTo>
                <a:cubicBezTo>
                  <a:pt x="5754" y="882"/>
                  <a:pt x="5754" y="880"/>
                  <a:pt x="5753" y="880"/>
                </a:cubicBezTo>
                <a:cubicBezTo>
                  <a:pt x="5746" y="879"/>
                  <a:pt x="5740" y="878"/>
                  <a:pt x="5733" y="877"/>
                </a:cubicBezTo>
                <a:cubicBezTo>
                  <a:pt x="5734" y="873"/>
                  <a:pt x="5735" y="870"/>
                  <a:pt x="5735" y="867"/>
                </a:cubicBezTo>
                <a:cubicBezTo>
                  <a:pt x="5741" y="841"/>
                  <a:pt x="5745" y="815"/>
                  <a:pt x="5757" y="792"/>
                </a:cubicBezTo>
                <a:cubicBezTo>
                  <a:pt x="5758" y="792"/>
                  <a:pt x="5760" y="792"/>
                  <a:pt x="5761" y="792"/>
                </a:cubicBezTo>
                <a:cubicBezTo>
                  <a:pt x="5755" y="829"/>
                  <a:pt x="5755" y="869"/>
                  <a:pt x="5762" y="909"/>
                </a:cubicBezTo>
                <a:cubicBezTo>
                  <a:pt x="5762" y="908"/>
                  <a:pt x="5761" y="908"/>
                  <a:pt x="5761" y="909"/>
                </a:cubicBezTo>
                <a:cubicBezTo>
                  <a:pt x="5747" y="919"/>
                  <a:pt x="5732" y="926"/>
                  <a:pt x="5717" y="932"/>
                </a:cubicBezTo>
                <a:cubicBezTo>
                  <a:pt x="5723" y="916"/>
                  <a:pt x="5728" y="898"/>
                  <a:pt x="5732" y="880"/>
                </a:cubicBezTo>
                <a:close/>
                <a:moveTo>
                  <a:pt x="5700" y="963"/>
                </a:moveTo>
                <a:cubicBezTo>
                  <a:pt x="5704" y="957"/>
                  <a:pt x="5708" y="951"/>
                  <a:pt x="5711" y="945"/>
                </a:cubicBezTo>
                <a:cubicBezTo>
                  <a:pt x="5728" y="938"/>
                  <a:pt x="5745" y="928"/>
                  <a:pt x="5762" y="910"/>
                </a:cubicBezTo>
                <a:cubicBezTo>
                  <a:pt x="5767" y="937"/>
                  <a:pt x="5774" y="963"/>
                  <a:pt x="5783" y="987"/>
                </a:cubicBezTo>
                <a:cubicBezTo>
                  <a:pt x="5777" y="978"/>
                  <a:pt x="5771" y="969"/>
                  <a:pt x="5765" y="961"/>
                </a:cubicBezTo>
                <a:cubicBezTo>
                  <a:pt x="5765" y="961"/>
                  <a:pt x="5764" y="961"/>
                  <a:pt x="5764" y="962"/>
                </a:cubicBezTo>
                <a:cubicBezTo>
                  <a:pt x="5771" y="1047"/>
                  <a:pt x="5751" y="1078"/>
                  <a:pt x="5703" y="1057"/>
                </a:cubicBezTo>
                <a:cubicBezTo>
                  <a:pt x="5700" y="1055"/>
                  <a:pt x="5696" y="1055"/>
                  <a:pt x="5692" y="1053"/>
                </a:cubicBezTo>
                <a:cubicBezTo>
                  <a:pt x="5700" y="1024"/>
                  <a:pt x="5702" y="994"/>
                  <a:pt x="5700" y="963"/>
                </a:cubicBezTo>
                <a:close/>
                <a:moveTo>
                  <a:pt x="5681" y="1050"/>
                </a:moveTo>
                <a:cubicBezTo>
                  <a:pt x="5674" y="1049"/>
                  <a:pt x="5666" y="1047"/>
                  <a:pt x="5659" y="1047"/>
                </a:cubicBezTo>
                <a:cubicBezTo>
                  <a:pt x="5650" y="1047"/>
                  <a:pt x="5641" y="1048"/>
                  <a:pt x="5633" y="1050"/>
                </a:cubicBezTo>
                <a:cubicBezTo>
                  <a:pt x="5626" y="1053"/>
                  <a:pt x="5620" y="1057"/>
                  <a:pt x="5615" y="1062"/>
                </a:cubicBezTo>
                <a:cubicBezTo>
                  <a:pt x="5611" y="1064"/>
                  <a:pt x="5607" y="1066"/>
                  <a:pt x="5603" y="1068"/>
                </a:cubicBezTo>
                <a:cubicBezTo>
                  <a:pt x="5597" y="1055"/>
                  <a:pt x="5588" y="1043"/>
                  <a:pt x="5578" y="1033"/>
                </a:cubicBezTo>
                <a:cubicBezTo>
                  <a:pt x="5599" y="1013"/>
                  <a:pt x="5618" y="991"/>
                  <a:pt x="5644" y="976"/>
                </a:cubicBezTo>
                <a:cubicBezTo>
                  <a:pt x="5643" y="981"/>
                  <a:pt x="5642" y="986"/>
                  <a:pt x="5641" y="991"/>
                </a:cubicBezTo>
                <a:cubicBezTo>
                  <a:pt x="5639" y="1002"/>
                  <a:pt x="5653" y="1008"/>
                  <a:pt x="5661" y="1002"/>
                </a:cubicBezTo>
                <a:cubicBezTo>
                  <a:pt x="5673" y="994"/>
                  <a:pt x="5683" y="985"/>
                  <a:pt x="5691" y="976"/>
                </a:cubicBezTo>
                <a:cubicBezTo>
                  <a:pt x="5690" y="1001"/>
                  <a:pt x="5688" y="1026"/>
                  <a:pt x="5681" y="1050"/>
                </a:cubicBezTo>
                <a:close/>
                <a:moveTo>
                  <a:pt x="5687" y="727"/>
                </a:moveTo>
                <a:cubicBezTo>
                  <a:pt x="5684" y="733"/>
                  <a:pt x="5680" y="740"/>
                  <a:pt x="5677" y="746"/>
                </a:cubicBezTo>
                <a:cubicBezTo>
                  <a:pt x="5673" y="753"/>
                  <a:pt x="5670" y="760"/>
                  <a:pt x="5667" y="767"/>
                </a:cubicBezTo>
                <a:cubicBezTo>
                  <a:pt x="5667" y="767"/>
                  <a:pt x="5667" y="767"/>
                  <a:pt x="5667" y="767"/>
                </a:cubicBezTo>
                <a:cubicBezTo>
                  <a:pt x="5659" y="765"/>
                  <a:pt x="5650" y="762"/>
                  <a:pt x="5642" y="760"/>
                </a:cubicBezTo>
                <a:cubicBezTo>
                  <a:pt x="5643" y="759"/>
                  <a:pt x="5644" y="759"/>
                  <a:pt x="5645" y="758"/>
                </a:cubicBezTo>
                <a:cubicBezTo>
                  <a:pt x="5658" y="747"/>
                  <a:pt x="5672" y="736"/>
                  <a:pt x="5687" y="727"/>
                </a:cubicBezTo>
                <a:close/>
                <a:moveTo>
                  <a:pt x="5616" y="563"/>
                </a:moveTo>
                <a:cubicBezTo>
                  <a:pt x="5620" y="565"/>
                  <a:pt x="5624" y="566"/>
                  <a:pt x="5627" y="568"/>
                </a:cubicBezTo>
                <a:cubicBezTo>
                  <a:pt x="5632" y="570"/>
                  <a:pt x="5637" y="572"/>
                  <a:pt x="5642" y="575"/>
                </a:cubicBezTo>
                <a:cubicBezTo>
                  <a:pt x="5621" y="577"/>
                  <a:pt x="5601" y="579"/>
                  <a:pt x="5583" y="582"/>
                </a:cubicBezTo>
                <a:cubicBezTo>
                  <a:pt x="5593" y="575"/>
                  <a:pt x="5603" y="569"/>
                  <a:pt x="5616" y="563"/>
                </a:cubicBezTo>
                <a:close/>
                <a:moveTo>
                  <a:pt x="5609" y="673"/>
                </a:moveTo>
                <a:cubicBezTo>
                  <a:pt x="5610" y="673"/>
                  <a:pt x="5611" y="673"/>
                  <a:pt x="5611" y="673"/>
                </a:cubicBezTo>
                <a:cubicBezTo>
                  <a:pt x="5589" y="691"/>
                  <a:pt x="5568" y="713"/>
                  <a:pt x="5549" y="737"/>
                </a:cubicBezTo>
                <a:cubicBezTo>
                  <a:pt x="5541" y="735"/>
                  <a:pt x="5534" y="734"/>
                  <a:pt x="5526" y="733"/>
                </a:cubicBezTo>
                <a:cubicBezTo>
                  <a:pt x="5538" y="719"/>
                  <a:pt x="5548" y="704"/>
                  <a:pt x="5558" y="688"/>
                </a:cubicBezTo>
                <a:cubicBezTo>
                  <a:pt x="5575" y="681"/>
                  <a:pt x="5592" y="675"/>
                  <a:pt x="5609" y="673"/>
                </a:cubicBezTo>
                <a:close/>
                <a:moveTo>
                  <a:pt x="5516" y="746"/>
                </a:moveTo>
                <a:cubicBezTo>
                  <a:pt x="5523" y="747"/>
                  <a:pt x="5531" y="747"/>
                  <a:pt x="5539" y="749"/>
                </a:cubicBezTo>
                <a:cubicBezTo>
                  <a:pt x="5523" y="770"/>
                  <a:pt x="5509" y="793"/>
                  <a:pt x="5499" y="815"/>
                </a:cubicBezTo>
                <a:cubicBezTo>
                  <a:pt x="5492" y="817"/>
                  <a:pt x="5485" y="819"/>
                  <a:pt x="5477" y="821"/>
                </a:cubicBezTo>
                <a:cubicBezTo>
                  <a:pt x="5459" y="828"/>
                  <a:pt x="5437" y="835"/>
                  <a:pt x="5415" y="841"/>
                </a:cubicBezTo>
                <a:cubicBezTo>
                  <a:pt x="5453" y="815"/>
                  <a:pt x="5486" y="782"/>
                  <a:pt x="5516" y="746"/>
                </a:cubicBezTo>
                <a:close/>
                <a:moveTo>
                  <a:pt x="5506" y="732"/>
                </a:moveTo>
                <a:cubicBezTo>
                  <a:pt x="5492" y="731"/>
                  <a:pt x="5480" y="733"/>
                  <a:pt x="5468" y="735"/>
                </a:cubicBezTo>
                <a:cubicBezTo>
                  <a:pt x="5471" y="732"/>
                  <a:pt x="5474" y="728"/>
                  <a:pt x="5477" y="724"/>
                </a:cubicBezTo>
                <a:cubicBezTo>
                  <a:pt x="5479" y="722"/>
                  <a:pt x="5482" y="719"/>
                  <a:pt x="5484" y="717"/>
                </a:cubicBezTo>
                <a:cubicBezTo>
                  <a:pt x="5501" y="713"/>
                  <a:pt x="5517" y="706"/>
                  <a:pt x="5533" y="699"/>
                </a:cubicBezTo>
                <a:cubicBezTo>
                  <a:pt x="5524" y="710"/>
                  <a:pt x="5515" y="721"/>
                  <a:pt x="5506" y="732"/>
                </a:cubicBezTo>
                <a:close/>
                <a:moveTo>
                  <a:pt x="5522" y="566"/>
                </a:moveTo>
                <a:cubicBezTo>
                  <a:pt x="5533" y="562"/>
                  <a:pt x="5543" y="559"/>
                  <a:pt x="5553" y="558"/>
                </a:cubicBezTo>
                <a:cubicBezTo>
                  <a:pt x="5535" y="574"/>
                  <a:pt x="5521" y="594"/>
                  <a:pt x="5502" y="611"/>
                </a:cubicBezTo>
                <a:cubicBezTo>
                  <a:pt x="5487" y="619"/>
                  <a:pt x="5473" y="629"/>
                  <a:pt x="5462" y="640"/>
                </a:cubicBezTo>
                <a:cubicBezTo>
                  <a:pt x="5459" y="641"/>
                  <a:pt x="5456" y="643"/>
                  <a:pt x="5453" y="644"/>
                </a:cubicBezTo>
                <a:cubicBezTo>
                  <a:pt x="5452" y="644"/>
                  <a:pt x="5451" y="645"/>
                  <a:pt x="5450" y="645"/>
                </a:cubicBezTo>
                <a:cubicBezTo>
                  <a:pt x="5465" y="613"/>
                  <a:pt x="5482" y="583"/>
                  <a:pt x="5522" y="566"/>
                </a:cubicBezTo>
                <a:close/>
                <a:moveTo>
                  <a:pt x="5421" y="703"/>
                </a:moveTo>
                <a:cubicBezTo>
                  <a:pt x="5428" y="691"/>
                  <a:pt x="5435" y="679"/>
                  <a:pt x="5440" y="667"/>
                </a:cubicBezTo>
                <a:cubicBezTo>
                  <a:pt x="5441" y="667"/>
                  <a:pt x="5442" y="667"/>
                  <a:pt x="5443" y="666"/>
                </a:cubicBezTo>
                <a:cubicBezTo>
                  <a:pt x="5438" y="677"/>
                  <a:pt x="5436" y="689"/>
                  <a:pt x="5438" y="703"/>
                </a:cubicBezTo>
                <a:cubicBezTo>
                  <a:pt x="5431" y="707"/>
                  <a:pt x="5425" y="712"/>
                  <a:pt x="5418" y="716"/>
                </a:cubicBezTo>
                <a:cubicBezTo>
                  <a:pt x="5419" y="711"/>
                  <a:pt x="5420" y="707"/>
                  <a:pt x="5421" y="703"/>
                </a:cubicBezTo>
                <a:close/>
                <a:moveTo>
                  <a:pt x="5416" y="731"/>
                </a:moveTo>
                <a:cubicBezTo>
                  <a:pt x="5422" y="728"/>
                  <a:pt x="5427" y="725"/>
                  <a:pt x="5433" y="721"/>
                </a:cubicBezTo>
                <a:cubicBezTo>
                  <a:pt x="5436" y="719"/>
                  <a:pt x="5438" y="717"/>
                  <a:pt x="5441" y="715"/>
                </a:cubicBezTo>
                <a:cubicBezTo>
                  <a:pt x="5441" y="716"/>
                  <a:pt x="5442" y="717"/>
                  <a:pt x="5442" y="717"/>
                </a:cubicBezTo>
                <a:cubicBezTo>
                  <a:pt x="5443" y="719"/>
                  <a:pt x="5444" y="721"/>
                  <a:pt x="5446" y="721"/>
                </a:cubicBezTo>
                <a:cubicBezTo>
                  <a:pt x="5455" y="721"/>
                  <a:pt x="5464" y="721"/>
                  <a:pt x="5473" y="719"/>
                </a:cubicBezTo>
                <a:cubicBezTo>
                  <a:pt x="5468" y="725"/>
                  <a:pt x="5463" y="731"/>
                  <a:pt x="5457" y="737"/>
                </a:cubicBezTo>
                <a:cubicBezTo>
                  <a:pt x="5441" y="742"/>
                  <a:pt x="5427" y="749"/>
                  <a:pt x="5413" y="757"/>
                </a:cubicBezTo>
                <a:cubicBezTo>
                  <a:pt x="5414" y="749"/>
                  <a:pt x="5415" y="740"/>
                  <a:pt x="5416" y="731"/>
                </a:cubicBezTo>
                <a:close/>
                <a:moveTo>
                  <a:pt x="5411" y="775"/>
                </a:moveTo>
                <a:cubicBezTo>
                  <a:pt x="5420" y="769"/>
                  <a:pt x="5430" y="764"/>
                  <a:pt x="5439" y="760"/>
                </a:cubicBezTo>
                <a:cubicBezTo>
                  <a:pt x="5429" y="772"/>
                  <a:pt x="5419" y="784"/>
                  <a:pt x="5409" y="796"/>
                </a:cubicBezTo>
                <a:cubicBezTo>
                  <a:pt x="5409" y="789"/>
                  <a:pt x="5410" y="782"/>
                  <a:pt x="5411" y="775"/>
                </a:cubicBezTo>
                <a:close/>
                <a:moveTo>
                  <a:pt x="5406" y="815"/>
                </a:moveTo>
                <a:cubicBezTo>
                  <a:pt x="5423" y="796"/>
                  <a:pt x="5438" y="775"/>
                  <a:pt x="5453" y="755"/>
                </a:cubicBezTo>
                <a:cubicBezTo>
                  <a:pt x="5465" y="751"/>
                  <a:pt x="5478" y="748"/>
                  <a:pt x="5491" y="747"/>
                </a:cubicBezTo>
                <a:cubicBezTo>
                  <a:pt x="5485" y="754"/>
                  <a:pt x="5478" y="762"/>
                  <a:pt x="5470" y="769"/>
                </a:cubicBezTo>
                <a:cubicBezTo>
                  <a:pt x="5448" y="790"/>
                  <a:pt x="5428" y="810"/>
                  <a:pt x="5405" y="824"/>
                </a:cubicBezTo>
                <a:cubicBezTo>
                  <a:pt x="5406" y="821"/>
                  <a:pt x="5406" y="818"/>
                  <a:pt x="5406" y="815"/>
                </a:cubicBezTo>
                <a:close/>
                <a:moveTo>
                  <a:pt x="5509" y="842"/>
                </a:moveTo>
                <a:cubicBezTo>
                  <a:pt x="5556" y="854"/>
                  <a:pt x="5601" y="800"/>
                  <a:pt x="5634" y="768"/>
                </a:cubicBezTo>
                <a:cubicBezTo>
                  <a:pt x="5644" y="770"/>
                  <a:pt x="5654" y="773"/>
                  <a:pt x="5664" y="775"/>
                </a:cubicBezTo>
                <a:cubicBezTo>
                  <a:pt x="5649" y="782"/>
                  <a:pt x="5634" y="790"/>
                  <a:pt x="5620" y="803"/>
                </a:cubicBezTo>
                <a:cubicBezTo>
                  <a:pt x="5600" y="820"/>
                  <a:pt x="5586" y="833"/>
                  <a:pt x="5576" y="842"/>
                </a:cubicBezTo>
                <a:cubicBezTo>
                  <a:pt x="5576" y="842"/>
                  <a:pt x="5576" y="841"/>
                  <a:pt x="5576" y="841"/>
                </a:cubicBezTo>
                <a:cubicBezTo>
                  <a:pt x="5576" y="837"/>
                  <a:pt x="5570" y="835"/>
                  <a:pt x="5569" y="840"/>
                </a:cubicBezTo>
                <a:cubicBezTo>
                  <a:pt x="5567" y="844"/>
                  <a:pt x="5567" y="848"/>
                  <a:pt x="5566" y="852"/>
                </a:cubicBezTo>
                <a:cubicBezTo>
                  <a:pt x="5540" y="875"/>
                  <a:pt x="5545" y="868"/>
                  <a:pt x="5490" y="874"/>
                </a:cubicBezTo>
                <a:cubicBezTo>
                  <a:pt x="5464" y="877"/>
                  <a:pt x="5463" y="875"/>
                  <a:pt x="5438" y="885"/>
                </a:cubicBezTo>
                <a:cubicBezTo>
                  <a:pt x="5404" y="900"/>
                  <a:pt x="5384" y="932"/>
                  <a:pt x="5359" y="958"/>
                </a:cubicBezTo>
                <a:cubicBezTo>
                  <a:pt x="5357" y="953"/>
                  <a:pt x="5354" y="948"/>
                  <a:pt x="5351" y="943"/>
                </a:cubicBezTo>
                <a:cubicBezTo>
                  <a:pt x="5354" y="941"/>
                  <a:pt x="5357" y="938"/>
                  <a:pt x="5359" y="935"/>
                </a:cubicBezTo>
                <a:cubicBezTo>
                  <a:pt x="5375" y="919"/>
                  <a:pt x="5385" y="899"/>
                  <a:pt x="5393" y="878"/>
                </a:cubicBezTo>
                <a:cubicBezTo>
                  <a:pt x="5396" y="876"/>
                  <a:pt x="5400" y="874"/>
                  <a:pt x="5405" y="872"/>
                </a:cubicBezTo>
                <a:cubicBezTo>
                  <a:pt x="5437" y="858"/>
                  <a:pt x="5474" y="851"/>
                  <a:pt x="5509" y="842"/>
                </a:cubicBezTo>
                <a:close/>
                <a:moveTo>
                  <a:pt x="5385" y="563"/>
                </a:moveTo>
                <a:cubicBezTo>
                  <a:pt x="5386" y="563"/>
                  <a:pt x="5387" y="563"/>
                  <a:pt x="5389" y="562"/>
                </a:cubicBezTo>
                <a:cubicBezTo>
                  <a:pt x="5382" y="573"/>
                  <a:pt x="5378" y="585"/>
                  <a:pt x="5373" y="596"/>
                </a:cubicBezTo>
                <a:cubicBezTo>
                  <a:pt x="5372" y="597"/>
                  <a:pt x="5371" y="598"/>
                  <a:pt x="5370" y="599"/>
                </a:cubicBezTo>
                <a:cubicBezTo>
                  <a:pt x="5376" y="588"/>
                  <a:pt x="5381" y="577"/>
                  <a:pt x="5385" y="563"/>
                </a:cubicBezTo>
                <a:close/>
                <a:moveTo>
                  <a:pt x="5352" y="583"/>
                </a:moveTo>
                <a:cubicBezTo>
                  <a:pt x="5353" y="581"/>
                  <a:pt x="5355" y="580"/>
                  <a:pt x="5356" y="579"/>
                </a:cubicBezTo>
                <a:cubicBezTo>
                  <a:pt x="5352" y="587"/>
                  <a:pt x="5346" y="597"/>
                  <a:pt x="5338" y="608"/>
                </a:cubicBezTo>
                <a:cubicBezTo>
                  <a:pt x="5337" y="608"/>
                  <a:pt x="5336" y="608"/>
                  <a:pt x="5335" y="608"/>
                </a:cubicBezTo>
                <a:cubicBezTo>
                  <a:pt x="5340" y="599"/>
                  <a:pt x="5345" y="590"/>
                  <a:pt x="5352" y="583"/>
                </a:cubicBezTo>
                <a:close/>
                <a:moveTo>
                  <a:pt x="5318" y="663"/>
                </a:moveTo>
                <a:cubicBezTo>
                  <a:pt x="5323" y="656"/>
                  <a:pt x="5329" y="650"/>
                  <a:pt x="5334" y="644"/>
                </a:cubicBezTo>
                <a:cubicBezTo>
                  <a:pt x="5344" y="643"/>
                  <a:pt x="5353" y="640"/>
                  <a:pt x="5360" y="636"/>
                </a:cubicBezTo>
                <a:cubicBezTo>
                  <a:pt x="5356" y="649"/>
                  <a:pt x="5352" y="662"/>
                  <a:pt x="5346" y="675"/>
                </a:cubicBezTo>
                <a:cubicBezTo>
                  <a:pt x="5340" y="678"/>
                  <a:pt x="5333" y="682"/>
                  <a:pt x="5327" y="687"/>
                </a:cubicBezTo>
                <a:cubicBezTo>
                  <a:pt x="5318" y="695"/>
                  <a:pt x="5319" y="701"/>
                  <a:pt x="5309" y="713"/>
                </a:cubicBezTo>
                <a:cubicBezTo>
                  <a:pt x="5303" y="721"/>
                  <a:pt x="5299" y="727"/>
                  <a:pt x="5295" y="734"/>
                </a:cubicBezTo>
                <a:cubicBezTo>
                  <a:pt x="5294" y="734"/>
                  <a:pt x="5294" y="734"/>
                  <a:pt x="5294" y="733"/>
                </a:cubicBezTo>
                <a:cubicBezTo>
                  <a:pt x="5306" y="712"/>
                  <a:pt x="5312" y="687"/>
                  <a:pt x="5318" y="663"/>
                </a:cubicBezTo>
                <a:close/>
                <a:moveTo>
                  <a:pt x="5275" y="807"/>
                </a:moveTo>
                <a:cubicBezTo>
                  <a:pt x="5285" y="801"/>
                  <a:pt x="5294" y="795"/>
                  <a:pt x="5304" y="786"/>
                </a:cubicBezTo>
                <a:cubicBezTo>
                  <a:pt x="5312" y="780"/>
                  <a:pt x="5315" y="768"/>
                  <a:pt x="5321" y="761"/>
                </a:cubicBezTo>
                <a:cubicBezTo>
                  <a:pt x="5324" y="757"/>
                  <a:pt x="5327" y="754"/>
                  <a:pt x="5330" y="750"/>
                </a:cubicBezTo>
                <a:cubicBezTo>
                  <a:pt x="5346" y="755"/>
                  <a:pt x="5361" y="753"/>
                  <a:pt x="5375" y="746"/>
                </a:cubicBezTo>
                <a:cubicBezTo>
                  <a:pt x="5383" y="744"/>
                  <a:pt x="5390" y="743"/>
                  <a:pt x="5397" y="740"/>
                </a:cubicBezTo>
                <a:cubicBezTo>
                  <a:pt x="5395" y="750"/>
                  <a:pt x="5393" y="760"/>
                  <a:pt x="5392" y="771"/>
                </a:cubicBezTo>
                <a:cubicBezTo>
                  <a:pt x="5391" y="772"/>
                  <a:pt x="5391" y="773"/>
                  <a:pt x="5391" y="773"/>
                </a:cubicBezTo>
                <a:cubicBezTo>
                  <a:pt x="5369" y="792"/>
                  <a:pt x="5347" y="815"/>
                  <a:pt x="5322" y="838"/>
                </a:cubicBezTo>
                <a:cubicBezTo>
                  <a:pt x="5314" y="837"/>
                  <a:pt x="5305" y="834"/>
                  <a:pt x="5297" y="831"/>
                </a:cubicBezTo>
                <a:cubicBezTo>
                  <a:pt x="5289" y="828"/>
                  <a:pt x="5283" y="815"/>
                  <a:pt x="5275" y="810"/>
                </a:cubicBezTo>
                <a:cubicBezTo>
                  <a:pt x="5275" y="809"/>
                  <a:pt x="5275" y="808"/>
                  <a:pt x="5275" y="807"/>
                </a:cubicBezTo>
                <a:close/>
                <a:moveTo>
                  <a:pt x="5267" y="866"/>
                </a:moveTo>
                <a:cubicBezTo>
                  <a:pt x="5269" y="858"/>
                  <a:pt x="5270" y="851"/>
                  <a:pt x="5271" y="843"/>
                </a:cubicBezTo>
                <a:cubicBezTo>
                  <a:pt x="5273" y="844"/>
                  <a:pt x="5276" y="844"/>
                  <a:pt x="5278" y="845"/>
                </a:cubicBezTo>
                <a:cubicBezTo>
                  <a:pt x="5285" y="849"/>
                  <a:pt x="5290" y="855"/>
                  <a:pt x="5294" y="861"/>
                </a:cubicBezTo>
                <a:cubicBezTo>
                  <a:pt x="5289" y="864"/>
                  <a:pt x="5283" y="868"/>
                  <a:pt x="5278" y="871"/>
                </a:cubicBezTo>
                <a:cubicBezTo>
                  <a:pt x="5274" y="871"/>
                  <a:pt x="5271" y="871"/>
                  <a:pt x="5267" y="871"/>
                </a:cubicBezTo>
                <a:cubicBezTo>
                  <a:pt x="5267" y="870"/>
                  <a:pt x="5267" y="868"/>
                  <a:pt x="5267" y="866"/>
                </a:cubicBezTo>
                <a:close/>
                <a:moveTo>
                  <a:pt x="5279" y="903"/>
                </a:moveTo>
                <a:cubicBezTo>
                  <a:pt x="5264" y="912"/>
                  <a:pt x="5249" y="921"/>
                  <a:pt x="5233" y="927"/>
                </a:cubicBezTo>
                <a:cubicBezTo>
                  <a:pt x="5220" y="932"/>
                  <a:pt x="5208" y="933"/>
                  <a:pt x="5196" y="933"/>
                </a:cubicBezTo>
                <a:cubicBezTo>
                  <a:pt x="5223" y="926"/>
                  <a:pt x="5243" y="922"/>
                  <a:pt x="5259" y="904"/>
                </a:cubicBezTo>
                <a:cubicBezTo>
                  <a:pt x="5266" y="904"/>
                  <a:pt x="5272" y="903"/>
                  <a:pt x="5279" y="903"/>
                </a:cubicBezTo>
                <a:close/>
                <a:moveTo>
                  <a:pt x="5241" y="715"/>
                </a:moveTo>
                <a:cubicBezTo>
                  <a:pt x="5239" y="718"/>
                  <a:pt x="5237" y="722"/>
                  <a:pt x="5236" y="725"/>
                </a:cubicBezTo>
                <a:cubicBezTo>
                  <a:pt x="5230" y="724"/>
                  <a:pt x="5225" y="724"/>
                  <a:pt x="5219" y="723"/>
                </a:cubicBezTo>
                <a:cubicBezTo>
                  <a:pt x="5226" y="715"/>
                  <a:pt x="5232" y="707"/>
                  <a:pt x="5238" y="699"/>
                </a:cubicBezTo>
                <a:cubicBezTo>
                  <a:pt x="5239" y="705"/>
                  <a:pt x="5240" y="710"/>
                  <a:pt x="5241" y="715"/>
                </a:cubicBezTo>
                <a:close/>
                <a:moveTo>
                  <a:pt x="5236" y="677"/>
                </a:moveTo>
                <a:cubicBezTo>
                  <a:pt x="5225" y="693"/>
                  <a:pt x="5214" y="707"/>
                  <a:pt x="5201" y="721"/>
                </a:cubicBezTo>
                <a:cubicBezTo>
                  <a:pt x="5198" y="721"/>
                  <a:pt x="5195" y="721"/>
                  <a:pt x="5192" y="720"/>
                </a:cubicBezTo>
                <a:cubicBezTo>
                  <a:pt x="5208" y="705"/>
                  <a:pt x="5222" y="687"/>
                  <a:pt x="5235" y="668"/>
                </a:cubicBezTo>
                <a:cubicBezTo>
                  <a:pt x="5235" y="671"/>
                  <a:pt x="5236" y="674"/>
                  <a:pt x="5236" y="677"/>
                </a:cubicBezTo>
                <a:close/>
                <a:moveTo>
                  <a:pt x="5002" y="208"/>
                </a:moveTo>
                <a:cubicBezTo>
                  <a:pt x="5008" y="201"/>
                  <a:pt x="5016" y="194"/>
                  <a:pt x="5023" y="188"/>
                </a:cubicBezTo>
                <a:cubicBezTo>
                  <a:pt x="5068" y="209"/>
                  <a:pt x="5118" y="226"/>
                  <a:pt x="5157" y="257"/>
                </a:cubicBezTo>
                <a:cubicBezTo>
                  <a:pt x="5174" y="271"/>
                  <a:pt x="5188" y="288"/>
                  <a:pt x="5201" y="305"/>
                </a:cubicBezTo>
                <a:cubicBezTo>
                  <a:pt x="5137" y="280"/>
                  <a:pt x="5075" y="246"/>
                  <a:pt x="5007" y="249"/>
                </a:cubicBezTo>
                <a:cubicBezTo>
                  <a:pt x="4995" y="249"/>
                  <a:pt x="4988" y="263"/>
                  <a:pt x="4993" y="273"/>
                </a:cubicBezTo>
                <a:cubicBezTo>
                  <a:pt x="5002" y="291"/>
                  <a:pt x="5014" y="307"/>
                  <a:pt x="5028" y="321"/>
                </a:cubicBezTo>
                <a:cubicBezTo>
                  <a:pt x="5000" y="328"/>
                  <a:pt x="4973" y="336"/>
                  <a:pt x="4943" y="338"/>
                </a:cubicBezTo>
                <a:cubicBezTo>
                  <a:pt x="4929" y="338"/>
                  <a:pt x="4914" y="338"/>
                  <a:pt x="4900" y="337"/>
                </a:cubicBezTo>
                <a:cubicBezTo>
                  <a:pt x="4934" y="294"/>
                  <a:pt x="4964" y="248"/>
                  <a:pt x="5002" y="208"/>
                </a:cubicBezTo>
                <a:close/>
                <a:moveTo>
                  <a:pt x="4886" y="354"/>
                </a:moveTo>
                <a:cubicBezTo>
                  <a:pt x="4887" y="353"/>
                  <a:pt x="4887" y="353"/>
                  <a:pt x="4887" y="353"/>
                </a:cubicBezTo>
                <a:cubicBezTo>
                  <a:pt x="4935" y="358"/>
                  <a:pt x="4984" y="359"/>
                  <a:pt x="5033" y="347"/>
                </a:cubicBezTo>
                <a:cubicBezTo>
                  <a:pt x="5040" y="346"/>
                  <a:pt x="5047" y="344"/>
                  <a:pt x="5054" y="343"/>
                </a:cubicBezTo>
                <a:cubicBezTo>
                  <a:pt x="5056" y="344"/>
                  <a:pt x="5057" y="345"/>
                  <a:pt x="5058" y="346"/>
                </a:cubicBezTo>
                <a:cubicBezTo>
                  <a:pt x="5039" y="355"/>
                  <a:pt x="5023" y="366"/>
                  <a:pt x="5006" y="379"/>
                </a:cubicBezTo>
                <a:cubicBezTo>
                  <a:pt x="4996" y="381"/>
                  <a:pt x="4987" y="384"/>
                  <a:pt x="4977" y="387"/>
                </a:cubicBezTo>
                <a:cubicBezTo>
                  <a:pt x="4939" y="402"/>
                  <a:pt x="4905" y="427"/>
                  <a:pt x="4869" y="446"/>
                </a:cubicBezTo>
                <a:cubicBezTo>
                  <a:pt x="4873" y="415"/>
                  <a:pt x="4879" y="384"/>
                  <a:pt x="4886" y="354"/>
                </a:cubicBezTo>
                <a:close/>
                <a:moveTo>
                  <a:pt x="4867" y="468"/>
                </a:moveTo>
                <a:cubicBezTo>
                  <a:pt x="4902" y="451"/>
                  <a:pt x="4935" y="429"/>
                  <a:pt x="4970" y="413"/>
                </a:cubicBezTo>
                <a:cubicBezTo>
                  <a:pt x="4970" y="416"/>
                  <a:pt x="4973" y="420"/>
                  <a:pt x="4977" y="420"/>
                </a:cubicBezTo>
                <a:cubicBezTo>
                  <a:pt x="5013" y="423"/>
                  <a:pt x="5026" y="430"/>
                  <a:pt x="5058" y="428"/>
                </a:cubicBezTo>
                <a:cubicBezTo>
                  <a:pt x="5042" y="432"/>
                  <a:pt x="5026" y="440"/>
                  <a:pt x="5012" y="454"/>
                </a:cubicBezTo>
                <a:cubicBezTo>
                  <a:pt x="5003" y="463"/>
                  <a:pt x="5002" y="474"/>
                  <a:pt x="5012" y="483"/>
                </a:cubicBezTo>
                <a:cubicBezTo>
                  <a:pt x="5025" y="495"/>
                  <a:pt x="5042" y="504"/>
                  <a:pt x="5060" y="509"/>
                </a:cubicBezTo>
                <a:cubicBezTo>
                  <a:pt x="5036" y="511"/>
                  <a:pt x="5012" y="513"/>
                  <a:pt x="4988" y="517"/>
                </a:cubicBezTo>
                <a:cubicBezTo>
                  <a:pt x="4943" y="525"/>
                  <a:pt x="4902" y="540"/>
                  <a:pt x="4864" y="560"/>
                </a:cubicBezTo>
                <a:cubicBezTo>
                  <a:pt x="4863" y="529"/>
                  <a:pt x="4864" y="499"/>
                  <a:pt x="4867" y="468"/>
                </a:cubicBezTo>
                <a:close/>
                <a:moveTo>
                  <a:pt x="4854" y="1913"/>
                </a:moveTo>
                <a:cubicBezTo>
                  <a:pt x="4856" y="1918"/>
                  <a:pt x="4857" y="1923"/>
                  <a:pt x="4859" y="1928"/>
                </a:cubicBezTo>
                <a:cubicBezTo>
                  <a:pt x="4858" y="1942"/>
                  <a:pt x="4861" y="1958"/>
                  <a:pt x="4877" y="1977"/>
                </a:cubicBezTo>
                <a:cubicBezTo>
                  <a:pt x="4880" y="1981"/>
                  <a:pt x="4883" y="1984"/>
                  <a:pt x="4886" y="1986"/>
                </a:cubicBezTo>
                <a:cubicBezTo>
                  <a:pt x="4885" y="1986"/>
                  <a:pt x="4884" y="1987"/>
                  <a:pt x="4883" y="1987"/>
                </a:cubicBezTo>
                <a:cubicBezTo>
                  <a:pt x="4883" y="1987"/>
                  <a:pt x="4883" y="1987"/>
                  <a:pt x="4883" y="1987"/>
                </a:cubicBezTo>
                <a:cubicBezTo>
                  <a:pt x="4859" y="1969"/>
                  <a:pt x="4845" y="1949"/>
                  <a:pt x="4835" y="1927"/>
                </a:cubicBezTo>
                <a:cubicBezTo>
                  <a:pt x="4841" y="1921"/>
                  <a:pt x="4847" y="1917"/>
                  <a:pt x="4854" y="1913"/>
                </a:cubicBezTo>
                <a:close/>
                <a:moveTo>
                  <a:pt x="4817" y="1943"/>
                </a:moveTo>
                <a:cubicBezTo>
                  <a:pt x="4825" y="1958"/>
                  <a:pt x="4835" y="1971"/>
                  <a:pt x="4848" y="1983"/>
                </a:cubicBezTo>
                <a:cubicBezTo>
                  <a:pt x="4852" y="1986"/>
                  <a:pt x="4856" y="1990"/>
                  <a:pt x="4860" y="1993"/>
                </a:cubicBezTo>
                <a:cubicBezTo>
                  <a:pt x="4853" y="1995"/>
                  <a:pt x="4846" y="1999"/>
                  <a:pt x="4839" y="2003"/>
                </a:cubicBezTo>
                <a:cubicBezTo>
                  <a:pt x="4836" y="1999"/>
                  <a:pt x="4833" y="1995"/>
                  <a:pt x="4829" y="1991"/>
                </a:cubicBezTo>
                <a:cubicBezTo>
                  <a:pt x="4821" y="1984"/>
                  <a:pt x="4812" y="1980"/>
                  <a:pt x="4802" y="1976"/>
                </a:cubicBezTo>
                <a:cubicBezTo>
                  <a:pt x="4795" y="1973"/>
                  <a:pt x="4789" y="1970"/>
                  <a:pt x="4783" y="1967"/>
                </a:cubicBezTo>
                <a:cubicBezTo>
                  <a:pt x="4795" y="1961"/>
                  <a:pt x="4806" y="1953"/>
                  <a:pt x="4817" y="1943"/>
                </a:cubicBezTo>
                <a:close/>
                <a:moveTo>
                  <a:pt x="4730" y="1985"/>
                </a:moveTo>
                <a:cubicBezTo>
                  <a:pt x="4739" y="1983"/>
                  <a:pt x="4749" y="1981"/>
                  <a:pt x="4757" y="1978"/>
                </a:cubicBezTo>
                <a:cubicBezTo>
                  <a:pt x="4774" y="1983"/>
                  <a:pt x="4794" y="1985"/>
                  <a:pt x="4809" y="1996"/>
                </a:cubicBezTo>
                <a:cubicBezTo>
                  <a:pt x="4814" y="2001"/>
                  <a:pt x="4819" y="2006"/>
                  <a:pt x="4823" y="2011"/>
                </a:cubicBezTo>
                <a:cubicBezTo>
                  <a:pt x="4815" y="2017"/>
                  <a:pt x="4808" y="2022"/>
                  <a:pt x="4800" y="2028"/>
                </a:cubicBezTo>
                <a:cubicBezTo>
                  <a:pt x="4791" y="2025"/>
                  <a:pt x="4781" y="2023"/>
                  <a:pt x="4770" y="2021"/>
                </a:cubicBezTo>
                <a:cubicBezTo>
                  <a:pt x="4755" y="2019"/>
                  <a:pt x="4741" y="2017"/>
                  <a:pt x="4727" y="2014"/>
                </a:cubicBezTo>
                <a:cubicBezTo>
                  <a:pt x="4726" y="2008"/>
                  <a:pt x="4724" y="2002"/>
                  <a:pt x="4723" y="1996"/>
                </a:cubicBezTo>
                <a:cubicBezTo>
                  <a:pt x="4725" y="1992"/>
                  <a:pt x="4728" y="1989"/>
                  <a:pt x="4730" y="1985"/>
                </a:cubicBezTo>
                <a:close/>
                <a:moveTo>
                  <a:pt x="4686" y="2083"/>
                </a:moveTo>
                <a:cubicBezTo>
                  <a:pt x="4697" y="2063"/>
                  <a:pt x="4703" y="2045"/>
                  <a:pt x="4709" y="2028"/>
                </a:cubicBezTo>
                <a:cubicBezTo>
                  <a:pt x="4709" y="2028"/>
                  <a:pt x="4709" y="2028"/>
                  <a:pt x="4710" y="2028"/>
                </a:cubicBezTo>
                <a:cubicBezTo>
                  <a:pt x="4714" y="2047"/>
                  <a:pt x="4717" y="2063"/>
                  <a:pt x="4724" y="2077"/>
                </a:cubicBezTo>
                <a:cubicBezTo>
                  <a:pt x="4710" y="2083"/>
                  <a:pt x="4696" y="2086"/>
                  <a:pt x="4683" y="2088"/>
                </a:cubicBezTo>
                <a:cubicBezTo>
                  <a:pt x="4684" y="2087"/>
                  <a:pt x="4685" y="2085"/>
                  <a:pt x="4686" y="2083"/>
                </a:cubicBezTo>
                <a:close/>
                <a:moveTo>
                  <a:pt x="4542" y="2190"/>
                </a:moveTo>
                <a:cubicBezTo>
                  <a:pt x="4602" y="2188"/>
                  <a:pt x="4663" y="2184"/>
                  <a:pt x="4716" y="2202"/>
                </a:cubicBezTo>
                <a:cubicBezTo>
                  <a:pt x="4707" y="2212"/>
                  <a:pt x="4699" y="2223"/>
                  <a:pt x="4692" y="2234"/>
                </a:cubicBezTo>
                <a:cubicBezTo>
                  <a:pt x="4675" y="2221"/>
                  <a:pt x="4655" y="2212"/>
                  <a:pt x="4635" y="2207"/>
                </a:cubicBezTo>
                <a:cubicBezTo>
                  <a:pt x="4604" y="2199"/>
                  <a:pt x="4573" y="2200"/>
                  <a:pt x="4541" y="2203"/>
                </a:cubicBezTo>
                <a:cubicBezTo>
                  <a:pt x="4537" y="2200"/>
                  <a:pt x="4534" y="2198"/>
                  <a:pt x="4530" y="2195"/>
                </a:cubicBezTo>
                <a:cubicBezTo>
                  <a:pt x="4534" y="2193"/>
                  <a:pt x="4538" y="2192"/>
                  <a:pt x="4542" y="2190"/>
                </a:cubicBezTo>
                <a:close/>
                <a:moveTo>
                  <a:pt x="4517" y="2279"/>
                </a:moveTo>
                <a:cubicBezTo>
                  <a:pt x="4530" y="2293"/>
                  <a:pt x="4540" y="2308"/>
                  <a:pt x="4548" y="2324"/>
                </a:cubicBezTo>
                <a:cubicBezTo>
                  <a:pt x="4513" y="2305"/>
                  <a:pt x="4472" y="2297"/>
                  <a:pt x="4431" y="2291"/>
                </a:cubicBezTo>
                <a:cubicBezTo>
                  <a:pt x="4459" y="2287"/>
                  <a:pt x="4488" y="2283"/>
                  <a:pt x="4517" y="2279"/>
                </a:cubicBezTo>
                <a:close/>
                <a:moveTo>
                  <a:pt x="4401" y="2394"/>
                </a:moveTo>
                <a:cubicBezTo>
                  <a:pt x="4403" y="2399"/>
                  <a:pt x="4405" y="2403"/>
                  <a:pt x="4406" y="2408"/>
                </a:cubicBezTo>
                <a:cubicBezTo>
                  <a:pt x="4402" y="2408"/>
                  <a:pt x="4399" y="2407"/>
                  <a:pt x="4395" y="2407"/>
                </a:cubicBezTo>
                <a:cubicBezTo>
                  <a:pt x="4397" y="2403"/>
                  <a:pt x="4399" y="2399"/>
                  <a:pt x="4401" y="2394"/>
                </a:cubicBezTo>
                <a:close/>
                <a:moveTo>
                  <a:pt x="4388" y="2417"/>
                </a:moveTo>
                <a:cubicBezTo>
                  <a:pt x="4395" y="2418"/>
                  <a:pt x="4402" y="2419"/>
                  <a:pt x="4409" y="2420"/>
                </a:cubicBezTo>
                <a:cubicBezTo>
                  <a:pt x="4411" y="2430"/>
                  <a:pt x="4412" y="2439"/>
                  <a:pt x="4411" y="2449"/>
                </a:cubicBezTo>
                <a:cubicBezTo>
                  <a:pt x="4402" y="2448"/>
                  <a:pt x="4393" y="2447"/>
                  <a:pt x="4384" y="2446"/>
                </a:cubicBezTo>
                <a:cubicBezTo>
                  <a:pt x="4382" y="2445"/>
                  <a:pt x="4380" y="2445"/>
                  <a:pt x="4379" y="2444"/>
                </a:cubicBezTo>
                <a:cubicBezTo>
                  <a:pt x="4375" y="2443"/>
                  <a:pt x="4372" y="2441"/>
                  <a:pt x="4369" y="2440"/>
                </a:cubicBezTo>
                <a:cubicBezTo>
                  <a:pt x="4376" y="2433"/>
                  <a:pt x="4383" y="2425"/>
                  <a:pt x="4388" y="2417"/>
                </a:cubicBezTo>
                <a:close/>
                <a:moveTo>
                  <a:pt x="4342" y="2385"/>
                </a:moveTo>
                <a:cubicBezTo>
                  <a:pt x="4347" y="2379"/>
                  <a:pt x="4351" y="2373"/>
                  <a:pt x="4355" y="2367"/>
                </a:cubicBezTo>
                <a:cubicBezTo>
                  <a:pt x="4356" y="2367"/>
                  <a:pt x="4356" y="2367"/>
                  <a:pt x="4357" y="2367"/>
                </a:cubicBezTo>
                <a:cubicBezTo>
                  <a:pt x="4354" y="2377"/>
                  <a:pt x="4349" y="2387"/>
                  <a:pt x="4342" y="2400"/>
                </a:cubicBezTo>
                <a:cubicBezTo>
                  <a:pt x="4342" y="2396"/>
                  <a:pt x="4341" y="2391"/>
                  <a:pt x="4340" y="2387"/>
                </a:cubicBezTo>
                <a:cubicBezTo>
                  <a:pt x="4341" y="2387"/>
                  <a:pt x="4342" y="2386"/>
                  <a:pt x="4342" y="2385"/>
                </a:cubicBezTo>
                <a:close/>
                <a:moveTo>
                  <a:pt x="4344" y="2461"/>
                </a:moveTo>
                <a:cubicBezTo>
                  <a:pt x="4348" y="2458"/>
                  <a:pt x="4352" y="2455"/>
                  <a:pt x="4355" y="2452"/>
                </a:cubicBezTo>
                <a:cubicBezTo>
                  <a:pt x="4372" y="2460"/>
                  <a:pt x="4388" y="2467"/>
                  <a:pt x="4406" y="2472"/>
                </a:cubicBezTo>
                <a:cubicBezTo>
                  <a:pt x="4401" y="2487"/>
                  <a:pt x="4395" y="2499"/>
                  <a:pt x="4394" y="2512"/>
                </a:cubicBezTo>
                <a:cubicBezTo>
                  <a:pt x="4373" y="2519"/>
                  <a:pt x="4353" y="2526"/>
                  <a:pt x="4332" y="2531"/>
                </a:cubicBezTo>
                <a:cubicBezTo>
                  <a:pt x="4339" y="2508"/>
                  <a:pt x="4343" y="2485"/>
                  <a:pt x="4344" y="2461"/>
                </a:cubicBezTo>
                <a:close/>
                <a:moveTo>
                  <a:pt x="4395" y="2528"/>
                </a:moveTo>
                <a:cubicBezTo>
                  <a:pt x="4397" y="2533"/>
                  <a:pt x="4399" y="2539"/>
                  <a:pt x="4403" y="2546"/>
                </a:cubicBezTo>
                <a:cubicBezTo>
                  <a:pt x="4424" y="2577"/>
                  <a:pt x="4459" y="2587"/>
                  <a:pt x="4493" y="2594"/>
                </a:cubicBezTo>
                <a:cubicBezTo>
                  <a:pt x="4502" y="2596"/>
                  <a:pt x="4510" y="2598"/>
                  <a:pt x="4517" y="2600"/>
                </a:cubicBezTo>
                <a:cubicBezTo>
                  <a:pt x="4500" y="2633"/>
                  <a:pt x="4482" y="2666"/>
                  <a:pt x="4462" y="2698"/>
                </a:cubicBezTo>
                <a:cubicBezTo>
                  <a:pt x="4458" y="2693"/>
                  <a:pt x="4454" y="2688"/>
                  <a:pt x="4449" y="2683"/>
                </a:cubicBezTo>
                <a:cubicBezTo>
                  <a:pt x="4448" y="2682"/>
                  <a:pt x="4446" y="2680"/>
                  <a:pt x="4444" y="2679"/>
                </a:cubicBezTo>
                <a:cubicBezTo>
                  <a:pt x="4441" y="2664"/>
                  <a:pt x="4435" y="2649"/>
                  <a:pt x="4424" y="2636"/>
                </a:cubicBezTo>
                <a:cubicBezTo>
                  <a:pt x="4396" y="2602"/>
                  <a:pt x="4355" y="2586"/>
                  <a:pt x="4321" y="2562"/>
                </a:cubicBezTo>
                <a:cubicBezTo>
                  <a:pt x="4322" y="2557"/>
                  <a:pt x="4324" y="2553"/>
                  <a:pt x="4326" y="2549"/>
                </a:cubicBezTo>
                <a:cubicBezTo>
                  <a:pt x="4350" y="2543"/>
                  <a:pt x="4373" y="2535"/>
                  <a:pt x="4395" y="2528"/>
                </a:cubicBezTo>
                <a:close/>
                <a:moveTo>
                  <a:pt x="4313" y="2535"/>
                </a:moveTo>
                <a:cubicBezTo>
                  <a:pt x="4310" y="2536"/>
                  <a:pt x="4306" y="2537"/>
                  <a:pt x="4303" y="2538"/>
                </a:cubicBezTo>
                <a:cubicBezTo>
                  <a:pt x="4300" y="2538"/>
                  <a:pt x="4298" y="2539"/>
                  <a:pt x="4295" y="2539"/>
                </a:cubicBezTo>
                <a:cubicBezTo>
                  <a:pt x="4294" y="2538"/>
                  <a:pt x="4293" y="2536"/>
                  <a:pt x="4291" y="2534"/>
                </a:cubicBezTo>
                <a:cubicBezTo>
                  <a:pt x="4292" y="2532"/>
                  <a:pt x="4292" y="2530"/>
                  <a:pt x="4293" y="2528"/>
                </a:cubicBezTo>
                <a:cubicBezTo>
                  <a:pt x="4300" y="2507"/>
                  <a:pt x="4312" y="2492"/>
                  <a:pt x="4326" y="2478"/>
                </a:cubicBezTo>
                <a:cubicBezTo>
                  <a:pt x="4323" y="2498"/>
                  <a:pt x="4319" y="2517"/>
                  <a:pt x="4313" y="2535"/>
                </a:cubicBezTo>
                <a:close/>
                <a:moveTo>
                  <a:pt x="4300" y="2429"/>
                </a:moveTo>
                <a:cubicBezTo>
                  <a:pt x="4305" y="2431"/>
                  <a:pt x="4310" y="2432"/>
                  <a:pt x="4315" y="2434"/>
                </a:cubicBezTo>
                <a:cubicBezTo>
                  <a:pt x="4304" y="2443"/>
                  <a:pt x="4288" y="2450"/>
                  <a:pt x="4280" y="2461"/>
                </a:cubicBezTo>
                <a:cubicBezTo>
                  <a:pt x="4274" y="2469"/>
                  <a:pt x="4269" y="2478"/>
                  <a:pt x="4265" y="2487"/>
                </a:cubicBezTo>
                <a:cubicBezTo>
                  <a:pt x="4263" y="2478"/>
                  <a:pt x="4260" y="2470"/>
                  <a:pt x="4258" y="2461"/>
                </a:cubicBezTo>
                <a:cubicBezTo>
                  <a:pt x="4273" y="2451"/>
                  <a:pt x="4287" y="2441"/>
                  <a:pt x="4300" y="2429"/>
                </a:cubicBezTo>
                <a:close/>
                <a:moveTo>
                  <a:pt x="4190" y="2495"/>
                </a:moveTo>
                <a:cubicBezTo>
                  <a:pt x="4194" y="2493"/>
                  <a:pt x="4198" y="2492"/>
                  <a:pt x="4202" y="2491"/>
                </a:cubicBezTo>
                <a:cubicBezTo>
                  <a:pt x="4218" y="2484"/>
                  <a:pt x="4234" y="2476"/>
                  <a:pt x="4249" y="2467"/>
                </a:cubicBezTo>
                <a:cubicBezTo>
                  <a:pt x="4252" y="2480"/>
                  <a:pt x="4255" y="2491"/>
                  <a:pt x="4260" y="2501"/>
                </a:cubicBezTo>
                <a:cubicBezTo>
                  <a:pt x="4256" y="2515"/>
                  <a:pt x="4254" y="2529"/>
                  <a:pt x="4253" y="2544"/>
                </a:cubicBezTo>
                <a:cubicBezTo>
                  <a:pt x="4218" y="2545"/>
                  <a:pt x="4186" y="2539"/>
                  <a:pt x="4156" y="2526"/>
                </a:cubicBezTo>
                <a:cubicBezTo>
                  <a:pt x="4167" y="2515"/>
                  <a:pt x="4179" y="2505"/>
                  <a:pt x="4190" y="2495"/>
                </a:cubicBezTo>
                <a:close/>
                <a:moveTo>
                  <a:pt x="4123" y="2770"/>
                </a:moveTo>
                <a:cubicBezTo>
                  <a:pt x="4133" y="2731"/>
                  <a:pt x="4148" y="2700"/>
                  <a:pt x="4149" y="2660"/>
                </a:cubicBezTo>
                <a:cubicBezTo>
                  <a:pt x="4150" y="2621"/>
                  <a:pt x="4143" y="2585"/>
                  <a:pt x="4131" y="2550"/>
                </a:cubicBezTo>
                <a:cubicBezTo>
                  <a:pt x="4135" y="2546"/>
                  <a:pt x="4138" y="2543"/>
                  <a:pt x="4142" y="2539"/>
                </a:cubicBezTo>
                <a:cubicBezTo>
                  <a:pt x="4177" y="2556"/>
                  <a:pt x="4214" y="2562"/>
                  <a:pt x="4252" y="2560"/>
                </a:cubicBezTo>
                <a:cubicBezTo>
                  <a:pt x="4252" y="2577"/>
                  <a:pt x="4253" y="2593"/>
                  <a:pt x="4254" y="2609"/>
                </a:cubicBezTo>
                <a:cubicBezTo>
                  <a:pt x="4255" y="2618"/>
                  <a:pt x="4261" y="2625"/>
                  <a:pt x="4271" y="2626"/>
                </a:cubicBezTo>
                <a:cubicBezTo>
                  <a:pt x="4258" y="2645"/>
                  <a:pt x="4244" y="2663"/>
                  <a:pt x="4229" y="2681"/>
                </a:cubicBezTo>
                <a:cubicBezTo>
                  <a:pt x="4198" y="2715"/>
                  <a:pt x="4156" y="2744"/>
                  <a:pt x="4121" y="2778"/>
                </a:cubicBezTo>
                <a:cubicBezTo>
                  <a:pt x="4122" y="2775"/>
                  <a:pt x="4122" y="2772"/>
                  <a:pt x="4123" y="2770"/>
                </a:cubicBezTo>
                <a:close/>
                <a:moveTo>
                  <a:pt x="4116" y="2804"/>
                </a:moveTo>
                <a:cubicBezTo>
                  <a:pt x="4123" y="2812"/>
                  <a:pt x="4127" y="2821"/>
                  <a:pt x="4130" y="2830"/>
                </a:cubicBezTo>
                <a:cubicBezTo>
                  <a:pt x="4123" y="2825"/>
                  <a:pt x="4118" y="2821"/>
                  <a:pt x="4115" y="2816"/>
                </a:cubicBezTo>
                <a:cubicBezTo>
                  <a:pt x="4115" y="2812"/>
                  <a:pt x="4116" y="2808"/>
                  <a:pt x="4116" y="2804"/>
                </a:cubicBezTo>
                <a:close/>
                <a:moveTo>
                  <a:pt x="4138" y="2871"/>
                </a:moveTo>
                <a:cubicBezTo>
                  <a:pt x="4139" y="2895"/>
                  <a:pt x="4140" y="2918"/>
                  <a:pt x="4154" y="2939"/>
                </a:cubicBezTo>
                <a:cubicBezTo>
                  <a:pt x="4161" y="2951"/>
                  <a:pt x="4170" y="2961"/>
                  <a:pt x="4180" y="2970"/>
                </a:cubicBezTo>
                <a:cubicBezTo>
                  <a:pt x="4158" y="2964"/>
                  <a:pt x="4136" y="2958"/>
                  <a:pt x="4114" y="2950"/>
                </a:cubicBezTo>
                <a:cubicBezTo>
                  <a:pt x="4114" y="2946"/>
                  <a:pt x="4114" y="2941"/>
                  <a:pt x="4114" y="2936"/>
                </a:cubicBezTo>
                <a:cubicBezTo>
                  <a:pt x="4113" y="2907"/>
                  <a:pt x="4112" y="2882"/>
                  <a:pt x="4112" y="2856"/>
                </a:cubicBezTo>
                <a:cubicBezTo>
                  <a:pt x="4120" y="2862"/>
                  <a:pt x="4128" y="2867"/>
                  <a:pt x="4138" y="2871"/>
                </a:cubicBezTo>
                <a:close/>
                <a:moveTo>
                  <a:pt x="3614" y="3534"/>
                </a:moveTo>
                <a:cubicBezTo>
                  <a:pt x="3606" y="3548"/>
                  <a:pt x="3600" y="3562"/>
                  <a:pt x="3595" y="3576"/>
                </a:cubicBezTo>
                <a:cubicBezTo>
                  <a:pt x="3594" y="3553"/>
                  <a:pt x="3593" y="3531"/>
                  <a:pt x="3590" y="3509"/>
                </a:cubicBezTo>
                <a:cubicBezTo>
                  <a:pt x="3590" y="3488"/>
                  <a:pt x="3589" y="3467"/>
                  <a:pt x="3591" y="3445"/>
                </a:cubicBezTo>
                <a:cubicBezTo>
                  <a:pt x="3598" y="3463"/>
                  <a:pt x="3605" y="3481"/>
                  <a:pt x="3612" y="3499"/>
                </a:cubicBezTo>
                <a:cubicBezTo>
                  <a:pt x="3612" y="3500"/>
                  <a:pt x="3613" y="3500"/>
                  <a:pt x="3613" y="3499"/>
                </a:cubicBezTo>
                <a:cubicBezTo>
                  <a:pt x="3605" y="3469"/>
                  <a:pt x="3602" y="3437"/>
                  <a:pt x="3599" y="3406"/>
                </a:cubicBezTo>
                <a:cubicBezTo>
                  <a:pt x="3602" y="3398"/>
                  <a:pt x="3607" y="3391"/>
                  <a:pt x="3608" y="3383"/>
                </a:cubicBezTo>
                <a:cubicBezTo>
                  <a:pt x="3622" y="3412"/>
                  <a:pt x="3634" y="3441"/>
                  <a:pt x="3644" y="3469"/>
                </a:cubicBezTo>
                <a:cubicBezTo>
                  <a:pt x="3636" y="3491"/>
                  <a:pt x="3626" y="3513"/>
                  <a:pt x="3614" y="3534"/>
                </a:cubicBezTo>
                <a:close/>
                <a:moveTo>
                  <a:pt x="3763" y="3187"/>
                </a:moveTo>
                <a:cubicBezTo>
                  <a:pt x="3718" y="3130"/>
                  <a:pt x="3654" y="3081"/>
                  <a:pt x="3663" y="3006"/>
                </a:cubicBezTo>
                <a:cubicBezTo>
                  <a:pt x="3664" y="2998"/>
                  <a:pt x="3666" y="2990"/>
                  <a:pt x="3668" y="2983"/>
                </a:cubicBezTo>
                <a:cubicBezTo>
                  <a:pt x="3719" y="3040"/>
                  <a:pt x="3752" y="3101"/>
                  <a:pt x="3772" y="3165"/>
                </a:cubicBezTo>
                <a:cubicBezTo>
                  <a:pt x="3769" y="3172"/>
                  <a:pt x="3766" y="3180"/>
                  <a:pt x="3763" y="3187"/>
                </a:cubicBezTo>
                <a:close/>
                <a:moveTo>
                  <a:pt x="3627" y="2851"/>
                </a:moveTo>
                <a:cubicBezTo>
                  <a:pt x="3651" y="2857"/>
                  <a:pt x="3675" y="2857"/>
                  <a:pt x="3699" y="2848"/>
                </a:cubicBezTo>
                <a:cubicBezTo>
                  <a:pt x="3709" y="2844"/>
                  <a:pt x="3719" y="2838"/>
                  <a:pt x="3728" y="2833"/>
                </a:cubicBezTo>
                <a:cubicBezTo>
                  <a:pt x="3736" y="2851"/>
                  <a:pt x="3746" y="2870"/>
                  <a:pt x="3757" y="2892"/>
                </a:cubicBezTo>
                <a:cubicBezTo>
                  <a:pt x="3771" y="2920"/>
                  <a:pt x="3781" y="2947"/>
                  <a:pt x="3787" y="2974"/>
                </a:cubicBezTo>
                <a:cubicBezTo>
                  <a:pt x="3779" y="2984"/>
                  <a:pt x="3772" y="2993"/>
                  <a:pt x="3766" y="3004"/>
                </a:cubicBezTo>
                <a:cubicBezTo>
                  <a:pt x="3729" y="2944"/>
                  <a:pt x="3678" y="2898"/>
                  <a:pt x="3627" y="2851"/>
                </a:cubicBezTo>
                <a:close/>
                <a:moveTo>
                  <a:pt x="3795" y="3056"/>
                </a:moveTo>
                <a:cubicBezTo>
                  <a:pt x="3789" y="3043"/>
                  <a:pt x="3782" y="3030"/>
                  <a:pt x="3775" y="3018"/>
                </a:cubicBezTo>
                <a:cubicBezTo>
                  <a:pt x="3775" y="3018"/>
                  <a:pt x="3775" y="3017"/>
                  <a:pt x="3775" y="3017"/>
                </a:cubicBezTo>
                <a:cubicBezTo>
                  <a:pt x="3778" y="3009"/>
                  <a:pt x="3784" y="3000"/>
                  <a:pt x="3791" y="2991"/>
                </a:cubicBezTo>
                <a:cubicBezTo>
                  <a:pt x="3795" y="3013"/>
                  <a:pt x="3796" y="3035"/>
                  <a:pt x="3795" y="3056"/>
                </a:cubicBezTo>
                <a:close/>
                <a:moveTo>
                  <a:pt x="3845" y="2918"/>
                </a:moveTo>
                <a:cubicBezTo>
                  <a:pt x="3840" y="2922"/>
                  <a:pt x="3835" y="2927"/>
                  <a:pt x="3830" y="2932"/>
                </a:cubicBezTo>
                <a:cubicBezTo>
                  <a:pt x="3827" y="2922"/>
                  <a:pt x="3824" y="2913"/>
                  <a:pt x="3821" y="2904"/>
                </a:cubicBezTo>
                <a:cubicBezTo>
                  <a:pt x="3811" y="2880"/>
                  <a:pt x="3794" y="2859"/>
                  <a:pt x="3785" y="2836"/>
                </a:cubicBezTo>
                <a:cubicBezTo>
                  <a:pt x="3782" y="2830"/>
                  <a:pt x="3781" y="2824"/>
                  <a:pt x="3779" y="2819"/>
                </a:cubicBezTo>
                <a:cubicBezTo>
                  <a:pt x="3799" y="2818"/>
                  <a:pt x="3815" y="2825"/>
                  <a:pt x="3836" y="2833"/>
                </a:cubicBezTo>
                <a:cubicBezTo>
                  <a:pt x="3840" y="2835"/>
                  <a:pt x="3844" y="2836"/>
                  <a:pt x="3848" y="2838"/>
                </a:cubicBezTo>
                <a:cubicBezTo>
                  <a:pt x="3861" y="2851"/>
                  <a:pt x="3875" y="2863"/>
                  <a:pt x="3889" y="2874"/>
                </a:cubicBezTo>
                <a:cubicBezTo>
                  <a:pt x="3874" y="2889"/>
                  <a:pt x="3859" y="2903"/>
                  <a:pt x="3845" y="2918"/>
                </a:cubicBezTo>
                <a:close/>
                <a:moveTo>
                  <a:pt x="3933" y="2851"/>
                </a:moveTo>
                <a:cubicBezTo>
                  <a:pt x="3949" y="2836"/>
                  <a:pt x="3966" y="2822"/>
                  <a:pt x="3982" y="2807"/>
                </a:cubicBezTo>
                <a:cubicBezTo>
                  <a:pt x="4005" y="2788"/>
                  <a:pt x="4036" y="2768"/>
                  <a:pt x="4058" y="2744"/>
                </a:cubicBezTo>
                <a:cubicBezTo>
                  <a:pt x="4060" y="2747"/>
                  <a:pt x="4062" y="2749"/>
                  <a:pt x="4065" y="2752"/>
                </a:cubicBezTo>
                <a:cubicBezTo>
                  <a:pt x="4059" y="2776"/>
                  <a:pt x="4055" y="2801"/>
                  <a:pt x="4057" y="2827"/>
                </a:cubicBezTo>
                <a:cubicBezTo>
                  <a:pt x="4058" y="2838"/>
                  <a:pt x="4060" y="2849"/>
                  <a:pt x="4062" y="2860"/>
                </a:cubicBezTo>
                <a:cubicBezTo>
                  <a:pt x="4054" y="2882"/>
                  <a:pt x="4051" y="2904"/>
                  <a:pt x="4052" y="2926"/>
                </a:cubicBezTo>
                <a:cubicBezTo>
                  <a:pt x="4009" y="2906"/>
                  <a:pt x="3968" y="2881"/>
                  <a:pt x="3933" y="2851"/>
                </a:cubicBezTo>
                <a:close/>
                <a:moveTo>
                  <a:pt x="4087" y="2994"/>
                </a:moveTo>
                <a:cubicBezTo>
                  <a:pt x="4087" y="3000"/>
                  <a:pt x="4087" y="3006"/>
                  <a:pt x="4087" y="3012"/>
                </a:cubicBezTo>
                <a:cubicBezTo>
                  <a:pt x="4079" y="3000"/>
                  <a:pt x="4073" y="2988"/>
                  <a:pt x="4068" y="2975"/>
                </a:cubicBezTo>
                <a:cubicBezTo>
                  <a:pt x="4068" y="2975"/>
                  <a:pt x="4068" y="2975"/>
                  <a:pt x="4068" y="2975"/>
                </a:cubicBezTo>
                <a:cubicBezTo>
                  <a:pt x="4068" y="2975"/>
                  <a:pt x="4067" y="2975"/>
                  <a:pt x="4067" y="2974"/>
                </a:cubicBezTo>
                <a:cubicBezTo>
                  <a:pt x="4066" y="2970"/>
                  <a:pt x="4065" y="2966"/>
                  <a:pt x="4064" y="2962"/>
                </a:cubicBezTo>
                <a:cubicBezTo>
                  <a:pt x="4071" y="2965"/>
                  <a:pt x="4078" y="2967"/>
                  <a:pt x="4085" y="2969"/>
                </a:cubicBezTo>
                <a:cubicBezTo>
                  <a:pt x="4086" y="2977"/>
                  <a:pt x="4087" y="2986"/>
                  <a:pt x="4087" y="2994"/>
                </a:cubicBezTo>
                <a:close/>
                <a:moveTo>
                  <a:pt x="4057" y="2928"/>
                </a:moveTo>
                <a:cubicBezTo>
                  <a:pt x="4056" y="2909"/>
                  <a:pt x="4058" y="2889"/>
                  <a:pt x="4065" y="2871"/>
                </a:cubicBezTo>
                <a:cubicBezTo>
                  <a:pt x="4069" y="2893"/>
                  <a:pt x="4076" y="2915"/>
                  <a:pt x="4080" y="2938"/>
                </a:cubicBezTo>
                <a:cubicBezTo>
                  <a:pt x="4073" y="2935"/>
                  <a:pt x="4065" y="2931"/>
                  <a:pt x="4057" y="2928"/>
                </a:cubicBezTo>
                <a:close/>
                <a:moveTo>
                  <a:pt x="4075" y="2635"/>
                </a:moveTo>
                <a:cubicBezTo>
                  <a:pt x="4075" y="2632"/>
                  <a:pt x="4076" y="2630"/>
                  <a:pt x="4077" y="2627"/>
                </a:cubicBezTo>
                <a:cubicBezTo>
                  <a:pt x="4079" y="2638"/>
                  <a:pt x="4080" y="2649"/>
                  <a:pt x="4080" y="2660"/>
                </a:cubicBezTo>
                <a:cubicBezTo>
                  <a:pt x="4080" y="2662"/>
                  <a:pt x="4079" y="2665"/>
                  <a:pt x="4079" y="2668"/>
                </a:cubicBezTo>
                <a:cubicBezTo>
                  <a:pt x="4077" y="2664"/>
                  <a:pt x="4075" y="2659"/>
                  <a:pt x="4072" y="2655"/>
                </a:cubicBezTo>
                <a:cubicBezTo>
                  <a:pt x="4072" y="2655"/>
                  <a:pt x="4071" y="2654"/>
                  <a:pt x="4070" y="2654"/>
                </a:cubicBezTo>
                <a:cubicBezTo>
                  <a:pt x="4071" y="2647"/>
                  <a:pt x="4073" y="2641"/>
                  <a:pt x="4075" y="2635"/>
                </a:cubicBezTo>
                <a:close/>
                <a:moveTo>
                  <a:pt x="4041" y="2518"/>
                </a:moveTo>
                <a:cubicBezTo>
                  <a:pt x="4050" y="2537"/>
                  <a:pt x="4058" y="2556"/>
                  <a:pt x="4065" y="2575"/>
                </a:cubicBezTo>
                <a:cubicBezTo>
                  <a:pt x="4054" y="2593"/>
                  <a:pt x="4046" y="2612"/>
                  <a:pt x="4041" y="2631"/>
                </a:cubicBezTo>
                <a:cubicBezTo>
                  <a:pt x="4015" y="2612"/>
                  <a:pt x="3993" y="2592"/>
                  <a:pt x="4004" y="2553"/>
                </a:cubicBezTo>
                <a:cubicBezTo>
                  <a:pt x="4008" y="2540"/>
                  <a:pt x="4014" y="2528"/>
                  <a:pt x="4021" y="2516"/>
                </a:cubicBezTo>
                <a:cubicBezTo>
                  <a:pt x="4028" y="2517"/>
                  <a:pt x="4034" y="2517"/>
                  <a:pt x="4041" y="2518"/>
                </a:cubicBezTo>
                <a:close/>
                <a:moveTo>
                  <a:pt x="3981" y="2574"/>
                </a:moveTo>
                <a:cubicBezTo>
                  <a:pt x="3989" y="2553"/>
                  <a:pt x="3994" y="2533"/>
                  <a:pt x="3998" y="2513"/>
                </a:cubicBezTo>
                <a:cubicBezTo>
                  <a:pt x="4001" y="2514"/>
                  <a:pt x="4004" y="2514"/>
                  <a:pt x="4007" y="2514"/>
                </a:cubicBezTo>
                <a:cubicBezTo>
                  <a:pt x="3998" y="2530"/>
                  <a:pt x="3990" y="2546"/>
                  <a:pt x="3988" y="2564"/>
                </a:cubicBezTo>
                <a:cubicBezTo>
                  <a:pt x="3985" y="2588"/>
                  <a:pt x="3990" y="2613"/>
                  <a:pt x="4008" y="2631"/>
                </a:cubicBezTo>
                <a:cubicBezTo>
                  <a:pt x="4013" y="2636"/>
                  <a:pt x="4022" y="2639"/>
                  <a:pt x="4027" y="2644"/>
                </a:cubicBezTo>
                <a:cubicBezTo>
                  <a:pt x="4038" y="2649"/>
                  <a:pt x="4038" y="2649"/>
                  <a:pt x="4038" y="2649"/>
                </a:cubicBezTo>
                <a:cubicBezTo>
                  <a:pt x="4037" y="2658"/>
                  <a:pt x="4036" y="2667"/>
                  <a:pt x="4037" y="2676"/>
                </a:cubicBezTo>
                <a:cubicBezTo>
                  <a:pt x="4002" y="2667"/>
                  <a:pt x="3961" y="2675"/>
                  <a:pt x="3957" y="2624"/>
                </a:cubicBezTo>
                <a:cubicBezTo>
                  <a:pt x="3956" y="2616"/>
                  <a:pt x="3977" y="2584"/>
                  <a:pt x="3981" y="2574"/>
                </a:cubicBezTo>
                <a:close/>
                <a:moveTo>
                  <a:pt x="3857" y="2458"/>
                </a:moveTo>
                <a:cubicBezTo>
                  <a:pt x="3885" y="2477"/>
                  <a:pt x="3915" y="2491"/>
                  <a:pt x="3947" y="2501"/>
                </a:cubicBezTo>
                <a:cubicBezTo>
                  <a:pt x="3938" y="2538"/>
                  <a:pt x="3929" y="2576"/>
                  <a:pt x="3923" y="2607"/>
                </a:cubicBezTo>
                <a:cubicBezTo>
                  <a:pt x="3918" y="2636"/>
                  <a:pt x="3912" y="2635"/>
                  <a:pt x="3924" y="2661"/>
                </a:cubicBezTo>
                <a:cubicBezTo>
                  <a:pt x="3941" y="2695"/>
                  <a:pt x="3988" y="2693"/>
                  <a:pt x="4016" y="2708"/>
                </a:cubicBezTo>
                <a:cubicBezTo>
                  <a:pt x="4028" y="2715"/>
                  <a:pt x="4037" y="2721"/>
                  <a:pt x="4045" y="2727"/>
                </a:cubicBezTo>
                <a:cubicBezTo>
                  <a:pt x="4045" y="2730"/>
                  <a:pt x="4046" y="2732"/>
                  <a:pt x="4046" y="2735"/>
                </a:cubicBezTo>
                <a:cubicBezTo>
                  <a:pt x="4036" y="2755"/>
                  <a:pt x="3996" y="2777"/>
                  <a:pt x="3981" y="2790"/>
                </a:cubicBezTo>
                <a:cubicBezTo>
                  <a:pt x="3961" y="2807"/>
                  <a:pt x="3942" y="2825"/>
                  <a:pt x="3923" y="2842"/>
                </a:cubicBezTo>
                <a:cubicBezTo>
                  <a:pt x="3873" y="2795"/>
                  <a:pt x="3838" y="2736"/>
                  <a:pt x="3835" y="2663"/>
                </a:cubicBezTo>
                <a:cubicBezTo>
                  <a:pt x="3832" y="2595"/>
                  <a:pt x="3851" y="2526"/>
                  <a:pt x="3857" y="2458"/>
                </a:cubicBezTo>
                <a:close/>
                <a:moveTo>
                  <a:pt x="3823" y="2808"/>
                </a:moveTo>
                <a:cubicBezTo>
                  <a:pt x="3825" y="2810"/>
                  <a:pt x="3826" y="2812"/>
                  <a:pt x="3827" y="2813"/>
                </a:cubicBezTo>
                <a:cubicBezTo>
                  <a:pt x="3810" y="2807"/>
                  <a:pt x="3792" y="2802"/>
                  <a:pt x="3774" y="2802"/>
                </a:cubicBezTo>
                <a:cubicBezTo>
                  <a:pt x="3764" y="2760"/>
                  <a:pt x="3774" y="2738"/>
                  <a:pt x="3786" y="2707"/>
                </a:cubicBezTo>
                <a:cubicBezTo>
                  <a:pt x="3792" y="2745"/>
                  <a:pt x="3803" y="2779"/>
                  <a:pt x="3823" y="2808"/>
                </a:cubicBezTo>
                <a:close/>
                <a:moveTo>
                  <a:pt x="3734" y="2491"/>
                </a:moveTo>
                <a:cubicBezTo>
                  <a:pt x="3743" y="2454"/>
                  <a:pt x="3728" y="2434"/>
                  <a:pt x="3770" y="2419"/>
                </a:cubicBezTo>
                <a:cubicBezTo>
                  <a:pt x="3774" y="2418"/>
                  <a:pt x="3778" y="2417"/>
                  <a:pt x="3781" y="2416"/>
                </a:cubicBezTo>
                <a:cubicBezTo>
                  <a:pt x="3786" y="2453"/>
                  <a:pt x="3785" y="2493"/>
                  <a:pt x="3783" y="2535"/>
                </a:cubicBezTo>
                <a:cubicBezTo>
                  <a:pt x="3769" y="2518"/>
                  <a:pt x="3751" y="2507"/>
                  <a:pt x="3733" y="2496"/>
                </a:cubicBezTo>
                <a:cubicBezTo>
                  <a:pt x="3733" y="2494"/>
                  <a:pt x="3733" y="2493"/>
                  <a:pt x="3734" y="2491"/>
                </a:cubicBezTo>
                <a:close/>
                <a:moveTo>
                  <a:pt x="3632" y="2708"/>
                </a:moveTo>
                <a:cubicBezTo>
                  <a:pt x="3644" y="2673"/>
                  <a:pt x="3652" y="2637"/>
                  <a:pt x="3653" y="2600"/>
                </a:cubicBezTo>
                <a:cubicBezTo>
                  <a:pt x="3676" y="2584"/>
                  <a:pt x="3698" y="2567"/>
                  <a:pt x="3712" y="2549"/>
                </a:cubicBezTo>
                <a:cubicBezTo>
                  <a:pt x="3761" y="2597"/>
                  <a:pt x="3747" y="2640"/>
                  <a:pt x="3725" y="2707"/>
                </a:cubicBezTo>
                <a:cubicBezTo>
                  <a:pt x="3709" y="2754"/>
                  <a:pt x="3711" y="2786"/>
                  <a:pt x="3723" y="2819"/>
                </a:cubicBezTo>
                <a:cubicBezTo>
                  <a:pt x="3676" y="2840"/>
                  <a:pt x="3637" y="2845"/>
                  <a:pt x="3591" y="2817"/>
                </a:cubicBezTo>
                <a:cubicBezTo>
                  <a:pt x="3601" y="2786"/>
                  <a:pt x="3615" y="2754"/>
                  <a:pt x="3632" y="2708"/>
                </a:cubicBezTo>
                <a:close/>
                <a:moveTo>
                  <a:pt x="3643" y="2958"/>
                </a:moveTo>
                <a:cubicBezTo>
                  <a:pt x="3644" y="2975"/>
                  <a:pt x="3640" y="2993"/>
                  <a:pt x="3638" y="3012"/>
                </a:cubicBezTo>
                <a:cubicBezTo>
                  <a:pt x="3631" y="3094"/>
                  <a:pt x="3706" y="3141"/>
                  <a:pt x="3759" y="3196"/>
                </a:cubicBezTo>
                <a:cubicBezTo>
                  <a:pt x="3748" y="3219"/>
                  <a:pt x="3736" y="3243"/>
                  <a:pt x="3721" y="3266"/>
                </a:cubicBezTo>
                <a:cubicBezTo>
                  <a:pt x="3695" y="3306"/>
                  <a:pt x="3681" y="3350"/>
                  <a:pt x="3668" y="3393"/>
                </a:cubicBezTo>
                <a:cubicBezTo>
                  <a:pt x="3668" y="3392"/>
                  <a:pt x="3667" y="3391"/>
                  <a:pt x="3667" y="3390"/>
                </a:cubicBezTo>
                <a:cubicBezTo>
                  <a:pt x="3628" y="3309"/>
                  <a:pt x="3582" y="3264"/>
                  <a:pt x="3589" y="3168"/>
                </a:cubicBezTo>
                <a:cubicBezTo>
                  <a:pt x="3595" y="3093"/>
                  <a:pt x="3596" y="3039"/>
                  <a:pt x="3584" y="2965"/>
                </a:cubicBezTo>
                <a:cubicBezTo>
                  <a:pt x="3580" y="2939"/>
                  <a:pt x="3578" y="2917"/>
                  <a:pt x="3578" y="2897"/>
                </a:cubicBezTo>
                <a:cubicBezTo>
                  <a:pt x="3600" y="2916"/>
                  <a:pt x="3622" y="2936"/>
                  <a:pt x="3643" y="2958"/>
                </a:cubicBezTo>
                <a:close/>
                <a:moveTo>
                  <a:pt x="2280" y="4036"/>
                </a:moveTo>
                <a:cubicBezTo>
                  <a:pt x="2285" y="4011"/>
                  <a:pt x="2290" y="3986"/>
                  <a:pt x="2295" y="3961"/>
                </a:cubicBezTo>
                <a:cubicBezTo>
                  <a:pt x="2304" y="3953"/>
                  <a:pt x="2314" y="3946"/>
                  <a:pt x="2323" y="3938"/>
                </a:cubicBezTo>
                <a:cubicBezTo>
                  <a:pt x="2309" y="3971"/>
                  <a:pt x="2294" y="4004"/>
                  <a:pt x="2280" y="4036"/>
                </a:cubicBezTo>
                <a:close/>
                <a:moveTo>
                  <a:pt x="2331" y="3920"/>
                </a:moveTo>
                <a:cubicBezTo>
                  <a:pt x="2319" y="3931"/>
                  <a:pt x="2308" y="3941"/>
                  <a:pt x="2297" y="3951"/>
                </a:cubicBezTo>
                <a:cubicBezTo>
                  <a:pt x="2301" y="3925"/>
                  <a:pt x="2306" y="3900"/>
                  <a:pt x="2310" y="3875"/>
                </a:cubicBezTo>
                <a:cubicBezTo>
                  <a:pt x="2321" y="3880"/>
                  <a:pt x="2333" y="3885"/>
                  <a:pt x="2344" y="3890"/>
                </a:cubicBezTo>
                <a:cubicBezTo>
                  <a:pt x="2339" y="3900"/>
                  <a:pt x="2335" y="3910"/>
                  <a:pt x="2331" y="3920"/>
                </a:cubicBezTo>
                <a:close/>
                <a:moveTo>
                  <a:pt x="2444" y="3700"/>
                </a:moveTo>
                <a:cubicBezTo>
                  <a:pt x="2456" y="3715"/>
                  <a:pt x="2468" y="3730"/>
                  <a:pt x="2480" y="3746"/>
                </a:cubicBezTo>
                <a:cubicBezTo>
                  <a:pt x="2475" y="3747"/>
                  <a:pt x="2471" y="3747"/>
                  <a:pt x="2466" y="3748"/>
                </a:cubicBezTo>
                <a:cubicBezTo>
                  <a:pt x="2459" y="3738"/>
                  <a:pt x="2452" y="3727"/>
                  <a:pt x="2445" y="3716"/>
                </a:cubicBezTo>
                <a:cubicBezTo>
                  <a:pt x="2445" y="3711"/>
                  <a:pt x="2445" y="3705"/>
                  <a:pt x="2444" y="3700"/>
                </a:cubicBezTo>
                <a:close/>
                <a:moveTo>
                  <a:pt x="2663" y="3534"/>
                </a:moveTo>
                <a:cubicBezTo>
                  <a:pt x="2665" y="3539"/>
                  <a:pt x="2667" y="3543"/>
                  <a:pt x="2670" y="3548"/>
                </a:cubicBezTo>
                <a:cubicBezTo>
                  <a:pt x="2666" y="3548"/>
                  <a:pt x="2662" y="3548"/>
                  <a:pt x="2659" y="3548"/>
                </a:cubicBezTo>
                <a:cubicBezTo>
                  <a:pt x="2655" y="3544"/>
                  <a:pt x="2651" y="3541"/>
                  <a:pt x="2647" y="3537"/>
                </a:cubicBezTo>
                <a:cubicBezTo>
                  <a:pt x="2637" y="3528"/>
                  <a:pt x="2627" y="3520"/>
                  <a:pt x="2616" y="3512"/>
                </a:cubicBezTo>
                <a:cubicBezTo>
                  <a:pt x="2617" y="3507"/>
                  <a:pt x="2619" y="3501"/>
                  <a:pt x="2620" y="3496"/>
                </a:cubicBezTo>
                <a:cubicBezTo>
                  <a:pt x="2634" y="3509"/>
                  <a:pt x="2648" y="3521"/>
                  <a:pt x="2663" y="3534"/>
                </a:cubicBezTo>
                <a:close/>
                <a:moveTo>
                  <a:pt x="2625" y="3475"/>
                </a:moveTo>
                <a:cubicBezTo>
                  <a:pt x="2626" y="3470"/>
                  <a:pt x="2627" y="3465"/>
                  <a:pt x="2628" y="3460"/>
                </a:cubicBezTo>
                <a:cubicBezTo>
                  <a:pt x="2633" y="3471"/>
                  <a:pt x="2639" y="3483"/>
                  <a:pt x="2645" y="3495"/>
                </a:cubicBezTo>
                <a:cubicBezTo>
                  <a:pt x="2638" y="3488"/>
                  <a:pt x="2631" y="3481"/>
                  <a:pt x="2625" y="3475"/>
                </a:cubicBezTo>
                <a:close/>
                <a:moveTo>
                  <a:pt x="2672" y="3597"/>
                </a:moveTo>
                <a:cubicBezTo>
                  <a:pt x="2660" y="3589"/>
                  <a:pt x="2648" y="3582"/>
                  <a:pt x="2636" y="3574"/>
                </a:cubicBezTo>
                <a:cubicBezTo>
                  <a:pt x="2640" y="3574"/>
                  <a:pt x="2643" y="3574"/>
                  <a:pt x="2647" y="3574"/>
                </a:cubicBezTo>
                <a:cubicBezTo>
                  <a:pt x="2653" y="3579"/>
                  <a:pt x="2660" y="3584"/>
                  <a:pt x="2666" y="3589"/>
                </a:cubicBezTo>
                <a:cubicBezTo>
                  <a:pt x="2668" y="3591"/>
                  <a:pt x="2670" y="3594"/>
                  <a:pt x="2672" y="3597"/>
                </a:cubicBezTo>
                <a:close/>
                <a:moveTo>
                  <a:pt x="2611" y="3095"/>
                </a:moveTo>
                <a:cubicBezTo>
                  <a:pt x="2605" y="3094"/>
                  <a:pt x="2598" y="3093"/>
                  <a:pt x="2591" y="3093"/>
                </a:cubicBezTo>
                <a:cubicBezTo>
                  <a:pt x="2596" y="3089"/>
                  <a:pt x="2600" y="3086"/>
                  <a:pt x="2605" y="3083"/>
                </a:cubicBezTo>
                <a:cubicBezTo>
                  <a:pt x="2609" y="3086"/>
                  <a:pt x="2612" y="3090"/>
                  <a:pt x="2616" y="3094"/>
                </a:cubicBezTo>
                <a:cubicBezTo>
                  <a:pt x="2615" y="3094"/>
                  <a:pt x="2613" y="3095"/>
                  <a:pt x="2611" y="3095"/>
                </a:cubicBezTo>
                <a:close/>
                <a:moveTo>
                  <a:pt x="2653" y="3602"/>
                </a:moveTo>
                <a:cubicBezTo>
                  <a:pt x="2641" y="3600"/>
                  <a:pt x="2630" y="3599"/>
                  <a:pt x="2618" y="3598"/>
                </a:cubicBezTo>
                <a:cubicBezTo>
                  <a:pt x="2615" y="3590"/>
                  <a:pt x="2612" y="3583"/>
                  <a:pt x="2609" y="3576"/>
                </a:cubicBezTo>
                <a:cubicBezTo>
                  <a:pt x="2624" y="3585"/>
                  <a:pt x="2638" y="3593"/>
                  <a:pt x="2653" y="3602"/>
                </a:cubicBezTo>
                <a:close/>
                <a:moveTo>
                  <a:pt x="2631" y="3699"/>
                </a:moveTo>
                <a:cubicBezTo>
                  <a:pt x="2626" y="3692"/>
                  <a:pt x="2621" y="3685"/>
                  <a:pt x="2617" y="3679"/>
                </a:cubicBezTo>
                <a:cubicBezTo>
                  <a:pt x="2622" y="3681"/>
                  <a:pt x="2628" y="3683"/>
                  <a:pt x="2633" y="3686"/>
                </a:cubicBezTo>
                <a:cubicBezTo>
                  <a:pt x="2634" y="3686"/>
                  <a:pt x="2635" y="3687"/>
                  <a:pt x="2635" y="3687"/>
                </a:cubicBezTo>
                <a:cubicBezTo>
                  <a:pt x="2637" y="3690"/>
                  <a:pt x="2638" y="3692"/>
                  <a:pt x="2639" y="3695"/>
                </a:cubicBezTo>
                <a:cubicBezTo>
                  <a:pt x="2636" y="3696"/>
                  <a:pt x="2633" y="3697"/>
                  <a:pt x="2631" y="3699"/>
                </a:cubicBezTo>
                <a:close/>
                <a:moveTo>
                  <a:pt x="2645" y="3706"/>
                </a:moveTo>
                <a:cubicBezTo>
                  <a:pt x="2652" y="3721"/>
                  <a:pt x="2659" y="3735"/>
                  <a:pt x="2666" y="3750"/>
                </a:cubicBezTo>
                <a:cubicBezTo>
                  <a:pt x="2657" y="3736"/>
                  <a:pt x="2647" y="3723"/>
                  <a:pt x="2638" y="3709"/>
                </a:cubicBezTo>
                <a:cubicBezTo>
                  <a:pt x="2640" y="3708"/>
                  <a:pt x="2642" y="3707"/>
                  <a:pt x="2645" y="3706"/>
                </a:cubicBezTo>
                <a:close/>
                <a:moveTo>
                  <a:pt x="2611" y="3638"/>
                </a:moveTo>
                <a:cubicBezTo>
                  <a:pt x="2613" y="3643"/>
                  <a:pt x="2615" y="3647"/>
                  <a:pt x="2617" y="3651"/>
                </a:cubicBezTo>
                <a:cubicBezTo>
                  <a:pt x="2610" y="3647"/>
                  <a:pt x="2602" y="3644"/>
                  <a:pt x="2595" y="3640"/>
                </a:cubicBezTo>
                <a:cubicBezTo>
                  <a:pt x="2592" y="3638"/>
                  <a:pt x="2590" y="3636"/>
                  <a:pt x="2587" y="3635"/>
                </a:cubicBezTo>
                <a:cubicBezTo>
                  <a:pt x="2586" y="3633"/>
                  <a:pt x="2585" y="3632"/>
                  <a:pt x="2585" y="3631"/>
                </a:cubicBezTo>
                <a:cubicBezTo>
                  <a:pt x="2586" y="3627"/>
                  <a:pt x="2587" y="3624"/>
                  <a:pt x="2588" y="3621"/>
                </a:cubicBezTo>
                <a:cubicBezTo>
                  <a:pt x="2589" y="3621"/>
                  <a:pt x="2590" y="3621"/>
                  <a:pt x="2592" y="3621"/>
                </a:cubicBezTo>
                <a:cubicBezTo>
                  <a:pt x="2598" y="3627"/>
                  <a:pt x="2605" y="3633"/>
                  <a:pt x="2611" y="3638"/>
                </a:cubicBezTo>
                <a:close/>
                <a:moveTo>
                  <a:pt x="2612" y="3707"/>
                </a:moveTo>
                <a:cubicBezTo>
                  <a:pt x="2604" y="3710"/>
                  <a:pt x="2597" y="3713"/>
                  <a:pt x="2589" y="3716"/>
                </a:cubicBezTo>
                <a:cubicBezTo>
                  <a:pt x="2582" y="3704"/>
                  <a:pt x="2575" y="3691"/>
                  <a:pt x="2568" y="3679"/>
                </a:cubicBezTo>
                <a:cubicBezTo>
                  <a:pt x="2570" y="3673"/>
                  <a:pt x="2573" y="3667"/>
                  <a:pt x="2575" y="3660"/>
                </a:cubicBezTo>
                <a:cubicBezTo>
                  <a:pt x="2576" y="3661"/>
                  <a:pt x="2577" y="3661"/>
                  <a:pt x="2579" y="3662"/>
                </a:cubicBezTo>
                <a:cubicBezTo>
                  <a:pt x="2589" y="3677"/>
                  <a:pt x="2601" y="3692"/>
                  <a:pt x="2612" y="3707"/>
                </a:cubicBezTo>
                <a:close/>
                <a:moveTo>
                  <a:pt x="2613" y="3787"/>
                </a:moveTo>
                <a:cubicBezTo>
                  <a:pt x="2610" y="3787"/>
                  <a:pt x="2607" y="3787"/>
                  <a:pt x="2605" y="3787"/>
                </a:cubicBezTo>
                <a:cubicBezTo>
                  <a:pt x="2598" y="3773"/>
                  <a:pt x="2590" y="3760"/>
                  <a:pt x="2584" y="3747"/>
                </a:cubicBezTo>
                <a:cubicBezTo>
                  <a:pt x="2593" y="3760"/>
                  <a:pt x="2603" y="3774"/>
                  <a:pt x="2613" y="3787"/>
                </a:cubicBezTo>
                <a:close/>
                <a:moveTo>
                  <a:pt x="2587" y="3785"/>
                </a:moveTo>
                <a:cubicBezTo>
                  <a:pt x="2583" y="3784"/>
                  <a:pt x="2580" y="3784"/>
                  <a:pt x="2576" y="3783"/>
                </a:cubicBezTo>
                <a:cubicBezTo>
                  <a:pt x="2567" y="3770"/>
                  <a:pt x="2558" y="3757"/>
                  <a:pt x="2549" y="3744"/>
                </a:cubicBezTo>
                <a:cubicBezTo>
                  <a:pt x="2553" y="3743"/>
                  <a:pt x="2558" y="3741"/>
                  <a:pt x="2562" y="3740"/>
                </a:cubicBezTo>
                <a:cubicBezTo>
                  <a:pt x="2570" y="3755"/>
                  <a:pt x="2578" y="3770"/>
                  <a:pt x="2587" y="3785"/>
                </a:cubicBezTo>
                <a:close/>
                <a:moveTo>
                  <a:pt x="2550" y="3779"/>
                </a:moveTo>
                <a:cubicBezTo>
                  <a:pt x="2542" y="3777"/>
                  <a:pt x="2534" y="3776"/>
                  <a:pt x="2525" y="3774"/>
                </a:cubicBezTo>
                <a:cubicBezTo>
                  <a:pt x="2525" y="3773"/>
                  <a:pt x="2525" y="3773"/>
                  <a:pt x="2525" y="3773"/>
                </a:cubicBezTo>
                <a:cubicBezTo>
                  <a:pt x="2528" y="3767"/>
                  <a:pt x="2531" y="3762"/>
                  <a:pt x="2534" y="3756"/>
                </a:cubicBezTo>
                <a:cubicBezTo>
                  <a:pt x="2539" y="3764"/>
                  <a:pt x="2545" y="3771"/>
                  <a:pt x="2550" y="3779"/>
                </a:cubicBezTo>
                <a:close/>
                <a:moveTo>
                  <a:pt x="2498" y="3815"/>
                </a:moveTo>
                <a:cubicBezTo>
                  <a:pt x="2516" y="3842"/>
                  <a:pt x="2535" y="3868"/>
                  <a:pt x="2554" y="3894"/>
                </a:cubicBezTo>
                <a:cubicBezTo>
                  <a:pt x="2558" y="3903"/>
                  <a:pt x="2562" y="3911"/>
                  <a:pt x="2566" y="3920"/>
                </a:cubicBezTo>
                <a:cubicBezTo>
                  <a:pt x="2534" y="3898"/>
                  <a:pt x="2504" y="3872"/>
                  <a:pt x="2475" y="3845"/>
                </a:cubicBezTo>
                <a:cubicBezTo>
                  <a:pt x="2483" y="3835"/>
                  <a:pt x="2491" y="3825"/>
                  <a:pt x="2498" y="3815"/>
                </a:cubicBezTo>
                <a:close/>
                <a:moveTo>
                  <a:pt x="2496" y="3794"/>
                </a:moveTo>
                <a:cubicBezTo>
                  <a:pt x="2497" y="3788"/>
                  <a:pt x="2499" y="3782"/>
                  <a:pt x="2500" y="3776"/>
                </a:cubicBezTo>
                <a:cubicBezTo>
                  <a:pt x="2502" y="3777"/>
                  <a:pt x="2503" y="3777"/>
                  <a:pt x="2505" y="3778"/>
                </a:cubicBezTo>
                <a:cubicBezTo>
                  <a:pt x="2505" y="3779"/>
                  <a:pt x="2506" y="3780"/>
                  <a:pt x="2507" y="3781"/>
                </a:cubicBezTo>
                <a:cubicBezTo>
                  <a:pt x="2507" y="3782"/>
                  <a:pt x="2508" y="3783"/>
                  <a:pt x="2508" y="3784"/>
                </a:cubicBezTo>
                <a:cubicBezTo>
                  <a:pt x="2505" y="3789"/>
                  <a:pt x="2502" y="3794"/>
                  <a:pt x="2499" y="3799"/>
                </a:cubicBezTo>
                <a:cubicBezTo>
                  <a:pt x="2498" y="3797"/>
                  <a:pt x="2497" y="3796"/>
                  <a:pt x="2496" y="3794"/>
                </a:cubicBezTo>
                <a:close/>
                <a:moveTo>
                  <a:pt x="2504" y="3806"/>
                </a:moveTo>
                <a:cubicBezTo>
                  <a:pt x="2507" y="3802"/>
                  <a:pt x="2510" y="3798"/>
                  <a:pt x="2512" y="3794"/>
                </a:cubicBezTo>
                <a:cubicBezTo>
                  <a:pt x="2520" y="3814"/>
                  <a:pt x="2528" y="3833"/>
                  <a:pt x="2536" y="3853"/>
                </a:cubicBezTo>
                <a:cubicBezTo>
                  <a:pt x="2525" y="3838"/>
                  <a:pt x="2515" y="3822"/>
                  <a:pt x="2504" y="3806"/>
                </a:cubicBezTo>
                <a:close/>
                <a:moveTo>
                  <a:pt x="2537" y="3727"/>
                </a:moveTo>
                <a:cubicBezTo>
                  <a:pt x="2531" y="3718"/>
                  <a:pt x="2525" y="3710"/>
                  <a:pt x="2519" y="3701"/>
                </a:cubicBezTo>
                <a:cubicBezTo>
                  <a:pt x="2521" y="3691"/>
                  <a:pt x="2523" y="3680"/>
                  <a:pt x="2526" y="3670"/>
                </a:cubicBezTo>
                <a:cubicBezTo>
                  <a:pt x="2532" y="3682"/>
                  <a:pt x="2539" y="3695"/>
                  <a:pt x="2545" y="3707"/>
                </a:cubicBezTo>
                <a:cubicBezTo>
                  <a:pt x="2543" y="3714"/>
                  <a:pt x="2540" y="3720"/>
                  <a:pt x="2537" y="3727"/>
                </a:cubicBezTo>
                <a:close/>
                <a:moveTo>
                  <a:pt x="2536" y="3542"/>
                </a:moveTo>
                <a:cubicBezTo>
                  <a:pt x="2527" y="3533"/>
                  <a:pt x="2517" y="3524"/>
                  <a:pt x="2508" y="3514"/>
                </a:cubicBezTo>
                <a:cubicBezTo>
                  <a:pt x="2507" y="3512"/>
                  <a:pt x="2505" y="3509"/>
                  <a:pt x="2503" y="3507"/>
                </a:cubicBezTo>
                <a:cubicBezTo>
                  <a:pt x="2503" y="3506"/>
                  <a:pt x="2502" y="3504"/>
                  <a:pt x="2501" y="3503"/>
                </a:cubicBezTo>
                <a:cubicBezTo>
                  <a:pt x="2513" y="3512"/>
                  <a:pt x="2526" y="3520"/>
                  <a:pt x="2538" y="3529"/>
                </a:cubicBezTo>
                <a:cubicBezTo>
                  <a:pt x="2537" y="3533"/>
                  <a:pt x="2537" y="3537"/>
                  <a:pt x="2536" y="3542"/>
                </a:cubicBezTo>
                <a:close/>
                <a:moveTo>
                  <a:pt x="2518" y="3656"/>
                </a:moveTo>
                <a:cubicBezTo>
                  <a:pt x="2519" y="3656"/>
                  <a:pt x="2519" y="3656"/>
                  <a:pt x="2519" y="3656"/>
                </a:cubicBezTo>
                <a:cubicBezTo>
                  <a:pt x="2516" y="3668"/>
                  <a:pt x="2514" y="3679"/>
                  <a:pt x="2512" y="3691"/>
                </a:cubicBezTo>
                <a:cubicBezTo>
                  <a:pt x="2503" y="3678"/>
                  <a:pt x="2494" y="3665"/>
                  <a:pt x="2485" y="3652"/>
                </a:cubicBezTo>
                <a:cubicBezTo>
                  <a:pt x="2482" y="3639"/>
                  <a:pt x="2478" y="3626"/>
                  <a:pt x="2475" y="3613"/>
                </a:cubicBezTo>
                <a:cubicBezTo>
                  <a:pt x="2477" y="3614"/>
                  <a:pt x="2479" y="3615"/>
                  <a:pt x="2481" y="3616"/>
                </a:cubicBezTo>
                <a:cubicBezTo>
                  <a:pt x="2485" y="3618"/>
                  <a:pt x="2490" y="3620"/>
                  <a:pt x="2494" y="3622"/>
                </a:cubicBezTo>
                <a:cubicBezTo>
                  <a:pt x="2502" y="3634"/>
                  <a:pt x="2510" y="3645"/>
                  <a:pt x="2518" y="3656"/>
                </a:cubicBezTo>
                <a:close/>
                <a:moveTo>
                  <a:pt x="2480" y="3460"/>
                </a:moveTo>
                <a:cubicBezTo>
                  <a:pt x="2476" y="3457"/>
                  <a:pt x="2472" y="3454"/>
                  <a:pt x="2468" y="3450"/>
                </a:cubicBezTo>
                <a:cubicBezTo>
                  <a:pt x="2465" y="3446"/>
                  <a:pt x="2462" y="3441"/>
                  <a:pt x="2459" y="3436"/>
                </a:cubicBezTo>
                <a:cubicBezTo>
                  <a:pt x="2459" y="3436"/>
                  <a:pt x="2459" y="3436"/>
                  <a:pt x="2459" y="3436"/>
                </a:cubicBezTo>
                <a:cubicBezTo>
                  <a:pt x="2466" y="3441"/>
                  <a:pt x="2474" y="3447"/>
                  <a:pt x="2482" y="3452"/>
                </a:cubicBezTo>
                <a:cubicBezTo>
                  <a:pt x="2481" y="3455"/>
                  <a:pt x="2481" y="3457"/>
                  <a:pt x="2480" y="3460"/>
                </a:cubicBezTo>
                <a:close/>
                <a:moveTo>
                  <a:pt x="2466" y="3663"/>
                </a:moveTo>
                <a:cubicBezTo>
                  <a:pt x="2472" y="3684"/>
                  <a:pt x="2479" y="3704"/>
                  <a:pt x="2487" y="3725"/>
                </a:cubicBezTo>
                <a:cubicBezTo>
                  <a:pt x="2473" y="3707"/>
                  <a:pt x="2460" y="3689"/>
                  <a:pt x="2446" y="3671"/>
                </a:cubicBezTo>
                <a:cubicBezTo>
                  <a:pt x="2449" y="3663"/>
                  <a:pt x="2451" y="3655"/>
                  <a:pt x="2454" y="3647"/>
                </a:cubicBezTo>
                <a:cubicBezTo>
                  <a:pt x="2458" y="3652"/>
                  <a:pt x="2462" y="3658"/>
                  <a:pt x="2466" y="3663"/>
                </a:cubicBezTo>
                <a:close/>
                <a:moveTo>
                  <a:pt x="2448" y="3767"/>
                </a:moveTo>
                <a:cubicBezTo>
                  <a:pt x="2451" y="3767"/>
                  <a:pt x="2455" y="3766"/>
                  <a:pt x="2458" y="3766"/>
                </a:cubicBezTo>
                <a:cubicBezTo>
                  <a:pt x="2460" y="3766"/>
                  <a:pt x="2462" y="3767"/>
                  <a:pt x="2463" y="3767"/>
                </a:cubicBezTo>
                <a:cubicBezTo>
                  <a:pt x="2473" y="3781"/>
                  <a:pt x="2483" y="3795"/>
                  <a:pt x="2493" y="3809"/>
                </a:cubicBezTo>
                <a:cubicBezTo>
                  <a:pt x="2486" y="3819"/>
                  <a:pt x="2478" y="3830"/>
                  <a:pt x="2470" y="3840"/>
                </a:cubicBezTo>
                <a:cubicBezTo>
                  <a:pt x="2464" y="3833"/>
                  <a:pt x="2457" y="3827"/>
                  <a:pt x="2451" y="3820"/>
                </a:cubicBezTo>
                <a:cubicBezTo>
                  <a:pt x="2450" y="3803"/>
                  <a:pt x="2449" y="3785"/>
                  <a:pt x="2448" y="3767"/>
                </a:cubicBezTo>
                <a:close/>
                <a:moveTo>
                  <a:pt x="2452" y="3832"/>
                </a:moveTo>
                <a:cubicBezTo>
                  <a:pt x="2456" y="3837"/>
                  <a:pt x="2461" y="3841"/>
                  <a:pt x="2466" y="3845"/>
                </a:cubicBezTo>
                <a:cubicBezTo>
                  <a:pt x="2462" y="3850"/>
                  <a:pt x="2457" y="3855"/>
                  <a:pt x="2453" y="3860"/>
                </a:cubicBezTo>
                <a:cubicBezTo>
                  <a:pt x="2453" y="3851"/>
                  <a:pt x="2452" y="3841"/>
                  <a:pt x="2452" y="3832"/>
                </a:cubicBezTo>
                <a:close/>
                <a:moveTo>
                  <a:pt x="2460" y="4038"/>
                </a:moveTo>
                <a:cubicBezTo>
                  <a:pt x="2459" y="4025"/>
                  <a:pt x="2459" y="4011"/>
                  <a:pt x="2459" y="3998"/>
                </a:cubicBezTo>
                <a:cubicBezTo>
                  <a:pt x="2465" y="4007"/>
                  <a:pt x="2470" y="4015"/>
                  <a:pt x="2476" y="4023"/>
                </a:cubicBezTo>
                <a:cubicBezTo>
                  <a:pt x="2470" y="4028"/>
                  <a:pt x="2465" y="4033"/>
                  <a:pt x="2460" y="4038"/>
                </a:cubicBezTo>
                <a:close/>
                <a:moveTo>
                  <a:pt x="2486" y="4013"/>
                </a:moveTo>
                <a:cubicBezTo>
                  <a:pt x="2477" y="3998"/>
                  <a:pt x="2467" y="3981"/>
                  <a:pt x="2458" y="3966"/>
                </a:cubicBezTo>
                <a:cubicBezTo>
                  <a:pt x="2458" y="3959"/>
                  <a:pt x="2457" y="3952"/>
                  <a:pt x="2457" y="3945"/>
                </a:cubicBezTo>
                <a:cubicBezTo>
                  <a:pt x="2470" y="3964"/>
                  <a:pt x="2484" y="3983"/>
                  <a:pt x="2497" y="4002"/>
                </a:cubicBezTo>
                <a:cubicBezTo>
                  <a:pt x="2494" y="4006"/>
                  <a:pt x="2490" y="4010"/>
                  <a:pt x="2486" y="4013"/>
                </a:cubicBezTo>
                <a:close/>
                <a:moveTo>
                  <a:pt x="2511" y="3988"/>
                </a:moveTo>
                <a:cubicBezTo>
                  <a:pt x="2492" y="3959"/>
                  <a:pt x="2473" y="3929"/>
                  <a:pt x="2455" y="3899"/>
                </a:cubicBezTo>
                <a:cubicBezTo>
                  <a:pt x="2455" y="3889"/>
                  <a:pt x="2454" y="3878"/>
                  <a:pt x="2453" y="3868"/>
                </a:cubicBezTo>
                <a:cubicBezTo>
                  <a:pt x="2459" y="3862"/>
                  <a:pt x="2465" y="3856"/>
                  <a:pt x="2471" y="3850"/>
                </a:cubicBezTo>
                <a:cubicBezTo>
                  <a:pt x="2501" y="3877"/>
                  <a:pt x="2534" y="3902"/>
                  <a:pt x="2568" y="3924"/>
                </a:cubicBezTo>
                <a:cubicBezTo>
                  <a:pt x="2568" y="3924"/>
                  <a:pt x="2568" y="3924"/>
                  <a:pt x="2568" y="3924"/>
                </a:cubicBezTo>
                <a:cubicBezTo>
                  <a:pt x="2550" y="3946"/>
                  <a:pt x="2531" y="3968"/>
                  <a:pt x="2511" y="3988"/>
                </a:cubicBezTo>
                <a:close/>
                <a:moveTo>
                  <a:pt x="2586" y="3903"/>
                </a:moveTo>
                <a:cubicBezTo>
                  <a:pt x="2584" y="3906"/>
                  <a:pt x="2581" y="3908"/>
                  <a:pt x="2579" y="3911"/>
                </a:cubicBezTo>
                <a:cubicBezTo>
                  <a:pt x="2567" y="3885"/>
                  <a:pt x="2557" y="3858"/>
                  <a:pt x="2546" y="3830"/>
                </a:cubicBezTo>
                <a:cubicBezTo>
                  <a:pt x="2546" y="3830"/>
                  <a:pt x="2546" y="3830"/>
                  <a:pt x="2546" y="3830"/>
                </a:cubicBezTo>
                <a:cubicBezTo>
                  <a:pt x="2547" y="3832"/>
                  <a:pt x="2550" y="3830"/>
                  <a:pt x="2548" y="3829"/>
                </a:cubicBezTo>
                <a:cubicBezTo>
                  <a:pt x="2546" y="3826"/>
                  <a:pt x="2544" y="3823"/>
                  <a:pt x="2542" y="3820"/>
                </a:cubicBezTo>
                <a:cubicBezTo>
                  <a:pt x="2541" y="3817"/>
                  <a:pt x="2540" y="3814"/>
                  <a:pt x="2538" y="3810"/>
                </a:cubicBezTo>
                <a:cubicBezTo>
                  <a:pt x="2542" y="3811"/>
                  <a:pt x="2547" y="3808"/>
                  <a:pt x="2544" y="3803"/>
                </a:cubicBezTo>
                <a:cubicBezTo>
                  <a:pt x="2539" y="3796"/>
                  <a:pt x="2534" y="3789"/>
                  <a:pt x="2529" y="3782"/>
                </a:cubicBezTo>
                <a:cubicBezTo>
                  <a:pt x="2538" y="3784"/>
                  <a:pt x="2547" y="3786"/>
                  <a:pt x="2556" y="3787"/>
                </a:cubicBezTo>
                <a:cubicBezTo>
                  <a:pt x="2576" y="3814"/>
                  <a:pt x="2596" y="3840"/>
                  <a:pt x="2616" y="3866"/>
                </a:cubicBezTo>
                <a:cubicBezTo>
                  <a:pt x="2606" y="3879"/>
                  <a:pt x="2596" y="3891"/>
                  <a:pt x="2586" y="3903"/>
                </a:cubicBezTo>
                <a:close/>
                <a:moveTo>
                  <a:pt x="2625" y="3854"/>
                </a:moveTo>
                <a:cubicBezTo>
                  <a:pt x="2611" y="3833"/>
                  <a:pt x="2596" y="3811"/>
                  <a:pt x="2581" y="3790"/>
                </a:cubicBezTo>
                <a:cubicBezTo>
                  <a:pt x="2584" y="3791"/>
                  <a:pt x="2587" y="3791"/>
                  <a:pt x="2591" y="3792"/>
                </a:cubicBezTo>
                <a:cubicBezTo>
                  <a:pt x="2602" y="3812"/>
                  <a:pt x="2614" y="3833"/>
                  <a:pt x="2626" y="3853"/>
                </a:cubicBezTo>
                <a:cubicBezTo>
                  <a:pt x="2626" y="3853"/>
                  <a:pt x="2626" y="3854"/>
                  <a:pt x="2625" y="3854"/>
                </a:cubicBezTo>
                <a:close/>
                <a:moveTo>
                  <a:pt x="2635" y="3841"/>
                </a:moveTo>
                <a:cubicBezTo>
                  <a:pt x="2626" y="3825"/>
                  <a:pt x="2617" y="3809"/>
                  <a:pt x="2608" y="3793"/>
                </a:cubicBezTo>
                <a:cubicBezTo>
                  <a:pt x="2611" y="3793"/>
                  <a:pt x="2614" y="3793"/>
                  <a:pt x="2617" y="3793"/>
                </a:cubicBezTo>
                <a:cubicBezTo>
                  <a:pt x="2626" y="3805"/>
                  <a:pt x="2634" y="3818"/>
                  <a:pt x="2643" y="3830"/>
                </a:cubicBezTo>
                <a:cubicBezTo>
                  <a:pt x="2640" y="3834"/>
                  <a:pt x="2637" y="3837"/>
                  <a:pt x="2635" y="3841"/>
                </a:cubicBezTo>
                <a:close/>
                <a:moveTo>
                  <a:pt x="2650" y="3819"/>
                </a:moveTo>
                <a:cubicBezTo>
                  <a:pt x="2646" y="3814"/>
                  <a:pt x="2643" y="3809"/>
                  <a:pt x="2640" y="3804"/>
                </a:cubicBezTo>
                <a:cubicBezTo>
                  <a:pt x="2638" y="3801"/>
                  <a:pt x="2636" y="3798"/>
                  <a:pt x="2634" y="3794"/>
                </a:cubicBezTo>
                <a:cubicBezTo>
                  <a:pt x="2644" y="3794"/>
                  <a:pt x="2655" y="3794"/>
                  <a:pt x="2666" y="3794"/>
                </a:cubicBezTo>
                <a:cubicBezTo>
                  <a:pt x="2661" y="3803"/>
                  <a:pt x="2655" y="3811"/>
                  <a:pt x="2650" y="3819"/>
                </a:cubicBezTo>
                <a:close/>
                <a:moveTo>
                  <a:pt x="2668" y="3790"/>
                </a:moveTo>
                <a:cubicBezTo>
                  <a:pt x="2656" y="3790"/>
                  <a:pt x="2643" y="3790"/>
                  <a:pt x="2631" y="3789"/>
                </a:cubicBezTo>
                <a:cubicBezTo>
                  <a:pt x="2619" y="3769"/>
                  <a:pt x="2607" y="3748"/>
                  <a:pt x="2595" y="3727"/>
                </a:cubicBezTo>
                <a:cubicBezTo>
                  <a:pt x="2604" y="3724"/>
                  <a:pt x="2612" y="3721"/>
                  <a:pt x="2619" y="3717"/>
                </a:cubicBezTo>
                <a:cubicBezTo>
                  <a:pt x="2636" y="3740"/>
                  <a:pt x="2653" y="3763"/>
                  <a:pt x="2670" y="3786"/>
                </a:cubicBezTo>
                <a:cubicBezTo>
                  <a:pt x="2669" y="3787"/>
                  <a:pt x="2669" y="3788"/>
                  <a:pt x="2668" y="3790"/>
                </a:cubicBezTo>
                <a:close/>
                <a:moveTo>
                  <a:pt x="2686" y="3753"/>
                </a:moveTo>
                <a:cubicBezTo>
                  <a:pt x="2680" y="3739"/>
                  <a:pt x="2674" y="3726"/>
                  <a:pt x="2668" y="3713"/>
                </a:cubicBezTo>
                <a:cubicBezTo>
                  <a:pt x="2676" y="3720"/>
                  <a:pt x="2684" y="3727"/>
                  <a:pt x="2692" y="3734"/>
                </a:cubicBezTo>
                <a:cubicBezTo>
                  <a:pt x="2690" y="3740"/>
                  <a:pt x="2688" y="3746"/>
                  <a:pt x="2686" y="3753"/>
                </a:cubicBezTo>
                <a:close/>
                <a:moveTo>
                  <a:pt x="2695" y="3721"/>
                </a:moveTo>
                <a:cubicBezTo>
                  <a:pt x="2688" y="3714"/>
                  <a:pt x="2680" y="3707"/>
                  <a:pt x="2672" y="3701"/>
                </a:cubicBezTo>
                <a:cubicBezTo>
                  <a:pt x="2680" y="3704"/>
                  <a:pt x="2689" y="3707"/>
                  <a:pt x="2697" y="3710"/>
                </a:cubicBezTo>
                <a:cubicBezTo>
                  <a:pt x="2697" y="3714"/>
                  <a:pt x="2696" y="3717"/>
                  <a:pt x="2695" y="3721"/>
                </a:cubicBezTo>
                <a:close/>
                <a:moveTo>
                  <a:pt x="2679" y="3675"/>
                </a:moveTo>
                <a:cubicBezTo>
                  <a:pt x="2664" y="3662"/>
                  <a:pt x="2649" y="3649"/>
                  <a:pt x="2634" y="3635"/>
                </a:cubicBezTo>
                <a:cubicBezTo>
                  <a:pt x="2633" y="3632"/>
                  <a:pt x="2631" y="3628"/>
                  <a:pt x="2630" y="3625"/>
                </a:cubicBezTo>
                <a:cubicBezTo>
                  <a:pt x="2650" y="3626"/>
                  <a:pt x="2669" y="3628"/>
                  <a:pt x="2689" y="3629"/>
                </a:cubicBezTo>
                <a:cubicBezTo>
                  <a:pt x="2694" y="3640"/>
                  <a:pt x="2697" y="3652"/>
                  <a:pt x="2698" y="3664"/>
                </a:cubicBezTo>
                <a:cubicBezTo>
                  <a:pt x="2692" y="3668"/>
                  <a:pt x="2686" y="3672"/>
                  <a:pt x="2679" y="3675"/>
                </a:cubicBezTo>
                <a:close/>
                <a:moveTo>
                  <a:pt x="2699" y="3546"/>
                </a:moveTo>
                <a:cubicBezTo>
                  <a:pt x="2690" y="3522"/>
                  <a:pt x="2681" y="3499"/>
                  <a:pt x="2672" y="3476"/>
                </a:cubicBezTo>
                <a:cubicBezTo>
                  <a:pt x="2686" y="3500"/>
                  <a:pt x="2700" y="3524"/>
                  <a:pt x="2714" y="3548"/>
                </a:cubicBezTo>
                <a:cubicBezTo>
                  <a:pt x="2710" y="3548"/>
                  <a:pt x="2705" y="3548"/>
                  <a:pt x="2701" y="3548"/>
                </a:cubicBezTo>
                <a:cubicBezTo>
                  <a:pt x="2701" y="3547"/>
                  <a:pt x="2700" y="3546"/>
                  <a:pt x="2699" y="3546"/>
                </a:cubicBezTo>
                <a:close/>
                <a:moveTo>
                  <a:pt x="2971" y="3709"/>
                </a:moveTo>
                <a:cubicBezTo>
                  <a:pt x="2964" y="3707"/>
                  <a:pt x="2958" y="3705"/>
                  <a:pt x="2951" y="3703"/>
                </a:cubicBezTo>
                <a:cubicBezTo>
                  <a:pt x="2943" y="3689"/>
                  <a:pt x="2935" y="3675"/>
                  <a:pt x="2926" y="3662"/>
                </a:cubicBezTo>
                <a:cubicBezTo>
                  <a:pt x="2927" y="3663"/>
                  <a:pt x="2928" y="3664"/>
                  <a:pt x="2929" y="3665"/>
                </a:cubicBezTo>
                <a:cubicBezTo>
                  <a:pt x="2928" y="3664"/>
                  <a:pt x="2927" y="3663"/>
                  <a:pt x="2926" y="3661"/>
                </a:cubicBezTo>
                <a:cubicBezTo>
                  <a:pt x="2919" y="3650"/>
                  <a:pt x="2911" y="3639"/>
                  <a:pt x="2904" y="3629"/>
                </a:cubicBezTo>
                <a:cubicBezTo>
                  <a:pt x="2910" y="3628"/>
                  <a:pt x="2916" y="3628"/>
                  <a:pt x="2922" y="3628"/>
                </a:cubicBezTo>
                <a:cubicBezTo>
                  <a:pt x="2952" y="3658"/>
                  <a:pt x="2981" y="3688"/>
                  <a:pt x="3009" y="3719"/>
                </a:cubicBezTo>
                <a:cubicBezTo>
                  <a:pt x="2997" y="3717"/>
                  <a:pt x="2986" y="3714"/>
                  <a:pt x="2974" y="3710"/>
                </a:cubicBezTo>
                <a:cubicBezTo>
                  <a:pt x="2960" y="3696"/>
                  <a:pt x="2946" y="3682"/>
                  <a:pt x="2932" y="3667"/>
                </a:cubicBezTo>
                <a:cubicBezTo>
                  <a:pt x="2945" y="3681"/>
                  <a:pt x="2958" y="3695"/>
                  <a:pt x="2971" y="3709"/>
                </a:cubicBezTo>
                <a:close/>
                <a:moveTo>
                  <a:pt x="2767" y="3601"/>
                </a:moveTo>
                <a:cubicBezTo>
                  <a:pt x="2762" y="3591"/>
                  <a:pt x="2756" y="3581"/>
                  <a:pt x="2751" y="3571"/>
                </a:cubicBezTo>
                <a:cubicBezTo>
                  <a:pt x="2760" y="3570"/>
                  <a:pt x="2769" y="3569"/>
                  <a:pt x="2779" y="3568"/>
                </a:cubicBezTo>
                <a:cubicBezTo>
                  <a:pt x="2786" y="3578"/>
                  <a:pt x="2793" y="3588"/>
                  <a:pt x="2801" y="3598"/>
                </a:cubicBezTo>
                <a:cubicBezTo>
                  <a:pt x="2795" y="3603"/>
                  <a:pt x="2789" y="3607"/>
                  <a:pt x="2782" y="3611"/>
                </a:cubicBezTo>
                <a:cubicBezTo>
                  <a:pt x="2782" y="3611"/>
                  <a:pt x="2781" y="3611"/>
                  <a:pt x="2780" y="3611"/>
                </a:cubicBezTo>
                <a:cubicBezTo>
                  <a:pt x="2776" y="3608"/>
                  <a:pt x="2771" y="3605"/>
                  <a:pt x="2767" y="3601"/>
                </a:cubicBezTo>
                <a:close/>
                <a:moveTo>
                  <a:pt x="2779" y="3660"/>
                </a:moveTo>
                <a:cubicBezTo>
                  <a:pt x="2778" y="3659"/>
                  <a:pt x="2776" y="3658"/>
                  <a:pt x="2774" y="3657"/>
                </a:cubicBezTo>
                <a:cubicBezTo>
                  <a:pt x="2768" y="3652"/>
                  <a:pt x="2761" y="3647"/>
                  <a:pt x="2755" y="3642"/>
                </a:cubicBezTo>
                <a:cubicBezTo>
                  <a:pt x="2758" y="3640"/>
                  <a:pt x="2761" y="3637"/>
                  <a:pt x="2765" y="3635"/>
                </a:cubicBezTo>
                <a:cubicBezTo>
                  <a:pt x="2770" y="3644"/>
                  <a:pt x="2774" y="3652"/>
                  <a:pt x="2779" y="3660"/>
                </a:cubicBezTo>
                <a:close/>
                <a:moveTo>
                  <a:pt x="2831" y="3444"/>
                </a:moveTo>
                <a:cubicBezTo>
                  <a:pt x="2840" y="3450"/>
                  <a:pt x="2848" y="3457"/>
                  <a:pt x="2856" y="3464"/>
                </a:cubicBezTo>
                <a:cubicBezTo>
                  <a:pt x="2857" y="3477"/>
                  <a:pt x="2856" y="3489"/>
                  <a:pt x="2855" y="3502"/>
                </a:cubicBezTo>
                <a:cubicBezTo>
                  <a:pt x="2845" y="3498"/>
                  <a:pt x="2834" y="3495"/>
                  <a:pt x="2823" y="3492"/>
                </a:cubicBezTo>
                <a:cubicBezTo>
                  <a:pt x="2798" y="3465"/>
                  <a:pt x="2773" y="3438"/>
                  <a:pt x="2747" y="3411"/>
                </a:cubicBezTo>
                <a:cubicBezTo>
                  <a:pt x="2765" y="3416"/>
                  <a:pt x="2782" y="3421"/>
                  <a:pt x="2800" y="3425"/>
                </a:cubicBezTo>
                <a:cubicBezTo>
                  <a:pt x="2810" y="3431"/>
                  <a:pt x="2821" y="3438"/>
                  <a:pt x="2831" y="3444"/>
                </a:cubicBezTo>
                <a:close/>
                <a:moveTo>
                  <a:pt x="2752" y="3343"/>
                </a:moveTo>
                <a:cubicBezTo>
                  <a:pt x="2768" y="3350"/>
                  <a:pt x="2785" y="3358"/>
                  <a:pt x="2802" y="3365"/>
                </a:cubicBezTo>
                <a:cubicBezTo>
                  <a:pt x="2819" y="3378"/>
                  <a:pt x="2835" y="3390"/>
                  <a:pt x="2852" y="3403"/>
                </a:cubicBezTo>
                <a:cubicBezTo>
                  <a:pt x="2853" y="3410"/>
                  <a:pt x="2854" y="3418"/>
                  <a:pt x="2854" y="3425"/>
                </a:cubicBezTo>
                <a:cubicBezTo>
                  <a:pt x="2821" y="3397"/>
                  <a:pt x="2786" y="3370"/>
                  <a:pt x="2752" y="3343"/>
                </a:cubicBezTo>
                <a:close/>
                <a:moveTo>
                  <a:pt x="2795" y="3631"/>
                </a:moveTo>
                <a:cubicBezTo>
                  <a:pt x="2801" y="3635"/>
                  <a:pt x="2807" y="3638"/>
                  <a:pt x="2813" y="3642"/>
                </a:cubicBezTo>
                <a:cubicBezTo>
                  <a:pt x="2811" y="3645"/>
                  <a:pt x="2809" y="3649"/>
                  <a:pt x="2806" y="3653"/>
                </a:cubicBezTo>
                <a:cubicBezTo>
                  <a:pt x="2803" y="3657"/>
                  <a:pt x="2810" y="3661"/>
                  <a:pt x="2814" y="3657"/>
                </a:cubicBezTo>
                <a:cubicBezTo>
                  <a:pt x="2816" y="3653"/>
                  <a:pt x="2818" y="3650"/>
                  <a:pt x="2821" y="3646"/>
                </a:cubicBezTo>
                <a:cubicBezTo>
                  <a:pt x="2830" y="3652"/>
                  <a:pt x="2839" y="3657"/>
                  <a:pt x="2848" y="3662"/>
                </a:cubicBezTo>
                <a:cubicBezTo>
                  <a:pt x="2863" y="3682"/>
                  <a:pt x="2878" y="3701"/>
                  <a:pt x="2893" y="3721"/>
                </a:cubicBezTo>
                <a:cubicBezTo>
                  <a:pt x="2864" y="3706"/>
                  <a:pt x="2836" y="3692"/>
                  <a:pt x="2808" y="3676"/>
                </a:cubicBezTo>
                <a:cubicBezTo>
                  <a:pt x="2800" y="3661"/>
                  <a:pt x="2792" y="3646"/>
                  <a:pt x="2783" y="3631"/>
                </a:cubicBezTo>
                <a:cubicBezTo>
                  <a:pt x="2787" y="3631"/>
                  <a:pt x="2791" y="3631"/>
                  <a:pt x="2795" y="3631"/>
                </a:cubicBezTo>
                <a:close/>
                <a:moveTo>
                  <a:pt x="2992" y="3353"/>
                </a:moveTo>
                <a:cubicBezTo>
                  <a:pt x="2971" y="3349"/>
                  <a:pt x="2950" y="3343"/>
                  <a:pt x="2930" y="3338"/>
                </a:cubicBezTo>
                <a:cubicBezTo>
                  <a:pt x="2909" y="3328"/>
                  <a:pt x="2889" y="3319"/>
                  <a:pt x="2869" y="3310"/>
                </a:cubicBezTo>
                <a:cubicBezTo>
                  <a:pt x="2873" y="3310"/>
                  <a:pt x="2877" y="3310"/>
                  <a:pt x="2881" y="3310"/>
                </a:cubicBezTo>
                <a:cubicBezTo>
                  <a:pt x="2918" y="3325"/>
                  <a:pt x="2955" y="3340"/>
                  <a:pt x="2992" y="3353"/>
                </a:cubicBezTo>
                <a:close/>
                <a:moveTo>
                  <a:pt x="2897" y="3250"/>
                </a:moveTo>
                <a:cubicBezTo>
                  <a:pt x="2889" y="3240"/>
                  <a:pt x="2881" y="3231"/>
                  <a:pt x="2873" y="3222"/>
                </a:cubicBezTo>
                <a:cubicBezTo>
                  <a:pt x="2873" y="3221"/>
                  <a:pt x="2874" y="3221"/>
                  <a:pt x="2874" y="3220"/>
                </a:cubicBezTo>
                <a:cubicBezTo>
                  <a:pt x="2888" y="3230"/>
                  <a:pt x="2901" y="3239"/>
                  <a:pt x="2915" y="3249"/>
                </a:cubicBezTo>
                <a:cubicBezTo>
                  <a:pt x="2909" y="3249"/>
                  <a:pt x="2903" y="3249"/>
                  <a:pt x="2897" y="3250"/>
                </a:cubicBezTo>
                <a:close/>
                <a:moveTo>
                  <a:pt x="3109" y="3376"/>
                </a:moveTo>
                <a:cubicBezTo>
                  <a:pt x="3097" y="3368"/>
                  <a:pt x="3086" y="3360"/>
                  <a:pt x="3075" y="3352"/>
                </a:cubicBezTo>
                <a:cubicBezTo>
                  <a:pt x="3076" y="3350"/>
                  <a:pt x="3077" y="3349"/>
                  <a:pt x="3078" y="3348"/>
                </a:cubicBezTo>
                <a:cubicBezTo>
                  <a:pt x="3102" y="3358"/>
                  <a:pt x="3125" y="3369"/>
                  <a:pt x="3148" y="3380"/>
                </a:cubicBezTo>
                <a:cubicBezTo>
                  <a:pt x="3148" y="3381"/>
                  <a:pt x="3148" y="3381"/>
                  <a:pt x="3148" y="3381"/>
                </a:cubicBezTo>
                <a:cubicBezTo>
                  <a:pt x="3135" y="3379"/>
                  <a:pt x="3122" y="3378"/>
                  <a:pt x="3109" y="3376"/>
                </a:cubicBezTo>
                <a:close/>
                <a:moveTo>
                  <a:pt x="3153" y="3393"/>
                </a:moveTo>
                <a:cubicBezTo>
                  <a:pt x="3154" y="3397"/>
                  <a:pt x="3156" y="3401"/>
                  <a:pt x="3157" y="3405"/>
                </a:cubicBezTo>
                <a:cubicBezTo>
                  <a:pt x="3152" y="3403"/>
                  <a:pt x="3147" y="3401"/>
                  <a:pt x="3142" y="3399"/>
                </a:cubicBezTo>
                <a:cubicBezTo>
                  <a:pt x="3139" y="3397"/>
                  <a:pt x="3135" y="3394"/>
                  <a:pt x="3132" y="3392"/>
                </a:cubicBezTo>
                <a:cubicBezTo>
                  <a:pt x="3139" y="3392"/>
                  <a:pt x="3146" y="3393"/>
                  <a:pt x="3153" y="3393"/>
                </a:cubicBezTo>
                <a:close/>
                <a:moveTo>
                  <a:pt x="3071" y="3356"/>
                </a:moveTo>
                <a:cubicBezTo>
                  <a:pt x="3080" y="3362"/>
                  <a:pt x="3089" y="3368"/>
                  <a:pt x="3098" y="3374"/>
                </a:cubicBezTo>
                <a:cubicBezTo>
                  <a:pt x="3086" y="3372"/>
                  <a:pt x="3073" y="3370"/>
                  <a:pt x="3061" y="3368"/>
                </a:cubicBezTo>
                <a:cubicBezTo>
                  <a:pt x="3061" y="3368"/>
                  <a:pt x="3061" y="3367"/>
                  <a:pt x="3060" y="3367"/>
                </a:cubicBezTo>
                <a:cubicBezTo>
                  <a:pt x="3064" y="3363"/>
                  <a:pt x="3067" y="3360"/>
                  <a:pt x="3071" y="3356"/>
                </a:cubicBezTo>
                <a:close/>
                <a:moveTo>
                  <a:pt x="3057" y="3366"/>
                </a:moveTo>
                <a:cubicBezTo>
                  <a:pt x="3043" y="3360"/>
                  <a:pt x="3029" y="3355"/>
                  <a:pt x="3015" y="3349"/>
                </a:cubicBezTo>
                <a:cubicBezTo>
                  <a:pt x="3004" y="3336"/>
                  <a:pt x="2994" y="3323"/>
                  <a:pt x="2983" y="3310"/>
                </a:cubicBezTo>
                <a:cubicBezTo>
                  <a:pt x="2984" y="3310"/>
                  <a:pt x="2985" y="3310"/>
                  <a:pt x="2986" y="3310"/>
                </a:cubicBezTo>
                <a:cubicBezTo>
                  <a:pt x="3000" y="3315"/>
                  <a:pt x="3013" y="3321"/>
                  <a:pt x="3027" y="3326"/>
                </a:cubicBezTo>
                <a:cubicBezTo>
                  <a:pt x="3041" y="3335"/>
                  <a:pt x="3055" y="3345"/>
                  <a:pt x="3068" y="3354"/>
                </a:cubicBezTo>
                <a:cubicBezTo>
                  <a:pt x="3065" y="3358"/>
                  <a:pt x="3061" y="3362"/>
                  <a:pt x="3057" y="3366"/>
                </a:cubicBezTo>
                <a:close/>
                <a:moveTo>
                  <a:pt x="3090" y="3335"/>
                </a:moveTo>
                <a:cubicBezTo>
                  <a:pt x="3093" y="3332"/>
                  <a:pt x="3096" y="3329"/>
                  <a:pt x="3099" y="3325"/>
                </a:cubicBezTo>
                <a:cubicBezTo>
                  <a:pt x="3100" y="3324"/>
                  <a:pt x="3099" y="3323"/>
                  <a:pt x="3098" y="3324"/>
                </a:cubicBezTo>
                <a:cubicBezTo>
                  <a:pt x="3094" y="3327"/>
                  <a:pt x="3091" y="3331"/>
                  <a:pt x="3088" y="3334"/>
                </a:cubicBezTo>
                <a:cubicBezTo>
                  <a:pt x="3071" y="3326"/>
                  <a:pt x="3054" y="3318"/>
                  <a:pt x="3037" y="3310"/>
                </a:cubicBezTo>
                <a:cubicBezTo>
                  <a:pt x="3065" y="3312"/>
                  <a:pt x="3094" y="3314"/>
                  <a:pt x="3122" y="3315"/>
                </a:cubicBezTo>
                <a:cubicBezTo>
                  <a:pt x="3129" y="3330"/>
                  <a:pt x="3135" y="3346"/>
                  <a:pt x="3141" y="3362"/>
                </a:cubicBezTo>
                <a:cubicBezTo>
                  <a:pt x="3124" y="3353"/>
                  <a:pt x="3107" y="3344"/>
                  <a:pt x="3090" y="3335"/>
                </a:cubicBezTo>
                <a:close/>
                <a:moveTo>
                  <a:pt x="3047" y="3286"/>
                </a:moveTo>
                <a:cubicBezTo>
                  <a:pt x="3034" y="3284"/>
                  <a:pt x="3021" y="3282"/>
                  <a:pt x="3008" y="3281"/>
                </a:cubicBezTo>
                <a:cubicBezTo>
                  <a:pt x="3000" y="3273"/>
                  <a:pt x="2991" y="3265"/>
                  <a:pt x="2982" y="3257"/>
                </a:cubicBezTo>
                <a:cubicBezTo>
                  <a:pt x="3018" y="3252"/>
                  <a:pt x="3053" y="3247"/>
                  <a:pt x="3088" y="3240"/>
                </a:cubicBezTo>
                <a:cubicBezTo>
                  <a:pt x="3095" y="3255"/>
                  <a:pt x="3102" y="3269"/>
                  <a:pt x="3109" y="3284"/>
                </a:cubicBezTo>
                <a:cubicBezTo>
                  <a:pt x="3088" y="3285"/>
                  <a:pt x="3068" y="3285"/>
                  <a:pt x="3047" y="3286"/>
                </a:cubicBezTo>
                <a:close/>
                <a:moveTo>
                  <a:pt x="2996" y="3279"/>
                </a:moveTo>
                <a:cubicBezTo>
                  <a:pt x="2987" y="3278"/>
                  <a:pt x="2979" y="3277"/>
                  <a:pt x="2970" y="3276"/>
                </a:cubicBezTo>
                <a:cubicBezTo>
                  <a:pt x="2964" y="3271"/>
                  <a:pt x="2957" y="3266"/>
                  <a:pt x="2950" y="3261"/>
                </a:cubicBezTo>
                <a:cubicBezTo>
                  <a:pt x="2957" y="3260"/>
                  <a:pt x="2965" y="3259"/>
                  <a:pt x="2973" y="3258"/>
                </a:cubicBezTo>
                <a:cubicBezTo>
                  <a:pt x="2981" y="3265"/>
                  <a:pt x="2988" y="3272"/>
                  <a:pt x="2996" y="3279"/>
                </a:cubicBezTo>
                <a:close/>
                <a:moveTo>
                  <a:pt x="2952" y="3310"/>
                </a:moveTo>
                <a:cubicBezTo>
                  <a:pt x="2955" y="3314"/>
                  <a:pt x="2959" y="3318"/>
                  <a:pt x="2963" y="3321"/>
                </a:cubicBezTo>
                <a:cubicBezTo>
                  <a:pt x="2959" y="3318"/>
                  <a:pt x="2956" y="3314"/>
                  <a:pt x="2952" y="3310"/>
                </a:cubicBezTo>
                <a:cubicBezTo>
                  <a:pt x="2958" y="3310"/>
                  <a:pt x="2963" y="3310"/>
                  <a:pt x="2969" y="3310"/>
                </a:cubicBezTo>
                <a:cubicBezTo>
                  <a:pt x="2977" y="3320"/>
                  <a:pt x="2986" y="3331"/>
                  <a:pt x="2995" y="3341"/>
                </a:cubicBezTo>
                <a:cubicBezTo>
                  <a:pt x="2987" y="3338"/>
                  <a:pt x="2980" y="3335"/>
                  <a:pt x="2973" y="3332"/>
                </a:cubicBezTo>
                <a:cubicBezTo>
                  <a:pt x="2972" y="3330"/>
                  <a:pt x="2970" y="3329"/>
                  <a:pt x="2969" y="3328"/>
                </a:cubicBezTo>
                <a:cubicBezTo>
                  <a:pt x="2970" y="3329"/>
                  <a:pt x="2972" y="3330"/>
                  <a:pt x="2973" y="3332"/>
                </a:cubicBezTo>
                <a:cubicBezTo>
                  <a:pt x="2956" y="3325"/>
                  <a:pt x="2938" y="3318"/>
                  <a:pt x="2921" y="3310"/>
                </a:cubicBezTo>
                <a:cubicBezTo>
                  <a:pt x="2931" y="3310"/>
                  <a:pt x="2941" y="3310"/>
                  <a:pt x="2952" y="3310"/>
                </a:cubicBezTo>
                <a:close/>
                <a:moveTo>
                  <a:pt x="2874" y="3345"/>
                </a:moveTo>
                <a:cubicBezTo>
                  <a:pt x="2893" y="3361"/>
                  <a:pt x="2911" y="3378"/>
                  <a:pt x="2930" y="3394"/>
                </a:cubicBezTo>
                <a:cubicBezTo>
                  <a:pt x="2931" y="3394"/>
                  <a:pt x="2932" y="3393"/>
                  <a:pt x="2931" y="3393"/>
                </a:cubicBezTo>
                <a:cubicBezTo>
                  <a:pt x="2915" y="3378"/>
                  <a:pt x="2898" y="3362"/>
                  <a:pt x="2882" y="3347"/>
                </a:cubicBezTo>
                <a:cubicBezTo>
                  <a:pt x="2895" y="3350"/>
                  <a:pt x="2908" y="3353"/>
                  <a:pt x="2922" y="3356"/>
                </a:cubicBezTo>
                <a:cubicBezTo>
                  <a:pt x="2955" y="3371"/>
                  <a:pt x="2988" y="3386"/>
                  <a:pt x="3021" y="3403"/>
                </a:cubicBezTo>
                <a:cubicBezTo>
                  <a:pt x="3009" y="3415"/>
                  <a:pt x="2997" y="3427"/>
                  <a:pt x="2985" y="3438"/>
                </a:cubicBezTo>
                <a:cubicBezTo>
                  <a:pt x="2945" y="3420"/>
                  <a:pt x="2906" y="3401"/>
                  <a:pt x="2866" y="3382"/>
                </a:cubicBezTo>
                <a:cubicBezTo>
                  <a:pt x="2865" y="3369"/>
                  <a:pt x="2863" y="3355"/>
                  <a:pt x="2860" y="3341"/>
                </a:cubicBezTo>
                <a:cubicBezTo>
                  <a:pt x="2865" y="3342"/>
                  <a:pt x="2870" y="3344"/>
                  <a:pt x="2874" y="3345"/>
                </a:cubicBezTo>
                <a:close/>
                <a:moveTo>
                  <a:pt x="2898" y="3437"/>
                </a:moveTo>
                <a:cubicBezTo>
                  <a:pt x="2889" y="3435"/>
                  <a:pt x="2880" y="3432"/>
                  <a:pt x="2871" y="3430"/>
                </a:cubicBezTo>
                <a:cubicBezTo>
                  <a:pt x="2871" y="3425"/>
                  <a:pt x="2870" y="3421"/>
                  <a:pt x="2870" y="3416"/>
                </a:cubicBezTo>
                <a:cubicBezTo>
                  <a:pt x="2879" y="3423"/>
                  <a:pt x="2889" y="3430"/>
                  <a:pt x="2898" y="3437"/>
                </a:cubicBezTo>
                <a:close/>
                <a:moveTo>
                  <a:pt x="2892" y="3406"/>
                </a:moveTo>
                <a:cubicBezTo>
                  <a:pt x="2921" y="3419"/>
                  <a:pt x="2950" y="3432"/>
                  <a:pt x="2979" y="3444"/>
                </a:cubicBezTo>
                <a:cubicBezTo>
                  <a:pt x="2975" y="3448"/>
                  <a:pt x="2971" y="3452"/>
                  <a:pt x="2968" y="3455"/>
                </a:cubicBezTo>
                <a:cubicBezTo>
                  <a:pt x="2960" y="3453"/>
                  <a:pt x="2951" y="3451"/>
                  <a:pt x="2943" y="3449"/>
                </a:cubicBezTo>
                <a:cubicBezTo>
                  <a:pt x="2927" y="3435"/>
                  <a:pt x="2909" y="3420"/>
                  <a:pt x="2892" y="3406"/>
                </a:cubicBezTo>
                <a:close/>
                <a:moveTo>
                  <a:pt x="2870" y="3506"/>
                </a:moveTo>
                <a:cubicBezTo>
                  <a:pt x="2871" y="3496"/>
                  <a:pt x="2872" y="3486"/>
                  <a:pt x="2872" y="3476"/>
                </a:cubicBezTo>
                <a:cubicBezTo>
                  <a:pt x="2885" y="3486"/>
                  <a:pt x="2898" y="3497"/>
                  <a:pt x="2912" y="3507"/>
                </a:cubicBezTo>
                <a:cubicBezTo>
                  <a:pt x="2908" y="3510"/>
                  <a:pt x="2905" y="3513"/>
                  <a:pt x="2902" y="3516"/>
                </a:cubicBezTo>
                <a:cubicBezTo>
                  <a:pt x="2891" y="3512"/>
                  <a:pt x="2881" y="3509"/>
                  <a:pt x="2870" y="3506"/>
                </a:cubicBezTo>
                <a:close/>
                <a:moveTo>
                  <a:pt x="2889" y="3527"/>
                </a:moveTo>
                <a:cubicBezTo>
                  <a:pt x="2886" y="3530"/>
                  <a:pt x="2882" y="3533"/>
                  <a:pt x="2878" y="3536"/>
                </a:cubicBezTo>
                <a:cubicBezTo>
                  <a:pt x="2874" y="3535"/>
                  <a:pt x="2870" y="3533"/>
                  <a:pt x="2866" y="3532"/>
                </a:cubicBezTo>
                <a:cubicBezTo>
                  <a:pt x="2867" y="3528"/>
                  <a:pt x="2868" y="3525"/>
                  <a:pt x="2868" y="3522"/>
                </a:cubicBezTo>
                <a:cubicBezTo>
                  <a:pt x="2875" y="3523"/>
                  <a:pt x="2882" y="3525"/>
                  <a:pt x="2889" y="3527"/>
                </a:cubicBezTo>
                <a:close/>
                <a:moveTo>
                  <a:pt x="2878" y="3444"/>
                </a:moveTo>
                <a:cubicBezTo>
                  <a:pt x="2892" y="3448"/>
                  <a:pt x="2906" y="3451"/>
                  <a:pt x="2920" y="3454"/>
                </a:cubicBezTo>
                <a:cubicBezTo>
                  <a:pt x="2929" y="3461"/>
                  <a:pt x="2938" y="3468"/>
                  <a:pt x="2946" y="3475"/>
                </a:cubicBezTo>
                <a:cubicBezTo>
                  <a:pt x="2941" y="3480"/>
                  <a:pt x="2936" y="3485"/>
                  <a:pt x="2931" y="3490"/>
                </a:cubicBezTo>
                <a:cubicBezTo>
                  <a:pt x="2913" y="3474"/>
                  <a:pt x="2896" y="3459"/>
                  <a:pt x="2878" y="3444"/>
                </a:cubicBezTo>
                <a:close/>
                <a:moveTo>
                  <a:pt x="2951" y="3479"/>
                </a:moveTo>
                <a:cubicBezTo>
                  <a:pt x="2967" y="3493"/>
                  <a:pt x="2984" y="3506"/>
                  <a:pt x="3000" y="3520"/>
                </a:cubicBezTo>
                <a:cubicBezTo>
                  <a:pt x="2993" y="3521"/>
                  <a:pt x="2986" y="3522"/>
                  <a:pt x="2979" y="3523"/>
                </a:cubicBezTo>
                <a:cubicBezTo>
                  <a:pt x="2970" y="3518"/>
                  <a:pt x="2961" y="3513"/>
                  <a:pt x="2953" y="3508"/>
                </a:cubicBezTo>
                <a:cubicBezTo>
                  <a:pt x="2947" y="3503"/>
                  <a:pt x="2941" y="3499"/>
                  <a:pt x="2936" y="3494"/>
                </a:cubicBezTo>
                <a:cubicBezTo>
                  <a:pt x="2941" y="3489"/>
                  <a:pt x="2946" y="3484"/>
                  <a:pt x="2951" y="3479"/>
                </a:cubicBezTo>
                <a:close/>
                <a:moveTo>
                  <a:pt x="2959" y="3545"/>
                </a:moveTo>
                <a:cubicBezTo>
                  <a:pt x="2959" y="3546"/>
                  <a:pt x="2959" y="3546"/>
                  <a:pt x="2960" y="3546"/>
                </a:cubicBezTo>
                <a:cubicBezTo>
                  <a:pt x="2976" y="3559"/>
                  <a:pt x="2993" y="3573"/>
                  <a:pt x="3010" y="3586"/>
                </a:cubicBezTo>
                <a:cubicBezTo>
                  <a:pt x="2979" y="3575"/>
                  <a:pt x="2949" y="3564"/>
                  <a:pt x="2919" y="3552"/>
                </a:cubicBezTo>
                <a:cubicBezTo>
                  <a:pt x="2932" y="3550"/>
                  <a:pt x="2945" y="3548"/>
                  <a:pt x="2959" y="3545"/>
                </a:cubicBezTo>
                <a:close/>
                <a:moveTo>
                  <a:pt x="3002" y="3537"/>
                </a:moveTo>
                <a:cubicBezTo>
                  <a:pt x="3007" y="3536"/>
                  <a:pt x="3012" y="3535"/>
                  <a:pt x="3017" y="3534"/>
                </a:cubicBezTo>
                <a:cubicBezTo>
                  <a:pt x="3028" y="3543"/>
                  <a:pt x="3038" y="3552"/>
                  <a:pt x="3048" y="3561"/>
                </a:cubicBezTo>
                <a:cubicBezTo>
                  <a:pt x="3044" y="3560"/>
                  <a:pt x="3041" y="3559"/>
                  <a:pt x="3038" y="3558"/>
                </a:cubicBezTo>
                <a:cubicBezTo>
                  <a:pt x="3026" y="3551"/>
                  <a:pt x="3015" y="3544"/>
                  <a:pt x="3002" y="3537"/>
                </a:cubicBezTo>
                <a:close/>
                <a:moveTo>
                  <a:pt x="2964" y="3467"/>
                </a:moveTo>
                <a:cubicBezTo>
                  <a:pt x="2964" y="3466"/>
                  <a:pt x="2965" y="3465"/>
                  <a:pt x="2966" y="3464"/>
                </a:cubicBezTo>
                <a:cubicBezTo>
                  <a:pt x="3005" y="3473"/>
                  <a:pt x="3045" y="3482"/>
                  <a:pt x="3084" y="3490"/>
                </a:cubicBezTo>
                <a:cubicBezTo>
                  <a:pt x="3091" y="3493"/>
                  <a:pt x="3098" y="3496"/>
                  <a:pt x="3105" y="3499"/>
                </a:cubicBezTo>
                <a:cubicBezTo>
                  <a:pt x="3076" y="3506"/>
                  <a:pt x="3047" y="3512"/>
                  <a:pt x="3018" y="3517"/>
                </a:cubicBezTo>
                <a:cubicBezTo>
                  <a:pt x="3000" y="3500"/>
                  <a:pt x="2982" y="3483"/>
                  <a:pt x="2964" y="3467"/>
                </a:cubicBezTo>
                <a:close/>
                <a:moveTo>
                  <a:pt x="2974" y="3457"/>
                </a:moveTo>
                <a:cubicBezTo>
                  <a:pt x="2977" y="3453"/>
                  <a:pt x="2981" y="3450"/>
                  <a:pt x="2984" y="3447"/>
                </a:cubicBezTo>
                <a:cubicBezTo>
                  <a:pt x="3007" y="3456"/>
                  <a:pt x="3029" y="3467"/>
                  <a:pt x="3052" y="3476"/>
                </a:cubicBezTo>
                <a:cubicBezTo>
                  <a:pt x="3026" y="3470"/>
                  <a:pt x="3000" y="3463"/>
                  <a:pt x="2974" y="3457"/>
                </a:cubicBezTo>
                <a:close/>
                <a:moveTo>
                  <a:pt x="2907" y="3613"/>
                </a:moveTo>
                <a:cubicBezTo>
                  <a:pt x="2902" y="3613"/>
                  <a:pt x="2897" y="3613"/>
                  <a:pt x="2893" y="3613"/>
                </a:cubicBezTo>
                <a:cubicBezTo>
                  <a:pt x="2881" y="3597"/>
                  <a:pt x="2870" y="3582"/>
                  <a:pt x="2858" y="3567"/>
                </a:cubicBezTo>
                <a:cubicBezTo>
                  <a:pt x="2858" y="3567"/>
                  <a:pt x="2858" y="3566"/>
                  <a:pt x="2859" y="3565"/>
                </a:cubicBezTo>
                <a:cubicBezTo>
                  <a:pt x="2875" y="3581"/>
                  <a:pt x="2891" y="3597"/>
                  <a:pt x="2907" y="3613"/>
                </a:cubicBezTo>
                <a:close/>
                <a:moveTo>
                  <a:pt x="2865" y="3630"/>
                </a:moveTo>
                <a:cubicBezTo>
                  <a:pt x="2866" y="3630"/>
                  <a:pt x="2867" y="3630"/>
                  <a:pt x="2868" y="3630"/>
                </a:cubicBezTo>
                <a:cubicBezTo>
                  <a:pt x="2885" y="3649"/>
                  <a:pt x="2900" y="3669"/>
                  <a:pt x="2916" y="3689"/>
                </a:cubicBezTo>
                <a:cubicBezTo>
                  <a:pt x="2910" y="3687"/>
                  <a:pt x="2905" y="3685"/>
                  <a:pt x="2900" y="3682"/>
                </a:cubicBezTo>
                <a:cubicBezTo>
                  <a:pt x="2889" y="3665"/>
                  <a:pt x="2877" y="3647"/>
                  <a:pt x="2865" y="3630"/>
                </a:cubicBezTo>
                <a:close/>
                <a:moveTo>
                  <a:pt x="2884" y="3557"/>
                </a:moveTo>
                <a:cubicBezTo>
                  <a:pt x="2888" y="3557"/>
                  <a:pt x="2892" y="3556"/>
                  <a:pt x="2896" y="3555"/>
                </a:cubicBezTo>
                <a:cubicBezTo>
                  <a:pt x="2940" y="3571"/>
                  <a:pt x="2985" y="3587"/>
                  <a:pt x="3028" y="3601"/>
                </a:cubicBezTo>
                <a:cubicBezTo>
                  <a:pt x="3030" y="3603"/>
                  <a:pt x="3032" y="3605"/>
                  <a:pt x="3035" y="3607"/>
                </a:cubicBezTo>
                <a:cubicBezTo>
                  <a:pt x="3001" y="3609"/>
                  <a:pt x="2968" y="3611"/>
                  <a:pt x="2934" y="3612"/>
                </a:cubicBezTo>
                <a:cubicBezTo>
                  <a:pt x="2918" y="3594"/>
                  <a:pt x="2901" y="3575"/>
                  <a:pt x="2884" y="3557"/>
                </a:cubicBezTo>
                <a:close/>
                <a:moveTo>
                  <a:pt x="3012" y="3560"/>
                </a:moveTo>
                <a:cubicBezTo>
                  <a:pt x="3023" y="3563"/>
                  <a:pt x="3033" y="3566"/>
                  <a:pt x="3043" y="3569"/>
                </a:cubicBezTo>
                <a:cubicBezTo>
                  <a:pt x="3055" y="3576"/>
                  <a:pt x="3067" y="3583"/>
                  <a:pt x="3079" y="3590"/>
                </a:cubicBezTo>
                <a:cubicBezTo>
                  <a:pt x="3079" y="3591"/>
                  <a:pt x="3080" y="3590"/>
                  <a:pt x="3080" y="3590"/>
                </a:cubicBezTo>
                <a:cubicBezTo>
                  <a:pt x="3084" y="3594"/>
                  <a:pt x="3088" y="3598"/>
                  <a:pt x="3092" y="3601"/>
                </a:cubicBezTo>
                <a:cubicBezTo>
                  <a:pt x="3082" y="3602"/>
                  <a:pt x="3072" y="3603"/>
                  <a:pt x="3061" y="3604"/>
                </a:cubicBezTo>
                <a:cubicBezTo>
                  <a:pt x="3045" y="3589"/>
                  <a:pt x="3029" y="3575"/>
                  <a:pt x="3012" y="3560"/>
                </a:cubicBezTo>
                <a:close/>
                <a:moveTo>
                  <a:pt x="3082" y="3612"/>
                </a:moveTo>
                <a:cubicBezTo>
                  <a:pt x="3089" y="3611"/>
                  <a:pt x="3095" y="3611"/>
                  <a:pt x="3101" y="3610"/>
                </a:cubicBezTo>
                <a:cubicBezTo>
                  <a:pt x="3106" y="3614"/>
                  <a:pt x="3111" y="3618"/>
                  <a:pt x="3116" y="3623"/>
                </a:cubicBezTo>
                <a:cubicBezTo>
                  <a:pt x="3116" y="3623"/>
                  <a:pt x="3116" y="3624"/>
                  <a:pt x="3116" y="3624"/>
                </a:cubicBezTo>
                <a:cubicBezTo>
                  <a:pt x="3105" y="3620"/>
                  <a:pt x="3094" y="3616"/>
                  <a:pt x="3082" y="3612"/>
                </a:cubicBezTo>
                <a:close/>
                <a:moveTo>
                  <a:pt x="3114" y="3629"/>
                </a:moveTo>
                <a:cubicBezTo>
                  <a:pt x="3113" y="3635"/>
                  <a:pt x="3111" y="3641"/>
                  <a:pt x="3109" y="3647"/>
                </a:cubicBezTo>
                <a:cubicBezTo>
                  <a:pt x="3098" y="3637"/>
                  <a:pt x="3086" y="3627"/>
                  <a:pt x="3075" y="3616"/>
                </a:cubicBezTo>
                <a:cubicBezTo>
                  <a:pt x="3088" y="3621"/>
                  <a:pt x="3101" y="3625"/>
                  <a:pt x="3114" y="3629"/>
                </a:cubicBezTo>
                <a:close/>
                <a:moveTo>
                  <a:pt x="3104" y="3600"/>
                </a:moveTo>
                <a:cubicBezTo>
                  <a:pt x="3098" y="3594"/>
                  <a:pt x="3092" y="3588"/>
                  <a:pt x="3086" y="3583"/>
                </a:cubicBezTo>
                <a:cubicBezTo>
                  <a:pt x="3099" y="3587"/>
                  <a:pt x="3112" y="3591"/>
                  <a:pt x="3124" y="3595"/>
                </a:cubicBezTo>
                <a:cubicBezTo>
                  <a:pt x="3124" y="3596"/>
                  <a:pt x="3124" y="3597"/>
                  <a:pt x="3123" y="3598"/>
                </a:cubicBezTo>
                <a:cubicBezTo>
                  <a:pt x="3117" y="3598"/>
                  <a:pt x="3110" y="3599"/>
                  <a:pt x="3104" y="3600"/>
                </a:cubicBezTo>
                <a:close/>
                <a:moveTo>
                  <a:pt x="3074" y="3570"/>
                </a:moveTo>
                <a:cubicBezTo>
                  <a:pt x="3060" y="3557"/>
                  <a:pt x="3047" y="3544"/>
                  <a:pt x="3034" y="3531"/>
                </a:cubicBezTo>
                <a:cubicBezTo>
                  <a:pt x="3065" y="3524"/>
                  <a:pt x="3095" y="3516"/>
                  <a:pt x="3126" y="3508"/>
                </a:cubicBezTo>
                <a:cubicBezTo>
                  <a:pt x="3132" y="3511"/>
                  <a:pt x="3138" y="3513"/>
                  <a:pt x="3144" y="3516"/>
                </a:cubicBezTo>
                <a:cubicBezTo>
                  <a:pt x="3138" y="3540"/>
                  <a:pt x="3132" y="3564"/>
                  <a:pt x="3126" y="3588"/>
                </a:cubicBezTo>
                <a:cubicBezTo>
                  <a:pt x="3108" y="3582"/>
                  <a:pt x="3091" y="3576"/>
                  <a:pt x="3074" y="3570"/>
                </a:cubicBezTo>
                <a:close/>
                <a:moveTo>
                  <a:pt x="3126" y="3494"/>
                </a:moveTo>
                <a:cubicBezTo>
                  <a:pt x="3112" y="3491"/>
                  <a:pt x="3099" y="3488"/>
                  <a:pt x="3085" y="3484"/>
                </a:cubicBezTo>
                <a:cubicBezTo>
                  <a:pt x="3053" y="3470"/>
                  <a:pt x="3022" y="3455"/>
                  <a:pt x="2990" y="3441"/>
                </a:cubicBezTo>
                <a:cubicBezTo>
                  <a:pt x="3002" y="3429"/>
                  <a:pt x="3013" y="3417"/>
                  <a:pt x="3024" y="3405"/>
                </a:cubicBezTo>
                <a:cubicBezTo>
                  <a:pt x="3044" y="3416"/>
                  <a:pt x="3064" y="3427"/>
                  <a:pt x="3083" y="3439"/>
                </a:cubicBezTo>
                <a:cubicBezTo>
                  <a:pt x="3084" y="3440"/>
                  <a:pt x="3085" y="3441"/>
                  <a:pt x="3086" y="3442"/>
                </a:cubicBezTo>
                <a:cubicBezTo>
                  <a:pt x="3086" y="3442"/>
                  <a:pt x="3087" y="3442"/>
                  <a:pt x="3088" y="3443"/>
                </a:cubicBezTo>
                <a:cubicBezTo>
                  <a:pt x="3090" y="3445"/>
                  <a:pt x="3092" y="3447"/>
                  <a:pt x="3094" y="3449"/>
                </a:cubicBezTo>
                <a:cubicBezTo>
                  <a:pt x="3095" y="3450"/>
                  <a:pt x="3096" y="3448"/>
                  <a:pt x="3096" y="3447"/>
                </a:cubicBezTo>
                <a:cubicBezTo>
                  <a:pt x="3115" y="3460"/>
                  <a:pt x="3133" y="3473"/>
                  <a:pt x="3150" y="3488"/>
                </a:cubicBezTo>
                <a:cubicBezTo>
                  <a:pt x="3142" y="3490"/>
                  <a:pt x="3134" y="3492"/>
                  <a:pt x="3126" y="3494"/>
                </a:cubicBezTo>
                <a:close/>
                <a:moveTo>
                  <a:pt x="3070" y="3413"/>
                </a:moveTo>
                <a:cubicBezTo>
                  <a:pt x="3062" y="3403"/>
                  <a:pt x="3053" y="3394"/>
                  <a:pt x="3044" y="3384"/>
                </a:cubicBezTo>
                <a:cubicBezTo>
                  <a:pt x="3045" y="3383"/>
                  <a:pt x="3046" y="3382"/>
                  <a:pt x="3047" y="3382"/>
                </a:cubicBezTo>
                <a:cubicBezTo>
                  <a:pt x="3060" y="3384"/>
                  <a:pt x="3074" y="3386"/>
                  <a:pt x="3087" y="3388"/>
                </a:cubicBezTo>
                <a:cubicBezTo>
                  <a:pt x="3108" y="3395"/>
                  <a:pt x="3130" y="3402"/>
                  <a:pt x="3151" y="3410"/>
                </a:cubicBezTo>
                <a:cubicBezTo>
                  <a:pt x="3154" y="3412"/>
                  <a:pt x="3158" y="3414"/>
                  <a:pt x="3161" y="3416"/>
                </a:cubicBezTo>
                <a:cubicBezTo>
                  <a:pt x="3162" y="3420"/>
                  <a:pt x="3164" y="3425"/>
                  <a:pt x="3165" y="3429"/>
                </a:cubicBezTo>
                <a:cubicBezTo>
                  <a:pt x="3161" y="3444"/>
                  <a:pt x="3157" y="3460"/>
                  <a:pt x="3153" y="3476"/>
                </a:cubicBezTo>
                <a:cubicBezTo>
                  <a:pt x="3128" y="3452"/>
                  <a:pt x="3100" y="3432"/>
                  <a:pt x="3070" y="3413"/>
                </a:cubicBezTo>
                <a:close/>
                <a:moveTo>
                  <a:pt x="3163" y="3407"/>
                </a:moveTo>
                <a:cubicBezTo>
                  <a:pt x="3162" y="3402"/>
                  <a:pt x="3160" y="3398"/>
                  <a:pt x="3158" y="3394"/>
                </a:cubicBezTo>
                <a:cubicBezTo>
                  <a:pt x="3164" y="3394"/>
                  <a:pt x="3169" y="3395"/>
                  <a:pt x="3174" y="3395"/>
                </a:cubicBezTo>
                <a:cubicBezTo>
                  <a:pt x="3172" y="3400"/>
                  <a:pt x="3171" y="3405"/>
                  <a:pt x="3170" y="3409"/>
                </a:cubicBezTo>
                <a:cubicBezTo>
                  <a:pt x="3168" y="3409"/>
                  <a:pt x="3165" y="3408"/>
                  <a:pt x="3163" y="3407"/>
                </a:cubicBezTo>
                <a:close/>
                <a:moveTo>
                  <a:pt x="3148" y="3365"/>
                </a:moveTo>
                <a:cubicBezTo>
                  <a:pt x="3142" y="3348"/>
                  <a:pt x="3135" y="3332"/>
                  <a:pt x="3128" y="3315"/>
                </a:cubicBezTo>
                <a:cubicBezTo>
                  <a:pt x="3151" y="3315"/>
                  <a:pt x="3175" y="3315"/>
                  <a:pt x="3198" y="3314"/>
                </a:cubicBezTo>
                <a:cubicBezTo>
                  <a:pt x="3192" y="3334"/>
                  <a:pt x="3185" y="3354"/>
                  <a:pt x="3179" y="3374"/>
                </a:cubicBezTo>
                <a:cubicBezTo>
                  <a:pt x="3179" y="3376"/>
                  <a:pt x="3178" y="3379"/>
                  <a:pt x="3177" y="3381"/>
                </a:cubicBezTo>
                <a:cubicBezTo>
                  <a:pt x="3168" y="3376"/>
                  <a:pt x="3158" y="3371"/>
                  <a:pt x="3148" y="3365"/>
                </a:cubicBezTo>
                <a:close/>
                <a:moveTo>
                  <a:pt x="3204" y="3543"/>
                </a:moveTo>
                <a:cubicBezTo>
                  <a:pt x="3213" y="3555"/>
                  <a:pt x="3222" y="3568"/>
                  <a:pt x="3230" y="3581"/>
                </a:cubicBezTo>
                <a:cubicBezTo>
                  <a:pt x="3217" y="3584"/>
                  <a:pt x="3203" y="3586"/>
                  <a:pt x="3190" y="3588"/>
                </a:cubicBezTo>
                <a:cubicBezTo>
                  <a:pt x="3194" y="3573"/>
                  <a:pt x="3199" y="3558"/>
                  <a:pt x="3204" y="3543"/>
                </a:cubicBezTo>
                <a:close/>
                <a:moveTo>
                  <a:pt x="3115" y="3284"/>
                </a:moveTo>
                <a:cubicBezTo>
                  <a:pt x="3108" y="3269"/>
                  <a:pt x="3101" y="3254"/>
                  <a:pt x="3093" y="3239"/>
                </a:cubicBezTo>
                <a:cubicBezTo>
                  <a:pt x="3111" y="3236"/>
                  <a:pt x="3128" y="3232"/>
                  <a:pt x="3145" y="3228"/>
                </a:cubicBezTo>
                <a:cubicBezTo>
                  <a:pt x="3167" y="3245"/>
                  <a:pt x="3189" y="3261"/>
                  <a:pt x="3210" y="3277"/>
                </a:cubicBezTo>
                <a:cubicBezTo>
                  <a:pt x="3210" y="3277"/>
                  <a:pt x="3210" y="3278"/>
                  <a:pt x="3210" y="3278"/>
                </a:cubicBezTo>
                <a:cubicBezTo>
                  <a:pt x="3178" y="3281"/>
                  <a:pt x="3147" y="3283"/>
                  <a:pt x="3115" y="3284"/>
                </a:cubicBezTo>
                <a:close/>
                <a:moveTo>
                  <a:pt x="3115" y="3190"/>
                </a:moveTo>
                <a:cubicBezTo>
                  <a:pt x="3137" y="3193"/>
                  <a:pt x="3160" y="3197"/>
                  <a:pt x="3183" y="3202"/>
                </a:cubicBezTo>
                <a:cubicBezTo>
                  <a:pt x="3184" y="3205"/>
                  <a:pt x="3186" y="3207"/>
                  <a:pt x="3187" y="3210"/>
                </a:cubicBezTo>
                <a:cubicBezTo>
                  <a:pt x="3174" y="3213"/>
                  <a:pt x="3162" y="3216"/>
                  <a:pt x="3149" y="3218"/>
                </a:cubicBezTo>
                <a:cubicBezTo>
                  <a:pt x="3137" y="3209"/>
                  <a:pt x="3126" y="3199"/>
                  <a:pt x="3115" y="3190"/>
                </a:cubicBezTo>
                <a:close/>
                <a:moveTo>
                  <a:pt x="3136" y="3221"/>
                </a:moveTo>
                <a:cubicBezTo>
                  <a:pt x="3120" y="3224"/>
                  <a:pt x="3104" y="3227"/>
                  <a:pt x="3089" y="3229"/>
                </a:cubicBezTo>
                <a:cubicBezTo>
                  <a:pt x="3081" y="3213"/>
                  <a:pt x="3072" y="3197"/>
                  <a:pt x="3064" y="3181"/>
                </a:cubicBezTo>
                <a:cubicBezTo>
                  <a:pt x="3073" y="3183"/>
                  <a:pt x="3083" y="3185"/>
                  <a:pt x="3093" y="3186"/>
                </a:cubicBezTo>
                <a:cubicBezTo>
                  <a:pt x="3107" y="3198"/>
                  <a:pt x="3122" y="3209"/>
                  <a:pt x="3136" y="3221"/>
                </a:cubicBezTo>
                <a:close/>
                <a:moveTo>
                  <a:pt x="3083" y="3230"/>
                </a:moveTo>
                <a:cubicBezTo>
                  <a:pt x="3045" y="3236"/>
                  <a:pt x="3006" y="3241"/>
                  <a:pt x="2968" y="3244"/>
                </a:cubicBezTo>
                <a:cubicBezTo>
                  <a:pt x="2951" y="3228"/>
                  <a:pt x="2933" y="3213"/>
                  <a:pt x="2915" y="3197"/>
                </a:cubicBezTo>
                <a:cubicBezTo>
                  <a:pt x="2946" y="3189"/>
                  <a:pt x="2976" y="3181"/>
                  <a:pt x="3006" y="3172"/>
                </a:cubicBezTo>
                <a:cubicBezTo>
                  <a:pt x="3023" y="3175"/>
                  <a:pt x="3040" y="3178"/>
                  <a:pt x="3056" y="3180"/>
                </a:cubicBezTo>
                <a:cubicBezTo>
                  <a:pt x="3065" y="3197"/>
                  <a:pt x="3074" y="3213"/>
                  <a:pt x="3083" y="3230"/>
                </a:cubicBezTo>
                <a:close/>
                <a:moveTo>
                  <a:pt x="2958" y="3245"/>
                </a:moveTo>
                <a:cubicBezTo>
                  <a:pt x="2950" y="3246"/>
                  <a:pt x="2942" y="3247"/>
                  <a:pt x="2935" y="3247"/>
                </a:cubicBezTo>
                <a:cubicBezTo>
                  <a:pt x="2923" y="3232"/>
                  <a:pt x="2912" y="3217"/>
                  <a:pt x="2901" y="3201"/>
                </a:cubicBezTo>
                <a:cubicBezTo>
                  <a:pt x="2902" y="3201"/>
                  <a:pt x="2903" y="3201"/>
                  <a:pt x="2904" y="3200"/>
                </a:cubicBezTo>
                <a:cubicBezTo>
                  <a:pt x="2922" y="3215"/>
                  <a:pt x="2940" y="3230"/>
                  <a:pt x="2958" y="3245"/>
                </a:cubicBezTo>
                <a:close/>
                <a:moveTo>
                  <a:pt x="2890" y="3172"/>
                </a:moveTo>
                <a:cubicBezTo>
                  <a:pt x="2889" y="3172"/>
                  <a:pt x="2888" y="3173"/>
                  <a:pt x="2886" y="3173"/>
                </a:cubicBezTo>
                <a:cubicBezTo>
                  <a:pt x="2881" y="3168"/>
                  <a:pt x="2875" y="3163"/>
                  <a:pt x="2869" y="3158"/>
                </a:cubicBezTo>
                <a:cubicBezTo>
                  <a:pt x="2868" y="3157"/>
                  <a:pt x="2868" y="3157"/>
                  <a:pt x="2868" y="3157"/>
                </a:cubicBezTo>
                <a:cubicBezTo>
                  <a:pt x="2873" y="3156"/>
                  <a:pt x="2878" y="3156"/>
                  <a:pt x="2883" y="3155"/>
                </a:cubicBezTo>
                <a:cubicBezTo>
                  <a:pt x="2890" y="3156"/>
                  <a:pt x="2897" y="3157"/>
                  <a:pt x="2904" y="3158"/>
                </a:cubicBezTo>
                <a:cubicBezTo>
                  <a:pt x="2899" y="3163"/>
                  <a:pt x="2895" y="3167"/>
                  <a:pt x="2890" y="3172"/>
                </a:cubicBezTo>
                <a:close/>
                <a:moveTo>
                  <a:pt x="2869" y="3225"/>
                </a:moveTo>
                <a:cubicBezTo>
                  <a:pt x="2877" y="3234"/>
                  <a:pt x="2885" y="3242"/>
                  <a:pt x="2893" y="3250"/>
                </a:cubicBezTo>
                <a:cubicBezTo>
                  <a:pt x="2891" y="3250"/>
                  <a:pt x="2890" y="3250"/>
                  <a:pt x="2888" y="3250"/>
                </a:cubicBezTo>
                <a:cubicBezTo>
                  <a:pt x="2878" y="3246"/>
                  <a:pt x="2867" y="3242"/>
                  <a:pt x="2857" y="3238"/>
                </a:cubicBezTo>
                <a:cubicBezTo>
                  <a:pt x="2861" y="3234"/>
                  <a:pt x="2865" y="3230"/>
                  <a:pt x="2869" y="3225"/>
                </a:cubicBezTo>
                <a:close/>
                <a:moveTo>
                  <a:pt x="2845" y="3182"/>
                </a:moveTo>
                <a:cubicBezTo>
                  <a:pt x="2840" y="3178"/>
                  <a:pt x="2834" y="3173"/>
                  <a:pt x="2828" y="3169"/>
                </a:cubicBezTo>
                <a:cubicBezTo>
                  <a:pt x="2828" y="3166"/>
                  <a:pt x="2827" y="3164"/>
                  <a:pt x="2827" y="3161"/>
                </a:cubicBezTo>
                <a:cubicBezTo>
                  <a:pt x="2834" y="3160"/>
                  <a:pt x="2842" y="3160"/>
                  <a:pt x="2850" y="3159"/>
                </a:cubicBezTo>
                <a:cubicBezTo>
                  <a:pt x="2855" y="3165"/>
                  <a:pt x="2859" y="3171"/>
                  <a:pt x="2864" y="3178"/>
                </a:cubicBezTo>
                <a:cubicBezTo>
                  <a:pt x="2858" y="3179"/>
                  <a:pt x="2852" y="3181"/>
                  <a:pt x="2845" y="3182"/>
                </a:cubicBezTo>
                <a:close/>
                <a:moveTo>
                  <a:pt x="2841" y="3336"/>
                </a:moveTo>
                <a:cubicBezTo>
                  <a:pt x="2844" y="3347"/>
                  <a:pt x="2846" y="3359"/>
                  <a:pt x="2847" y="3370"/>
                </a:cubicBezTo>
                <a:cubicBezTo>
                  <a:pt x="2827" y="3354"/>
                  <a:pt x="2807" y="3338"/>
                  <a:pt x="2786" y="3322"/>
                </a:cubicBezTo>
                <a:cubicBezTo>
                  <a:pt x="2804" y="3327"/>
                  <a:pt x="2823" y="3332"/>
                  <a:pt x="2841" y="3336"/>
                </a:cubicBezTo>
                <a:close/>
                <a:moveTo>
                  <a:pt x="2817" y="3040"/>
                </a:moveTo>
                <a:cubicBezTo>
                  <a:pt x="2812" y="3043"/>
                  <a:pt x="2807" y="3046"/>
                  <a:pt x="2802" y="3049"/>
                </a:cubicBezTo>
                <a:cubicBezTo>
                  <a:pt x="2801" y="3043"/>
                  <a:pt x="2800" y="3037"/>
                  <a:pt x="2798" y="3031"/>
                </a:cubicBezTo>
                <a:cubicBezTo>
                  <a:pt x="2803" y="3031"/>
                  <a:pt x="2808" y="3030"/>
                  <a:pt x="2814" y="3029"/>
                </a:cubicBezTo>
                <a:cubicBezTo>
                  <a:pt x="2817" y="3030"/>
                  <a:pt x="2820" y="3031"/>
                  <a:pt x="2824" y="3032"/>
                </a:cubicBezTo>
                <a:cubicBezTo>
                  <a:pt x="2821" y="3035"/>
                  <a:pt x="2819" y="3038"/>
                  <a:pt x="2817" y="3040"/>
                </a:cubicBezTo>
                <a:close/>
                <a:moveTo>
                  <a:pt x="2805" y="3170"/>
                </a:moveTo>
                <a:cubicBezTo>
                  <a:pt x="2806" y="3176"/>
                  <a:pt x="2808" y="3182"/>
                  <a:pt x="2809" y="3189"/>
                </a:cubicBezTo>
                <a:cubicBezTo>
                  <a:pt x="2809" y="3189"/>
                  <a:pt x="2809" y="3190"/>
                  <a:pt x="2809" y="3190"/>
                </a:cubicBezTo>
                <a:cubicBezTo>
                  <a:pt x="2792" y="3194"/>
                  <a:pt x="2775" y="3198"/>
                  <a:pt x="2758" y="3201"/>
                </a:cubicBezTo>
                <a:cubicBezTo>
                  <a:pt x="2753" y="3200"/>
                  <a:pt x="2748" y="3198"/>
                  <a:pt x="2743" y="3196"/>
                </a:cubicBezTo>
                <a:cubicBezTo>
                  <a:pt x="2752" y="3186"/>
                  <a:pt x="2761" y="3176"/>
                  <a:pt x="2769" y="3167"/>
                </a:cubicBezTo>
                <a:cubicBezTo>
                  <a:pt x="2778" y="3166"/>
                  <a:pt x="2787" y="3165"/>
                  <a:pt x="2796" y="3164"/>
                </a:cubicBezTo>
                <a:cubicBezTo>
                  <a:pt x="2799" y="3166"/>
                  <a:pt x="2802" y="3168"/>
                  <a:pt x="2805" y="3170"/>
                </a:cubicBezTo>
                <a:close/>
                <a:moveTo>
                  <a:pt x="2779" y="3404"/>
                </a:moveTo>
                <a:cubicBezTo>
                  <a:pt x="2778" y="3403"/>
                  <a:pt x="2776" y="3403"/>
                  <a:pt x="2774" y="3402"/>
                </a:cubicBezTo>
                <a:cubicBezTo>
                  <a:pt x="2754" y="3390"/>
                  <a:pt x="2734" y="3378"/>
                  <a:pt x="2714" y="3365"/>
                </a:cubicBezTo>
                <a:cubicBezTo>
                  <a:pt x="2717" y="3364"/>
                  <a:pt x="2719" y="3362"/>
                  <a:pt x="2721" y="3360"/>
                </a:cubicBezTo>
                <a:cubicBezTo>
                  <a:pt x="2740" y="3375"/>
                  <a:pt x="2760" y="3389"/>
                  <a:pt x="2779" y="3404"/>
                </a:cubicBezTo>
                <a:close/>
                <a:moveTo>
                  <a:pt x="2752" y="3396"/>
                </a:moveTo>
                <a:cubicBezTo>
                  <a:pt x="2743" y="3393"/>
                  <a:pt x="2734" y="3390"/>
                  <a:pt x="2725" y="3388"/>
                </a:cubicBezTo>
                <a:cubicBezTo>
                  <a:pt x="2719" y="3382"/>
                  <a:pt x="2714" y="3376"/>
                  <a:pt x="2708" y="3370"/>
                </a:cubicBezTo>
                <a:cubicBezTo>
                  <a:pt x="2709" y="3370"/>
                  <a:pt x="2709" y="3370"/>
                  <a:pt x="2709" y="3369"/>
                </a:cubicBezTo>
                <a:cubicBezTo>
                  <a:pt x="2724" y="3378"/>
                  <a:pt x="2738" y="3387"/>
                  <a:pt x="2752" y="3396"/>
                </a:cubicBezTo>
                <a:close/>
                <a:moveTo>
                  <a:pt x="2718" y="3486"/>
                </a:moveTo>
                <a:cubicBezTo>
                  <a:pt x="2733" y="3506"/>
                  <a:pt x="2747" y="3526"/>
                  <a:pt x="2762" y="3546"/>
                </a:cubicBezTo>
                <a:cubicBezTo>
                  <a:pt x="2754" y="3546"/>
                  <a:pt x="2746" y="3547"/>
                  <a:pt x="2738" y="3547"/>
                </a:cubicBezTo>
                <a:cubicBezTo>
                  <a:pt x="2725" y="3524"/>
                  <a:pt x="2713" y="3501"/>
                  <a:pt x="2700" y="3478"/>
                </a:cubicBezTo>
                <a:cubicBezTo>
                  <a:pt x="2700" y="3478"/>
                  <a:pt x="2700" y="3478"/>
                  <a:pt x="2701" y="3478"/>
                </a:cubicBezTo>
                <a:cubicBezTo>
                  <a:pt x="2706" y="3481"/>
                  <a:pt x="2712" y="3483"/>
                  <a:pt x="2718" y="3486"/>
                </a:cubicBezTo>
                <a:close/>
                <a:moveTo>
                  <a:pt x="2709" y="3573"/>
                </a:moveTo>
                <a:cubicBezTo>
                  <a:pt x="2710" y="3573"/>
                  <a:pt x="2710" y="3573"/>
                  <a:pt x="2710" y="3573"/>
                </a:cubicBezTo>
                <a:cubicBezTo>
                  <a:pt x="2721" y="3581"/>
                  <a:pt x="2731" y="3589"/>
                  <a:pt x="2742" y="3596"/>
                </a:cubicBezTo>
                <a:cubicBezTo>
                  <a:pt x="2745" y="3601"/>
                  <a:pt x="2747" y="3605"/>
                  <a:pt x="2750" y="3609"/>
                </a:cubicBezTo>
                <a:cubicBezTo>
                  <a:pt x="2741" y="3609"/>
                  <a:pt x="2732" y="3608"/>
                  <a:pt x="2723" y="3608"/>
                </a:cubicBezTo>
                <a:cubicBezTo>
                  <a:pt x="2718" y="3596"/>
                  <a:pt x="2714" y="3584"/>
                  <a:pt x="2709" y="3573"/>
                </a:cubicBezTo>
                <a:close/>
                <a:moveTo>
                  <a:pt x="2716" y="3667"/>
                </a:moveTo>
                <a:cubicBezTo>
                  <a:pt x="2719" y="3665"/>
                  <a:pt x="2721" y="3664"/>
                  <a:pt x="2723" y="3663"/>
                </a:cubicBezTo>
                <a:cubicBezTo>
                  <a:pt x="2729" y="3676"/>
                  <a:pt x="2735" y="3689"/>
                  <a:pt x="2742" y="3703"/>
                </a:cubicBezTo>
                <a:cubicBezTo>
                  <a:pt x="2733" y="3699"/>
                  <a:pt x="2725" y="3696"/>
                  <a:pt x="2716" y="3693"/>
                </a:cubicBezTo>
                <a:cubicBezTo>
                  <a:pt x="2717" y="3684"/>
                  <a:pt x="2717" y="3675"/>
                  <a:pt x="2716" y="3667"/>
                </a:cubicBezTo>
                <a:close/>
                <a:moveTo>
                  <a:pt x="2735" y="3724"/>
                </a:moveTo>
                <a:cubicBezTo>
                  <a:pt x="2742" y="3726"/>
                  <a:pt x="2748" y="3728"/>
                  <a:pt x="2754" y="3730"/>
                </a:cubicBezTo>
                <a:cubicBezTo>
                  <a:pt x="2757" y="3736"/>
                  <a:pt x="2760" y="3741"/>
                  <a:pt x="2762" y="3747"/>
                </a:cubicBezTo>
                <a:cubicBezTo>
                  <a:pt x="2753" y="3739"/>
                  <a:pt x="2744" y="3731"/>
                  <a:pt x="2735" y="3724"/>
                </a:cubicBezTo>
                <a:close/>
                <a:moveTo>
                  <a:pt x="2763" y="3710"/>
                </a:moveTo>
                <a:cubicBezTo>
                  <a:pt x="2755" y="3691"/>
                  <a:pt x="2748" y="3671"/>
                  <a:pt x="2740" y="3652"/>
                </a:cubicBezTo>
                <a:cubicBezTo>
                  <a:pt x="2754" y="3660"/>
                  <a:pt x="2768" y="3667"/>
                  <a:pt x="2782" y="3674"/>
                </a:cubicBezTo>
                <a:cubicBezTo>
                  <a:pt x="2785" y="3677"/>
                  <a:pt x="2788" y="3679"/>
                  <a:pt x="2791" y="3681"/>
                </a:cubicBezTo>
                <a:cubicBezTo>
                  <a:pt x="2801" y="3697"/>
                  <a:pt x="2810" y="3713"/>
                  <a:pt x="2819" y="3729"/>
                </a:cubicBezTo>
                <a:cubicBezTo>
                  <a:pt x="2800" y="3723"/>
                  <a:pt x="2782" y="3717"/>
                  <a:pt x="2763" y="3710"/>
                </a:cubicBezTo>
                <a:close/>
                <a:moveTo>
                  <a:pt x="2892" y="3853"/>
                </a:moveTo>
                <a:cubicBezTo>
                  <a:pt x="2856" y="3824"/>
                  <a:pt x="2820" y="3795"/>
                  <a:pt x="2784" y="3765"/>
                </a:cubicBezTo>
                <a:cubicBezTo>
                  <a:pt x="2780" y="3755"/>
                  <a:pt x="2777" y="3746"/>
                  <a:pt x="2773" y="3736"/>
                </a:cubicBezTo>
                <a:cubicBezTo>
                  <a:pt x="2793" y="3742"/>
                  <a:pt x="2813" y="3747"/>
                  <a:pt x="2833" y="3752"/>
                </a:cubicBezTo>
                <a:cubicBezTo>
                  <a:pt x="2853" y="3786"/>
                  <a:pt x="2872" y="3820"/>
                  <a:pt x="2892" y="3853"/>
                </a:cubicBezTo>
                <a:close/>
                <a:moveTo>
                  <a:pt x="2839" y="3734"/>
                </a:moveTo>
                <a:cubicBezTo>
                  <a:pt x="2834" y="3724"/>
                  <a:pt x="2828" y="3714"/>
                  <a:pt x="2823" y="3703"/>
                </a:cubicBezTo>
                <a:cubicBezTo>
                  <a:pt x="2842" y="3717"/>
                  <a:pt x="2861" y="3731"/>
                  <a:pt x="2880" y="3745"/>
                </a:cubicBezTo>
                <a:cubicBezTo>
                  <a:pt x="2866" y="3742"/>
                  <a:pt x="2853" y="3738"/>
                  <a:pt x="2839" y="3734"/>
                </a:cubicBezTo>
                <a:close/>
                <a:moveTo>
                  <a:pt x="2890" y="3747"/>
                </a:moveTo>
                <a:cubicBezTo>
                  <a:pt x="2867" y="3730"/>
                  <a:pt x="2844" y="3712"/>
                  <a:pt x="2821" y="3694"/>
                </a:cubicBezTo>
                <a:cubicBezTo>
                  <a:pt x="2848" y="3708"/>
                  <a:pt x="2876" y="3721"/>
                  <a:pt x="2903" y="3734"/>
                </a:cubicBezTo>
                <a:cubicBezTo>
                  <a:pt x="2908" y="3741"/>
                  <a:pt x="2913" y="3747"/>
                  <a:pt x="2918" y="3753"/>
                </a:cubicBezTo>
                <a:cubicBezTo>
                  <a:pt x="2908" y="3752"/>
                  <a:pt x="2899" y="3749"/>
                  <a:pt x="2890" y="3747"/>
                </a:cubicBezTo>
                <a:close/>
                <a:moveTo>
                  <a:pt x="2938" y="3743"/>
                </a:moveTo>
                <a:cubicBezTo>
                  <a:pt x="2927" y="3725"/>
                  <a:pt x="2916" y="3706"/>
                  <a:pt x="2904" y="3688"/>
                </a:cubicBezTo>
                <a:cubicBezTo>
                  <a:pt x="2909" y="3691"/>
                  <a:pt x="2915" y="3692"/>
                  <a:pt x="2920" y="3694"/>
                </a:cubicBezTo>
                <a:cubicBezTo>
                  <a:pt x="2936" y="3715"/>
                  <a:pt x="2951" y="3736"/>
                  <a:pt x="2965" y="3757"/>
                </a:cubicBezTo>
                <a:cubicBezTo>
                  <a:pt x="2956" y="3752"/>
                  <a:pt x="2947" y="3748"/>
                  <a:pt x="2938" y="3743"/>
                </a:cubicBezTo>
                <a:close/>
                <a:moveTo>
                  <a:pt x="2986" y="3765"/>
                </a:moveTo>
                <a:cubicBezTo>
                  <a:pt x="2976" y="3745"/>
                  <a:pt x="2965" y="3725"/>
                  <a:pt x="2954" y="3706"/>
                </a:cubicBezTo>
                <a:cubicBezTo>
                  <a:pt x="2960" y="3708"/>
                  <a:pt x="2967" y="3710"/>
                  <a:pt x="2974" y="3712"/>
                </a:cubicBezTo>
                <a:cubicBezTo>
                  <a:pt x="2979" y="3719"/>
                  <a:pt x="2985" y="3725"/>
                  <a:pt x="2991" y="3731"/>
                </a:cubicBezTo>
                <a:cubicBezTo>
                  <a:pt x="2992" y="3732"/>
                  <a:pt x="2994" y="3730"/>
                  <a:pt x="2993" y="3729"/>
                </a:cubicBezTo>
                <a:cubicBezTo>
                  <a:pt x="2987" y="3724"/>
                  <a:pt x="2982" y="3719"/>
                  <a:pt x="2977" y="3713"/>
                </a:cubicBezTo>
                <a:cubicBezTo>
                  <a:pt x="2988" y="3716"/>
                  <a:pt x="2999" y="3719"/>
                  <a:pt x="3011" y="3721"/>
                </a:cubicBezTo>
                <a:cubicBezTo>
                  <a:pt x="3025" y="3738"/>
                  <a:pt x="3040" y="3754"/>
                  <a:pt x="3054" y="3771"/>
                </a:cubicBezTo>
                <a:cubicBezTo>
                  <a:pt x="3031" y="3770"/>
                  <a:pt x="3008" y="3768"/>
                  <a:pt x="2986" y="3765"/>
                </a:cubicBezTo>
                <a:close/>
                <a:moveTo>
                  <a:pt x="2946" y="3626"/>
                </a:moveTo>
                <a:cubicBezTo>
                  <a:pt x="2980" y="3624"/>
                  <a:pt x="3014" y="3621"/>
                  <a:pt x="3047" y="3617"/>
                </a:cubicBezTo>
                <a:cubicBezTo>
                  <a:pt x="3066" y="3632"/>
                  <a:pt x="3085" y="3648"/>
                  <a:pt x="3104" y="3663"/>
                </a:cubicBezTo>
                <a:cubicBezTo>
                  <a:pt x="3092" y="3700"/>
                  <a:pt x="3078" y="3735"/>
                  <a:pt x="3061" y="3767"/>
                </a:cubicBezTo>
                <a:cubicBezTo>
                  <a:pt x="3025" y="3718"/>
                  <a:pt x="2986" y="3672"/>
                  <a:pt x="2946" y="3626"/>
                </a:cubicBezTo>
                <a:close/>
                <a:moveTo>
                  <a:pt x="3227" y="4048"/>
                </a:moveTo>
                <a:cubicBezTo>
                  <a:pt x="3161" y="4002"/>
                  <a:pt x="3122" y="4008"/>
                  <a:pt x="3087" y="3911"/>
                </a:cubicBezTo>
                <a:cubicBezTo>
                  <a:pt x="3078" y="3887"/>
                  <a:pt x="3077" y="3873"/>
                  <a:pt x="3067" y="3855"/>
                </a:cubicBezTo>
                <a:cubicBezTo>
                  <a:pt x="3077" y="3844"/>
                  <a:pt x="3085" y="3832"/>
                  <a:pt x="3093" y="3819"/>
                </a:cubicBezTo>
                <a:cubicBezTo>
                  <a:pt x="3095" y="3819"/>
                  <a:pt x="3098" y="3817"/>
                  <a:pt x="3096" y="3815"/>
                </a:cubicBezTo>
                <a:cubicBezTo>
                  <a:pt x="3096" y="3815"/>
                  <a:pt x="3096" y="3815"/>
                  <a:pt x="3096" y="3815"/>
                </a:cubicBezTo>
                <a:cubicBezTo>
                  <a:pt x="3103" y="3804"/>
                  <a:pt x="3109" y="3792"/>
                  <a:pt x="3116" y="3780"/>
                </a:cubicBezTo>
                <a:cubicBezTo>
                  <a:pt x="3133" y="3779"/>
                  <a:pt x="3150" y="3778"/>
                  <a:pt x="3167" y="3776"/>
                </a:cubicBezTo>
                <a:cubicBezTo>
                  <a:pt x="3170" y="3775"/>
                  <a:pt x="3171" y="3769"/>
                  <a:pt x="3167" y="3769"/>
                </a:cubicBezTo>
                <a:cubicBezTo>
                  <a:pt x="3151" y="3771"/>
                  <a:pt x="3135" y="3771"/>
                  <a:pt x="3120" y="3772"/>
                </a:cubicBezTo>
                <a:cubicBezTo>
                  <a:pt x="3131" y="3750"/>
                  <a:pt x="3142" y="3727"/>
                  <a:pt x="3151" y="3703"/>
                </a:cubicBezTo>
                <a:cubicBezTo>
                  <a:pt x="3183" y="3731"/>
                  <a:pt x="3216" y="3759"/>
                  <a:pt x="3249" y="3788"/>
                </a:cubicBezTo>
                <a:cubicBezTo>
                  <a:pt x="3251" y="3789"/>
                  <a:pt x="3254" y="3787"/>
                  <a:pt x="3252" y="3785"/>
                </a:cubicBezTo>
                <a:cubicBezTo>
                  <a:pt x="3220" y="3753"/>
                  <a:pt x="3188" y="3722"/>
                  <a:pt x="3155" y="3691"/>
                </a:cubicBezTo>
                <a:cubicBezTo>
                  <a:pt x="3165" y="3665"/>
                  <a:pt x="3174" y="3639"/>
                  <a:pt x="3182" y="3613"/>
                </a:cubicBezTo>
                <a:cubicBezTo>
                  <a:pt x="3182" y="3613"/>
                  <a:pt x="3183" y="3612"/>
                  <a:pt x="3183" y="3611"/>
                </a:cubicBezTo>
                <a:cubicBezTo>
                  <a:pt x="3184" y="3606"/>
                  <a:pt x="3186" y="3601"/>
                  <a:pt x="3187" y="3596"/>
                </a:cubicBezTo>
                <a:cubicBezTo>
                  <a:pt x="3203" y="3593"/>
                  <a:pt x="3218" y="3590"/>
                  <a:pt x="3233" y="3587"/>
                </a:cubicBezTo>
                <a:cubicBezTo>
                  <a:pt x="3238" y="3595"/>
                  <a:pt x="3243" y="3603"/>
                  <a:pt x="3247" y="3612"/>
                </a:cubicBezTo>
                <a:cubicBezTo>
                  <a:pt x="3248" y="3613"/>
                  <a:pt x="3249" y="3612"/>
                  <a:pt x="3249" y="3611"/>
                </a:cubicBezTo>
                <a:cubicBezTo>
                  <a:pt x="3245" y="3602"/>
                  <a:pt x="3241" y="3594"/>
                  <a:pt x="3237" y="3586"/>
                </a:cubicBezTo>
                <a:cubicBezTo>
                  <a:pt x="3251" y="3583"/>
                  <a:pt x="3265" y="3580"/>
                  <a:pt x="3279" y="3577"/>
                </a:cubicBezTo>
                <a:cubicBezTo>
                  <a:pt x="3309" y="3624"/>
                  <a:pt x="3352" y="3661"/>
                  <a:pt x="3385" y="3707"/>
                </a:cubicBezTo>
                <a:cubicBezTo>
                  <a:pt x="3384" y="3721"/>
                  <a:pt x="3383" y="3735"/>
                  <a:pt x="3382" y="3748"/>
                </a:cubicBezTo>
                <a:cubicBezTo>
                  <a:pt x="3372" y="3906"/>
                  <a:pt x="3392" y="4058"/>
                  <a:pt x="3395" y="4213"/>
                </a:cubicBezTo>
                <a:cubicBezTo>
                  <a:pt x="3344" y="4152"/>
                  <a:pt x="3290" y="4091"/>
                  <a:pt x="3227" y="4048"/>
                </a:cubicBezTo>
                <a:close/>
                <a:moveTo>
                  <a:pt x="3347" y="3557"/>
                </a:moveTo>
                <a:cubicBezTo>
                  <a:pt x="3336" y="3536"/>
                  <a:pt x="3326" y="3515"/>
                  <a:pt x="3319" y="3492"/>
                </a:cubicBezTo>
                <a:cubicBezTo>
                  <a:pt x="3326" y="3498"/>
                  <a:pt x="3333" y="3503"/>
                  <a:pt x="3340" y="3509"/>
                </a:cubicBezTo>
                <a:cubicBezTo>
                  <a:pt x="3341" y="3511"/>
                  <a:pt x="3343" y="3509"/>
                  <a:pt x="3342" y="3507"/>
                </a:cubicBezTo>
                <a:cubicBezTo>
                  <a:pt x="3334" y="3499"/>
                  <a:pt x="3326" y="3491"/>
                  <a:pt x="3317" y="3484"/>
                </a:cubicBezTo>
                <a:cubicBezTo>
                  <a:pt x="3315" y="3477"/>
                  <a:pt x="3314" y="3470"/>
                  <a:pt x="3313" y="3464"/>
                </a:cubicBezTo>
                <a:cubicBezTo>
                  <a:pt x="3340" y="3472"/>
                  <a:pt x="3367" y="3481"/>
                  <a:pt x="3394" y="3490"/>
                </a:cubicBezTo>
                <a:cubicBezTo>
                  <a:pt x="3395" y="3508"/>
                  <a:pt x="3395" y="3527"/>
                  <a:pt x="3394" y="3545"/>
                </a:cubicBezTo>
                <a:cubicBezTo>
                  <a:pt x="3379" y="3549"/>
                  <a:pt x="3363" y="3553"/>
                  <a:pt x="3347" y="3557"/>
                </a:cubicBezTo>
                <a:close/>
                <a:moveTo>
                  <a:pt x="3394" y="3547"/>
                </a:moveTo>
                <a:cubicBezTo>
                  <a:pt x="3394" y="3574"/>
                  <a:pt x="3392" y="3600"/>
                  <a:pt x="3391" y="3627"/>
                </a:cubicBezTo>
                <a:cubicBezTo>
                  <a:pt x="3376" y="3605"/>
                  <a:pt x="3361" y="3583"/>
                  <a:pt x="3348" y="3559"/>
                </a:cubicBezTo>
                <a:cubicBezTo>
                  <a:pt x="3364" y="3555"/>
                  <a:pt x="3379" y="3551"/>
                  <a:pt x="3394" y="3547"/>
                </a:cubicBezTo>
                <a:close/>
                <a:moveTo>
                  <a:pt x="3313" y="3461"/>
                </a:moveTo>
                <a:cubicBezTo>
                  <a:pt x="3312" y="3457"/>
                  <a:pt x="3311" y="3453"/>
                  <a:pt x="3310" y="3449"/>
                </a:cubicBezTo>
                <a:cubicBezTo>
                  <a:pt x="3337" y="3439"/>
                  <a:pt x="3363" y="3429"/>
                  <a:pt x="3389" y="3418"/>
                </a:cubicBezTo>
                <a:cubicBezTo>
                  <a:pt x="3390" y="3430"/>
                  <a:pt x="3391" y="3442"/>
                  <a:pt x="3392" y="3454"/>
                </a:cubicBezTo>
                <a:cubicBezTo>
                  <a:pt x="3393" y="3466"/>
                  <a:pt x="3393" y="3477"/>
                  <a:pt x="3394" y="3489"/>
                </a:cubicBezTo>
                <a:cubicBezTo>
                  <a:pt x="3367" y="3479"/>
                  <a:pt x="3340" y="3470"/>
                  <a:pt x="3313" y="3461"/>
                </a:cubicBezTo>
                <a:close/>
                <a:moveTo>
                  <a:pt x="3309" y="3440"/>
                </a:moveTo>
                <a:cubicBezTo>
                  <a:pt x="3309" y="3438"/>
                  <a:pt x="3309" y="3436"/>
                  <a:pt x="3308" y="3433"/>
                </a:cubicBezTo>
                <a:cubicBezTo>
                  <a:pt x="3307" y="3417"/>
                  <a:pt x="3306" y="3402"/>
                  <a:pt x="3305" y="3386"/>
                </a:cubicBezTo>
                <a:cubicBezTo>
                  <a:pt x="3332" y="3381"/>
                  <a:pt x="3359" y="3374"/>
                  <a:pt x="3385" y="3365"/>
                </a:cubicBezTo>
                <a:cubicBezTo>
                  <a:pt x="3386" y="3380"/>
                  <a:pt x="3387" y="3395"/>
                  <a:pt x="3388" y="3411"/>
                </a:cubicBezTo>
                <a:cubicBezTo>
                  <a:pt x="3362" y="3421"/>
                  <a:pt x="3336" y="3431"/>
                  <a:pt x="3309" y="3440"/>
                </a:cubicBezTo>
                <a:close/>
                <a:moveTo>
                  <a:pt x="3304" y="3380"/>
                </a:moveTo>
                <a:cubicBezTo>
                  <a:pt x="3302" y="3354"/>
                  <a:pt x="3300" y="3328"/>
                  <a:pt x="3296" y="3304"/>
                </a:cubicBezTo>
                <a:cubicBezTo>
                  <a:pt x="3325" y="3298"/>
                  <a:pt x="3353" y="3290"/>
                  <a:pt x="3381" y="3280"/>
                </a:cubicBezTo>
                <a:cubicBezTo>
                  <a:pt x="3382" y="3307"/>
                  <a:pt x="3383" y="3334"/>
                  <a:pt x="3385" y="3362"/>
                </a:cubicBezTo>
                <a:cubicBezTo>
                  <a:pt x="3359" y="3371"/>
                  <a:pt x="3332" y="3376"/>
                  <a:pt x="3304" y="3380"/>
                </a:cubicBezTo>
                <a:close/>
                <a:moveTo>
                  <a:pt x="3294" y="3285"/>
                </a:moveTo>
                <a:cubicBezTo>
                  <a:pt x="3295" y="3284"/>
                  <a:pt x="3295" y="3282"/>
                  <a:pt x="3295" y="3281"/>
                </a:cubicBezTo>
                <a:cubicBezTo>
                  <a:pt x="3324" y="3276"/>
                  <a:pt x="3353" y="3269"/>
                  <a:pt x="3381" y="3262"/>
                </a:cubicBezTo>
                <a:cubicBezTo>
                  <a:pt x="3381" y="3263"/>
                  <a:pt x="3381" y="3264"/>
                  <a:pt x="3381" y="3265"/>
                </a:cubicBezTo>
                <a:cubicBezTo>
                  <a:pt x="3353" y="3274"/>
                  <a:pt x="3324" y="3281"/>
                  <a:pt x="3294" y="3285"/>
                </a:cubicBezTo>
                <a:close/>
                <a:moveTo>
                  <a:pt x="3299" y="3267"/>
                </a:moveTo>
                <a:cubicBezTo>
                  <a:pt x="3303" y="3254"/>
                  <a:pt x="3306" y="3241"/>
                  <a:pt x="3309" y="3227"/>
                </a:cubicBezTo>
                <a:cubicBezTo>
                  <a:pt x="3333" y="3232"/>
                  <a:pt x="3356" y="3238"/>
                  <a:pt x="3380" y="3243"/>
                </a:cubicBezTo>
                <a:cubicBezTo>
                  <a:pt x="3380" y="3246"/>
                  <a:pt x="3380" y="3249"/>
                  <a:pt x="3380" y="3252"/>
                </a:cubicBezTo>
                <a:cubicBezTo>
                  <a:pt x="3354" y="3258"/>
                  <a:pt x="3327" y="3263"/>
                  <a:pt x="3299" y="3267"/>
                </a:cubicBezTo>
                <a:close/>
                <a:moveTo>
                  <a:pt x="3380" y="3235"/>
                </a:moveTo>
                <a:cubicBezTo>
                  <a:pt x="3357" y="3228"/>
                  <a:pt x="3334" y="3222"/>
                  <a:pt x="3311" y="3217"/>
                </a:cubicBezTo>
                <a:cubicBezTo>
                  <a:pt x="3312" y="3212"/>
                  <a:pt x="3312" y="3208"/>
                  <a:pt x="3313" y="3203"/>
                </a:cubicBezTo>
                <a:cubicBezTo>
                  <a:pt x="3320" y="3206"/>
                  <a:pt x="3328" y="3209"/>
                  <a:pt x="3335" y="3211"/>
                </a:cubicBezTo>
                <a:cubicBezTo>
                  <a:pt x="3340" y="3213"/>
                  <a:pt x="3342" y="3206"/>
                  <a:pt x="3337" y="3204"/>
                </a:cubicBezTo>
                <a:cubicBezTo>
                  <a:pt x="3329" y="3201"/>
                  <a:pt x="3322" y="3198"/>
                  <a:pt x="3314" y="3195"/>
                </a:cubicBezTo>
                <a:cubicBezTo>
                  <a:pt x="3317" y="3171"/>
                  <a:pt x="3318" y="3147"/>
                  <a:pt x="3316" y="3124"/>
                </a:cubicBezTo>
                <a:cubicBezTo>
                  <a:pt x="3343" y="3150"/>
                  <a:pt x="3359" y="3187"/>
                  <a:pt x="3381" y="3221"/>
                </a:cubicBezTo>
                <a:cubicBezTo>
                  <a:pt x="3381" y="3225"/>
                  <a:pt x="3380" y="3230"/>
                  <a:pt x="3380" y="3235"/>
                </a:cubicBezTo>
                <a:close/>
                <a:moveTo>
                  <a:pt x="3341" y="3071"/>
                </a:moveTo>
                <a:cubicBezTo>
                  <a:pt x="3335" y="3068"/>
                  <a:pt x="3329" y="3065"/>
                  <a:pt x="3323" y="3062"/>
                </a:cubicBezTo>
                <a:cubicBezTo>
                  <a:pt x="3332" y="3059"/>
                  <a:pt x="3342" y="3055"/>
                  <a:pt x="3351" y="3051"/>
                </a:cubicBezTo>
                <a:cubicBezTo>
                  <a:pt x="3354" y="3057"/>
                  <a:pt x="3357" y="3063"/>
                  <a:pt x="3359" y="3069"/>
                </a:cubicBezTo>
                <a:cubicBezTo>
                  <a:pt x="3353" y="3070"/>
                  <a:pt x="3347" y="3070"/>
                  <a:pt x="3341" y="3071"/>
                </a:cubicBezTo>
                <a:close/>
                <a:moveTo>
                  <a:pt x="3298" y="3055"/>
                </a:moveTo>
                <a:cubicBezTo>
                  <a:pt x="3295" y="3048"/>
                  <a:pt x="3292" y="3041"/>
                  <a:pt x="3288" y="3034"/>
                </a:cubicBezTo>
                <a:cubicBezTo>
                  <a:pt x="3303" y="3029"/>
                  <a:pt x="3318" y="3024"/>
                  <a:pt x="3333" y="3020"/>
                </a:cubicBezTo>
                <a:cubicBezTo>
                  <a:pt x="3337" y="3026"/>
                  <a:pt x="3341" y="3032"/>
                  <a:pt x="3344" y="3039"/>
                </a:cubicBezTo>
                <a:cubicBezTo>
                  <a:pt x="3329" y="3044"/>
                  <a:pt x="3314" y="3049"/>
                  <a:pt x="3298" y="3055"/>
                </a:cubicBezTo>
                <a:close/>
                <a:moveTo>
                  <a:pt x="3461" y="4077"/>
                </a:moveTo>
                <a:cubicBezTo>
                  <a:pt x="3464" y="4117"/>
                  <a:pt x="3475" y="4154"/>
                  <a:pt x="3482" y="4193"/>
                </a:cubicBezTo>
                <a:cubicBezTo>
                  <a:pt x="3490" y="4236"/>
                  <a:pt x="3485" y="4273"/>
                  <a:pt x="3474" y="4308"/>
                </a:cubicBezTo>
                <a:cubicBezTo>
                  <a:pt x="3460" y="4292"/>
                  <a:pt x="3446" y="4275"/>
                  <a:pt x="3433" y="4259"/>
                </a:cubicBezTo>
                <a:cubicBezTo>
                  <a:pt x="3443" y="4132"/>
                  <a:pt x="3416" y="3998"/>
                  <a:pt x="3419" y="3875"/>
                </a:cubicBezTo>
                <a:cubicBezTo>
                  <a:pt x="3420" y="3842"/>
                  <a:pt x="3422" y="3810"/>
                  <a:pt x="3424" y="3777"/>
                </a:cubicBezTo>
                <a:cubicBezTo>
                  <a:pt x="3463" y="3873"/>
                  <a:pt x="3452" y="3973"/>
                  <a:pt x="3461" y="4077"/>
                </a:cubicBezTo>
                <a:close/>
                <a:moveTo>
                  <a:pt x="3446" y="3217"/>
                </a:moveTo>
                <a:cubicBezTo>
                  <a:pt x="3446" y="3217"/>
                  <a:pt x="3446" y="3217"/>
                  <a:pt x="3446" y="3216"/>
                </a:cubicBezTo>
                <a:cubicBezTo>
                  <a:pt x="3447" y="3209"/>
                  <a:pt x="3448" y="3203"/>
                  <a:pt x="3448" y="3196"/>
                </a:cubicBezTo>
                <a:cubicBezTo>
                  <a:pt x="3451" y="3206"/>
                  <a:pt x="3453" y="3216"/>
                  <a:pt x="3457" y="3226"/>
                </a:cubicBezTo>
                <a:cubicBezTo>
                  <a:pt x="3453" y="3223"/>
                  <a:pt x="3449" y="3220"/>
                  <a:pt x="3446" y="3217"/>
                </a:cubicBezTo>
                <a:close/>
                <a:moveTo>
                  <a:pt x="3447" y="3063"/>
                </a:moveTo>
                <a:cubicBezTo>
                  <a:pt x="3450" y="3062"/>
                  <a:pt x="3452" y="3062"/>
                  <a:pt x="3455" y="3061"/>
                </a:cubicBezTo>
                <a:cubicBezTo>
                  <a:pt x="3453" y="3068"/>
                  <a:pt x="3452" y="3074"/>
                  <a:pt x="3450" y="3080"/>
                </a:cubicBezTo>
                <a:cubicBezTo>
                  <a:pt x="3449" y="3075"/>
                  <a:pt x="3448" y="3069"/>
                  <a:pt x="3447" y="3063"/>
                </a:cubicBezTo>
                <a:close/>
                <a:moveTo>
                  <a:pt x="3445" y="3055"/>
                </a:moveTo>
                <a:cubicBezTo>
                  <a:pt x="3443" y="3048"/>
                  <a:pt x="3441" y="3041"/>
                  <a:pt x="3438" y="3033"/>
                </a:cubicBezTo>
                <a:cubicBezTo>
                  <a:pt x="3436" y="3028"/>
                  <a:pt x="3433" y="3023"/>
                  <a:pt x="3431" y="3017"/>
                </a:cubicBezTo>
                <a:cubicBezTo>
                  <a:pt x="3446" y="3011"/>
                  <a:pt x="3460" y="3004"/>
                  <a:pt x="3475" y="2998"/>
                </a:cubicBezTo>
                <a:cubicBezTo>
                  <a:pt x="3469" y="3016"/>
                  <a:pt x="3463" y="3035"/>
                  <a:pt x="3458" y="3053"/>
                </a:cubicBezTo>
                <a:cubicBezTo>
                  <a:pt x="3453" y="3054"/>
                  <a:pt x="3449" y="3055"/>
                  <a:pt x="3445" y="3055"/>
                </a:cubicBezTo>
                <a:close/>
                <a:moveTo>
                  <a:pt x="3520" y="3047"/>
                </a:moveTo>
                <a:cubicBezTo>
                  <a:pt x="3525" y="3095"/>
                  <a:pt x="3528" y="3144"/>
                  <a:pt x="3536" y="3191"/>
                </a:cubicBezTo>
                <a:cubicBezTo>
                  <a:pt x="3515" y="3166"/>
                  <a:pt x="3490" y="3141"/>
                  <a:pt x="3469" y="3124"/>
                </a:cubicBezTo>
                <a:cubicBezTo>
                  <a:pt x="3472" y="3100"/>
                  <a:pt x="3479" y="3077"/>
                  <a:pt x="3486" y="3054"/>
                </a:cubicBezTo>
                <a:cubicBezTo>
                  <a:pt x="3497" y="3052"/>
                  <a:pt x="3509" y="3050"/>
                  <a:pt x="3520" y="3047"/>
                </a:cubicBezTo>
                <a:close/>
                <a:moveTo>
                  <a:pt x="3488" y="3048"/>
                </a:moveTo>
                <a:cubicBezTo>
                  <a:pt x="3495" y="3029"/>
                  <a:pt x="3501" y="3011"/>
                  <a:pt x="3507" y="2993"/>
                </a:cubicBezTo>
                <a:cubicBezTo>
                  <a:pt x="3508" y="2990"/>
                  <a:pt x="3509" y="2987"/>
                  <a:pt x="3510" y="2984"/>
                </a:cubicBezTo>
                <a:cubicBezTo>
                  <a:pt x="3514" y="3003"/>
                  <a:pt x="3517" y="3023"/>
                  <a:pt x="3519" y="3043"/>
                </a:cubicBezTo>
                <a:cubicBezTo>
                  <a:pt x="3509" y="3044"/>
                  <a:pt x="3499" y="3046"/>
                  <a:pt x="3488" y="3048"/>
                </a:cubicBezTo>
                <a:close/>
                <a:moveTo>
                  <a:pt x="3468" y="3166"/>
                </a:moveTo>
                <a:cubicBezTo>
                  <a:pt x="3479" y="3183"/>
                  <a:pt x="3494" y="3197"/>
                  <a:pt x="3508" y="3212"/>
                </a:cubicBezTo>
                <a:cubicBezTo>
                  <a:pt x="3499" y="3216"/>
                  <a:pt x="3490" y="3219"/>
                  <a:pt x="3481" y="3222"/>
                </a:cubicBezTo>
                <a:cubicBezTo>
                  <a:pt x="3474" y="3204"/>
                  <a:pt x="3469" y="3186"/>
                  <a:pt x="3468" y="3166"/>
                </a:cubicBezTo>
                <a:close/>
                <a:moveTo>
                  <a:pt x="3539" y="3341"/>
                </a:moveTo>
                <a:cubicBezTo>
                  <a:pt x="3535" y="3332"/>
                  <a:pt x="3530" y="3323"/>
                  <a:pt x="3525" y="3314"/>
                </a:cubicBezTo>
                <a:cubicBezTo>
                  <a:pt x="3534" y="3321"/>
                  <a:pt x="3540" y="3332"/>
                  <a:pt x="3543" y="3349"/>
                </a:cubicBezTo>
                <a:cubicBezTo>
                  <a:pt x="3542" y="3346"/>
                  <a:pt x="3541" y="3343"/>
                  <a:pt x="3539" y="3341"/>
                </a:cubicBezTo>
                <a:close/>
                <a:moveTo>
                  <a:pt x="3515" y="3257"/>
                </a:moveTo>
                <a:cubicBezTo>
                  <a:pt x="3506" y="3253"/>
                  <a:pt x="3498" y="3249"/>
                  <a:pt x="3490" y="3246"/>
                </a:cubicBezTo>
                <a:cubicBezTo>
                  <a:pt x="3488" y="3240"/>
                  <a:pt x="3485" y="3234"/>
                  <a:pt x="3483" y="3228"/>
                </a:cubicBezTo>
                <a:cubicBezTo>
                  <a:pt x="3492" y="3224"/>
                  <a:pt x="3502" y="3220"/>
                  <a:pt x="3511" y="3216"/>
                </a:cubicBezTo>
                <a:cubicBezTo>
                  <a:pt x="3526" y="3231"/>
                  <a:pt x="3539" y="3248"/>
                  <a:pt x="3547" y="3267"/>
                </a:cubicBezTo>
                <a:cubicBezTo>
                  <a:pt x="3547" y="3268"/>
                  <a:pt x="3547" y="3270"/>
                  <a:pt x="3548" y="3271"/>
                </a:cubicBezTo>
                <a:cubicBezTo>
                  <a:pt x="3537" y="3266"/>
                  <a:pt x="3526" y="3262"/>
                  <a:pt x="3515" y="3257"/>
                </a:cubicBezTo>
                <a:close/>
                <a:moveTo>
                  <a:pt x="3555" y="2671"/>
                </a:moveTo>
                <a:cubicBezTo>
                  <a:pt x="3547" y="2701"/>
                  <a:pt x="3538" y="2727"/>
                  <a:pt x="3529" y="2752"/>
                </a:cubicBezTo>
                <a:cubicBezTo>
                  <a:pt x="3519" y="2741"/>
                  <a:pt x="3510" y="2728"/>
                  <a:pt x="3501" y="2715"/>
                </a:cubicBezTo>
                <a:cubicBezTo>
                  <a:pt x="3519" y="2700"/>
                  <a:pt x="3537" y="2686"/>
                  <a:pt x="3555" y="2671"/>
                </a:cubicBezTo>
                <a:close/>
                <a:moveTo>
                  <a:pt x="3440" y="2765"/>
                </a:moveTo>
                <a:cubicBezTo>
                  <a:pt x="3449" y="2777"/>
                  <a:pt x="3459" y="2788"/>
                  <a:pt x="3469" y="2799"/>
                </a:cubicBezTo>
                <a:cubicBezTo>
                  <a:pt x="3482" y="2817"/>
                  <a:pt x="3489" y="2836"/>
                  <a:pt x="3493" y="2855"/>
                </a:cubicBezTo>
                <a:cubicBezTo>
                  <a:pt x="3454" y="2848"/>
                  <a:pt x="3419" y="2832"/>
                  <a:pt x="3391" y="2806"/>
                </a:cubicBezTo>
                <a:cubicBezTo>
                  <a:pt x="3408" y="2792"/>
                  <a:pt x="3424" y="2778"/>
                  <a:pt x="3440" y="2765"/>
                </a:cubicBezTo>
                <a:close/>
                <a:moveTo>
                  <a:pt x="3376" y="2819"/>
                </a:moveTo>
                <a:cubicBezTo>
                  <a:pt x="3384" y="2827"/>
                  <a:pt x="3393" y="2834"/>
                  <a:pt x="3403" y="2841"/>
                </a:cubicBezTo>
                <a:cubicBezTo>
                  <a:pt x="3432" y="2861"/>
                  <a:pt x="3462" y="2870"/>
                  <a:pt x="3496" y="2876"/>
                </a:cubicBezTo>
                <a:cubicBezTo>
                  <a:pt x="3499" y="2913"/>
                  <a:pt x="3489" y="2950"/>
                  <a:pt x="3478" y="2988"/>
                </a:cubicBezTo>
                <a:cubicBezTo>
                  <a:pt x="3461" y="2995"/>
                  <a:pt x="3444" y="3002"/>
                  <a:pt x="3427" y="3008"/>
                </a:cubicBezTo>
                <a:cubicBezTo>
                  <a:pt x="3414" y="2979"/>
                  <a:pt x="3396" y="2952"/>
                  <a:pt x="3378" y="2925"/>
                </a:cubicBezTo>
                <a:cubicBezTo>
                  <a:pt x="3388" y="2920"/>
                  <a:pt x="3399" y="2915"/>
                  <a:pt x="3409" y="2909"/>
                </a:cubicBezTo>
                <a:cubicBezTo>
                  <a:pt x="3411" y="2908"/>
                  <a:pt x="3410" y="2905"/>
                  <a:pt x="3408" y="2905"/>
                </a:cubicBezTo>
                <a:cubicBezTo>
                  <a:pt x="3396" y="2910"/>
                  <a:pt x="3385" y="2914"/>
                  <a:pt x="3374" y="2919"/>
                </a:cubicBezTo>
                <a:cubicBezTo>
                  <a:pt x="3368" y="2911"/>
                  <a:pt x="3362" y="2903"/>
                  <a:pt x="3357" y="2895"/>
                </a:cubicBezTo>
                <a:cubicBezTo>
                  <a:pt x="3377" y="2891"/>
                  <a:pt x="3398" y="2888"/>
                  <a:pt x="3419" y="2884"/>
                </a:cubicBezTo>
                <a:cubicBezTo>
                  <a:pt x="3419" y="2884"/>
                  <a:pt x="3419" y="2882"/>
                  <a:pt x="3418" y="2883"/>
                </a:cubicBezTo>
                <a:cubicBezTo>
                  <a:pt x="3397" y="2886"/>
                  <a:pt x="3376" y="2889"/>
                  <a:pt x="3355" y="2892"/>
                </a:cubicBezTo>
                <a:cubicBezTo>
                  <a:pt x="3353" y="2889"/>
                  <a:pt x="3351" y="2887"/>
                  <a:pt x="3350" y="2885"/>
                </a:cubicBezTo>
                <a:cubicBezTo>
                  <a:pt x="3352" y="2884"/>
                  <a:pt x="3353" y="2884"/>
                  <a:pt x="3355" y="2883"/>
                </a:cubicBezTo>
                <a:cubicBezTo>
                  <a:pt x="3356" y="2883"/>
                  <a:pt x="3356" y="2882"/>
                  <a:pt x="3355" y="2882"/>
                </a:cubicBezTo>
                <a:cubicBezTo>
                  <a:pt x="3353" y="2883"/>
                  <a:pt x="3351" y="2883"/>
                  <a:pt x="3349" y="2884"/>
                </a:cubicBezTo>
                <a:cubicBezTo>
                  <a:pt x="3342" y="2875"/>
                  <a:pt x="3336" y="2866"/>
                  <a:pt x="3330" y="2857"/>
                </a:cubicBezTo>
                <a:cubicBezTo>
                  <a:pt x="3346" y="2844"/>
                  <a:pt x="3361" y="2832"/>
                  <a:pt x="3376" y="2819"/>
                </a:cubicBezTo>
                <a:close/>
                <a:moveTo>
                  <a:pt x="3330" y="3014"/>
                </a:moveTo>
                <a:cubicBezTo>
                  <a:pt x="3314" y="3018"/>
                  <a:pt x="3299" y="3022"/>
                  <a:pt x="3284" y="3026"/>
                </a:cubicBezTo>
                <a:cubicBezTo>
                  <a:pt x="3276" y="3012"/>
                  <a:pt x="3266" y="2998"/>
                  <a:pt x="3257" y="2985"/>
                </a:cubicBezTo>
                <a:cubicBezTo>
                  <a:pt x="3270" y="2978"/>
                  <a:pt x="3283" y="2972"/>
                  <a:pt x="3296" y="2966"/>
                </a:cubicBezTo>
                <a:cubicBezTo>
                  <a:pt x="3308" y="2982"/>
                  <a:pt x="3319" y="2998"/>
                  <a:pt x="3330" y="3014"/>
                </a:cubicBezTo>
                <a:close/>
                <a:moveTo>
                  <a:pt x="3260" y="2917"/>
                </a:moveTo>
                <a:cubicBezTo>
                  <a:pt x="3269" y="2930"/>
                  <a:pt x="3278" y="2942"/>
                  <a:pt x="3287" y="2954"/>
                </a:cubicBezTo>
                <a:cubicBezTo>
                  <a:pt x="3273" y="2959"/>
                  <a:pt x="3260" y="2964"/>
                  <a:pt x="3246" y="2969"/>
                </a:cubicBezTo>
                <a:cubicBezTo>
                  <a:pt x="3237" y="2956"/>
                  <a:pt x="3228" y="2943"/>
                  <a:pt x="3220" y="2930"/>
                </a:cubicBezTo>
                <a:cubicBezTo>
                  <a:pt x="3234" y="2926"/>
                  <a:pt x="3247" y="2922"/>
                  <a:pt x="3260" y="2917"/>
                </a:cubicBezTo>
                <a:close/>
                <a:moveTo>
                  <a:pt x="3225" y="3479"/>
                </a:moveTo>
                <a:cubicBezTo>
                  <a:pt x="3230" y="3477"/>
                  <a:pt x="3234" y="3476"/>
                  <a:pt x="3239" y="3474"/>
                </a:cubicBezTo>
                <a:cubicBezTo>
                  <a:pt x="3243" y="3497"/>
                  <a:pt x="3249" y="3520"/>
                  <a:pt x="3260" y="3542"/>
                </a:cubicBezTo>
                <a:cubicBezTo>
                  <a:pt x="3264" y="3553"/>
                  <a:pt x="3270" y="3563"/>
                  <a:pt x="3276" y="3573"/>
                </a:cubicBezTo>
                <a:cubicBezTo>
                  <a:pt x="3262" y="3576"/>
                  <a:pt x="3248" y="3578"/>
                  <a:pt x="3234" y="3581"/>
                </a:cubicBezTo>
                <a:cubicBezTo>
                  <a:pt x="3228" y="3568"/>
                  <a:pt x="3220" y="3557"/>
                  <a:pt x="3213" y="3545"/>
                </a:cubicBezTo>
                <a:cubicBezTo>
                  <a:pt x="3222" y="3549"/>
                  <a:pt x="3232" y="3553"/>
                  <a:pt x="3241" y="3557"/>
                </a:cubicBezTo>
                <a:cubicBezTo>
                  <a:pt x="3243" y="3558"/>
                  <a:pt x="3245" y="3555"/>
                  <a:pt x="3243" y="3555"/>
                </a:cubicBezTo>
                <a:cubicBezTo>
                  <a:pt x="3232" y="3550"/>
                  <a:pt x="3220" y="3544"/>
                  <a:pt x="3209" y="3539"/>
                </a:cubicBezTo>
                <a:cubicBezTo>
                  <a:pt x="3208" y="3538"/>
                  <a:pt x="3207" y="3536"/>
                  <a:pt x="3206" y="3535"/>
                </a:cubicBezTo>
                <a:cubicBezTo>
                  <a:pt x="3208" y="3529"/>
                  <a:pt x="3210" y="3522"/>
                  <a:pt x="3212" y="3516"/>
                </a:cubicBezTo>
                <a:cubicBezTo>
                  <a:pt x="3216" y="3504"/>
                  <a:pt x="3220" y="3491"/>
                  <a:pt x="3225" y="3479"/>
                </a:cubicBezTo>
                <a:close/>
                <a:moveTo>
                  <a:pt x="3157" y="3225"/>
                </a:moveTo>
                <a:cubicBezTo>
                  <a:pt x="3168" y="3223"/>
                  <a:pt x="3180" y="3220"/>
                  <a:pt x="3191" y="3217"/>
                </a:cubicBezTo>
                <a:cubicBezTo>
                  <a:pt x="3193" y="3221"/>
                  <a:pt x="3195" y="3225"/>
                  <a:pt x="3197" y="3230"/>
                </a:cubicBezTo>
                <a:cubicBezTo>
                  <a:pt x="3203" y="3242"/>
                  <a:pt x="3207" y="3255"/>
                  <a:pt x="3211" y="3267"/>
                </a:cubicBezTo>
                <a:cubicBezTo>
                  <a:pt x="3193" y="3254"/>
                  <a:pt x="3175" y="3239"/>
                  <a:pt x="3157" y="3225"/>
                </a:cubicBezTo>
                <a:close/>
                <a:moveTo>
                  <a:pt x="3182" y="3019"/>
                </a:moveTo>
                <a:cubicBezTo>
                  <a:pt x="3189" y="3028"/>
                  <a:pt x="3195" y="3037"/>
                  <a:pt x="3201" y="3046"/>
                </a:cubicBezTo>
                <a:cubicBezTo>
                  <a:pt x="3196" y="3048"/>
                  <a:pt x="3191" y="3049"/>
                  <a:pt x="3187" y="3050"/>
                </a:cubicBezTo>
                <a:cubicBezTo>
                  <a:pt x="3181" y="3041"/>
                  <a:pt x="3176" y="3032"/>
                  <a:pt x="3170" y="3024"/>
                </a:cubicBezTo>
                <a:cubicBezTo>
                  <a:pt x="3174" y="3022"/>
                  <a:pt x="3178" y="3020"/>
                  <a:pt x="3182" y="3019"/>
                </a:cubicBezTo>
                <a:close/>
                <a:moveTo>
                  <a:pt x="3140" y="2959"/>
                </a:moveTo>
                <a:cubicBezTo>
                  <a:pt x="3144" y="2965"/>
                  <a:pt x="3147" y="2970"/>
                  <a:pt x="3151" y="2976"/>
                </a:cubicBezTo>
                <a:cubicBezTo>
                  <a:pt x="3157" y="2984"/>
                  <a:pt x="3163" y="2992"/>
                  <a:pt x="3168" y="3000"/>
                </a:cubicBezTo>
                <a:cubicBezTo>
                  <a:pt x="3165" y="3001"/>
                  <a:pt x="3162" y="3002"/>
                  <a:pt x="3158" y="3003"/>
                </a:cubicBezTo>
                <a:cubicBezTo>
                  <a:pt x="3150" y="2989"/>
                  <a:pt x="3141" y="2975"/>
                  <a:pt x="3133" y="2960"/>
                </a:cubicBezTo>
                <a:cubicBezTo>
                  <a:pt x="3135" y="2960"/>
                  <a:pt x="3138" y="2960"/>
                  <a:pt x="3140" y="2959"/>
                </a:cubicBezTo>
                <a:close/>
                <a:moveTo>
                  <a:pt x="3151" y="3146"/>
                </a:moveTo>
                <a:cubicBezTo>
                  <a:pt x="3159" y="3159"/>
                  <a:pt x="3166" y="3171"/>
                  <a:pt x="3173" y="3184"/>
                </a:cubicBezTo>
                <a:cubicBezTo>
                  <a:pt x="3144" y="3177"/>
                  <a:pt x="3115" y="3171"/>
                  <a:pt x="3086" y="3165"/>
                </a:cubicBezTo>
                <a:cubicBezTo>
                  <a:pt x="3081" y="3161"/>
                  <a:pt x="3076" y="3157"/>
                  <a:pt x="3071" y="3152"/>
                </a:cubicBezTo>
                <a:cubicBezTo>
                  <a:pt x="3088" y="3147"/>
                  <a:pt x="3105" y="3141"/>
                  <a:pt x="3121" y="3136"/>
                </a:cubicBezTo>
                <a:cubicBezTo>
                  <a:pt x="3131" y="3139"/>
                  <a:pt x="3141" y="3143"/>
                  <a:pt x="3151" y="3146"/>
                </a:cubicBezTo>
                <a:close/>
                <a:moveTo>
                  <a:pt x="3080" y="3032"/>
                </a:moveTo>
                <a:cubicBezTo>
                  <a:pt x="3069" y="3036"/>
                  <a:pt x="3057" y="3040"/>
                  <a:pt x="3045" y="3044"/>
                </a:cubicBezTo>
                <a:cubicBezTo>
                  <a:pt x="3040" y="3042"/>
                  <a:pt x="3035" y="3040"/>
                  <a:pt x="3031" y="3037"/>
                </a:cubicBezTo>
                <a:cubicBezTo>
                  <a:pt x="3041" y="3024"/>
                  <a:pt x="3051" y="3010"/>
                  <a:pt x="3061" y="2997"/>
                </a:cubicBezTo>
                <a:cubicBezTo>
                  <a:pt x="3067" y="3008"/>
                  <a:pt x="3074" y="3020"/>
                  <a:pt x="3080" y="3032"/>
                </a:cubicBezTo>
                <a:close/>
                <a:moveTo>
                  <a:pt x="3012" y="3027"/>
                </a:moveTo>
                <a:cubicBezTo>
                  <a:pt x="3004" y="3022"/>
                  <a:pt x="2997" y="3017"/>
                  <a:pt x="2990" y="3011"/>
                </a:cubicBezTo>
                <a:cubicBezTo>
                  <a:pt x="3008" y="3003"/>
                  <a:pt x="3026" y="2994"/>
                  <a:pt x="3044" y="2985"/>
                </a:cubicBezTo>
                <a:cubicBezTo>
                  <a:pt x="3034" y="2999"/>
                  <a:pt x="3023" y="3013"/>
                  <a:pt x="3012" y="3027"/>
                </a:cubicBezTo>
                <a:close/>
                <a:moveTo>
                  <a:pt x="2993" y="2952"/>
                </a:moveTo>
                <a:cubicBezTo>
                  <a:pt x="3009" y="2957"/>
                  <a:pt x="3026" y="2961"/>
                  <a:pt x="3043" y="2964"/>
                </a:cubicBezTo>
                <a:cubicBezTo>
                  <a:pt x="3043" y="2965"/>
                  <a:pt x="3044" y="2965"/>
                  <a:pt x="3044" y="2966"/>
                </a:cubicBezTo>
                <a:cubicBezTo>
                  <a:pt x="3034" y="2971"/>
                  <a:pt x="3024" y="2975"/>
                  <a:pt x="3015" y="2979"/>
                </a:cubicBezTo>
                <a:cubicBezTo>
                  <a:pt x="2998" y="2983"/>
                  <a:pt x="2982" y="2986"/>
                  <a:pt x="2965" y="2989"/>
                </a:cubicBezTo>
                <a:cubicBezTo>
                  <a:pt x="2962" y="2986"/>
                  <a:pt x="2958" y="2982"/>
                  <a:pt x="2955" y="2978"/>
                </a:cubicBezTo>
                <a:cubicBezTo>
                  <a:pt x="2968" y="2970"/>
                  <a:pt x="2980" y="2961"/>
                  <a:pt x="2993" y="2952"/>
                </a:cubicBezTo>
                <a:close/>
                <a:moveTo>
                  <a:pt x="2945" y="3074"/>
                </a:moveTo>
                <a:cubicBezTo>
                  <a:pt x="2907" y="3085"/>
                  <a:pt x="2868" y="3096"/>
                  <a:pt x="2829" y="3104"/>
                </a:cubicBezTo>
                <a:cubicBezTo>
                  <a:pt x="2828" y="3102"/>
                  <a:pt x="2827" y="3101"/>
                  <a:pt x="2826" y="3099"/>
                </a:cubicBezTo>
                <a:cubicBezTo>
                  <a:pt x="2834" y="3088"/>
                  <a:pt x="2843" y="3077"/>
                  <a:pt x="2852" y="3066"/>
                </a:cubicBezTo>
                <a:cubicBezTo>
                  <a:pt x="2863" y="3063"/>
                  <a:pt x="2874" y="3058"/>
                  <a:pt x="2885" y="3054"/>
                </a:cubicBezTo>
                <a:cubicBezTo>
                  <a:pt x="2905" y="3061"/>
                  <a:pt x="2925" y="3068"/>
                  <a:pt x="2945" y="3074"/>
                </a:cubicBezTo>
                <a:close/>
                <a:moveTo>
                  <a:pt x="2863" y="2928"/>
                </a:moveTo>
                <a:cubicBezTo>
                  <a:pt x="2864" y="2930"/>
                  <a:pt x="2865" y="2932"/>
                  <a:pt x="2865" y="2934"/>
                </a:cubicBezTo>
                <a:cubicBezTo>
                  <a:pt x="2866" y="2935"/>
                  <a:pt x="2866" y="2936"/>
                  <a:pt x="2867" y="2937"/>
                </a:cubicBezTo>
                <a:cubicBezTo>
                  <a:pt x="2857" y="2938"/>
                  <a:pt x="2847" y="2938"/>
                  <a:pt x="2837" y="2939"/>
                </a:cubicBezTo>
                <a:cubicBezTo>
                  <a:pt x="2835" y="2936"/>
                  <a:pt x="2833" y="2934"/>
                  <a:pt x="2830" y="2932"/>
                </a:cubicBezTo>
                <a:cubicBezTo>
                  <a:pt x="2841" y="2930"/>
                  <a:pt x="2852" y="2929"/>
                  <a:pt x="2863" y="2928"/>
                </a:cubicBezTo>
                <a:close/>
                <a:moveTo>
                  <a:pt x="2831" y="2965"/>
                </a:moveTo>
                <a:cubicBezTo>
                  <a:pt x="2840" y="2973"/>
                  <a:pt x="2849" y="2981"/>
                  <a:pt x="2858" y="2988"/>
                </a:cubicBezTo>
                <a:cubicBezTo>
                  <a:pt x="2853" y="2996"/>
                  <a:pt x="2847" y="3003"/>
                  <a:pt x="2841" y="3010"/>
                </a:cubicBezTo>
                <a:cubicBezTo>
                  <a:pt x="2835" y="3011"/>
                  <a:pt x="2828" y="3012"/>
                  <a:pt x="2821" y="3012"/>
                </a:cubicBezTo>
                <a:cubicBezTo>
                  <a:pt x="2811" y="3009"/>
                  <a:pt x="2801" y="3005"/>
                  <a:pt x="2790" y="3001"/>
                </a:cubicBezTo>
                <a:cubicBezTo>
                  <a:pt x="2788" y="2990"/>
                  <a:pt x="2785" y="2980"/>
                  <a:pt x="2782" y="2969"/>
                </a:cubicBezTo>
                <a:cubicBezTo>
                  <a:pt x="2798" y="2968"/>
                  <a:pt x="2815" y="2967"/>
                  <a:pt x="2831" y="2965"/>
                </a:cubicBezTo>
                <a:close/>
                <a:moveTo>
                  <a:pt x="2754" y="3067"/>
                </a:moveTo>
                <a:cubicBezTo>
                  <a:pt x="2743" y="3058"/>
                  <a:pt x="2732" y="3050"/>
                  <a:pt x="2721" y="3042"/>
                </a:cubicBezTo>
                <a:cubicBezTo>
                  <a:pt x="2732" y="3041"/>
                  <a:pt x="2744" y="3039"/>
                  <a:pt x="2755" y="3038"/>
                </a:cubicBezTo>
                <a:cubicBezTo>
                  <a:pt x="2761" y="3046"/>
                  <a:pt x="2768" y="3054"/>
                  <a:pt x="2774" y="3062"/>
                </a:cubicBezTo>
                <a:cubicBezTo>
                  <a:pt x="2767" y="3064"/>
                  <a:pt x="2761" y="3065"/>
                  <a:pt x="2754" y="3067"/>
                </a:cubicBezTo>
                <a:close/>
                <a:moveTo>
                  <a:pt x="2749" y="2972"/>
                </a:moveTo>
                <a:cubicBezTo>
                  <a:pt x="2752" y="2972"/>
                  <a:pt x="2754" y="2972"/>
                  <a:pt x="2756" y="2972"/>
                </a:cubicBezTo>
                <a:cubicBezTo>
                  <a:pt x="2758" y="2978"/>
                  <a:pt x="2759" y="2983"/>
                  <a:pt x="2761" y="2989"/>
                </a:cubicBezTo>
                <a:cubicBezTo>
                  <a:pt x="2753" y="2986"/>
                  <a:pt x="2746" y="2984"/>
                  <a:pt x="2739" y="2981"/>
                </a:cubicBezTo>
                <a:cubicBezTo>
                  <a:pt x="2742" y="2978"/>
                  <a:pt x="2746" y="2975"/>
                  <a:pt x="2749" y="2972"/>
                </a:cubicBezTo>
                <a:close/>
                <a:moveTo>
                  <a:pt x="2719" y="2996"/>
                </a:moveTo>
                <a:cubicBezTo>
                  <a:pt x="2720" y="2996"/>
                  <a:pt x="2720" y="2996"/>
                  <a:pt x="2721" y="2997"/>
                </a:cubicBezTo>
                <a:cubicBezTo>
                  <a:pt x="2728" y="3005"/>
                  <a:pt x="2735" y="3013"/>
                  <a:pt x="2742" y="3022"/>
                </a:cubicBezTo>
                <a:cubicBezTo>
                  <a:pt x="2728" y="3023"/>
                  <a:pt x="2715" y="3024"/>
                  <a:pt x="2702" y="3025"/>
                </a:cubicBezTo>
                <a:cubicBezTo>
                  <a:pt x="2699" y="3022"/>
                  <a:pt x="2696" y="3019"/>
                  <a:pt x="2693" y="3016"/>
                </a:cubicBezTo>
                <a:cubicBezTo>
                  <a:pt x="2702" y="3009"/>
                  <a:pt x="2710" y="3003"/>
                  <a:pt x="2719" y="2996"/>
                </a:cubicBezTo>
                <a:close/>
                <a:moveTo>
                  <a:pt x="2685" y="3046"/>
                </a:moveTo>
                <a:cubicBezTo>
                  <a:pt x="2688" y="3046"/>
                  <a:pt x="2692" y="3046"/>
                  <a:pt x="2695" y="3045"/>
                </a:cubicBezTo>
                <a:cubicBezTo>
                  <a:pt x="2705" y="3055"/>
                  <a:pt x="2714" y="3064"/>
                  <a:pt x="2724" y="3074"/>
                </a:cubicBezTo>
                <a:cubicBezTo>
                  <a:pt x="2719" y="3075"/>
                  <a:pt x="2715" y="3076"/>
                  <a:pt x="2711" y="3077"/>
                </a:cubicBezTo>
                <a:cubicBezTo>
                  <a:pt x="2702" y="3069"/>
                  <a:pt x="2693" y="3062"/>
                  <a:pt x="2684" y="3055"/>
                </a:cubicBezTo>
                <a:cubicBezTo>
                  <a:pt x="2684" y="3052"/>
                  <a:pt x="2685" y="3049"/>
                  <a:pt x="2685" y="3046"/>
                </a:cubicBezTo>
                <a:close/>
                <a:moveTo>
                  <a:pt x="2657" y="3313"/>
                </a:moveTo>
                <a:cubicBezTo>
                  <a:pt x="2668" y="3321"/>
                  <a:pt x="2680" y="3329"/>
                  <a:pt x="2691" y="3338"/>
                </a:cubicBezTo>
                <a:cubicBezTo>
                  <a:pt x="2697" y="3342"/>
                  <a:pt x="2702" y="3346"/>
                  <a:pt x="2708" y="3350"/>
                </a:cubicBezTo>
                <a:cubicBezTo>
                  <a:pt x="2705" y="3352"/>
                  <a:pt x="2703" y="3355"/>
                  <a:pt x="2700" y="3357"/>
                </a:cubicBezTo>
                <a:cubicBezTo>
                  <a:pt x="2697" y="3354"/>
                  <a:pt x="2693" y="3352"/>
                  <a:pt x="2689" y="3350"/>
                </a:cubicBezTo>
                <a:cubicBezTo>
                  <a:pt x="2678" y="3338"/>
                  <a:pt x="2667" y="3326"/>
                  <a:pt x="2657" y="3314"/>
                </a:cubicBezTo>
                <a:cubicBezTo>
                  <a:pt x="2657" y="3313"/>
                  <a:pt x="2657" y="3313"/>
                  <a:pt x="2657" y="3313"/>
                </a:cubicBezTo>
                <a:close/>
                <a:moveTo>
                  <a:pt x="2653" y="3056"/>
                </a:moveTo>
                <a:cubicBezTo>
                  <a:pt x="2652" y="3067"/>
                  <a:pt x="2652" y="3077"/>
                  <a:pt x="2652" y="3088"/>
                </a:cubicBezTo>
                <a:cubicBezTo>
                  <a:pt x="2650" y="3088"/>
                  <a:pt x="2648" y="3089"/>
                  <a:pt x="2646" y="3089"/>
                </a:cubicBezTo>
                <a:cubicBezTo>
                  <a:pt x="2639" y="3082"/>
                  <a:pt x="2633" y="3074"/>
                  <a:pt x="2626" y="3067"/>
                </a:cubicBezTo>
                <a:cubicBezTo>
                  <a:pt x="2633" y="3062"/>
                  <a:pt x="2640" y="3057"/>
                  <a:pt x="2647" y="3051"/>
                </a:cubicBezTo>
                <a:cubicBezTo>
                  <a:pt x="2649" y="3053"/>
                  <a:pt x="2651" y="3054"/>
                  <a:pt x="2653" y="3056"/>
                </a:cubicBezTo>
                <a:close/>
                <a:moveTo>
                  <a:pt x="2618" y="2996"/>
                </a:moveTo>
                <a:cubicBezTo>
                  <a:pt x="2626" y="3001"/>
                  <a:pt x="2634" y="3006"/>
                  <a:pt x="2642" y="3011"/>
                </a:cubicBezTo>
                <a:cubicBezTo>
                  <a:pt x="2640" y="3012"/>
                  <a:pt x="2638" y="3014"/>
                  <a:pt x="2636" y="3015"/>
                </a:cubicBezTo>
                <a:cubicBezTo>
                  <a:pt x="2629" y="3009"/>
                  <a:pt x="2621" y="3003"/>
                  <a:pt x="2614" y="2997"/>
                </a:cubicBezTo>
                <a:cubicBezTo>
                  <a:pt x="2615" y="2997"/>
                  <a:pt x="2617" y="2996"/>
                  <a:pt x="2618" y="2996"/>
                </a:cubicBezTo>
                <a:close/>
                <a:moveTo>
                  <a:pt x="2590" y="3006"/>
                </a:moveTo>
                <a:cubicBezTo>
                  <a:pt x="2599" y="3014"/>
                  <a:pt x="2608" y="3021"/>
                  <a:pt x="2618" y="3028"/>
                </a:cubicBezTo>
                <a:cubicBezTo>
                  <a:pt x="2616" y="3029"/>
                  <a:pt x="2615" y="3030"/>
                  <a:pt x="2614" y="3031"/>
                </a:cubicBezTo>
                <a:cubicBezTo>
                  <a:pt x="2608" y="3031"/>
                  <a:pt x="2601" y="3032"/>
                  <a:pt x="2595" y="3032"/>
                </a:cubicBezTo>
                <a:cubicBezTo>
                  <a:pt x="2588" y="3025"/>
                  <a:pt x="2582" y="3018"/>
                  <a:pt x="2576" y="3011"/>
                </a:cubicBezTo>
                <a:cubicBezTo>
                  <a:pt x="2580" y="3009"/>
                  <a:pt x="2585" y="3008"/>
                  <a:pt x="2590" y="3006"/>
                </a:cubicBezTo>
                <a:close/>
                <a:moveTo>
                  <a:pt x="2569" y="3358"/>
                </a:moveTo>
                <a:cubicBezTo>
                  <a:pt x="2569" y="3358"/>
                  <a:pt x="2569" y="3358"/>
                  <a:pt x="2569" y="3358"/>
                </a:cubicBezTo>
                <a:cubicBezTo>
                  <a:pt x="2574" y="3359"/>
                  <a:pt x="2578" y="3361"/>
                  <a:pt x="2582" y="3362"/>
                </a:cubicBezTo>
                <a:cubicBezTo>
                  <a:pt x="2590" y="3378"/>
                  <a:pt x="2597" y="3394"/>
                  <a:pt x="2604" y="3409"/>
                </a:cubicBezTo>
                <a:cubicBezTo>
                  <a:pt x="2592" y="3402"/>
                  <a:pt x="2579" y="3395"/>
                  <a:pt x="2567" y="3387"/>
                </a:cubicBezTo>
                <a:cubicBezTo>
                  <a:pt x="2568" y="3377"/>
                  <a:pt x="2568" y="3368"/>
                  <a:pt x="2569" y="3358"/>
                </a:cubicBezTo>
                <a:close/>
                <a:moveTo>
                  <a:pt x="2562" y="3440"/>
                </a:moveTo>
                <a:cubicBezTo>
                  <a:pt x="2576" y="3455"/>
                  <a:pt x="2591" y="3469"/>
                  <a:pt x="2606" y="3483"/>
                </a:cubicBezTo>
                <a:cubicBezTo>
                  <a:pt x="2605" y="3489"/>
                  <a:pt x="2603" y="3496"/>
                  <a:pt x="2602" y="3502"/>
                </a:cubicBezTo>
                <a:cubicBezTo>
                  <a:pt x="2592" y="3494"/>
                  <a:pt x="2581" y="3487"/>
                  <a:pt x="2570" y="3480"/>
                </a:cubicBezTo>
                <a:cubicBezTo>
                  <a:pt x="2567" y="3472"/>
                  <a:pt x="2564" y="3463"/>
                  <a:pt x="2560" y="3455"/>
                </a:cubicBezTo>
                <a:cubicBezTo>
                  <a:pt x="2561" y="3450"/>
                  <a:pt x="2561" y="3445"/>
                  <a:pt x="2562" y="3440"/>
                </a:cubicBezTo>
                <a:close/>
                <a:moveTo>
                  <a:pt x="2538" y="3056"/>
                </a:moveTo>
                <a:cubicBezTo>
                  <a:pt x="2539" y="3065"/>
                  <a:pt x="2540" y="3074"/>
                  <a:pt x="2541" y="3083"/>
                </a:cubicBezTo>
                <a:cubicBezTo>
                  <a:pt x="2538" y="3084"/>
                  <a:pt x="2536" y="3086"/>
                  <a:pt x="2534" y="3088"/>
                </a:cubicBezTo>
                <a:cubicBezTo>
                  <a:pt x="2532" y="3088"/>
                  <a:pt x="2530" y="3087"/>
                  <a:pt x="2528" y="3087"/>
                </a:cubicBezTo>
                <a:cubicBezTo>
                  <a:pt x="2528" y="3077"/>
                  <a:pt x="2527" y="3067"/>
                  <a:pt x="2526" y="3057"/>
                </a:cubicBezTo>
                <a:cubicBezTo>
                  <a:pt x="2530" y="3057"/>
                  <a:pt x="2534" y="3056"/>
                  <a:pt x="2538" y="3056"/>
                </a:cubicBezTo>
                <a:close/>
                <a:moveTo>
                  <a:pt x="2524" y="3297"/>
                </a:moveTo>
                <a:cubicBezTo>
                  <a:pt x="2533" y="3305"/>
                  <a:pt x="2542" y="3312"/>
                  <a:pt x="2551" y="3320"/>
                </a:cubicBezTo>
                <a:cubicBezTo>
                  <a:pt x="2551" y="3322"/>
                  <a:pt x="2551" y="3323"/>
                  <a:pt x="2551" y="3325"/>
                </a:cubicBezTo>
                <a:cubicBezTo>
                  <a:pt x="2550" y="3326"/>
                  <a:pt x="2549" y="3327"/>
                  <a:pt x="2547" y="3328"/>
                </a:cubicBezTo>
                <a:cubicBezTo>
                  <a:pt x="2539" y="3325"/>
                  <a:pt x="2530" y="3322"/>
                  <a:pt x="2522" y="3319"/>
                </a:cubicBezTo>
                <a:cubicBezTo>
                  <a:pt x="2523" y="3312"/>
                  <a:pt x="2523" y="3305"/>
                  <a:pt x="2524" y="3297"/>
                </a:cubicBezTo>
                <a:close/>
                <a:moveTo>
                  <a:pt x="2499" y="3464"/>
                </a:moveTo>
                <a:cubicBezTo>
                  <a:pt x="2512" y="3473"/>
                  <a:pt x="2525" y="3481"/>
                  <a:pt x="2539" y="3489"/>
                </a:cubicBezTo>
                <a:cubicBezTo>
                  <a:pt x="2540" y="3490"/>
                  <a:pt x="2541" y="3491"/>
                  <a:pt x="2542" y="3491"/>
                </a:cubicBezTo>
                <a:cubicBezTo>
                  <a:pt x="2541" y="3496"/>
                  <a:pt x="2541" y="3501"/>
                  <a:pt x="2540" y="3506"/>
                </a:cubicBezTo>
                <a:cubicBezTo>
                  <a:pt x="2526" y="3496"/>
                  <a:pt x="2512" y="3485"/>
                  <a:pt x="2498" y="3474"/>
                </a:cubicBezTo>
                <a:cubicBezTo>
                  <a:pt x="2498" y="3471"/>
                  <a:pt x="2499" y="3467"/>
                  <a:pt x="2499" y="3464"/>
                </a:cubicBezTo>
                <a:close/>
                <a:moveTo>
                  <a:pt x="2451" y="3344"/>
                </a:moveTo>
                <a:cubicBezTo>
                  <a:pt x="2465" y="3353"/>
                  <a:pt x="2478" y="3362"/>
                  <a:pt x="2492" y="3371"/>
                </a:cubicBezTo>
                <a:cubicBezTo>
                  <a:pt x="2493" y="3373"/>
                  <a:pt x="2494" y="3375"/>
                  <a:pt x="2495" y="3377"/>
                </a:cubicBezTo>
                <a:cubicBezTo>
                  <a:pt x="2495" y="3377"/>
                  <a:pt x="2495" y="3378"/>
                  <a:pt x="2495" y="3378"/>
                </a:cubicBezTo>
                <a:cubicBezTo>
                  <a:pt x="2492" y="3381"/>
                  <a:pt x="2489" y="3383"/>
                  <a:pt x="2487" y="3385"/>
                </a:cubicBezTo>
                <a:cubicBezTo>
                  <a:pt x="2474" y="3381"/>
                  <a:pt x="2461" y="3376"/>
                  <a:pt x="2448" y="3371"/>
                </a:cubicBezTo>
                <a:cubicBezTo>
                  <a:pt x="2447" y="3370"/>
                  <a:pt x="2445" y="3368"/>
                  <a:pt x="2444" y="3367"/>
                </a:cubicBezTo>
                <a:cubicBezTo>
                  <a:pt x="2446" y="3359"/>
                  <a:pt x="2449" y="3351"/>
                  <a:pt x="2451" y="3344"/>
                </a:cubicBezTo>
                <a:close/>
                <a:moveTo>
                  <a:pt x="2425" y="3914"/>
                </a:moveTo>
                <a:cubicBezTo>
                  <a:pt x="2416" y="3899"/>
                  <a:pt x="2406" y="3884"/>
                  <a:pt x="2396" y="3868"/>
                </a:cubicBezTo>
                <a:cubicBezTo>
                  <a:pt x="2398" y="3866"/>
                  <a:pt x="2400" y="3864"/>
                  <a:pt x="2402" y="3862"/>
                </a:cubicBezTo>
                <a:cubicBezTo>
                  <a:pt x="2408" y="3871"/>
                  <a:pt x="2415" y="3881"/>
                  <a:pt x="2421" y="3891"/>
                </a:cubicBezTo>
                <a:cubicBezTo>
                  <a:pt x="2419" y="3892"/>
                  <a:pt x="2418" y="3894"/>
                  <a:pt x="2416" y="3895"/>
                </a:cubicBezTo>
                <a:cubicBezTo>
                  <a:pt x="2414" y="3897"/>
                  <a:pt x="2417" y="3901"/>
                  <a:pt x="2420" y="3899"/>
                </a:cubicBezTo>
                <a:cubicBezTo>
                  <a:pt x="2421" y="3898"/>
                  <a:pt x="2422" y="3896"/>
                  <a:pt x="2424" y="3895"/>
                </a:cubicBezTo>
                <a:cubicBezTo>
                  <a:pt x="2430" y="3904"/>
                  <a:pt x="2435" y="3913"/>
                  <a:pt x="2441" y="3921"/>
                </a:cubicBezTo>
                <a:cubicBezTo>
                  <a:pt x="2436" y="3919"/>
                  <a:pt x="2431" y="3917"/>
                  <a:pt x="2425" y="3914"/>
                </a:cubicBezTo>
                <a:close/>
                <a:moveTo>
                  <a:pt x="2430" y="3811"/>
                </a:moveTo>
                <a:cubicBezTo>
                  <a:pt x="2431" y="3812"/>
                  <a:pt x="2431" y="3812"/>
                  <a:pt x="2432" y="3813"/>
                </a:cubicBezTo>
                <a:cubicBezTo>
                  <a:pt x="2434" y="3831"/>
                  <a:pt x="2435" y="3850"/>
                  <a:pt x="2437" y="3868"/>
                </a:cubicBezTo>
                <a:cubicBezTo>
                  <a:pt x="2431" y="3858"/>
                  <a:pt x="2425" y="3847"/>
                  <a:pt x="2418" y="3836"/>
                </a:cubicBezTo>
                <a:cubicBezTo>
                  <a:pt x="2423" y="3828"/>
                  <a:pt x="2427" y="3820"/>
                  <a:pt x="2430" y="3811"/>
                </a:cubicBezTo>
                <a:close/>
                <a:moveTo>
                  <a:pt x="2409" y="3820"/>
                </a:moveTo>
                <a:cubicBezTo>
                  <a:pt x="2406" y="3814"/>
                  <a:pt x="2402" y="3808"/>
                  <a:pt x="2399" y="3802"/>
                </a:cubicBezTo>
                <a:cubicBezTo>
                  <a:pt x="2401" y="3797"/>
                  <a:pt x="2403" y="3791"/>
                  <a:pt x="2405" y="3786"/>
                </a:cubicBezTo>
                <a:cubicBezTo>
                  <a:pt x="2409" y="3790"/>
                  <a:pt x="2413" y="3794"/>
                  <a:pt x="2417" y="3798"/>
                </a:cubicBezTo>
                <a:cubicBezTo>
                  <a:pt x="2415" y="3805"/>
                  <a:pt x="2412" y="3813"/>
                  <a:pt x="2409" y="3820"/>
                </a:cubicBezTo>
                <a:close/>
                <a:moveTo>
                  <a:pt x="2405" y="3594"/>
                </a:moveTo>
                <a:cubicBezTo>
                  <a:pt x="2407" y="3594"/>
                  <a:pt x="2409" y="3595"/>
                  <a:pt x="2410" y="3595"/>
                </a:cubicBezTo>
                <a:cubicBezTo>
                  <a:pt x="2412" y="3606"/>
                  <a:pt x="2413" y="3618"/>
                  <a:pt x="2414" y="3629"/>
                </a:cubicBezTo>
                <a:cubicBezTo>
                  <a:pt x="2410" y="3624"/>
                  <a:pt x="2407" y="3620"/>
                  <a:pt x="2403" y="3615"/>
                </a:cubicBezTo>
                <a:cubicBezTo>
                  <a:pt x="2404" y="3608"/>
                  <a:pt x="2405" y="3601"/>
                  <a:pt x="2405" y="3594"/>
                </a:cubicBezTo>
                <a:close/>
                <a:moveTo>
                  <a:pt x="2398" y="3685"/>
                </a:moveTo>
                <a:cubicBezTo>
                  <a:pt x="2403" y="3693"/>
                  <a:pt x="2408" y="3701"/>
                  <a:pt x="2412" y="3710"/>
                </a:cubicBezTo>
                <a:cubicBezTo>
                  <a:pt x="2408" y="3719"/>
                  <a:pt x="2405" y="3728"/>
                  <a:pt x="2402" y="3738"/>
                </a:cubicBezTo>
                <a:cubicBezTo>
                  <a:pt x="2399" y="3737"/>
                  <a:pt x="2396" y="3736"/>
                  <a:pt x="2393" y="3735"/>
                </a:cubicBezTo>
                <a:cubicBezTo>
                  <a:pt x="2395" y="3718"/>
                  <a:pt x="2396" y="3701"/>
                  <a:pt x="2398" y="3685"/>
                </a:cubicBezTo>
                <a:close/>
                <a:moveTo>
                  <a:pt x="2363" y="3439"/>
                </a:moveTo>
                <a:cubicBezTo>
                  <a:pt x="2368" y="3446"/>
                  <a:pt x="2374" y="3454"/>
                  <a:pt x="2379" y="3461"/>
                </a:cubicBezTo>
                <a:cubicBezTo>
                  <a:pt x="2376" y="3467"/>
                  <a:pt x="2374" y="3474"/>
                  <a:pt x="2372" y="3480"/>
                </a:cubicBezTo>
                <a:cubicBezTo>
                  <a:pt x="2368" y="3475"/>
                  <a:pt x="2365" y="3470"/>
                  <a:pt x="2361" y="3465"/>
                </a:cubicBezTo>
                <a:cubicBezTo>
                  <a:pt x="2362" y="3456"/>
                  <a:pt x="2363" y="3448"/>
                  <a:pt x="2363" y="3439"/>
                </a:cubicBezTo>
                <a:close/>
                <a:moveTo>
                  <a:pt x="2368" y="3649"/>
                </a:moveTo>
                <a:cubicBezTo>
                  <a:pt x="2372" y="3653"/>
                  <a:pt x="2376" y="3657"/>
                  <a:pt x="2379" y="3661"/>
                </a:cubicBezTo>
                <a:cubicBezTo>
                  <a:pt x="2378" y="3683"/>
                  <a:pt x="2377" y="3706"/>
                  <a:pt x="2376" y="3728"/>
                </a:cubicBezTo>
                <a:cubicBezTo>
                  <a:pt x="2375" y="3728"/>
                  <a:pt x="2373" y="3727"/>
                  <a:pt x="2372" y="3727"/>
                </a:cubicBezTo>
                <a:cubicBezTo>
                  <a:pt x="2366" y="3719"/>
                  <a:pt x="2360" y="3712"/>
                  <a:pt x="2355" y="3705"/>
                </a:cubicBezTo>
                <a:cubicBezTo>
                  <a:pt x="2360" y="3686"/>
                  <a:pt x="2364" y="3667"/>
                  <a:pt x="2368" y="3649"/>
                </a:cubicBezTo>
                <a:close/>
                <a:moveTo>
                  <a:pt x="2346" y="3627"/>
                </a:moveTo>
                <a:cubicBezTo>
                  <a:pt x="2347" y="3629"/>
                  <a:pt x="2349" y="3631"/>
                  <a:pt x="2351" y="3633"/>
                </a:cubicBezTo>
                <a:cubicBezTo>
                  <a:pt x="2348" y="3650"/>
                  <a:pt x="2345" y="3668"/>
                  <a:pt x="2341" y="3685"/>
                </a:cubicBezTo>
                <a:cubicBezTo>
                  <a:pt x="2340" y="3685"/>
                  <a:pt x="2340" y="3684"/>
                  <a:pt x="2339" y="3683"/>
                </a:cubicBezTo>
                <a:cubicBezTo>
                  <a:pt x="2342" y="3665"/>
                  <a:pt x="2344" y="3646"/>
                  <a:pt x="2346" y="3627"/>
                </a:cubicBezTo>
                <a:close/>
                <a:moveTo>
                  <a:pt x="2337" y="3772"/>
                </a:moveTo>
                <a:cubicBezTo>
                  <a:pt x="2340" y="3772"/>
                  <a:pt x="2343" y="3773"/>
                  <a:pt x="2345" y="3773"/>
                </a:cubicBezTo>
                <a:cubicBezTo>
                  <a:pt x="2354" y="3787"/>
                  <a:pt x="2362" y="3801"/>
                  <a:pt x="2371" y="3814"/>
                </a:cubicBezTo>
                <a:cubicBezTo>
                  <a:pt x="2371" y="3818"/>
                  <a:pt x="2370" y="3821"/>
                  <a:pt x="2370" y="3824"/>
                </a:cubicBezTo>
                <a:cubicBezTo>
                  <a:pt x="2370" y="3825"/>
                  <a:pt x="2370" y="3826"/>
                  <a:pt x="2369" y="3826"/>
                </a:cubicBezTo>
                <a:cubicBezTo>
                  <a:pt x="2358" y="3809"/>
                  <a:pt x="2347" y="3792"/>
                  <a:pt x="2336" y="3775"/>
                </a:cubicBezTo>
                <a:cubicBezTo>
                  <a:pt x="2337" y="3774"/>
                  <a:pt x="2337" y="3773"/>
                  <a:pt x="2337" y="3772"/>
                </a:cubicBezTo>
                <a:close/>
                <a:moveTo>
                  <a:pt x="2358" y="3855"/>
                </a:moveTo>
                <a:cubicBezTo>
                  <a:pt x="2355" y="3863"/>
                  <a:pt x="2351" y="3871"/>
                  <a:pt x="2348" y="3879"/>
                </a:cubicBezTo>
                <a:cubicBezTo>
                  <a:pt x="2336" y="3873"/>
                  <a:pt x="2324" y="3868"/>
                  <a:pt x="2313" y="3862"/>
                </a:cubicBezTo>
                <a:cubicBezTo>
                  <a:pt x="2314" y="3854"/>
                  <a:pt x="2316" y="3846"/>
                  <a:pt x="2317" y="3837"/>
                </a:cubicBezTo>
                <a:cubicBezTo>
                  <a:pt x="2320" y="3828"/>
                  <a:pt x="2323" y="3819"/>
                  <a:pt x="2326" y="3811"/>
                </a:cubicBezTo>
                <a:cubicBezTo>
                  <a:pt x="2337" y="3825"/>
                  <a:pt x="2347" y="3840"/>
                  <a:pt x="2358" y="3855"/>
                </a:cubicBezTo>
                <a:close/>
                <a:moveTo>
                  <a:pt x="2304" y="3725"/>
                </a:moveTo>
                <a:cubicBezTo>
                  <a:pt x="2306" y="3721"/>
                  <a:pt x="2307" y="3717"/>
                  <a:pt x="2309" y="3713"/>
                </a:cubicBezTo>
                <a:cubicBezTo>
                  <a:pt x="2309" y="3713"/>
                  <a:pt x="2309" y="3713"/>
                  <a:pt x="2309" y="3713"/>
                </a:cubicBezTo>
                <a:cubicBezTo>
                  <a:pt x="2312" y="3717"/>
                  <a:pt x="2314" y="3721"/>
                  <a:pt x="2316" y="3725"/>
                </a:cubicBezTo>
                <a:cubicBezTo>
                  <a:pt x="2316" y="3731"/>
                  <a:pt x="2315" y="3736"/>
                  <a:pt x="2315" y="3741"/>
                </a:cubicBezTo>
                <a:cubicBezTo>
                  <a:pt x="2311" y="3736"/>
                  <a:pt x="2308" y="3730"/>
                  <a:pt x="2304" y="3725"/>
                </a:cubicBezTo>
                <a:close/>
                <a:moveTo>
                  <a:pt x="2308" y="3633"/>
                </a:moveTo>
                <a:cubicBezTo>
                  <a:pt x="2299" y="3616"/>
                  <a:pt x="2291" y="3599"/>
                  <a:pt x="2282" y="3581"/>
                </a:cubicBezTo>
                <a:cubicBezTo>
                  <a:pt x="2282" y="3579"/>
                  <a:pt x="2283" y="3577"/>
                  <a:pt x="2284" y="3575"/>
                </a:cubicBezTo>
                <a:cubicBezTo>
                  <a:pt x="2295" y="3585"/>
                  <a:pt x="2308" y="3595"/>
                  <a:pt x="2320" y="3606"/>
                </a:cubicBezTo>
                <a:cubicBezTo>
                  <a:pt x="2316" y="3615"/>
                  <a:pt x="2312" y="3624"/>
                  <a:pt x="2308" y="3633"/>
                </a:cubicBezTo>
                <a:close/>
                <a:moveTo>
                  <a:pt x="2304" y="3353"/>
                </a:moveTo>
                <a:cubicBezTo>
                  <a:pt x="2306" y="3357"/>
                  <a:pt x="2309" y="3361"/>
                  <a:pt x="2311" y="3365"/>
                </a:cubicBezTo>
                <a:cubicBezTo>
                  <a:pt x="2310" y="3369"/>
                  <a:pt x="2310" y="3373"/>
                  <a:pt x="2309" y="3377"/>
                </a:cubicBezTo>
                <a:cubicBezTo>
                  <a:pt x="2305" y="3370"/>
                  <a:pt x="2301" y="3363"/>
                  <a:pt x="2297" y="3356"/>
                </a:cubicBezTo>
                <a:cubicBezTo>
                  <a:pt x="2299" y="3355"/>
                  <a:pt x="2301" y="3354"/>
                  <a:pt x="2304" y="3353"/>
                </a:cubicBezTo>
                <a:close/>
                <a:moveTo>
                  <a:pt x="2282" y="3395"/>
                </a:moveTo>
                <a:cubicBezTo>
                  <a:pt x="2282" y="3395"/>
                  <a:pt x="2282" y="3395"/>
                  <a:pt x="2282" y="3395"/>
                </a:cubicBezTo>
                <a:cubicBezTo>
                  <a:pt x="2283" y="3394"/>
                  <a:pt x="2283" y="3394"/>
                  <a:pt x="2283" y="3393"/>
                </a:cubicBezTo>
                <a:cubicBezTo>
                  <a:pt x="2287" y="3400"/>
                  <a:pt x="2292" y="3408"/>
                  <a:pt x="2297" y="3415"/>
                </a:cubicBezTo>
                <a:cubicBezTo>
                  <a:pt x="2294" y="3419"/>
                  <a:pt x="2292" y="3423"/>
                  <a:pt x="2289" y="3427"/>
                </a:cubicBezTo>
                <a:cubicBezTo>
                  <a:pt x="2286" y="3421"/>
                  <a:pt x="2283" y="3416"/>
                  <a:pt x="2280" y="3411"/>
                </a:cubicBezTo>
                <a:cubicBezTo>
                  <a:pt x="2281" y="3406"/>
                  <a:pt x="2282" y="3401"/>
                  <a:pt x="2282" y="3395"/>
                </a:cubicBezTo>
                <a:close/>
                <a:moveTo>
                  <a:pt x="2269" y="3642"/>
                </a:moveTo>
                <a:cubicBezTo>
                  <a:pt x="2275" y="3653"/>
                  <a:pt x="2282" y="3665"/>
                  <a:pt x="2288" y="3676"/>
                </a:cubicBezTo>
                <a:cubicBezTo>
                  <a:pt x="2286" y="3680"/>
                  <a:pt x="2284" y="3684"/>
                  <a:pt x="2282" y="3689"/>
                </a:cubicBezTo>
                <a:cubicBezTo>
                  <a:pt x="2282" y="3688"/>
                  <a:pt x="2282" y="3688"/>
                  <a:pt x="2282" y="3688"/>
                </a:cubicBezTo>
                <a:cubicBezTo>
                  <a:pt x="2277" y="3682"/>
                  <a:pt x="2273" y="3675"/>
                  <a:pt x="2269" y="3668"/>
                </a:cubicBezTo>
                <a:cubicBezTo>
                  <a:pt x="2269" y="3659"/>
                  <a:pt x="2269" y="3651"/>
                  <a:pt x="2269" y="3642"/>
                </a:cubicBezTo>
                <a:close/>
                <a:moveTo>
                  <a:pt x="2267" y="3763"/>
                </a:moveTo>
                <a:cubicBezTo>
                  <a:pt x="2273" y="3764"/>
                  <a:pt x="2279" y="3765"/>
                  <a:pt x="2285" y="3766"/>
                </a:cubicBezTo>
                <a:cubicBezTo>
                  <a:pt x="2279" y="3782"/>
                  <a:pt x="2272" y="3799"/>
                  <a:pt x="2266" y="3815"/>
                </a:cubicBezTo>
                <a:cubicBezTo>
                  <a:pt x="2266" y="3798"/>
                  <a:pt x="2267" y="3780"/>
                  <a:pt x="2267" y="3763"/>
                </a:cubicBezTo>
                <a:close/>
                <a:moveTo>
                  <a:pt x="2266" y="3828"/>
                </a:moveTo>
                <a:cubicBezTo>
                  <a:pt x="2274" y="3808"/>
                  <a:pt x="2282" y="3787"/>
                  <a:pt x="2289" y="3767"/>
                </a:cubicBezTo>
                <a:cubicBezTo>
                  <a:pt x="2291" y="3767"/>
                  <a:pt x="2293" y="3767"/>
                  <a:pt x="2295" y="3768"/>
                </a:cubicBezTo>
                <a:cubicBezTo>
                  <a:pt x="2300" y="3774"/>
                  <a:pt x="2304" y="3781"/>
                  <a:pt x="2309" y="3787"/>
                </a:cubicBezTo>
                <a:cubicBezTo>
                  <a:pt x="2307" y="3805"/>
                  <a:pt x="2304" y="3823"/>
                  <a:pt x="2302" y="3840"/>
                </a:cubicBezTo>
                <a:cubicBezTo>
                  <a:pt x="2300" y="3845"/>
                  <a:pt x="2298" y="3850"/>
                  <a:pt x="2297" y="3855"/>
                </a:cubicBezTo>
                <a:cubicBezTo>
                  <a:pt x="2286" y="3850"/>
                  <a:pt x="2276" y="3844"/>
                  <a:pt x="2266" y="3839"/>
                </a:cubicBezTo>
                <a:lnTo>
                  <a:pt x="2266" y="3828"/>
                </a:lnTo>
                <a:close/>
                <a:moveTo>
                  <a:pt x="2265" y="3855"/>
                </a:moveTo>
                <a:cubicBezTo>
                  <a:pt x="2275" y="3859"/>
                  <a:pt x="2284" y="3863"/>
                  <a:pt x="2293" y="3867"/>
                </a:cubicBezTo>
                <a:cubicBezTo>
                  <a:pt x="2284" y="3894"/>
                  <a:pt x="2274" y="3920"/>
                  <a:pt x="2264" y="3945"/>
                </a:cubicBezTo>
                <a:cubicBezTo>
                  <a:pt x="2264" y="3915"/>
                  <a:pt x="2265" y="3885"/>
                  <a:pt x="2265" y="3855"/>
                </a:cubicBezTo>
                <a:close/>
                <a:moveTo>
                  <a:pt x="2263" y="3968"/>
                </a:moveTo>
                <a:cubicBezTo>
                  <a:pt x="2274" y="3946"/>
                  <a:pt x="2284" y="3924"/>
                  <a:pt x="2293" y="3901"/>
                </a:cubicBezTo>
                <a:cubicBezTo>
                  <a:pt x="2290" y="3922"/>
                  <a:pt x="2287" y="3942"/>
                  <a:pt x="2284" y="3962"/>
                </a:cubicBezTo>
                <a:cubicBezTo>
                  <a:pt x="2277" y="3968"/>
                  <a:pt x="2270" y="3975"/>
                  <a:pt x="2263" y="3981"/>
                </a:cubicBezTo>
                <a:cubicBezTo>
                  <a:pt x="2263" y="3977"/>
                  <a:pt x="2263" y="3972"/>
                  <a:pt x="2263" y="3968"/>
                </a:cubicBezTo>
                <a:close/>
                <a:moveTo>
                  <a:pt x="2263" y="3989"/>
                </a:moveTo>
                <a:cubicBezTo>
                  <a:pt x="2269" y="3983"/>
                  <a:pt x="2276" y="3977"/>
                  <a:pt x="2283" y="3972"/>
                </a:cubicBezTo>
                <a:cubicBezTo>
                  <a:pt x="2278" y="4000"/>
                  <a:pt x="2274" y="4029"/>
                  <a:pt x="2270" y="4058"/>
                </a:cubicBezTo>
                <a:cubicBezTo>
                  <a:pt x="2267" y="4064"/>
                  <a:pt x="2264" y="4069"/>
                  <a:pt x="2261" y="4075"/>
                </a:cubicBezTo>
                <a:cubicBezTo>
                  <a:pt x="2262" y="4047"/>
                  <a:pt x="2263" y="4018"/>
                  <a:pt x="2263" y="3989"/>
                </a:cubicBezTo>
                <a:close/>
                <a:moveTo>
                  <a:pt x="2220" y="3833"/>
                </a:moveTo>
                <a:cubicBezTo>
                  <a:pt x="2222" y="3834"/>
                  <a:pt x="2225" y="3835"/>
                  <a:pt x="2227" y="3836"/>
                </a:cubicBezTo>
                <a:cubicBezTo>
                  <a:pt x="2227" y="3864"/>
                  <a:pt x="2226" y="3892"/>
                  <a:pt x="2225" y="3920"/>
                </a:cubicBezTo>
                <a:cubicBezTo>
                  <a:pt x="2224" y="3922"/>
                  <a:pt x="2223" y="3925"/>
                  <a:pt x="2223" y="3927"/>
                </a:cubicBezTo>
                <a:cubicBezTo>
                  <a:pt x="2222" y="3896"/>
                  <a:pt x="2221" y="3864"/>
                  <a:pt x="2220" y="3833"/>
                </a:cubicBezTo>
                <a:close/>
                <a:moveTo>
                  <a:pt x="2242" y="3844"/>
                </a:moveTo>
                <a:cubicBezTo>
                  <a:pt x="2244" y="3844"/>
                  <a:pt x="2246" y="3845"/>
                  <a:pt x="2248" y="3846"/>
                </a:cubicBezTo>
                <a:cubicBezTo>
                  <a:pt x="2248" y="3852"/>
                  <a:pt x="2248" y="3858"/>
                  <a:pt x="2248" y="3863"/>
                </a:cubicBezTo>
                <a:cubicBezTo>
                  <a:pt x="2245" y="3869"/>
                  <a:pt x="2243" y="3875"/>
                  <a:pt x="2241" y="3881"/>
                </a:cubicBezTo>
                <a:cubicBezTo>
                  <a:pt x="2242" y="3868"/>
                  <a:pt x="2242" y="3856"/>
                  <a:pt x="2242" y="3844"/>
                </a:cubicBezTo>
                <a:close/>
                <a:moveTo>
                  <a:pt x="2240" y="3895"/>
                </a:moveTo>
                <a:cubicBezTo>
                  <a:pt x="2243" y="3888"/>
                  <a:pt x="2245" y="3882"/>
                  <a:pt x="2248" y="3875"/>
                </a:cubicBezTo>
                <a:cubicBezTo>
                  <a:pt x="2248" y="3898"/>
                  <a:pt x="2248" y="3921"/>
                  <a:pt x="2249" y="3944"/>
                </a:cubicBezTo>
                <a:cubicBezTo>
                  <a:pt x="2245" y="3943"/>
                  <a:pt x="2241" y="3941"/>
                  <a:pt x="2238" y="3940"/>
                </a:cubicBezTo>
                <a:cubicBezTo>
                  <a:pt x="2238" y="3925"/>
                  <a:pt x="2239" y="3910"/>
                  <a:pt x="2240" y="3895"/>
                </a:cubicBezTo>
                <a:close/>
                <a:moveTo>
                  <a:pt x="2237" y="3953"/>
                </a:moveTo>
                <a:cubicBezTo>
                  <a:pt x="2241" y="3954"/>
                  <a:pt x="2244" y="3956"/>
                  <a:pt x="2248" y="3957"/>
                </a:cubicBezTo>
                <a:cubicBezTo>
                  <a:pt x="2248" y="3957"/>
                  <a:pt x="2248" y="3957"/>
                  <a:pt x="2249" y="3957"/>
                </a:cubicBezTo>
                <a:cubicBezTo>
                  <a:pt x="2249" y="3964"/>
                  <a:pt x="2249" y="3971"/>
                  <a:pt x="2249" y="3977"/>
                </a:cubicBezTo>
                <a:cubicBezTo>
                  <a:pt x="2244" y="3988"/>
                  <a:pt x="2239" y="3998"/>
                  <a:pt x="2234" y="4008"/>
                </a:cubicBezTo>
                <a:cubicBezTo>
                  <a:pt x="2235" y="3990"/>
                  <a:pt x="2236" y="3971"/>
                  <a:pt x="2237" y="3953"/>
                </a:cubicBezTo>
                <a:close/>
                <a:moveTo>
                  <a:pt x="2236" y="4019"/>
                </a:moveTo>
                <a:cubicBezTo>
                  <a:pt x="2240" y="4013"/>
                  <a:pt x="2245" y="4008"/>
                  <a:pt x="2249" y="4003"/>
                </a:cubicBezTo>
                <a:cubicBezTo>
                  <a:pt x="2250" y="4035"/>
                  <a:pt x="2251" y="4066"/>
                  <a:pt x="2251" y="4098"/>
                </a:cubicBezTo>
                <a:cubicBezTo>
                  <a:pt x="2241" y="4118"/>
                  <a:pt x="2232" y="4137"/>
                  <a:pt x="2222" y="4156"/>
                </a:cubicBezTo>
                <a:cubicBezTo>
                  <a:pt x="2226" y="4112"/>
                  <a:pt x="2230" y="4068"/>
                  <a:pt x="2233" y="4024"/>
                </a:cubicBezTo>
                <a:cubicBezTo>
                  <a:pt x="2234" y="4022"/>
                  <a:pt x="2235" y="4020"/>
                  <a:pt x="2236" y="4019"/>
                </a:cubicBezTo>
                <a:close/>
                <a:moveTo>
                  <a:pt x="2227" y="3756"/>
                </a:moveTo>
                <a:cubicBezTo>
                  <a:pt x="2227" y="3767"/>
                  <a:pt x="2227" y="3778"/>
                  <a:pt x="2227" y="3788"/>
                </a:cubicBezTo>
                <a:cubicBezTo>
                  <a:pt x="2224" y="3792"/>
                  <a:pt x="2222" y="3797"/>
                  <a:pt x="2219" y="3801"/>
                </a:cubicBezTo>
                <a:cubicBezTo>
                  <a:pt x="2219" y="3794"/>
                  <a:pt x="2219" y="3787"/>
                  <a:pt x="2219" y="3780"/>
                </a:cubicBezTo>
                <a:cubicBezTo>
                  <a:pt x="2221" y="3772"/>
                  <a:pt x="2224" y="3764"/>
                  <a:pt x="2227" y="3756"/>
                </a:cubicBezTo>
                <a:close/>
                <a:moveTo>
                  <a:pt x="2182" y="3880"/>
                </a:moveTo>
                <a:cubicBezTo>
                  <a:pt x="2183" y="3878"/>
                  <a:pt x="2184" y="3876"/>
                  <a:pt x="2184" y="3874"/>
                </a:cubicBezTo>
                <a:cubicBezTo>
                  <a:pt x="2193" y="3865"/>
                  <a:pt x="2201" y="3856"/>
                  <a:pt x="2208" y="3846"/>
                </a:cubicBezTo>
                <a:cubicBezTo>
                  <a:pt x="2211" y="3875"/>
                  <a:pt x="2213" y="3903"/>
                  <a:pt x="2214" y="3931"/>
                </a:cubicBezTo>
                <a:cubicBezTo>
                  <a:pt x="2203" y="3926"/>
                  <a:pt x="2192" y="3922"/>
                  <a:pt x="2181" y="3917"/>
                </a:cubicBezTo>
                <a:cubicBezTo>
                  <a:pt x="2181" y="3905"/>
                  <a:pt x="2182" y="3893"/>
                  <a:pt x="2182" y="3880"/>
                </a:cubicBezTo>
                <a:close/>
                <a:moveTo>
                  <a:pt x="2181" y="3931"/>
                </a:moveTo>
                <a:cubicBezTo>
                  <a:pt x="2192" y="3936"/>
                  <a:pt x="2204" y="3940"/>
                  <a:pt x="2215" y="3945"/>
                </a:cubicBezTo>
                <a:cubicBezTo>
                  <a:pt x="2215" y="3945"/>
                  <a:pt x="2215" y="3945"/>
                  <a:pt x="2215" y="3945"/>
                </a:cubicBezTo>
                <a:cubicBezTo>
                  <a:pt x="2203" y="3976"/>
                  <a:pt x="2190" y="4007"/>
                  <a:pt x="2177" y="4038"/>
                </a:cubicBezTo>
                <a:cubicBezTo>
                  <a:pt x="2178" y="4002"/>
                  <a:pt x="2180" y="3967"/>
                  <a:pt x="2181" y="3931"/>
                </a:cubicBezTo>
                <a:close/>
                <a:moveTo>
                  <a:pt x="2177" y="4051"/>
                </a:moveTo>
                <a:cubicBezTo>
                  <a:pt x="2190" y="4020"/>
                  <a:pt x="2203" y="3988"/>
                  <a:pt x="2216" y="3956"/>
                </a:cubicBezTo>
                <a:cubicBezTo>
                  <a:pt x="2217" y="3981"/>
                  <a:pt x="2219" y="4007"/>
                  <a:pt x="2220" y="4033"/>
                </a:cubicBezTo>
                <a:cubicBezTo>
                  <a:pt x="2206" y="4055"/>
                  <a:pt x="2192" y="4077"/>
                  <a:pt x="2176" y="4097"/>
                </a:cubicBezTo>
                <a:cubicBezTo>
                  <a:pt x="2176" y="4082"/>
                  <a:pt x="2177" y="4067"/>
                  <a:pt x="2177" y="4051"/>
                </a:cubicBezTo>
                <a:close/>
                <a:moveTo>
                  <a:pt x="1628" y="3878"/>
                </a:moveTo>
                <a:cubicBezTo>
                  <a:pt x="1618" y="3862"/>
                  <a:pt x="1609" y="3849"/>
                  <a:pt x="1600" y="3836"/>
                </a:cubicBezTo>
                <a:cubicBezTo>
                  <a:pt x="1600" y="3827"/>
                  <a:pt x="1600" y="3818"/>
                  <a:pt x="1600" y="3809"/>
                </a:cubicBezTo>
                <a:cubicBezTo>
                  <a:pt x="1609" y="3802"/>
                  <a:pt x="1619" y="3794"/>
                  <a:pt x="1628" y="3786"/>
                </a:cubicBezTo>
                <a:cubicBezTo>
                  <a:pt x="1631" y="3789"/>
                  <a:pt x="1635" y="3792"/>
                  <a:pt x="1638" y="3795"/>
                </a:cubicBezTo>
                <a:cubicBezTo>
                  <a:pt x="1637" y="3797"/>
                  <a:pt x="1636" y="3798"/>
                  <a:pt x="1635" y="3799"/>
                </a:cubicBezTo>
                <a:cubicBezTo>
                  <a:pt x="1633" y="3801"/>
                  <a:pt x="1636" y="3804"/>
                  <a:pt x="1638" y="3802"/>
                </a:cubicBezTo>
                <a:cubicBezTo>
                  <a:pt x="1639" y="3801"/>
                  <a:pt x="1640" y="3799"/>
                  <a:pt x="1641" y="3798"/>
                </a:cubicBezTo>
                <a:cubicBezTo>
                  <a:pt x="1654" y="3810"/>
                  <a:pt x="1666" y="3823"/>
                  <a:pt x="1679" y="3834"/>
                </a:cubicBezTo>
                <a:cubicBezTo>
                  <a:pt x="1662" y="3849"/>
                  <a:pt x="1645" y="3863"/>
                  <a:pt x="1628" y="3878"/>
                </a:cubicBezTo>
                <a:close/>
                <a:moveTo>
                  <a:pt x="1600" y="3750"/>
                </a:moveTo>
                <a:cubicBezTo>
                  <a:pt x="1600" y="3747"/>
                  <a:pt x="1600" y="3744"/>
                  <a:pt x="1600" y="3741"/>
                </a:cubicBezTo>
                <a:cubicBezTo>
                  <a:pt x="1614" y="3746"/>
                  <a:pt x="1628" y="3751"/>
                  <a:pt x="1642" y="3756"/>
                </a:cubicBezTo>
                <a:cubicBezTo>
                  <a:pt x="1635" y="3762"/>
                  <a:pt x="1628" y="3769"/>
                  <a:pt x="1621" y="3775"/>
                </a:cubicBezTo>
                <a:cubicBezTo>
                  <a:pt x="1614" y="3767"/>
                  <a:pt x="1607" y="3758"/>
                  <a:pt x="1600" y="3750"/>
                </a:cubicBezTo>
                <a:close/>
                <a:moveTo>
                  <a:pt x="1619" y="3777"/>
                </a:moveTo>
                <a:cubicBezTo>
                  <a:pt x="1613" y="3782"/>
                  <a:pt x="1606" y="3788"/>
                  <a:pt x="1600" y="3794"/>
                </a:cubicBezTo>
                <a:cubicBezTo>
                  <a:pt x="1600" y="3782"/>
                  <a:pt x="1600" y="3769"/>
                  <a:pt x="1600" y="3757"/>
                </a:cubicBezTo>
                <a:cubicBezTo>
                  <a:pt x="1607" y="3763"/>
                  <a:pt x="1613" y="3770"/>
                  <a:pt x="1619" y="3777"/>
                </a:cubicBezTo>
                <a:close/>
                <a:moveTo>
                  <a:pt x="1672" y="3748"/>
                </a:moveTo>
                <a:cubicBezTo>
                  <a:pt x="1673" y="3748"/>
                  <a:pt x="1674" y="3749"/>
                  <a:pt x="1674" y="3750"/>
                </a:cubicBezTo>
                <a:cubicBezTo>
                  <a:pt x="1663" y="3764"/>
                  <a:pt x="1651" y="3779"/>
                  <a:pt x="1640" y="3793"/>
                </a:cubicBezTo>
                <a:cubicBezTo>
                  <a:pt x="1637" y="3790"/>
                  <a:pt x="1633" y="3787"/>
                  <a:pt x="1630" y="3784"/>
                </a:cubicBezTo>
                <a:cubicBezTo>
                  <a:pt x="1645" y="3772"/>
                  <a:pt x="1658" y="3760"/>
                  <a:pt x="1672" y="3748"/>
                </a:cubicBezTo>
                <a:close/>
                <a:moveTo>
                  <a:pt x="1669" y="3730"/>
                </a:moveTo>
                <a:cubicBezTo>
                  <a:pt x="1663" y="3719"/>
                  <a:pt x="1658" y="3706"/>
                  <a:pt x="1655" y="3693"/>
                </a:cubicBezTo>
                <a:cubicBezTo>
                  <a:pt x="1654" y="3687"/>
                  <a:pt x="1654" y="3681"/>
                  <a:pt x="1654" y="3675"/>
                </a:cubicBezTo>
                <a:cubicBezTo>
                  <a:pt x="1661" y="3671"/>
                  <a:pt x="1667" y="3666"/>
                  <a:pt x="1673" y="3661"/>
                </a:cubicBezTo>
                <a:cubicBezTo>
                  <a:pt x="1671" y="3669"/>
                  <a:pt x="1669" y="3677"/>
                  <a:pt x="1668" y="3686"/>
                </a:cubicBezTo>
                <a:cubicBezTo>
                  <a:pt x="1668" y="3700"/>
                  <a:pt x="1670" y="3713"/>
                  <a:pt x="1674" y="3725"/>
                </a:cubicBezTo>
                <a:cubicBezTo>
                  <a:pt x="1672" y="3727"/>
                  <a:pt x="1671" y="3729"/>
                  <a:pt x="1669" y="3730"/>
                </a:cubicBezTo>
                <a:close/>
                <a:moveTo>
                  <a:pt x="1655" y="3665"/>
                </a:moveTo>
                <a:cubicBezTo>
                  <a:pt x="1657" y="3654"/>
                  <a:pt x="1662" y="3644"/>
                  <a:pt x="1667" y="3635"/>
                </a:cubicBezTo>
                <a:cubicBezTo>
                  <a:pt x="1671" y="3639"/>
                  <a:pt x="1676" y="3642"/>
                  <a:pt x="1680" y="3646"/>
                </a:cubicBezTo>
                <a:cubicBezTo>
                  <a:pt x="1672" y="3652"/>
                  <a:pt x="1664" y="3659"/>
                  <a:pt x="1655" y="3665"/>
                </a:cubicBezTo>
                <a:close/>
                <a:moveTo>
                  <a:pt x="1678" y="3620"/>
                </a:moveTo>
                <a:cubicBezTo>
                  <a:pt x="1683" y="3614"/>
                  <a:pt x="1688" y="3609"/>
                  <a:pt x="1694" y="3605"/>
                </a:cubicBezTo>
                <a:cubicBezTo>
                  <a:pt x="1694" y="3612"/>
                  <a:pt x="1693" y="3620"/>
                  <a:pt x="1692" y="3630"/>
                </a:cubicBezTo>
                <a:cubicBezTo>
                  <a:pt x="1687" y="3627"/>
                  <a:pt x="1683" y="3623"/>
                  <a:pt x="1678" y="3620"/>
                </a:cubicBezTo>
                <a:close/>
                <a:moveTo>
                  <a:pt x="1677" y="3581"/>
                </a:moveTo>
                <a:cubicBezTo>
                  <a:pt x="1670" y="3588"/>
                  <a:pt x="1664" y="3596"/>
                  <a:pt x="1659" y="3604"/>
                </a:cubicBezTo>
                <a:cubicBezTo>
                  <a:pt x="1653" y="3599"/>
                  <a:pt x="1647" y="3595"/>
                  <a:pt x="1642" y="3590"/>
                </a:cubicBezTo>
                <a:cubicBezTo>
                  <a:pt x="1641" y="3586"/>
                  <a:pt x="1641" y="3582"/>
                  <a:pt x="1641" y="3578"/>
                </a:cubicBezTo>
                <a:cubicBezTo>
                  <a:pt x="1657" y="3584"/>
                  <a:pt x="1670" y="3581"/>
                  <a:pt x="1679" y="3580"/>
                </a:cubicBezTo>
                <a:cubicBezTo>
                  <a:pt x="1678" y="3580"/>
                  <a:pt x="1678" y="3581"/>
                  <a:pt x="1677" y="3581"/>
                </a:cubicBezTo>
                <a:close/>
                <a:moveTo>
                  <a:pt x="1645" y="3722"/>
                </a:moveTo>
                <a:cubicBezTo>
                  <a:pt x="1647" y="3728"/>
                  <a:pt x="1654" y="3728"/>
                  <a:pt x="1657" y="3724"/>
                </a:cubicBezTo>
                <a:cubicBezTo>
                  <a:pt x="1660" y="3728"/>
                  <a:pt x="1661" y="3732"/>
                  <a:pt x="1664" y="3735"/>
                </a:cubicBezTo>
                <a:cubicBezTo>
                  <a:pt x="1661" y="3737"/>
                  <a:pt x="1659" y="3740"/>
                  <a:pt x="1656" y="3742"/>
                </a:cubicBezTo>
                <a:cubicBezTo>
                  <a:pt x="1655" y="3741"/>
                  <a:pt x="1654" y="3741"/>
                  <a:pt x="1653" y="3740"/>
                </a:cubicBezTo>
                <a:cubicBezTo>
                  <a:pt x="1635" y="3734"/>
                  <a:pt x="1617" y="3727"/>
                  <a:pt x="1600" y="3717"/>
                </a:cubicBezTo>
                <a:cubicBezTo>
                  <a:pt x="1600" y="3716"/>
                  <a:pt x="1600" y="3716"/>
                  <a:pt x="1600" y="3715"/>
                </a:cubicBezTo>
                <a:cubicBezTo>
                  <a:pt x="1613" y="3706"/>
                  <a:pt x="1626" y="3696"/>
                  <a:pt x="1639" y="3687"/>
                </a:cubicBezTo>
                <a:cubicBezTo>
                  <a:pt x="1640" y="3699"/>
                  <a:pt x="1642" y="3710"/>
                  <a:pt x="1645" y="3722"/>
                </a:cubicBezTo>
                <a:close/>
                <a:moveTo>
                  <a:pt x="1680" y="3834"/>
                </a:moveTo>
                <a:cubicBezTo>
                  <a:pt x="1667" y="3822"/>
                  <a:pt x="1655" y="3809"/>
                  <a:pt x="1642" y="3796"/>
                </a:cubicBezTo>
                <a:cubicBezTo>
                  <a:pt x="1654" y="3782"/>
                  <a:pt x="1666" y="3768"/>
                  <a:pt x="1678" y="3754"/>
                </a:cubicBezTo>
                <a:cubicBezTo>
                  <a:pt x="1684" y="3761"/>
                  <a:pt x="1690" y="3768"/>
                  <a:pt x="1698" y="3774"/>
                </a:cubicBezTo>
                <a:cubicBezTo>
                  <a:pt x="1703" y="3784"/>
                  <a:pt x="1708" y="3794"/>
                  <a:pt x="1715" y="3803"/>
                </a:cubicBezTo>
                <a:cubicBezTo>
                  <a:pt x="1703" y="3814"/>
                  <a:pt x="1692" y="3824"/>
                  <a:pt x="1680" y="3834"/>
                </a:cubicBezTo>
                <a:close/>
                <a:moveTo>
                  <a:pt x="1737" y="3784"/>
                </a:moveTo>
                <a:cubicBezTo>
                  <a:pt x="1733" y="3774"/>
                  <a:pt x="1729" y="3764"/>
                  <a:pt x="1726" y="3752"/>
                </a:cubicBezTo>
                <a:cubicBezTo>
                  <a:pt x="1721" y="3734"/>
                  <a:pt x="1719" y="3720"/>
                  <a:pt x="1719" y="3707"/>
                </a:cubicBezTo>
                <a:cubicBezTo>
                  <a:pt x="1725" y="3701"/>
                  <a:pt x="1732" y="3695"/>
                  <a:pt x="1738" y="3689"/>
                </a:cubicBezTo>
                <a:cubicBezTo>
                  <a:pt x="1758" y="3703"/>
                  <a:pt x="1777" y="3717"/>
                  <a:pt x="1797" y="3730"/>
                </a:cubicBezTo>
                <a:cubicBezTo>
                  <a:pt x="1777" y="3748"/>
                  <a:pt x="1757" y="3766"/>
                  <a:pt x="1737" y="3784"/>
                </a:cubicBezTo>
                <a:close/>
                <a:moveTo>
                  <a:pt x="1810" y="3739"/>
                </a:moveTo>
                <a:cubicBezTo>
                  <a:pt x="1815" y="3743"/>
                  <a:pt x="1821" y="3747"/>
                  <a:pt x="1827" y="3750"/>
                </a:cubicBezTo>
                <a:cubicBezTo>
                  <a:pt x="1811" y="3773"/>
                  <a:pt x="1795" y="3796"/>
                  <a:pt x="1780" y="3818"/>
                </a:cubicBezTo>
                <a:cubicBezTo>
                  <a:pt x="1775" y="3823"/>
                  <a:pt x="1769" y="3828"/>
                  <a:pt x="1764" y="3833"/>
                </a:cubicBezTo>
                <a:cubicBezTo>
                  <a:pt x="1757" y="3825"/>
                  <a:pt x="1752" y="3816"/>
                  <a:pt x="1746" y="3808"/>
                </a:cubicBezTo>
                <a:cubicBezTo>
                  <a:pt x="1745" y="3805"/>
                  <a:pt x="1744" y="3801"/>
                  <a:pt x="1742" y="3797"/>
                </a:cubicBezTo>
                <a:cubicBezTo>
                  <a:pt x="1765" y="3778"/>
                  <a:pt x="1787" y="3759"/>
                  <a:pt x="1810" y="3739"/>
                </a:cubicBezTo>
                <a:close/>
                <a:moveTo>
                  <a:pt x="1751" y="3895"/>
                </a:moveTo>
                <a:cubicBezTo>
                  <a:pt x="1755" y="3898"/>
                  <a:pt x="1760" y="3901"/>
                  <a:pt x="1764" y="3904"/>
                </a:cubicBezTo>
                <a:cubicBezTo>
                  <a:pt x="1759" y="3901"/>
                  <a:pt x="1756" y="3898"/>
                  <a:pt x="1751" y="3894"/>
                </a:cubicBezTo>
                <a:cubicBezTo>
                  <a:pt x="1759" y="3884"/>
                  <a:pt x="1766" y="3873"/>
                  <a:pt x="1774" y="3863"/>
                </a:cubicBezTo>
                <a:cubicBezTo>
                  <a:pt x="1781" y="3868"/>
                  <a:pt x="1788" y="3873"/>
                  <a:pt x="1796" y="3878"/>
                </a:cubicBezTo>
                <a:cubicBezTo>
                  <a:pt x="1788" y="3888"/>
                  <a:pt x="1780" y="3899"/>
                  <a:pt x="1771" y="3909"/>
                </a:cubicBezTo>
                <a:cubicBezTo>
                  <a:pt x="1770" y="3908"/>
                  <a:pt x="1768" y="3907"/>
                  <a:pt x="1766" y="3906"/>
                </a:cubicBezTo>
                <a:cubicBezTo>
                  <a:pt x="1768" y="3907"/>
                  <a:pt x="1769" y="3908"/>
                  <a:pt x="1771" y="3910"/>
                </a:cubicBezTo>
                <a:cubicBezTo>
                  <a:pt x="1735" y="3953"/>
                  <a:pt x="1697" y="3995"/>
                  <a:pt x="1657" y="4033"/>
                </a:cubicBezTo>
                <a:cubicBezTo>
                  <a:pt x="1688" y="3986"/>
                  <a:pt x="1719" y="3940"/>
                  <a:pt x="1751" y="3895"/>
                </a:cubicBezTo>
                <a:close/>
                <a:moveTo>
                  <a:pt x="1951" y="3834"/>
                </a:moveTo>
                <a:cubicBezTo>
                  <a:pt x="1942" y="3842"/>
                  <a:pt x="1933" y="3851"/>
                  <a:pt x="1923" y="3860"/>
                </a:cubicBezTo>
                <a:cubicBezTo>
                  <a:pt x="1922" y="3854"/>
                  <a:pt x="1920" y="3849"/>
                  <a:pt x="1919" y="3844"/>
                </a:cubicBezTo>
                <a:cubicBezTo>
                  <a:pt x="1924" y="3835"/>
                  <a:pt x="1929" y="3825"/>
                  <a:pt x="1935" y="3815"/>
                </a:cubicBezTo>
                <a:cubicBezTo>
                  <a:pt x="1942" y="3819"/>
                  <a:pt x="1949" y="3823"/>
                  <a:pt x="1956" y="3827"/>
                </a:cubicBezTo>
                <a:cubicBezTo>
                  <a:pt x="1954" y="3829"/>
                  <a:pt x="1953" y="3831"/>
                  <a:pt x="1951" y="3834"/>
                </a:cubicBezTo>
                <a:close/>
                <a:moveTo>
                  <a:pt x="1902" y="3776"/>
                </a:moveTo>
                <a:cubicBezTo>
                  <a:pt x="1901" y="3772"/>
                  <a:pt x="1900" y="3767"/>
                  <a:pt x="1899" y="3762"/>
                </a:cubicBezTo>
                <a:cubicBezTo>
                  <a:pt x="1915" y="3740"/>
                  <a:pt x="1931" y="3719"/>
                  <a:pt x="1946" y="3698"/>
                </a:cubicBezTo>
                <a:cubicBezTo>
                  <a:pt x="1952" y="3701"/>
                  <a:pt x="1959" y="3705"/>
                  <a:pt x="1966" y="3708"/>
                </a:cubicBezTo>
                <a:cubicBezTo>
                  <a:pt x="1952" y="3735"/>
                  <a:pt x="1939" y="3763"/>
                  <a:pt x="1925" y="3790"/>
                </a:cubicBezTo>
                <a:cubicBezTo>
                  <a:pt x="1918" y="3786"/>
                  <a:pt x="1910" y="3781"/>
                  <a:pt x="1902" y="3776"/>
                </a:cubicBezTo>
                <a:close/>
                <a:moveTo>
                  <a:pt x="1965" y="3813"/>
                </a:moveTo>
                <a:cubicBezTo>
                  <a:pt x="1958" y="3809"/>
                  <a:pt x="1950" y="3804"/>
                  <a:pt x="1942" y="3800"/>
                </a:cubicBezTo>
                <a:cubicBezTo>
                  <a:pt x="1957" y="3773"/>
                  <a:pt x="1971" y="3746"/>
                  <a:pt x="1986" y="3718"/>
                </a:cubicBezTo>
                <a:cubicBezTo>
                  <a:pt x="1993" y="3722"/>
                  <a:pt x="2001" y="3726"/>
                  <a:pt x="2009" y="3730"/>
                </a:cubicBezTo>
                <a:cubicBezTo>
                  <a:pt x="1999" y="3751"/>
                  <a:pt x="1989" y="3773"/>
                  <a:pt x="1978" y="3794"/>
                </a:cubicBezTo>
                <a:cubicBezTo>
                  <a:pt x="1974" y="3800"/>
                  <a:pt x="1970" y="3807"/>
                  <a:pt x="1965" y="3813"/>
                </a:cubicBezTo>
                <a:close/>
                <a:moveTo>
                  <a:pt x="2009" y="3880"/>
                </a:moveTo>
                <a:cubicBezTo>
                  <a:pt x="1991" y="3910"/>
                  <a:pt x="1973" y="3939"/>
                  <a:pt x="1952" y="3968"/>
                </a:cubicBezTo>
                <a:cubicBezTo>
                  <a:pt x="1950" y="3970"/>
                  <a:pt x="1951" y="3973"/>
                  <a:pt x="1953" y="3974"/>
                </a:cubicBezTo>
                <a:cubicBezTo>
                  <a:pt x="1929" y="4004"/>
                  <a:pt x="1904" y="4033"/>
                  <a:pt x="1879" y="4062"/>
                </a:cubicBezTo>
                <a:cubicBezTo>
                  <a:pt x="1919" y="3991"/>
                  <a:pt x="1958" y="3920"/>
                  <a:pt x="1996" y="3847"/>
                </a:cubicBezTo>
                <a:cubicBezTo>
                  <a:pt x="2003" y="3851"/>
                  <a:pt x="2011" y="3855"/>
                  <a:pt x="2018" y="3859"/>
                </a:cubicBezTo>
                <a:cubicBezTo>
                  <a:pt x="2015" y="3866"/>
                  <a:pt x="2012" y="3873"/>
                  <a:pt x="2009" y="3880"/>
                </a:cubicBezTo>
                <a:close/>
                <a:moveTo>
                  <a:pt x="2048" y="3689"/>
                </a:moveTo>
                <a:cubicBezTo>
                  <a:pt x="2045" y="3694"/>
                  <a:pt x="2041" y="3699"/>
                  <a:pt x="2038" y="3704"/>
                </a:cubicBezTo>
                <a:cubicBezTo>
                  <a:pt x="2037" y="3700"/>
                  <a:pt x="2037" y="3697"/>
                  <a:pt x="2036" y="3694"/>
                </a:cubicBezTo>
                <a:cubicBezTo>
                  <a:pt x="2041" y="3683"/>
                  <a:pt x="2046" y="3672"/>
                  <a:pt x="2050" y="3661"/>
                </a:cubicBezTo>
                <a:cubicBezTo>
                  <a:pt x="2050" y="3661"/>
                  <a:pt x="2051" y="3662"/>
                  <a:pt x="2051" y="3662"/>
                </a:cubicBezTo>
                <a:cubicBezTo>
                  <a:pt x="2050" y="3671"/>
                  <a:pt x="2049" y="3680"/>
                  <a:pt x="2048" y="3689"/>
                </a:cubicBezTo>
                <a:close/>
                <a:moveTo>
                  <a:pt x="2057" y="3834"/>
                </a:moveTo>
                <a:cubicBezTo>
                  <a:pt x="2059" y="3826"/>
                  <a:pt x="2062" y="3818"/>
                  <a:pt x="2065" y="3810"/>
                </a:cubicBezTo>
                <a:cubicBezTo>
                  <a:pt x="2072" y="3797"/>
                  <a:pt x="2080" y="3783"/>
                  <a:pt x="2087" y="3769"/>
                </a:cubicBezTo>
                <a:cubicBezTo>
                  <a:pt x="2093" y="3772"/>
                  <a:pt x="2099" y="3775"/>
                  <a:pt x="2105" y="3778"/>
                </a:cubicBezTo>
                <a:cubicBezTo>
                  <a:pt x="2089" y="3800"/>
                  <a:pt x="2073" y="3823"/>
                  <a:pt x="2057" y="3844"/>
                </a:cubicBezTo>
                <a:cubicBezTo>
                  <a:pt x="2057" y="3841"/>
                  <a:pt x="2057" y="3838"/>
                  <a:pt x="2057" y="3834"/>
                </a:cubicBezTo>
                <a:close/>
                <a:moveTo>
                  <a:pt x="2094" y="3754"/>
                </a:moveTo>
                <a:cubicBezTo>
                  <a:pt x="2102" y="3738"/>
                  <a:pt x="2109" y="3722"/>
                  <a:pt x="2116" y="3705"/>
                </a:cubicBezTo>
                <a:cubicBezTo>
                  <a:pt x="2122" y="3709"/>
                  <a:pt x="2128" y="3712"/>
                  <a:pt x="2135" y="3715"/>
                </a:cubicBezTo>
                <a:cubicBezTo>
                  <a:pt x="2134" y="3722"/>
                  <a:pt x="2134" y="3730"/>
                  <a:pt x="2133" y="3737"/>
                </a:cubicBezTo>
                <a:cubicBezTo>
                  <a:pt x="2127" y="3746"/>
                  <a:pt x="2120" y="3755"/>
                  <a:pt x="2114" y="3764"/>
                </a:cubicBezTo>
                <a:cubicBezTo>
                  <a:pt x="2107" y="3761"/>
                  <a:pt x="2101" y="3757"/>
                  <a:pt x="2094" y="3754"/>
                </a:cubicBezTo>
                <a:close/>
                <a:moveTo>
                  <a:pt x="2059" y="3862"/>
                </a:moveTo>
                <a:cubicBezTo>
                  <a:pt x="2080" y="3837"/>
                  <a:pt x="2101" y="3812"/>
                  <a:pt x="2120" y="3786"/>
                </a:cubicBezTo>
                <a:cubicBezTo>
                  <a:pt x="2123" y="3787"/>
                  <a:pt x="2125" y="3788"/>
                  <a:pt x="2127" y="3789"/>
                </a:cubicBezTo>
                <a:cubicBezTo>
                  <a:pt x="2124" y="3822"/>
                  <a:pt x="2119" y="3855"/>
                  <a:pt x="2114" y="3888"/>
                </a:cubicBezTo>
                <a:cubicBezTo>
                  <a:pt x="2096" y="3880"/>
                  <a:pt x="2077" y="3871"/>
                  <a:pt x="2059" y="3862"/>
                </a:cubicBezTo>
                <a:close/>
                <a:moveTo>
                  <a:pt x="2119" y="3929"/>
                </a:moveTo>
                <a:cubicBezTo>
                  <a:pt x="2124" y="3926"/>
                  <a:pt x="2128" y="3924"/>
                  <a:pt x="2133" y="3920"/>
                </a:cubicBezTo>
                <a:cubicBezTo>
                  <a:pt x="2120" y="3961"/>
                  <a:pt x="2107" y="4001"/>
                  <a:pt x="2093" y="4041"/>
                </a:cubicBezTo>
                <a:cubicBezTo>
                  <a:pt x="2103" y="4004"/>
                  <a:pt x="2111" y="3966"/>
                  <a:pt x="2119" y="3929"/>
                </a:cubicBezTo>
                <a:close/>
                <a:moveTo>
                  <a:pt x="2025" y="4256"/>
                </a:moveTo>
                <a:cubicBezTo>
                  <a:pt x="2037" y="4223"/>
                  <a:pt x="2048" y="4190"/>
                  <a:pt x="2059" y="4157"/>
                </a:cubicBezTo>
                <a:cubicBezTo>
                  <a:pt x="2094" y="4080"/>
                  <a:pt x="2125" y="4001"/>
                  <a:pt x="2153" y="3920"/>
                </a:cubicBezTo>
                <a:cubicBezTo>
                  <a:pt x="2154" y="3920"/>
                  <a:pt x="2155" y="3921"/>
                  <a:pt x="2155" y="3921"/>
                </a:cubicBezTo>
                <a:cubicBezTo>
                  <a:pt x="2118" y="4035"/>
                  <a:pt x="2075" y="4148"/>
                  <a:pt x="2025" y="4256"/>
                </a:cubicBezTo>
                <a:close/>
                <a:moveTo>
                  <a:pt x="2140" y="3897"/>
                </a:moveTo>
                <a:cubicBezTo>
                  <a:pt x="2139" y="3898"/>
                  <a:pt x="2139" y="3898"/>
                  <a:pt x="2138" y="3899"/>
                </a:cubicBezTo>
                <a:cubicBezTo>
                  <a:pt x="2134" y="3897"/>
                  <a:pt x="2131" y="3896"/>
                  <a:pt x="2127" y="3894"/>
                </a:cubicBezTo>
                <a:cubicBezTo>
                  <a:pt x="2128" y="3889"/>
                  <a:pt x="2129" y="3884"/>
                  <a:pt x="2130" y="3879"/>
                </a:cubicBezTo>
                <a:cubicBezTo>
                  <a:pt x="2140" y="3854"/>
                  <a:pt x="2148" y="3829"/>
                  <a:pt x="2157" y="3803"/>
                </a:cubicBezTo>
                <a:cubicBezTo>
                  <a:pt x="2160" y="3805"/>
                  <a:pt x="2163" y="3806"/>
                  <a:pt x="2166" y="3807"/>
                </a:cubicBezTo>
                <a:cubicBezTo>
                  <a:pt x="2158" y="3837"/>
                  <a:pt x="2149" y="3867"/>
                  <a:pt x="2140" y="3897"/>
                </a:cubicBezTo>
                <a:close/>
                <a:moveTo>
                  <a:pt x="2162" y="3646"/>
                </a:moveTo>
                <a:cubicBezTo>
                  <a:pt x="2164" y="3647"/>
                  <a:pt x="2166" y="3648"/>
                  <a:pt x="2168" y="3649"/>
                </a:cubicBezTo>
                <a:cubicBezTo>
                  <a:pt x="2168" y="3660"/>
                  <a:pt x="2167" y="3671"/>
                  <a:pt x="2167" y="3683"/>
                </a:cubicBezTo>
                <a:cubicBezTo>
                  <a:pt x="2164" y="3688"/>
                  <a:pt x="2161" y="3694"/>
                  <a:pt x="2157" y="3699"/>
                </a:cubicBezTo>
                <a:cubicBezTo>
                  <a:pt x="2159" y="3681"/>
                  <a:pt x="2161" y="3664"/>
                  <a:pt x="2162" y="3646"/>
                </a:cubicBezTo>
                <a:close/>
                <a:moveTo>
                  <a:pt x="2152" y="3744"/>
                </a:moveTo>
                <a:cubicBezTo>
                  <a:pt x="2156" y="3739"/>
                  <a:pt x="2159" y="3734"/>
                  <a:pt x="2163" y="3729"/>
                </a:cubicBezTo>
                <a:cubicBezTo>
                  <a:pt x="2164" y="3729"/>
                  <a:pt x="2165" y="3730"/>
                  <a:pt x="2167" y="3730"/>
                </a:cubicBezTo>
                <a:cubicBezTo>
                  <a:pt x="2167" y="3739"/>
                  <a:pt x="2166" y="3747"/>
                  <a:pt x="2166" y="3755"/>
                </a:cubicBezTo>
                <a:cubicBezTo>
                  <a:pt x="2163" y="3765"/>
                  <a:pt x="2160" y="3775"/>
                  <a:pt x="2156" y="3786"/>
                </a:cubicBezTo>
                <a:cubicBezTo>
                  <a:pt x="2153" y="3784"/>
                  <a:pt x="2150" y="3782"/>
                  <a:pt x="2146" y="3781"/>
                </a:cubicBezTo>
                <a:cubicBezTo>
                  <a:pt x="2148" y="3769"/>
                  <a:pt x="2150" y="3756"/>
                  <a:pt x="2152" y="3744"/>
                </a:cubicBezTo>
                <a:close/>
                <a:moveTo>
                  <a:pt x="2151" y="3801"/>
                </a:moveTo>
                <a:cubicBezTo>
                  <a:pt x="2146" y="3815"/>
                  <a:pt x="2142" y="3830"/>
                  <a:pt x="2137" y="3845"/>
                </a:cubicBezTo>
                <a:cubicBezTo>
                  <a:pt x="2139" y="3829"/>
                  <a:pt x="2141" y="3813"/>
                  <a:pt x="2144" y="3797"/>
                </a:cubicBezTo>
                <a:cubicBezTo>
                  <a:pt x="2146" y="3798"/>
                  <a:pt x="2149" y="3799"/>
                  <a:pt x="2151" y="3801"/>
                </a:cubicBezTo>
                <a:close/>
                <a:moveTo>
                  <a:pt x="2126" y="3683"/>
                </a:moveTo>
                <a:cubicBezTo>
                  <a:pt x="2130" y="3679"/>
                  <a:pt x="2134" y="3674"/>
                  <a:pt x="2138" y="3670"/>
                </a:cubicBezTo>
                <a:cubicBezTo>
                  <a:pt x="2137" y="3677"/>
                  <a:pt x="2137" y="3685"/>
                  <a:pt x="2136" y="3692"/>
                </a:cubicBezTo>
                <a:cubicBezTo>
                  <a:pt x="2132" y="3690"/>
                  <a:pt x="2129" y="3688"/>
                  <a:pt x="2125" y="3685"/>
                </a:cubicBezTo>
                <a:cubicBezTo>
                  <a:pt x="2125" y="3685"/>
                  <a:pt x="2126" y="3684"/>
                  <a:pt x="2126" y="3683"/>
                </a:cubicBezTo>
                <a:close/>
                <a:moveTo>
                  <a:pt x="2090" y="3563"/>
                </a:moveTo>
                <a:cubicBezTo>
                  <a:pt x="2091" y="3560"/>
                  <a:pt x="2093" y="3557"/>
                  <a:pt x="2094" y="3553"/>
                </a:cubicBezTo>
                <a:cubicBezTo>
                  <a:pt x="2101" y="3546"/>
                  <a:pt x="2108" y="3539"/>
                  <a:pt x="2114" y="3532"/>
                </a:cubicBezTo>
                <a:cubicBezTo>
                  <a:pt x="2116" y="3529"/>
                  <a:pt x="2118" y="3527"/>
                  <a:pt x="2120" y="3524"/>
                </a:cubicBezTo>
                <a:cubicBezTo>
                  <a:pt x="2111" y="3548"/>
                  <a:pt x="2102" y="3571"/>
                  <a:pt x="2092" y="3595"/>
                </a:cubicBezTo>
                <a:cubicBezTo>
                  <a:pt x="2088" y="3592"/>
                  <a:pt x="2084" y="3590"/>
                  <a:pt x="2080" y="3588"/>
                </a:cubicBezTo>
                <a:cubicBezTo>
                  <a:pt x="2083" y="3580"/>
                  <a:pt x="2087" y="3571"/>
                  <a:pt x="2090" y="3563"/>
                </a:cubicBezTo>
                <a:close/>
                <a:moveTo>
                  <a:pt x="2076" y="3605"/>
                </a:moveTo>
                <a:cubicBezTo>
                  <a:pt x="2079" y="3606"/>
                  <a:pt x="2082" y="3608"/>
                  <a:pt x="2086" y="3609"/>
                </a:cubicBezTo>
                <a:cubicBezTo>
                  <a:pt x="2080" y="3622"/>
                  <a:pt x="2075" y="3634"/>
                  <a:pt x="2070" y="3647"/>
                </a:cubicBezTo>
                <a:cubicBezTo>
                  <a:pt x="2069" y="3647"/>
                  <a:pt x="2069" y="3646"/>
                  <a:pt x="2069" y="3646"/>
                </a:cubicBezTo>
                <a:cubicBezTo>
                  <a:pt x="2071" y="3632"/>
                  <a:pt x="2073" y="3618"/>
                  <a:pt x="2076" y="3605"/>
                </a:cubicBezTo>
                <a:close/>
                <a:moveTo>
                  <a:pt x="2078" y="3682"/>
                </a:moveTo>
                <a:cubicBezTo>
                  <a:pt x="2081" y="3684"/>
                  <a:pt x="2083" y="3685"/>
                  <a:pt x="2086" y="3687"/>
                </a:cubicBezTo>
                <a:cubicBezTo>
                  <a:pt x="2085" y="3689"/>
                  <a:pt x="2084" y="3692"/>
                  <a:pt x="2083" y="3695"/>
                </a:cubicBezTo>
                <a:cubicBezTo>
                  <a:pt x="2076" y="3703"/>
                  <a:pt x="2068" y="3712"/>
                  <a:pt x="2060" y="3720"/>
                </a:cubicBezTo>
                <a:cubicBezTo>
                  <a:pt x="2066" y="3708"/>
                  <a:pt x="2072" y="3695"/>
                  <a:pt x="2078" y="3682"/>
                </a:cubicBezTo>
                <a:close/>
                <a:moveTo>
                  <a:pt x="2051" y="3593"/>
                </a:moveTo>
                <a:cubicBezTo>
                  <a:pt x="2054" y="3594"/>
                  <a:pt x="2056" y="3595"/>
                  <a:pt x="2059" y="3597"/>
                </a:cubicBezTo>
                <a:cubicBezTo>
                  <a:pt x="2058" y="3604"/>
                  <a:pt x="2057" y="3611"/>
                  <a:pt x="2056" y="3619"/>
                </a:cubicBezTo>
                <a:cubicBezTo>
                  <a:pt x="2054" y="3623"/>
                  <a:pt x="2053" y="3627"/>
                  <a:pt x="2051" y="3631"/>
                </a:cubicBezTo>
                <a:cubicBezTo>
                  <a:pt x="2047" y="3627"/>
                  <a:pt x="2042" y="3623"/>
                  <a:pt x="2038" y="3619"/>
                </a:cubicBezTo>
                <a:cubicBezTo>
                  <a:pt x="2042" y="3610"/>
                  <a:pt x="2047" y="3602"/>
                  <a:pt x="2051" y="3593"/>
                </a:cubicBezTo>
                <a:close/>
                <a:moveTo>
                  <a:pt x="2041" y="3654"/>
                </a:moveTo>
                <a:cubicBezTo>
                  <a:pt x="2038" y="3661"/>
                  <a:pt x="2035" y="3669"/>
                  <a:pt x="2032" y="3676"/>
                </a:cubicBezTo>
                <a:cubicBezTo>
                  <a:pt x="2030" y="3666"/>
                  <a:pt x="2029" y="3658"/>
                  <a:pt x="2028" y="3653"/>
                </a:cubicBezTo>
                <a:cubicBezTo>
                  <a:pt x="2028" y="3649"/>
                  <a:pt x="2027" y="3645"/>
                  <a:pt x="2027" y="3642"/>
                </a:cubicBezTo>
                <a:cubicBezTo>
                  <a:pt x="2032" y="3646"/>
                  <a:pt x="2036" y="3650"/>
                  <a:pt x="2041" y="3654"/>
                </a:cubicBezTo>
                <a:close/>
                <a:moveTo>
                  <a:pt x="2021" y="3843"/>
                </a:moveTo>
                <a:cubicBezTo>
                  <a:pt x="2015" y="3840"/>
                  <a:pt x="2009" y="3837"/>
                  <a:pt x="2003" y="3834"/>
                </a:cubicBezTo>
                <a:cubicBezTo>
                  <a:pt x="2008" y="3824"/>
                  <a:pt x="2014" y="3814"/>
                  <a:pt x="2019" y="3804"/>
                </a:cubicBezTo>
                <a:cubicBezTo>
                  <a:pt x="2020" y="3818"/>
                  <a:pt x="2021" y="3831"/>
                  <a:pt x="2021" y="3843"/>
                </a:cubicBezTo>
                <a:close/>
                <a:moveTo>
                  <a:pt x="2009" y="3710"/>
                </a:moveTo>
                <a:cubicBezTo>
                  <a:pt x="2004" y="3707"/>
                  <a:pt x="1999" y="3705"/>
                  <a:pt x="1994" y="3702"/>
                </a:cubicBezTo>
                <a:cubicBezTo>
                  <a:pt x="1998" y="3695"/>
                  <a:pt x="2002" y="3687"/>
                  <a:pt x="2006" y="3680"/>
                </a:cubicBezTo>
                <a:cubicBezTo>
                  <a:pt x="2007" y="3690"/>
                  <a:pt x="2008" y="3700"/>
                  <a:pt x="2009" y="3710"/>
                </a:cubicBezTo>
                <a:close/>
                <a:moveTo>
                  <a:pt x="2000" y="3633"/>
                </a:moveTo>
                <a:cubicBezTo>
                  <a:pt x="2000" y="3634"/>
                  <a:pt x="2001" y="3635"/>
                  <a:pt x="2001" y="3636"/>
                </a:cubicBezTo>
                <a:cubicBezTo>
                  <a:pt x="1992" y="3655"/>
                  <a:pt x="1983" y="3673"/>
                  <a:pt x="1974" y="3691"/>
                </a:cubicBezTo>
                <a:cubicBezTo>
                  <a:pt x="1968" y="3688"/>
                  <a:pt x="1963" y="3685"/>
                  <a:pt x="1957" y="3682"/>
                </a:cubicBezTo>
                <a:cubicBezTo>
                  <a:pt x="1960" y="3678"/>
                  <a:pt x="1964" y="3673"/>
                  <a:pt x="1967" y="3669"/>
                </a:cubicBezTo>
                <a:cubicBezTo>
                  <a:pt x="1978" y="3657"/>
                  <a:pt x="1989" y="3645"/>
                  <a:pt x="2000" y="3633"/>
                </a:cubicBezTo>
                <a:close/>
                <a:moveTo>
                  <a:pt x="1931" y="3643"/>
                </a:moveTo>
                <a:cubicBezTo>
                  <a:pt x="1943" y="3641"/>
                  <a:pt x="1955" y="3638"/>
                  <a:pt x="1966" y="3635"/>
                </a:cubicBezTo>
                <a:cubicBezTo>
                  <a:pt x="1956" y="3646"/>
                  <a:pt x="1944" y="3658"/>
                  <a:pt x="1933" y="3669"/>
                </a:cubicBezTo>
                <a:cubicBezTo>
                  <a:pt x="1928" y="3666"/>
                  <a:pt x="1923" y="3664"/>
                  <a:pt x="1918" y="3661"/>
                </a:cubicBezTo>
                <a:cubicBezTo>
                  <a:pt x="1922" y="3655"/>
                  <a:pt x="1926" y="3649"/>
                  <a:pt x="1931" y="3643"/>
                </a:cubicBezTo>
                <a:close/>
                <a:moveTo>
                  <a:pt x="1907" y="3677"/>
                </a:moveTo>
                <a:cubicBezTo>
                  <a:pt x="1911" y="3679"/>
                  <a:pt x="1915" y="3681"/>
                  <a:pt x="1919" y="3683"/>
                </a:cubicBezTo>
                <a:cubicBezTo>
                  <a:pt x="1909" y="3693"/>
                  <a:pt x="1900" y="3704"/>
                  <a:pt x="1890" y="3714"/>
                </a:cubicBezTo>
                <a:cubicBezTo>
                  <a:pt x="1889" y="3710"/>
                  <a:pt x="1889" y="3706"/>
                  <a:pt x="1888" y="3703"/>
                </a:cubicBezTo>
                <a:cubicBezTo>
                  <a:pt x="1894" y="3694"/>
                  <a:pt x="1900" y="3685"/>
                  <a:pt x="1907" y="3677"/>
                </a:cubicBezTo>
                <a:close/>
                <a:moveTo>
                  <a:pt x="1882" y="3789"/>
                </a:moveTo>
                <a:cubicBezTo>
                  <a:pt x="1887" y="3808"/>
                  <a:pt x="1893" y="3827"/>
                  <a:pt x="1898" y="3846"/>
                </a:cubicBezTo>
                <a:cubicBezTo>
                  <a:pt x="1892" y="3858"/>
                  <a:pt x="1886" y="3870"/>
                  <a:pt x="1880" y="3883"/>
                </a:cubicBezTo>
                <a:cubicBezTo>
                  <a:pt x="1882" y="3851"/>
                  <a:pt x="1882" y="3820"/>
                  <a:pt x="1882" y="3789"/>
                </a:cubicBezTo>
                <a:close/>
                <a:moveTo>
                  <a:pt x="1875" y="3956"/>
                </a:moveTo>
                <a:cubicBezTo>
                  <a:pt x="1875" y="3954"/>
                  <a:pt x="1875" y="3953"/>
                  <a:pt x="1876" y="3951"/>
                </a:cubicBezTo>
                <a:cubicBezTo>
                  <a:pt x="1889" y="3935"/>
                  <a:pt x="1903" y="3918"/>
                  <a:pt x="1916" y="3901"/>
                </a:cubicBezTo>
                <a:cubicBezTo>
                  <a:pt x="1916" y="3902"/>
                  <a:pt x="1916" y="3902"/>
                  <a:pt x="1916" y="3903"/>
                </a:cubicBezTo>
                <a:cubicBezTo>
                  <a:pt x="1887" y="3949"/>
                  <a:pt x="1855" y="3992"/>
                  <a:pt x="1817" y="4033"/>
                </a:cubicBezTo>
                <a:cubicBezTo>
                  <a:pt x="1823" y="4023"/>
                  <a:pt x="1828" y="4013"/>
                  <a:pt x="1833" y="4003"/>
                </a:cubicBezTo>
                <a:cubicBezTo>
                  <a:pt x="1846" y="3988"/>
                  <a:pt x="1858" y="3973"/>
                  <a:pt x="1870" y="3958"/>
                </a:cubicBezTo>
                <a:cubicBezTo>
                  <a:pt x="1872" y="3959"/>
                  <a:pt x="1875" y="3959"/>
                  <a:pt x="1875" y="3956"/>
                </a:cubicBezTo>
                <a:close/>
                <a:moveTo>
                  <a:pt x="1870" y="3903"/>
                </a:moveTo>
                <a:cubicBezTo>
                  <a:pt x="1868" y="3907"/>
                  <a:pt x="1867" y="3910"/>
                  <a:pt x="1865" y="3913"/>
                </a:cubicBezTo>
                <a:cubicBezTo>
                  <a:pt x="1783" y="3985"/>
                  <a:pt x="1697" y="4052"/>
                  <a:pt x="1606" y="4113"/>
                </a:cubicBezTo>
                <a:cubicBezTo>
                  <a:pt x="1618" y="4093"/>
                  <a:pt x="1631" y="4073"/>
                  <a:pt x="1644" y="4054"/>
                </a:cubicBezTo>
                <a:cubicBezTo>
                  <a:pt x="1692" y="4013"/>
                  <a:pt x="1737" y="3966"/>
                  <a:pt x="1780" y="3916"/>
                </a:cubicBezTo>
                <a:cubicBezTo>
                  <a:pt x="1792" y="3925"/>
                  <a:pt x="1805" y="3934"/>
                  <a:pt x="1818" y="3943"/>
                </a:cubicBezTo>
                <a:cubicBezTo>
                  <a:pt x="1820" y="3944"/>
                  <a:pt x="1821" y="3942"/>
                  <a:pt x="1819" y="3941"/>
                </a:cubicBezTo>
                <a:cubicBezTo>
                  <a:pt x="1806" y="3933"/>
                  <a:pt x="1793" y="3924"/>
                  <a:pt x="1780" y="3915"/>
                </a:cubicBezTo>
                <a:cubicBezTo>
                  <a:pt x="1789" y="3905"/>
                  <a:pt x="1797" y="3894"/>
                  <a:pt x="1806" y="3884"/>
                </a:cubicBezTo>
                <a:cubicBezTo>
                  <a:pt x="1811" y="3887"/>
                  <a:pt x="1817" y="3891"/>
                  <a:pt x="1823" y="3894"/>
                </a:cubicBezTo>
                <a:cubicBezTo>
                  <a:pt x="1824" y="3895"/>
                  <a:pt x="1826" y="3893"/>
                  <a:pt x="1824" y="3892"/>
                </a:cubicBezTo>
                <a:cubicBezTo>
                  <a:pt x="1819" y="3888"/>
                  <a:pt x="1814" y="3883"/>
                  <a:pt x="1809" y="3879"/>
                </a:cubicBezTo>
                <a:cubicBezTo>
                  <a:pt x="1829" y="3855"/>
                  <a:pt x="1849" y="3830"/>
                  <a:pt x="1867" y="3805"/>
                </a:cubicBezTo>
                <a:cubicBezTo>
                  <a:pt x="1869" y="3838"/>
                  <a:pt x="1870" y="3871"/>
                  <a:pt x="1870" y="3903"/>
                </a:cubicBezTo>
                <a:close/>
                <a:moveTo>
                  <a:pt x="1866" y="3784"/>
                </a:moveTo>
                <a:cubicBezTo>
                  <a:pt x="1845" y="3813"/>
                  <a:pt x="1823" y="3842"/>
                  <a:pt x="1801" y="3871"/>
                </a:cubicBezTo>
                <a:cubicBezTo>
                  <a:pt x="1794" y="3865"/>
                  <a:pt x="1787" y="3859"/>
                  <a:pt x="1781" y="3852"/>
                </a:cubicBezTo>
                <a:cubicBezTo>
                  <a:pt x="1788" y="3843"/>
                  <a:pt x="1794" y="3834"/>
                  <a:pt x="1801" y="3825"/>
                </a:cubicBezTo>
                <a:cubicBezTo>
                  <a:pt x="1821" y="3807"/>
                  <a:pt x="1840" y="3789"/>
                  <a:pt x="1860" y="3771"/>
                </a:cubicBezTo>
                <a:cubicBezTo>
                  <a:pt x="1862" y="3772"/>
                  <a:pt x="1864" y="3773"/>
                  <a:pt x="1866" y="3774"/>
                </a:cubicBezTo>
                <a:cubicBezTo>
                  <a:pt x="1866" y="3777"/>
                  <a:pt x="1866" y="3781"/>
                  <a:pt x="1866" y="3784"/>
                </a:cubicBezTo>
                <a:close/>
                <a:moveTo>
                  <a:pt x="1860" y="3697"/>
                </a:moveTo>
                <a:cubicBezTo>
                  <a:pt x="1860" y="3699"/>
                  <a:pt x="1860" y="3700"/>
                  <a:pt x="1860" y="3702"/>
                </a:cubicBezTo>
                <a:cubicBezTo>
                  <a:pt x="1853" y="3713"/>
                  <a:pt x="1845" y="3724"/>
                  <a:pt x="1837" y="3735"/>
                </a:cubicBezTo>
                <a:cubicBezTo>
                  <a:pt x="1833" y="3732"/>
                  <a:pt x="1829" y="3729"/>
                  <a:pt x="1824" y="3726"/>
                </a:cubicBezTo>
                <a:cubicBezTo>
                  <a:pt x="1836" y="3715"/>
                  <a:pt x="1848" y="3705"/>
                  <a:pt x="1859" y="3694"/>
                </a:cubicBezTo>
                <a:cubicBezTo>
                  <a:pt x="1859" y="3695"/>
                  <a:pt x="1860" y="3696"/>
                  <a:pt x="1860" y="3697"/>
                </a:cubicBezTo>
                <a:close/>
                <a:moveTo>
                  <a:pt x="1833" y="3637"/>
                </a:moveTo>
                <a:cubicBezTo>
                  <a:pt x="1838" y="3640"/>
                  <a:pt x="1844" y="3643"/>
                  <a:pt x="1850" y="3646"/>
                </a:cubicBezTo>
                <a:cubicBezTo>
                  <a:pt x="1851" y="3656"/>
                  <a:pt x="1853" y="3666"/>
                  <a:pt x="1855" y="3676"/>
                </a:cubicBezTo>
                <a:cubicBezTo>
                  <a:pt x="1841" y="3690"/>
                  <a:pt x="1826" y="3703"/>
                  <a:pt x="1811" y="3717"/>
                </a:cubicBezTo>
                <a:cubicBezTo>
                  <a:pt x="1802" y="3711"/>
                  <a:pt x="1793" y="3705"/>
                  <a:pt x="1784" y="3698"/>
                </a:cubicBezTo>
                <a:cubicBezTo>
                  <a:pt x="1774" y="3691"/>
                  <a:pt x="1764" y="3683"/>
                  <a:pt x="1753" y="3676"/>
                </a:cubicBezTo>
                <a:cubicBezTo>
                  <a:pt x="1770" y="3660"/>
                  <a:pt x="1788" y="3644"/>
                  <a:pt x="1805" y="3628"/>
                </a:cubicBezTo>
                <a:cubicBezTo>
                  <a:pt x="1814" y="3632"/>
                  <a:pt x="1823" y="3634"/>
                  <a:pt x="1833" y="3637"/>
                </a:cubicBezTo>
                <a:close/>
                <a:moveTo>
                  <a:pt x="1740" y="3662"/>
                </a:moveTo>
                <a:cubicBezTo>
                  <a:pt x="1739" y="3663"/>
                  <a:pt x="1738" y="3664"/>
                  <a:pt x="1737" y="3664"/>
                </a:cubicBezTo>
                <a:cubicBezTo>
                  <a:pt x="1735" y="3662"/>
                  <a:pt x="1732" y="3660"/>
                  <a:pt x="1729" y="3658"/>
                </a:cubicBezTo>
                <a:cubicBezTo>
                  <a:pt x="1740" y="3637"/>
                  <a:pt x="1759" y="3625"/>
                  <a:pt x="1776" y="3611"/>
                </a:cubicBezTo>
                <a:cubicBezTo>
                  <a:pt x="1764" y="3628"/>
                  <a:pt x="1752" y="3645"/>
                  <a:pt x="1740" y="3662"/>
                </a:cubicBezTo>
                <a:close/>
                <a:moveTo>
                  <a:pt x="1647" y="3483"/>
                </a:moveTo>
                <a:cubicBezTo>
                  <a:pt x="1655" y="3497"/>
                  <a:pt x="1672" y="3505"/>
                  <a:pt x="1686" y="3505"/>
                </a:cubicBezTo>
                <a:cubicBezTo>
                  <a:pt x="1706" y="3505"/>
                  <a:pt x="1725" y="3507"/>
                  <a:pt x="1744" y="3512"/>
                </a:cubicBezTo>
                <a:cubicBezTo>
                  <a:pt x="1748" y="3519"/>
                  <a:pt x="1751" y="3527"/>
                  <a:pt x="1751" y="3536"/>
                </a:cubicBezTo>
                <a:cubicBezTo>
                  <a:pt x="1741" y="3541"/>
                  <a:pt x="1732" y="3546"/>
                  <a:pt x="1722" y="3551"/>
                </a:cubicBezTo>
                <a:cubicBezTo>
                  <a:pt x="1720" y="3549"/>
                  <a:pt x="1717" y="3548"/>
                  <a:pt x="1714" y="3547"/>
                </a:cubicBezTo>
                <a:cubicBezTo>
                  <a:pt x="1709" y="3545"/>
                  <a:pt x="1705" y="3544"/>
                  <a:pt x="1701" y="3544"/>
                </a:cubicBezTo>
                <a:cubicBezTo>
                  <a:pt x="1679" y="3531"/>
                  <a:pt x="1657" y="3517"/>
                  <a:pt x="1636" y="3503"/>
                </a:cubicBezTo>
                <a:cubicBezTo>
                  <a:pt x="1635" y="3497"/>
                  <a:pt x="1635" y="3492"/>
                  <a:pt x="1634" y="3487"/>
                </a:cubicBezTo>
                <a:cubicBezTo>
                  <a:pt x="1639" y="3486"/>
                  <a:pt x="1643" y="3485"/>
                  <a:pt x="1647" y="3483"/>
                </a:cubicBezTo>
                <a:close/>
                <a:moveTo>
                  <a:pt x="1602" y="3545"/>
                </a:moveTo>
                <a:cubicBezTo>
                  <a:pt x="1611" y="3552"/>
                  <a:pt x="1614" y="3558"/>
                  <a:pt x="1619" y="3564"/>
                </a:cubicBezTo>
                <a:cubicBezTo>
                  <a:pt x="1619" y="3566"/>
                  <a:pt x="1619" y="3569"/>
                  <a:pt x="1619" y="3571"/>
                </a:cubicBezTo>
                <a:cubicBezTo>
                  <a:pt x="1615" y="3567"/>
                  <a:pt x="1610" y="3563"/>
                  <a:pt x="1605" y="3558"/>
                </a:cubicBezTo>
                <a:cubicBezTo>
                  <a:pt x="1604" y="3557"/>
                  <a:pt x="1604" y="3555"/>
                  <a:pt x="1603" y="3553"/>
                </a:cubicBezTo>
                <a:cubicBezTo>
                  <a:pt x="1599" y="3545"/>
                  <a:pt x="1597" y="3536"/>
                  <a:pt x="1596" y="3528"/>
                </a:cubicBezTo>
                <a:cubicBezTo>
                  <a:pt x="1599" y="3532"/>
                  <a:pt x="1599" y="3542"/>
                  <a:pt x="1602" y="3545"/>
                </a:cubicBezTo>
                <a:close/>
                <a:moveTo>
                  <a:pt x="1601" y="3604"/>
                </a:moveTo>
                <a:cubicBezTo>
                  <a:pt x="1603" y="3598"/>
                  <a:pt x="1604" y="3592"/>
                  <a:pt x="1605" y="3587"/>
                </a:cubicBezTo>
                <a:cubicBezTo>
                  <a:pt x="1610" y="3591"/>
                  <a:pt x="1616" y="3596"/>
                  <a:pt x="1622" y="3600"/>
                </a:cubicBezTo>
                <a:cubicBezTo>
                  <a:pt x="1623" y="3612"/>
                  <a:pt x="1624" y="3624"/>
                  <a:pt x="1626" y="3635"/>
                </a:cubicBezTo>
                <a:cubicBezTo>
                  <a:pt x="1629" y="3650"/>
                  <a:pt x="1633" y="3665"/>
                  <a:pt x="1637" y="3679"/>
                </a:cubicBezTo>
                <a:cubicBezTo>
                  <a:pt x="1625" y="3689"/>
                  <a:pt x="1612" y="3698"/>
                  <a:pt x="1599" y="3708"/>
                </a:cubicBezTo>
                <a:cubicBezTo>
                  <a:pt x="1598" y="3675"/>
                  <a:pt x="1593" y="3644"/>
                  <a:pt x="1583" y="3617"/>
                </a:cubicBezTo>
                <a:cubicBezTo>
                  <a:pt x="1591" y="3614"/>
                  <a:pt x="1600" y="3610"/>
                  <a:pt x="1601" y="3604"/>
                </a:cubicBezTo>
                <a:close/>
                <a:moveTo>
                  <a:pt x="1468" y="3906"/>
                </a:moveTo>
                <a:cubicBezTo>
                  <a:pt x="1463" y="3902"/>
                  <a:pt x="1458" y="3898"/>
                  <a:pt x="1453" y="3895"/>
                </a:cubicBezTo>
                <a:cubicBezTo>
                  <a:pt x="1458" y="3871"/>
                  <a:pt x="1466" y="3849"/>
                  <a:pt x="1473" y="3826"/>
                </a:cubicBezTo>
                <a:cubicBezTo>
                  <a:pt x="1481" y="3834"/>
                  <a:pt x="1488" y="3842"/>
                  <a:pt x="1495" y="3850"/>
                </a:cubicBezTo>
                <a:cubicBezTo>
                  <a:pt x="1496" y="3852"/>
                  <a:pt x="1499" y="3849"/>
                  <a:pt x="1498" y="3847"/>
                </a:cubicBezTo>
                <a:cubicBezTo>
                  <a:pt x="1491" y="3835"/>
                  <a:pt x="1485" y="3823"/>
                  <a:pt x="1478" y="3811"/>
                </a:cubicBezTo>
                <a:cubicBezTo>
                  <a:pt x="1487" y="3780"/>
                  <a:pt x="1494" y="3748"/>
                  <a:pt x="1491" y="3715"/>
                </a:cubicBezTo>
                <a:cubicBezTo>
                  <a:pt x="1491" y="3707"/>
                  <a:pt x="1487" y="3701"/>
                  <a:pt x="1479" y="3699"/>
                </a:cubicBezTo>
                <a:cubicBezTo>
                  <a:pt x="1461" y="3692"/>
                  <a:pt x="1445" y="3688"/>
                  <a:pt x="1428" y="3686"/>
                </a:cubicBezTo>
                <a:cubicBezTo>
                  <a:pt x="1428" y="3665"/>
                  <a:pt x="1431" y="3643"/>
                  <a:pt x="1440" y="3622"/>
                </a:cubicBezTo>
                <a:cubicBezTo>
                  <a:pt x="1453" y="3612"/>
                  <a:pt x="1459" y="3606"/>
                  <a:pt x="1481" y="3626"/>
                </a:cubicBezTo>
                <a:cubicBezTo>
                  <a:pt x="1481" y="3644"/>
                  <a:pt x="1483" y="3662"/>
                  <a:pt x="1487" y="3680"/>
                </a:cubicBezTo>
                <a:cubicBezTo>
                  <a:pt x="1489" y="3705"/>
                  <a:pt x="1501" y="3732"/>
                  <a:pt x="1518" y="3757"/>
                </a:cubicBezTo>
                <a:cubicBezTo>
                  <a:pt x="1524" y="3767"/>
                  <a:pt x="1531" y="3777"/>
                  <a:pt x="1538" y="3787"/>
                </a:cubicBezTo>
                <a:cubicBezTo>
                  <a:pt x="1538" y="3787"/>
                  <a:pt x="1539" y="3787"/>
                  <a:pt x="1538" y="3786"/>
                </a:cubicBezTo>
                <a:cubicBezTo>
                  <a:pt x="1538" y="3786"/>
                  <a:pt x="1538" y="3785"/>
                  <a:pt x="1537" y="3784"/>
                </a:cubicBezTo>
                <a:cubicBezTo>
                  <a:pt x="1547" y="3797"/>
                  <a:pt x="1558" y="3809"/>
                  <a:pt x="1569" y="3821"/>
                </a:cubicBezTo>
                <a:cubicBezTo>
                  <a:pt x="1536" y="3850"/>
                  <a:pt x="1502" y="3878"/>
                  <a:pt x="1468" y="3906"/>
                </a:cubicBezTo>
                <a:close/>
                <a:moveTo>
                  <a:pt x="1458" y="3777"/>
                </a:moveTo>
                <a:cubicBezTo>
                  <a:pt x="1455" y="3773"/>
                  <a:pt x="1453" y="3770"/>
                  <a:pt x="1451" y="3766"/>
                </a:cubicBezTo>
                <a:cubicBezTo>
                  <a:pt x="1444" y="3755"/>
                  <a:pt x="1439" y="3743"/>
                  <a:pt x="1435" y="3730"/>
                </a:cubicBezTo>
                <a:cubicBezTo>
                  <a:pt x="1454" y="3740"/>
                  <a:pt x="1459" y="3757"/>
                  <a:pt x="1458" y="3777"/>
                </a:cubicBezTo>
                <a:close/>
                <a:moveTo>
                  <a:pt x="1431" y="3459"/>
                </a:moveTo>
                <a:cubicBezTo>
                  <a:pt x="1435" y="3461"/>
                  <a:pt x="1440" y="3463"/>
                  <a:pt x="1444" y="3466"/>
                </a:cubicBezTo>
                <a:cubicBezTo>
                  <a:pt x="1459" y="3474"/>
                  <a:pt x="1474" y="3484"/>
                  <a:pt x="1489" y="3492"/>
                </a:cubicBezTo>
                <a:cubicBezTo>
                  <a:pt x="1487" y="3495"/>
                  <a:pt x="1484" y="3498"/>
                  <a:pt x="1481" y="3502"/>
                </a:cubicBezTo>
                <a:cubicBezTo>
                  <a:pt x="1479" y="3503"/>
                  <a:pt x="1478" y="3503"/>
                  <a:pt x="1476" y="3504"/>
                </a:cubicBezTo>
                <a:cubicBezTo>
                  <a:pt x="1469" y="3507"/>
                  <a:pt x="1461" y="3510"/>
                  <a:pt x="1453" y="3512"/>
                </a:cubicBezTo>
                <a:cubicBezTo>
                  <a:pt x="1453" y="3512"/>
                  <a:pt x="1453" y="3511"/>
                  <a:pt x="1452" y="3511"/>
                </a:cubicBezTo>
                <a:cubicBezTo>
                  <a:pt x="1445" y="3494"/>
                  <a:pt x="1437" y="3476"/>
                  <a:pt x="1431" y="3459"/>
                </a:cubicBezTo>
                <a:close/>
                <a:moveTo>
                  <a:pt x="1545" y="3708"/>
                </a:moveTo>
                <a:cubicBezTo>
                  <a:pt x="1550" y="3712"/>
                  <a:pt x="1554" y="3716"/>
                  <a:pt x="1559" y="3719"/>
                </a:cubicBezTo>
                <a:cubicBezTo>
                  <a:pt x="1564" y="3743"/>
                  <a:pt x="1568" y="3767"/>
                  <a:pt x="1570" y="3791"/>
                </a:cubicBezTo>
                <a:cubicBezTo>
                  <a:pt x="1555" y="3764"/>
                  <a:pt x="1545" y="3738"/>
                  <a:pt x="1545" y="3708"/>
                </a:cubicBezTo>
                <a:close/>
                <a:moveTo>
                  <a:pt x="1561" y="3403"/>
                </a:moveTo>
                <a:cubicBezTo>
                  <a:pt x="1563" y="3403"/>
                  <a:pt x="1564" y="3403"/>
                  <a:pt x="1565" y="3403"/>
                </a:cubicBezTo>
                <a:cubicBezTo>
                  <a:pt x="1564" y="3423"/>
                  <a:pt x="1564" y="3435"/>
                  <a:pt x="1561" y="3446"/>
                </a:cubicBezTo>
                <a:cubicBezTo>
                  <a:pt x="1558" y="3444"/>
                  <a:pt x="1555" y="3442"/>
                  <a:pt x="1553" y="3439"/>
                </a:cubicBezTo>
                <a:cubicBezTo>
                  <a:pt x="1555" y="3427"/>
                  <a:pt x="1558" y="3415"/>
                  <a:pt x="1561" y="3403"/>
                </a:cubicBezTo>
                <a:close/>
                <a:moveTo>
                  <a:pt x="1532" y="3524"/>
                </a:moveTo>
                <a:cubicBezTo>
                  <a:pt x="1532" y="3524"/>
                  <a:pt x="1532" y="3524"/>
                  <a:pt x="1532" y="3524"/>
                </a:cubicBezTo>
                <a:cubicBezTo>
                  <a:pt x="1542" y="3533"/>
                  <a:pt x="1553" y="3543"/>
                  <a:pt x="1563" y="3552"/>
                </a:cubicBezTo>
                <a:cubicBezTo>
                  <a:pt x="1561" y="3559"/>
                  <a:pt x="1558" y="3565"/>
                  <a:pt x="1555" y="3571"/>
                </a:cubicBezTo>
                <a:cubicBezTo>
                  <a:pt x="1553" y="3569"/>
                  <a:pt x="1551" y="3567"/>
                  <a:pt x="1549" y="3565"/>
                </a:cubicBezTo>
                <a:cubicBezTo>
                  <a:pt x="1540" y="3557"/>
                  <a:pt x="1529" y="3550"/>
                  <a:pt x="1517" y="3543"/>
                </a:cubicBezTo>
                <a:cubicBezTo>
                  <a:pt x="1521" y="3536"/>
                  <a:pt x="1526" y="3530"/>
                  <a:pt x="1532" y="3524"/>
                </a:cubicBezTo>
                <a:close/>
                <a:moveTo>
                  <a:pt x="1464" y="3389"/>
                </a:moveTo>
                <a:cubicBezTo>
                  <a:pt x="1478" y="3408"/>
                  <a:pt x="1494" y="3425"/>
                  <a:pt x="1512" y="3442"/>
                </a:cubicBezTo>
                <a:cubicBezTo>
                  <a:pt x="1511" y="3447"/>
                  <a:pt x="1510" y="3452"/>
                  <a:pt x="1508" y="3457"/>
                </a:cubicBezTo>
                <a:cubicBezTo>
                  <a:pt x="1508" y="3457"/>
                  <a:pt x="1507" y="3456"/>
                  <a:pt x="1507" y="3456"/>
                </a:cubicBezTo>
                <a:cubicBezTo>
                  <a:pt x="1489" y="3435"/>
                  <a:pt x="1474" y="3412"/>
                  <a:pt x="1460" y="3389"/>
                </a:cubicBezTo>
                <a:cubicBezTo>
                  <a:pt x="1462" y="3389"/>
                  <a:pt x="1463" y="3389"/>
                  <a:pt x="1464" y="3389"/>
                </a:cubicBezTo>
                <a:close/>
                <a:moveTo>
                  <a:pt x="1424" y="3383"/>
                </a:moveTo>
                <a:cubicBezTo>
                  <a:pt x="1430" y="3396"/>
                  <a:pt x="1437" y="3409"/>
                  <a:pt x="1445" y="3421"/>
                </a:cubicBezTo>
                <a:cubicBezTo>
                  <a:pt x="1437" y="3416"/>
                  <a:pt x="1429" y="3412"/>
                  <a:pt x="1421" y="3408"/>
                </a:cubicBezTo>
                <a:cubicBezTo>
                  <a:pt x="1420" y="3399"/>
                  <a:pt x="1419" y="3391"/>
                  <a:pt x="1418" y="3382"/>
                </a:cubicBezTo>
                <a:cubicBezTo>
                  <a:pt x="1420" y="3383"/>
                  <a:pt x="1422" y="3383"/>
                  <a:pt x="1424" y="3383"/>
                </a:cubicBezTo>
                <a:close/>
                <a:moveTo>
                  <a:pt x="1368" y="3667"/>
                </a:moveTo>
                <a:cubicBezTo>
                  <a:pt x="1370" y="3673"/>
                  <a:pt x="1372" y="3680"/>
                  <a:pt x="1374" y="3686"/>
                </a:cubicBezTo>
                <a:cubicBezTo>
                  <a:pt x="1366" y="3686"/>
                  <a:pt x="1358" y="3687"/>
                  <a:pt x="1350" y="3688"/>
                </a:cubicBezTo>
                <a:cubicBezTo>
                  <a:pt x="1349" y="3688"/>
                  <a:pt x="1348" y="3688"/>
                  <a:pt x="1346" y="3688"/>
                </a:cubicBezTo>
                <a:cubicBezTo>
                  <a:pt x="1354" y="3682"/>
                  <a:pt x="1361" y="3675"/>
                  <a:pt x="1368" y="3667"/>
                </a:cubicBezTo>
                <a:close/>
                <a:moveTo>
                  <a:pt x="1391" y="3723"/>
                </a:moveTo>
                <a:cubicBezTo>
                  <a:pt x="1408" y="3751"/>
                  <a:pt x="1431" y="3778"/>
                  <a:pt x="1454" y="3804"/>
                </a:cubicBezTo>
                <a:cubicBezTo>
                  <a:pt x="1453" y="3811"/>
                  <a:pt x="1451" y="3818"/>
                  <a:pt x="1449" y="3825"/>
                </a:cubicBezTo>
                <a:cubicBezTo>
                  <a:pt x="1444" y="3845"/>
                  <a:pt x="1439" y="3864"/>
                  <a:pt x="1436" y="3882"/>
                </a:cubicBezTo>
                <a:cubicBezTo>
                  <a:pt x="1405" y="3857"/>
                  <a:pt x="1373" y="3829"/>
                  <a:pt x="1349" y="3797"/>
                </a:cubicBezTo>
                <a:cubicBezTo>
                  <a:pt x="1349" y="3793"/>
                  <a:pt x="1349" y="3789"/>
                  <a:pt x="1349" y="3784"/>
                </a:cubicBezTo>
                <a:cubicBezTo>
                  <a:pt x="1370" y="3808"/>
                  <a:pt x="1392" y="3831"/>
                  <a:pt x="1414" y="3854"/>
                </a:cubicBezTo>
                <a:cubicBezTo>
                  <a:pt x="1425" y="3865"/>
                  <a:pt x="1442" y="3848"/>
                  <a:pt x="1431" y="3837"/>
                </a:cubicBezTo>
                <a:cubicBezTo>
                  <a:pt x="1399" y="3803"/>
                  <a:pt x="1367" y="3767"/>
                  <a:pt x="1335" y="3732"/>
                </a:cubicBezTo>
                <a:cubicBezTo>
                  <a:pt x="1354" y="3729"/>
                  <a:pt x="1373" y="3724"/>
                  <a:pt x="1391" y="3723"/>
                </a:cubicBezTo>
                <a:close/>
                <a:moveTo>
                  <a:pt x="1335" y="3850"/>
                </a:moveTo>
                <a:cubicBezTo>
                  <a:pt x="1338" y="3841"/>
                  <a:pt x="1341" y="3832"/>
                  <a:pt x="1344" y="3824"/>
                </a:cubicBezTo>
                <a:cubicBezTo>
                  <a:pt x="1370" y="3851"/>
                  <a:pt x="1402" y="3876"/>
                  <a:pt x="1434" y="3896"/>
                </a:cubicBezTo>
                <a:cubicBezTo>
                  <a:pt x="1432" y="3909"/>
                  <a:pt x="1432" y="3921"/>
                  <a:pt x="1433" y="3933"/>
                </a:cubicBezTo>
                <a:cubicBezTo>
                  <a:pt x="1419" y="3944"/>
                  <a:pt x="1405" y="3955"/>
                  <a:pt x="1391" y="3966"/>
                </a:cubicBezTo>
                <a:cubicBezTo>
                  <a:pt x="1363" y="3951"/>
                  <a:pt x="1336" y="3936"/>
                  <a:pt x="1309" y="3920"/>
                </a:cubicBezTo>
                <a:cubicBezTo>
                  <a:pt x="1317" y="3898"/>
                  <a:pt x="1326" y="3875"/>
                  <a:pt x="1335" y="3850"/>
                </a:cubicBezTo>
                <a:close/>
                <a:moveTo>
                  <a:pt x="1301" y="3943"/>
                </a:moveTo>
                <a:cubicBezTo>
                  <a:pt x="1308" y="3956"/>
                  <a:pt x="1315" y="3969"/>
                  <a:pt x="1322" y="3982"/>
                </a:cubicBezTo>
                <a:cubicBezTo>
                  <a:pt x="1313" y="3977"/>
                  <a:pt x="1304" y="3971"/>
                  <a:pt x="1294" y="3966"/>
                </a:cubicBezTo>
                <a:cubicBezTo>
                  <a:pt x="1296" y="3958"/>
                  <a:pt x="1298" y="3951"/>
                  <a:pt x="1301" y="3943"/>
                </a:cubicBezTo>
                <a:close/>
                <a:moveTo>
                  <a:pt x="1257" y="3742"/>
                </a:moveTo>
                <a:cubicBezTo>
                  <a:pt x="1281" y="3765"/>
                  <a:pt x="1295" y="3796"/>
                  <a:pt x="1289" y="3865"/>
                </a:cubicBezTo>
                <a:cubicBezTo>
                  <a:pt x="1289" y="3872"/>
                  <a:pt x="1288" y="3879"/>
                  <a:pt x="1288" y="3885"/>
                </a:cubicBezTo>
                <a:cubicBezTo>
                  <a:pt x="1281" y="3870"/>
                  <a:pt x="1274" y="3855"/>
                  <a:pt x="1267" y="3840"/>
                </a:cubicBezTo>
                <a:cubicBezTo>
                  <a:pt x="1274" y="3830"/>
                  <a:pt x="1280" y="3819"/>
                  <a:pt x="1285" y="3806"/>
                </a:cubicBezTo>
                <a:cubicBezTo>
                  <a:pt x="1286" y="3804"/>
                  <a:pt x="1283" y="3803"/>
                  <a:pt x="1282" y="3804"/>
                </a:cubicBezTo>
                <a:cubicBezTo>
                  <a:pt x="1275" y="3814"/>
                  <a:pt x="1269" y="3822"/>
                  <a:pt x="1262" y="3829"/>
                </a:cubicBezTo>
                <a:cubicBezTo>
                  <a:pt x="1256" y="3817"/>
                  <a:pt x="1251" y="3804"/>
                  <a:pt x="1245" y="3791"/>
                </a:cubicBezTo>
                <a:cubicBezTo>
                  <a:pt x="1248" y="3774"/>
                  <a:pt x="1252" y="3757"/>
                  <a:pt x="1257" y="3742"/>
                </a:cubicBezTo>
                <a:close/>
                <a:moveTo>
                  <a:pt x="1234" y="3868"/>
                </a:moveTo>
                <a:cubicBezTo>
                  <a:pt x="1240" y="3865"/>
                  <a:pt x="1246" y="3861"/>
                  <a:pt x="1252" y="3856"/>
                </a:cubicBezTo>
                <a:cubicBezTo>
                  <a:pt x="1260" y="3871"/>
                  <a:pt x="1269" y="3887"/>
                  <a:pt x="1277" y="3902"/>
                </a:cubicBezTo>
                <a:cubicBezTo>
                  <a:pt x="1262" y="3893"/>
                  <a:pt x="1248" y="3884"/>
                  <a:pt x="1233" y="3875"/>
                </a:cubicBezTo>
                <a:cubicBezTo>
                  <a:pt x="1234" y="3872"/>
                  <a:pt x="1234" y="3870"/>
                  <a:pt x="1234" y="3868"/>
                </a:cubicBezTo>
                <a:close/>
                <a:moveTo>
                  <a:pt x="1229" y="3891"/>
                </a:moveTo>
                <a:cubicBezTo>
                  <a:pt x="1247" y="3902"/>
                  <a:pt x="1265" y="3912"/>
                  <a:pt x="1283" y="3922"/>
                </a:cubicBezTo>
                <a:cubicBezTo>
                  <a:pt x="1282" y="3934"/>
                  <a:pt x="1280" y="3945"/>
                  <a:pt x="1279" y="3957"/>
                </a:cubicBezTo>
                <a:cubicBezTo>
                  <a:pt x="1260" y="3946"/>
                  <a:pt x="1240" y="3935"/>
                  <a:pt x="1221" y="3924"/>
                </a:cubicBezTo>
                <a:cubicBezTo>
                  <a:pt x="1224" y="3913"/>
                  <a:pt x="1227" y="3902"/>
                  <a:pt x="1229" y="3891"/>
                </a:cubicBezTo>
                <a:close/>
                <a:moveTo>
                  <a:pt x="366" y="4263"/>
                </a:moveTo>
                <a:cubicBezTo>
                  <a:pt x="352" y="4244"/>
                  <a:pt x="332" y="4228"/>
                  <a:pt x="306" y="4212"/>
                </a:cubicBezTo>
                <a:cubicBezTo>
                  <a:pt x="311" y="4206"/>
                  <a:pt x="315" y="4200"/>
                  <a:pt x="318" y="4193"/>
                </a:cubicBezTo>
                <a:cubicBezTo>
                  <a:pt x="319" y="4194"/>
                  <a:pt x="319" y="4195"/>
                  <a:pt x="320" y="4196"/>
                </a:cubicBezTo>
                <a:cubicBezTo>
                  <a:pt x="333" y="4222"/>
                  <a:pt x="356" y="4231"/>
                  <a:pt x="378" y="4244"/>
                </a:cubicBezTo>
                <a:cubicBezTo>
                  <a:pt x="375" y="4251"/>
                  <a:pt x="370" y="4257"/>
                  <a:pt x="366" y="4263"/>
                </a:cubicBezTo>
                <a:close/>
                <a:moveTo>
                  <a:pt x="384" y="4443"/>
                </a:moveTo>
                <a:cubicBezTo>
                  <a:pt x="384" y="4443"/>
                  <a:pt x="384" y="4444"/>
                  <a:pt x="384" y="4444"/>
                </a:cubicBezTo>
                <a:cubicBezTo>
                  <a:pt x="384" y="4424"/>
                  <a:pt x="386" y="4404"/>
                  <a:pt x="387" y="4384"/>
                </a:cubicBezTo>
                <a:cubicBezTo>
                  <a:pt x="392" y="4392"/>
                  <a:pt x="397" y="4400"/>
                  <a:pt x="402" y="4409"/>
                </a:cubicBezTo>
                <a:cubicBezTo>
                  <a:pt x="396" y="4420"/>
                  <a:pt x="390" y="4432"/>
                  <a:pt x="384" y="4443"/>
                </a:cubicBezTo>
                <a:close/>
                <a:moveTo>
                  <a:pt x="626" y="4245"/>
                </a:moveTo>
                <a:cubicBezTo>
                  <a:pt x="638" y="4323"/>
                  <a:pt x="622" y="4367"/>
                  <a:pt x="604" y="4435"/>
                </a:cubicBezTo>
                <a:cubicBezTo>
                  <a:pt x="596" y="4416"/>
                  <a:pt x="588" y="4396"/>
                  <a:pt x="582" y="4376"/>
                </a:cubicBezTo>
                <a:cubicBezTo>
                  <a:pt x="583" y="4376"/>
                  <a:pt x="583" y="4377"/>
                  <a:pt x="584" y="4377"/>
                </a:cubicBezTo>
                <a:cubicBezTo>
                  <a:pt x="586" y="4379"/>
                  <a:pt x="588" y="4376"/>
                  <a:pt x="587" y="4374"/>
                </a:cubicBezTo>
                <a:cubicBezTo>
                  <a:pt x="584" y="4369"/>
                  <a:pt x="580" y="4364"/>
                  <a:pt x="576" y="4360"/>
                </a:cubicBezTo>
                <a:cubicBezTo>
                  <a:pt x="570" y="4338"/>
                  <a:pt x="564" y="4316"/>
                  <a:pt x="559" y="4294"/>
                </a:cubicBezTo>
                <a:cubicBezTo>
                  <a:pt x="552" y="4264"/>
                  <a:pt x="550" y="4233"/>
                  <a:pt x="548" y="4201"/>
                </a:cubicBezTo>
                <a:cubicBezTo>
                  <a:pt x="550" y="4172"/>
                  <a:pt x="547" y="4146"/>
                  <a:pt x="538" y="4121"/>
                </a:cubicBezTo>
                <a:cubicBezTo>
                  <a:pt x="537" y="4118"/>
                  <a:pt x="537" y="4115"/>
                  <a:pt x="536" y="4112"/>
                </a:cubicBezTo>
                <a:cubicBezTo>
                  <a:pt x="557" y="4121"/>
                  <a:pt x="576" y="4133"/>
                  <a:pt x="593" y="4150"/>
                </a:cubicBezTo>
                <a:cubicBezTo>
                  <a:pt x="604" y="4161"/>
                  <a:pt x="613" y="4176"/>
                  <a:pt x="622" y="4193"/>
                </a:cubicBezTo>
                <a:cubicBezTo>
                  <a:pt x="622" y="4210"/>
                  <a:pt x="623" y="4226"/>
                  <a:pt x="626" y="4245"/>
                </a:cubicBezTo>
                <a:close/>
                <a:moveTo>
                  <a:pt x="756" y="4006"/>
                </a:moveTo>
                <a:cubicBezTo>
                  <a:pt x="731" y="3996"/>
                  <a:pt x="702" y="3991"/>
                  <a:pt x="677" y="3980"/>
                </a:cubicBezTo>
                <a:cubicBezTo>
                  <a:pt x="672" y="3972"/>
                  <a:pt x="667" y="3964"/>
                  <a:pt x="663" y="3955"/>
                </a:cubicBezTo>
                <a:cubicBezTo>
                  <a:pt x="662" y="3955"/>
                  <a:pt x="662" y="3954"/>
                  <a:pt x="662" y="3954"/>
                </a:cubicBezTo>
                <a:cubicBezTo>
                  <a:pt x="688" y="3974"/>
                  <a:pt x="717" y="3988"/>
                  <a:pt x="761" y="3985"/>
                </a:cubicBezTo>
                <a:cubicBezTo>
                  <a:pt x="759" y="3992"/>
                  <a:pt x="758" y="3999"/>
                  <a:pt x="756" y="4006"/>
                </a:cubicBezTo>
                <a:close/>
                <a:moveTo>
                  <a:pt x="873" y="4018"/>
                </a:moveTo>
                <a:cubicBezTo>
                  <a:pt x="865" y="4016"/>
                  <a:pt x="857" y="4015"/>
                  <a:pt x="848" y="4014"/>
                </a:cubicBezTo>
                <a:cubicBezTo>
                  <a:pt x="851" y="3982"/>
                  <a:pt x="851" y="3949"/>
                  <a:pt x="845" y="3917"/>
                </a:cubicBezTo>
                <a:cubicBezTo>
                  <a:pt x="849" y="3917"/>
                  <a:pt x="852" y="3918"/>
                  <a:pt x="856" y="3918"/>
                </a:cubicBezTo>
                <a:cubicBezTo>
                  <a:pt x="865" y="3920"/>
                  <a:pt x="872" y="3922"/>
                  <a:pt x="879" y="3925"/>
                </a:cubicBezTo>
                <a:cubicBezTo>
                  <a:pt x="882" y="3950"/>
                  <a:pt x="873" y="3977"/>
                  <a:pt x="873" y="4004"/>
                </a:cubicBezTo>
                <a:cubicBezTo>
                  <a:pt x="873" y="4009"/>
                  <a:pt x="873" y="4013"/>
                  <a:pt x="873" y="4018"/>
                </a:cubicBezTo>
                <a:close/>
                <a:moveTo>
                  <a:pt x="975" y="4046"/>
                </a:moveTo>
                <a:cubicBezTo>
                  <a:pt x="948" y="4035"/>
                  <a:pt x="921" y="4027"/>
                  <a:pt x="894" y="4021"/>
                </a:cubicBezTo>
                <a:cubicBezTo>
                  <a:pt x="894" y="3995"/>
                  <a:pt x="903" y="3967"/>
                  <a:pt x="904" y="3941"/>
                </a:cubicBezTo>
                <a:cubicBezTo>
                  <a:pt x="916" y="3951"/>
                  <a:pt x="927" y="3963"/>
                  <a:pt x="943" y="3974"/>
                </a:cubicBezTo>
                <a:cubicBezTo>
                  <a:pt x="961" y="3986"/>
                  <a:pt x="979" y="3995"/>
                  <a:pt x="998" y="4001"/>
                </a:cubicBezTo>
                <a:cubicBezTo>
                  <a:pt x="1000" y="4017"/>
                  <a:pt x="1002" y="4033"/>
                  <a:pt x="1006" y="4050"/>
                </a:cubicBezTo>
                <a:cubicBezTo>
                  <a:pt x="1007" y="4054"/>
                  <a:pt x="1008" y="4058"/>
                  <a:pt x="1009" y="4062"/>
                </a:cubicBezTo>
                <a:cubicBezTo>
                  <a:pt x="998" y="4056"/>
                  <a:pt x="987" y="4051"/>
                  <a:pt x="975" y="4046"/>
                </a:cubicBezTo>
                <a:close/>
                <a:moveTo>
                  <a:pt x="1052" y="4085"/>
                </a:moveTo>
                <a:cubicBezTo>
                  <a:pt x="1049" y="4061"/>
                  <a:pt x="1047" y="4036"/>
                  <a:pt x="1045" y="4012"/>
                </a:cubicBezTo>
                <a:cubicBezTo>
                  <a:pt x="1062" y="4014"/>
                  <a:pt x="1079" y="4014"/>
                  <a:pt x="1097" y="4013"/>
                </a:cubicBezTo>
                <a:cubicBezTo>
                  <a:pt x="1112" y="4038"/>
                  <a:pt x="1129" y="4061"/>
                  <a:pt x="1149" y="4082"/>
                </a:cubicBezTo>
                <a:cubicBezTo>
                  <a:pt x="1149" y="4099"/>
                  <a:pt x="1150" y="4117"/>
                  <a:pt x="1151" y="4136"/>
                </a:cubicBezTo>
                <a:cubicBezTo>
                  <a:pt x="1116" y="4123"/>
                  <a:pt x="1084" y="4104"/>
                  <a:pt x="1052" y="4085"/>
                </a:cubicBezTo>
                <a:close/>
                <a:moveTo>
                  <a:pt x="1162" y="3987"/>
                </a:moveTo>
                <a:cubicBezTo>
                  <a:pt x="1154" y="4012"/>
                  <a:pt x="1151" y="4034"/>
                  <a:pt x="1149" y="4056"/>
                </a:cubicBezTo>
                <a:cubicBezTo>
                  <a:pt x="1135" y="4038"/>
                  <a:pt x="1122" y="4019"/>
                  <a:pt x="1111" y="3999"/>
                </a:cubicBezTo>
                <a:cubicBezTo>
                  <a:pt x="1109" y="3994"/>
                  <a:pt x="1106" y="3988"/>
                  <a:pt x="1104" y="3983"/>
                </a:cubicBezTo>
                <a:cubicBezTo>
                  <a:pt x="1116" y="3995"/>
                  <a:pt x="1129" y="4007"/>
                  <a:pt x="1143" y="4017"/>
                </a:cubicBezTo>
                <a:cubicBezTo>
                  <a:pt x="1144" y="4018"/>
                  <a:pt x="1146" y="4016"/>
                  <a:pt x="1145" y="4015"/>
                </a:cubicBezTo>
                <a:cubicBezTo>
                  <a:pt x="1124" y="3992"/>
                  <a:pt x="1105" y="3968"/>
                  <a:pt x="1087" y="3943"/>
                </a:cubicBezTo>
                <a:cubicBezTo>
                  <a:pt x="1081" y="3925"/>
                  <a:pt x="1076" y="3907"/>
                  <a:pt x="1073" y="3889"/>
                </a:cubicBezTo>
                <a:cubicBezTo>
                  <a:pt x="1071" y="3880"/>
                  <a:pt x="1071" y="3870"/>
                  <a:pt x="1070" y="3860"/>
                </a:cubicBezTo>
                <a:cubicBezTo>
                  <a:pt x="1085" y="3867"/>
                  <a:pt x="1100" y="3872"/>
                  <a:pt x="1115" y="3876"/>
                </a:cubicBezTo>
                <a:cubicBezTo>
                  <a:pt x="1125" y="3890"/>
                  <a:pt x="1135" y="3904"/>
                  <a:pt x="1144" y="3917"/>
                </a:cubicBezTo>
                <a:cubicBezTo>
                  <a:pt x="1150" y="3938"/>
                  <a:pt x="1157" y="3959"/>
                  <a:pt x="1166" y="3979"/>
                </a:cubicBezTo>
                <a:cubicBezTo>
                  <a:pt x="1164" y="3982"/>
                  <a:pt x="1163" y="3984"/>
                  <a:pt x="1162" y="3987"/>
                </a:cubicBezTo>
                <a:close/>
                <a:moveTo>
                  <a:pt x="1093" y="3827"/>
                </a:moveTo>
                <a:cubicBezTo>
                  <a:pt x="1084" y="3812"/>
                  <a:pt x="1076" y="3798"/>
                  <a:pt x="1068" y="3783"/>
                </a:cubicBezTo>
                <a:cubicBezTo>
                  <a:pt x="1087" y="3799"/>
                  <a:pt x="1108" y="3813"/>
                  <a:pt x="1129" y="3828"/>
                </a:cubicBezTo>
                <a:cubicBezTo>
                  <a:pt x="1129" y="3834"/>
                  <a:pt x="1130" y="3841"/>
                  <a:pt x="1131" y="3847"/>
                </a:cubicBezTo>
                <a:cubicBezTo>
                  <a:pt x="1118" y="3841"/>
                  <a:pt x="1105" y="3835"/>
                  <a:pt x="1093" y="3827"/>
                </a:cubicBezTo>
                <a:close/>
                <a:moveTo>
                  <a:pt x="1137" y="3886"/>
                </a:moveTo>
                <a:cubicBezTo>
                  <a:pt x="1137" y="3887"/>
                  <a:pt x="1138" y="3888"/>
                  <a:pt x="1138" y="3889"/>
                </a:cubicBezTo>
                <a:cubicBezTo>
                  <a:pt x="1139" y="3895"/>
                  <a:pt x="1140" y="3901"/>
                  <a:pt x="1142" y="3907"/>
                </a:cubicBezTo>
                <a:cubicBezTo>
                  <a:pt x="1135" y="3897"/>
                  <a:pt x="1129" y="3888"/>
                  <a:pt x="1123" y="3878"/>
                </a:cubicBezTo>
                <a:cubicBezTo>
                  <a:pt x="1123" y="3878"/>
                  <a:pt x="1124" y="3878"/>
                  <a:pt x="1124" y="3878"/>
                </a:cubicBezTo>
                <a:cubicBezTo>
                  <a:pt x="1128" y="3881"/>
                  <a:pt x="1133" y="3883"/>
                  <a:pt x="1137" y="3886"/>
                </a:cubicBezTo>
                <a:close/>
                <a:moveTo>
                  <a:pt x="1176" y="3957"/>
                </a:moveTo>
                <a:cubicBezTo>
                  <a:pt x="1175" y="3954"/>
                  <a:pt x="1174" y="3951"/>
                  <a:pt x="1173" y="3948"/>
                </a:cubicBezTo>
                <a:cubicBezTo>
                  <a:pt x="1168" y="3933"/>
                  <a:pt x="1165" y="3916"/>
                  <a:pt x="1162" y="3900"/>
                </a:cubicBezTo>
                <a:cubicBezTo>
                  <a:pt x="1173" y="3907"/>
                  <a:pt x="1184" y="3914"/>
                  <a:pt x="1196" y="3920"/>
                </a:cubicBezTo>
                <a:cubicBezTo>
                  <a:pt x="1190" y="3934"/>
                  <a:pt x="1183" y="3945"/>
                  <a:pt x="1176" y="3957"/>
                </a:cubicBezTo>
                <a:close/>
                <a:moveTo>
                  <a:pt x="1203" y="3898"/>
                </a:moveTo>
                <a:cubicBezTo>
                  <a:pt x="1202" y="3902"/>
                  <a:pt x="1200" y="3906"/>
                  <a:pt x="1199" y="3910"/>
                </a:cubicBezTo>
                <a:cubicBezTo>
                  <a:pt x="1186" y="3902"/>
                  <a:pt x="1173" y="3894"/>
                  <a:pt x="1160" y="3886"/>
                </a:cubicBezTo>
                <a:cubicBezTo>
                  <a:pt x="1160" y="3885"/>
                  <a:pt x="1159" y="3884"/>
                  <a:pt x="1159" y="3883"/>
                </a:cubicBezTo>
                <a:cubicBezTo>
                  <a:pt x="1175" y="3884"/>
                  <a:pt x="1190" y="3883"/>
                  <a:pt x="1205" y="3880"/>
                </a:cubicBezTo>
                <a:cubicBezTo>
                  <a:pt x="1204" y="3886"/>
                  <a:pt x="1204" y="3892"/>
                  <a:pt x="1203" y="3898"/>
                </a:cubicBezTo>
                <a:close/>
                <a:moveTo>
                  <a:pt x="1186" y="3733"/>
                </a:moveTo>
                <a:cubicBezTo>
                  <a:pt x="1191" y="3743"/>
                  <a:pt x="1196" y="3752"/>
                  <a:pt x="1201" y="3761"/>
                </a:cubicBezTo>
                <a:cubicBezTo>
                  <a:pt x="1199" y="3770"/>
                  <a:pt x="1198" y="3778"/>
                  <a:pt x="1198" y="3787"/>
                </a:cubicBezTo>
                <a:cubicBezTo>
                  <a:pt x="1197" y="3809"/>
                  <a:pt x="1202" y="3832"/>
                  <a:pt x="1204" y="3855"/>
                </a:cubicBezTo>
                <a:cubicBezTo>
                  <a:pt x="1186" y="3843"/>
                  <a:pt x="1168" y="3830"/>
                  <a:pt x="1151" y="3817"/>
                </a:cubicBezTo>
                <a:cubicBezTo>
                  <a:pt x="1147" y="3791"/>
                  <a:pt x="1142" y="3766"/>
                  <a:pt x="1132" y="3742"/>
                </a:cubicBezTo>
                <a:cubicBezTo>
                  <a:pt x="1131" y="3738"/>
                  <a:pt x="1129" y="3735"/>
                  <a:pt x="1128" y="3732"/>
                </a:cubicBezTo>
                <a:cubicBezTo>
                  <a:pt x="1147" y="3733"/>
                  <a:pt x="1167" y="3734"/>
                  <a:pt x="1186" y="3733"/>
                </a:cubicBezTo>
                <a:close/>
                <a:moveTo>
                  <a:pt x="1103" y="3730"/>
                </a:moveTo>
                <a:cubicBezTo>
                  <a:pt x="1113" y="3751"/>
                  <a:pt x="1119" y="3773"/>
                  <a:pt x="1124" y="3797"/>
                </a:cubicBezTo>
                <a:cubicBezTo>
                  <a:pt x="1108" y="3784"/>
                  <a:pt x="1092" y="3771"/>
                  <a:pt x="1078" y="3758"/>
                </a:cubicBezTo>
                <a:cubicBezTo>
                  <a:pt x="1066" y="3748"/>
                  <a:pt x="1056" y="3738"/>
                  <a:pt x="1046" y="3727"/>
                </a:cubicBezTo>
                <a:cubicBezTo>
                  <a:pt x="1064" y="3728"/>
                  <a:pt x="1083" y="3729"/>
                  <a:pt x="1103" y="3730"/>
                </a:cubicBezTo>
                <a:close/>
                <a:moveTo>
                  <a:pt x="1004" y="3727"/>
                </a:moveTo>
                <a:cubicBezTo>
                  <a:pt x="1016" y="3739"/>
                  <a:pt x="1029" y="3750"/>
                  <a:pt x="1042" y="3761"/>
                </a:cubicBezTo>
                <a:cubicBezTo>
                  <a:pt x="1053" y="3780"/>
                  <a:pt x="1065" y="3799"/>
                  <a:pt x="1077" y="3818"/>
                </a:cubicBezTo>
                <a:cubicBezTo>
                  <a:pt x="1071" y="3814"/>
                  <a:pt x="1065" y="3810"/>
                  <a:pt x="1060" y="3806"/>
                </a:cubicBezTo>
                <a:cubicBezTo>
                  <a:pt x="1058" y="3803"/>
                  <a:pt x="1056" y="3799"/>
                  <a:pt x="1054" y="3796"/>
                </a:cubicBezTo>
                <a:cubicBezTo>
                  <a:pt x="1040" y="3776"/>
                  <a:pt x="1017" y="3766"/>
                  <a:pt x="991" y="3761"/>
                </a:cubicBezTo>
                <a:cubicBezTo>
                  <a:pt x="979" y="3750"/>
                  <a:pt x="968" y="3740"/>
                  <a:pt x="956" y="3729"/>
                </a:cubicBezTo>
                <a:cubicBezTo>
                  <a:pt x="972" y="3728"/>
                  <a:pt x="988" y="3727"/>
                  <a:pt x="1004" y="3727"/>
                </a:cubicBezTo>
                <a:close/>
                <a:moveTo>
                  <a:pt x="1064" y="3939"/>
                </a:moveTo>
                <a:cubicBezTo>
                  <a:pt x="1072" y="3962"/>
                  <a:pt x="1081" y="3984"/>
                  <a:pt x="1092" y="4005"/>
                </a:cubicBezTo>
                <a:cubicBezTo>
                  <a:pt x="1074" y="4002"/>
                  <a:pt x="1057" y="3997"/>
                  <a:pt x="1042" y="3991"/>
                </a:cubicBezTo>
                <a:cubicBezTo>
                  <a:pt x="1039" y="3971"/>
                  <a:pt x="1035" y="3952"/>
                  <a:pt x="1030" y="3933"/>
                </a:cubicBezTo>
                <a:cubicBezTo>
                  <a:pt x="1015" y="3882"/>
                  <a:pt x="977" y="3858"/>
                  <a:pt x="934" y="3831"/>
                </a:cubicBezTo>
                <a:cubicBezTo>
                  <a:pt x="924" y="3825"/>
                  <a:pt x="913" y="3818"/>
                  <a:pt x="902" y="3811"/>
                </a:cubicBezTo>
                <a:cubicBezTo>
                  <a:pt x="972" y="3824"/>
                  <a:pt x="1016" y="3883"/>
                  <a:pt x="1064" y="3939"/>
                </a:cubicBezTo>
                <a:close/>
                <a:moveTo>
                  <a:pt x="816" y="3808"/>
                </a:moveTo>
                <a:cubicBezTo>
                  <a:pt x="863" y="3833"/>
                  <a:pt x="912" y="3859"/>
                  <a:pt x="950" y="3891"/>
                </a:cubicBezTo>
                <a:cubicBezTo>
                  <a:pt x="975" y="3913"/>
                  <a:pt x="985" y="3937"/>
                  <a:pt x="991" y="3963"/>
                </a:cubicBezTo>
                <a:cubicBezTo>
                  <a:pt x="966" y="3945"/>
                  <a:pt x="943" y="3923"/>
                  <a:pt x="913" y="3897"/>
                </a:cubicBezTo>
                <a:cubicBezTo>
                  <a:pt x="901" y="3886"/>
                  <a:pt x="890" y="3876"/>
                  <a:pt x="876" y="3871"/>
                </a:cubicBezTo>
                <a:cubicBezTo>
                  <a:pt x="853" y="3850"/>
                  <a:pt x="820" y="3836"/>
                  <a:pt x="792" y="3824"/>
                </a:cubicBezTo>
                <a:cubicBezTo>
                  <a:pt x="785" y="3818"/>
                  <a:pt x="777" y="3813"/>
                  <a:pt x="768" y="3807"/>
                </a:cubicBezTo>
                <a:cubicBezTo>
                  <a:pt x="784" y="3808"/>
                  <a:pt x="800" y="3808"/>
                  <a:pt x="816" y="3808"/>
                </a:cubicBezTo>
                <a:close/>
                <a:moveTo>
                  <a:pt x="681" y="3803"/>
                </a:moveTo>
                <a:cubicBezTo>
                  <a:pt x="707" y="3813"/>
                  <a:pt x="732" y="3823"/>
                  <a:pt x="757" y="3833"/>
                </a:cubicBezTo>
                <a:cubicBezTo>
                  <a:pt x="773" y="3844"/>
                  <a:pt x="784" y="3855"/>
                  <a:pt x="793" y="3869"/>
                </a:cubicBezTo>
                <a:cubicBezTo>
                  <a:pt x="769" y="3866"/>
                  <a:pt x="747" y="3860"/>
                  <a:pt x="720" y="3843"/>
                </a:cubicBezTo>
                <a:cubicBezTo>
                  <a:pt x="705" y="3834"/>
                  <a:pt x="684" y="3819"/>
                  <a:pt x="663" y="3802"/>
                </a:cubicBezTo>
                <a:cubicBezTo>
                  <a:pt x="669" y="3803"/>
                  <a:pt x="675" y="3803"/>
                  <a:pt x="681" y="3803"/>
                </a:cubicBezTo>
                <a:close/>
                <a:moveTo>
                  <a:pt x="600" y="3795"/>
                </a:moveTo>
                <a:cubicBezTo>
                  <a:pt x="606" y="3799"/>
                  <a:pt x="612" y="3804"/>
                  <a:pt x="618" y="3809"/>
                </a:cubicBezTo>
                <a:cubicBezTo>
                  <a:pt x="660" y="3845"/>
                  <a:pt x="721" y="3921"/>
                  <a:pt x="781" y="3925"/>
                </a:cubicBezTo>
                <a:cubicBezTo>
                  <a:pt x="794" y="3926"/>
                  <a:pt x="805" y="3924"/>
                  <a:pt x="815" y="3921"/>
                </a:cubicBezTo>
                <a:cubicBezTo>
                  <a:pt x="821" y="3949"/>
                  <a:pt x="821" y="3980"/>
                  <a:pt x="820" y="4011"/>
                </a:cubicBezTo>
                <a:cubicBezTo>
                  <a:pt x="812" y="4010"/>
                  <a:pt x="804" y="4010"/>
                  <a:pt x="796" y="4009"/>
                </a:cubicBezTo>
                <a:cubicBezTo>
                  <a:pt x="799" y="3995"/>
                  <a:pt x="802" y="3980"/>
                  <a:pt x="805" y="3966"/>
                </a:cubicBezTo>
                <a:cubicBezTo>
                  <a:pt x="808" y="3951"/>
                  <a:pt x="796" y="3938"/>
                  <a:pt x="781" y="3941"/>
                </a:cubicBezTo>
                <a:cubicBezTo>
                  <a:pt x="709" y="3958"/>
                  <a:pt x="685" y="3915"/>
                  <a:pt x="631" y="3876"/>
                </a:cubicBezTo>
                <a:cubicBezTo>
                  <a:pt x="625" y="3872"/>
                  <a:pt x="627" y="3862"/>
                  <a:pt x="620" y="3858"/>
                </a:cubicBezTo>
                <a:cubicBezTo>
                  <a:pt x="618" y="3857"/>
                  <a:pt x="617" y="3857"/>
                  <a:pt x="616" y="3856"/>
                </a:cubicBezTo>
                <a:cubicBezTo>
                  <a:pt x="619" y="3848"/>
                  <a:pt x="620" y="3840"/>
                  <a:pt x="617" y="3825"/>
                </a:cubicBezTo>
                <a:cubicBezTo>
                  <a:pt x="614" y="3813"/>
                  <a:pt x="606" y="3805"/>
                  <a:pt x="599" y="3794"/>
                </a:cubicBezTo>
                <a:cubicBezTo>
                  <a:pt x="599" y="3794"/>
                  <a:pt x="600" y="3795"/>
                  <a:pt x="600" y="3795"/>
                </a:cubicBezTo>
                <a:close/>
                <a:moveTo>
                  <a:pt x="567" y="4046"/>
                </a:moveTo>
                <a:cubicBezTo>
                  <a:pt x="587" y="4080"/>
                  <a:pt x="606" y="4094"/>
                  <a:pt x="615" y="4127"/>
                </a:cubicBezTo>
                <a:cubicBezTo>
                  <a:pt x="599" y="4099"/>
                  <a:pt x="579" y="4075"/>
                  <a:pt x="544" y="4061"/>
                </a:cubicBezTo>
                <a:cubicBezTo>
                  <a:pt x="539" y="4059"/>
                  <a:pt x="533" y="4057"/>
                  <a:pt x="528" y="4056"/>
                </a:cubicBezTo>
                <a:cubicBezTo>
                  <a:pt x="541" y="4052"/>
                  <a:pt x="554" y="4048"/>
                  <a:pt x="567" y="4044"/>
                </a:cubicBezTo>
                <a:cubicBezTo>
                  <a:pt x="567" y="4045"/>
                  <a:pt x="567" y="4045"/>
                  <a:pt x="567" y="4046"/>
                </a:cubicBezTo>
                <a:close/>
                <a:moveTo>
                  <a:pt x="475" y="4015"/>
                </a:moveTo>
                <a:cubicBezTo>
                  <a:pt x="470" y="4011"/>
                  <a:pt x="465" y="4008"/>
                  <a:pt x="459" y="4004"/>
                </a:cubicBezTo>
                <a:cubicBezTo>
                  <a:pt x="453" y="3994"/>
                  <a:pt x="448" y="3982"/>
                  <a:pt x="444" y="3971"/>
                </a:cubicBezTo>
                <a:cubicBezTo>
                  <a:pt x="460" y="3973"/>
                  <a:pt x="470" y="3967"/>
                  <a:pt x="495" y="3967"/>
                </a:cubicBezTo>
                <a:cubicBezTo>
                  <a:pt x="515" y="3967"/>
                  <a:pt x="533" y="3969"/>
                  <a:pt x="549" y="3972"/>
                </a:cubicBezTo>
                <a:cubicBezTo>
                  <a:pt x="549" y="3979"/>
                  <a:pt x="549" y="3987"/>
                  <a:pt x="550" y="3995"/>
                </a:cubicBezTo>
                <a:cubicBezTo>
                  <a:pt x="525" y="4002"/>
                  <a:pt x="500" y="4010"/>
                  <a:pt x="475" y="4015"/>
                </a:cubicBezTo>
                <a:close/>
                <a:moveTo>
                  <a:pt x="538" y="3801"/>
                </a:moveTo>
                <a:cubicBezTo>
                  <a:pt x="541" y="3808"/>
                  <a:pt x="545" y="3816"/>
                  <a:pt x="547" y="3824"/>
                </a:cubicBezTo>
                <a:cubicBezTo>
                  <a:pt x="536" y="3819"/>
                  <a:pt x="524" y="3814"/>
                  <a:pt x="513" y="3808"/>
                </a:cubicBezTo>
                <a:cubicBezTo>
                  <a:pt x="521" y="3806"/>
                  <a:pt x="530" y="3804"/>
                  <a:pt x="538" y="3801"/>
                </a:cubicBezTo>
                <a:close/>
                <a:moveTo>
                  <a:pt x="469" y="3823"/>
                </a:moveTo>
                <a:cubicBezTo>
                  <a:pt x="475" y="3835"/>
                  <a:pt x="483" y="3847"/>
                  <a:pt x="492" y="3858"/>
                </a:cubicBezTo>
                <a:cubicBezTo>
                  <a:pt x="511" y="3880"/>
                  <a:pt x="531" y="3891"/>
                  <a:pt x="554" y="3907"/>
                </a:cubicBezTo>
                <a:cubicBezTo>
                  <a:pt x="554" y="3913"/>
                  <a:pt x="553" y="3920"/>
                  <a:pt x="552" y="3926"/>
                </a:cubicBezTo>
                <a:cubicBezTo>
                  <a:pt x="529" y="3929"/>
                  <a:pt x="506" y="3940"/>
                  <a:pt x="486" y="3937"/>
                </a:cubicBezTo>
                <a:cubicBezTo>
                  <a:pt x="465" y="3933"/>
                  <a:pt x="448" y="3926"/>
                  <a:pt x="435" y="3916"/>
                </a:cubicBezTo>
                <a:cubicBezTo>
                  <a:pt x="435" y="3897"/>
                  <a:pt x="432" y="3878"/>
                  <a:pt x="424" y="3858"/>
                </a:cubicBezTo>
                <a:cubicBezTo>
                  <a:pt x="422" y="3852"/>
                  <a:pt x="419" y="3847"/>
                  <a:pt x="416" y="3842"/>
                </a:cubicBezTo>
                <a:cubicBezTo>
                  <a:pt x="434" y="3836"/>
                  <a:pt x="451" y="3829"/>
                  <a:pt x="469" y="3823"/>
                </a:cubicBezTo>
                <a:close/>
                <a:moveTo>
                  <a:pt x="492" y="4097"/>
                </a:moveTo>
                <a:cubicBezTo>
                  <a:pt x="499" y="4105"/>
                  <a:pt x="505" y="4114"/>
                  <a:pt x="510" y="4123"/>
                </a:cubicBezTo>
                <a:cubicBezTo>
                  <a:pt x="522" y="4171"/>
                  <a:pt x="522" y="4225"/>
                  <a:pt x="529" y="4272"/>
                </a:cubicBezTo>
                <a:cubicBezTo>
                  <a:pt x="529" y="4280"/>
                  <a:pt x="528" y="4289"/>
                  <a:pt x="527" y="4297"/>
                </a:cubicBezTo>
                <a:cubicBezTo>
                  <a:pt x="527" y="4298"/>
                  <a:pt x="529" y="4299"/>
                  <a:pt x="529" y="4298"/>
                </a:cubicBezTo>
                <a:cubicBezTo>
                  <a:pt x="530" y="4294"/>
                  <a:pt x="531" y="4290"/>
                  <a:pt x="532" y="4286"/>
                </a:cubicBezTo>
                <a:cubicBezTo>
                  <a:pt x="532" y="4287"/>
                  <a:pt x="533" y="4289"/>
                  <a:pt x="533" y="4290"/>
                </a:cubicBezTo>
                <a:cubicBezTo>
                  <a:pt x="536" y="4304"/>
                  <a:pt x="540" y="4318"/>
                  <a:pt x="544" y="4331"/>
                </a:cubicBezTo>
                <a:cubicBezTo>
                  <a:pt x="522" y="4315"/>
                  <a:pt x="498" y="4301"/>
                  <a:pt x="480" y="4276"/>
                </a:cubicBezTo>
                <a:cubicBezTo>
                  <a:pt x="469" y="4261"/>
                  <a:pt x="461" y="4243"/>
                  <a:pt x="455" y="4224"/>
                </a:cubicBezTo>
                <a:cubicBezTo>
                  <a:pt x="461" y="4217"/>
                  <a:pt x="466" y="4207"/>
                  <a:pt x="467" y="4191"/>
                </a:cubicBezTo>
                <a:cubicBezTo>
                  <a:pt x="468" y="4150"/>
                  <a:pt x="437" y="4117"/>
                  <a:pt x="415" y="4082"/>
                </a:cubicBezTo>
                <a:cubicBezTo>
                  <a:pt x="441" y="4087"/>
                  <a:pt x="467" y="4091"/>
                  <a:pt x="492" y="4097"/>
                </a:cubicBezTo>
                <a:close/>
                <a:moveTo>
                  <a:pt x="417" y="4281"/>
                </a:moveTo>
                <a:cubicBezTo>
                  <a:pt x="433" y="4307"/>
                  <a:pt x="431" y="4336"/>
                  <a:pt x="421" y="4364"/>
                </a:cubicBezTo>
                <a:cubicBezTo>
                  <a:pt x="414" y="4336"/>
                  <a:pt x="411" y="4307"/>
                  <a:pt x="417" y="4281"/>
                </a:cubicBezTo>
                <a:close/>
                <a:moveTo>
                  <a:pt x="369" y="4085"/>
                </a:moveTo>
                <a:cubicBezTo>
                  <a:pt x="374" y="4093"/>
                  <a:pt x="379" y="4102"/>
                  <a:pt x="384" y="4111"/>
                </a:cubicBezTo>
                <a:cubicBezTo>
                  <a:pt x="377" y="4107"/>
                  <a:pt x="369" y="4103"/>
                  <a:pt x="361" y="4099"/>
                </a:cubicBezTo>
                <a:cubicBezTo>
                  <a:pt x="364" y="4094"/>
                  <a:pt x="366" y="4089"/>
                  <a:pt x="369" y="4085"/>
                </a:cubicBezTo>
                <a:close/>
                <a:moveTo>
                  <a:pt x="402" y="4223"/>
                </a:moveTo>
                <a:cubicBezTo>
                  <a:pt x="402" y="4223"/>
                  <a:pt x="403" y="4224"/>
                  <a:pt x="403" y="4225"/>
                </a:cubicBezTo>
                <a:cubicBezTo>
                  <a:pt x="402" y="4227"/>
                  <a:pt x="401" y="4228"/>
                  <a:pt x="399" y="4229"/>
                </a:cubicBezTo>
                <a:cubicBezTo>
                  <a:pt x="391" y="4225"/>
                  <a:pt x="382" y="4221"/>
                  <a:pt x="376" y="4215"/>
                </a:cubicBezTo>
                <a:cubicBezTo>
                  <a:pt x="361" y="4208"/>
                  <a:pt x="355" y="4195"/>
                  <a:pt x="356" y="4175"/>
                </a:cubicBezTo>
                <a:cubicBezTo>
                  <a:pt x="355" y="4172"/>
                  <a:pt x="353" y="4170"/>
                  <a:pt x="352" y="4168"/>
                </a:cubicBezTo>
                <a:cubicBezTo>
                  <a:pt x="371" y="4181"/>
                  <a:pt x="387" y="4197"/>
                  <a:pt x="402" y="4223"/>
                </a:cubicBezTo>
                <a:close/>
                <a:moveTo>
                  <a:pt x="336" y="4087"/>
                </a:moveTo>
                <a:cubicBezTo>
                  <a:pt x="321" y="4080"/>
                  <a:pt x="306" y="4071"/>
                  <a:pt x="293" y="4059"/>
                </a:cubicBezTo>
                <a:cubicBezTo>
                  <a:pt x="290" y="4052"/>
                  <a:pt x="288" y="4046"/>
                  <a:pt x="285" y="4040"/>
                </a:cubicBezTo>
                <a:cubicBezTo>
                  <a:pt x="285" y="4038"/>
                  <a:pt x="284" y="4037"/>
                  <a:pt x="284" y="4036"/>
                </a:cubicBezTo>
                <a:cubicBezTo>
                  <a:pt x="287" y="4038"/>
                  <a:pt x="289" y="4040"/>
                  <a:pt x="292" y="4042"/>
                </a:cubicBezTo>
                <a:cubicBezTo>
                  <a:pt x="309" y="4053"/>
                  <a:pt x="328" y="4061"/>
                  <a:pt x="347" y="4067"/>
                </a:cubicBezTo>
                <a:cubicBezTo>
                  <a:pt x="344" y="4074"/>
                  <a:pt x="340" y="4080"/>
                  <a:pt x="336" y="4087"/>
                </a:cubicBezTo>
                <a:close/>
                <a:moveTo>
                  <a:pt x="262" y="3907"/>
                </a:moveTo>
                <a:cubicBezTo>
                  <a:pt x="267" y="3904"/>
                  <a:pt x="272" y="3902"/>
                  <a:pt x="278" y="3899"/>
                </a:cubicBezTo>
                <a:cubicBezTo>
                  <a:pt x="279" y="3906"/>
                  <a:pt x="281" y="3913"/>
                  <a:pt x="284" y="3920"/>
                </a:cubicBezTo>
                <a:cubicBezTo>
                  <a:pt x="296" y="3948"/>
                  <a:pt x="317" y="3965"/>
                  <a:pt x="342" y="3979"/>
                </a:cubicBezTo>
                <a:cubicBezTo>
                  <a:pt x="341" y="3988"/>
                  <a:pt x="341" y="3998"/>
                  <a:pt x="342" y="4007"/>
                </a:cubicBezTo>
                <a:cubicBezTo>
                  <a:pt x="325" y="4003"/>
                  <a:pt x="310" y="3997"/>
                  <a:pt x="296" y="3990"/>
                </a:cubicBezTo>
                <a:cubicBezTo>
                  <a:pt x="283" y="3979"/>
                  <a:pt x="273" y="3967"/>
                  <a:pt x="264" y="3954"/>
                </a:cubicBezTo>
                <a:cubicBezTo>
                  <a:pt x="262" y="3939"/>
                  <a:pt x="261" y="3925"/>
                  <a:pt x="260" y="3911"/>
                </a:cubicBezTo>
                <a:cubicBezTo>
                  <a:pt x="261" y="3909"/>
                  <a:pt x="261" y="3908"/>
                  <a:pt x="262" y="3907"/>
                </a:cubicBezTo>
                <a:close/>
                <a:moveTo>
                  <a:pt x="245" y="4067"/>
                </a:moveTo>
                <a:cubicBezTo>
                  <a:pt x="249" y="4074"/>
                  <a:pt x="253" y="4082"/>
                  <a:pt x="259" y="4089"/>
                </a:cubicBezTo>
                <a:cubicBezTo>
                  <a:pt x="271" y="4119"/>
                  <a:pt x="275" y="4150"/>
                  <a:pt x="270" y="4184"/>
                </a:cubicBezTo>
                <a:cubicBezTo>
                  <a:pt x="248" y="4161"/>
                  <a:pt x="237" y="4131"/>
                  <a:pt x="232" y="4098"/>
                </a:cubicBezTo>
                <a:cubicBezTo>
                  <a:pt x="238" y="4087"/>
                  <a:pt x="242" y="4078"/>
                  <a:pt x="245" y="4067"/>
                </a:cubicBezTo>
                <a:close/>
                <a:moveTo>
                  <a:pt x="215" y="4242"/>
                </a:moveTo>
                <a:cubicBezTo>
                  <a:pt x="221" y="4217"/>
                  <a:pt x="230" y="4193"/>
                  <a:pt x="230" y="4168"/>
                </a:cubicBezTo>
                <a:cubicBezTo>
                  <a:pt x="239" y="4184"/>
                  <a:pt x="250" y="4199"/>
                  <a:pt x="265" y="4211"/>
                </a:cubicBezTo>
                <a:cubicBezTo>
                  <a:pt x="264" y="4214"/>
                  <a:pt x="263" y="4217"/>
                  <a:pt x="262" y="4220"/>
                </a:cubicBezTo>
                <a:cubicBezTo>
                  <a:pt x="253" y="4230"/>
                  <a:pt x="246" y="4241"/>
                  <a:pt x="240" y="4253"/>
                </a:cubicBezTo>
                <a:cubicBezTo>
                  <a:pt x="213" y="4347"/>
                  <a:pt x="286" y="4419"/>
                  <a:pt x="345" y="4490"/>
                </a:cubicBezTo>
                <a:cubicBezTo>
                  <a:pt x="349" y="4496"/>
                  <a:pt x="357" y="4489"/>
                  <a:pt x="354" y="4483"/>
                </a:cubicBezTo>
                <a:cubicBezTo>
                  <a:pt x="311" y="4399"/>
                  <a:pt x="253" y="4345"/>
                  <a:pt x="290" y="4242"/>
                </a:cubicBezTo>
                <a:cubicBezTo>
                  <a:pt x="291" y="4237"/>
                  <a:pt x="293" y="4233"/>
                  <a:pt x="295" y="4230"/>
                </a:cubicBezTo>
                <a:cubicBezTo>
                  <a:pt x="310" y="4237"/>
                  <a:pt x="325" y="4244"/>
                  <a:pt x="337" y="4256"/>
                </a:cubicBezTo>
                <a:cubicBezTo>
                  <a:pt x="347" y="4265"/>
                  <a:pt x="353" y="4276"/>
                  <a:pt x="358" y="4287"/>
                </a:cubicBezTo>
                <a:cubicBezTo>
                  <a:pt x="356" y="4304"/>
                  <a:pt x="360" y="4323"/>
                  <a:pt x="368" y="4342"/>
                </a:cubicBezTo>
                <a:cubicBezTo>
                  <a:pt x="368" y="4346"/>
                  <a:pt x="368" y="4350"/>
                  <a:pt x="368" y="4354"/>
                </a:cubicBezTo>
                <a:cubicBezTo>
                  <a:pt x="368" y="4394"/>
                  <a:pt x="367" y="4433"/>
                  <a:pt x="370" y="4471"/>
                </a:cubicBezTo>
                <a:cubicBezTo>
                  <a:pt x="351" y="4506"/>
                  <a:pt x="333" y="4541"/>
                  <a:pt x="315" y="4576"/>
                </a:cubicBezTo>
                <a:cubicBezTo>
                  <a:pt x="265" y="4529"/>
                  <a:pt x="229" y="4467"/>
                  <a:pt x="213" y="4400"/>
                </a:cubicBezTo>
                <a:cubicBezTo>
                  <a:pt x="249" y="4443"/>
                  <a:pt x="290" y="4481"/>
                  <a:pt x="335" y="4515"/>
                </a:cubicBezTo>
                <a:cubicBezTo>
                  <a:pt x="338" y="4517"/>
                  <a:pt x="341" y="4513"/>
                  <a:pt x="339" y="4510"/>
                </a:cubicBezTo>
                <a:cubicBezTo>
                  <a:pt x="288" y="4448"/>
                  <a:pt x="242" y="4383"/>
                  <a:pt x="205" y="4312"/>
                </a:cubicBezTo>
                <a:cubicBezTo>
                  <a:pt x="206" y="4288"/>
                  <a:pt x="209" y="4265"/>
                  <a:pt x="215" y="4242"/>
                </a:cubicBezTo>
                <a:close/>
                <a:moveTo>
                  <a:pt x="204" y="4168"/>
                </a:moveTo>
                <a:cubicBezTo>
                  <a:pt x="205" y="4195"/>
                  <a:pt x="197" y="4222"/>
                  <a:pt x="192" y="4252"/>
                </a:cubicBezTo>
                <a:cubicBezTo>
                  <a:pt x="187" y="4234"/>
                  <a:pt x="185" y="4224"/>
                  <a:pt x="204" y="4168"/>
                </a:cubicBezTo>
                <a:close/>
                <a:moveTo>
                  <a:pt x="158" y="3958"/>
                </a:moveTo>
                <a:cubicBezTo>
                  <a:pt x="158" y="3958"/>
                  <a:pt x="158" y="3958"/>
                  <a:pt x="158" y="3958"/>
                </a:cubicBezTo>
                <a:cubicBezTo>
                  <a:pt x="162" y="3956"/>
                  <a:pt x="166" y="3954"/>
                  <a:pt x="170" y="3952"/>
                </a:cubicBezTo>
                <a:cubicBezTo>
                  <a:pt x="173" y="3956"/>
                  <a:pt x="177" y="3961"/>
                  <a:pt x="180" y="3965"/>
                </a:cubicBezTo>
                <a:cubicBezTo>
                  <a:pt x="186" y="3999"/>
                  <a:pt x="193" y="4025"/>
                  <a:pt x="182" y="4070"/>
                </a:cubicBezTo>
                <a:cubicBezTo>
                  <a:pt x="172" y="4059"/>
                  <a:pt x="161" y="4048"/>
                  <a:pt x="151" y="4036"/>
                </a:cubicBezTo>
                <a:cubicBezTo>
                  <a:pt x="141" y="4025"/>
                  <a:pt x="133" y="4013"/>
                  <a:pt x="127" y="4001"/>
                </a:cubicBezTo>
                <a:cubicBezTo>
                  <a:pt x="137" y="3993"/>
                  <a:pt x="149" y="3985"/>
                  <a:pt x="164" y="3973"/>
                </a:cubicBezTo>
                <a:cubicBezTo>
                  <a:pt x="171" y="3968"/>
                  <a:pt x="165" y="3958"/>
                  <a:pt x="158" y="3958"/>
                </a:cubicBezTo>
                <a:close/>
                <a:moveTo>
                  <a:pt x="107" y="4019"/>
                </a:moveTo>
                <a:cubicBezTo>
                  <a:pt x="107" y="4019"/>
                  <a:pt x="107" y="4018"/>
                  <a:pt x="107" y="4018"/>
                </a:cubicBezTo>
                <a:cubicBezTo>
                  <a:pt x="107" y="4017"/>
                  <a:pt x="108" y="4017"/>
                  <a:pt x="109" y="4016"/>
                </a:cubicBezTo>
                <a:cubicBezTo>
                  <a:pt x="128" y="4044"/>
                  <a:pt x="154" y="4068"/>
                  <a:pt x="176" y="4094"/>
                </a:cubicBezTo>
                <a:cubicBezTo>
                  <a:pt x="173" y="4104"/>
                  <a:pt x="169" y="4115"/>
                  <a:pt x="164" y="4127"/>
                </a:cubicBezTo>
                <a:cubicBezTo>
                  <a:pt x="152" y="4159"/>
                  <a:pt x="137" y="4162"/>
                  <a:pt x="135" y="4196"/>
                </a:cubicBezTo>
                <a:cubicBezTo>
                  <a:pt x="135" y="4199"/>
                  <a:pt x="135" y="4202"/>
                  <a:pt x="135" y="4205"/>
                </a:cubicBezTo>
                <a:cubicBezTo>
                  <a:pt x="129" y="4197"/>
                  <a:pt x="123" y="4190"/>
                  <a:pt x="116" y="4181"/>
                </a:cubicBezTo>
                <a:cubicBezTo>
                  <a:pt x="67" y="4122"/>
                  <a:pt x="105" y="4082"/>
                  <a:pt x="107" y="401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6"/>
          <p:cNvSpPr/>
          <p:nvPr/>
        </p:nvSpPr>
        <p:spPr>
          <a:xfrm rot="-5400000">
            <a:off x="-520727" y="3735871"/>
            <a:ext cx="1921946" cy="880481"/>
          </a:xfrm>
          <a:custGeom>
            <a:avLst/>
            <a:gdLst/>
            <a:ahLst/>
            <a:cxnLst/>
            <a:rect l="l" t="t" r="r" b="b"/>
            <a:pathLst>
              <a:path w="6117" h="2799" extrusionOk="0">
                <a:moveTo>
                  <a:pt x="3893" y="967"/>
                </a:moveTo>
                <a:cubicBezTo>
                  <a:pt x="3910" y="977"/>
                  <a:pt x="3925" y="989"/>
                  <a:pt x="3937" y="1003"/>
                </a:cubicBezTo>
                <a:cubicBezTo>
                  <a:pt x="3962" y="1031"/>
                  <a:pt x="3957" y="1067"/>
                  <a:pt x="3961" y="1102"/>
                </a:cubicBezTo>
                <a:cubicBezTo>
                  <a:pt x="3966" y="1149"/>
                  <a:pt x="3992" y="1182"/>
                  <a:pt x="4014" y="1223"/>
                </a:cubicBezTo>
                <a:cubicBezTo>
                  <a:pt x="4034" y="1258"/>
                  <a:pt x="4034" y="1283"/>
                  <a:pt x="4015" y="1321"/>
                </a:cubicBezTo>
                <a:cubicBezTo>
                  <a:pt x="4004" y="1341"/>
                  <a:pt x="3995" y="1356"/>
                  <a:pt x="3991" y="1378"/>
                </a:cubicBezTo>
                <a:cubicBezTo>
                  <a:pt x="3991" y="1379"/>
                  <a:pt x="3991" y="1379"/>
                  <a:pt x="3992" y="1378"/>
                </a:cubicBezTo>
                <a:cubicBezTo>
                  <a:pt x="4002" y="1343"/>
                  <a:pt x="4035" y="1320"/>
                  <a:pt x="4040" y="1283"/>
                </a:cubicBezTo>
                <a:cubicBezTo>
                  <a:pt x="4043" y="1261"/>
                  <a:pt x="4037" y="1241"/>
                  <a:pt x="4029" y="1222"/>
                </a:cubicBezTo>
                <a:cubicBezTo>
                  <a:pt x="4016" y="1192"/>
                  <a:pt x="3996" y="1166"/>
                  <a:pt x="3985" y="1135"/>
                </a:cubicBezTo>
                <a:cubicBezTo>
                  <a:pt x="3973" y="1096"/>
                  <a:pt x="3982" y="1054"/>
                  <a:pt x="3969" y="1015"/>
                </a:cubicBezTo>
                <a:cubicBezTo>
                  <a:pt x="3959" y="985"/>
                  <a:pt x="3936" y="961"/>
                  <a:pt x="3908" y="940"/>
                </a:cubicBezTo>
                <a:cubicBezTo>
                  <a:pt x="3907" y="939"/>
                  <a:pt x="3906" y="937"/>
                  <a:pt x="3905" y="936"/>
                </a:cubicBezTo>
                <a:cubicBezTo>
                  <a:pt x="3906" y="936"/>
                  <a:pt x="3906" y="936"/>
                  <a:pt x="3907" y="936"/>
                </a:cubicBezTo>
                <a:cubicBezTo>
                  <a:pt x="3927" y="947"/>
                  <a:pt x="3947" y="960"/>
                  <a:pt x="3961" y="978"/>
                </a:cubicBezTo>
                <a:cubicBezTo>
                  <a:pt x="3980" y="1004"/>
                  <a:pt x="3972" y="1033"/>
                  <a:pt x="3979" y="1062"/>
                </a:cubicBezTo>
                <a:cubicBezTo>
                  <a:pt x="3979" y="1063"/>
                  <a:pt x="3979" y="1062"/>
                  <a:pt x="3979" y="1062"/>
                </a:cubicBezTo>
                <a:cubicBezTo>
                  <a:pt x="3974" y="1039"/>
                  <a:pt x="3981" y="1015"/>
                  <a:pt x="3972" y="992"/>
                </a:cubicBezTo>
                <a:cubicBezTo>
                  <a:pt x="3968" y="981"/>
                  <a:pt x="3960" y="971"/>
                  <a:pt x="3951" y="962"/>
                </a:cubicBezTo>
                <a:cubicBezTo>
                  <a:pt x="3953" y="951"/>
                  <a:pt x="3949" y="941"/>
                  <a:pt x="3939" y="933"/>
                </a:cubicBezTo>
                <a:cubicBezTo>
                  <a:pt x="3932" y="928"/>
                  <a:pt x="3924" y="926"/>
                  <a:pt x="3917" y="924"/>
                </a:cubicBezTo>
                <a:cubicBezTo>
                  <a:pt x="3915" y="923"/>
                  <a:pt x="3914" y="923"/>
                  <a:pt x="3912" y="922"/>
                </a:cubicBezTo>
                <a:cubicBezTo>
                  <a:pt x="3915" y="918"/>
                  <a:pt x="3917" y="915"/>
                  <a:pt x="3919" y="910"/>
                </a:cubicBezTo>
                <a:cubicBezTo>
                  <a:pt x="3924" y="899"/>
                  <a:pt x="3922" y="890"/>
                  <a:pt x="3917" y="881"/>
                </a:cubicBezTo>
                <a:cubicBezTo>
                  <a:pt x="3917" y="881"/>
                  <a:pt x="3917" y="881"/>
                  <a:pt x="3917" y="881"/>
                </a:cubicBezTo>
                <a:cubicBezTo>
                  <a:pt x="3930" y="903"/>
                  <a:pt x="3954" y="922"/>
                  <a:pt x="3971" y="936"/>
                </a:cubicBezTo>
                <a:cubicBezTo>
                  <a:pt x="3972" y="936"/>
                  <a:pt x="3973" y="935"/>
                  <a:pt x="3972" y="934"/>
                </a:cubicBezTo>
                <a:cubicBezTo>
                  <a:pt x="3957" y="921"/>
                  <a:pt x="3940" y="905"/>
                  <a:pt x="3928" y="888"/>
                </a:cubicBezTo>
                <a:cubicBezTo>
                  <a:pt x="3934" y="893"/>
                  <a:pt x="3939" y="899"/>
                  <a:pt x="3945" y="906"/>
                </a:cubicBezTo>
                <a:cubicBezTo>
                  <a:pt x="3960" y="923"/>
                  <a:pt x="3978" y="937"/>
                  <a:pt x="3997" y="949"/>
                </a:cubicBezTo>
                <a:cubicBezTo>
                  <a:pt x="3998" y="949"/>
                  <a:pt x="3998" y="948"/>
                  <a:pt x="3998" y="948"/>
                </a:cubicBezTo>
                <a:cubicBezTo>
                  <a:pt x="3974" y="933"/>
                  <a:pt x="3959" y="915"/>
                  <a:pt x="3943" y="893"/>
                </a:cubicBezTo>
                <a:cubicBezTo>
                  <a:pt x="3940" y="889"/>
                  <a:pt x="3937" y="885"/>
                  <a:pt x="3934" y="882"/>
                </a:cubicBezTo>
                <a:cubicBezTo>
                  <a:pt x="3937" y="882"/>
                  <a:pt x="3940" y="882"/>
                  <a:pt x="3943" y="883"/>
                </a:cubicBezTo>
                <a:cubicBezTo>
                  <a:pt x="3945" y="883"/>
                  <a:pt x="3947" y="883"/>
                  <a:pt x="3949" y="883"/>
                </a:cubicBezTo>
                <a:cubicBezTo>
                  <a:pt x="3950" y="882"/>
                  <a:pt x="3951" y="882"/>
                  <a:pt x="3952" y="881"/>
                </a:cubicBezTo>
                <a:cubicBezTo>
                  <a:pt x="3952" y="886"/>
                  <a:pt x="3953" y="891"/>
                  <a:pt x="3954" y="894"/>
                </a:cubicBezTo>
                <a:cubicBezTo>
                  <a:pt x="3967" y="927"/>
                  <a:pt x="4007" y="915"/>
                  <a:pt x="4010" y="965"/>
                </a:cubicBezTo>
                <a:cubicBezTo>
                  <a:pt x="4010" y="965"/>
                  <a:pt x="4010" y="965"/>
                  <a:pt x="4010" y="965"/>
                </a:cubicBezTo>
                <a:cubicBezTo>
                  <a:pt x="4012" y="941"/>
                  <a:pt x="4006" y="926"/>
                  <a:pt x="3989" y="911"/>
                </a:cubicBezTo>
                <a:cubicBezTo>
                  <a:pt x="3976" y="900"/>
                  <a:pt x="3967" y="896"/>
                  <a:pt x="3965" y="878"/>
                </a:cubicBezTo>
                <a:cubicBezTo>
                  <a:pt x="3985" y="875"/>
                  <a:pt x="3997" y="888"/>
                  <a:pt x="3999" y="917"/>
                </a:cubicBezTo>
                <a:cubicBezTo>
                  <a:pt x="3999" y="917"/>
                  <a:pt x="3999" y="918"/>
                  <a:pt x="4000" y="917"/>
                </a:cubicBezTo>
                <a:cubicBezTo>
                  <a:pt x="4011" y="910"/>
                  <a:pt x="4015" y="900"/>
                  <a:pt x="4009" y="890"/>
                </a:cubicBezTo>
                <a:cubicBezTo>
                  <a:pt x="4016" y="886"/>
                  <a:pt x="4024" y="880"/>
                  <a:pt x="4031" y="874"/>
                </a:cubicBezTo>
                <a:cubicBezTo>
                  <a:pt x="4032" y="874"/>
                  <a:pt x="4032" y="875"/>
                  <a:pt x="4032" y="875"/>
                </a:cubicBezTo>
                <a:cubicBezTo>
                  <a:pt x="4042" y="881"/>
                  <a:pt x="4046" y="892"/>
                  <a:pt x="4048" y="903"/>
                </a:cubicBezTo>
                <a:cubicBezTo>
                  <a:pt x="4048" y="904"/>
                  <a:pt x="4050" y="904"/>
                  <a:pt x="4050" y="903"/>
                </a:cubicBezTo>
                <a:cubicBezTo>
                  <a:pt x="4051" y="889"/>
                  <a:pt x="4045" y="877"/>
                  <a:pt x="4035" y="870"/>
                </a:cubicBezTo>
                <a:cubicBezTo>
                  <a:pt x="4037" y="868"/>
                  <a:pt x="4039" y="866"/>
                  <a:pt x="4041" y="864"/>
                </a:cubicBezTo>
                <a:cubicBezTo>
                  <a:pt x="4044" y="867"/>
                  <a:pt x="4048" y="870"/>
                  <a:pt x="4050" y="875"/>
                </a:cubicBezTo>
                <a:cubicBezTo>
                  <a:pt x="4050" y="875"/>
                  <a:pt x="4050" y="875"/>
                  <a:pt x="4050" y="874"/>
                </a:cubicBezTo>
                <a:cubicBezTo>
                  <a:pt x="4048" y="869"/>
                  <a:pt x="4045" y="865"/>
                  <a:pt x="4042" y="862"/>
                </a:cubicBezTo>
                <a:cubicBezTo>
                  <a:pt x="4046" y="855"/>
                  <a:pt x="4048" y="847"/>
                  <a:pt x="4045" y="837"/>
                </a:cubicBezTo>
                <a:cubicBezTo>
                  <a:pt x="4043" y="834"/>
                  <a:pt x="4042" y="831"/>
                  <a:pt x="4040" y="829"/>
                </a:cubicBezTo>
                <a:cubicBezTo>
                  <a:pt x="4041" y="829"/>
                  <a:pt x="4042" y="829"/>
                  <a:pt x="4043" y="830"/>
                </a:cubicBezTo>
                <a:cubicBezTo>
                  <a:pt x="4045" y="830"/>
                  <a:pt x="4047" y="830"/>
                  <a:pt x="4049" y="830"/>
                </a:cubicBezTo>
                <a:cubicBezTo>
                  <a:pt x="4061" y="847"/>
                  <a:pt x="4067" y="864"/>
                  <a:pt x="4067" y="886"/>
                </a:cubicBezTo>
                <a:cubicBezTo>
                  <a:pt x="4067" y="887"/>
                  <a:pt x="4068" y="887"/>
                  <a:pt x="4068" y="886"/>
                </a:cubicBezTo>
                <a:cubicBezTo>
                  <a:pt x="4070" y="872"/>
                  <a:pt x="4069" y="859"/>
                  <a:pt x="4064" y="845"/>
                </a:cubicBezTo>
                <a:cubicBezTo>
                  <a:pt x="4062" y="840"/>
                  <a:pt x="4058" y="835"/>
                  <a:pt x="4055" y="830"/>
                </a:cubicBezTo>
                <a:cubicBezTo>
                  <a:pt x="4059" y="829"/>
                  <a:pt x="4063" y="829"/>
                  <a:pt x="4074" y="832"/>
                </a:cubicBezTo>
                <a:cubicBezTo>
                  <a:pt x="4074" y="833"/>
                  <a:pt x="4075" y="835"/>
                  <a:pt x="4076" y="836"/>
                </a:cubicBezTo>
                <a:cubicBezTo>
                  <a:pt x="4083" y="854"/>
                  <a:pt x="4078" y="869"/>
                  <a:pt x="4093" y="883"/>
                </a:cubicBezTo>
                <a:cubicBezTo>
                  <a:pt x="4093" y="883"/>
                  <a:pt x="4093" y="883"/>
                  <a:pt x="4093" y="883"/>
                </a:cubicBezTo>
                <a:cubicBezTo>
                  <a:pt x="4083" y="868"/>
                  <a:pt x="4084" y="851"/>
                  <a:pt x="4081" y="835"/>
                </a:cubicBezTo>
                <a:cubicBezTo>
                  <a:pt x="4093" y="840"/>
                  <a:pt x="4088" y="841"/>
                  <a:pt x="4100" y="850"/>
                </a:cubicBezTo>
                <a:cubicBezTo>
                  <a:pt x="4109" y="857"/>
                  <a:pt x="4109" y="861"/>
                  <a:pt x="4120" y="865"/>
                </a:cubicBezTo>
                <a:cubicBezTo>
                  <a:pt x="4120" y="866"/>
                  <a:pt x="4120" y="865"/>
                  <a:pt x="4120" y="865"/>
                </a:cubicBezTo>
                <a:cubicBezTo>
                  <a:pt x="4106" y="857"/>
                  <a:pt x="4100" y="838"/>
                  <a:pt x="4088" y="827"/>
                </a:cubicBezTo>
                <a:cubicBezTo>
                  <a:pt x="4088" y="827"/>
                  <a:pt x="4089" y="828"/>
                  <a:pt x="4089" y="828"/>
                </a:cubicBezTo>
                <a:cubicBezTo>
                  <a:pt x="4092" y="830"/>
                  <a:pt x="4097" y="831"/>
                  <a:pt x="4101" y="831"/>
                </a:cubicBezTo>
                <a:cubicBezTo>
                  <a:pt x="4103" y="833"/>
                  <a:pt x="4105" y="835"/>
                  <a:pt x="4107" y="838"/>
                </a:cubicBezTo>
                <a:cubicBezTo>
                  <a:pt x="4109" y="841"/>
                  <a:pt x="4110" y="846"/>
                  <a:pt x="4113" y="848"/>
                </a:cubicBezTo>
                <a:cubicBezTo>
                  <a:pt x="4123" y="857"/>
                  <a:pt x="4142" y="860"/>
                  <a:pt x="4154" y="862"/>
                </a:cubicBezTo>
                <a:cubicBezTo>
                  <a:pt x="4155" y="862"/>
                  <a:pt x="4155" y="862"/>
                  <a:pt x="4154" y="862"/>
                </a:cubicBezTo>
                <a:cubicBezTo>
                  <a:pt x="4145" y="858"/>
                  <a:pt x="4134" y="856"/>
                  <a:pt x="4125" y="851"/>
                </a:cubicBezTo>
                <a:cubicBezTo>
                  <a:pt x="4112" y="844"/>
                  <a:pt x="4114" y="840"/>
                  <a:pt x="4107" y="831"/>
                </a:cubicBezTo>
                <a:cubicBezTo>
                  <a:pt x="4116" y="830"/>
                  <a:pt x="4126" y="829"/>
                  <a:pt x="4132" y="828"/>
                </a:cubicBezTo>
                <a:cubicBezTo>
                  <a:pt x="4133" y="833"/>
                  <a:pt x="4136" y="837"/>
                  <a:pt x="4141" y="839"/>
                </a:cubicBezTo>
                <a:cubicBezTo>
                  <a:pt x="4149" y="843"/>
                  <a:pt x="4160" y="839"/>
                  <a:pt x="4168" y="838"/>
                </a:cubicBezTo>
                <a:cubicBezTo>
                  <a:pt x="4189" y="835"/>
                  <a:pt x="4209" y="841"/>
                  <a:pt x="4227" y="851"/>
                </a:cubicBezTo>
                <a:cubicBezTo>
                  <a:pt x="4227" y="851"/>
                  <a:pt x="4228" y="851"/>
                  <a:pt x="4227" y="850"/>
                </a:cubicBezTo>
                <a:cubicBezTo>
                  <a:pt x="4216" y="841"/>
                  <a:pt x="4204" y="835"/>
                  <a:pt x="4189" y="833"/>
                </a:cubicBezTo>
                <a:cubicBezTo>
                  <a:pt x="4178" y="831"/>
                  <a:pt x="4168" y="834"/>
                  <a:pt x="4157" y="834"/>
                </a:cubicBezTo>
                <a:cubicBezTo>
                  <a:pt x="4149" y="834"/>
                  <a:pt x="4145" y="831"/>
                  <a:pt x="4142" y="827"/>
                </a:cubicBezTo>
                <a:cubicBezTo>
                  <a:pt x="4171" y="823"/>
                  <a:pt x="4199" y="816"/>
                  <a:pt x="4227" y="807"/>
                </a:cubicBezTo>
                <a:cubicBezTo>
                  <a:pt x="4227" y="807"/>
                  <a:pt x="4227" y="806"/>
                  <a:pt x="4227" y="806"/>
                </a:cubicBezTo>
                <a:cubicBezTo>
                  <a:pt x="4198" y="815"/>
                  <a:pt x="4169" y="821"/>
                  <a:pt x="4140" y="823"/>
                </a:cubicBezTo>
                <a:cubicBezTo>
                  <a:pt x="4138" y="819"/>
                  <a:pt x="4137" y="813"/>
                  <a:pt x="4136" y="808"/>
                </a:cubicBezTo>
                <a:cubicBezTo>
                  <a:pt x="4154" y="811"/>
                  <a:pt x="4176" y="807"/>
                  <a:pt x="4192" y="812"/>
                </a:cubicBezTo>
                <a:cubicBezTo>
                  <a:pt x="4192" y="812"/>
                  <a:pt x="4193" y="812"/>
                  <a:pt x="4192" y="811"/>
                </a:cubicBezTo>
                <a:cubicBezTo>
                  <a:pt x="4177" y="803"/>
                  <a:pt x="4163" y="805"/>
                  <a:pt x="4146" y="804"/>
                </a:cubicBezTo>
                <a:cubicBezTo>
                  <a:pt x="4142" y="803"/>
                  <a:pt x="4138" y="803"/>
                  <a:pt x="4135" y="802"/>
                </a:cubicBezTo>
                <a:cubicBezTo>
                  <a:pt x="4134" y="799"/>
                  <a:pt x="4134" y="797"/>
                  <a:pt x="4133" y="794"/>
                </a:cubicBezTo>
                <a:cubicBezTo>
                  <a:pt x="4142" y="792"/>
                  <a:pt x="4150" y="789"/>
                  <a:pt x="4159" y="785"/>
                </a:cubicBezTo>
                <a:cubicBezTo>
                  <a:pt x="4160" y="789"/>
                  <a:pt x="4162" y="793"/>
                  <a:pt x="4163" y="796"/>
                </a:cubicBezTo>
                <a:cubicBezTo>
                  <a:pt x="4163" y="796"/>
                  <a:pt x="4163" y="796"/>
                  <a:pt x="4163" y="796"/>
                </a:cubicBezTo>
                <a:cubicBezTo>
                  <a:pt x="4162" y="792"/>
                  <a:pt x="4161" y="788"/>
                  <a:pt x="4160" y="785"/>
                </a:cubicBezTo>
                <a:cubicBezTo>
                  <a:pt x="4164" y="783"/>
                  <a:pt x="4168" y="781"/>
                  <a:pt x="4172" y="779"/>
                </a:cubicBezTo>
                <a:cubicBezTo>
                  <a:pt x="4201" y="787"/>
                  <a:pt x="4218" y="784"/>
                  <a:pt x="4245" y="810"/>
                </a:cubicBezTo>
                <a:cubicBezTo>
                  <a:pt x="4245" y="811"/>
                  <a:pt x="4245" y="810"/>
                  <a:pt x="4245" y="810"/>
                </a:cubicBezTo>
                <a:cubicBezTo>
                  <a:pt x="4235" y="798"/>
                  <a:pt x="4224" y="784"/>
                  <a:pt x="4210" y="777"/>
                </a:cubicBezTo>
                <a:cubicBezTo>
                  <a:pt x="4202" y="773"/>
                  <a:pt x="4196" y="771"/>
                  <a:pt x="4190" y="770"/>
                </a:cubicBezTo>
                <a:cubicBezTo>
                  <a:pt x="4195" y="767"/>
                  <a:pt x="4199" y="764"/>
                  <a:pt x="4202" y="762"/>
                </a:cubicBezTo>
                <a:cubicBezTo>
                  <a:pt x="4203" y="761"/>
                  <a:pt x="4202" y="760"/>
                  <a:pt x="4202" y="761"/>
                </a:cubicBezTo>
                <a:cubicBezTo>
                  <a:pt x="4197" y="763"/>
                  <a:pt x="4191" y="766"/>
                  <a:pt x="4185" y="769"/>
                </a:cubicBezTo>
                <a:cubicBezTo>
                  <a:pt x="4175" y="767"/>
                  <a:pt x="4166" y="766"/>
                  <a:pt x="4153" y="758"/>
                </a:cubicBezTo>
                <a:cubicBezTo>
                  <a:pt x="4152" y="749"/>
                  <a:pt x="4150" y="740"/>
                  <a:pt x="4148" y="732"/>
                </a:cubicBezTo>
                <a:cubicBezTo>
                  <a:pt x="4162" y="731"/>
                  <a:pt x="4172" y="728"/>
                  <a:pt x="4189" y="737"/>
                </a:cubicBezTo>
                <a:cubicBezTo>
                  <a:pt x="4203" y="744"/>
                  <a:pt x="4206" y="758"/>
                  <a:pt x="4221" y="763"/>
                </a:cubicBezTo>
                <a:cubicBezTo>
                  <a:pt x="4240" y="769"/>
                  <a:pt x="4255" y="753"/>
                  <a:pt x="4267" y="740"/>
                </a:cubicBezTo>
                <a:cubicBezTo>
                  <a:pt x="4267" y="740"/>
                  <a:pt x="4267" y="739"/>
                  <a:pt x="4266" y="740"/>
                </a:cubicBezTo>
                <a:cubicBezTo>
                  <a:pt x="4247" y="758"/>
                  <a:pt x="4246" y="756"/>
                  <a:pt x="4206" y="737"/>
                </a:cubicBezTo>
                <a:cubicBezTo>
                  <a:pt x="4188" y="728"/>
                  <a:pt x="4217" y="730"/>
                  <a:pt x="4195" y="724"/>
                </a:cubicBezTo>
                <a:cubicBezTo>
                  <a:pt x="4178" y="720"/>
                  <a:pt x="4163" y="726"/>
                  <a:pt x="4147" y="726"/>
                </a:cubicBezTo>
                <a:cubicBezTo>
                  <a:pt x="4147" y="723"/>
                  <a:pt x="4146" y="720"/>
                  <a:pt x="4146" y="717"/>
                </a:cubicBezTo>
                <a:cubicBezTo>
                  <a:pt x="4152" y="715"/>
                  <a:pt x="4157" y="713"/>
                  <a:pt x="4163" y="709"/>
                </a:cubicBezTo>
                <a:cubicBezTo>
                  <a:pt x="4163" y="709"/>
                  <a:pt x="4164" y="709"/>
                  <a:pt x="4164" y="709"/>
                </a:cubicBezTo>
                <a:cubicBezTo>
                  <a:pt x="4173" y="707"/>
                  <a:pt x="4179" y="708"/>
                  <a:pt x="4184" y="709"/>
                </a:cubicBezTo>
                <a:cubicBezTo>
                  <a:pt x="4182" y="711"/>
                  <a:pt x="4179" y="712"/>
                  <a:pt x="4177" y="713"/>
                </a:cubicBezTo>
                <a:cubicBezTo>
                  <a:pt x="4180" y="712"/>
                  <a:pt x="4182" y="711"/>
                  <a:pt x="4185" y="709"/>
                </a:cubicBezTo>
                <a:cubicBezTo>
                  <a:pt x="4193" y="712"/>
                  <a:pt x="4200" y="716"/>
                  <a:pt x="4211" y="720"/>
                </a:cubicBezTo>
                <a:cubicBezTo>
                  <a:pt x="4230" y="727"/>
                  <a:pt x="4282" y="722"/>
                  <a:pt x="4288" y="743"/>
                </a:cubicBezTo>
                <a:cubicBezTo>
                  <a:pt x="4288" y="743"/>
                  <a:pt x="4289" y="743"/>
                  <a:pt x="4289" y="743"/>
                </a:cubicBezTo>
                <a:cubicBezTo>
                  <a:pt x="4288" y="738"/>
                  <a:pt x="4287" y="734"/>
                  <a:pt x="4286" y="731"/>
                </a:cubicBezTo>
                <a:cubicBezTo>
                  <a:pt x="4291" y="732"/>
                  <a:pt x="4297" y="733"/>
                  <a:pt x="4303" y="732"/>
                </a:cubicBezTo>
                <a:cubicBezTo>
                  <a:pt x="4303" y="732"/>
                  <a:pt x="4303" y="732"/>
                  <a:pt x="4303" y="732"/>
                </a:cubicBezTo>
                <a:cubicBezTo>
                  <a:pt x="4296" y="732"/>
                  <a:pt x="4290" y="731"/>
                  <a:pt x="4285" y="729"/>
                </a:cubicBezTo>
                <a:cubicBezTo>
                  <a:pt x="4281" y="724"/>
                  <a:pt x="4276" y="722"/>
                  <a:pt x="4270" y="720"/>
                </a:cubicBezTo>
                <a:cubicBezTo>
                  <a:pt x="4261" y="712"/>
                  <a:pt x="4256" y="699"/>
                  <a:pt x="4257" y="686"/>
                </a:cubicBezTo>
                <a:cubicBezTo>
                  <a:pt x="4263" y="688"/>
                  <a:pt x="4270" y="689"/>
                  <a:pt x="4276" y="690"/>
                </a:cubicBezTo>
                <a:cubicBezTo>
                  <a:pt x="4283" y="695"/>
                  <a:pt x="4289" y="703"/>
                  <a:pt x="4293" y="712"/>
                </a:cubicBezTo>
                <a:cubicBezTo>
                  <a:pt x="4293" y="713"/>
                  <a:pt x="4294" y="714"/>
                  <a:pt x="4295" y="713"/>
                </a:cubicBezTo>
                <a:cubicBezTo>
                  <a:pt x="4308" y="708"/>
                  <a:pt x="4312" y="704"/>
                  <a:pt x="4314" y="694"/>
                </a:cubicBezTo>
                <a:cubicBezTo>
                  <a:pt x="4328" y="694"/>
                  <a:pt x="4342" y="694"/>
                  <a:pt x="4356" y="692"/>
                </a:cubicBezTo>
                <a:cubicBezTo>
                  <a:pt x="4378" y="709"/>
                  <a:pt x="4400" y="729"/>
                  <a:pt x="4423" y="739"/>
                </a:cubicBezTo>
                <a:cubicBezTo>
                  <a:pt x="4464" y="757"/>
                  <a:pt x="4509" y="750"/>
                  <a:pt x="4553" y="751"/>
                </a:cubicBezTo>
                <a:cubicBezTo>
                  <a:pt x="4588" y="752"/>
                  <a:pt x="4610" y="761"/>
                  <a:pt x="4639" y="779"/>
                </a:cubicBezTo>
                <a:cubicBezTo>
                  <a:pt x="4654" y="788"/>
                  <a:pt x="4668" y="796"/>
                  <a:pt x="4685" y="798"/>
                </a:cubicBezTo>
                <a:cubicBezTo>
                  <a:pt x="4727" y="803"/>
                  <a:pt x="4764" y="779"/>
                  <a:pt x="4801" y="765"/>
                </a:cubicBezTo>
                <a:cubicBezTo>
                  <a:pt x="4833" y="754"/>
                  <a:pt x="4853" y="754"/>
                  <a:pt x="4879" y="777"/>
                </a:cubicBezTo>
                <a:cubicBezTo>
                  <a:pt x="4895" y="791"/>
                  <a:pt x="4904" y="805"/>
                  <a:pt x="4924" y="813"/>
                </a:cubicBezTo>
                <a:cubicBezTo>
                  <a:pt x="4973" y="832"/>
                  <a:pt x="5038" y="826"/>
                  <a:pt x="5090" y="831"/>
                </a:cubicBezTo>
                <a:cubicBezTo>
                  <a:pt x="5127" y="834"/>
                  <a:pt x="5164" y="837"/>
                  <a:pt x="5185" y="801"/>
                </a:cubicBezTo>
                <a:cubicBezTo>
                  <a:pt x="5208" y="760"/>
                  <a:pt x="5186" y="714"/>
                  <a:pt x="5193" y="671"/>
                </a:cubicBezTo>
                <a:cubicBezTo>
                  <a:pt x="5242" y="670"/>
                  <a:pt x="5284" y="652"/>
                  <a:pt x="5320" y="618"/>
                </a:cubicBezTo>
                <a:cubicBezTo>
                  <a:pt x="5331" y="607"/>
                  <a:pt x="5320" y="588"/>
                  <a:pt x="5306" y="588"/>
                </a:cubicBezTo>
                <a:cubicBezTo>
                  <a:pt x="5258" y="589"/>
                  <a:pt x="5259" y="519"/>
                  <a:pt x="5245" y="489"/>
                </a:cubicBezTo>
                <a:cubicBezTo>
                  <a:pt x="5238" y="472"/>
                  <a:pt x="5227" y="457"/>
                  <a:pt x="5213" y="444"/>
                </a:cubicBezTo>
                <a:cubicBezTo>
                  <a:pt x="5199" y="432"/>
                  <a:pt x="5182" y="423"/>
                  <a:pt x="5164" y="417"/>
                </a:cubicBezTo>
                <a:cubicBezTo>
                  <a:pt x="5257" y="382"/>
                  <a:pt x="5363" y="429"/>
                  <a:pt x="5453" y="462"/>
                </a:cubicBezTo>
                <a:cubicBezTo>
                  <a:pt x="5530" y="489"/>
                  <a:pt x="5638" y="495"/>
                  <a:pt x="5683" y="417"/>
                </a:cubicBezTo>
                <a:cubicBezTo>
                  <a:pt x="5701" y="425"/>
                  <a:pt x="5721" y="424"/>
                  <a:pt x="5742" y="421"/>
                </a:cubicBezTo>
                <a:cubicBezTo>
                  <a:pt x="5792" y="414"/>
                  <a:pt x="5829" y="423"/>
                  <a:pt x="5877" y="436"/>
                </a:cubicBezTo>
                <a:cubicBezTo>
                  <a:pt x="5943" y="453"/>
                  <a:pt x="6003" y="441"/>
                  <a:pt x="6029" y="371"/>
                </a:cubicBezTo>
                <a:cubicBezTo>
                  <a:pt x="6045" y="328"/>
                  <a:pt x="6049" y="290"/>
                  <a:pt x="6077" y="251"/>
                </a:cubicBezTo>
                <a:cubicBezTo>
                  <a:pt x="6098" y="223"/>
                  <a:pt x="6117" y="196"/>
                  <a:pt x="6114" y="159"/>
                </a:cubicBezTo>
                <a:cubicBezTo>
                  <a:pt x="6109" y="80"/>
                  <a:pt x="6033" y="28"/>
                  <a:pt x="596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585"/>
                  <a:pt x="0" y="2585"/>
                  <a:pt x="0" y="2585"/>
                </a:cubicBezTo>
                <a:cubicBezTo>
                  <a:pt x="68" y="2588"/>
                  <a:pt x="135" y="2604"/>
                  <a:pt x="197" y="2632"/>
                </a:cubicBezTo>
                <a:cubicBezTo>
                  <a:pt x="226" y="2645"/>
                  <a:pt x="256" y="2661"/>
                  <a:pt x="287" y="2658"/>
                </a:cubicBezTo>
                <a:cubicBezTo>
                  <a:pt x="299" y="2678"/>
                  <a:pt x="310" y="2699"/>
                  <a:pt x="322" y="2720"/>
                </a:cubicBezTo>
                <a:cubicBezTo>
                  <a:pt x="341" y="2677"/>
                  <a:pt x="406" y="2683"/>
                  <a:pt x="444" y="2710"/>
                </a:cubicBezTo>
                <a:cubicBezTo>
                  <a:pt x="482" y="2738"/>
                  <a:pt x="512" y="2779"/>
                  <a:pt x="557" y="2790"/>
                </a:cubicBezTo>
                <a:cubicBezTo>
                  <a:pt x="595" y="2799"/>
                  <a:pt x="630" y="2786"/>
                  <a:pt x="662" y="2763"/>
                </a:cubicBezTo>
                <a:cubicBezTo>
                  <a:pt x="661" y="2763"/>
                  <a:pt x="660" y="2762"/>
                  <a:pt x="660" y="2762"/>
                </a:cubicBezTo>
                <a:cubicBezTo>
                  <a:pt x="660" y="2761"/>
                  <a:pt x="659" y="2759"/>
                  <a:pt x="659" y="2757"/>
                </a:cubicBezTo>
                <a:cubicBezTo>
                  <a:pt x="660" y="2757"/>
                  <a:pt x="662" y="2757"/>
                  <a:pt x="663" y="2757"/>
                </a:cubicBezTo>
                <a:cubicBezTo>
                  <a:pt x="666" y="2757"/>
                  <a:pt x="668" y="2756"/>
                  <a:pt x="670" y="2756"/>
                </a:cubicBezTo>
                <a:cubicBezTo>
                  <a:pt x="685" y="2744"/>
                  <a:pt x="699" y="2730"/>
                  <a:pt x="712" y="2715"/>
                </a:cubicBezTo>
                <a:cubicBezTo>
                  <a:pt x="708" y="2716"/>
                  <a:pt x="704" y="2717"/>
                  <a:pt x="699" y="2717"/>
                </a:cubicBezTo>
                <a:cubicBezTo>
                  <a:pt x="690" y="2717"/>
                  <a:pt x="677" y="2711"/>
                  <a:pt x="666" y="2712"/>
                </a:cubicBezTo>
                <a:cubicBezTo>
                  <a:pt x="666" y="2712"/>
                  <a:pt x="666" y="2712"/>
                  <a:pt x="666" y="2711"/>
                </a:cubicBezTo>
                <a:cubicBezTo>
                  <a:pt x="667" y="2710"/>
                  <a:pt x="669" y="2709"/>
                  <a:pt x="670" y="2708"/>
                </a:cubicBezTo>
                <a:cubicBezTo>
                  <a:pt x="675" y="2705"/>
                  <a:pt x="681" y="2704"/>
                  <a:pt x="686" y="2704"/>
                </a:cubicBezTo>
                <a:cubicBezTo>
                  <a:pt x="692" y="2703"/>
                  <a:pt x="698" y="2702"/>
                  <a:pt x="704" y="2700"/>
                </a:cubicBezTo>
                <a:cubicBezTo>
                  <a:pt x="717" y="2696"/>
                  <a:pt x="726" y="2685"/>
                  <a:pt x="733" y="2673"/>
                </a:cubicBezTo>
                <a:cubicBezTo>
                  <a:pt x="737" y="2665"/>
                  <a:pt x="726" y="2658"/>
                  <a:pt x="721" y="2665"/>
                </a:cubicBezTo>
                <a:cubicBezTo>
                  <a:pt x="717" y="2671"/>
                  <a:pt x="713" y="2677"/>
                  <a:pt x="707" y="2682"/>
                </a:cubicBezTo>
                <a:cubicBezTo>
                  <a:pt x="707" y="2681"/>
                  <a:pt x="707" y="2681"/>
                  <a:pt x="707" y="2681"/>
                </a:cubicBezTo>
                <a:cubicBezTo>
                  <a:pt x="707" y="2677"/>
                  <a:pt x="708" y="2674"/>
                  <a:pt x="708" y="2670"/>
                </a:cubicBezTo>
                <a:cubicBezTo>
                  <a:pt x="709" y="2667"/>
                  <a:pt x="711" y="2657"/>
                  <a:pt x="706" y="2656"/>
                </a:cubicBezTo>
                <a:cubicBezTo>
                  <a:pt x="695" y="2653"/>
                  <a:pt x="692" y="2673"/>
                  <a:pt x="692" y="2685"/>
                </a:cubicBezTo>
                <a:cubicBezTo>
                  <a:pt x="692" y="2684"/>
                  <a:pt x="691" y="2684"/>
                  <a:pt x="691" y="2684"/>
                </a:cubicBezTo>
                <a:cubicBezTo>
                  <a:pt x="680" y="2682"/>
                  <a:pt x="670" y="2678"/>
                  <a:pt x="662" y="2673"/>
                </a:cubicBezTo>
                <a:cubicBezTo>
                  <a:pt x="661" y="2659"/>
                  <a:pt x="656" y="2657"/>
                  <a:pt x="699" y="2621"/>
                </a:cubicBezTo>
                <a:cubicBezTo>
                  <a:pt x="700" y="2621"/>
                  <a:pt x="700" y="2620"/>
                  <a:pt x="701" y="2619"/>
                </a:cubicBezTo>
                <a:cubicBezTo>
                  <a:pt x="701" y="2620"/>
                  <a:pt x="701" y="2620"/>
                  <a:pt x="701" y="2620"/>
                </a:cubicBezTo>
                <a:cubicBezTo>
                  <a:pt x="702" y="2629"/>
                  <a:pt x="717" y="2638"/>
                  <a:pt x="726" y="2635"/>
                </a:cubicBezTo>
                <a:cubicBezTo>
                  <a:pt x="727" y="2636"/>
                  <a:pt x="727" y="2637"/>
                  <a:pt x="728" y="2638"/>
                </a:cubicBezTo>
                <a:cubicBezTo>
                  <a:pt x="732" y="2650"/>
                  <a:pt x="734" y="2668"/>
                  <a:pt x="745" y="2674"/>
                </a:cubicBezTo>
                <a:cubicBezTo>
                  <a:pt x="753" y="2665"/>
                  <a:pt x="762" y="2656"/>
                  <a:pt x="774" y="2651"/>
                </a:cubicBezTo>
                <a:cubicBezTo>
                  <a:pt x="776" y="2650"/>
                  <a:pt x="779" y="2650"/>
                  <a:pt x="781" y="2649"/>
                </a:cubicBezTo>
                <a:cubicBezTo>
                  <a:pt x="782" y="2648"/>
                  <a:pt x="782" y="2648"/>
                  <a:pt x="783" y="2647"/>
                </a:cubicBezTo>
                <a:cubicBezTo>
                  <a:pt x="786" y="2644"/>
                  <a:pt x="790" y="2641"/>
                  <a:pt x="794" y="2639"/>
                </a:cubicBezTo>
                <a:cubicBezTo>
                  <a:pt x="798" y="2637"/>
                  <a:pt x="803" y="2637"/>
                  <a:pt x="807" y="2636"/>
                </a:cubicBezTo>
                <a:cubicBezTo>
                  <a:pt x="813" y="2634"/>
                  <a:pt x="814" y="2626"/>
                  <a:pt x="808" y="2624"/>
                </a:cubicBezTo>
                <a:cubicBezTo>
                  <a:pt x="800" y="2621"/>
                  <a:pt x="790" y="2625"/>
                  <a:pt x="783" y="2629"/>
                </a:cubicBezTo>
                <a:cubicBezTo>
                  <a:pt x="780" y="2631"/>
                  <a:pt x="778" y="2632"/>
                  <a:pt x="776" y="2634"/>
                </a:cubicBezTo>
                <a:cubicBezTo>
                  <a:pt x="776" y="2634"/>
                  <a:pt x="776" y="2633"/>
                  <a:pt x="776" y="2633"/>
                </a:cubicBezTo>
                <a:cubicBezTo>
                  <a:pt x="775" y="2627"/>
                  <a:pt x="772" y="2621"/>
                  <a:pt x="775" y="2615"/>
                </a:cubicBezTo>
                <a:cubicBezTo>
                  <a:pt x="779" y="2608"/>
                  <a:pt x="787" y="2606"/>
                  <a:pt x="794" y="2603"/>
                </a:cubicBezTo>
                <a:cubicBezTo>
                  <a:pt x="801" y="2600"/>
                  <a:pt x="797" y="2589"/>
                  <a:pt x="790" y="2591"/>
                </a:cubicBezTo>
                <a:cubicBezTo>
                  <a:pt x="775" y="2595"/>
                  <a:pt x="758" y="2603"/>
                  <a:pt x="758" y="2621"/>
                </a:cubicBezTo>
                <a:cubicBezTo>
                  <a:pt x="759" y="2629"/>
                  <a:pt x="763" y="2636"/>
                  <a:pt x="761" y="2643"/>
                </a:cubicBezTo>
                <a:cubicBezTo>
                  <a:pt x="760" y="2649"/>
                  <a:pt x="756" y="2655"/>
                  <a:pt x="755" y="2661"/>
                </a:cubicBezTo>
                <a:cubicBezTo>
                  <a:pt x="754" y="2661"/>
                  <a:pt x="754" y="2662"/>
                  <a:pt x="754" y="2662"/>
                </a:cubicBezTo>
                <a:cubicBezTo>
                  <a:pt x="754" y="2662"/>
                  <a:pt x="753" y="2662"/>
                  <a:pt x="753" y="2662"/>
                </a:cubicBezTo>
                <a:cubicBezTo>
                  <a:pt x="750" y="2660"/>
                  <a:pt x="749" y="2656"/>
                  <a:pt x="749" y="2654"/>
                </a:cubicBezTo>
                <a:cubicBezTo>
                  <a:pt x="747" y="2646"/>
                  <a:pt x="745" y="2638"/>
                  <a:pt x="742" y="2630"/>
                </a:cubicBezTo>
                <a:cubicBezTo>
                  <a:pt x="739" y="2623"/>
                  <a:pt x="736" y="2615"/>
                  <a:pt x="735" y="2607"/>
                </a:cubicBezTo>
                <a:cubicBezTo>
                  <a:pt x="735" y="2604"/>
                  <a:pt x="736" y="2595"/>
                  <a:pt x="732" y="2593"/>
                </a:cubicBezTo>
                <a:cubicBezTo>
                  <a:pt x="732" y="2593"/>
                  <a:pt x="732" y="2593"/>
                  <a:pt x="732" y="2593"/>
                </a:cubicBezTo>
                <a:cubicBezTo>
                  <a:pt x="774" y="2585"/>
                  <a:pt x="826" y="2588"/>
                  <a:pt x="864" y="2589"/>
                </a:cubicBezTo>
                <a:cubicBezTo>
                  <a:pt x="864" y="2589"/>
                  <a:pt x="864" y="2588"/>
                  <a:pt x="864" y="2588"/>
                </a:cubicBezTo>
                <a:cubicBezTo>
                  <a:pt x="824" y="2583"/>
                  <a:pt x="786" y="2580"/>
                  <a:pt x="746" y="2582"/>
                </a:cubicBezTo>
                <a:cubicBezTo>
                  <a:pt x="751" y="2578"/>
                  <a:pt x="757" y="2574"/>
                  <a:pt x="762" y="2570"/>
                </a:cubicBezTo>
                <a:cubicBezTo>
                  <a:pt x="788" y="2553"/>
                  <a:pt x="815" y="2558"/>
                  <a:pt x="838" y="2538"/>
                </a:cubicBezTo>
                <a:cubicBezTo>
                  <a:pt x="839" y="2538"/>
                  <a:pt x="838" y="2537"/>
                  <a:pt x="837" y="2537"/>
                </a:cubicBezTo>
                <a:cubicBezTo>
                  <a:pt x="811" y="2553"/>
                  <a:pt x="780" y="2541"/>
                  <a:pt x="754" y="2556"/>
                </a:cubicBezTo>
                <a:cubicBezTo>
                  <a:pt x="746" y="2560"/>
                  <a:pt x="741" y="2566"/>
                  <a:pt x="734" y="2572"/>
                </a:cubicBezTo>
                <a:cubicBezTo>
                  <a:pt x="729" y="2576"/>
                  <a:pt x="724" y="2580"/>
                  <a:pt x="719" y="2584"/>
                </a:cubicBezTo>
                <a:cubicBezTo>
                  <a:pt x="702" y="2586"/>
                  <a:pt x="681" y="2587"/>
                  <a:pt x="667" y="2599"/>
                </a:cubicBezTo>
                <a:cubicBezTo>
                  <a:pt x="656" y="2608"/>
                  <a:pt x="651" y="2617"/>
                  <a:pt x="646" y="2626"/>
                </a:cubicBezTo>
                <a:cubicBezTo>
                  <a:pt x="622" y="2617"/>
                  <a:pt x="602" y="2607"/>
                  <a:pt x="580" y="2605"/>
                </a:cubicBezTo>
                <a:cubicBezTo>
                  <a:pt x="585" y="2599"/>
                  <a:pt x="598" y="2594"/>
                  <a:pt x="623" y="2594"/>
                </a:cubicBezTo>
                <a:cubicBezTo>
                  <a:pt x="635" y="2594"/>
                  <a:pt x="643" y="2600"/>
                  <a:pt x="657" y="2597"/>
                </a:cubicBezTo>
                <a:cubicBezTo>
                  <a:pt x="691" y="2590"/>
                  <a:pt x="722" y="2560"/>
                  <a:pt x="747" y="2538"/>
                </a:cubicBezTo>
                <a:cubicBezTo>
                  <a:pt x="748" y="2538"/>
                  <a:pt x="747" y="2538"/>
                  <a:pt x="747" y="2538"/>
                </a:cubicBezTo>
                <a:cubicBezTo>
                  <a:pt x="728" y="2552"/>
                  <a:pt x="704" y="2569"/>
                  <a:pt x="682" y="2578"/>
                </a:cubicBezTo>
                <a:cubicBezTo>
                  <a:pt x="658" y="2588"/>
                  <a:pt x="634" y="2579"/>
                  <a:pt x="612" y="2581"/>
                </a:cubicBezTo>
                <a:cubicBezTo>
                  <a:pt x="591" y="2582"/>
                  <a:pt x="579" y="2586"/>
                  <a:pt x="561" y="2597"/>
                </a:cubicBezTo>
                <a:cubicBezTo>
                  <a:pt x="559" y="2598"/>
                  <a:pt x="557" y="2601"/>
                  <a:pt x="558" y="2603"/>
                </a:cubicBezTo>
                <a:cubicBezTo>
                  <a:pt x="558" y="2605"/>
                  <a:pt x="558" y="2606"/>
                  <a:pt x="558" y="2607"/>
                </a:cubicBezTo>
                <a:cubicBezTo>
                  <a:pt x="553" y="2608"/>
                  <a:pt x="548" y="2610"/>
                  <a:pt x="543" y="2612"/>
                </a:cubicBezTo>
                <a:cubicBezTo>
                  <a:pt x="527" y="2620"/>
                  <a:pt x="520" y="2636"/>
                  <a:pt x="500" y="2633"/>
                </a:cubicBezTo>
                <a:cubicBezTo>
                  <a:pt x="505" y="2622"/>
                  <a:pt x="512" y="2611"/>
                  <a:pt x="522" y="2602"/>
                </a:cubicBezTo>
                <a:cubicBezTo>
                  <a:pt x="528" y="2596"/>
                  <a:pt x="534" y="2593"/>
                  <a:pt x="540" y="2589"/>
                </a:cubicBezTo>
                <a:cubicBezTo>
                  <a:pt x="546" y="2589"/>
                  <a:pt x="552" y="2588"/>
                  <a:pt x="560" y="2587"/>
                </a:cubicBezTo>
                <a:cubicBezTo>
                  <a:pt x="575" y="2586"/>
                  <a:pt x="589" y="2583"/>
                  <a:pt x="603" y="2578"/>
                </a:cubicBezTo>
                <a:cubicBezTo>
                  <a:pt x="624" y="2578"/>
                  <a:pt x="644" y="2578"/>
                  <a:pt x="665" y="2572"/>
                </a:cubicBezTo>
                <a:cubicBezTo>
                  <a:pt x="689" y="2565"/>
                  <a:pt x="709" y="2550"/>
                  <a:pt x="724" y="2531"/>
                </a:cubicBezTo>
                <a:cubicBezTo>
                  <a:pt x="750" y="2524"/>
                  <a:pt x="776" y="2520"/>
                  <a:pt x="805" y="2525"/>
                </a:cubicBezTo>
                <a:cubicBezTo>
                  <a:pt x="806" y="2525"/>
                  <a:pt x="807" y="2522"/>
                  <a:pt x="805" y="2522"/>
                </a:cubicBezTo>
                <a:cubicBezTo>
                  <a:pt x="779" y="2515"/>
                  <a:pt x="755" y="2516"/>
                  <a:pt x="732" y="2522"/>
                </a:cubicBezTo>
                <a:cubicBezTo>
                  <a:pt x="734" y="2519"/>
                  <a:pt x="736" y="2516"/>
                  <a:pt x="738" y="2513"/>
                </a:cubicBezTo>
                <a:cubicBezTo>
                  <a:pt x="738" y="2511"/>
                  <a:pt x="737" y="2510"/>
                  <a:pt x="735" y="2511"/>
                </a:cubicBezTo>
                <a:cubicBezTo>
                  <a:pt x="731" y="2515"/>
                  <a:pt x="727" y="2520"/>
                  <a:pt x="723" y="2524"/>
                </a:cubicBezTo>
                <a:cubicBezTo>
                  <a:pt x="694" y="2531"/>
                  <a:pt x="667" y="2544"/>
                  <a:pt x="638" y="2557"/>
                </a:cubicBezTo>
                <a:cubicBezTo>
                  <a:pt x="636" y="2558"/>
                  <a:pt x="634" y="2558"/>
                  <a:pt x="632" y="2559"/>
                </a:cubicBezTo>
                <a:cubicBezTo>
                  <a:pt x="626" y="2559"/>
                  <a:pt x="620" y="2559"/>
                  <a:pt x="614" y="2559"/>
                </a:cubicBezTo>
                <a:cubicBezTo>
                  <a:pt x="609" y="2559"/>
                  <a:pt x="604" y="2559"/>
                  <a:pt x="599" y="2559"/>
                </a:cubicBezTo>
                <a:cubicBezTo>
                  <a:pt x="604" y="2554"/>
                  <a:pt x="610" y="2545"/>
                  <a:pt x="605" y="2548"/>
                </a:cubicBezTo>
                <a:cubicBezTo>
                  <a:pt x="625" y="2535"/>
                  <a:pt x="645" y="2536"/>
                  <a:pt x="665" y="2531"/>
                </a:cubicBezTo>
                <a:cubicBezTo>
                  <a:pt x="681" y="2528"/>
                  <a:pt x="692" y="2526"/>
                  <a:pt x="705" y="2517"/>
                </a:cubicBezTo>
                <a:cubicBezTo>
                  <a:pt x="730" y="2513"/>
                  <a:pt x="749" y="2497"/>
                  <a:pt x="769" y="2484"/>
                </a:cubicBezTo>
                <a:cubicBezTo>
                  <a:pt x="793" y="2489"/>
                  <a:pt x="817" y="2493"/>
                  <a:pt x="841" y="2499"/>
                </a:cubicBezTo>
                <a:cubicBezTo>
                  <a:pt x="864" y="2506"/>
                  <a:pt x="887" y="2518"/>
                  <a:pt x="911" y="2522"/>
                </a:cubicBezTo>
                <a:cubicBezTo>
                  <a:pt x="912" y="2522"/>
                  <a:pt x="912" y="2521"/>
                  <a:pt x="911" y="2520"/>
                </a:cubicBezTo>
                <a:cubicBezTo>
                  <a:pt x="892" y="2504"/>
                  <a:pt x="864" y="2497"/>
                  <a:pt x="840" y="2490"/>
                </a:cubicBezTo>
                <a:cubicBezTo>
                  <a:pt x="821" y="2484"/>
                  <a:pt x="801" y="2479"/>
                  <a:pt x="781" y="2476"/>
                </a:cubicBezTo>
                <a:cubicBezTo>
                  <a:pt x="804" y="2463"/>
                  <a:pt x="828" y="2457"/>
                  <a:pt x="865" y="2478"/>
                </a:cubicBezTo>
                <a:cubicBezTo>
                  <a:pt x="866" y="2479"/>
                  <a:pt x="866" y="2478"/>
                  <a:pt x="865" y="2477"/>
                </a:cubicBezTo>
                <a:cubicBezTo>
                  <a:pt x="846" y="2461"/>
                  <a:pt x="820" y="2443"/>
                  <a:pt x="793" y="2451"/>
                </a:cubicBezTo>
                <a:cubicBezTo>
                  <a:pt x="782" y="2455"/>
                  <a:pt x="778" y="2460"/>
                  <a:pt x="770" y="2467"/>
                </a:cubicBezTo>
                <a:cubicBezTo>
                  <a:pt x="754" y="2481"/>
                  <a:pt x="739" y="2491"/>
                  <a:pt x="723" y="2498"/>
                </a:cubicBezTo>
                <a:cubicBezTo>
                  <a:pt x="737" y="2476"/>
                  <a:pt x="740" y="2448"/>
                  <a:pt x="738" y="2422"/>
                </a:cubicBezTo>
                <a:cubicBezTo>
                  <a:pt x="737" y="2418"/>
                  <a:pt x="733" y="2418"/>
                  <a:pt x="730" y="2420"/>
                </a:cubicBezTo>
                <a:cubicBezTo>
                  <a:pt x="732" y="2411"/>
                  <a:pt x="733" y="2402"/>
                  <a:pt x="735" y="2394"/>
                </a:cubicBezTo>
                <a:cubicBezTo>
                  <a:pt x="749" y="2347"/>
                  <a:pt x="784" y="2338"/>
                  <a:pt x="829" y="2354"/>
                </a:cubicBezTo>
                <a:cubicBezTo>
                  <a:pt x="827" y="2365"/>
                  <a:pt x="841" y="2375"/>
                  <a:pt x="851" y="2366"/>
                </a:cubicBezTo>
                <a:cubicBezTo>
                  <a:pt x="863" y="2354"/>
                  <a:pt x="871" y="2340"/>
                  <a:pt x="875" y="2324"/>
                </a:cubicBezTo>
                <a:cubicBezTo>
                  <a:pt x="887" y="2331"/>
                  <a:pt x="903" y="2329"/>
                  <a:pt x="909" y="2309"/>
                </a:cubicBezTo>
                <a:cubicBezTo>
                  <a:pt x="910" y="2306"/>
                  <a:pt x="911" y="2303"/>
                  <a:pt x="911" y="2301"/>
                </a:cubicBezTo>
                <a:cubicBezTo>
                  <a:pt x="912" y="2301"/>
                  <a:pt x="912" y="2302"/>
                  <a:pt x="913" y="2302"/>
                </a:cubicBezTo>
                <a:cubicBezTo>
                  <a:pt x="918" y="2303"/>
                  <a:pt x="936" y="2303"/>
                  <a:pt x="938" y="2303"/>
                </a:cubicBezTo>
                <a:cubicBezTo>
                  <a:pt x="950" y="2307"/>
                  <a:pt x="954" y="2322"/>
                  <a:pt x="973" y="2320"/>
                </a:cubicBezTo>
                <a:cubicBezTo>
                  <a:pt x="992" y="2317"/>
                  <a:pt x="998" y="2305"/>
                  <a:pt x="1004" y="2290"/>
                </a:cubicBezTo>
                <a:cubicBezTo>
                  <a:pt x="1012" y="2273"/>
                  <a:pt x="1018" y="2259"/>
                  <a:pt x="1012" y="2246"/>
                </a:cubicBezTo>
                <a:cubicBezTo>
                  <a:pt x="1015" y="2246"/>
                  <a:pt x="1017" y="2245"/>
                  <a:pt x="1019" y="2244"/>
                </a:cubicBezTo>
                <a:cubicBezTo>
                  <a:pt x="1021" y="2244"/>
                  <a:pt x="1023" y="2243"/>
                  <a:pt x="1025" y="2242"/>
                </a:cubicBezTo>
                <a:cubicBezTo>
                  <a:pt x="1032" y="2244"/>
                  <a:pt x="1039" y="2245"/>
                  <a:pt x="1046" y="2247"/>
                </a:cubicBezTo>
                <a:cubicBezTo>
                  <a:pt x="1045" y="2250"/>
                  <a:pt x="1045" y="2253"/>
                  <a:pt x="1045" y="2256"/>
                </a:cubicBezTo>
                <a:cubicBezTo>
                  <a:pt x="1045" y="2264"/>
                  <a:pt x="1051" y="2270"/>
                  <a:pt x="1058" y="2271"/>
                </a:cubicBezTo>
                <a:cubicBezTo>
                  <a:pt x="1055" y="2276"/>
                  <a:pt x="1056" y="2284"/>
                  <a:pt x="1061" y="2288"/>
                </a:cubicBezTo>
                <a:cubicBezTo>
                  <a:pt x="1069" y="2295"/>
                  <a:pt x="1078" y="2297"/>
                  <a:pt x="1087" y="2296"/>
                </a:cubicBezTo>
                <a:cubicBezTo>
                  <a:pt x="1088" y="2301"/>
                  <a:pt x="1089" y="2305"/>
                  <a:pt x="1092" y="2309"/>
                </a:cubicBezTo>
                <a:cubicBezTo>
                  <a:pt x="1098" y="2319"/>
                  <a:pt x="1116" y="2317"/>
                  <a:pt x="1115" y="2304"/>
                </a:cubicBezTo>
                <a:cubicBezTo>
                  <a:pt x="1115" y="2300"/>
                  <a:pt x="1115" y="2296"/>
                  <a:pt x="1115" y="2292"/>
                </a:cubicBezTo>
                <a:cubicBezTo>
                  <a:pt x="1117" y="2297"/>
                  <a:pt x="1121" y="2301"/>
                  <a:pt x="1126" y="2303"/>
                </a:cubicBezTo>
                <a:cubicBezTo>
                  <a:pt x="1128" y="2304"/>
                  <a:pt x="1131" y="2303"/>
                  <a:pt x="1133" y="2301"/>
                </a:cubicBezTo>
                <a:cubicBezTo>
                  <a:pt x="1137" y="2296"/>
                  <a:pt x="1139" y="2290"/>
                  <a:pt x="1140" y="2283"/>
                </a:cubicBezTo>
                <a:cubicBezTo>
                  <a:pt x="1143" y="2290"/>
                  <a:pt x="1147" y="2296"/>
                  <a:pt x="1154" y="2300"/>
                </a:cubicBezTo>
                <a:cubicBezTo>
                  <a:pt x="1160" y="2304"/>
                  <a:pt x="1167" y="2299"/>
                  <a:pt x="1168" y="2293"/>
                </a:cubicBezTo>
                <a:cubicBezTo>
                  <a:pt x="1168" y="2283"/>
                  <a:pt x="1167" y="2273"/>
                  <a:pt x="1166" y="2262"/>
                </a:cubicBezTo>
                <a:cubicBezTo>
                  <a:pt x="1169" y="2268"/>
                  <a:pt x="1173" y="2273"/>
                  <a:pt x="1176" y="2279"/>
                </a:cubicBezTo>
                <a:cubicBezTo>
                  <a:pt x="1179" y="2284"/>
                  <a:pt x="1180" y="2290"/>
                  <a:pt x="1183" y="2295"/>
                </a:cubicBezTo>
                <a:cubicBezTo>
                  <a:pt x="1183" y="2295"/>
                  <a:pt x="1184" y="2295"/>
                  <a:pt x="1184" y="2296"/>
                </a:cubicBezTo>
                <a:cubicBezTo>
                  <a:pt x="1182" y="2302"/>
                  <a:pt x="1180" y="2308"/>
                  <a:pt x="1177" y="2315"/>
                </a:cubicBezTo>
                <a:cubicBezTo>
                  <a:pt x="1167" y="2330"/>
                  <a:pt x="1152" y="2342"/>
                  <a:pt x="1135" y="2349"/>
                </a:cubicBezTo>
                <a:cubicBezTo>
                  <a:pt x="1131" y="2349"/>
                  <a:pt x="1127" y="2351"/>
                  <a:pt x="1123" y="2353"/>
                </a:cubicBezTo>
                <a:cubicBezTo>
                  <a:pt x="1122" y="2353"/>
                  <a:pt x="1120" y="2354"/>
                  <a:pt x="1119" y="2354"/>
                </a:cubicBezTo>
                <a:cubicBezTo>
                  <a:pt x="1115" y="2355"/>
                  <a:pt x="1112" y="2355"/>
                  <a:pt x="1109" y="2356"/>
                </a:cubicBezTo>
                <a:cubicBezTo>
                  <a:pt x="1107" y="2355"/>
                  <a:pt x="1104" y="2355"/>
                  <a:pt x="1101" y="2353"/>
                </a:cubicBezTo>
                <a:cubicBezTo>
                  <a:pt x="1078" y="2341"/>
                  <a:pt x="1059" y="2322"/>
                  <a:pt x="1037" y="2308"/>
                </a:cubicBezTo>
                <a:cubicBezTo>
                  <a:pt x="1036" y="2308"/>
                  <a:pt x="1034" y="2309"/>
                  <a:pt x="1035" y="2310"/>
                </a:cubicBezTo>
                <a:cubicBezTo>
                  <a:pt x="1047" y="2327"/>
                  <a:pt x="1065" y="2345"/>
                  <a:pt x="1084" y="2358"/>
                </a:cubicBezTo>
                <a:cubicBezTo>
                  <a:pt x="1050" y="2359"/>
                  <a:pt x="1014" y="2352"/>
                  <a:pt x="980" y="2355"/>
                </a:cubicBezTo>
                <a:cubicBezTo>
                  <a:pt x="979" y="2356"/>
                  <a:pt x="978" y="2358"/>
                  <a:pt x="980" y="2358"/>
                </a:cubicBezTo>
                <a:cubicBezTo>
                  <a:pt x="1012" y="2367"/>
                  <a:pt x="1048" y="2371"/>
                  <a:pt x="1081" y="2372"/>
                </a:cubicBezTo>
                <a:cubicBezTo>
                  <a:pt x="1092" y="2373"/>
                  <a:pt x="1102" y="2372"/>
                  <a:pt x="1112" y="2371"/>
                </a:cubicBezTo>
                <a:cubicBezTo>
                  <a:pt x="1116" y="2371"/>
                  <a:pt x="1120" y="2371"/>
                  <a:pt x="1123" y="2370"/>
                </a:cubicBezTo>
                <a:cubicBezTo>
                  <a:pt x="1125" y="2369"/>
                  <a:pt x="1126" y="2369"/>
                  <a:pt x="1127" y="2368"/>
                </a:cubicBezTo>
                <a:cubicBezTo>
                  <a:pt x="1137" y="2365"/>
                  <a:pt x="1147" y="2361"/>
                  <a:pt x="1156" y="2356"/>
                </a:cubicBezTo>
                <a:cubicBezTo>
                  <a:pt x="1164" y="2351"/>
                  <a:pt x="1172" y="2345"/>
                  <a:pt x="1179" y="2336"/>
                </a:cubicBezTo>
                <a:cubicBezTo>
                  <a:pt x="1175" y="2350"/>
                  <a:pt x="1168" y="2362"/>
                  <a:pt x="1157" y="2373"/>
                </a:cubicBezTo>
                <a:cubicBezTo>
                  <a:pt x="1130" y="2399"/>
                  <a:pt x="1092" y="2399"/>
                  <a:pt x="1059" y="2412"/>
                </a:cubicBezTo>
                <a:cubicBezTo>
                  <a:pt x="1059" y="2412"/>
                  <a:pt x="1059" y="2412"/>
                  <a:pt x="1058" y="2412"/>
                </a:cubicBezTo>
                <a:cubicBezTo>
                  <a:pt x="1042" y="2416"/>
                  <a:pt x="1029" y="2416"/>
                  <a:pt x="1015" y="2413"/>
                </a:cubicBezTo>
                <a:cubicBezTo>
                  <a:pt x="1014" y="2412"/>
                  <a:pt x="1013" y="2412"/>
                  <a:pt x="1011" y="2412"/>
                </a:cubicBezTo>
                <a:cubicBezTo>
                  <a:pt x="1011" y="2412"/>
                  <a:pt x="1011" y="2412"/>
                  <a:pt x="1011" y="2412"/>
                </a:cubicBezTo>
                <a:cubicBezTo>
                  <a:pt x="1005" y="2411"/>
                  <a:pt x="999" y="2409"/>
                  <a:pt x="992" y="2408"/>
                </a:cubicBezTo>
                <a:cubicBezTo>
                  <a:pt x="979" y="2404"/>
                  <a:pt x="966" y="2401"/>
                  <a:pt x="953" y="2404"/>
                </a:cubicBezTo>
                <a:cubicBezTo>
                  <a:pt x="926" y="2408"/>
                  <a:pt x="907" y="2426"/>
                  <a:pt x="898" y="2451"/>
                </a:cubicBezTo>
                <a:cubicBezTo>
                  <a:pt x="898" y="2452"/>
                  <a:pt x="899" y="2452"/>
                  <a:pt x="899" y="2452"/>
                </a:cubicBezTo>
                <a:cubicBezTo>
                  <a:pt x="919" y="2417"/>
                  <a:pt x="952" y="2412"/>
                  <a:pt x="986" y="2419"/>
                </a:cubicBezTo>
                <a:cubicBezTo>
                  <a:pt x="976" y="2423"/>
                  <a:pt x="967" y="2427"/>
                  <a:pt x="960" y="2433"/>
                </a:cubicBezTo>
                <a:cubicBezTo>
                  <a:pt x="954" y="2438"/>
                  <a:pt x="953" y="2444"/>
                  <a:pt x="950" y="2451"/>
                </a:cubicBezTo>
                <a:cubicBezTo>
                  <a:pt x="943" y="2467"/>
                  <a:pt x="934" y="2475"/>
                  <a:pt x="921" y="2483"/>
                </a:cubicBezTo>
                <a:cubicBezTo>
                  <a:pt x="920" y="2484"/>
                  <a:pt x="920" y="2485"/>
                  <a:pt x="921" y="2485"/>
                </a:cubicBezTo>
                <a:cubicBezTo>
                  <a:pt x="936" y="2485"/>
                  <a:pt x="949" y="2476"/>
                  <a:pt x="956" y="2464"/>
                </a:cubicBezTo>
                <a:cubicBezTo>
                  <a:pt x="963" y="2451"/>
                  <a:pt x="967" y="2440"/>
                  <a:pt x="982" y="2434"/>
                </a:cubicBezTo>
                <a:cubicBezTo>
                  <a:pt x="989" y="2431"/>
                  <a:pt x="997" y="2428"/>
                  <a:pt x="1004" y="2424"/>
                </a:cubicBezTo>
                <a:cubicBezTo>
                  <a:pt x="1013" y="2427"/>
                  <a:pt x="1023" y="2429"/>
                  <a:pt x="1032" y="2429"/>
                </a:cubicBezTo>
                <a:cubicBezTo>
                  <a:pt x="1002" y="2458"/>
                  <a:pt x="996" y="2500"/>
                  <a:pt x="991" y="2539"/>
                </a:cubicBezTo>
                <a:cubicBezTo>
                  <a:pt x="991" y="2539"/>
                  <a:pt x="992" y="2539"/>
                  <a:pt x="992" y="2539"/>
                </a:cubicBezTo>
                <a:cubicBezTo>
                  <a:pt x="999" y="2514"/>
                  <a:pt x="1008" y="2487"/>
                  <a:pt x="1021" y="2464"/>
                </a:cubicBezTo>
                <a:cubicBezTo>
                  <a:pt x="1038" y="2437"/>
                  <a:pt x="1060" y="2424"/>
                  <a:pt x="1091" y="2417"/>
                </a:cubicBezTo>
                <a:cubicBezTo>
                  <a:pt x="1103" y="2414"/>
                  <a:pt x="1116" y="2411"/>
                  <a:pt x="1127" y="2407"/>
                </a:cubicBezTo>
                <a:cubicBezTo>
                  <a:pt x="1136" y="2414"/>
                  <a:pt x="1148" y="2422"/>
                  <a:pt x="1160" y="2426"/>
                </a:cubicBezTo>
                <a:cubicBezTo>
                  <a:pt x="1155" y="2440"/>
                  <a:pt x="1147" y="2453"/>
                  <a:pt x="1140" y="2467"/>
                </a:cubicBezTo>
                <a:cubicBezTo>
                  <a:pt x="1137" y="2467"/>
                  <a:pt x="1134" y="2467"/>
                  <a:pt x="1131" y="2467"/>
                </a:cubicBezTo>
                <a:cubicBezTo>
                  <a:pt x="1130" y="2466"/>
                  <a:pt x="1129" y="2468"/>
                  <a:pt x="1130" y="2469"/>
                </a:cubicBezTo>
                <a:cubicBezTo>
                  <a:pt x="1132" y="2471"/>
                  <a:pt x="1134" y="2472"/>
                  <a:pt x="1137" y="2474"/>
                </a:cubicBezTo>
                <a:cubicBezTo>
                  <a:pt x="1136" y="2476"/>
                  <a:pt x="1135" y="2478"/>
                  <a:pt x="1134" y="2481"/>
                </a:cubicBezTo>
                <a:cubicBezTo>
                  <a:pt x="1121" y="2514"/>
                  <a:pt x="1126" y="2548"/>
                  <a:pt x="1135" y="2582"/>
                </a:cubicBezTo>
                <a:cubicBezTo>
                  <a:pt x="1135" y="2582"/>
                  <a:pt x="1136" y="2582"/>
                  <a:pt x="1136" y="2582"/>
                </a:cubicBezTo>
                <a:cubicBezTo>
                  <a:pt x="1135" y="2558"/>
                  <a:pt x="1134" y="2534"/>
                  <a:pt x="1138" y="2510"/>
                </a:cubicBezTo>
                <a:cubicBezTo>
                  <a:pt x="1140" y="2498"/>
                  <a:pt x="1145" y="2486"/>
                  <a:pt x="1151" y="2475"/>
                </a:cubicBezTo>
                <a:cubicBezTo>
                  <a:pt x="1159" y="2474"/>
                  <a:pt x="1166" y="2469"/>
                  <a:pt x="1172" y="2464"/>
                </a:cubicBezTo>
                <a:cubicBezTo>
                  <a:pt x="1182" y="2454"/>
                  <a:pt x="1188" y="2440"/>
                  <a:pt x="1196" y="2428"/>
                </a:cubicBezTo>
                <a:cubicBezTo>
                  <a:pt x="1202" y="2419"/>
                  <a:pt x="1210" y="2415"/>
                  <a:pt x="1218" y="2410"/>
                </a:cubicBezTo>
                <a:cubicBezTo>
                  <a:pt x="1218" y="2411"/>
                  <a:pt x="1218" y="2411"/>
                  <a:pt x="1217" y="2412"/>
                </a:cubicBezTo>
                <a:cubicBezTo>
                  <a:pt x="1209" y="2462"/>
                  <a:pt x="1248" y="2515"/>
                  <a:pt x="1195" y="2550"/>
                </a:cubicBezTo>
                <a:cubicBezTo>
                  <a:pt x="1194" y="2551"/>
                  <a:pt x="1194" y="2552"/>
                  <a:pt x="1195" y="2551"/>
                </a:cubicBezTo>
                <a:cubicBezTo>
                  <a:pt x="1225" y="2542"/>
                  <a:pt x="1238" y="2517"/>
                  <a:pt x="1237" y="2487"/>
                </a:cubicBezTo>
                <a:cubicBezTo>
                  <a:pt x="1236" y="2467"/>
                  <a:pt x="1230" y="2448"/>
                  <a:pt x="1231" y="2428"/>
                </a:cubicBezTo>
                <a:cubicBezTo>
                  <a:pt x="1232" y="2410"/>
                  <a:pt x="1237" y="2392"/>
                  <a:pt x="1250" y="2379"/>
                </a:cubicBezTo>
                <a:cubicBezTo>
                  <a:pt x="1255" y="2374"/>
                  <a:pt x="1260" y="2370"/>
                  <a:pt x="1266" y="2366"/>
                </a:cubicBezTo>
                <a:cubicBezTo>
                  <a:pt x="1266" y="2383"/>
                  <a:pt x="1268" y="2400"/>
                  <a:pt x="1274" y="2417"/>
                </a:cubicBezTo>
                <a:cubicBezTo>
                  <a:pt x="1275" y="2418"/>
                  <a:pt x="1276" y="2419"/>
                  <a:pt x="1276" y="2420"/>
                </a:cubicBezTo>
                <a:cubicBezTo>
                  <a:pt x="1256" y="2448"/>
                  <a:pt x="1245" y="2478"/>
                  <a:pt x="1265" y="2512"/>
                </a:cubicBezTo>
                <a:cubicBezTo>
                  <a:pt x="1265" y="2513"/>
                  <a:pt x="1267" y="2512"/>
                  <a:pt x="1266" y="2511"/>
                </a:cubicBezTo>
                <a:cubicBezTo>
                  <a:pt x="1258" y="2482"/>
                  <a:pt x="1267" y="2456"/>
                  <a:pt x="1283" y="2433"/>
                </a:cubicBezTo>
                <a:cubicBezTo>
                  <a:pt x="1285" y="2436"/>
                  <a:pt x="1287" y="2440"/>
                  <a:pt x="1289" y="2443"/>
                </a:cubicBezTo>
                <a:cubicBezTo>
                  <a:pt x="1289" y="2444"/>
                  <a:pt x="1288" y="2445"/>
                  <a:pt x="1288" y="2445"/>
                </a:cubicBezTo>
                <a:cubicBezTo>
                  <a:pt x="1281" y="2463"/>
                  <a:pt x="1290" y="2479"/>
                  <a:pt x="1299" y="2494"/>
                </a:cubicBezTo>
                <a:cubicBezTo>
                  <a:pt x="1303" y="2500"/>
                  <a:pt x="1307" y="2507"/>
                  <a:pt x="1310" y="2514"/>
                </a:cubicBezTo>
                <a:cubicBezTo>
                  <a:pt x="1310" y="2514"/>
                  <a:pt x="1309" y="2515"/>
                  <a:pt x="1310" y="2516"/>
                </a:cubicBezTo>
                <a:cubicBezTo>
                  <a:pt x="1292" y="2521"/>
                  <a:pt x="1278" y="2536"/>
                  <a:pt x="1266" y="2551"/>
                </a:cubicBezTo>
                <a:cubicBezTo>
                  <a:pt x="1217" y="2553"/>
                  <a:pt x="1167" y="2561"/>
                  <a:pt x="1132" y="2597"/>
                </a:cubicBezTo>
                <a:cubicBezTo>
                  <a:pt x="1131" y="2598"/>
                  <a:pt x="1132" y="2599"/>
                  <a:pt x="1133" y="2598"/>
                </a:cubicBezTo>
                <a:cubicBezTo>
                  <a:pt x="1149" y="2590"/>
                  <a:pt x="1165" y="2581"/>
                  <a:pt x="1182" y="2575"/>
                </a:cubicBezTo>
                <a:cubicBezTo>
                  <a:pt x="1173" y="2587"/>
                  <a:pt x="1164" y="2602"/>
                  <a:pt x="1157" y="2603"/>
                </a:cubicBezTo>
                <a:cubicBezTo>
                  <a:pt x="1156" y="2603"/>
                  <a:pt x="1156" y="2604"/>
                  <a:pt x="1157" y="2604"/>
                </a:cubicBezTo>
                <a:cubicBezTo>
                  <a:pt x="1168" y="2605"/>
                  <a:pt x="1175" y="2600"/>
                  <a:pt x="1182" y="2591"/>
                </a:cubicBezTo>
                <a:cubicBezTo>
                  <a:pt x="1185" y="2587"/>
                  <a:pt x="1189" y="2582"/>
                  <a:pt x="1193" y="2578"/>
                </a:cubicBezTo>
                <a:cubicBezTo>
                  <a:pt x="1197" y="2574"/>
                  <a:pt x="1203" y="2573"/>
                  <a:pt x="1206" y="2570"/>
                </a:cubicBezTo>
                <a:cubicBezTo>
                  <a:pt x="1223" y="2567"/>
                  <a:pt x="1240" y="2566"/>
                  <a:pt x="1256" y="2564"/>
                </a:cubicBezTo>
                <a:cubicBezTo>
                  <a:pt x="1254" y="2567"/>
                  <a:pt x="1252" y="2571"/>
                  <a:pt x="1249" y="2574"/>
                </a:cubicBezTo>
                <a:cubicBezTo>
                  <a:pt x="1248" y="2574"/>
                  <a:pt x="1246" y="2574"/>
                  <a:pt x="1245" y="2576"/>
                </a:cubicBezTo>
                <a:cubicBezTo>
                  <a:pt x="1244" y="2578"/>
                  <a:pt x="1244" y="2580"/>
                  <a:pt x="1244" y="2583"/>
                </a:cubicBezTo>
                <a:cubicBezTo>
                  <a:pt x="1232" y="2604"/>
                  <a:pt x="1223" y="2628"/>
                  <a:pt x="1220" y="2651"/>
                </a:cubicBezTo>
                <a:cubicBezTo>
                  <a:pt x="1220" y="2652"/>
                  <a:pt x="1221" y="2652"/>
                  <a:pt x="1221" y="2652"/>
                </a:cubicBezTo>
                <a:cubicBezTo>
                  <a:pt x="1233" y="2634"/>
                  <a:pt x="1242" y="2614"/>
                  <a:pt x="1252" y="2596"/>
                </a:cubicBezTo>
                <a:cubicBezTo>
                  <a:pt x="1253" y="2597"/>
                  <a:pt x="1254" y="2598"/>
                  <a:pt x="1255" y="2600"/>
                </a:cubicBezTo>
                <a:cubicBezTo>
                  <a:pt x="1267" y="2612"/>
                  <a:pt x="1274" y="2626"/>
                  <a:pt x="1276" y="2644"/>
                </a:cubicBezTo>
                <a:cubicBezTo>
                  <a:pt x="1276" y="2644"/>
                  <a:pt x="1277" y="2644"/>
                  <a:pt x="1277" y="2644"/>
                </a:cubicBezTo>
                <a:cubicBezTo>
                  <a:pt x="1279" y="2631"/>
                  <a:pt x="1278" y="2620"/>
                  <a:pt x="1272" y="2609"/>
                </a:cubicBezTo>
                <a:cubicBezTo>
                  <a:pt x="1269" y="2603"/>
                  <a:pt x="1265" y="2599"/>
                  <a:pt x="1261" y="2594"/>
                </a:cubicBezTo>
                <a:cubicBezTo>
                  <a:pt x="1260" y="2591"/>
                  <a:pt x="1258" y="2589"/>
                  <a:pt x="1257" y="2587"/>
                </a:cubicBezTo>
                <a:cubicBezTo>
                  <a:pt x="1259" y="2584"/>
                  <a:pt x="1261" y="2581"/>
                  <a:pt x="1263" y="2578"/>
                </a:cubicBezTo>
                <a:cubicBezTo>
                  <a:pt x="1267" y="2572"/>
                  <a:pt x="1271" y="2566"/>
                  <a:pt x="1276" y="2561"/>
                </a:cubicBezTo>
                <a:cubicBezTo>
                  <a:pt x="1277" y="2560"/>
                  <a:pt x="1278" y="2560"/>
                  <a:pt x="1278" y="2560"/>
                </a:cubicBezTo>
                <a:cubicBezTo>
                  <a:pt x="1281" y="2560"/>
                  <a:pt x="1282" y="2557"/>
                  <a:pt x="1282" y="2554"/>
                </a:cubicBezTo>
                <a:cubicBezTo>
                  <a:pt x="1287" y="2549"/>
                  <a:pt x="1292" y="2544"/>
                  <a:pt x="1297" y="2539"/>
                </a:cubicBezTo>
                <a:cubicBezTo>
                  <a:pt x="1303" y="2534"/>
                  <a:pt x="1309" y="2530"/>
                  <a:pt x="1313" y="2524"/>
                </a:cubicBezTo>
                <a:cubicBezTo>
                  <a:pt x="1314" y="2525"/>
                  <a:pt x="1315" y="2526"/>
                  <a:pt x="1316" y="2527"/>
                </a:cubicBezTo>
                <a:cubicBezTo>
                  <a:pt x="1324" y="2550"/>
                  <a:pt x="1326" y="2574"/>
                  <a:pt x="1308" y="2596"/>
                </a:cubicBezTo>
                <a:cubicBezTo>
                  <a:pt x="1307" y="2596"/>
                  <a:pt x="1308" y="2597"/>
                  <a:pt x="1308" y="2597"/>
                </a:cubicBezTo>
                <a:cubicBezTo>
                  <a:pt x="1327" y="2582"/>
                  <a:pt x="1334" y="2562"/>
                  <a:pt x="1331" y="2539"/>
                </a:cubicBezTo>
                <a:cubicBezTo>
                  <a:pt x="1334" y="2541"/>
                  <a:pt x="1337" y="2543"/>
                  <a:pt x="1340" y="2546"/>
                </a:cubicBezTo>
                <a:cubicBezTo>
                  <a:pt x="1354" y="2560"/>
                  <a:pt x="1357" y="2578"/>
                  <a:pt x="1357" y="2598"/>
                </a:cubicBezTo>
                <a:cubicBezTo>
                  <a:pt x="1357" y="2599"/>
                  <a:pt x="1359" y="2599"/>
                  <a:pt x="1359" y="2598"/>
                </a:cubicBezTo>
                <a:cubicBezTo>
                  <a:pt x="1374" y="2566"/>
                  <a:pt x="1352" y="2539"/>
                  <a:pt x="1328" y="2521"/>
                </a:cubicBezTo>
                <a:cubicBezTo>
                  <a:pt x="1325" y="2513"/>
                  <a:pt x="1321" y="2505"/>
                  <a:pt x="1317" y="2497"/>
                </a:cubicBezTo>
                <a:cubicBezTo>
                  <a:pt x="1310" y="2485"/>
                  <a:pt x="1299" y="2472"/>
                  <a:pt x="1300" y="2457"/>
                </a:cubicBezTo>
                <a:cubicBezTo>
                  <a:pt x="1307" y="2464"/>
                  <a:pt x="1315" y="2472"/>
                  <a:pt x="1322" y="2478"/>
                </a:cubicBezTo>
                <a:cubicBezTo>
                  <a:pt x="1370" y="2519"/>
                  <a:pt x="1440" y="2548"/>
                  <a:pt x="1449" y="2618"/>
                </a:cubicBezTo>
                <a:cubicBezTo>
                  <a:pt x="1449" y="2618"/>
                  <a:pt x="1450" y="2618"/>
                  <a:pt x="1450" y="2618"/>
                </a:cubicBezTo>
                <a:cubicBezTo>
                  <a:pt x="1446" y="2564"/>
                  <a:pt x="1404" y="2525"/>
                  <a:pt x="1365" y="2493"/>
                </a:cubicBezTo>
                <a:cubicBezTo>
                  <a:pt x="1340" y="2473"/>
                  <a:pt x="1313" y="2452"/>
                  <a:pt x="1298" y="2424"/>
                </a:cubicBezTo>
                <a:cubicBezTo>
                  <a:pt x="1296" y="2422"/>
                  <a:pt x="1295" y="2419"/>
                  <a:pt x="1294" y="2417"/>
                </a:cubicBezTo>
                <a:cubicBezTo>
                  <a:pt x="1301" y="2409"/>
                  <a:pt x="1309" y="2401"/>
                  <a:pt x="1316" y="2393"/>
                </a:cubicBezTo>
                <a:cubicBezTo>
                  <a:pt x="1325" y="2408"/>
                  <a:pt x="1337" y="2421"/>
                  <a:pt x="1350" y="2432"/>
                </a:cubicBezTo>
                <a:cubicBezTo>
                  <a:pt x="1354" y="2435"/>
                  <a:pt x="1358" y="2438"/>
                  <a:pt x="1362" y="2441"/>
                </a:cubicBezTo>
                <a:cubicBezTo>
                  <a:pt x="1376" y="2480"/>
                  <a:pt x="1423" y="2496"/>
                  <a:pt x="1434" y="2536"/>
                </a:cubicBezTo>
                <a:cubicBezTo>
                  <a:pt x="1434" y="2536"/>
                  <a:pt x="1434" y="2536"/>
                  <a:pt x="1434" y="2536"/>
                </a:cubicBezTo>
                <a:cubicBezTo>
                  <a:pt x="1430" y="2502"/>
                  <a:pt x="1403" y="2483"/>
                  <a:pt x="1386" y="2458"/>
                </a:cubicBezTo>
                <a:cubicBezTo>
                  <a:pt x="1414" y="2477"/>
                  <a:pt x="1443" y="2494"/>
                  <a:pt x="1468" y="2516"/>
                </a:cubicBezTo>
                <a:cubicBezTo>
                  <a:pt x="1461" y="2532"/>
                  <a:pt x="1473" y="2552"/>
                  <a:pt x="1478" y="2567"/>
                </a:cubicBezTo>
                <a:cubicBezTo>
                  <a:pt x="1493" y="2614"/>
                  <a:pt x="1463" y="2656"/>
                  <a:pt x="1437" y="2693"/>
                </a:cubicBezTo>
                <a:cubicBezTo>
                  <a:pt x="1437" y="2693"/>
                  <a:pt x="1438" y="2694"/>
                  <a:pt x="1438" y="2693"/>
                </a:cubicBezTo>
                <a:cubicBezTo>
                  <a:pt x="1463" y="2668"/>
                  <a:pt x="1487" y="2641"/>
                  <a:pt x="1493" y="2604"/>
                </a:cubicBezTo>
                <a:cubicBezTo>
                  <a:pt x="1495" y="2590"/>
                  <a:pt x="1495" y="2576"/>
                  <a:pt x="1491" y="2563"/>
                </a:cubicBezTo>
                <a:cubicBezTo>
                  <a:pt x="1488" y="2556"/>
                  <a:pt x="1484" y="2549"/>
                  <a:pt x="1482" y="2542"/>
                </a:cubicBezTo>
                <a:cubicBezTo>
                  <a:pt x="1481" y="2538"/>
                  <a:pt x="1481" y="2534"/>
                  <a:pt x="1481" y="2529"/>
                </a:cubicBezTo>
                <a:cubicBezTo>
                  <a:pt x="1486" y="2535"/>
                  <a:pt x="1491" y="2542"/>
                  <a:pt x="1496" y="2548"/>
                </a:cubicBezTo>
                <a:cubicBezTo>
                  <a:pt x="1529" y="2598"/>
                  <a:pt x="1541" y="2659"/>
                  <a:pt x="1527" y="2717"/>
                </a:cubicBezTo>
                <a:cubicBezTo>
                  <a:pt x="1527" y="2717"/>
                  <a:pt x="1528" y="2717"/>
                  <a:pt x="1528" y="2717"/>
                </a:cubicBezTo>
                <a:cubicBezTo>
                  <a:pt x="1541" y="2673"/>
                  <a:pt x="1542" y="2626"/>
                  <a:pt x="1528" y="2583"/>
                </a:cubicBezTo>
                <a:cubicBezTo>
                  <a:pt x="1534" y="2589"/>
                  <a:pt x="1540" y="2594"/>
                  <a:pt x="1546" y="2598"/>
                </a:cubicBezTo>
                <a:cubicBezTo>
                  <a:pt x="1558" y="2608"/>
                  <a:pt x="1570" y="2614"/>
                  <a:pt x="1576" y="2630"/>
                </a:cubicBezTo>
                <a:cubicBezTo>
                  <a:pt x="1581" y="2643"/>
                  <a:pt x="1578" y="2658"/>
                  <a:pt x="1577" y="2672"/>
                </a:cubicBezTo>
                <a:cubicBezTo>
                  <a:pt x="1577" y="2673"/>
                  <a:pt x="1578" y="2673"/>
                  <a:pt x="1578" y="2672"/>
                </a:cubicBezTo>
                <a:cubicBezTo>
                  <a:pt x="1585" y="2651"/>
                  <a:pt x="1589" y="2627"/>
                  <a:pt x="1575" y="2608"/>
                </a:cubicBezTo>
                <a:cubicBezTo>
                  <a:pt x="1566" y="2597"/>
                  <a:pt x="1552" y="2590"/>
                  <a:pt x="1542" y="2581"/>
                </a:cubicBezTo>
                <a:cubicBezTo>
                  <a:pt x="1531" y="2570"/>
                  <a:pt x="1525" y="2555"/>
                  <a:pt x="1513" y="2546"/>
                </a:cubicBezTo>
                <a:cubicBezTo>
                  <a:pt x="1512" y="2546"/>
                  <a:pt x="1512" y="2546"/>
                  <a:pt x="1512" y="2546"/>
                </a:cubicBezTo>
                <a:cubicBezTo>
                  <a:pt x="1481" y="2493"/>
                  <a:pt x="1429" y="2466"/>
                  <a:pt x="1379" y="2430"/>
                </a:cubicBezTo>
                <a:cubicBezTo>
                  <a:pt x="1360" y="2416"/>
                  <a:pt x="1341" y="2400"/>
                  <a:pt x="1329" y="2379"/>
                </a:cubicBezTo>
                <a:cubicBezTo>
                  <a:pt x="1337" y="2370"/>
                  <a:pt x="1345" y="2361"/>
                  <a:pt x="1351" y="2352"/>
                </a:cubicBezTo>
                <a:cubicBezTo>
                  <a:pt x="1353" y="2354"/>
                  <a:pt x="1355" y="2356"/>
                  <a:pt x="1358" y="2358"/>
                </a:cubicBezTo>
                <a:cubicBezTo>
                  <a:pt x="1358" y="2359"/>
                  <a:pt x="1358" y="2361"/>
                  <a:pt x="1359" y="2362"/>
                </a:cubicBezTo>
                <a:cubicBezTo>
                  <a:pt x="1373" y="2370"/>
                  <a:pt x="1380" y="2379"/>
                  <a:pt x="1387" y="2393"/>
                </a:cubicBezTo>
                <a:cubicBezTo>
                  <a:pt x="1393" y="2408"/>
                  <a:pt x="1401" y="2421"/>
                  <a:pt x="1409" y="2434"/>
                </a:cubicBezTo>
                <a:cubicBezTo>
                  <a:pt x="1410" y="2435"/>
                  <a:pt x="1411" y="2434"/>
                  <a:pt x="1411" y="2433"/>
                </a:cubicBezTo>
                <a:cubicBezTo>
                  <a:pt x="1409" y="2424"/>
                  <a:pt x="1404" y="2397"/>
                  <a:pt x="1394" y="2377"/>
                </a:cubicBezTo>
                <a:cubicBezTo>
                  <a:pt x="1416" y="2387"/>
                  <a:pt x="1431" y="2398"/>
                  <a:pt x="1440" y="2421"/>
                </a:cubicBezTo>
                <a:cubicBezTo>
                  <a:pt x="1451" y="2447"/>
                  <a:pt x="1458" y="2469"/>
                  <a:pt x="1483" y="2485"/>
                </a:cubicBezTo>
                <a:cubicBezTo>
                  <a:pt x="1512" y="2504"/>
                  <a:pt x="1538" y="2520"/>
                  <a:pt x="1560" y="2544"/>
                </a:cubicBezTo>
                <a:cubicBezTo>
                  <a:pt x="1553" y="2554"/>
                  <a:pt x="1550" y="2568"/>
                  <a:pt x="1553" y="2580"/>
                </a:cubicBezTo>
                <a:cubicBezTo>
                  <a:pt x="1553" y="2580"/>
                  <a:pt x="1554" y="2580"/>
                  <a:pt x="1555" y="2580"/>
                </a:cubicBezTo>
                <a:cubicBezTo>
                  <a:pt x="1558" y="2569"/>
                  <a:pt x="1562" y="2560"/>
                  <a:pt x="1567" y="2552"/>
                </a:cubicBezTo>
                <a:cubicBezTo>
                  <a:pt x="1570" y="2556"/>
                  <a:pt x="1573" y="2560"/>
                  <a:pt x="1576" y="2564"/>
                </a:cubicBezTo>
                <a:cubicBezTo>
                  <a:pt x="1610" y="2612"/>
                  <a:pt x="1623" y="2668"/>
                  <a:pt x="1625" y="2725"/>
                </a:cubicBezTo>
                <a:cubicBezTo>
                  <a:pt x="1625" y="2747"/>
                  <a:pt x="1624" y="2768"/>
                  <a:pt x="1622" y="2790"/>
                </a:cubicBezTo>
                <a:cubicBezTo>
                  <a:pt x="1622" y="2790"/>
                  <a:pt x="1623" y="2791"/>
                  <a:pt x="1623" y="2790"/>
                </a:cubicBezTo>
                <a:cubicBezTo>
                  <a:pt x="1626" y="2769"/>
                  <a:pt x="1627" y="2747"/>
                  <a:pt x="1627" y="2724"/>
                </a:cubicBezTo>
                <a:cubicBezTo>
                  <a:pt x="1627" y="2669"/>
                  <a:pt x="1617" y="2615"/>
                  <a:pt x="1591" y="2566"/>
                </a:cubicBezTo>
                <a:cubicBezTo>
                  <a:pt x="1586" y="2558"/>
                  <a:pt x="1581" y="2550"/>
                  <a:pt x="1575" y="2542"/>
                </a:cubicBezTo>
                <a:cubicBezTo>
                  <a:pt x="1578" y="2538"/>
                  <a:pt x="1582" y="2535"/>
                  <a:pt x="1585" y="2531"/>
                </a:cubicBezTo>
                <a:cubicBezTo>
                  <a:pt x="1588" y="2535"/>
                  <a:pt x="1590" y="2538"/>
                  <a:pt x="1592" y="2540"/>
                </a:cubicBezTo>
                <a:cubicBezTo>
                  <a:pt x="1598" y="2547"/>
                  <a:pt x="1605" y="2552"/>
                  <a:pt x="1608" y="2560"/>
                </a:cubicBezTo>
                <a:cubicBezTo>
                  <a:pt x="1610" y="2567"/>
                  <a:pt x="1610" y="2574"/>
                  <a:pt x="1610" y="2581"/>
                </a:cubicBezTo>
                <a:cubicBezTo>
                  <a:pt x="1612" y="2589"/>
                  <a:pt x="1613" y="2596"/>
                  <a:pt x="1619" y="2603"/>
                </a:cubicBezTo>
                <a:cubicBezTo>
                  <a:pt x="1619" y="2603"/>
                  <a:pt x="1620" y="2603"/>
                  <a:pt x="1620" y="2602"/>
                </a:cubicBezTo>
                <a:cubicBezTo>
                  <a:pt x="1619" y="2585"/>
                  <a:pt x="1623" y="2566"/>
                  <a:pt x="1616" y="2550"/>
                </a:cubicBezTo>
                <a:cubicBezTo>
                  <a:pt x="1611" y="2540"/>
                  <a:pt x="1602" y="2534"/>
                  <a:pt x="1596" y="2525"/>
                </a:cubicBezTo>
                <a:cubicBezTo>
                  <a:pt x="1593" y="2520"/>
                  <a:pt x="1592" y="2514"/>
                  <a:pt x="1592" y="2509"/>
                </a:cubicBezTo>
                <a:cubicBezTo>
                  <a:pt x="1610" y="2523"/>
                  <a:pt x="1627" y="2532"/>
                  <a:pt x="1635" y="2556"/>
                </a:cubicBezTo>
                <a:cubicBezTo>
                  <a:pt x="1641" y="2576"/>
                  <a:pt x="1640" y="2597"/>
                  <a:pt x="1645" y="2617"/>
                </a:cubicBezTo>
                <a:cubicBezTo>
                  <a:pt x="1645" y="2618"/>
                  <a:pt x="1646" y="2618"/>
                  <a:pt x="1646" y="2617"/>
                </a:cubicBezTo>
                <a:cubicBezTo>
                  <a:pt x="1646" y="2593"/>
                  <a:pt x="1652" y="2569"/>
                  <a:pt x="1643" y="2545"/>
                </a:cubicBezTo>
                <a:cubicBezTo>
                  <a:pt x="1636" y="2528"/>
                  <a:pt x="1625" y="2516"/>
                  <a:pt x="1610" y="2506"/>
                </a:cubicBezTo>
                <a:cubicBezTo>
                  <a:pt x="1594" y="2494"/>
                  <a:pt x="1583" y="2485"/>
                  <a:pt x="1578" y="2465"/>
                </a:cubicBezTo>
                <a:cubicBezTo>
                  <a:pt x="1576" y="2456"/>
                  <a:pt x="1574" y="2447"/>
                  <a:pt x="1571" y="2438"/>
                </a:cubicBezTo>
                <a:cubicBezTo>
                  <a:pt x="1570" y="2435"/>
                  <a:pt x="1568" y="2431"/>
                  <a:pt x="1567" y="2429"/>
                </a:cubicBezTo>
                <a:cubicBezTo>
                  <a:pt x="1589" y="2438"/>
                  <a:pt x="1612" y="2448"/>
                  <a:pt x="1631" y="2462"/>
                </a:cubicBezTo>
                <a:cubicBezTo>
                  <a:pt x="1635" y="2476"/>
                  <a:pt x="1635" y="2490"/>
                  <a:pt x="1638" y="2503"/>
                </a:cubicBezTo>
                <a:cubicBezTo>
                  <a:pt x="1638" y="2504"/>
                  <a:pt x="1639" y="2504"/>
                  <a:pt x="1639" y="2503"/>
                </a:cubicBezTo>
                <a:cubicBezTo>
                  <a:pt x="1641" y="2493"/>
                  <a:pt x="1642" y="2482"/>
                  <a:pt x="1642" y="2471"/>
                </a:cubicBezTo>
                <a:cubicBezTo>
                  <a:pt x="1642" y="2472"/>
                  <a:pt x="1643" y="2472"/>
                  <a:pt x="1644" y="2473"/>
                </a:cubicBezTo>
                <a:cubicBezTo>
                  <a:pt x="1669" y="2498"/>
                  <a:pt x="1678" y="2539"/>
                  <a:pt x="1687" y="2573"/>
                </a:cubicBezTo>
                <a:cubicBezTo>
                  <a:pt x="1687" y="2574"/>
                  <a:pt x="1687" y="2575"/>
                  <a:pt x="1687" y="2575"/>
                </a:cubicBezTo>
                <a:cubicBezTo>
                  <a:pt x="1687" y="2575"/>
                  <a:pt x="1687" y="2576"/>
                  <a:pt x="1687" y="2576"/>
                </a:cubicBezTo>
                <a:cubicBezTo>
                  <a:pt x="1687" y="2576"/>
                  <a:pt x="1687" y="2576"/>
                  <a:pt x="1687" y="2576"/>
                </a:cubicBezTo>
                <a:cubicBezTo>
                  <a:pt x="1697" y="2614"/>
                  <a:pt x="1703" y="2654"/>
                  <a:pt x="1704" y="2693"/>
                </a:cubicBezTo>
                <a:cubicBezTo>
                  <a:pt x="1704" y="2694"/>
                  <a:pt x="1704" y="2694"/>
                  <a:pt x="1704" y="2693"/>
                </a:cubicBezTo>
                <a:cubicBezTo>
                  <a:pt x="1704" y="2660"/>
                  <a:pt x="1704" y="2623"/>
                  <a:pt x="1699" y="2587"/>
                </a:cubicBezTo>
                <a:cubicBezTo>
                  <a:pt x="1701" y="2589"/>
                  <a:pt x="1702" y="2590"/>
                  <a:pt x="1704" y="2592"/>
                </a:cubicBezTo>
                <a:cubicBezTo>
                  <a:pt x="1713" y="2601"/>
                  <a:pt x="1718" y="2610"/>
                  <a:pt x="1721" y="2622"/>
                </a:cubicBezTo>
                <a:cubicBezTo>
                  <a:pt x="1726" y="2642"/>
                  <a:pt x="1732" y="2662"/>
                  <a:pt x="1736" y="2682"/>
                </a:cubicBezTo>
                <a:cubicBezTo>
                  <a:pt x="1736" y="2683"/>
                  <a:pt x="1737" y="2683"/>
                  <a:pt x="1737" y="2682"/>
                </a:cubicBezTo>
                <a:cubicBezTo>
                  <a:pt x="1732" y="2648"/>
                  <a:pt x="1736" y="2588"/>
                  <a:pt x="1696" y="2572"/>
                </a:cubicBezTo>
                <a:cubicBezTo>
                  <a:pt x="1693" y="2553"/>
                  <a:pt x="1688" y="2533"/>
                  <a:pt x="1681" y="2516"/>
                </a:cubicBezTo>
                <a:cubicBezTo>
                  <a:pt x="1689" y="2520"/>
                  <a:pt x="1697" y="2523"/>
                  <a:pt x="1704" y="2528"/>
                </a:cubicBezTo>
                <a:cubicBezTo>
                  <a:pt x="1728" y="2546"/>
                  <a:pt x="1729" y="2592"/>
                  <a:pt x="1740" y="2618"/>
                </a:cubicBezTo>
                <a:cubicBezTo>
                  <a:pt x="1740" y="2619"/>
                  <a:pt x="1740" y="2618"/>
                  <a:pt x="1740" y="2618"/>
                </a:cubicBezTo>
                <a:cubicBezTo>
                  <a:pt x="1734" y="2593"/>
                  <a:pt x="1734" y="2562"/>
                  <a:pt x="1724" y="2538"/>
                </a:cubicBezTo>
                <a:cubicBezTo>
                  <a:pt x="1714" y="2516"/>
                  <a:pt x="1687" y="2509"/>
                  <a:pt x="1672" y="2490"/>
                </a:cubicBezTo>
                <a:cubicBezTo>
                  <a:pt x="1671" y="2489"/>
                  <a:pt x="1670" y="2489"/>
                  <a:pt x="1669" y="2489"/>
                </a:cubicBezTo>
                <a:cubicBezTo>
                  <a:pt x="1668" y="2487"/>
                  <a:pt x="1667" y="2485"/>
                  <a:pt x="1665" y="2483"/>
                </a:cubicBezTo>
                <a:cubicBezTo>
                  <a:pt x="1659" y="2472"/>
                  <a:pt x="1650" y="2463"/>
                  <a:pt x="1640" y="2455"/>
                </a:cubicBezTo>
                <a:cubicBezTo>
                  <a:pt x="1638" y="2446"/>
                  <a:pt x="1634" y="2437"/>
                  <a:pt x="1627" y="2430"/>
                </a:cubicBezTo>
                <a:cubicBezTo>
                  <a:pt x="1623" y="2425"/>
                  <a:pt x="1617" y="2421"/>
                  <a:pt x="1611" y="2417"/>
                </a:cubicBezTo>
                <a:cubicBezTo>
                  <a:pt x="1616" y="2419"/>
                  <a:pt x="1621" y="2421"/>
                  <a:pt x="1626" y="2424"/>
                </a:cubicBezTo>
                <a:cubicBezTo>
                  <a:pt x="1645" y="2436"/>
                  <a:pt x="1661" y="2453"/>
                  <a:pt x="1672" y="2472"/>
                </a:cubicBezTo>
                <a:cubicBezTo>
                  <a:pt x="1672" y="2472"/>
                  <a:pt x="1673" y="2472"/>
                  <a:pt x="1673" y="2471"/>
                </a:cubicBezTo>
                <a:cubicBezTo>
                  <a:pt x="1661" y="2435"/>
                  <a:pt x="1621" y="2390"/>
                  <a:pt x="1578" y="2398"/>
                </a:cubicBezTo>
                <a:cubicBezTo>
                  <a:pt x="1564" y="2389"/>
                  <a:pt x="1553" y="2378"/>
                  <a:pt x="1552" y="2361"/>
                </a:cubicBezTo>
                <a:cubicBezTo>
                  <a:pt x="1581" y="2369"/>
                  <a:pt x="1609" y="2376"/>
                  <a:pt x="1635" y="2389"/>
                </a:cubicBezTo>
                <a:cubicBezTo>
                  <a:pt x="1686" y="2414"/>
                  <a:pt x="1713" y="2466"/>
                  <a:pt x="1742" y="2511"/>
                </a:cubicBezTo>
                <a:cubicBezTo>
                  <a:pt x="1743" y="2512"/>
                  <a:pt x="1745" y="2512"/>
                  <a:pt x="1744" y="2511"/>
                </a:cubicBezTo>
                <a:cubicBezTo>
                  <a:pt x="1726" y="2462"/>
                  <a:pt x="1701" y="2413"/>
                  <a:pt x="1656" y="2384"/>
                </a:cubicBezTo>
                <a:cubicBezTo>
                  <a:pt x="1654" y="2383"/>
                  <a:pt x="1653" y="2382"/>
                  <a:pt x="1651" y="2381"/>
                </a:cubicBezTo>
                <a:cubicBezTo>
                  <a:pt x="1655" y="2380"/>
                  <a:pt x="1659" y="2379"/>
                  <a:pt x="1663" y="2378"/>
                </a:cubicBezTo>
                <a:cubicBezTo>
                  <a:pt x="1689" y="2372"/>
                  <a:pt x="1709" y="2374"/>
                  <a:pt x="1728" y="2396"/>
                </a:cubicBezTo>
                <a:cubicBezTo>
                  <a:pt x="1737" y="2408"/>
                  <a:pt x="1743" y="2422"/>
                  <a:pt x="1749" y="2436"/>
                </a:cubicBezTo>
                <a:cubicBezTo>
                  <a:pt x="1750" y="2436"/>
                  <a:pt x="1751" y="2436"/>
                  <a:pt x="1751" y="2435"/>
                </a:cubicBezTo>
                <a:cubicBezTo>
                  <a:pt x="1744" y="2410"/>
                  <a:pt x="1734" y="2382"/>
                  <a:pt x="1709" y="2369"/>
                </a:cubicBezTo>
                <a:cubicBezTo>
                  <a:pt x="1684" y="2356"/>
                  <a:pt x="1658" y="2372"/>
                  <a:pt x="1632" y="2370"/>
                </a:cubicBezTo>
                <a:cubicBezTo>
                  <a:pt x="1605" y="2358"/>
                  <a:pt x="1576" y="2350"/>
                  <a:pt x="1547" y="2341"/>
                </a:cubicBezTo>
                <a:cubicBezTo>
                  <a:pt x="1556" y="2339"/>
                  <a:pt x="1564" y="2335"/>
                  <a:pt x="1572" y="2331"/>
                </a:cubicBezTo>
                <a:cubicBezTo>
                  <a:pt x="1572" y="2331"/>
                  <a:pt x="1573" y="2331"/>
                  <a:pt x="1573" y="2331"/>
                </a:cubicBezTo>
                <a:cubicBezTo>
                  <a:pt x="1586" y="2328"/>
                  <a:pt x="1605" y="2338"/>
                  <a:pt x="1618" y="2341"/>
                </a:cubicBezTo>
                <a:cubicBezTo>
                  <a:pt x="1633" y="2345"/>
                  <a:pt x="1648" y="2348"/>
                  <a:pt x="1663" y="2349"/>
                </a:cubicBezTo>
                <a:cubicBezTo>
                  <a:pt x="1664" y="2349"/>
                  <a:pt x="1664" y="2349"/>
                  <a:pt x="1664" y="2349"/>
                </a:cubicBezTo>
                <a:cubicBezTo>
                  <a:pt x="1648" y="2340"/>
                  <a:pt x="1630" y="2334"/>
                  <a:pt x="1614" y="2328"/>
                </a:cubicBezTo>
                <a:cubicBezTo>
                  <a:pt x="1608" y="2326"/>
                  <a:pt x="1600" y="2323"/>
                  <a:pt x="1593" y="2321"/>
                </a:cubicBezTo>
                <a:cubicBezTo>
                  <a:pt x="1594" y="2321"/>
                  <a:pt x="1595" y="2320"/>
                  <a:pt x="1596" y="2320"/>
                </a:cubicBezTo>
                <a:cubicBezTo>
                  <a:pt x="1628" y="2309"/>
                  <a:pt x="1661" y="2323"/>
                  <a:pt x="1692" y="2332"/>
                </a:cubicBezTo>
                <a:cubicBezTo>
                  <a:pt x="1721" y="2340"/>
                  <a:pt x="1747" y="2343"/>
                  <a:pt x="1777" y="2342"/>
                </a:cubicBezTo>
                <a:cubicBezTo>
                  <a:pt x="1778" y="2342"/>
                  <a:pt x="1778" y="2340"/>
                  <a:pt x="1777" y="2340"/>
                </a:cubicBezTo>
                <a:cubicBezTo>
                  <a:pt x="1722" y="2336"/>
                  <a:pt x="1675" y="2303"/>
                  <a:pt x="1621" y="2302"/>
                </a:cubicBezTo>
                <a:cubicBezTo>
                  <a:pt x="1599" y="2301"/>
                  <a:pt x="1583" y="2309"/>
                  <a:pt x="1564" y="2319"/>
                </a:cubicBezTo>
                <a:cubicBezTo>
                  <a:pt x="1544" y="2330"/>
                  <a:pt x="1525" y="2330"/>
                  <a:pt x="1505" y="2327"/>
                </a:cubicBezTo>
                <a:cubicBezTo>
                  <a:pt x="1499" y="2325"/>
                  <a:pt x="1493" y="2322"/>
                  <a:pt x="1487" y="2319"/>
                </a:cubicBezTo>
                <a:cubicBezTo>
                  <a:pt x="1501" y="2317"/>
                  <a:pt x="1515" y="2313"/>
                  <a:pt x="1529" y="2307"/>
                </a:cubicBezTo>
                <a:cubicBezTo>
                  <a:pt x="1558" y="2296"/>
                  <a:pt x="1587" y="2286"/>
                  <a:pt x="1619" y="2284"/>
                </a:cubicBezTo>
                <a:cubicBezTo>
                  <a:pt x="1652" y="2282"/>
                  <a:pt x="1682" y="2290"/>
                  <a:pt x="1713" y="2298"/>
                </a:cubicBezTo>
                <a:cubicBezTo>
                  <a:pt x="1715" y="2299"/>
                  <a:pt x="1716" y="2297"/>
                  <a:pt x="1714" y="2296"/>
                </a:cubicBezTo>
                <a:cubicBezTo>
                  <a:pt x="1699" y="2285"/>
                  <a:pt x="1682" y="2279"/>
                  <a:pt x="1664" y="2275"/>
                </a:cubicBezTo>
                <a:cubicBezTo>
                  <a:pt x="1665" y="2249"/>
                  <a:pt x="1659" y="2218"/>
                  <a:pt x="1642" y="2198"/>
                </a:cubicBezTo>
                <a:cubicBezTo>
                  <a:pt x="1636" y="2189"/>
                  <a:pt x="1628" y="2184"/>
                  <a:pt x="1620" y="2181"/>
                </a:cubicBezTo>
                <a:cubicBezTo>
                  <a:pt x="1622" y="2180"/>
                  <a:pt x="1624" y="2180"/>
                  <a:pt x="1626" y="2180"/>
                </a:cubicBezTo>
                <a:cubicBezTo>
                  <a:pt x="1656" y="2177"/>
                  <a:pt x="1670" y="2213"/>
                  <a:pt x="1682" y="2234"/>
                </a:cubicBezTo>
                <a:cubicBezTo>
                  <a:pt x="1683" y="2237"/>
                  <a:pt x="1687" y="2235"/>
                  <a:pt x="1687" y="2232"/>
                </a:cubicBezTo>
                <a:cubicBezTo>
                  <a:pt x="1681" y="2204"/>
                  <a:pt x="1662" y="2166"/>
                  <a:pt x="1630" y="2164"/>
                </a:cubicBezTo>
                <a:cubicBezTo>
                  <a:pt x="1636" y="2161"/>
                  <a:pt x="1641" y="2157"/>
                  <a:pt x="1647" y="2153"/>
                </a:cubicBezTo>
                <a:cubicBezTo>
                  <a:pt x="1682" y="2163"/>
                  <a:pt x="1693" y="2195"/>
                  <a:pt x="1704" y="2232"/>
                </a:cubicBezTo>
                <a:cubicBezTo>
                  <a:pt x="1705" y="2234"/>
                  <a:pt x="1707" y="2233"/>
                  <a:pt x="1707" y="2232"/>
                </a:cubicBezTo>
                <a:cubicBezTo>
                  <a:pt x="1703" y="2191"/>
                  <a:pt x="1689" y="2159"/>
                  <a:pt x="1657" y="2145"/>
                </a:cubicBezTo>
                <a:cubicBezTo>
                  <a:pt x="1663" y="2140"/>
                  <a:pt x="1670" y="2136"/>
                  <a:pt x="1677" y="2132"/>
                </a:cubicBezTo>
                <a:cubicBezTo>
                  <a:pt x="1685" y="2128"/>
                  <a:pt x="1692" y="2126"/>
                  <a:pt x="1698" y="2125"/>
                </a:cubicBezTo>
                <a:cubicBezTo>
                  <a:pt x="1703" y="2135"/>
                  <a:pt x="1707" y="2146"/>
                  <a:pt x="1711" y="2156"/>
                </a:cubicBezTo>
                <a:cubicBezTo>
                  <a:pt x="1714" y="2162"/>
                  <a:pt x="1723" y="2158"/>
                  <a:pt x="1721" y="2152"/>
                </a:cubicBezTo>
                <a:cubicBezTo>
                  <a:pt x="1719" y="2147"/>
                  <a:pt x="1717" y="2140"/>
                  <a:pt x="1715" y="2132"/>
                </a:cubicBezTo>
                <a:cubicBezTo>
                  <a:pt x="1725" y="2146"/>
                  <a:pt x="1722" y="2177"/>
                  <a:pt x="1740" y="2186"/>
                </a:cubicBezTo>
                <a:cubicBezTo>
                  <a:pt x="1741" y="2186"/>
                  <a:pt x="1742" y="2186"/>
                  <a:pt x="1742" y="2185"/>
                </a:cubicBezTo>
                <a:cubicBezTo>
                  <a:pt x="1734" y="2162"/>
                  <a:pt x="1738" y="2128"/>
                  <a:pt x="1713" y="2115"/>
                </a:cubicBezTo>
                <a:cubicBezTo>
                  <a:pt x="1711" y="2115"/>
                  <a:pt x="1709" y="2114"/>
                  <a:pt x="1708" y="2113"/>
                </a:cubicBezTo>
                <a:cubicBezTo>
                  <a:pt x="1701" y="2099"/>
                  <a:pt x="1692" y="2087"/>
                  <a:pt x="1681" y="2084"/>
                </a:cubicBezTo>
                <a:cubicBezTo>
                  <a:pt x="1673" y="2082"/>
                  <a:pt x="1665" y="2084"/>
                  <a:pt x="1657" y="2087"/>
                </a:cubicBezTo>
                <a:cubicBezTo>
                  <a:pt x="1648" y="2080"/>
                  <a:pt x="1639" y="2073"/>
                  <a:pt x="1630" y="2066"/>
                </a:cubicBezTo>
                <a:cubicBezTo>
                  <a:pt x="1629" y="2064"/>
                  <a:pt x="1629" y="2063"/>
                  <a:pt x="1628" y="2061"/>
                </a:cubicBezTo>
                <a:cubicBezTo>
                  <a:pt x="1629" y="2060"/>
                  <a:pt x="1629" y="2060"/>
                  <a:pt x="1630" y="2059"/>
                </a:cubicBezTo>
                <a:cubicBezTo>
                  <a:pt x="1635" y="2052"/>
                  <a:pt x="1642" y="2050"/>
                  <a:pt x="1651" y="2052"/>
                </a:cubicBezTo>
                <a:cubicBezTo>
                  <a:pt x="1661" y="2049"/>
                  <a:pt x="1668" y="2051"/>
                  <a:pt x="1673" y="2059"/>
                </a:cubicBezTo>
                <a:cubicBezTo>
                  <a:pt x="1680" y="2064"/>
                  <a:pt x="1686" y="2072"/>
                  <a:pt x="1692" y="2077"/>
                </a:cubicBezTo>
                <a:cubicBezTo>
                  <a:pt x="1704" y="2089"/>
                  <a:pt x="1716" y="2100"/>
                  <a:pt x="1730" y="2108"/>
                </a:cubicBezTo>
                <a:cubicBezTo>
                  <a:pt x="1731" y="2109"/>
                  <a:pt x="1732" y="2108"/>
                  <a:pt x="1732" y="2107"/>
                </a:cubicBezTo>
                <a:cubicBezTo>
                  <a:pt x="1720" y="2089"/>
                  <a:pt x="1704" y="2073"/>
                  <a:pt x="1689" y="2058"/>
                </a:cubicBezTo>
                <a:cubicBezTo>
                  <a:pt x="1680" y="2049"/>
                  <a:pt x="1670" y="2034"/>
                  <a:pt x="1657" y="2031"/>
                </a:cubicBezTo>
                <a:cubicBezTo>
                  <a:pt x="1643" y="2029"/>
                  <a:pt x="1629" y="2038"/>
                  <a:pt x="1617" y="2050"/>
                </a:cubicBezTo>
                <a:cubicBezTo>
                  <a:pt x="1614" y="2048"/>
                  <a:pt x="1611" y="2046"/>
                  <a:pt x="1607" y="2045"/>
                </a:cubicBezTo>
                <a:cubicBezTo>
                  <a:pt x="1604" y="2040"/>
                  <a:pt x="1602" y="2035"/>
                  <a:pt x="1601" y="2029"/>
                </a:cubicBezTo>
                <a:cubicBezTo>
                  <a:pt x="1601" y="2029"/>
                  <a:pt x="1601" y="2028"/>
                  <a:pt x="1601" y="2028"/>
                </a:cubicBezTo>
                <a:cubicBezTo>
                  <a:pt x="1611" y="2022"/>
                  <a:pt x="1620" y="2015"/>
                  <a:pt x="1631" y="2011"/>
                </a:cubicBezTo>
                <a:cubicBezTo>
                  <a:pt x="1666" y="1996"/>
                  <a:pt x="1685" y="2025"/>
                  <a:pt x="1704" y="2048"/>
                </a:cubicBezTo>
                <a:cubicBezTo>
                  <a:pt x="1705" y="2049"/>
                  <a:pt x="1709" y="2048"/>
                  <a:pt x="1708" y="2046"/>
                </a:cubicBezTo>
                <a:cubicBezTo>
                  <a:pt x="1703" y="2032"/>
                  <a:pt x="1695" y="2019"/>
                  <a:pt x="1685" y="2008"/>
                </a:cubicBezTo>
                <a:cubicBezTo>
                  <a:pt x="1706" y="2016"/>
                  <a:pt x="1723" y="2032"/>
                  <a:pt x="1729" y="2058"/>
                </a:cubicBezTo>
                <a:cubicBezTo>
                  <a:pt x="1729" y="2060"/>
                  <a:pt x="1731" y="2059"/>
                  <a:pt x="1731" y="2058"/>
                </a:cubicBezTo>
                <a:cubicBezTo>
                  <a:pt x="1733" y="2008"/>
                  <a:pt x="1678" y="1985"/>
                  <a:pt x="1635" y="1992"/>
                </a:cubicBezTo>
                <a:cubicBezTo>
                  <a:pt x="1623" y="1994"/>
                  <a:pt x="1610" y="1999"/>
                  <a:pt x="1598" y="2004"/>
                </a:cubicBezTo>
                <a:cubicBezTo>
                  <a:pt x="1597" y="2000"/>
                  <a:pt x="1595" y="1996"/>
                  <a:pt x="1593" y="1992"/>
                </a:cubicBezTo>
                <a:cubicBezTo>
                  <a:pt x="1596" y="1994"/>
                  <a:pt x="1598" y="1995"/>
                  <a:pt x="1601" y="1996"/>
                </a:cubicBezTo>
                <a:cubicBezTo>
                  <a:pt x="1604" y="1997"/>
                  <a:pt x="1605" y="1994"/>
                  <a:pt x="1604" y="1992"/>
                </a:cubicBezTo>
                <a:cubicBezTo>
                  <a:pt x="1583" y="1967"/>
                  <a:pt x="1584" y="1941"/>
                  <a:pt x="1584" y="1914"/>
                </a:cubicBezTo>
                <a:cubicBezTo>
                  <a:pt x="1613" y="1938"/>
                  <a:pt x="1648" y="1959"/>
                  <a:pt x="1685" y="1941"/>
                </a:cubicBezTo>
                <a:cubicBezTo>
                  <a:pt x="1713" y="1926"/>
                  <a:pt x="1712" y="1875"/>
                  <a:pt x="1754" y="1886"/>
                </a:cubicBezTo>
                <a:cubicBezTo>
                  <a:pt x="1771" y="1890"/>
                  <a:pt x="1785" y="1900"/>
                  <a:pt x="1801" y="1907"/>
                </a:cubicBezTo>
                <a:cubicBezTo>
                  <a:pt x="1799" y="1907"/>
                  <a:pt x="1798" y="1907"/>
                  <a:pt x="1796" y="1907"/>
                </a:cubicBezTo>
                <a:cubicBezTo>
                  <a:pt x="1762" y="1908"/>
                  <a:pt x="1751" y="1942"/>
                  <a:pt x="1745" y="1970"/>
                </a:cubicBezTo>
                <a:cubicBezTo>
                  <a:pt x="1743" y="1982"/>
                  <a:pt x="1764" y="1988"/>
                  <a:pt x="1767" y="1975"/>
                </a:cubicBezTo>
                <a:cubicBezTo>
                  <a:pt x="1771" y="1962"/>
                  <a:pt x="1775" y="1946"/>
                  <a:pt x="1787" y="1938"/>
                </a:cubicBezTo>
                <a:cubicBezTo>
                  <a:pt x="1797" y="1931"/>
                  <a:pt x="1809" y="1937"/>
                  <a:pt x="1821" y="1938"/>
                </a:cubicBezTo>
                <a:cubicBezTo>
                  <a:pt x="1821" y="1938"/>
                  <a:pt x="1821" y="1938"/>
                  <a:pt x="1821" y="1938"/>
                </a:cubicBezTo>
                <a:cubicBezTo>
                  <a:pt x="1819" y="1942"/>
                  <a:pt x="1816" y="1946"/>
                  <a:pt x="1814" y="1951"/>
                </a:cubicBezTo>
                <a:cubicBezTo>
                  <a:pt x="1807" y="1964"/>
                  <a:pt x="1802" y="1983"/>
                  <a:pt x="1808" y="1997"/>
                </a:cubicBezTo>
                <a:cubicBezTo>
                  <a:pt x="1813" y="2008"/>
                  <a:pt x="1827" y="2004"/>
                  <a:pt x="1829" y="1994"/>
                </a:cubicBezTo>
                <a:cubicBezTo>
                  <a:pt x="1831" y="1986"/>
                  <a:pt x="1830" y="1978"/>
                  <a:pt x="1833" y="1970"/>
                </a:cubicBezTo>
                <a:cubicBezTo>
                  <a:pt x="1836" y="1962"/>
                  <a:pt x="1841" y="1955"/>
                  <a:pt x="1846" y="1949"/>
                </a:cubicBezTo>
                <a:cubicBezTo>
                  <a:pt x="1856" y="1937"/>
                  <a:pt x="1869" y="1928"/>
                  <a:pt x="1882" y="1919"/>
                </a:cubicBezTo>
                <a:cubicBezTo>
                  <a:pt x="1894" y="1911"/>
                  <a:pt x="1906" y="1904"/>
                  <a:pt x="1919" y="1898"/>
                </a:cubicBezTo>
                <a:cubicBezTo>
                  <a:pt x="1923" y="1910"/>
                  <a:pt x="1927" y="1924"/>
                  <a:pt x="1934" y="1933"/>
                </a:cubicBezTo>
                <a:cubicBezTo>
                  <a:pt x="1927" y="1932"/>
                  <a:pt x="1920" y="1930"/>
                  <a:pt x="1913" y="1932"/>
                </a:cubicBezTo>
                <a:cubicBezTo>
                  <a:pt x="1899" y="1935"/>
                  <a:pt x="1891" y="1948"/>
                  <a:pt x="1885" y="1960"/>
                </a:cubicBezTo>
                <a:cubicBezTo>
                  <a:pt x="1879" y="1972"/>
                  <a:pt x="1865" y="1996"/>
                  <a:pt x="1876" y="2008"/>
                </a:cubicBezTo>
                <a:cubicBezTo>
                  <a:pt x="1878" y="2011"/>
                  <a:pt x="1883" y="2012"/>
                  <a:pt x="1886" y="2011"/>
                </a:cubicBezTo>
                <a:cubicBezTo>
                  <a:pt x="1895" y="2007"/>
                  <a:pt x="1896" y="2000"/>
                  <a:pt x="1899" y="1992"/>
                </a:cubicBezTo>
                <a:cubicBezTo>
                  <a:pt x="1902" y="1983"/>
                  <a:pt x="1906" y="1974"/>
                  <a:pt x="1911" y="1966"/>
                </a:cubicBezTo>
                <a:cubicBezTo>
                  <a:pt x="1914" y="1960"/>
                  <a:pt x="1917" y="1956"/>
                  <a:pt x="1925" y="1956"/>
                </a:cubicBezTo>
                <a:cubicBezTo>
                  <a:pt x="1931" y="1956"/>
                  <a:pt x="1936" y="1957"/>
                  <a:pt x="1942" y="1957"/>
                </a:cubicBezTo>
                <a:cubicBezTo>
                  <a:pt x="1942" y="1958"/>
                  <a:pt x="1942" y="1958"/>
                  <a:pt x="1942" y="1958"/>
                </a:cubicBezTo>
                <a:cubicBezTo>
                  <a:pt x="1937" y="1968"/>
                  <a:pt x="1936" y="1980"/>
                  <a:pt x="1926" y="1986"/>
                </a:cubicBezTo>
                <a:cubicBezTo>
                  <a:pt x="1925" y="1986"/>
                  <a:pt x="1925" y="1986"/>
                  <a:pt x="1926" y="1986"/>
                </a:cubicBezTo>
                <a:cubicBezTo>
                  <a:pt x="1929" y="1986"/>
                  <a:pt x="1931" y="1986"/>
                  <a:pt x="1934" y="1985"/>
                </a:cubicBezTo>
                <a:cubicBezTo>
                  <a:pt x="1932" y="1987"/>
                  <a:pt x="1931" y="1989"/>
                  <a:pt x="1929" y="1991"/>
                </a:cubicBezTo>
                <a:cubicBezTo>
                  <a:pt x="1921" y="2004"/>
                  <a:pt x="1938" y="2016"/>
                  <a:pt x="1948" y="2005"/>
                </a:cubicBezTo>
                <a:cubicBezTo>
                  <a:pt x="1949" y="2004"/>
                  <a:pt x="1950" y="2003"/>
                  <a:pt x="1951" y="2002"/>
                </a:cubicBezTo>
                <a:cubicBezTo>
                  <a:pt x="1952" y="2003"/>
                  <a:pt x="1954" y="2005"/>
                  <a:pt x="1956" y="2006"/>
                </a:cubicBezTo>
                <a:cubicBezTo>
                  <a:pt x="1956" y="2007"/>
                  <a:pt x="1957" y="2007"/>
                  <a:pt x="1957" y="2006"/>
                </a:cubicBezTo>
                <a:cubicBezTo>
                  <a:pt x="1956" y="2003"/>
                  <a:pt x="1956" y="2000"/>
                  <a:pt x="1955" y="1997"/>
                </a:cubicBezTo>
                <a:cubicBezTo>
                  <a:pt x="1960" y="1991"/>
                  <a:pt x="1965" y="1985"/>
                  <a:pt x="1969" y="1978"/>
                </a:cubicBezTo>
                <a:cubicBezTo>
                  <a:pt x="1970" y="1987"/>
                  <a:pt x="1973" y="1998"/>
                  <a:pt x="1982" y="2001"/>
                </a:cubicBezTo>
                <a:cubicBezTo>
                  <a:pt x="1976" y="2007"/>
                  <a:pt x="1971" y="2014"/>
                  <a:pt x="1966" y="2022"/>
                </a:cubicBezTo>
                <a:cubicBezTo>
                  <a:pt x="1957" y="2036"/>
                  <a:pt x="1955" y="2053"/>
                  <a:pt x="1949" y="2069"/>
                </a:cubicBezTo>
                <a:cubicBezTo>
                  <a:pt x="1945" y="2084"/>
                  <a:pt x="1966" y="2093"/>
                  <a:pt x="1972" y="2078"/>
                </a:cubicBezTo>
                <a:cubicBezTo>
                  <a:pt x="1975" y="2069"/>
                  <a:pt x="1978" y="2059"/>
                  <a:pt x="1981" y="2050"/>
                </a:cubicBezTo>
                <a:cubicBezTo>
                  <a:pt x="1985" y="2040"/>
                  <a:pt x="1989" y="2033"/>
                  <a:pt x="1995" y="2024"/>
                </a:cubicBezTo>
                <a:cubicBezTo>
                  <a:pt x="1998" y="2021"/>
                  <a:pt x="2000" y="2017"/>
                  <a:pt x="2002" y="2014"/>
                </a:cubicBezTo>
                <a:cubicBezTo>
                  <a:pt x="2003" y="2016"/>
                  <a:pt x="2003" y="2018"/>
                  <a:pt x="2004" y="2019"/>
                </a:cubicBezTo>
                <a:cubicBezTo>
                  <a:pt x="2006" y="2037"/>
                  <a:pt x="2003" y="2055"/>
                  <a:pt x="2000" y="2072"/>
                </a:cubicBezTo>
                <a:cubicBezTo>
                  <a:pt x="1999" y="2082"/>
                  <a:pt x="2014" y="2086"/>
                  <a:pt x="2017" y="2076"/>
                </a:cubicBezTo>
                <a:cubicBezTo>
                  <a:pt x="2022" y="2060"/>
                  <a:pt x="2025" y="2044"/>
                  <a:pt x="2025" y="2027"/>
                </a:cubicBezTo>
                <a:cubicBezTo>
                  <a:pt x="2025" y="2013"/>
                  <a:pt x="2020" y="2000"/>
                  <a:pt x="2017" y="1986"/>
                </a:cubicBezTo>
                <a:cubicBezTo>
                  <a:pt x="2019" y="1983"/>
                  <a:pt x="2020" y="1980"/>
                  <a:pt x="2021" y="1977"/>
                </a:cubicBezTo>
                <a:cubicBezTo>
                  <a:pt x="2024" y="1969"/>
                  <a:pt x="2026" y="1961"/>
                  <a:pt x="2028" y="1953"/>
                </a:cubicBezTo>
                <a:cubicBezTo>
                  <a:pt x="2028" y="1960"/>
                  <a:pt x="2028" y="1967"/>
                  <a:pt x="2029" y="1974"/>
                </a:cubicBezTo>
                <a:cubicBezTo>
                  <a:pt x="2030" y="1984"/>
                  <a:pt x="2042" y="1986"/>
                  <a:pt x="2048" y="1979"/>
                </a:cubicBezTo>
                <a:cubicBezTo>
                  <a:pt x="2064" y="1961"/>
                  <a:pt x="2057" y="1932"/>
                  <a:pt x="2045" y="1912"/>
                </a:cubicBezTo>
                <a:cubicBezTo>
                  <a:pt x="2046" y="1911"/>
                  <a:pt x="2048" y="1910"/>
                  <a:pt x="2049" y="1909"/>
                </a:cubicBezTo>
                <a:cubicBezTo>
                  <a:pt x="2052" y="1907"/>
                  <a:pt x="2054" y="1906"/>
                  <a:pt x="2057" y="1904"/>
                </a:cubicBezTo>
                <a:cubicBezTo>
                  <a:pt x="2057" y="1906"/>
                  <a:pt x="2057" y="1909"/>
                  <a:pt x="2057" y="1911"/>
                </a:cubicBezTo>
                <a:cubicBezTo>
                  <a:pt x="2058" y="1924"/>
                  <a:pt x="2061" y="1936"/>
                  <a:pt x="2066" y="1948"/>
                </a:cubicBezTo>
                <a:cubicBezTo>
                  <a:pt x="2069" y="1954"/>
                  <a:pt x="2074" y="1962"/>
                  <a:pt x="2070" y="1968"/>
                </a:cubicBezTo>
                <a:cubicBezTo>
                  <a:pt x="2068" y="1974"/>
                  <a:pt x="2061" y="1979"/>
                  <a:pt x="2057" y="1984"/>
                </a:cubicBezTo>
                <a:cubicBezTo>
                  <a:pt x="2045" y="2002"/>
                  <a:pt x="2034" y="2038"/>
                  <a:pt x="2053" y="2055"/>
                </a:cubicBezTo>
                <a:cubicBezTo>
                  <a:pt x="2056" y="2058"/>
                  <a:pt x="2060" y="2055"/>
                  <a:pt x="2061" y="2051"/>
                </a:cubicBezTo>
                <a:cubicBezTo>
                  <a:pt x="2063" y="2044"/>
                  <a:pt x="2061" y="2036"/>
                  <a:pt x="2062" y="2028"/>
                </a:cubicBezTo>
                <a:cubicBezTo>
                  <a:pt x="2063" y="2022"/>
                  <a:pt x="2064" y="2017"/>
                  <a:pt x="2066" y="2012"/>
                </a:cubicBezTo>
                <a:cubicBezTo>
                  <a:pt x="2067" y="2013"/>
                  <a:pt x="2067" y="2015"/>
                  <a:pt x="2068" y="2016"/>
                </a:cubicBezTo>
                <a:cubicBezTo>
                  <a:pt x="2074" y="2023"/>
                  <a:pt x="2081" y="2028"/>
                  <a:pt x="2084" y="2036"/>
                </a:cubicBezTo>
                <a:cubicBezTo>
                  <a:pt x="2087" y="2043"/>
                  <a:pt x="2088" y="2051"/>
                  <a:pt x="2085" y="2059"/>
                </a:cubicBezTo>
                <a:cubicBezTo>
                  <a:pt x="2081" y="2073"/>
                  <a:pt x="2102" y="2083"/>
                  <a:pt x="2108" y="2068"/>
                </a:cubicBezTo>
                <a:cubicBezTo>
                  <a:pt x="2113" y="2052"/>
                  <a:pt x="2113" y="2036"/>
                  <a:pt x="2105" y="2021"/>
                </a:cubicBezTo>
                <a:cubicBezTo>
                  <a:pt x="2100" y="2013"/>
                  <a:pt x="2094" y="2008"/>
                  <a:pt x="2087" y="2002"/>
                </a:cubicBezTo>
                <a:cubicBezTo>
                  <a:pt x="2084" y="1999"/>
                  <a:pt x="2083" y="1993"/>
                  <a:pt x="2080" y="1990"/>
                </a:cubicBezTo>
                <a:cubicBezTo>
                  <a:pt x="2086" y="1983"/>
                  <a:pt x="2092" y="1976"/>
                  <a:pt x="2092" y="1966"/>
                </a:cubicBezTo>
                <a:cubicBezTo>
                  <a:pt x="2093" y="1952"/>
                  <a:pt x="2085" y="1941"/>
                  <a:pt x="2081" y="1929"/>
                </a:cubicBezTo>
                <a:cubicBezTo>
                  <a:pt x="2080" y="1927"/>
                  <a:pt x="2080" y="1924"/>
                  <a:pt x="2079" y="1922"/>
                </a:cubicBezTo>
                <a:cubicBezTo>
                  <a:pt x="2085" y="1926"/>
                  <a:pt x="2092" y="1930"/>
                  <a:pt x="2097" y="1935"/>
                </a:cubicBezTo>
                <a:cubicBezTo>
                  <a:pt x="2111" y="1946"/>
                  <a:pt x="2117" y="1966"/>
                  <a:pt x="2111" y="1983"/>
                </a:cubicBezTo>
                <a:cubicBezTo>
                  <a:pt x="2106" y="1997"/>
                  <a:pt x="2127" y="2006"/>
                  <a:pt x="2132" y="1992"/>
                </a:cubicBezTo>
                <a:cubicBezTo>
                  <a:pt x="2139" y="1973"/>
                  <a:pt x="2138" y="1952"/>
                  <a:pt x="2127" y="1935"/>
                </a:cubicBezTo>
                <a:cubicBezTo>
                  <a:pt x="2122" y="1925"/>
                  <a:pt x="2115" y="1918"/>
                  <a:pt x="2105" y="1913"/>
                </a:cubicBezTo>
                <a:cubicBezTo>
                  <a:pt x="2095" y="1907"/>
                  <a:pt x="2082" y="1903"/>
                  <a:pt x="2079" y="1891"/>
                </a:cubicBezTo>
                <a:cubicBezTo>
                  <a:pt x="2083" y="1889"/>
                  <a:pt x="2087" y="1886"/>
                  <a:pt x="2091" y="1884"/>
                </a:cubicBezTo>
                <a:cubicBezTo>
                  <a:pt x="2092" y="1887"/>
                  <a:pt x="2093" y="1890"/>
                  <a:pt x="2095" y="1894"/>
                </a:cubicBezTo>
                <a:cubicBezTo>
                  <a:pt x="2102" y="1909"/>
                  <a:pt x="2125" y="1899"/>
                  <a:pt x="2118" y="1884"/>
                </a:cubicBezTo>
                <a:cubicBezTo>
                  <a:pt x="2116" y="1879"/>
                  <a:pt x="2115" y="1874"/>
                  <a:pt x="2115" y="1869"/>
                </a:cubicBezTo>
                <a:cubicBezTo>
                  <a:pt x="2122" y="1865"/>
                  <a:pt x="2128" y="1861"/>
                  <a:pt x="2135" y="1857"/>
                </a:cubicBezTo>
                <a:cubicBezTo>
                  <a:pt x="2138" y="1878"/>
                  <a:pt x="2136" y="1900"/>
                  <a:pt x="2139" y="1920"/>
                </a:cubicBezTo>
                <a:cubicBezTo>
                  <a:pt x="2142" y="1933"/>
                  <a:pt x="2146" y="1945"/>
                  <a:pt x="2152" y="1956"/>
                </a:cubicBezTo>
                <a:cubicBezTo>
                  <a:pt x="2157" y="1966"/>
                  <a:pt x="2165" y="1979"/>
                  <a:pt x="2177" y="1981"/>
                </a:cubicBezTo>
                <a:cubicBezTo>
                  <a:pt x="2180" y="1981"/>
                  <a:pt x="2184" y="1978"/>
                  <a:pt x="2185" y="1974"/>
                </a:cubicBezTo>
                <a:cubicBezTo>
                  <a:pt x="2186" y="1962"/>
                  <a:pt x="2174" y="1949"/>
                  <a:pt x="2170" y="1938"/>
                </a:cubicBezTo>
                <a:cubicBezTo>
                  <a:pt x="2166" y="1929"/>
                  <a:pt x="2165" y="1919"/>
                  <a:pt x="2163" y="1910"/>
                </a:cubicBezTo>
                <a:cubicBezTo>
                  <a:pt x="2188" y="1921"/>
                  <a:pt x="2193" y="1952"/>
                  <a:pt x="2201" y="1975"/>
                </a:cubicBezTo>
                <a:cubicBezTo>
                  <a:pt x="2201" y="1977"/>
                  <a:pt x="2202" y="1978"/>
                  <a:pt x="2202" y="1980"/>
                </a:cubicBezTo>
                <a:cubicBezTo>
                  <a:pt x="2196" y="1983"/>
                  <a:pt x="2193" y="1991"/>
                  <a:pt x="2189" y="1997"/>
                </a:cubicBezTo>
                <a:cubicBezTo>
                  <a:pt x="2184" y="2005"/>
                  <a:pt x="2182" y="2015"/>
                  <a:pt x="2182" y="2025"/>
                </a:cubicBezTo>
                <a:cubicBezTo>
                  <a:pt x="2183" y="2040"/>
                  <a:pt x="2194" y="2060"/>
                  <a:pt x="2211" y="2059"/>
                </a:cubicBezTo>
                <a:cubicBezTo>
                  <a:pt x="2216" y="2059"/>
                  <a:pt x="2219" y="2052"/>
                  <a:pt x="2217" y="2048"/>
                </a:cubicBezTo>
                <a:cubicBezTo>
                  <a:pt x="2213" y="2038"/>
                  <a:pt x="2203" y="2032"/>
                  <a:pt x="2204" y="2020"/>
                </a:cubicBezTo>
                <a:cubicBezTo>
                  <a:pt x="2204" y="2013"/>
                  <a:pt x="2208" y="2007"/>
                  <a:pt x="2212" y="2001"/>
                </a:cubicBezTo>
                <a:cubicBezTo>
                  <a:pt x="2214" y="2004"/>
                  <a:pt x="2216" y="2008"/>
                  <a:pt x="2219" y="2011"/>
                </a:cubicBezTo>
                <a:cubicBezTo>
                  <a:pt x="2228" y="2022"/>
                  <a:pt x="2241" y="2030"/>
                  <a:pt x="2253" y="2038"/>
                </a:cubicBezTo>
                <a:cubicBezTo>
                  <a:pt x="2259" y="2041"/>
                  <a:pt x="2265" y="2041"/>
                  <a:pt x="2270" y="2035"/>
                </a:cubicBezTo>
                <a:cubicBezTo>
                  <a:pt x="2270" y="2035"/>
                  <a:pt x="2270" y="2035"/>
                  <a:pt x="2270" y="2035"/>
                </a:cubicBezTo>
                <a:cubicBezTo>
                  <a:pt x="2271" y="2034"/>
                  <a:pt x="2271" y="2034"/>
                  <a:pt x="2272" y="2033"/>
                </a:cubicBezTo>
                <a:cubicBezTo>
                  <a:pt x="2273" y="2028"/>
                  <a:pt x="2272" y="2022"/>
                  <a:pt x="2268" y="2019"/>
                </a:cubicBezTo>
                <a:cubicBezTo>
                  <a:pt x="2255" y="2011"/>
                  <a:pt x="2241" y="2002"/>
                  <a:pt x="2233" y="1989"/>
                </a:cubicBezTo>
                <a:cubicBezTo>
                  <a:pt x="2226" y="1977"/>
                  <a:pt x="2222" y="1963"/>
                  <a:pt x="2218" y="1950"/>
                </a:cubicBezTo>
                <a:cubicBezTo>
                  <a:pt x="2210" y="1924"/>
                  <a:pt x="2198" y="1896"/>
                  <a:pt x="2170" y="1886"/>
                </a:cubicBezTo>
                <a:cubicBezTo>
                  <a:pt x="2167" y="1885"/>
                  <a:pt x="2164" y="1885"/>
                  <a:pt x="2162" y="1886"/>
                </a:cubicBezTo>
                <a:cubicBezTo>
                  <a:pt x="2162" y="1872"/>
                  <a:pt x="2161" y="1857"/>
                  <a:pt x="2158" y="1844"/>
                </a:cubicBezTo>
                <a:cubicBezTo>
                  <a:pt x="2159" y="1843"/>
                  <a:pt x="2159" y="1843"/>
                  <a:pt x="2160" y="1842"/>
                </a:cubicBezTo>
                <a:cubicBezTo>
                  <a:pt x="2160" y="1843"/>
                  <a:pt x="2161" y="1843"/>
                  <a:pt x="2161" y="1844"/>
                </a:cubicBezTo>
                <a:cubicBezTo>
                  <a:pt x="2164" y="1854"/>
                  <a:pt x="2171" y="1862"/>
                  <a:pt x="2178" y="1870"/>
                </a:cubicBezTo>
                <a:cubicBezTo>
                  <a:pt x="2181" y="1874"/>
                  <a:pt x="2185" y="1877"/>
                  <a:pt x="2188" y="1880"/>
                </a:cubicBezTo>
                <a:cubicBezTo>
                  <a:pt x="2190" y="1882"/>
                  <a:pt x="2191" y="1883"/>
                  <a:pt x="2193" y="1884"/>
                </a:cubicBezTo>
                <a:cubicBezTo>
                  <a:pt x="2193" y="1884"/>
                  <a:pt x="2197" y="1886"/>
                  <a:pt x="2194" y="1884"/>
                </a:cubicBezTo>
                <a:cubicBezTo>
                  <a:pt x="2196" y="1885"/>
                  <a:pt x="2198" y="1884"/>
                  <a:pt x="2200" y="1883"/>
                </a:cubicBezTo>
                <a:cubicBezTo>
                  <a:pt x="2213" y="1867"/>
                  <a:pt x="2189" y="1848"/>
                  <a:pt x="2186" y="1834"/>
                </a:cubicBezTo>
                <a:cubicBezTo>
                  <a:pt x="2185" y="1832"/>
                  <a:pt x="2185" y="1830"/>
                  <a:pt x="2185" y="1827"/>
                </a:cubicBezTo>
                <a:cubicBezTo>
                  <a:pt x="2186" y="1826"/>
                  <a:pt x="2188" y="1826"/>
                  <a:pt x="2189" y="1825"/>
                </a:cubicBezTo>
                <a:cubicBezTo>
                  <a:pt x="2194" y="1831"/>
                  <a:pt x="2198" y="1836"/>
                  <a:pt x="2202" y="1843"/>
                </a:cubicBezTo>
                <a:cubicBezTo>
                  <a:pt x="2218" y="1866"/>
                  <a:pt x="2224" y="1895"/>
                  <a:pt x="2229" y="1922"/>
                </a:cubicBezTo>
                <a:cubicBezTo>
                  <a:pt x="2233" y="1938"/>
                  <a:pt x="2257" y="1934"/>
                  <a:pt x="2254" y="1918"/>
                </a:cubicBezTo>
                <a:cubicBezTo>
                  <a:pt x="2249" y="1891"/>
                  <a:pt x="2244" y="1862"/>
                  <a:pt x="2230" y="1838"/>
                </a:cubicBezTo>
                <a:cubicBezTo>
                  <a:pt x="2224" y="1828"/>
                  <a:pt x="2218" y="1820"/>
                  <a:pt x="2212" y="1811"/>
                </a:cubicBezTo>
                <a:cubicBezTo>
                  <a:pt x="2214" y="1810"/>
                  <a:pt x="2216" y="1808"/>
                  <a:pt x="2218" y="1807"/>
                </a:cubicBezTo>
                <a:cubicBezTo>
                  <a:pt x="2227" y="1814"/>
                  <a:pt x="2236" y="1821"/>
                  <a:pt x="2243" y="1829"/>
                </a:cubicBezTo>
                <a:cubicBezTo>
                  <a:pt x="2252" y="1841"/>
                  <a:pt x="2256" y="1854"/>
                  <a:pt x="2259" y="1869"/>
                </a:cubicBezTo>
                <a:cubicBezTo>
                  <a:pt x="2261" y="1882"/>
                  <a:pt x="2263" y="1896"/>
                  <a:pt x="2266" y="1909"/>
                </a:cubicBezTo>
                <a:cubicBezTo>
                  <a:pt x="2269" y="1923"/>
                  <a:pt x="2272" y="1941"/>
                  <a:pt x="2286" y="1948"/>
                </a:cubicBezTo>
                <a:cubicBezTo>
                  <a:pt x="2293" y="1952"/>
                  <a:pt x="2300" y="1946"/>
                  <a:pt x="2301" y="1939"/>
                </a:cubicBezTo>
                <a:cubicBezTo>
                  <a:pt x="2303" y="1931"/>
                  <a:pt x="2299" y="1924"/>
                  <a:pt x="2297" y="1917"/>
                </a:cubicBezTo>
                <a:cubicBezTo>
                  <a:pt x="2295" y="1910"/>
                  <a:pt x="2294" y="1903"/>
                  <a:pt x="2293" y="1897"/>
                </a:cubicBezTo>
                <a:cubicBezTo>
                  <a:pt x="2293" y="1896"/>
                  <a:pt x="2293" y="1896"/>
                  <a:pt x="2293" y="1895"/>
                </a:cubicBezTo>
                <a:cubicBezTo>
                  <a:pt x="2296" y="1897"/>
                  <a:pt x="2300" y="1900"/>
                  <a:pt x="2302" y="1903"/>
                </a:cubicBezTo>
                <a:cubicBezTo>
                  <a:pt x="2309" y="1913"/>
                  <a:pt x="2305" y="1926"/>
                  <a:pt x="2312" y="1936"/>
                </a:cubicBezTo>
                <a:cubicBezTo>
                  <a:pt x="2315" y="1941"/>
                  <a:pt x="2324" y="1941"/>
                  <a:pt x="2327" y="1936"/>
                </a:cubicBezTo>
                <a:cubicBezTo>
                  <a:pt x="2335" y="1924"/>
                  <a:pt x="2334" y="1905"/>
                  <a:pt x="2328" y="1892"/>
                </a:cubicBezTo>
                <a:cubicBezTo>
                  <a:pt x="2322" y="1879"/>
                  <a:pt x="2306" y="1865"/>
                  <a:pt x="2291" y="1864"/>
                </a:cubicBezTo>
                <a:cubicBezTo>
                  <a:pt x="2290" y="1864"/>
                  <a:pt x="2289" y="1864"/>
                  <a:pt x="2288" y="1864"/>
                </a:cubicBezTo>
                <a:cubicBezTo>
                  <a:pt x="2288" y="1861"/>
                  <a:pt x="2287" y="1857"/>
                  <a:pt x="2286" y="1854"/>
                </a:cubicBezTo>
                <a:cubicBezTo>
                  <a:pt x="2283" y="1840"/>
                  <a:pt x="2278" y="1826"/>
                  <a:pt x="2269" y="1814"/>
                </a:cubicBezTo>
                <a:cubicBezTo>
                  <a:pt x="2268" y="1814"/>
                  <a:pt x="2268" y="1814"/>
                  <a:pt x="2268" y="1814"/>
                </a:cubicBezTo>
                <a:cubicBezTo>
                  <a:pt x="2268" y="1813"/>
                  <a:pt x="2268" y="1813"/>
                  <a:pt x="2268" y="1813"/>
                </a:cubicBezTo>
                <a:cubicBezTo>
                  <a:pt x="2274" y="1808"/>
                  <a:pt x="2280" y="1803"/>
                  <a:pt x="2286" y="1798"/>
                </a:cubicBezTo>
                <a:cubicBezTo>
                  <a:pt x="2288" y="1800"/>
                  <a:pt x="2291" y="1802"/>
                  <a:pt x="2293" y="1804"/>
                </a:cubicBezTo>
                <a:cubicBezTo>
                  <a:pt x="2306" y="1815"/>
                  <a:pt x="2314" y="1830"/>
                  <a:pt x="2321" y="1845"/>
                </a:cubicBezTo>
                <a:cubicBezTo>
                  <a:pt x="2327" y="1856"/>
                  <a:pt x="2331" y="1873"/>
                  <a:pt x="2343" y="1880"/>
                </a:cubicBezTo>
                <a:cubicBezTo>
                  <a:pt x="2345" y="1881"/>
                  <a:pt x="2347" y="1881"/>
                  <a:pt x="2348" y="1879"/>
                </a:cubicBezTo>
                <a:cubicBezTo>
                  <a:pt x="2349" y="1876"/>
                  <a:pt x="2350" y="1872"/>
                  <a:pt x="2351" y="1868"/>
                </a:cubicBezTo>
                <a:cubicBezTo>
                  <a:pt x="2351" y="1868"/>
                  <a:pt x="2351" y="1868"/>
                  <a:pt x="2351" y="1868"/>
                </a:cubicBezTo>
                <a:cubicBezTo>
                  <a:pt x="2356" y="1864"/>
                  <a:pt x="2355" y="1860"/>
                  <a:pt x="2355" y="1853"/>
                </a:cubicBezTo>
                <a:cubicBezTo>
                  <a:pt x="2356" y="1842"/>
                  <a:pt x="2358" y="1832"/>
                  <a:pt x="2361" y="1822"/>
                </a:cubicBezTo>
                <a:cubicBezTo>
                  <a:pt x="2362" y="1819"/>
                  <a:pt x="2364" y="1816"/>
                  <a:pt x="2365" y="1812"/>
                </a:cubicBezTo>
                <a:cubicBezTo>
                  <a:pt x="2369" y="1814"/>
                  <a:pt x="2373" y="1815"/>
                  <a:pt x="2377" y="1816"/>
                </a:cubicBezTo>
                <a:cubicBezTo>
                  <a:pt x="2380" y="1816"/>
                  <a:pt x="2382" y="1813"/>
                  <a:pt x="2382" y="1810"/>
                </a:cubicBezTo>
                <a:cubicBezTo>
                  <a:pt x="2381" y="1804"/>
                  <a:pt x="2378" y="1797"/>
                  <a:pt x="2373" y="1791"/>
                </a:cubicBezTo>
                <a:cubicBezTo>
                  <a:pt x="2374" y="1790"/>
                  <a:pt x="2374" y="1789"/>
                  <a:pt x="2375" y="1788"/>
                </a:cubicBezTo>
                <a:cubicBezTo>
                  <a:pt x="2380" y="1797"/>
                  <a:pt x="2385" y="1804"/>
                  <a:pt x="2390" y="1810"/>
                </a:cubicBezTo>
                <a:cubicBezTo>
                  <a:pt x="2393" y="1812"/>
                  <a:pt x="2397" y="1810"/>
                  <a:pt x="2396" y="1807"/>
                </a:cubicBezTo>
                <a:cubicBezTo>
                  <a:pt x="2395" y="1799"/>
                  <a:pt x="2392" y="1791"/>
                  <a:pt x="2388" y="1784"/>
                </a:cubicBezTo>
                <a:cubicBezTo>
                  <a:pt x="2393" y="1788"/>
                  <a:pt x="2398" y="1792"/>
                  <a:pt x="2401" y="1798"/>
                </a:cubicBezTo>
                <a:cubicBezTo>
                  <a:pt x="2407" y="1809"/>
                  <a:pt x="2410" y="1820"/>
                  <a:pt x="2418" y="1829"/>
                </a:cubicBezTo>
                <a:cubicBezTo>
                  <a:pt x="2420" y="1830"/>
                  <a:pt x="2422" y="1829"/>
                  <a:pt x="2422" y="1827"/>
                </a:cubicBezTo>
                <a:cubicBezTo>
                  <a:pt x="2422" y="1812"/>
                  <a:pt x="2415" y="1793"/>
                  <a:pt x="2406" y="1781"/>
                </a:cubicBezTo>
                <a:cubicBezTo>
                  <a:pt x="2404" y="1780"/>
                  <a:pt x="2403" y="1778"/>
                  <a:pt x="2401" y="1777"/>
                </a:cubicBezTo>
                <a:cubicBezTo>
                  <a:pt x="2403" y="1778"/>
                  <a:pt x="2405" y="1778"/>
                  <a:pt x="2407" y="1779"/>
                </a:cubicBezTo>
                <a:cubicBezTo>
                  <a:pt x="2421" y="1786"/>
                  <a:pt x="2423" y="1800"/>
                  <a:pt x="2431" y="1812"/>
                </a:cubicBezTo>
                <a:cubicBezTo>
                  <a:pt x="2433" y="1814"/>
                  <a:pt x="2436" y="1812"/>
                  <a:pt x="2436" y="1809"/>
                </a:cubicBezTo>
                <a:cubicBezTo>
                  <a:pt x="2435" y="1798"/>
                  <a:pt x="2432" y="1781"/>
                  <a:pt x="2422" y="1773"/>
                </a:cubicBezTo>
                <a:cubicBezTo>
                  <a:pt x="2423" y="1773"/>
                  <a:pt x="2424" y="1773"/>
                  <a:pt x="2425" y="1773"/>
                </a:cubicBezTo>
                <a:cubicBezTo>
                  <a:pt x="2427" y="1775"/>
                  <a:pt x="2429" y="1778"/>
                  <a:pt x="2431" y="1782"/>
                </a:cubicBezTo>
                <a:cubicBezTo>
                  <a:pt x="2434" y="1790"/>
                  <a:pt x="2434" y="1797"/>
                  <a:pt x="2439" y="1804"/>
                </a:cubicBezTo>
                <a:cubicBezTo>
                  <a:pt x="2440" y="1805"/>
                  <a:pt x="2442" y="1805"/>
                  <a:pt x="2443" y="1803"/>
                </a:cubicBezTo>
                <a:cubicBezTo>
                  <a:pt x="2444" y="1800"/>
                  <a:pt x="2444" y="1795"/>
                  <a:pt x="2444" y="1791"/>
                </a:cubicBezTo>
                <a:cubicBezTo>
                  <a:pt x="2445" y="1792"/>
                  <a:pt x="2446" y="1794"/>
                  <a:pt x="2448" y="1795"/>
                </a:cubicBezTo>
                <a:cubicBezTo>
                  <a:pt x="2444" y="1807"/>
                  <a:pt x="2443" y="1822"/>
                  <a:pt x="2455" y="1829"/>
                </a:cubicBezTo>
                <a:cubicBezTo>
                  <a:pt x="2456" y="1830"/>
                  <a:pt x="2457" y="1829"/>
                  <a:pt x="2457" y="1828"/>
                </a:cubicBezTo>
                <a:cubicBezTo>
                  <a:pt x="2457" y="1815"/>
                  <a:pt x="2458" y="1805"/>
                  <a:pt x="2462" y="1793"/>
                </a:cubicBezTo>
                <a:cubicBezTo>
                  <a:pt x="2463" y="1790"/>
                  <a:pt x="2464" y="1788"/>
                  <a:pt x="2465" y="1785"/>
                </a:cubicBezTo>
                <a:cubicBezTo>
                  <a:pt x="2465" y="1792"/>
                  <a:pt x="2465" y="1799"/>
                  <a:pt x="2466" y="1806"/>
                </a:cubicBezTo>
                <a:cubicBezTo>
                  <a:pt x="2470" y="1831"/>
                  <a:pt x="2485" y="1852"/>
                  <a:pt x="2495" y="1874"/>
                </a:cubicBezTo>
                <a:cubicBezTo>
                  <a:pt x="2497" y="1878"/>
                  <a:pt x="2503" y="1877"/>
                  <a:pt x="2503" y="1872"/>
                </a:cubicBezTo>
                <a:cubicBezTo>
                  <a:pt x="2503" y="1860"/>
                  <a:pt x="2498" y="1850"/>
                  <a:pt x="2492" y="1839"/>
                </a:cubicBezTo>
                <a:cubicBezTo>
                  <a:pt x="2486" y="1828"/>
                  <a:pt x="2483" y="1819"/>
                  <a:pt x="2481" y="1809"/>
                </a:cubicBezTo>
                <a:cubicBezTo>
                  <a:pt x="2491" y="1835"/>
                  <a:pt x="2505" y="1864"/>
                  <a:pt x="2526" y="1881"/>
                </a:cubicBezTo>
                <a:cubicBezTo>
                  <a:pt x="2529" y="1883"/>
                  <a:pt x="2532" y="1880"/>
                  <a:pt x="2531" y="1877"/>
                </a:cubicBezTo>
                <a:cubicBezTo>
                  <a:pt x="2522" y="1858"/>
                  <a:pt x="2509" y="1842"/>
                  <a:pt x="2501" y="1823"/>
                </a:cubicBezTo>
                <a:cubicBezTo>
                  <a:pt x="2498" y="1817"/>
                  <a:pt x="2496" y="1811"/>
                  <a:pt x="2494" y="1805"/>
                </a:cubicBezTo>
                <a:cubicBezTo>
                  <a:pt x="2496" y="1806"/>
                  <a:pt x="2498" y="1807"/>
                  <a:pt x="2500" y="1808"/>
                </a:cubicBezTo>
                <a:cubicBezTo>
                  <a:pt x="2512" y="1812"/>
                  <a:pt x="2535" y="1821"/>
                  <a:pt x="2548" y="1815"/>
                </a:cubicBezTo>
                <a:cubicBezTo>
                  <a:pt x="2549" y="1815"/>
                  <a:pt x="2549" y="1815"/>
                  <a:pt x="2549" y="1814"/>
                </a:cubicBezTo>
                <a:cubicBezTo>
                  <a:pt x="2541" y="1804"/>
                  <a:pt x="2522" y="1802"/>
                  <a:pt x="2511" y="1798"/>
                </a:cubicBezTo>
                <a:cubicBezTo>
                  <a:pt x="2507" y="1797"/>
                  <a:pt x="2503" y="1795"/>
                  <a:pt x="2500" y="1794"/>
                </a:cubicBezTo>
                <a:cubicBezTo>
                  <a:pt x="2498" y="1790"/>
                  <a:pt x="2496" y="1787"/>
                  <a:pt x="2493" y="1784"/>
                </a:cubicBezTo>
                <a:cubicBezTo>
                  <a:pt x="2503" y="1793"/>
                  <a:pt x="2514" y="1799"/>
                  <a:pt x="2526" y="1796"/>
                </a:cubicBezTo>
                <a:cubicBezTo>
                  <a:pt x="2528" y="1795"/>
                  <a:pt x="2528" y="1794"/>
                  <a:pt x="2527" y="1793"/>
                </a:cubicBezTo>
                <a:cubicBezTo>
                  <a:pt x="2523" y="1789"/>
                  <a:pt x="2519" y="1787"/>
                  <a:pt x="2515" y="1784"/>
                </a:cubicBezTo>
                <a:cubicBezTo>
                  <a:pt x="2532" y="1795"/>
                  <a:pt x="2553" y="1801"/>
                  <a:pt x="2572" y="1799"/>
                </a:cubicBezTo>
                <a:cubicBezTo>
                  <a:pt x="2574" y="1799"/>
                  <a:pt x="2574" y="1797"/>
                  <a:pt x="2573" y="1796"/>
                </a:cubicBezTo>
                <a:cubicBezTo>
                  <a:pt x="2547" y="1780"/>
                  <a:pt x="2516" y="1780"/>
                  <a:pt x="2499" y="1750"/>
                </a:cubicBezTo>
                <a:cubicBezTo>
                  <a:pt x="2497" y="1748"/>
                  <a:pt x="2496" y="1745"/>
                  <a:pt x="2495" y="1742"/>
                </a:cubicBezTo>
                <a:cubicBezTo>
                  <a:pt x="2501" y="1749"/>
                  <a:pt x="2508" y="1760"/>
                  <a:pt x="2519" y="1762"/>
                </a:cubicBezTo>
                <a:cubicBezTo>
                  <a:pt x="2520" y="1762"/>
                  <a:pt x="2522" y="1761"/>
                  <a:pt x="2521" y="1759"/>
                </a:cubicBezTo>
                <a:cubicBezTo>
                  <a:pt x="2520" y="1750"/>
                  <a:pt x="2510" y="1739"/>
                  <a:pt x="2502" y="1731"/>
                </a:cubicBezTo>
                <a:cubicBezTo>
                  <a:pt x="2505" y="1732"/>
                  <a:pt x="2507" y="1733"/>
                  <a:pt x="2509" y="1735"/>
                </a:cubicBezTo>
                <a:cubicBezTo>
                  <a:pt x="2526" y="1746"/>
                  <a:pt x="2532" y="1766"/>
                  <a:pt x="2548" y="1776"/>
                </a:cubicBezTo>
                <a:cubicBezTo>
                  <a:pt x="2549" y="1777"/>
                  <a:pt x="2552" y="1776"/>
                  <a:pt x="2551" y="1774"/>
                </a:cubicBezTo>
                <a:cubicBezTo>
                  <a:pt x="2550" y="1770"/>
                  <a:pt x="2548" y="1765"/>
                  <a:pt x="2546" y="1761"/>
                </a:cubicBezTo>
                <a:cubicBezTo>
                  <a:pt x="2547" y="1762"/>
                  <a:pt x="2549" y="1763"/>
                  <a:pt x="2550" y="1764"/>
                </a:cubicBezTo>
                <a:cubicBezTo>
                  <a:pt x="2552" y="1765"/>
                  <a:pt x="2554" y="1765"/>
                  <a:pt x="2555" y="1763"/>
                </a:cubicBezTo>
                <a:cubicBezTo>
                  <a:pt x="2556" y="1763"/>
                  <a:pt x="2556" y="1762"/>
                  <a:pt x="2556" y="1762"/>
                </a:cubicBezTo>
                <a:cubicBezTo>
                  <a:pt x="2558" y="1759"/>
                  <a:pt x="2551" y="1749"/>
                  <a:pt x="2549" y="1746"/>
                </a:cubicBezTo>
                <a:cubicBezTo>
                  <a:pt x="2546" y="1742"/>
                  <a:pt x="2542" y="1737"/>
                  <a:pt x="2538" y="1733"/>
                </a:cubicBezTo>
                <a:cubicBezTo>
                  <a:pt x="2541" y="1735"/>
                  <a:pt x="2545" y="1736"/>
                  <a:pt x="2548" y="1738"/>
                </a:cubicBezTo>
                <a:cubicBezTo>
                  <a:pt x="2554" y="1741"/>
                  <a:pt x="2560" y="1744"/>
                  <a:pt x="2566" y="1746"/>
                </a:cubicBezTo>
                <a:cubicBezTo>
                  <a:pt x="2570" y="1747"/>
                  <a:pt x="2574" y="1742"/>
                  <a:pt x="2570" y="1739"/>
                </a:cubicBezTo>
                <a:cubicBezTo>
                  <a:pt x="2565" y="1733"/>
                  <a:pt x="2559" y="1730"/>
                  <a:pt x="2552" y="1726"/>
                </a:cubicBezTo>
                <a:cubicBezTo>
                  <a:pt x="2550" y="1724"/>
                  <a:pt x="2547" y="1722"/>
                  <a:pt x="2544" y="1721"/>
                </a:cubicBezTo>
                <a:cubicBezTo>
                  <a:pt x="2542" y="1720"/>
                  <a:pt x="2540" y="1719"/>
                  <a:pt x="2538" y="1718"/>
                </a:cubicBezTo>
                <a:cubicBezTo>
                  <a:pt x="2544" y="1717"/>
                  <a:pt x="2549" y="1719"/>
                  <a:pt x="2556" y="1723"/>
                </a:cubicBezTo>
                <a:cubicBezTo>
                  <a:pt x="2562" y="1727"/>
                  <a:pt x="2567" y="1732"/>
                  <a:pt x="2575" y="1732"/>
                </a:cubicBezTo>
                <a:cubicBezTo>
                  <a:pt x="2576" y="1732"/>
                  <a:pt x="2577" y="1731"/>
                  <a:pt x="2576" y="1731"/>
                </a:cubicBezTo>
                <a:cubicBezTo>
                  <a:pt x="2574" y="1719"/>
                  <a:pt x="2559" y="1707"/>
                  <a:pt x="2547" y="1705"/>
                </a:cubicBezTo>
                <a:cubicBezTo>
                  <a:pt x="2548" y="1704"/>
                  <a:pt x="2549" y="1704"/>
                  <a:pt x="2550" y="1703"/>
                </a:cubicBezTo>
                <a:cubicBezTo>
                  <a:pt x="2554" y="1703"/>
                  <a:pt x="2557" y="1702"/>
                  <a:pt x="2560" y="1703"/>
                </a:cubicBezTo>
                <a:cubicBezTo>
                  <a:pt x="2582" y="1706"/>
                  <a:pt x="2596" y="1731"/>
                  <a:pt x="2618" y="1734"/>
                </a:cubicBezTo>
                <a:cubicBezTo>
                  <a:pt x="2619" y="1734"/>
                  <a:pt x="2620" y="1732"/>
                  <a:pt x="2620" y="1731"/>
                </a:cubicBezTo>
                <a:cubicBezTo>
                  <a:pt x="2614" y="1720"/>
                  <a:pt x="2603" y="1714"/>
                  <a:pt x="2593" y="1706"/>
                </a:cubicBezTo>
                <a:cubicBezTo>
                  <a:pt x="2589" y="1703"/>
                  <a:pt x="2584" y="1700"/>
                  <a:pt x="2579" y="1696"/>
                </a:cubicBezTo>
                <a:cubicBezTo>
                  <a:pt x="2584" y="1695"/>
                  <a:pt x="2587" y="1694"/>
                  <a:pt x="2591" y="1691"/>
                </a:cubicBezTo>
                <a:cubicBezTo>
                  <a:pt x="2591" y="1691"/>
                  <a:pt x="2591" y="1690"/>
                  <a:pt x="2591" y="1689"/>
                </a:cubicBezTo>
                <a:cubicBezTo>
                  <a:pt x="2585" y="1684"/>
                  <a:pt x="2576" y="1683"/>
                  <a:pt x="2567" y="1683"/>
                </a:cubicBezTo>
                <a:cubicBezTo>
                  <a:pt x="2571" y="1682"/>
                  <a:pt x="2574" y="1682"/>
                  <a:pt x="2578" y="1682"/>
                </a:cubicBezTo>
                <a:cubicBezTo>
                  <a:pt x="2597" y="1682"/>
                  <a:pt x="2609" y="1701"/>
                  <a:pt x="2628" y="1697"/>
                </a:cubicBezTo>
                <a:cubicBezTo>
                  <a:pt x="2632" y="1697"/>
                  <a:pt x="2631" y="1692"/>
                  <a:pt x="2628" y="1691"/>
                </a:cubicBezTo>
                <a:cubicBezTo>
                  <a:pt x="2611" y="1683"/>
                  <a:pt x="2597" y="1667"/>
                  <a:pt x="2577" y="1667"/>
                </a:cubicBezTo>
                <a:cubicBezTo>
                  <a:pt x="2575" y="1666"/>
                  <a:pt x="2572" y="1664"/>
                  <a:pt x="2570" y="1662"/>
                </a:cubicBezTo>
                <a:cubicBezTo>
                  <a:pt x="2583" y="1659"/>
                  <a:pt x="2597" y="1657"/>
                  <a:pt x="2607" y="1649"/>
                </a:cubicBezTo>
                <a:cubicBezTo>
                  <a:pt x="2608" y="1648"/>
                  <a:pt x="2607" y="1647"/>
                  <a:pt x="2606" y="1646"/>
                </a:cubicBezTo>
                <a:cubicBezTo>
                  <a:pt x="2596" y="1640"/>
                  <a:pt x="2581" y="1642"/>
                  <a:pt x="2568" y="1646"/>
                </a:cubicBezTo>
                <a:cubicBezTo>
                  <a:pt x="2559" y="1636"/>
                  <a:pt x="2550" y="1628"/>
                  <a:pt x="2537" y="1624"/>
                </a:cubicBezTo>
                <a:cubicBezTo>
                  <a:pt x="2541" y="1622"/>
                  <a:pt x="2545" y="1621"/>
                  <a:pt x="2549" y="1620"/>
                </a:cubicBezTo>
                <a:cubicBezTo>
                  <a:pt x="2562" y="1616"/>
                  <a:pt x="2587" y="1614"/>
                  <a:pt x="2594" y="1601"/>
                </a:cubicBezTo>
                <a:cubicBezTo>
                  <a:pt x="2595" y="1606"/>
                  <a:pt x="2597" y="1611"/>
                  <a:pt x="2599" y="1616"/>
                </a:cubicBezTo>
                <a:cubicBezTo>
                  <a:pt x="2600" y="1619"/>
                  <a:pt x="2605" y="1621"/>
                  <a:pt x="2607" y="1618"/>
                </a:cubicBezTo>
                <a:cubicBezTo>
                  <a:pt x="2613" y="1612"/>
                  <a:pt x="2613" y="1612"/>
                  <a:pt x="2613" y="1612"/>
                </a:cubicBezTo>
                <a:cubicBezTo>
                  <a:pt x="2614" y="1615"/>
                  <a:pt x="2615" y="1617"/>
                  <a:pt x="2616" y="1619"/>
                </a:cubicBezTo>
                <a:cubicBezTo>
                  <a:pt x="2618" y="1623"/>
                  <a:pt x="2626" y="1623"/>
                  <a:pt x="2625" y="1617"/>
                </a:cubicBezTo>
                <a:cubicBezTo>
                  <a:pt x="2625" y="1612"/>
                  <a:pt x="2624" y="1607"/>
                  <a:pt x="2623" y="1601"/>
                </a:cubicBezTo>
                <a:cubicBezTo>
                  <a:pt x="2630" y="1593"/>
                  <a:pt x="2630" y="1593"/>
                  <a:pt x="2630" y="1593"/>
                </a:cubicBezTo>
                <a:cubicBezTo>
                  <a:pt x="2633" y="1597"/>
                  <a:pt x="2635" y="1600"/>
                  <a:pt x="2638" y="1604"/>
                </a:cubicBezTo>
                <a:cubicBezTo>
                  <a:pt x="2641" y="1606"/>
                  <a:pt x="2644" y="1604"/>
                  <a:pt x="2644" y="1601"/>
                </a:cubicBezTo>
                <a:cubicBezTo>
                  <a:pt x="2643" y="1595"/>
                  <a:pt x="2641" y="1589"/>
                  <a:pt x="2639" y="1583"/>
                </a:cubicBezTo>
                <a:cubicBezTo>
                  <a:pt x="2654" y="1567"/>
                  <a:pt x="2654" y="1567"/>
                  <a:pt x="2654" y="1567"/>
                </a:cubicBezTo>
                <a:cubicBezTo>
                  <a:pt x="2654" y="1568"/>
                  <a:pt x="2655" y="1568"/>
                  <a:pt x="2655" y="1568"/>
                </a:cubicBezTo>
                <a:cubicBezTo>
                  <a:pt x="2657" y="1569"/>
                  <a:pt x="2659" y="1567"/>
                  <a:pt x="2659" y="1565"/>
                </a:cubicBezTo>
                <a:cubicBezTo>
                  <a:pt x="2658" y="1564"/>
                  <a:pt x="2658" y="1564"/>
                  <a:pt x="2658" y="1563"/>
                </a:cubicBezTo>
                <a:cubicBezTo>
                  <a:pt x="2660" y="1561"/>
                  <a:pt x="2662" y="1559"/>
                  <a:pt x="2663" y="1557"/>
                </a:cubicBezTo>
                <a:cubicBezTo>
                  <a:pt x="2669" y="1566"/>
                  <a:pt x="2675" y="1575"/>
                  <a:pt x="2685" y="1577"/>
                </a:cubicBezTo>
                <a:cubicBezTo>
                  <a:pt x="2685" y="1577"/>
                  <a:pt x="2685" y="1577"/>
                  <a:pt x="2685" y="1577"/>
                </a:cubicBezTo>
                <a:cubicBezTo>
                  <a:pt x="2687" y="1568"/>
                  <a:pt x="2681" y="1556"/>
                  <a:pt x="2673" y="1546"/>
                </a:cubicBezTo>
                <a:cubicBezTo>
                  <a:pt x="2674" y="1545"/>
                  <a:pt x="2675" y="1544"/>
                  <a:pt x="2675" y="1542"/>
                </a:cubicBezTo>
                <a:cubicBezTo>
                  <a:pt x="2679" y="1546"/>
                  <a:pt x="2682" y="1549"/>
                  <a:pt x="2685" y="1553"/>
                </a:cubicBezTo>
                <a:cubicBezTo>
                  <a:pt x="2687" y="1554"/>
                  <a:pt x="2691" y="1554"/>
                  <a:pt x="2691" y="1551"/>
                </a:cubicBezTo>
                <a:cubicBezTo>
                  <a:pt x="2690" y="1542"/>
                  <a:pt x="2686" y="1534"/>
                  <a:pt x="2679" y="1527"/>
                </a:cubicBezTo>
                <a:cubicBezTo>
                  <a:pt x="2679" y="1524"/>
                  <a:pt x="2680" y="1520"/>
                  <a:pt x="2680" y="1516"/>
                </a:cubicBezTo>
                <a:cubicBezTo>
                  <a:pt x="2680" y="1517"/>
                  <a:pt x="2680" y="1516"/>
                  <a:pt x="2681" y="1516"/>
                </a:cubicBezTo>
                <a:cubicBezTo>
                  <a:pt x="2693" y="1526"/>
                  <a:pt x="2695" y="1550"/>
                  <a:pt x="2702" y="1565"/>
                </a:cubicBezTo>
                <a:cubicBezTo>
                  <a:pt x="2703" y="1567"/>
                  <a:pt x="2707" y="1567"/>
                  <a:pt x="2707" y="1564"/>
                </a:cubicBezTo>
                <a:cubicBezTo>
                  <a:pt x="2712" y="1545"/>
                  <a:pt x="2706" y="1521"/>
                  <a:pt x="2691" y="1507"/>
                </a:cubicBezTo>
                <a:cubicBezTo>
                  <a:pt x="2691" y="1507"/>
                  <a:pt x="2691" y="1507"/>
                  <a:pt x="2692" y="1507"/>
                </a:cubicBezTo>
                <a:cubicBezTo>
                  <a:pt x="2693" y="1508"/>
                  <a:pt x="2694" y="1509"/>
                  <a:pt x="2696" y="1508"/>
                </a:cubicBezTo>
                <a:cubicBezTo>
                  <a:pt x="2701" y="1506"/>
                  <a:pt x="2702" y="1500"/>
                  <a:pt x="2701" y="1495"/>
                </a:cubicBezTo>
                <a:cubicBezTo>
                  <a:pt x="2708" y="1498"/>
                  <a:pt x="2715" y="1502"/>
                  <a:pt x="2723" y="1504"/>
                </a:cubicBezTo>
                <a:cubicBezTo>
                  <a:pt x="2726" y="1505"/>
                  <a:pt x="2729" y="1501"/>
                  <a:pt x="2727" y="1499"/>
                </a:cubicBezTo>
                <a:cubicBezTo>
                  <a:pt x="2722" y="1495"/>
                  <a:pt x="2718" y="1491"/>
                  <a:pt x="2713" y="1487"/>
                </a:cubicBezTo>
                <a:cubicBezTo>
                  <a:pt x="2713" y="1486"/>
                  <a:pt x="2712" y="1486"/>
                  <a:pt x="2712" y="1485"/>
                </a:cubicBezTo>
                <a:cubicBezTo>
                  <a:pt x="2711" y="1483"/>
                  <a:pt x="2710" y="1481"/>
                  <a:pt x="2709" y="1480"/>
                </a:cubicBezTo>
                <a:cubicBezTo>
                  <a:pt x="2711" y="1481"/>
                  <a:pt x="2714" y="1481"/>
                  <a:pt x="2715" y="1478"/>
                </a:cubicBezTo>
                <a:cubicBezTo>
                  <a:pt x="2715" y="1473"/>
                  <a:pt x="2713" y="1470"/>
                  <a:pt x="2710" y="1467"/>
                </a:cubicBezTo>
                <a:cubicBezTo>
                  <a:pt x="2712" y="1467"/>
                  <a:pt x="2713" y="1466"/>
                  <a:pt x="2713" y="1464"/>
                </a:cubicBezTo>
                <a:cubicBezTo>
                  <a:pt x="2714" y="1462"/>
                  <a:pt x="2713" y="1459"/>
                  <a:pt x="2712" y="1456"/>
                </a:cubicBezTo>
                <a:cubicBezTo>
                  <a:pt x="2715" y="1460"/>
                  <a:pt x="2720" y="1463"/>
                  <a:pt x="2723" y="1467"/>
                </a:cubicBezTo>
                <a:cubicBezTo>
                  <a:pt x="2723" y="1467"/>
                  <a:pt x="2724" y="1468"/>
                  <a:pt x="2724" y="1468"/>
                </a:cubicBezTo>
                <a:cubicBezTo>
                  <a:pt x="2724" y="1469"/>
                  <a:pt x="2724" y="1470"/>
                  <a:pt x="2725" y="1471"/>
                </a:cubicBezTo>
                <a:cubicBezTo>
                  <a:pt x="2726" y="1477"/>
                  <a:pt x="2733" y="1475"/>
                  <a:pt x="2734" y="1470"/>
                </a:cubicBezTo>
                <a:cubicBezTo>
                  <a:pt x="2734" y="1469"/>
                  <a:pt x="2734" y="1467"/>
                  <a:pt x="2734" y="1466"/>
                </a:cubicBezTo>
                <a:cubicBezTo>
                  <a:pt x="2735" y="1466"/>
                  <a:pt x="2736" y="1466"/>
                  <a:pt x="2737" y="1466"/>
                </a:cubicBezTo>
                <a:cubicBezTo>
                  <a:pt x="2738" y="1465"/>
                  <a:pt x="2739" y="1464"/>
                  <a:pt x="2740" y="1462"/>
                </a:cubicBezTo>
                <a:cubicBezTo>
                  <a:pt x="2742" y="1467"/>
                  <a:pt x="2743" y="1471"/>
                  <a:pt x="2746" y="1475"/>
                </a:cubicBezTo>
                <a:cubicBezTo>
                  <a:pt x="2748" y="1478"/>
                  <a:pt x="2753" y="1477"/>
                  <a:pt x="2753" y="1473"/>
                </a:cubicBezTo>
                <a:cubicBezTo>
                  <a:pt x="2753" y="1472"/>
                  <a:pt x="2753" y="1470"/>
                  <a:pt x="2752" y="1468"/>
                </a:cubicBezTo>
                <a:cubicBezTo>
                  <a:pt x="2755" y="1470"/>
                  <a:pt x="2758" y="1472"/>
                  <a:pt x="2761" y="1471"/>
                </a:cubicBezTo>
                <a:cubicBezTo>
                  <a:pt x="2762" y="1470"/>
                  <a:pt x="2763" y="1469"/>
                  <a:pt x="2763" y="1468"/>
                </a:cubicBezTo>
                <a:cubicBezTo>
                  <a:pt x="2763" y="1465"/>
                  <a:pt x="2760" y="1462"/>
                  <a:pt x="2758" y="1460"/>
                </a:cubicBezTo>
                <a:cubicBezTo>
                  <a:pt x="2760" y="1460"/>
                  <a:pt x="2761" y="1459"/>
                  <a:pt x="2763" y="1458"/>
                </a:cubicBezTo>
                <a:cubicBezTo>
                  <a:pt x="2764" y="1458"/>
                  <a:pt x="2765" y="1456"/>
                  <a:pt x="2764" y="1455"/>
                </a:cubicBezTo>
                <a:cubicBezTo>
                  <a:pt x="2763" y="1453"/>
                  <a:pt x="2761" y="1452"/>
                  <a:pt x="2759" y="1451"/>
                </a:cubicBezTo>
                <a:cubicBezTo>
                  <a:pt x="2760" y="1450"/>
                  <a:pt x="2760" y="1450"/>
                  <a:pt x="2761" y="1449"/>
                </a:cubicBezTo>
                <a:cubicBezTo>
                  <a:pt x="2762" y="1446"/>
                  <a:pt x="2759" y="1444"/>
                  <a:pt x="2757" y="1441"/>
                </a:cubicBezTo>
                <a:cubicBezTo>
                  <a:pt x="2759" y="1443"/>
                  <a:pt x="2762" y="1443"/>
                  <a:pt x="2765" y="1442"/>
                </a:cubicBezTo>
                <a:cubicBezTo>
                  <a:pt x="2765" y="1442"/>
                  <a:pt x="2766" y="1441"/>
                  <a:pt x="2766" y="1441"/>
                </a:cubicBezTo>
                <a:cubicBezTo>
                  <a:pt x="2766" y="1439"/>
                  <a:pt x="2766" y="1438"/>
                  <a:pt x="2765" y="1437"/>
                </a:cubicBezTo>
                <a:cubicBezTo>
                  <a:pt x="2770" y="1439"/>
                  <a:pt x="2774" y="1440"/>
                  <a:pt x="2779" y="1440"/>
                </a:cubicBezTo>
                <a:cubicBezTo>
                  <a:pt x="2781" y="1441"/>
                  <a:pt x="2782" y="1439"/>
                  <a:pt x="2781" y="1437"/>
                </a:cubicBezTo>
                <a:cubicBezTo>
                  <a:pt x="2779" y="1434"/>
                  <a:pt x="2776" y="1432"/>
                  <a:pt x="2773" y="1430"/>
                </a:cubicBezTo>
                <a:cubicBezTo>
                  <a:pt x="2778" y="1429"/>
                  <a:pt x="2783" y="1428"/>
                  <a:pt x="2786" y="1425"/>
                </a:cubicBezTo>
                <a:cubicBezTo>
                  <a:pt x="2787" y="1425"/>
                  <a:pt x="2787" y="1423"/>
                  <a:pt x="2786" y="1422"/>
                </a:cubicBezTo>
                <a:cubicBezTo>
                  <a:pt x="2782" y="1418"/>
                  <a:pt x="2777" y="1418"/>
                  <a:pt x="2772" y="1419"/>
                </a:cubicBezTo>
                <a:cubicBezTo>
                  <a:pt x="2772" y="1418"/>
                  <a:pt x="2772" y="1417"/>
                  <a:pt x="2771" y="1416"/>
                </a:cubicBezTo>
                <a:cubicBezTo>
                  <a:pt x="2773" y="1416"/>
                  <a:pt x="2775" y="1415"/>
                  <a:pt x="2776" y="1414"/>
                </a:cubicBezTo>
                <a:cubicBezTo>
                  <a:pt x="2777" y="1413"/>
                  <a:pt x="2777" y="1412"/>
                  <a:pt x="2777" y="1411"/>
                </a:cubicBezTo>
                <a:cubicBezTo>
                  <a:pt x="2777" y="1411"/>
                  <a:pt x="2777" y="1411"/>
                  <a:pt x="2777" y="1411"/>
                </a:cubicBezTo>
                <a:cubicBezTo>
                  <a:pt x="2776" y="1410"/>
                  <a:pt x="2772" y="1409"/>
                  <a:pt x="2769" y="1409"/>
                </a:cubicBezTo>
                <a:cubicBezTo>
                  <a:pt x="2770" y="1408"/>
                  <a:pt x="2772" y="1407"/>
                  <a:pt x="2773" y="1406"/>
                </a:cubicBezTo>
                <a:cubicBezTo>
                  <a:pt x="2775" y="1404"/>
                  <a:pt x="2774" y="1402"/>
                  <a:pt x="2772" y="1402"/>
                </a:cubicBezTo>
                <a:cubicBezTo>
                  <a:pt x="2768" y="1400"/>
                  <a:pt x="2762" y="1401"/>
                  <a:pt x="2756" y="1402"/>
                </a:cubicBezTo>
                <a:cubicBezTo>
                  <a:pt x="2753" y="1400"/>
                  <a:pt x="2750" y="1399"/>
                  <a:pt x="2747" y="1397"/>
                </a:cubicBezTo>
                <a:cubicBezTo>
                  <a:pt x="2747" y="1396"/>
                  <a:pt x="2748" y="1396"/>
                  <a:pt x="2748" y="1395"/>
                </a:cubicBezTo>
                <a:cubicBezTo>
                  <a:pt x="2749" y="1395"/>
                  <a:pt x="2751" y="1395"/>
                  <a:pt x="2752" y="1395"/>
                </a:cubicBezTo>
                <a:cubicBezTo>
                  <a:pt x="2753" y="1395"/>
                  <a:pt x="2754" y="1396"/>
                  <a:pt x="2755" y="1396"/>
                </a:cubicBezTo>
                <a:cubicBezTo>
                  <a:pt x="2755" y="1395"/>
                  <a:pt x="2756" y="1395"/>
                  <a:pt x="2756" y="1395"/>
                </a:cubicBezTo>
                <a:cubicBezTo>
                  <a:pt x="2759" y="1395"/>
                  <a:pt x="2759" y="1392"/>
                  <a:pt x="2757" y="1391"/>
                </a:cubicBezTo>
                <a:cubicBezTo>
                  <a:pt x="2756" y="1387"/>
                  <a:pt x="2758" y="1384"/>
                  <a:pt x="2762" y="1385"/>
                </a:cubicBezTo>
                <a:cubicBezTo>
                  <a:pt x="2763" y="1386"/>
                  <a:pt x="2764" y="1387"/>
                  <a:pt x="2765" y="1387"/>
                </a:cubicBezTo>
                <a:cubicBezTo>
                  <a:pt x="2766" y="1388"/>
                  <a:pt x="2767" y="1388"/>
                  <a:pt x="2768" y="1388"/>
                </a:cubicBezTo>
                <a:cubicBezTo>
                  <a:pt x="2767" y="1389"/>
                  <a:pt x="2766" y="1390"/>
                  <a:pt x="2765" y="1391"/>
                </a:cubicBezTo>
                <a:cubicBezTo>
                  <a:pt x="2762" y="1392"/>
                  <a:pt x="2765" y="1397"/>
                  <a:pt x="2768" y="1396"/>
                </a:cubicBezTo>
                <a:cubicBezTo>
                  <a:pt x="2771" y="1395"/>
                  <a:pt x="2774" y="1393"/>
                  <a:pt x="2775" y="1390"/>
                </a:cubicBezTo>
                <a:cubicBezTo>
                  <a:pt x="2775" y="1392"/>
                  <a:pt x="2775" y="1397"/>
                  <a:pt x="2774" y="1397"/>
                </a:cubicBezTo>
                <a:cubicBezTo>
                  <a:pt x="2773" y="1397"/>
                  <a:pt x="2773" y="1398"/>
                  <a:pt x="2773" y="1399"/>
                </a:cubicBezTo>
                <a:cubicBezTo>
                  <a:pt x="2772" y="1400"/>
                  <a:pt x="2773" y="1401"/>
                  <a:pt x="2774" y="1402"/>
                </a:cubicBezTo>
                <a:cubicBezTo>
                  <a:pt x="2778" y="1404"/>
                  <a:pt x="2780" y="1401"/>
                  <a:pt x="2781" y="1398"/>
                </a:cubicBezTo>
                <a:cubicBezTo>
                  <a:pt x="2782" y="1399"/>
                  <a:pt x="2783" y="1401"/>
                  <a:pt x="2784" y="1402"/>
                </a:cubicBezTo>
                <a:cubicBezTo>
                  <a:pt x="2786" y="1405"/>
                  <a:pt x="2790" y="1402"/>
                  <a:pt x="2789" y="1399"/>
                </a:cubicBezTo>
                <a:cubicBezTo>
                  <a:pt x="2787" y="1395"/>
                  <a:pt x="2788" y="1391"/>
                  <a:pt x="2789" y="1387"/>
                </a:cubicBezTo>
                <a:cubicBezTo>
                  <a:pt x="2789" y="1388"/>
                  <a:pt x="2790" y="1389"/>
                  <a:pt x="2790" y="1390"/>
                </a:cubicBezTo>
                <a:cubicBezTo>
                  <a:pt x="2790" y="1391"/>
                  <a:pt x="2791" y="1391"/>
                  <a:pt x="2791" y="1391"/>
                </a:cubicBezTo>
                <a:cubicBezTo>
                  <a:pt x="2791" y="1392"/>
                  <a:pt x="2791" y="1393"/>
                  <a:pt x="2792" y="1394"/>
                </a:cubicBezTo>
                <a:cubicBezTo>
                  <a:pt x="2793" y="1397"/>
                  <a:pt x="2798" y="1397"/>
                  <a:pt x="2798" y="1393"/>
                </a:cubicBezTo>
                <a:cubicBezTo>
                  <a:pt x="2798" y="1392"/>
                  <a:pt x="2798" y="1392"/>
                  <a:pt x="2798" y="1391"/>
                </a:cubicBezTo>
                <a:cubicBezTo>
                  <a:pt x="2800" y="1392"/>
                  <a:pt x="2802" y="1393"/>
                  <a:pt x="2805" y="1393"/>
                </a:cubicBezTo>
                <a:cubicBezTo>
                  <a:pt x="2806" y="1393"/>
                  <a:pt x="2807" y="1392"/>
                  <a:pt x="2806" y="1391"/>
                </a:cubicBezTo>
                <a:cubicBezTo>
                  <a:pt x="2804" y="1388"/>
                  <a:pt x="2802" y="1385"/>
                  <a:pt x="2801" y="1382"/>
                </a:cubicBezTo>
                <a:cubicBezTo>
                  <a:pt x="2800" y="1378"/>
                  <a:pt x="2800" y="1375"/>
                  <a:pt x="2802" y="1372"/>
                </a:cubicBezTo>
                <a:cubicBezTo>
                  <a:pt x="2804" y="1376"/>
                  <a:pt x="2805" y="1380"/>
                  <a:pt x="2805" y="1384"/>
                </a:cubicBezTo>
                <a:cubicBezTo>
                  <a:pt x="2805" y="1386"/>
                  <a:pt x="2806" y="1387"/>
                  <a:pt x="2808" y="1387"/>
                </a:cubicBezTo>
                <a:cubicBezTo>
                  <a:pt x="2813" y="1399"/>
                  <a:pt x="2817" y="1411"/>
                  <a:pt x="2821" y="1423"/>
                </a:cubicBezTo>
                <a:cubicBezTo>
                  <a:pt x="2822" y="1424"/>
                  <a:pt x="2824" y="1424"/>
                  <a:pt x="2824" y="1422"/>
                </a:cubicBezTo>
                <a:cubicBezTo>
                  <a:pt x="2819" y="1410"/>
                  <a:pt x="2815" y="1397"/>
                  <a:pt x="2811" y="1385"/>
                </a:cubicBezTo>
                <a:cubicBezTo>
                  <a:pt x="2812" y="1384"/>
                  <a:pt x="2812" y="1384"/>
                  <a:pt x="2812" y="1384"/>
                </a:cubicBezTo>
                <a:cubicBezTo>
                  <a:pt x="2812" y="1381"/>
                  <a:pt x="2812" y="1379"/>
                  <a:pt x="2812" y="1377"/>
                </a:cubicBezTo>
                <a:cubicBezTo>
                  <a:pt x="2814" y="1378"/>
                  <a:pt x="2815" y="1380"/>
                  <a:pt x="2818" y="1381"/>
                </a:cubicBezTo>
                <a:cubicBezTo>
                  <a:pt x="2818" y="1381"/>
                  <a:pt x="2819" y="1381"/>
                  <a:pt x="2819" y="1381"/>
                </a:cubicBezTo>
                <a:cubicBezTo>
                  <a:pt x="2820" y="1380"/>
                  <a:pt x="2820" y="1380"/>
                  <a:pt x="2820" y="1380"/>
                </a:cubicBezTo>
                <a:cubicBezTo>
                  <a:pt x="2821" y="1378"/>
                  <a:pt x="2821" y="1377"/>
                  <a:pt x="2821" y="1376"/>
                </a:cubicBezTo>
                <a:cubicBezTo>
                  <a:pt x="2820" y="1375"/>
                  <a:pt x="2820" y="1374"/>
                  <a:pt x="2819" y="1374"/>
                </a:cubicBezTo>
                <a:cubicBezTo>
                  <a:pt x="2820" y="1374"/>
                  <a:pt x="2820" y="1374"/>
                  <a:pt x="2820" y="1374"/>
                </a:cubicBezTo>
                <a:cubicBezTo>
                  <a:pt x="2822" y="1368"/>
                  <a:pt x="2818" y="1363"/>
                  <a:pt x="2812" y="1360"/>
                </a:cubicBezTo>
                <a:cubicBezTo>
                  <a:pt x="2808" y="1358"/>
                  <a:pt x="2807" y="1358"/>
                  <a:pt x="2805" y="1353"/>
                </a:cubicBezTo>
                <a:cubicBezTo>
                  <a:pt x="2805" y="1352"/>
                  <a:pt x="2805" y="1352"/>
                  <a:pt x="2804" y="1351"/>
                </a:cubicBezTo>
                <a:cubicBezTo>
                  <a:pt x="2806" y="1352"/>
                  <a:pt x="2807" y="1353"/>
                  <a:pt x="2808" y="1354"/>
                </a:cubicBezTo>
                <a:cubicBezTo>
                  <a:pt x="2809" y="1354"/>
                  <a:pt x="2809" y="1354"/>
                  <a:pt x="2809" y="1354"/>
                </a:cubicBezTo>
                <a:cubicBezTo>
                  <a:pt x="2810" y="1355"/>
                  <a:pt x="2811" y="1356"/>
                  <a:pt x="2812" y="1357"/>
                </a:cubicBezTo>
                <a:cubicBezTo>
                  <a:pt x="2814" y="1358"/>
                  <a:pt x="2816" y="1359"/>
                  <a:pt x="2819" y="1359"/>
                </a:cubicBezTo>
                <a:cubicBezTo>
                  <a:pt x="2819" y="1360"/>
                  <a:pt x="2819" y="1361"/>
                  <a:pt x="2819" y="1362"/>
                </a:cubicBezTo>
                <a:cubicBezTo>
                  <a:pt x="2820" y="1367"/>
                  <a:pt x="2822" y="1371"/>
                  <a:pt x="2827" y="1372"/>
                </a:cubicBezTo>
                <a:cubicBezTo>
                  <a:pt x="2830" y="1372"/>
                  <a:pt x="2833" y="1368"/>
                  <a:pt x="2829" y="1366"/>
                </a:cubicBezTo>
                <a:cubicBezTo>
                  <a:pt x="2827" y="1365"/>
                  <a:pt x="2827" y="1363"/>
                  <a:pt x="2826" y="1361"/>
                </a:cubicBezTo>
                <a:cubicBezTo>
                  <a:pt x="2828" y="1362"/>
                  <a:pt x="2830" y="1363"/>
                  <a:pt x="2832" y="1364"/>
                </a:cubicBezTo>
                <a:cubicBezTo>
                  <a:pt x="2833" y="1367"/>
                  <a:pt x="2833" y="1371"/>
                  <a:pt x="2834" y="1374"/>
                </a:cubicBezTo>
                <a:cubicBezTo>
                  <a:pt x="2834" y="1376"/>
                  <a:pt x="2838" y="1375"/>
                  <a:pt x="2837" y="1373"/>
                </a:cubicBezTo>
                <a:cubicBezTo>
                  <a:pt x="2837" y="1371"/>
                  <a:pt x="2837" y="1369"/>
                  <a:pt x="2836" y="1368"/>
                </a:cubicBezTo>
                <a:cubicBezTo>
                  <a:pt x="2839" y="1369"/>
                  <a:pt x="2842" y="1366"/>
                  <a:pt x="2841" y="1363"/>
                </a:cubicBezTo>
                <a:cubicBezTo>
                  <a:pt x="2839" y="1361"/>
                  <a:pt x="2837" y="1359"/>
                  <a:pt x="2835" y="1357"/>
                </a:cubicBezTo>
                <a:cubicBezTo>
                  <a:pt x="2834" y="1356"/>
                  <a:pt x="2834" y="1354"/>
                  <a:pt x="2834" y="1353"/>
                </a:cubicBezTo>
                <a:cubicBezTo>
                  <a:pt x="2835" y="1352"/>
                  <a:pt x="2835" y="1350"/>
                  <a:pt x="2833" y="1349"/>
                </a:cubicBezTo>
                <a:cubicBezTo>
                  <a:pt x="2833" y="1346"/>
                  <a:pt x="2833" y="1343"/>
                  <a:pt x="2832" y="1340"/>
                </a:cubicBezTo>
                <a:cubicBezTo>
                  <a:pt x="2833" y="1338"/>
                  <a:pt x="2835" y="1337"/>
                  <a:pt x="2836" y="1336"/>
                </a:cubicBezTo>
                <a:cubicBezTo>
                  <a:pt x="2844" y="1358"/>
                  <a:pt x="2852" y="1380"/>
                  <a:pt x="2859" y="1402"/>
                </a:cubicBezTo>
                <a:cubicBezTo>
                  <a:pt x="2860" y="1403"/>
                  <a:pt x="2861" y="1402"/>
                  <a:pt x="2861" y="1402"/>
                </a:cubicBezTo>
                <a:cubicBezTo>
                  <a:pt x="2853" y="1379"/>
                  <a:pt x="2845" y="1356"/>
                  <a:pt x="2838" y="1333"/>
                </a:cubicBezTo>
                <a:cubicBezTo>
                  <a:pt x="2838" y="1333"/>
                  <a:pt x="2838" y="1333"/>
                  <a:pt x="2838" y="1333"/>
                </a:cubicBezTo>
                <a:cubicBezTo>
                  <a:pt x="2838" y="1330"/>
                  <a:pt x="2837" y="1328"/>
                  <a:pt x="2836" y="1326"/>
                </a:cubicBezTo>
                <a:cubicBezTo>
                  <a:pt x="2834" y="1322"/>
                  <a:pt x="2833" y="1317"/>
                  <a:pt x="2831" y="1312"/>
                </a:cubicBezTo>
                <a:cubicBezTo>
                  <a:pt x="2832" y="1312"/>
                  <a:pt x="2832" y="1311"/>
                  <a:pt x="2832" y="1311"/>
                </a:cubicBezTo>
                <a:cubicBezTo>
                  <a:pt x="2833" y="1312"/>
                  <a:pt x="2835" y="1312"/>
                  <a:pt x="2836" y="1311"/>
                </a:cubicBezTo>
                <a:cubicBezTo>
                  <a:pt x="2838" y="1310"/>
                  <a:pt x="2839" y="1308"/>
                  <a:pt x="2840" y="1306"/>
                </a:cubicBezTo>
                <a:cubicBezTo>
                  <a:pt x="2841" y="1306"/>
                  <a:pt x="2842" y="1306"/>
                  <a:pt x="2843" y="1305"/>
                </a:cubicBezTo>
                <a:cubicBezTo>
                  <a:pt x="2846" y="1305"/>
                  <a:pt x="2846" y="1300"/>
                  <a:pt x="2843" y="1300"/>
                </a:cubicBezTo>
                <a:cubicBezTo>
                  <a:pt x="2842" y="1300"/>
                  <a:pt x="2841" y="1299"/>
                  <a:pt x="2841" y="1299"/>
                </a:cubicBezTo>
                <a:cubicBezTo>
                  <a:pt x="2842" y="1299"/>
                  <a:pt x="2843" y="1298"/>
                  <a:pt x="2844" y="1297"/>
                </a:cubicBezTo>
                <a:cubicBezTo>
                  <a:pt x="2844" y="1297"/>
                  <a:pt x="2844" y="1296"/>
                  <a:pt x="2844" y="1296"/>
                </a:cubicBezTo>
                <a:cubicBezTo>
                  <a:pt x="2845" y="1295"/>
                  <a:pt x="2847" y="1294"/>
                  <a:pt x="2849" y="1293"/>
                </a:cubicBezTo>
                <a:cubicBezTo>
                  <a:pt x="2855" y="1312"/>
                  <a:pt x="2862" y="1331"/>
                  <a:pt x="2869" y="1350"/>
                </a:cubicBezTo>
                <a:cubicBezTo>
                  <a:pt x="2872" y="1361"/>
                  <a:pt x="2875" y="1371"/>
                  <a:pt x="2878" y="1381"/>
                </a:cubicBezTo>
                <a:cubicBezTo>
                  <a:pt x="2878" y="1382"/>
                  <a:pt x="2879" y="1382"/>
                  <a:pt x="2879" y="1381"/>
                </a:cubicBezTo>
                <a:cubicBezTo>
                  <a:pt x="2879" y="1379"/>
                  <a:pt x="2878" y="1378"/>
                  <a:pt x="2878" y="1376"/>
                </a:cubicBezTo>
                <a:cubicBezTo>
                  <a:pt x="2878" y="1377"/>
                  <a:pt x="2878" y="1377"/>
                  <a:pt x="2878" y="1378"/>
                </a:cubicBezTo>
                <a:cubicBezTo>
                  <a:pt x="2879" y="1380"/>
                  <a:pt x="2882" y="1379"/>
                  <a:pt x="2881" y="1377"/>
                </a:cubicBezTo>
                <a:cubicBezTo>
                  <a:pt x="2877" y="1363"/>
                  <a:pt x="2872" y="1348"/>
                  <a:pt x="2867" y="1334"/>
                </a:cubicBezTo>
                <a:cubicBezTo>
                  <a:pt x="2864" y="1318"/>
                  <a:pt x="2861" y="1303"/>
                  <a:pt x="2858" y="1287"/>
                </a:cubicBezTo>
                <a:cubicBezTo>
                  <a:pt x="2860" y="1285"/>
                  <a:pt x="2861" y="1284"/>
                  <a:pt x="2863" y="1283"/>
                </a:cubicBezTo>
                <a:cubicBezTo>
                  <a:pt x="2869" y="1301"/>
                  <a:pt x="2874" y="1319"/>
                  <a:pt x="2880" y="1337"/>
                </a:cubicBezTo>
                <a:cubicBezTo>
                  <a:pt x="2880" y="1339"/>
                  <a:pt x="2883" y="1338"/>
                  <a:pt x="2883" y="1336"/>
                </a:cubicBezTo>
                <a:cubicBezTo>
                  <a:pt x="2877" y="1317"/>
                  <a:pt x="2872" y="1299"/>
                  <a:pt x="2867" y="1280"/>
                </a:cubicBezTo>
                <a:cubicBezTo>
                  <a:pt x="2869" y="1278"/>
                  <a:pt x="2872" y="1276"/>
                  <a:pt x="2874" y="1274"/>
                </a:cubicBezTo>
                <a:cubicBezTo>
                  <a:pt x="2877" y="1280"/>
                  <a:pt x="2879" y="1287"/>
                  <a:pt x="2882" y="1293"/>
                </a:cubicBezTo>
                <a:cubicBezTo>
                  <a:pt x="2884" y="1298"/>
                  <a:pt x="2886" y="1302"/>
                  <a:pt x="2888" y="1306"/>
                </a:cubicBezTo>
                <a:cubicBezTo>
                  <a:pt x="2891" y="1321"/>
                  <a:pt x="2893" y="1335"/>
                  <a:pt x="2896" y="1350"/>
                </a:cubicBezTo>
                <a:cubicBezTo>
                  <a:pt x="2896" y="1351"/>
                  <a:pt x="2898" y="1351"/>
                  <a:pt x="2897" y="1350"/>
                </a:cubicBezTo>
                <a:cubicBezTo>
                  <a:pt x="2896" y="1337"/>
                  <a:pt x="2894" y="1325"/>
                  <a:pt x="2893" y="1313"/>
                </a:cubicBezTo>
                <a:cubicBezTo>
                  <a:pt x="2893" y="1313"/>
                  <a:pt x="2894" y="1314"/>
                  <a:pt x="2894" y="1314"/>
                </a:cubicBezTo>
                <a:cubicBezTo>
                  <a:pt x="2902" y="1337"/>
                  <a:pt x="2911" y="1360"/>
                  <a:pt x="2920" y="1383"/>
                </a:cubicBezTo>
                <a:cubicBezTo>
                  <a:pt x="2921" y="1385"/>
                  <a:pt x="2924" y="1384"/>
                  <a:pt x="2923" y="1382"/>
                </a:cubicBezTo>
                <a:cubicBezTo>
                  <a:pt x="2916" y="1362"/>
                  <a:pt x="2909" y="1342"/>
                  <a:pt x="2902" y="1322"/>
                </a:cubicBezTo>
                <a:cubicBezTo>
                  <a:pt x="2916" y="1333"/>
                  <a:pt x="2933" y="1333"/>
                  <a:pt x="2952" y="1327"/>
                </a:cubicBezTo>
                <a:cubicBezTo>
                  <a:pt x="2953" y="1329"/>
                  <a:pt x="2953" y="1331"/>
                  <a:pt x="2954" y="1333"/>
                </a:cubicBezTo>
                <a:cubicBezTo>
                  <a:pt x="2954" y="1335"/>
                  <a:pt x="2957" y="1335"/>
                  <a:pt x="2957" y="1333"/>
                </a:cubicBezTo>
                <a:cubicBezTo>
                  <a:pt x="2957" y="1332"/>
                  <a:pt x="2956" y="1331"/>
                  <a:pt x="2956" y="1330"/>
                </a:cubicBezTo>
                <a:cubicBezTo>
                  <a:pt x="2957" y="1332"/>
                  <a:pt x="2959" y="1333"/>
                  <a:pt x="2960" y="1335"/>
                </a:cubicBezTo>
                <a:cubicBezTo>
                  <a:pt x="2960" y="1336"/>
                  <a:pt x="2962" y="1335"/>
                  <a:pt x="2962" y="1334"/>
                </a:cubicBezTo>
                <a:cubicBezTo>
                  <a:pt x="2960" y="1331"/>
                  <a:pt x="2958" y="1329"/>
                  <a:pt x="2957" y="1326"/>
                </a:cubicBezTo>
                <a:cubicBezTo>
                  <a:pt x="2964" y="1324"/>
                  <a:pt x="2972" y="1321"/>
                  <a:pt x="2981" y="1317"/>
                </a:cubicBezTo>
                <a:cubicBezTo>
                  <a:pt x="2983" y="1328"/>
                  <a:pt x="2985" y="1339"/>
                  <a:pt x="2985" y="1350"/>
                </a:cubicBezTo>
                <a:cubicBezTo>
                  <a:pt x="2985" y="1350"/>
                  <a:pt x="2986" y="1351"/>
                  <a:pt x="2986" y="1350"/>
                </a:cubicBezTo>
                <a:cubicBezTo>
                  <a:pt x="2987" y="1332"/>
                  <a:pt x="2986" y="1313"/>
                  <a:pt x="2983" y="1295"/>
                </a:cubicBezTo>
                <a:cubicBezTo>
                  <a:pt x="2986" y="1296"/>
                  <a:pt x="2988" y="1297"/>
                  <a:pt x="2991" y="1299"/>
                </a:cubicBezTo>
                <a:cubicBezTo>
                  <a:pt x="2994" y="1307"/>
                  <a:pt x="2996" y="1315"/>
                  <a:pt x="2997" y="1323"/>
                </a:cubicBezTo>
                <a:cubicBezTo>
                  <a:pt x="2997" y="1324"/>
                  <a:pt x="2998" y="1324"/>
                  <a:pt x="2998" y="1323"/>
                </a:cubicBezTo>
                <a:cubicBezTo>
                  <a:pt x="2998" y="1316"/>
                  <a:pt x="2997" y="1308"/>
                  <a:pt x="2996" y="1301"/>
                </a:cubicBezTo>
                <a:cubicBezTo>
                  <a:pt x="2997" y="1301"/>
                  <a:pt x="2998" y="1301"/>
                  <a:pt x="2999" y="1302"/>
                </a:cubicBezTo>
                <a:cubicBezTo>
                  <a:pt x="3002" y="1305"/>
                  <a:pt x="3005" y="1307"/>
                  <a:pt x="3008" y="1310"/>
                </a:cubicBezTo>
                <a:cubicBezTo>
                  <a:pt x="3009" y="1311"/>
                  <a:pt x="3010" y="1310"/>
                  <a:pt x="3009" y="1309"/>
                </a:cubicBezTo>
                <a:cubicBezTo>
                  <a:pt x="3007" y="1307"/>
                  <a:pt x="3005" y="1305"/>
                  <a:pt x="3003" y="1303"/>
                </a:cubicBezTo>
                <a:cubicBezTo>
                  <a:pt x="3008" y="1305"/>
                  <a:pt x="3013" y="1307"/>
                  <a:pt x="3018" y="1309"/>
                </a:cubicBezTo>
                <a:cubicBezTo>
                  <a:pt x="3012" y="1315"/>
                  <a:pt x="3005" y="1320"/>
                  <a:pt x="2998" y="1325"/>
                </a:cubicBezTo>
                <a:cubicBezTo>
                  <a:pt x="2993" y="1328"/>
                  <a:pt x="2991" y="1333"/>
                  <a:pt x="2994" y="1338"/>
                </a:cubicBezTo>
                <a:cubicBezTo>
                  <a:pt x="3006" y="1366"/>
                  <a:pt x="2982" y="1385"/>
                  <a:pt x="3007" y="1410"/>
                </a:cubicBezTo>
                <a:cubicBezTo>
                  <a:pt x="3027" y="1431"/>
                  <a:pt x="3044" y="1444"/>
                  <a:pt x="3057" y="1471"/>
                </a:cubicBezTo>
                <a:cubicBezTo>
                  <a:pt x="3067" y="1490"/>
                  <a:pt x="3076" y="1510"/>
                  <a:pt x="3084" y="1529"/>
                </a:cubicBezTo>
                <a:cubicBezTo>
                  <a:pt x="3078" y="1548"/>
                  <a:pt x="3070" y="1568"/>
                  <a:pt x="3061" y="1587"/>
                </a:cubicBezTo>
                <a:cubicBezTo>
                  <a:pt x="3060" y="1587"/>
                  <a:pt x="3061" y="1589"/>
                  <a:pt x="3062" y="1588"/>
                </a:cubicBezTo>
                <a:cubicBezTo>
                  <a:pt x="3074" y="1575"/>
                  <a:pt x="3084" y="1561"/>
                  <a:pt x="3092" y="1546"/>
                </a:cubicBezTo>
                <a:cubicBezTo>
                  <a:pt x="3094" y="1552"/>
                  <a:pt x="3097" y="1558"/>
                  <a:pt x="3099" y="1564"/>
                </a:cubicBezTo>
                <a:cubicBezTo>
                  <a:pt x="3091" y="1573"/>
                  <a:pt x="3081" y="1582"/>
                  <a:pt x="3071" y="1591"/>
                </a:cubicBezTo>
                <a:cubicBezTo>
                  <a:pt x="3037" y="1621"/>
                  <a:pt x="3001" y="1652"/>
                  <a:pt x="2958" y="1670"/>
                </a:cubicBezTo>
                <a:cubicBezTo>
                  <a:pt x="2958" y="1670"/>
                  <a:pt x="2958" y="1670"/>
                  <a:pt x="2958" y="1670"/>
                </a:cubicBezTo>
                <a:cubicBezTo>
                  <a:pt x="2993" y="1659"/>
                  <a:pt x="3020" y="1642"/>
                  <a:pt x="3049" y="1621"/>
                </a:cubicBezTo>
                <a:cubicBezTo>
                  <a:pt x="3066" y="1609"/>
                  <a:pt x="3088" y="1597"/>
                  <a:pt x="3106" y="1583"/>
                </a:cubicBezTo>
                <a:cubicBezTo>
                  <a:pt x="3116" y="1610"/>
                  <a:pt x="3128" y="1639"/>
                  <a:pt x="3147" y="1655"/>
                </a:cubicBezTo>
                <a:cubicBezTo>
                  <a:pt x="3149" y="1656"/>
                  <a:pt x="3153" y="1657"/>
                  <a:pt x="3155" y="1659"/>
                </a:cubicBezTo>
                <a:cubicBezTo>
                  <a:pt x="3174" y="1669"/>
                  <a:pt x="3193" y="1675"/>
                  <a:pt x="3207" y="1693"/>
                </a:cubicBezTo>
                <a:cubicBezTo>
                  <a:pt x="3221" y="1713"/>
                  <a:pt x="3224" y="1742"/>
                  <a:pt x="3230" y="1765"/>
                </a:cubicBezTo>
                <a:cubicBezTo>
                  <a:pt x="3230" y="1766"/>
                  <a:pt x="3231" y="1766"/>
                  <a:pt x="3231" y="1765"/>
                </a:cubicBezTo>
                <a:cubicBezTo>
                  <a:pt x="3231" y="1736"/>
                  <a:pt x="3227" y="1702"/>
                  <a:pt x="3208" y="1678"/>
                </a:cubicBezTo>
                <a:cubicBezTo>
                  <a:pt x="3199" y="1667"/>
                  <a:pt x="3189" y="1663"/>
                  <a:pt x="3178" y="1655"/>
                </a:cubicBezTo>
                <a:cubicBezTo>
                  <a:pt x="3144" y="1634"/>
                  <a:pt x="3132" y="1609"/>
                  <a:pt x="3117" y="1573"/>
                </a:cubicBezTo>
                <a:cubicBezTo>
                  <a:pt x="3122" y="1568"/>
                  <a:pt x="3127" y="1562"/>
                  <a:pt x="3131" y="1555"/>
                </a:cubicBezTo>
                <a:cubicBezTo>
                  <a:pt x="3138" y="1542"/>
                  <a:pt x="3139" y="1528"/>
                  <a:pt x="3141" y="1513"/>
                </a:cubicBezTo>
                <a:cubicBezTo>
                  <a:pt x="3145" y="1487"/>
                  <a:pt x="3150" y="1462"/>
                  <a:pt x="3159" y="1436"/>
                </a:cubicBezTo>
                <a:cubicBezTo>
                  <a:pt x="3170" y="1402"/>
                  <a:pt x="3179" y="1370"/>
                  <a:pt x="3172" y="1334"/>
                </a:cubicBezTo>
                <a:cubicBezTo>
                  <a:pt x="3171" y="1329"/>
                  <a:pt x="3170" y="1325"/>
                  <a:pt x="3169" y="1321"/>
                </a:cubicBezTo>
                <a:cubicBezTo>
                  <a:pt x="3176" y="1303"/>
                  <a:pt x="3184" y="1285"/>
                  <a:pt x="3192" y="1267"/>
                </a:cubicBezTo>
                <a:cubicBezTo>
                  <a:pt x="3199" y="1250"/>
                  <a:pt x="3204" y="1232"/>
                  <a:pt x="3209" y="1214"/>
                </a:cubicBezTo>
                <a:cubicBezTo>
                  <a:pt x="3211" y="1214"/>
                  <a:pt x="3213" y="1213"/>
                  <a:pt x="3216" y="1213"/>
                </a:cubicBezTo>
                <a:cubicBezTo>
                  <a:pt x="3217" y="1213"/>
                  <a:pt x="3217" y="1211"/>
                  <a:pt x="3215" y="1211"/>
                </a:cubicBezTo>
                <a:cubicBezTo>
                  <a:pt x="3213" y="1211"/>
                  <a:pt x="3211" y="1211"/>
                  <a:pt x="3209" y="1212"/>
                </a:cubicBezTo>
                <a:cubicBezTo>
                  <a:pt x="3211" y="1205"/>
                  <a:pt x="3213" y="1199"/>
                  <a:pt x="3215" y="1193"/>
                </a:cubicBezTo>
                <a:cubicBezTo>
                  <a:pt x="3216" y="1193"/>
                  <a:pt x="3217" y="1193"/>
                  <a:pt x="3218" y="1193"/>
                </a:cubicBezTo>
                <a:cubicBezTo>
                  <a:pt x="3218" y="1193"/>
                  <a:pt x="3218" y="1192"/>
                  <a:pt x="3218" y="1192"/>
                </a:cubicBezTo>
                <a:cubicBezTo>
                  <a:pt x="3217" y="1193"/>
                  <a:pt x="3216" y="1193"/>
                  <a:pt x="3215" y="1193"/>
                </a:cubicBezTo>
                <a:cubicBezTo>
                  <a:pt x="3217" y="1186"/>
                  <a:pt x="3219" y="1179"/>
                  <a:pt x="3222" y="1171"/>
                </a:cubicBezTo>
                <a:cubicBezTo>
                  <a:pt x="3223" y="1172"/>
                  <a:pt x="3223" y="1173"/>
                  <a:pt x="3224" y="1174"/>
                </a:cubicBezTo>
                <a:cubicBezTo>
                  <a:pt x="3229" y="1178"/>
                  <a:pt x="3233" y="1181"/>
                  <a:pt x="3237" y="1184"/>
                </a:cubicBezTo>
                <a:cubicBezTo>
                  <a:pt x="3238" y="1186"/>
                  <a:pt x="3238" y="1187"/>
                  <a:pt x="3238" y="1189"/>
                </a:cubicBezTo>
                <a:cubicBezTo>
                  <a:pt x="3241" y="1204"/>
                  <a:pt x="3243" y="1218"/>
                  <a:pt x="3245" y="1233"/>
                </a:cubicBezTo>
                <a:cubicBezTo>
                  <a:pt x="3241" y="1243"/>
                  <a:pt x="3236" y="1253"/>
                  <a:pt x="3232" y="1264"/>
                </a:cubicBezTo>
                <a:cubicBezTo>
                  <a:pt x="3226" y="1277"/>
                  <a:pt x="3229" y="1281"/>
                  <a:pt x="3221" y="1296"/>
                </a:cubicBezTo>
                <a:cubicBezTo>
                  <a:pt x="3214" y="1308"/>
                  <a:pt x="3208" y="1312"/>
                  <a:pt x="3203" y="1322"/>
                </a:cubicBezTo>
                <a:cubicBezTo>
                  <a:pt x="3196" y="1333"/>
                  <a:pt x="3192" y="1341"/>
                  <a:pt x="3192" y="1354"/>
                </a:cubicBezTo>
                <a:cubicBezTo>
                  <a:pt x="3193" y="1382"/>
                  <a:pt x="3211" y="1405"/>
                  <a:pt x="3231" y="1422"/>
                </a:cubicBezTo>
                <a:cubicBezTo>
                  <a:pt x="3233" y="1423"/>
                  <a:pt x="3235" y="1421"/>
                  <a:pt x="3233" y="1419"/>
                </a:cubicBezTo>
                <a:cubicBezTo>
                  <a:pt x="3224" y="1409"/>
                  <a:pt x="3216" y="1397"/>
                  <a:pt x="3209" y="1385"/>
                </a:cubicBezTo>
                <a:cubicBezTo>
                  <a:pt x="3200" y="1353"/>
                  <a:pt x="3206" y="1330"/>
                  <a:pt x="3227" y="1316"/>
                </a:cubicBezTo>
                <a:cubicBezTo>
                  <a:pt x="3229" y="1313"/>
                  <a:pt x="3233" y="1309"/>
                  <a:pt x="3236" y="1305"/>
                </a:cubicBezTo>
                <a:cubicBezTo>
                  <a:pt x="3238" y="1301"/>
                  <a:pt x="3240" y="1296"/>
                  <a:pt x="3242" y="1292"/>
                </a:cubicBezTo>
                <a:cubicBezTo>
                  <a:pt x="3242" y="1295"/>
                  <a:pt x="3241" y="1299"/>
                  <a:pt x="3240" y="1302"/>
                </a:cubicBezTo>
                <a:cubicBezTo>
                  <a:pt x="3222" y="1328"/>
                  <a:pt x="3222" y="1360"/>
                  <a:pt x="3252" y="1384"/>
                </a:cubicBezTo>
                <a:cubicBezTo>
                  <a:pt x="3252" y="1384"/>
                  <a:pt x="3253" y="1384"/>
                  <a:pt x="3252" y="1383"/>
                </a:cubicBezTo>
                <a:cubicBezTo>
                  <a:pt x="3218" y="1350"/>
                  <a:pt x="3236" y="1312"/>
                  <a:pt x="3270" y="1289"/>
                </a:cubicBezTo>
                <a:cubicBezTo>
                  <a:pt x="3271" y="1288"/>
                  <a:pt x="3272" y="1288"/>
                  <a:pt x="3273" y="1287"/>
                </a:cubicBezTo>
                <a:cubicBezTo>
                  <a:pt x="3271" y="1312"/>
                  <a:pt x="3266" y="1337"/>
                  <a:pt x="3255" y="1364"/>
                </a:cubicBezTo>
                <a:cubicBezTo>
                  <a:pt x="3254" y="1366"/>
                  <a:pt x="3258" y="1367"/>
                  <a:pt x="3259" y="1365"/>
                </a:cubicBezTo>
                <a:cubicBezTo>
                  <a:pt x="3279" y="1337"/>
                  <a:pt x="3291" y="1306"/>
                  <a:pt x="3293" y="1272"/>
                </a:cubicBezTo>
                <a:cubicBezTo>
                  <a:pt x="3296" y="1268"/>
                  <a:pt x="3298" y="1264"/>
                  <a:pt x="3300" y="1261"/>
                </a:cubicBezTo>
                <a:cubicBezTo>
                  <a:pt x="3307" y="1246"/>
                  <a:pt x="3315" y="1232"/>
                  <a:pt x="3326" y="1220"/>
                </a:cubicBezTo>
                <a:cubicBezTo>
                  <a:pt x="3334" y="1215"/>
                  <a:pt x="3341" y="1210"/>
                  <a:pt x="3349" y="1205"/>
                </a:cubicBezTo>
                <a:cubicBezTo>
                  <a:pt x="3351" y="1203"/>
                  <a:pt x="3353" y="1202"/>
                  <a:pt x="3355" y="1200"/>
                </a:cubicBezTo>
                <a:cubicBezTo>
                  <a:pt x="3350" y="1235"/>
                  <a:pt x="3338" y="1270"/>
                  <a:pt x="3326" y="1306"/>
                </a:cubicBezTo>
                <a:cubicBezTo>
                  <a:pt x="3312" y="1349"/>
                  <a:pt x="3305" y="1392"/>
                  <a:pt x="3330" y="1432"/>
                </a:cubicBezTo>
                <a:cubicBezTo>
                  <a:pt x="3330" y="1433"/>
                  <a:pt x="3330" y="1433"/>
                  <a:pt x="3330" y="1432"/>
                </a:cubicBezTo>
                <a:cubicBezTo>
                  <a:pt x="3301" y="1367"/>
                  <a:pt x="3336" y="1309"/>
                  <a:pt x="3362" y="1250"/>
                </a:cubicBezTo>
                <a:cubicBezTo>
                  <a:pt x="3369" y="1233"/>
                  <a:pt x="3374" y="1216"/>
                  <a:pt x="3378" y="1199"/>
                </a:cubicBezTo>
                <a:cubicBezTo>
                  <a:pt x="3379" y="1201"/>
                  <a:pt x="3381" y="1203"/>
                  <a:pt x="3382" y="1205"/>
                </a:cubicBezTo>
                <a:cubicBezTo>
                  <a:pt x="3392" y="1215"/>
                  <a:pt x="3394" y="1218"/>
                  <a:pt x="3391" y="1233"/>
                </a:cubicBezTo>
                <a:cubicBezTo>
                  <a:pt x="3386" y="1261"/>
                  <a:pt x="3368" y="1301"/>
                  <a:pt x="3384" y="1329"/>
                </a:cubicBezTo>
                <a:cubicBezTo>
                  <a:pt x="3385" y="1329"/>
                  <a:pt x="3385" y="1329"/>
                  <a:pt x="3385" y="1329"/>
                </a:cubicBezTo>
                <a:cubicBezTo>
                  <a:pt x="3375" y="1297"/>
                  <a:pt x="3395" y="1258"/>
                  <a:pt x="3403" y="1228"/>
                </a:cubicBezTo>
                <a:cubicBezTo>
                  <a:pt x="3405" y="1221"/>
                  <a:pt x="3406" y="1217"/>
                  <a:pt x="3402" y="1211"/>
                </a:cubicBezTo>
                <a:cubicBezTo>
                  <a:pt x="3400" y="1207"/>
                  <a:pt x="3396" y="1204"/>
                  <a:pt x="3392" y="1200"/>
                </a:cubicBezTo>
                <a:cubicBezTo>
                  <a:pt x="3387" y="1194"/>
                  <a:pt x="3382" y="1188"/>
                  <a:pt x="3380" y="1181"/>
                </a:cubicBezTo>
                <a:cubicBezTo>
                  <a:pt x="3380" y="1178"/>
                  <a:pt x="3381" y="1175"/>
                  <a:pt x="3381" y="1172"/>
                </a:cubicBezTo>
                <a:cubicBezTo>
                  <a:pt x="3397" y="1150"/>
                  <a:pt x="3406" y="1124"/>
                  <a:pt x="3408" y="1096"/>
                </a:cubicBezTo>
                <a:cubicBezTo>
                  <a:pt x="3413" y="1093"/>
                  <a:pt x="3419" y="1091"/>
                  <a:pt x="3425" y="1088"/>
                </a:cubicBezTo>
                <a:cubicBezTo>
                  <a:pt x="3430" y="1085"/>
                  <a:pt x="3434" y="1083"/>
                  <a:pt x="3439" y="1081"/>
                </a:cubicBezTo>
                <a:cubicBezTo>
                  <a:pt x="3449" y="1094"/>
                  <a:pt x="3460" y="1105"/>
                  <a:pt x="3471" y="1116"/>
                </a:cubicBezTo>
                <a:cubicBezTo>
                  <a:pt x="3475" y="1119"/>
                  <a:pt x="3480" y="1123"/>
                  <a:pt x="3486" y="1128"/>
                </a:cubicBezTo>
                <a:cubicBezTo>
                  <a:pt x="3487" y="1130"/>
                  <a:pt x="3488" y="1132"/>
                  <a:pt x="3489" y="1134"/>
                </a:cubicBezTo>
                <a:cubicBezTo>
                  <a:pt x="3489" y="1140"/>
                  <a:pt x="3490" y="1146"/>
                  <a:pt x="3492" y="1152"/>
                </a:cubicBezTo>
                <a:cubicBezTo>
                  <a:pt x="3480" y="1192"/>
                  <a:pt x="3478" y="1229"/>
                  <a:pt x="3487" y="1271"/>
                </a:cubicBezTo>
                <a:cubicBezTo>
                  <a:pt x="3487" y="1272"/>
                  <a:pt x="3488" y="1272"/>
                  <a:pt x="3488" y="1271"/>
                </a:cubicBezTo>
                <a:cubicBezTo>
                  <a:pt x="3483" y="1224"/>
                  <a:pt x="3494" y="1185"/>
                  <a:pt x="3507" y="1142"/>
                </a:cubicBezTo>
                <a:cubicBezTo>
                  <a:pt x="3523" y="1154"/>
                  <a:pt x="3542" y="1167"/>
                  <a:pt x="3556" y="1179"/>
                </a:cubicBezTo>
                <a:cubicBezTo>
                  <a:pt x="3549" y="1189"/>
                  <a:pt x="3544" y="1200"/>
                  <a:pt x="3542" y="1212"/>
                </a:cubicBezTo>
                <a:cubicBezTo>
                  <a:pt x="3528" y="1234"/>
                  <a:pt x="3516" y="1257"/>
                  <a:pt x="3507" y="1282"/>
                </a:cubicBezTo>
                <a:cubicBezTo>
                  <a:pt x="3507" y="1283"/>
                  <a:pt x="3507" y="1283"/>
                  <a:pt x="3507" y="1282"/>
                </a:cubicBezTo>
                <a:cubicBezTo>
                  <a:pt x="3517" y="1266"/>
                  <a:pt x="3528" y="1249"/>
                  <a:pt x="3539" y="1233"/>
                </a:cubicBezTo>
                <a:cubicBezTo>
                  <a:pt x="3539" y="1238"/>
                  <a:pt x="3538" y="1243"/>
                  <a:pt x="3539" y="1248"/>
                </a:cubicBezTo>
                <a:cubicBezTo>
                  <a:pt x="3539" y="1248"/>
                  <a:pt x="3539" y="1248"/>
                  <a:pt x="3539" y="1248"/>
                </a:cubicBezTo>
                <a:cubicBezTo>
                  <a:pt x="3539" y="1243"/>
                  <a:pt x="3539" y="1238"/>
                  <a:pt x="3539" y="1233"/>
                </a:cubicBezTo>
                <a:cubicBezTo>
                  <a:pt x="3549" y="1218"/>
                  <a:pt x="3559" y="1204"/>
                  <a:pt x="3570" y="1191"/>
                </a:cubicBezTo>
                <a:cubicBezTo>
                  <a:pt x="3580" y="1200"/>
                  <a:pt x="3585" y="1209"/>
                  <a:pt x="3584" y="1216"/>
                </a:cubicBezTo>
                <a:cubicBezTo>
                  <a:pt x="3584" y="1216"/>
                  <a:pt x="3585" y="1216"/>
                  <a:pt x="3585" y="1216"/>
                </a:cubicBezTo>
                <a:cubicBezTo>
                  <a:pt x="3589" y="1203"/>
                  <a:pt x="3588" y="1193"/>
                  <a:pt x="3583" y="1185"/>
                </a:cubicBezTo>
                <a:cubicBezTo>
                  <a:pt x="3584" y="1186"/>
                  <a:pt x="3586" y="1187"/>
                  <a:pt x="3587" y="1187"/>
                </a:cubicBezTo>
                <a:cubicBezTo>
                  <a:pt x="3588" y="1187"/>
                  <a:pt x="3588" y="1187"/>
                  <a:pt x="3587" y="1187"/>
                </a:cubicBezTo>
                <a:cubicBezTo>
                  <a:pt x="3586" y="1186"/>
                  <a:pt x="3584" y="1185"/>
                  <a:pt x="3582" y="1184"/>
                </a:cubicBezTo>
                <a:cubicBezTo>
                  <a:pt x="3581" y="1182"/>
                  <a:pt x="3580" y="1181"/>
                  <a:pt x="3579" y="1179"/>
                </a:cubicBezTo>
                <a:cubicBezTo>
                  <a:pt x="3594" y="1162"/>
                  <a:pt x="3610" y="1144"/>
                  <a:pt x="3628" y="1129"/>
                </a:cubicBezTo>
                <a:cubicBezTo>
                  <a:pt x="3638" y="1120"/>
                  <a:pt x="3649" y="1112"/>
                  <a:pt x="3660" y="1104"/>
                </a:cubicBezTo>
                <a:cubicBezTo>
                  <a:pt x="3659" y="1110"/>
                  <a:pt x="3658" y="1116"/>
                  <a:pt x="3654" y="1121"/>
                </a:cubicBezTo>
                <a:cubicBezTo>
                  <a:pt x="3653" y="1124"/>
                  <a:pt x="3654" y="1127"/>
                  <a:pt x="3657" y="1128"/>
                </a:cubicBezTo>
                <a:cubicBezTo>
                  <a:pt x="3671" y="1133"/>
                  <a:pt x="3683" y="1136"/>
                  <a:pt x="3696" y="1135"/>
                </a:cubicBezTo>
                <a:cubicBezTo>
                  <a:pt x="3693" y="1141"/>
                  <a:pt x="3691" y="1147"/>
                  <a:pt x="3692" y="1157"/>
                </a:cubicBezTo>
                <a:cubicBezTo>
                  <a:pt x="3694" y="1196"/>
                  <a:pt x="3660" y="1202"/>
                  <a:pt x="3630" y="1210"/>
                </a:cubicBezTo>
                <a:cubicBezTo>
                  <a:pt x="3629" y="1210"/>
                  <a:pt x="3629" y="1211"/>
                  <a:pt x="3630" y="1211"/>
                </a:cubicBezTo>
                <a:cubicBezTo>
                  <a:pt x="3667" y="1211"/>
                  <a:pt x="3702" y="1198"/>
                  <a:pt x="3704" y="1157"/>
                </a:cubicBezTo>
                <a:cubicBezTo>
                  <a:pt x="3704" y="1146"/>
                  <a:pt x="3709" y="1140"/>
                  <a:pt x="3713" y="1132"/>
                </a:cubicBezTo>
                <a:cubicBezTo>
                  <a:pt x="3714" y="1132"/>
                  <a:pt x="3715" y="1132"/>
                  <a:pt x="3717" y="1131"/>
                </a:cubicBezTo>
                <a:cubicBezTo>
                  <a:pt x="3717" y="1131"/>
                  <a:pt x="3717" y="1130"/>
                  <a:pt x="3717" y="1130"/>
                </a:cubicBezTo>
                <a:cubicBezTo>
                  <a:pt x="3716" y="1130"/>
                  <a:pt x="3715" y="1131"/>
                  <a:pt x="3714" y="1131"/>
                </a:cubicBezTo>
                <a:cubicBezTo>
                  <a:pt x="3716" y="1127"/>
                  <a:pt x="3718" y="1124"/>
                  <a:pt x="3719" y="1120"/>
                </a:cubicBezTo>
                <a:cubicBezTo>
                  <a:pt x="3724" y="1109"/>
                  <a:pt x="3726" y="1098"/>
                  <a:pt x="3728" y="1086"/>
                </a:cubicBezTo>
                <a:cubicBezTo>
                  <a:pt x="3731" y="1075"/>
                  <a:pt x="3731" y="1064"/>
                  <a:pt x="3727" y="1054"/>
                </a:cubicBezTo>
                <a:cubicBezTo>
                  <a:pt x="3729" y="1052"/>
                  <a:pt x="3731" y="1051"/>
                  <a:pt x="3733" y="1049"/>
                </a:cubicBezTo>
                <a:cubicBezTo>
                  <a:pt x="3731" y="1061"/>
                  <a:pt x="3730" y="1073"/>
                  <a:pt x="3732" y="1085"/>
                </a:cubicBezTo>
                <a:cubicBezTo>
                  <a:pt x="3733" y="1099"/>
                  <a:pt x="3738" y="1112"/>
                  <a:pt x="3743" y="1124"/>
                </a:cubicBezTo>
                <a:cubicBezTo>
                  <a:pt x="3742" y="1129"/>
                  <a:pt x="3740" y="1135"/>
                  <a:pt x="3738" y="1141"/>
                </a:cubicBezTo>
                <a:cubicBezTo>
                  <a:pt x="3736" y="1143"/>
                  <a:pt x="3733" y="1144"/>
                  <a:pt x="3731" y="1145"/>
                </a:cubicBezTo>
                <a:cubicBezTo>
                  <a:pt x="3731" y="1145"/>
                  <a:pt x="3731" y="1145"/>
                  <a:pt x="3731" y="1145"/>
                </a:cubicBezTo>
                <a:cubicBezTo>
                  <a:pt x="3733" y="1145"/>
                  <a:pt x="3736" y="1144"/>
                  <a:pt x="3738" y="1143"/>
                </a:cubicBezTo>
                <a:cubicBezTo>
                  <a:pt x="3735" y="1156"/>
                  <a:pt x="3732" y="1169"/>
                  <a:pt x="3731" y="1182"/>
                </a:cubicBezTo>
                <a:cubicBezTo>
                  <a:pt x="3730" y="1194"/>
                  <a:pt x="3730" y="1206"/>
                  <a:pt x="3730" y="1217"/>
                </a:cubicBezTo>
                <a:cubicBezTo>
                  <a:pt x="3704" y="1227"/>
                  <a:pt x="3678" y="1236"/>
                  <a:pt x="3652" y="1246"/>
                </a:cubicBezTo>
                <a:cubicBezTo>
                  <a:pt x="3652" y="1247"/>
                  <a:pt x="3652" y="1247"/>
                  <a:pt x="3652" y="1247"/>
                </a:cubicBezTo>
                <a:cubicBezTo>
                  <a:pt x="3678" y="1241"/>
                  <a:pt x="3705" y="1235"/>
                  <a:pt x="3731" y="1226"/>
                </a:cubicBezTo>
                <a:cubicBezTo>
                  <a:pt x="3732" y="1239"/>
                  <a:pt x="3734" y="1251"/>
                  <a:pt x="3737" y="1263"/>
                </a:cubicBezTo>
                <a:cubicBezTo>
                  <a:pt x="3737" y="1263"/>
                  <a:pt x="3737" y="1264"/>
                  <a:pt x="3736" y="1264"/>
                </a:cubicBezTo>
                <a:cubicBezTo>
                  <a:pt x="3724" y="1275"/>
                  <a:pt x="3706" y="1283"/>
                  <a:pt x="3692" y="1292"/>
                </a:cubicBezTo>
                <a:cubicBezTo>
                  <a:pt x="3635" y="1329"/>
                  <a:pt x="3584" y="1374"/>
                  <a:pt x="3544" y="1430"/>
                </a:cubicBezTo>
                <a:cubicBezTo>
                  <a:pt x="3542" y="1432"/>
                  <a:pt x="3545" y="1434"/>
                  <a:pt x="3547" y="1432"/>
                </a:cubicBezTo>
                <a:cubicBezTo>
                  <a:pt x="3604" y="1372"/>
                  <a:pt x="3666" y="1316"/>
                  <a:pt x="3742" y="1280"/>
                </a:cubicBezTo>
                <a:cubicBezTo>
                  <a:pt x="3746" y="1291"/>
                  <a:pt x="3751" y="1303"/>
                  <a:pt x="3757" y="1313"/>
                </a:cubicBezTo>
                <a:cubicBezTo>
                  <a:pt x="3757" y="1314"/>
                  <a:pt x="3758" y="1313"/>
                  <a:pt x="3758" y="1313"/>
                </a:cubicBezTo>
                <a:cubicBezTo>
                  <a:pt x="3752" y="1302"/>
                  <a:pt x="3747" y="1291"/>
                  <a:pt x="3743" y="1279"/>
                </a:cubicBezTo>
                <a:cubicBezTo>
                  <a:pt x="3743" y="1279"/>
                  <a:pt x="3744" y="1279"/>
                  <a:pt x="3744" y="1279"/>
                </a:cubicBezTo>
                <a:cubicBezTo>
                  <a:pt x="3770" y="1267"/>
                  <a:pt x="3795" y="1257"/>
                  <a:pt x="3801" y="1227"/>
                </a:cubicBezTo>
                <a:cubicBezTo>
                  <a:pt x="3804" y="1211"/>
                  <a:pt x="3801" y="1195"/>
                  <a:pt x="3796" y="1180"/>
                </a:cubicBezTo>
                <a:cubicBezTo>
                  <a:pt x="3797" y="1172"/>
                  <a:pt x="3797" y="1163"/>
                  <a:pt x="3798" y="1156"/>
                </a:cubicBezTo>
                <a:cubicBezTo>
                  <a:pt x="3800" y="1139"/>
                  <a:pt x="3805" y="1125"/>
                  <a:pt x="3811" y="1111"/>
                </a:cubicBezTo>
                <a:cubicBezTo>
                  <a:pt x="3825" y="1102"/>
                  <a:pt x="3837" y="1090"/>
                  <a:pt x="3841" y="1078"/>
                </a:cubicBezTo>
                <a:cubicBezTo>
                  <a:pt x="3843" y="1073"/>
                  <a:pt x="3843" y="1071"/>
                  <a:pt x="3843" y="1070"/>
                </a:cubicBezTo>
                <a:cubicBezTo>
                  <a:pt x="3843" y="1070"/>
                  <a:pt x="3843" y="1069"/>
                  <a:pt x="3844" y="1069"/>
                </a:cubicBezTo>
                <a:cubicBezTo>
                  <a:pt x="3848" y="1076"/>
                  <a:pt x="3850" y="1084"/>
                  <a:pt x="3848" y="1090"/>
                </a:cubicBezTo>
                <a:cubicBezTo>
                  <a:pt x="3847" y="1096"/>
                  <a:pt x="3842" y="1103"/>
                  <a:pt x="3839" y="1108"/>
                </a:cubicBezTo>
                <a:cubicBezTo>
                  <a:pt x="3835" y="1116"/>
                  <a:pt x="3832" y="1124"/>
                  <a:pt x="3830" y="1133"/>
                </a:cubicBezTo>
                <a:cubicBezTo>
                  <a:pt x="3829" y="1147"/>
                  <a:pt x="3834" y="1158"/>
                  <a:pt x="3840" y="1169"/>
                </a:cubicBezTo>
                <a:cubicBezTo>
                  <a:pt x="3841" y="1179"/>
                  <a:pt x="3845" y="1187"/>
                  <a:pt x="3850" y="1196"/>
                </a:cubicBezTo>
                <a:cubicBezTo>
                  <a:pt x="3850" y="1197"/>
                  <a:pt x="3851" y="1196"/>
                  <a:pt x="3850" y="1196"/>
                </a:cubicBezTo>
                <a:cubicBezTo>
                  <a:pt x="3846" y="1188"/>
                  <a:pt x="3844" y="1181"/>
                  <a:pt x="3843" y="1174"/>
                </a:cubicBezTo>
                <a:cubicBezTo>
                  <a:pt x="3843" y="1176"/>
                  <a:pt x="3844" y="1178"/>
                  <a:pt x="3845" y="1180"/>
                </a:cubicBezTo>
                <a:cubicBezTo>
                  <a:pt x="3848" y="1185"/>
                  <a:pt x="3851" y="1191"/>
                  <a:pt x="3851" y="1198"/>
                </a:cubicBezTo>
                <a:cubicBezTo>
                  <a:pt x="3852" y="1205"/>
                  <a:pt x="3847" y="1212"/>
                  <a:pt x="3847" y="1219"/>
                </a:cubicBezTo>
                <a:cubicBezTo>
                  <a:pt x="3847" y="1224"/>
                  <a:pt x="3847" y="1226"/>
                  <a:pt x="3850" y="1231"/>
                </a:cubicBezTo>
                <a:cubicBezTo>
                  <a:pt x="3860" y="1244"/>
                  <a:pt x="3885" y="1248"/>
                  <a:pt x="3900" y="1247"/>
                </a:cubicBezTo>
                <a:cubicBezTo>
                  <a:pt x="3900" y="1247"/>
                  <a:pt x="3900" y="1247"/>
                  <a:pt x="3900" y="1247"/>
                </a:cubicBezTo>
                <a:cubicBezTo>
                  <a:pt x="3879" y="1245"/>
                  <a:pt x="3852" y="1240"/>
                  <a:pt x="3853" y="1214"/>
                </a:cubicBezTo>
                <a:cubicBezTo>
                  <a:pt x="3853" y="1208"/>
                  <a:pt x="3857" y="1203"/>
                  <a:pt x="3857" y="1197"/>
                </a:cubicBezTo>
                <a:cubicBezTo>
                  <a:pt x="3857" y="1181"/>
                  <a:pt x="3846" y="1169"/>
                  <a:pt x="3842" y="1154"/>
                </a:cubicBezTo>
                <a:cubicBezTo>
                  <a:pt x="3843" y="1141"/>
                  <a:pt x="3847" y="1128"/>
                  <a:pt x="3851" y="1113"/>
                </a:cubicBezTo>
                <a:cubicBezTo>
                  <a:pt x="3851" y="1112"/>
                  <a:pt x="3852" y="1111"/>
                  <a:pt x="3852" y="1109"/>
                </a:cubicBezTo>
                <a:cubicBezTo>
                  <a:pt x="3857" y="1100"/>
                  <a:pt x="3863" y="1090"/>
                  <a:pt x="3865" y="1080"/>
                </a:cubicBezTo>
                <a:cubicBezTo>
                  <a:pt x="3866" y="1072"/>
                  <a:pt x="3865" y="1067"/>
                  <a:pt x="3862" y="1063"/>
                </a:cubicBezTo>
                <a:cubicBezTo>
                  <a:pt x="3864" y="1062"/>
                  <a:pt x="3867" y="1061"/>
                  <a:pt x="3869" y="1059"/>
                </a:cubicBezTo>
                <a:cubicBezTo>
                  <a:pt x="3869" y="1059"/>
                  <a:pt x="3869" y="1059"/>
                  <a:pt x="3869" y="1059"/>
                </a:cubicBezTo>
                <a:cubicBezTo>
                  <a:pt x="3866" y="1060"/>
                  <a:pt x="3863" y="1060"/>
                  <a:pt x="3860" y="1061"/>
                </a:cubicBezTo>
                <a:cubicBezTo>
                  <a:pt x="3856" y="1056"/>
                  <a:pt x="3850" y="1053"/>
                  <a:pt x="3843" y="1050"/>
                </a:cubicBezTo>
                <a:cubicBezTo>
                  <a:pt x="3841" y="1050"/>
                  <a:pt x="3840" y="1049"/>
                  <a:pt x="3839" y="1048"/>
                </a:cubicBezTo>
                <a:cubicBezTo>
                  <a:pt x="3838" y="1047"/>
                  <a:pt x="3837" y="1046"/>
                  <a:pt x="3836" y="1045"/>
                </a:cubicBezTo>
                <a:cubicBezTo>
                  <a:pt x="3840" y="1043"/>
                  <a:pt x="3844" y="1041"/>
                  <a:pt x="3848" y="1037"/>
                </a:cubicBezTo>
                <a:cubicBezTo>
                  <a:pt x="3848" y="1037"/>
                  <a:pt x="3847" y="1036"/>
                  <a:pt x="3847" y="1036"/>
                </a:cubicBezTo>
                <a:cubicBezTo>
                  <a:pt x="3843" y="1039"/>
                  <a:pt x="3839" y="1041"/>
                  <a:pt x="3835" y="1043"/>
                </a:cubicBezTo>
                <a:cubicBezTo>
                  <a:pt x="3834" y="1042"/>
                  <a:pt x="3833" y="1041"/>
                  <a:pt x="3832" y="1040"/>
                </a:cubicBezTo>
                <a:cubicBezTo>
                  <a:pt x="3832" y="1038"/>
                  <a:pt x="3831" y="1036"/>
                  <a:pt x="3831" y="1034"/>
                </a:cubicBezTo>
                <a:cubicBezTo>
                  <a:pt x="3830" y="1033"/>
                  <a:pt x="3830" y="1033"/>
                  <a:pt x="3830" y="1032"/>
                </a:cubicBezTo>
                <a:cubicBezTo>
                  <a:pt x="3834" y="1022"/>
                  <a:pt x="3846" y="1017"/>
                  <a:pt x="3856" y="1006"/>
                </a:cubicBezTo>
                <a:cubicBezTo>
                  <a:pt x="3863" y="999"/>
                  <a:pt x="3867" y="992"/>
                  <a:pt x="3868" y="985"/>
                </a:cubicBezTo>
                <a:cubicBezTo>
                  <a:pt x="3871" y="994"/>
                  <a:pt x="3878" y="1004"/>
                  <a:pt x="3884" y="1011"/>
                </a:cubicBezTo>
                <a:cubicBezTo>
                  <a:pt x="3884" y="1012"/>
                  <a:pt x="3885" y="1011"/>
                  <a:pt x="3885" y="1011"/>
                </a:cubicBezTo>
                <a:cubicBezTo>
                  <a:pt x="3881" y="1004"/>
                  <a:pt x="3874" y="993"/>
                  <a:pt x="3873" y="986"/>
                </a:cubicBezTo>
                <a:cubicBezTo>
                  <a:pt x="3873" y="977"/>
                  <a:pt x="3877" y="968"/>
                  <a:pt x="3883" y="960"/>
                </a:cubicBezTo>
                <a:cubicBezTo>
                  <a:pt x="3885" y="962"/>
                  <a:pt x="3887" y="963"/>
                  <a:pt x="3889" y="965"/>
                </a:cubicBezTo>
                <a:cubicBezTo>
                  <a:pt x="3890" y="978"/>
                  <a:pt x="3895" y="990"/>
                  <a:pt x="3903" y="1001"/>
                </a:cubicBezTo>
                <a:cubicBezTo>
                  <a:pt x="3903" y="1002"/>
                  <a:pt x="3904" y="1001"/>
                  <a:pt x="3904" y="1001"/>
                </a:cubicBezTo>
                <a:cubicBezTo>
                  <a:pt x="3897" y="990"/>
                  <a:pt x="3894" y="979"/>
                  <a:pt x="3893" y="967"/>
                </a:cubicBezTo>
                <a:close/>
                <a:moveTo>
                  <a:pt x="3957" y="848"/>
                </a:moveTo>
                <a:cubicBezTo>
                  <a:pt x="3954" y="846"/>
                  <a:pt x="3951" y="844"/>
                  <a:pt x="3948" y="842"/>
                </a:cubicBezTo>
                <a:cubicBezTo>
                  <a:pt x="3951" y="841"/>
                  <a:pt x="3954" y="841"/>
                  <a:pt x="3957" y="840"/>
                </a:cubicBezTo>
                <a:cubicBezTo>
                  <a:pt x="3958" y="840"/>
                  <a:pt x="3958" y="840"/>
                  <a:pt x="3959" y="840"/>
                </a:cubicBezTo>
                <a:cubicBezTo>
                  <a:pt x="3959" y="843"/>
                  <a:pt x="3958" y="846"/>
                  <a:pt x="3957" y="848"/>
                </a:cubicBezTo>
                <a:close/>
                <a:moveTo>
                  <a:pt x="4009" y="888"/>
                </a:moveTo>
                <a:cubicBezTo>
                  <a:pt x="4007" y="886"/>
                  <a:pt x="4005" y="884"/>
                  <a:pt x="4003" y="882"/>
                </a:cubicBezTo>
                <a:cubicBezTo>
                  <a:pt x="3996" y="875"/>
                  <a:pt x="3990" y="877"/>
                  <a:pt x="3981" y="874"/>
                </a:cubicBezTo>
                <a:cubicBezTo>
                  <a:pt x="3976" y="873"/>
                  <a:pt x="3971" y="874"/>
                  <a:pt x="3965" y="875"/>
                </a:cubicBezTo>
                <a:cubicBezTo>
                  <a:pt x="3965" y="871"/>
                  <a:pt x="3966" y="867"/>
                  <a:pt x="3967" y="863"/>
                </a:cubicBezTo>
                <a:cubicBezTo>
                  <a:pt x="3969" y="865"/>
                  <a:pt x="3972" y="866"/>
                  <a:pt x="3974" y="867"/>
                </a:cubicBezTo>
                <a:cubicBezTo>
                  <a:pt x="3982" y="871"/>
                  <a:pt x="3989" y="872"/>
                  <a:pt x="3997" y="871"/>
                </a:cubicBezTo>
                <a:cubicBezTo>
                  <a:pt x="4005" y="871"/>
                  <a:pt x="4012" y="870"/>
                  <a:pt x="4018" y="870"/>
                </a:cubicBezTo>
                <a:cubicBezTo>
                  <a:pt x="4015" y="876"/>
                  <a:pt x="4012" y="882"/>
                  <a:pt x="4009" y="888"/>
                </a:cubicBezTo>
                <a:close/>
                <a:moveTo>
                  <a:pt x="4020" y="864"/>
                </a:moveTo>
                <a:cubicBezTo>
                  <a:pt x="4020" y="864"/>
                  <a:pt x="4019" y="864"/>
                  <a:pt x="4018" y="864"/>
                </a:cubicBezTo>
                <a:cubicBezTo>
                  <a:pt x="4009" y="863"/>
                  <a:pt x="3999" y="867"/>
                  <a:pt x="3990" y="865"/>
                </a:cubicBezTo>
                <a:cubicBezTo>
                  <a:pt x="3982" y="864"/>
                  <a:pt x="3976" y="861"/>
                  <a:pt x="3970" y="857"/>
                </a:cubicBezTo>
                <a:cubicBezTo>
                  <a:pt x="3971" y="852"/>
                  <a:pt x="3973" y="848"/>
                  <a:pt x="3974" y="843"/>
                </a:cubicBezTo>
                <a:cubicBezTo>
                  <a:pt x="3974" y="843"/>
                  <a:pt x="3975" y="843"/>
                  <a:pt x="3975" y="843"/>
                </a:cubicBezTo>
                <a:cubicBezTo>
                  <a:pt x="3979" y="844"/>
                  <a:pt x="3983" y="843"/>
                  <a:pt x="3986" y="842"/>
                </a:cubicBezTo>
                <a:cubicBezTo>
                  <a:pt x="3997" y="846"/>
                  <a:pt x="4012" y="850"/>
                  <a:pt x="4024" y="855"/>
                </a:cubicBezTo>
                <a:cubicBezTo>
                  <a:pt x="4023" y="858"/>
                  <a:pt x="4022" y="861"/>
                  <a:pt x="4020" y="864"/>
                </a:cubicBezTo>
                <a:close/>
                <a:moveTo>
                  <a:pt x="4004" y="740"/>
                </a:moveTo>
                <a:cubicBezTo>
                  <a:pt x="4009" y="754"/>
                  <a:pt x="4020" y="757"/>
                  <a:pt x="4031" y="757"/>
                </a:cubicBezTo>
                <a:cubicBezTo>
                  <a:pt x="4027" y="760"/>
                  <a:pt x="4022" y="764"/>
                  <a:pt x="4019" y="766"/>
                </a:cubicBezTo>
                <a:cubicBezTo>
                  <a:pt x="4018" y="764"/>
                  <a:pt x="4016" y="762"/>
                  <a:pt x="4015" y="760"/>
                </a:cubicBezTo>
                <a:cubicBezTo>
                  <a:pt x="4006" y="749"/>
                  <a:pt x="3998" y="737"/>
                  <a:pt x="3990" y="726"/>
                </a:cubicBezTo>
                <a:cubicBezTo>
                  <a:pt x="3996" y="722"/>
                  <a:pt x="4003" y="716"/>
                  <a:pt x="4004" y="712"/>
                </a:cubicBezTo>
                <a:cubicBezTo>
                  <a:pt x="4004" y="712"/>
                  <a:pt x="4004" y="712"/>
                  <a:pt x="4004" y="711"/>
                </a:cubicBezTo>
                <a:cubicBezTo>
                  <a:pt x="4005" y="714"/>
                  <a:pt x="4007" y="716"/>
                  <a:pt x="4008" y="718"/>
                </a:cubicBezTo>
                <a:cubicBezTo>
                  <a:pt x="4006" y="722"/>
                  <a:pt x="4004" y="726"/>
                  <a:pt x="4003" y="731"/>
                </a:cubicBezTo>
                <a:cubicBezTo>
                  <a:pt x="4004" y="734"/>
                  <a:pt x="4003" y="737"/>
                  <a:pt x="4004" y="740"/>
                </a:cubicBezTo>
                <a:close/>
                <a:moveTo>
                  <a:pt x="4054" y="759"/>
                </a:moveTo>
                <a:cubicBezTo>
                  <a:pt x="4045" y="764"/>
                  <a:pt x="4034" y="770"/>
                  <a:pt x="4025" y="770"/>
                </a:cubicBezTo>
                <a:cubicBezTo>
                  <a:pt x="4033" y="761"/>
                  <a:pt x="4043" y="757"/>
                  <a:pt x="4054" y="759"/>
                </a:cubicBezTo>
                <a:close/>
                <a:moveTo>
                  <a:pt x="3994" y="750"/>
                </a:moveTo>
                <a:cubicBezTo>
                  <a:pt x="3995" y="751"/>
                  <a:pt x="3996" y="753"/>
                  <a:pt x="3997" y="754"/>
                </a:cubicBezTo>
                <a:cubicBezTo>
                  <a:pt x="3994" y="751"/>
                  <a:pt x="3991" y="749"/>
                  <a:pt x="3987" y="746"/>
                </a:cubicBezTo>
                <a:cubicBezTo>
                  <a:pt x="3984" y="743"/>
                  <a:pt x="3979" y="741"/>
                  <a:pt x="3974" y="739"/>
                </a:cubicBezTo>
                <a:cubicBezTo>
                  <a:pt x="3976" y="737"/>
                  <a:pt x="3978" y="734"/>
                  <a:pt x="3981" y="732"/>
                </a:cubicBezTo>
                <a:cubicBezTo>
                  <a:pt x="3986" y="738"/>
                  <a:pt x="3990" y="744"/>
                  <a:pt x="3994" y="750"/>
                </a:cubicBezTo>
                <a:close/>
                <a:moveTo>
                  <a:pt x="3969" y="736"/>
                </a:moveTo>
                <a:cubicBezTo>
                  <a:pt x="3969" y="737"/>
                  <a:pt x="3968" y="737"/>
                  <a:pt x="3968" y="737"/>
                </a:cubicBezTo>
                <a:cubicBezTo>
                  <a:pt x="3967" y="737"/>
                  <a:pt x="3966" y="737"/>
                  <a:pt x="3965" y="736"/>
                </a:cubicBezTo>
                <a:cubicBezTo>
                  <a:pt x="3965" y="733"/>
                  <a:pt x="3965" y="729"/>
                  <a:pt x="3965" y="726"/>
                </a:cubicBezTo>
                <a:cubicBezTo>
                  <a:pt x="3965" y="722"/>
                  <a:pt x="3965" y="717"/>
                  <a:pt x="3965" y="712"/>
                </a:cubicBezTo>
                <a:cubicBezTo>
                  <a:pt x="3969" y="718"/>
                  <a:pt x="3974" y="723"/>
                  <a:pt x="3978" y="728"/>
                </a:cubicBezTo>
                <a:cubicBezTo>
                  <a:pt x="3975" y="731"/>
                  <a:pt x="3972" y="734"/>
                  <a:pt x="3969" y="736"/>
                </a:cubicBezTo>
                <a:close/>
                <a:moveTo>
                  <a:pt x="3981" y="751"/>
                </a:moveTo>
                <a:cubicBezTo>
                  <a:pt x="3986" y="755"/>
                  <a:pt x="3991" y="760"/>
                  <a:pt x="3996" y="764"/>
                </a:cubicBezTo>
                <a:cubicBezTo>
                  <a:pt x="3999" y="766"/>
                  <a:pt x="4002" y="768"/>
                  <a:pt x="4004" y="770"/>
                </a:cubicBezTo>
                <a:cubicBezTo>
                  <a:pt x="4005" y="771"/>
                  <a:pt x="4005" y="772"/>
                  <a:pt x="4006" y="773"/>
                </a:cubicBezTo>
                <a:cubicBezTo>
                  <a:pt x="4005" y="773"/>
                  <a:pt x="4004" y="772"/>
                  <a:pt x="4003" y="772"/>
                </a:cubicBezTo>
                <a:cubicBezTo>
                  <a:pt x="3995" y="767"/>
                  <a:pt x="3989" y="768"/>
                  <a:pt x="3983" y="770"/>
                </a:cubicBezTo>
                <a:cubicBezTo>
                  <a:pt x="3982" y="767"/>
                  <a:pt x="3982" y="764"/>
                  <a:pt x="3981" y="760"/>
                </a:cubicBezTo>
                <a:cubicBezTo>
                  <a:pt x="3977" y="756"/>
                  <a:pt x="3974" y="752"/>
                  <a:pt x="3973" y="748"/>
                </a:cubicBezTo>
                <a:cubicBezTo>
                  <a:pt x="3976" y="748"/>
                  <a:pt x="3978" y="749"/>
                  <a:pt x="3981" y="751"/>
                </a:cubicBezTo>
                <a:close/>
                <a:moveTo>
                  <a:pt x="3997" y="826"/>
                </a:moveTo>
                <a:cubicBezTo>
                  <a:pt x="3999" y="825"/>
                  <a:pt x="4001" y="826"/>
                  <a:pt x="4002" y="825"/>
                </a:cubicBezTo>
                <a:cubicBezTo>
                  <a:pt x="4005" y="825"/>
                  <a:pt x="4008" y="824"/>
                  <a:pt x="4010" y="824"/>
                </a:cubicBezTo>
                <a:cubicBezTo>
                  <a:pt x="4007" y="826"/>
                  <a:pt x="4003" y="828"/>
                  <a:pt x="4000" y="830"/>
                </a:cubicBezTo>
                <a:cubicBezTo>
                  <a:pt x="3996" y="832"/>
                  <a:pt x="3992" y="834"/>
                  <a:pt x="3988" y="835"/>
                </a:cubicBezTo>
                <a:cubicBezTo>
                  <a:pt x="3986" y="834"/>
                  <a:pt x="3984" y="833"/>
                  <a:pt x="3982" y="832"/>
                </a:cubicBezTo>
                <a:cubicBezTo>
                  <a:pt x="3992" y="827"/>
                  <a:pt x="3973" y="830"/>
                  <a:pt x="3997" y="826"/>
                </a:cubicBezTo>
                <a:close/>
                <a:moveTo>
                  <a:pt x="4025" y="851"/>
                </a:moveTo>
                <a:cubicBezTo>
                  <a:pt x="4023" y="851"/>
                  <a:pt x="4021" y="850"/>
                  <a:pt x="4019" y="849"/>
                </a:cubicBezTo>
                <a:cubicBezTo>
                  <a:pt x="4011" y="846"/>
                  <a:pt x="4003" y="842"/>
                  <a:pt x="3995" y="838"/>
                </a:cubicBezTo>
                <a:cubicBezTo>
                  <a:pt x="3998" y="837"/>
                  <a:pt x="4002" y="835"/>
                  <a:pt x="4005" y="833"/>
                </a:cubicBezTo>
                <a:cubicBezTo>
                  <a:pt x="4009" y="830"/>
                  <a:pt x="4014" y="828"/>
                  <a:pt x="4018" y="825"/>
                </a:cubicBezTo>
                <a:cubicBezTo>
                  <a:pt x="4019" y="825"/>
                  <a:pt x="4019" y="825"/>
                  <a:pt x="4019" y="826"/>
                </a:cubicBezTo>
                <a:cubicBezTo>
                  <a:pt x="4020" y="826"/>
                  <a:pt x="4020" y="826"/>
                  <a:pt x="4022" y="827"/>
                </a:cubicBezTo>
                <a:cubicBezTo>
                  <a:pt x="4028" y="831"/>
                  <a:pt x="4029" y="839"/>
                  <a:pt x="4025" y="851"/>
                </a:cubicBezTo>
                <a:close/>
                <a:moveTo>
                  <a:pt x="4028" y="816"/>
                </a:moveTo>
                <a:cubicBezTo>
                  <a:pt x="4022" y="812"/>
                  <a:pt x="4016" y="809"/>
                  <a:pt x="4010" y="808"/>
                </a:cubicBezTo>
                <a:cubicBezTo>
                  <a:pt x="4000" y="808"/>
                  <a:pt x="3997" y="811"/>
                  <a:pt x="3989" y="816"/>
                </a:cubicBezTo>
                <a:cubicBezTo>
                  <a:pt x="3989" y="816"/>
                  <a:pt x="3988" y="816"/>
                  <a:pt x="3988" y="816"/>
                </a:cubicBezTo>
                <a:cubicBezTo>
                  <a:pt x="3986" y="815"/>
                  <a:pt x="3985" y="814"/>
                  <a:pt x="3984" y="812"/>
                </a:cubicBezTo>
                <a:cubicBezTo>
                  <a:pt x="3977" y="803"/>
                  <a:pt x="3977" y="795"/>
                  <a:pt x="3976" y="787"/>
                </a:cubicBezTo>
                <a:cubicBezTo>
                  <a:pt x="3982" y="787"/>
                  <a:pt x="3987" y="786"/>
                  <a:pt x="3992" y="785"/>
                </a:cubicBezTo>
                <a:cubicBezTo>
                  <a:pt x="4002" y="786"/>
                  <a:pt x="4008" y="789"/>
                  <a:pt x="4005" y="798"/>
                </a:cubicBezTo>
                <a:cubicBezTo>
                  <a:pt x="4004" y="800"/>
                  <a:pt x="4005" y="803"/>
                  <a:pt x="4007" y="803"/>
                </a:cubicBezTo>
                <a:cubicBezTo>
                  <a:pt x="4014" y="804"/>
                  <a:pt x="4021" y="804"/>
                  <a:pt x="4030" y="804"/>
                </a:cubicBezTo>
                <a:cubicBezTo>
                  <a:pt x="4032" y="807"/>
                  <a:pt x="4034" y="810"/>
                  <a:pt x="4036" y="813"/>
                </a:cubicBezTo>
                <a:cubicBezTo>
                  <a:pt x="4033" y="814"/>
                  <a:pt x="4031" y="814"/>
                  <a:pt x="4028" y="816"/>
                </a:cubicBezTo>
                <a:close/>
                <a:moveTo>
                  <a:pt x="4041" y="811"/>
                </a:moveTo>
                <a:cubicBezTo>
                  <a:pt x="4039" y="809"/>
                  <a:pt x="4038" y="807"/>
                  <a:pt x="4036" y="804"/>
                </a:cubicBezTo>
                <a:cubicBezTo>
                  <a:pt x="4038" y="804"/>
                  <a:pt x="4039" y="804"/>
                  <a:pt x="4041" y="804"/>
                </a:cubicBezTo>
                <a:cubicBezTo>
                  <a:pt x="4044" y="806"/>
                  <a:pt x="4047" y="808"/>
                  <a:pt x="4050" y="809"/>
                </a:cubicBezTo>
                <a:cubicBezTo>
                  <a:pt x="4047" y="810"/>
                  <a:pt x="4044" y="810"/>
                  <a:pt x="4041" y="811"/>
                </a:cubicBezTo>
                <a:close/>
                <a:moveTo>
                  <a:pt x="4049" y="822"/>
                </a:moveTo>
                <a:cubicBezTo>
                  <a:pt x="4047" y="820"/>
                  <a:pt x="4045" y="818"/>
                  <a:pt x="4043" y="815"/>
                </a:cubicBezTo>
                <a:cubicBezTo>
                  <a:pt x="4048" y="814"/>
                  <a:pt x="4052" y="813"/>
                  <a:pt x="4057" y="813"/>
                </a:cubicBezTo>
                <a:cubicBezTo>
                  <a:pt x="4060" y="815"/>
                  <a:pt x="4062" y="817"/>
                  <a:pt x="4065" y="819"/>
                </a:cubicBezTo>
                <a:cubicBezTo>
                  <a:pt x="4059" y="820"/>
                  <a:pt x="4054" y="822"/>
                  <a:pt x="4049" y="822"/>
                </a:cubicBezTo>
                <a:close/>
                <a:moveTo>
                  <a:pt x="4047" y="796"/>
                </a:moveTo>
                <a:cubicBezTo>
                  <a:pt x="4041" y="792"/>
                  <a:pt x="4037" y="789"/>
                  <a:pt x="4034" y="786"/>
                </a:cubicBezTo>
                <a:cubicBezTo>
                  <a:pt x="4035" y="780"/>
                  <a:pt x="4038" y="775"/>
                  <a:pt x="4042" y="772"/>
                </a:cubicBezTo>
                <a:cubicBezTo>
                  <a:pt x="4044" y="771"/>
                  <a:pt x="4049" y="770"/>
                  <a:pt x="4052" y="769"/>
                </a:cubicBezTo>
                <a:cubicBezTo>
                  <a:pt x="4056" y="768"/>
                  <a:pt x="4061" y="767"/>
                  <a:pt x="4064" y="764"/>
                </a:cubicBezTo>
                <a:cubicBezTo>
                  <a:pt x="4065" y="764"/>
                  <a:pt x="4065" y="763"/>
                  <a:pt x="4066" y="763"/>
                </a:cubicBezTo>
                <a:cubicBezTo>
                  <a:pt x="4071" y="765"/>
                  <a:pt x="4076" y="768"/>
                  <a:pt x="4081" y="772"/>
                </a:cubicBezTo>
                <a:cubicBezTo>
                  <a:pt x="4080" y="775"/>
                  <a:pt x="4079" y="778"/>
                  <a:pt x="4079" y="781"/>
                </a:cubicBezTo>
                <a:cubicBezTo>
                  <a:pt x="4081" y="783"/>
                  <a:pt x="4081" y="788"/>
                  <a:pt x="4083" y="790"/>
                </a:cubicBezTo>
                <a:cubicBezTo>
                  <a:pt x="4083" y="791"/>
                  <a:pt x="4084" y="792"/>
                  <a:pt x="4085" y="792"/>
                </a:cubicBezTo>
                <a:cubicBezTo>
                  <a:pt x="4083" y="799"/>
                  <a:pt x="4080" y="805"/>
                  <a:pt x="4080" y="812"/>
                </a:cubicBezTo>
                <a:cubicBezTo>
                  <a:pt x="4080" y="812"/>
                  <a:pt x="4080" y="811"/>
                  <a:pt x="4079" y="811"/>
                </a:cubicBezTo>
                <a:cubicBezTo>
                  <a:pt x="4079" y="811"/>
                  <a:pt x="4078" y="811"/>
                  <a:pt x="4077" y="811"/>
                </a:cubicBezTo>
                <a:cubicBezTo>
                  <a:pt x="4068" y="796"/>
                  <a:pt x="4062" y="798"/>
                  <a:pt x="4047" y="796"/>
                </a:cubicBezTo>
                <a:close/>
                <a:moveTo>
                  <a:pt x="4201" y="577"/>
                </a:moveTo>
                <a:cubicBezTo>
                  <a:pt x="4196" y="575"/>
                  <a:pt x="4192" y="573"/>
                  <a:pt x="4188" y="571"/>
                </a:cubicBezTo>
                <a:cubicBezTo>
                  <a:pt x="4191" y="569"/>
                  <a:pt x="4195" y="568"/>
                  <a:pt x="4199" y="568"/>
                </a:cubicBezTo>
                <a:cubicBezTo>
                  <a:pt x="4199" y="567"/>
                  <a:pt x="4200" y="567"/>
                  <a:pt x="4201" y="567"/>
                </a:cubicBezTo>
                <a:cubicBezTo>
                  <a:pt x="4201" y="570"/>
                  <a:pt x="4201" y="572"/>
                  <a:pt x="4201" y="575"/>
                </a:cubicBezTo>
                <a:cubicBezTo>
                  <a:pt x="4201" y="576"/>
                  <a:pt x="4201" y="576"/>
                  <a:pt x="4201" y="577"/>
                </a:cubicBezTo>
                <a:close/>
                <a:moveTo>
                  <a:pt x="4084" y="569"/>
                </a:moveTo>
                <a:cubicBezTo>
                  <a:pt x="4087" y="567"/>
                  <a:pt x="4088" y="565"/>
                  <a:pt x="4089" y="563"/>
                </a:cubicBezTo>
                <a:cubicBezTo>
                  <a:pt x="4094" y="564"/>
                  <a:pt x="4098" y="565"/>
                  <a:pt x="4103" y="566"/>
                </a:cubicBezTo>
                <a:cubicBezTo>
                  <a:pt x="4095" y="569"/>
                  <a:pt x="4086" y="573"/>
                  <a:pt x="4078" y="576"/>
                </a:cubicBezTo>
                <a:cubicBezTo>
                  <a:pt x="4079" y="574"/>
                  <a:pt x="4081" y="572"/>
                  <a:pt x="4084" y="569"/>
                </a:cubicBezTo>
                <a:close/>
                <a:moveTo>
                  <a:pt x="4066" y="536"/>
                </a:moveTo>
                <a:cubicBezTo>
                  <a:pt x="4072" y="538"/>
                  <a:pt x="4078" y="540"/>
                  <a:pt x="4084" y="542"/>
                </a:cubicBezTo>
                <a:cubicBezTo>
                  <a:pt x="4085" y="543"/>
                  <a:pt x="4087" y="543"/>
                  <a:pt x="4089" y="544"/>
                </a:cubicBezTo>
                <a:cubicBezTo>
                  <a:pt x="4088" y="546"/>
                  <a:pt x="4087" y="547"/>
                  <a:pt x="4086" y="548"/>
                </a:cubicBezTo>
                <a:cubicBezTo>
                  <a:pt x="4085" y="549"/>
                  <a:pt x="4085" y="550"/>
                  <a:pt x="4084" y="551"/>
                </a:cubicBezTo>
                <a:cubicBezTo>
                  <a:pt x="4077" y="548"/>
                  <a:pt x="4071" y="543"/>
                  <a:pt x="4066" y="536"/>
                </a:cubicBezTo>
                <a:close/>
                <a:moveTo>
                  <a:pt x="4103" y="550"/>
                </a:moveTo>
                <a:cubicBezTo>
                  <a:pt x="4110" y="553"/>
                  <a:pt x="4116" y="557"/>
                  <a:pt x="4122" y="560"/>
                </a:cubicBezTo>
                <a:cubicBezTo>
                  <a:pt x="4120" y="561"/>
                  <a:pt x="4117" y="561"/>
                  <a:pt x="4114" y="562"/>
                </a:cubicBezTo>
                <a:cubicBezTo>
                  <a:pt x="4108" y="559"/>
                  <a:pt x="4101" y="557"/>
                  <a:pt x="4095" y="555"/>
                </a:cubicBezTo>
                <a:cubicBezTo>
                  <a:pt x="4097" y="554"/>
                  <a:pt x="4099" y="552"/>
                  <a:pt x="4103" y="550"/>
                </a:cubicBezTo>
                <a:close/>
                <a:moveTo>
                  <a:pt x="4103" y="520"/>
                </a:moveTo>
                <a:cubicBezTo>
                  <a:pt x="4104" y="520"/>
                  <a:pt x="4105" y="519"/>
                  <a:pt x="4106" y="519"/>
                </a:cubicBezTo>
                <a:cubicBezTo>
                  <a:pt x="4108" y="520"/>
                  <a:pt x="4110" y="522"/>
                  <a:pt x="4112" y="523"/>
                </a:cubicBezTo>
                <a:cubicBezTo>
                  <a:pt x="4110" y="524"/>
                  <a:pt x="4108" y="525"/>
                  <a:pt x="4107" y="526"/>
                </a:cubicBezTo>
                <a:cubicBezTo>
                  <a:pt x="4105" y="524"/>
                  <a:pt x="4103" y="522"/>
                  <a:pt x="4103" y="520"/>
                </a:cubicBezTo>
                <a:close/>
                <a:moveTo>
                  <a:pt x="4097" y="578"/>
                </a:moveTo>
                <a:cubicBezTo>
                  <a:pt x="4103" y="576"/>
                  <a:pt x="4109" y="574"/>
                  <a:pt x="4115" y="573"/>
                </a:cubicBezTo>
                <a:cubicBezTo>
                  <a:pt x="4120" y="574"/>
                  <a:pt x="4124" y="575"/>
                  <a:pt x="4126" y="578"/>
                </a:cubicBezTo>
                <a:cubicBezTo>
                  <a:pt x="4121" y="583"/>
                  <a:pt x="4116" y="589"/>
                  <a:pt x="4111" y="595"/>
                </a:cubicBezTo>
                <a:cubicBezTo>
                  <a:pt x="4110" y="594"/>
                  <a:pt x="4108" y="594"/>
                  <a:pt x="4107" y="594"/>
                </a:cubicBezTo>
                <a:cubicBezTo>
                  <a:pt x="4099" y="591"/>
                  <a:pt x="4090" y="588"/>
                  <a:pt x="4082" y="586"/>
                </a:cubicBezTo>
                <a:cubicBezTo>
                  <a:pt x="4082" y="586"/>
                  <a:pt x="4081" y="585"/>
                  <a:pt x="4081" y="585"/>
                </a:cubicBezTo>
                <a:cubicBezTo>
                  <a:pt x="4086" y="583"/>
                  <a:pt x="4091" y="580"/>
                  <a:pt x="4097" y="578"/>
                </a:cubicBezTo>
                <a:close/>
                <a:moveTo>
                  <a:pt x="4145" y="665"/>
                </a:moveTo>
                <a:cubicBezTo>
                  <a:pt x="4142" y="668"/>
                  <a:pt x="4139" y="671"/>
                  <a:pt x="4136" y="674"/>
                </a:cubicBezTo>
                <a:cubicBezTo>
                  <a:pt x="4133" y="668"/>
                  <a:pt x="4129" y="663"/>
                  <a:pt x="4124" y="657"/>
                </a:cubicBezTo>
                <a:cubicBezTo>
                  <a:pt x="4125" y="657"/>
                  <a:pt x="4126" y="656"/>
                  <a:pt x="4127" y="656"/>
                </a:cubicBezTo>
                <a:cubicBezTo>
                  <a:pt x="4129" y="655"/>
                  <a:pt x="4130" y="654"/>
                  <a:pt x="4132" y="653"/>
                </a:cubicBezTo>
                <a:cubicBezTo>
                  <a:pt x="4132" y="653"/>
                  <a:pt x="4132" y="653"/>
                  <a:pt x="4133" y="654"/>
                </a:cubicBezTo>
                <a:cubicBezTo>
                  <a:pt x="4138" y="657"/>
                  <a:pt x="4142" y="661"/>
                  <a:pt x="4145" y="665"/>
                </a:cubicBezTo>
                <a:close/>
                <a:moveTo>
                  <a:pt x="4136" y="650"/>
                </a:moveTo>
                <a:cubicBezTo>
                  <a:pt x="4137" y="650"/>
                  <a:pt x="4137" y="649"/>
                  <a:pt x="4137" y="649"/>
                </a:cubicBezTo>
                <a:cubicBezTo>
                  <a:pt x="4147" y="652"/>
                  <a:pt x="4157" y="651"/>
                  <a:pt x="4167" y="650"/>
                </a:cubicBezTo>
                <a:cubicBezTo>
                  <a:pt x="4164" y="652"/>
                  <a:pt x="4161" y="654"/>
                  <a:pt x="4158" y="655"/>
                </a:cubicBezTo>
                <a:cubicBezTo>
                  <a:pt x="4155" y="657"/>
                  <a:pt x="4152" y="659"/>
                  <a:pt x="4149" y="661"/>
                </a:cubicBezTo>
                <a:cubicBezTo>
                  <a:pt x="4147" y="659"/>
                  <a:pt x="4146" y="657"/>
                  <a:pt x="4143" y="655"/>
                </a:cubicBezTo>
                <a:cubicBezTo>
                  <a:pt x="4141" y="653"/>
                  <a:pt x="4139" y="652"/>
                  <a:pt x="4136" y="650"/>
                </a:cubicBezTo>
                <a:close/>
                <a:moveTo>
                  <a:pt x="4132" y="677"/>
                </a:moveTo>
                <a:cubicBezTo>
                  <a:pt x="4123" y="675"/>
                  <a:pt x="4115" y="671"/>
                  <a:pt x="4108" y="665"/>
                </a:cubicBezTo>
                <a:cubicBezTo>
                  <a:pt x="4108" y="664"/>
                  <a:pt x="4108" y="664"/>
                  <a:pt x="4108" y="664"/>
                </a:cubicBezTo>
                <a:cubicBezTo>
                  <a:pt x="4112" y="663"/>
                  <a:pt x="4116" y="661"/>
                  <a:pt x="4120" y="660"/>
                </a:cubicBezTo>
                <a:cubicBezTo>
                  <a:pt x="4125" y="665"/>
                  <a:pt x="4129" y="671"/>
                  <a:pt x="4132" y="677"/>
                </a:cubicBezTo>
                <a:close/>
                <a:moveTo>
                  <a:pt x="4104" y="600"/>
                </a:moveTo>
                <a:cubicBezTo>
                  <a:pt x="4100" y="600"/>
                  <a:pt x="4097" y="600"/>
                  <a:pt x="4094" y="601"/>
                </a:cubicBezTo>
                <a:cubicBezTo>
                  <a:pt x="4093" y="599"/>
                  <a:pt x="4093" y="597"/>
                  <a:pt x="4092" y="595"/>
                </a:cubicBezTo>
                <a:cubicBezTo>
                  <a:pt x="4096" y="597"/>
                  <a:pt x="4100" y="598"/>
                  <a:pt x="4104" y="600"/>
                </a:cubicBezTo>
                <a:close/>
                <a:moveTo>
                  <a:pt x="4096" y="642"/>
                </a:moveTo>
                <a:cubicBezTo>
                  <a:pt x="4096" y="642"/>
                  <a:pt x="4097" y="642"/>
                  <a:pt x="4098" y="642"/>
                </a:cubicBezTo>
                <a:cubicBezTo>
                  <a:pt x="4099" y="643"/>
                  <a:pt x="4100" y="643"/>
                  <a:pt x="4100" y="644"/>
                </a:cubicBezTo>
                <a:cubicBezTo>
                  <a:pt x="4101" y="644"/>
                  <a:pt x="4102" y="645"/>
                  <a:pt x="4103" y="646"/>
                </a:cubicBezTo>
                <a:cubicBezTo>
                  <a:pt x="4103" y="648"/>
                  <a:pt x="4102" y="650"/>
                  <a:pt x="4101" y="652"/>
                </a:cubicBezTo>
                <a:cubicBezTo>
                  <a:pt x="4100" y="653"/>
                  <a:pt x="4099" y="653"/>
                  <a:pt x="4099" y="654"/>
                </a:cubicBezTo>
                <a:cubicBezTo>
                  <a:pt x="4095" y="650"/>
                  <a:pt x="4092" y="646"/>
                  <a:pt x="4089" y="642"/>
                </a:cubicBezTo>
                <a:cubicBezTo>
                  <a:pt x="4091" y="642"/>
                  <a:pt x="4093" y="642"/>
                  <a:pt x="4096" y="642"/>
                </a:cubicBezTo>
                <a:close/>
                <a:moveTo>
                  <a:pt x="4101" y="665"/>
                </a:moveTo>
                <a:cubicBezTo>
                  <a:pt x="4108" y="672"/>
                  <a:pt x="4116" y="679"/>
                  <a:pt x="4126" y="682"/>
                </a:cubicBezTo>
                <a:cubicBezTo>
                  <a:pt x="4123" y="684"/>
                  <a:pt x="4120" y="686"/>
                  <a:pt x="4116" y="688"/>
                </a:cubicBezTo>
                <a:cubicBezTo>
                  <a:pt x="4107" y="683"/>
                  <a:pt x="4099" y="676"/>
                  <a:pt x="4090" y="669"/>
                </a:cubicBezTo>
                <a:cubicBezTo>
                  <a:pt x="4092" y="668"/>
                  <a:pt x="4094" y="667"/>
                  <a:pt x="4095" y="666"/>
                </a:cubicBezTo>
                <a:cubicBezTo>
                  <a:pt x="4097" y="666"/>
                  <a:pt x="4099" y="666"/>
                  <a:pt x="4101" y="665"/>
                </a:cubicBezTo>
                <a:close/>
                <a:moveTo>
                  <a:pt x="4108" y="698"/>
                </a:moveTo>
                <a:cubicBezTo>
                  <a:pt x="4113" y="704"/>
                  <a:pt x="4118" y="709"/>
                  <a:pt x="4124" y="711"/>
                </a:cubicBezTo>
                <a:cubicBezTo>
                  <a:pt x="4126" y="712"/>
                  <a:pt x="4127" y="713"/>
                  <a:pt x="4128" y="713"/>
                </a:cubicBezTo>
                <a:cubicBezTo>
                  <a:pt x="4114" y="713"/>
                  <a:pt x="4100" y="710"/>
                  <a:pt x="4087" y="705"/>
                </a:cubicBezTo>
                <a:cubicBezTo>
                  <a:pt x="4085" y="704"/>
                  <a:pt x="4083" y="703"/>
                  <a:pt x="4082" y="701"/>
                </a:cubicBezTo>
                <a:cubicBezTo>
                  <a:pt x="4090" y="702"/>
                  <a:pt x="4098" y="702"/>
                  <a:pt x="4106" y="699"/>
                </a:cubicBezTo>
                <a:cubicBezTo>
                  <a:pt x="4107" y="699"/>
                  <a:pt x="4108" y="699"/>
                  <a:pt x="4108" y="698"/>
                </a:cubicBezTo>
                <a:close/>
                <a:moveTo>
                  <a:pt x="4136" y="719"/>
                </a:moveTo>
                <a:cubicBezTo>
                  <a:pt x="4138" y="719"/>
                  <a:pt x="4140" y="719"/>
                  <a:pt x="4142" y="718"/>
                </a:cubicBezTo>
                <a:cubicBezTo>
                  <a:pt x="4142" y="719"/>
                  <a:pt x="4142" y="719"/>
                  <a:pt x="4142" y="720"/>
                </a:cubicBezTo>
                <a:cubicBezTo>
                  <a:pt x="4142" y="722"/>
                  <a:pt x="4143" y="724"/>
                  <a:pt x="4143" y="726"/>
                </a:cubicBezTo>
                <a:cubicBezTo>
                  <a:pt x="4141" y="726"/>
                  <a:pt x="4139" y="726"/>
                  <a:pt x="4137" y="726"/>
                </a:cubicBezTo>
                <a:cubicBezTo>
                  <a:pt x="4131" y="726"/>
                  <a:pt x="4120" y="722"/>
                  <a:pt x="4108" y="717"/>
                </a:cubicBezTo>
                <a:cubicBezTo>
                  <a:pt x="4117" y="719"/>
                  <a:pt x="4126" y="721"/>
                  <a:pt x="4136" y="719"/>
                </a:cubicBezTo>
                <a:close/>
                <a:moveTo>
                  <a:pt x="4136" y="697"/>
                </a:moveTo>
                <a:cubicBezTo>
                  <a:pt x="4131" y="695"/>
                  <a:pt x="4127" y="693"/>
                  <a:pt x="4122" y="691"/>
                </a:cubicBezTo>
                <a:cubicBezTo>
                  <a:pt x="4123" y="690"/>
                  <a:pt x="4124" y="690"/>
                  <a:pt x="4125" y="689"/>
                </a:cubicBezTo>
                <a:cubicBezTo>
                  <a:pt x="4127" y="687"/>
                  <a:pt x="4129" y="685"/>
                  <a:pt x="4132" y="684"/>
                </a:cubicBezTo>
                <a:cubicBezTo>
                  <a:pt x="4132" y="684"/>
                  <a:pt x="4133" y="684"/>
                  <a:pt x="4134" y="684"/>
                </a:cubicBezTo>
                <a:cubicBezTo>
                  <a:pt x="4136" y="688"/>
                  <a:pt x="4137" y="693"/>
                  <a:pt x="4138" y="697"/>
                </a:cubicBezTo>
                <a:cubicBezTo>
                  <a:pt x="4137" y="697"/>
                  <a:pt x="4137" y="697"/>
                  <a:pt x="4136" y="697"/>
                </a:cubicBezTo>
                <a:close/>
                <a:moveTo>
                  <a:pt x="4138" y="679"/>
                </a:moveTo>
                <a:cubicBezTo>
                  <a:pt x="4138" y="678"/>
                  <a:pt x="4139" y="677"/>
                  <a:pt x="4140" y="676"/>
                </a:cubicBezTo>
                <a:cubicBezTo>
                  <a:pt x="4143" y="673"/>
                  <a:pt x="4146" y="670"/>
                  <a:pt x="4149" y="668"/>
                </a:cubicBezTo>
                <a:cubicBezTo>
                  <a:pt x="4151" y="672"/>
                  <a:pt x="4153" y="675"/>
                  <a:pt x="4155" y="679"/>
                </a:cubicBezTo>
                <a:cubicBezTo>
                  <a:pt x="4149" y="680"/>
                  <a:pt x="4143" y="680"/>
                  <a:pt x="4138" y="679"/>
                </a:cubicBezTo>
                <a:close/>
                <a:moveTo>
                  <a:pt x="4153" y="666"/>
                </a:moveTo>
                <a:cubicBezTo>
                  <a:pt x="4160" y="664"/>
                  <a:pt x="4168" y="667"/>
                  <a:pt x="4176" y="674"/>
                </a:cubicBezTo>
                <a:cubicBezTo>
                  <a:pt x="4171" y="676"/>
                  <a:pt x="4165" y="677"/>
                  <a:pt x="4160" y="678"/>
                </a:cubicBezTo>
                <a:cubicBezTo>
                  <a:pt x="4157" y="674"/>
                  <a:pt x="4155" y="670"/>
                  <a:pt x="4153" y="666"/>
                </a:cubicBezTo>
                <a:close/>
                <a:moveTo>
                  <a:pt x="4150" y="639"/>
                </a:moveTo>
                <a:cubicBezTo>
                  <a:pt x="4156" y="636"/>
                  <a:pt x="4163" y="635"/>
                  <a:pt x="4177" y="636"/>
                </a:cubicBezTo>
                <a:cubicBezTo>
                  <a:pt x="4185" y="637"/>
                  <a:pt x="4191" y="638"/>
                  <a:pt x="4196" y="640"/>
                </a:cubicBezTo>
                <a:cubicBezTo>
                  <a:pt x="4192" y="640"/>
                  <a:pt x="4188" y="641"/>
                  <a:pt x="4185" y="641"/>
                </a:cubicBezTo>
                <a:cubicBezTo>
                  <a:pt x="4170" y="647"/>
                  <a:pt x="4159" y="646"/>
                  <a:pt x="4150" y="639"/>
                </a:cubicBezTo>
                <a:close/>
                <a:moveTo>
                  <a:pt x="4146" y="634"/>
                </a:moveTo>
                <a:cubicBezTo>
                  <a:pt x="4144" y="632"/>
                  <a:pt x="4142" y="628"/>
                  <a:pt x="4141" y="625"/>
                </a:cubicBezTo>
                <a:cubicBezTo>
                  <a:pt x="4145" y="624"/>
                  <a:pt x="4151" y="624"/>
                  <a:pt x="4161" y="624"/>
                </a:cubicBezTo>
                <a:cubicBezTo>
                  <a:pt x="4162" y="624"/>
                  <a:pt x="4162" y="625"/>
                  <a:pt x="4163" y="625"/>
                </a:cubicBezTo>
                <a:cubicBezTo>
                  <a:pt x="4157" y="627"/>
                  <a:pt x="4151" y="630"/>
                  <a:pt x="4146" y="634"/>
                </a:cubicBezTo>
                <a:close/>
                <a:moveTo>
                  <a:pt x="4143" y="583"/>
                </a:moveTo>
                <a:cubicBezTo>
                  <a:pt x="4147" y="581"/>
                  <a:pt x="4150" y="580"/>
                  <a:pt x="4155" y="580"/>
                </a:cubicBezTo>
                <a:cubicBezTo>
                  <a:pt x="4156" y="580"/>
                  <a:pt x="4157" y="581"/>
                  <a:pt x="4158" y="582"/>
                </a:cubicBezTo>
                <a:cubicBezTo>
                  <a:pt x="4157" y="582"/>
                  <a:pt x="4157" y="582"/>
                  <a:pt x="4157" y="583"/>
                </a:cubicBezTo>
                <a:cubicBezTo>
                  <a:pt x="4153" y="583"/>
                  <a:pt x="4150" y="583"/>
                  <a:pt x="4148" y="585"/>
                </a:cubicBezTo>
                <a:cubicBezTo>
                  <a:pt x="4147" y="586"/>
                  <a:pt x="4146" y="586"/>
                  <a:pt x="4145" y="587"/>
                </a:cubicBezTo>
                <a:cubicBezTo>
                  <a:pt x="4144" y="585"/>
                  <a:pt x="4144" y="584"/>
                  <a:pt x="4143" y="583"/>
                </a:cubicBezTo>
                <a:close/>
                <a:moveTo>
                  <a:pt x="4133" y="558"/>
                </a:moveTo>
                <a:cubicBezTo>
                  <a:pt x="4130" y="556"/>
                  <a:pt x="4127" y="554"/>
                  <a:pt x="4124" y="553"/>
                </a:cubicBezTo>
                <a:cubicBezTo>
                  <a:pt x="4126" y="553"/>
                  <a:pt x="4128" y="553"/>
                  <a:pt x="4130" y="553"/>
                </a:cubicBezTo>
                <a:cubicBezTo>
                  <a:pt x="4140" y="552"/>
                  <a:pt x="4155" y="546"/>
                  <a:pt x="4169" y="545"/>
                </a:cubicBezTo>
                <a:cubicBezTo>
                  <a:pt x="4176" y="548"/>
                  <a:pt x="4183" y="552"/>
                  <a:pt x="4190" y="557"/>
                </a:cubicBezTo>
                <a:cubicBezTo>
                  <a:pt x="4170" y="558"/>
                  <a:pt x="4152" y="555"/>
                  <a:pt x="4133" y="558"/>
                </a:cubicBezTo>
                <a:close/>
                <a:moveTo>
                  <a:pt x="4127" y="537"/>
                </a:moveTo>
                <a:cubicBezTo>
                  <a:pt x="4130" y="536"/>
                  <a:pt x="4133" y="534"/>
                  <a:pt x="4135" y="534"/>
                </a:cubicBezTo>
                <a:cubicBezTo>
                  <a:pt x="4138" y="534"/>
                  <a:pt x="4140" y="535"/>
                  <a:pt x="4143" y="536"/>
                </a:cubicBezTo>
                <a:cubicBezTo>
                  <a:pt x="4137" y="538"/>
                  <a:pt x="4132" y="538"/>
                  <a:pt x="4127" y="537"/>
                </a:cubicBezTo>
                <a:close/>
                <a:moveTo>
                  <a:pt x="4185" y="548"/>
                </a:moveTo>
                <a:cubicBezTo>
                  <a:pt x="4185" y="548"/>
                  <a:pt x="4185" y="548"/>
                  <a:pt x="4185" y="548"/>
                </a:cubicBezTo>
                <a:cubicBezTo>
                  <a:pt x="4188" y="548"/>
                  <a:pt x="4191" y="548"/>
                  <a:pt x="4194" y="548"/>
                </a:cubicBezTo>
                <a:cubicBezTo>
                  <a:pt x="4196" y="550"/>
                  <a:pt x="4198" y="552"/>
                  <a:pt x="4199" y="556"/>
                </a:cubicBezTo>
                <a:cubicBezTo>
                  <a:pt x="4199" y="556"/>
                  <a:pt x="4198" y="556"/>
                  <a:pt x="4197" y="556"/>
                </a:cubicBezTo>
                <a:cubicBezTo>
                  <a:pt x="4193" y="553"/>
                  <a:pt x="4189" y="551"/>
                  <a:pt x="4185" y="548"/>
                </a:cubicBezTo>
                <a:close/>
                <a:moveTo>
                  <a:pt x="4200" y="529"/>
                </a:moveTo>
                <a:cubicBezTo>
                  <a:pt x="4197" y="526"/>
                  <a:pt x="4192" y="525"/>
                  <a:pt x="4187" y="525"/>
                </a:cubicBezTo>
                <a:cubicBezTo>
                  <a:pt x="4191" y="524"/>
                  <a:pt x="4194" y="523"/>
                  <a:pt x="4197" y="522"/>
                </a:cubicBezTo>
                <a:cubicBezTo>
                  <a:pt x="4202" y="524"/>
                  <a:pt x="4207" y="524"/>
                  <a:pt x="4211" y="525"/>
                </a:cubicBezTo>
                <a:cubicBezTo>
                  <a:pt x="4208" y="526"/>
                  <a:pt x="4206" y="527"/>
                  <a:pt x="4203" y="528"/>
                </a:cubicBezTo>
                <a:cubicBezTo>
                  <a:pt x="4202" y="529"/>
                  <a:pt x="4201" y="529"/>
                  <a:pt x="4200" y="529"/>
                </a:cubicBezTo>
                <a:close/>
                <a:moveTo>
                  <a:pt x="4169" y="524"/>
                </a:moveTo>
                <a:cubicBezTo>
                  <a:pt x="4164" y="524"/>
                  <a:pt x="4159" y="523"/>
                  <a:pt x="4155" y="521"/>
                </a:cubicBezTo>
                <a:cubicBezTo>
                  <a:pt x="4165" y="522"/>
                  <a:pt x="4173" y="523"/>
                  <a:pt x="4181" y="518"/>
                </a:cubicBezTo>
                <a:cubicBezTo>
                  <a:pt x="4184" y="519"/>
                  <a:pt x="4186" y="520"/>
                  <a:pt x="4189" y="520"/>
                </a:cubicBezTo>
                <a:cubicBezTo>
                  <a:pt x="4182" y="522"/>
                  <a:pt x="4176" y="524"/>
                  <a:pt x="4169" y="524"/>
                </a:cubicBezTo>
                <a:close/>
                <a:moveTo>
                  <a:pt x="4168" y="528"/>
                </a:moveTo>
                <a:cubicBezTo>
                  <a:pt x="4165" y="529"/>
                  <a:pt x="4162" y="530"/>
                  <a:pt x="4159" y="531"/>
                </a:cubicBezTo>
                <a:cubicBezTo>
                  <a:pt x="4158" y="531"/>
                  <a:pt x="4158" y="531"/>
                  <a:pt x="4158" y="531"/>
                </a:cubicBezTo>
                <a:cubicBezTo>
                  <a:pt x="4156" y="530"/>
                  <a:pt x="4154" y="530"/>
                  <a:pt x="4152" y="529"/>
                </a:cubicBezTo>
                <a:cubicBezTo>
                  <a:pt x="4141" y="525"/>
                  <a:pt x="4132" y="522"/>
                  <a:pt x="4124" y="522"/>
                </a:cubicBezTo>
                <a:cubicBezTo>
                  <a:pt x="4121" y="521"/>
                  <a:pt x="4118" y="519"/>
                  <a:pt x="4115" y="517"/>
                </a:cubicBezTo>
                <a:cubicBezTo>
                  <a:pt x="4122" y="518"/>
                  <a:pt x="4128" y="519"/>
                  <a:pt x="4135" y="520"/>
                </a:cubicBezTo>
                <a:cubicBezTo>
                  <a:pt x="4137" y="520"/>
                  <a:pt x="4138" y="521"/>
                  <a:pt x="4140" y="521"/>
                </a:cubicBezTo>
                <a:cubicBezTo>
                  <a:pt x="4151" y="525"/>
                  <a:pt x="4158" y="528"/>
                  <a:pt x="4168" y="528"/>
                </a:cubicBezTo>
                <a:close/>
                <a:moveTo>
                  <a:pt x="4093" y="501"/>
                </a:moveTo>
                <a:cubicBezTo>
                  <a:pt x="4093" y="501"/>
                  <a:pt x="4093" y="501"/>
                  <a:pt x="4092" y="500"/>
                </a:cubicBezTo>
                <a:cubicBezTo>
                  <a:pt x="4098" y="497"/>
                  <a:pt x="4104" y="494"/>
                  <a:pt x="4110" y="491"/>
                </a:cubicBezTo>
                <a:cubicBezTo>
                  <a:pt x="4120" y="497"/>
                  <a:pt x="4129" y="502"/>
                  <a:pt x="4140" y="505"/>
                </a:cubicBezTo>
                <a:cubicBezTo>
                  <a:pt x="4142" y="506"/>
                  <a:pt x="4143" y="506"/>
                  <a:pt x="4145" y="507"/>
                </a:cubicBezTo>
                <a:cubicBezTo>
                  <a:pt x="4128" y="504"/>
                  <a:pt x="4111" y="500"/>
                  <a:pt x="4093" y="501"/>
                </a:cubicBezTo>
                <a:close/>
                <a:moveTo>
                  <a:pt x="4094" y="525"/>
                </a:moveTo>
                <a:cubicBezTo>
                  <a:pt x="4095" y="527"/>
                  <a:pt x="4096" y="530"/>
                  <a:pt x="4096" y="534"/>
                </a:cubicBezTo>
                <a:cubicBezTo>
                  <a:pt x="4095" y="535"/>
                  <a:pt x="4094" y="537"/>
                  <a:pt x="4093" y="538"/>
                </a:cubicBezTo>
                <a:cubicBezTo>
                  <a:pt x="4085" y="535"/>
                  <a:pt x="4078" y="533"/>
                  <a:pt x="4070" y="530"/>
                </a:cubicBezTo>
                <a:cubicBezTo>
                  <a:pt x="4072" y="530"/>
                  <a:pt x="4074" y="531"/>
                  <a:pt x="4076" y="530"/>
                </a:cubicBezTo>
                <a:cubicBezTo>
                  <a:pt x="4083" y="530"/>
                  <a:pt x="4088" y="527"/>
                  <a:pt x="4094" y="525"/>
                </a:cubicBezTo>
                <a:close/>
                <a:moveTo>
                  <a:pt x="4064" y="523"/>
                </a:moveTo>
                <a:cubicBezTo>
                  <a:pt x="4065" y="523"/>
                  <a:pt x="4065" y="522"/>
                  <a:pt x="4065" y="522"/>
                </a:cubicBezTo>
                <a:cubicBezTo>
                  <a:pt x="4068" y="521"/>
                  <a:pt x="4071" y="520"/>
                  <a:pt x="4074" y="519"/>
                </a:cubicBezTo>
                <a:cubicBezTo>
                  <a:pt x="4077" y="519"/>
                  <a:pt x="4081" y="518"/>
                  <a:pt x="4084" y="517"/>
                </a:cubicBezTo>
                <a:cubicBezTo>
                  <a:pt x="4086" y="518"/>
                  <a:pt x="4088" y="519"/>
                  <a:pt x="4090" y="520"/>
                </a:cubicBezTo>
                <a:cubicBezTo>
                  <a:pt x="4081" y="523"/>
                  <a:pt x="4072" y="525"/>
                  <a:pt x="4064" y="523"/>
                </a:cubicBezTo>
                <a:close/>
                <a:moveTo>
                  <a:pt x="4072" y="559"/>
                </a:moveTo>
                <a:cubicBezTo>
                  <a:pt x="4073" y="560"/>
                  <a:pt x="4074" y="560"/>
                  <a:pt x="4076" y="560"/>
                </a:cubicBezTo>
                <a:cubicBezTo>
                  <a:pt x="4074" y="563"/>
                  <a:pt x="4071" y="565"/>
                  <a:pt x="4069" y="566"/>
                </a:cubicBezTo>
                <a:cubicBezTo>
                  <a:pt x="4067" y="563"/>
                  <a:pt x="4066" y="560"/>
                  <a:pt x="4064" y="556"/>
                </a:cubicBezTo>
                <a:cubicBezTo>
                  <a:pt x="4066" y="557"/>
                  <a:pt x="4068" y="558"/>
                  <a:pt x="4072" y="559"/>
                </a:cubicBezTo>
                <a:close/>
                <a:moveTo>
                  <a:pt x="4080" y="643"/>
                </a:moveTo>
                <a:cubicBezTo>
                  <a:pt x="4084" y="648"/>
                  <a:pt x="4089" y="652"/>
                  <a:pt x="4093" y="657"/>
                </a:cubicBezTo>
                <a:cubicBezTo>
                  <a:pt x="4091" y="658"/>
                  <a:pt x="4089" y="659"/>
                  <a:pt x="4088" y="660"/>
                </a:cubicBezTo>
                <a:cubicBezTo>
                  <a:pt x="4085" y="660"/>
                  <a:pt x="4083" y="660"/>
                  <a:pt x="4080" y="660"/>
                </a:cubicBezTo>
                <a:cubicBezTo>
                  <a:pt x="4075" y="655"/>
                  <a:pt x="4071" y="651"/>
                  <a:pt x="4066" y="646"/>
                </a:cubicBezTo>
                <a:cubicBezTo>
                  <a:pt x="4071" y="644"/>
                  <a:pt x="4075" y="643"/>
                  <a:pt x="4080" y="643"/>
                </a:cubicBezTo>
                <a:close/>
                <a:moveTo>
                  <a:pt x="4073" y="677"/>
                </a:moveTo>
                <a:cubicBezTo>
                  <a:pt x="4078" y="676"/>
                  <a:pt x="4082" y="674"/>
                  <a:pt x="4086" y="672"/>
                </a:cubicBezTo>
                <a:cubicBezTo>
                  <a:pt x="4092" y="678"/>
                  <a:pt x="4098" y="686"/>
                  <a:pt x="4103" y="693"/>
                </a:cubicBezTo>
                <a:cubicBezTo>
                  <a:pt x="4094" y="696"/>
                  <a:pt x="4085" y="697"/>
                  <a:pt x="4076" y="696"/>
                </a:cubicBezTo>
                <a:cubicBezTo>
                  <a:pt x="4072" y="690"/>
                  <a:pt x="4071" y="684"/>
                  <a:pt x="4073" y="677"/>
                </a:cubicBezTo>
                <a:close/>
                <a:moveTo>
                  <a:pt x="4086" y="710"/>
                </a:moveTo>
                <a:cubicBezTo>
                  <a:pt x="4091" y="714"/>
                  <a:pt x="4096" y="718"/>
                  <a:pt x="4103" y="722"/>
                </a:cubicBezTo>
                <a:cubicBezTo>
                  <a:pt x="4103" y="722"/>
                  <a:pt x="4104" y="722"/>
                  <a:pt x="4104" y="722"/>
                </a:cubicBezTo>
                <a:cubicBezTo>
                  <a:pt x="4096" y="722"/>
                  <a:pt x="4089" y="724"/>
                  <a:pt x="4081" y="725"/>
                </a:cubicBezTo>
                <a:cubicBezTo>
                  <a:pt x="4069" y="717"/>
                  <a:pt x="4053" y="711"/>
                  <a:pt x="4047" y="698"/>
                </a:cubicBezTo>
                <a:cubicBezTo>
                  <a:pt x="4060" y="700"/>
                  <a:pt x="4073" y="705"/>
                  <a:pt x="4086" y="710"/>
                </a:cubicBezTo>
                <a:close/>
                <a:moveTo>
                  <a:pt x="4083" y="750"/>
                </a:moveTo>
                <a:cubicBezTo>
                  <a:pt x="4080" y="745"/>
                  <a:pt x="4075" y="743"/>
                  <a:pt x="4071" y="742"/>
                </a:cubicBezTo>
                <a:cubicBezTo>
                  <a:pt x="4070" y="741"/>
                  <a:pt x="4069" y="740"/>
                  <a:pt x="4069" y="739"/>
                </a:cubicBezTo>
                <a:cubicBezTo>
                  <a:pt x="4075" y="739"/>
                  <a:pt x="4080" y="738"/>
                  <a:pt x="4086" y="738"/>
                </a:cubicBezTo>
                <a:cubicBezTo>
                  <a:pt x="4090" y="742"/>
                  <a:pt x="4092" y="745"/>
                  <a:pt x="4095" y="750"/>
                </a:cubicBezTo>
                <a:cubicBezTo>
                  <a:pt x="4091" y="749"/>
                  <a:pt x="4087" y="750"/>
                  <a:pt x="4083" y="750"/>
                </a:cubicBezTo>
                <a:close/>
                <a:moveTo>
                  <a:pt x="4101" y="764"/>
                </a:moveTo>
                <a:cubicBezTo>
                  <a:pt x="4102" y="766"/>
                  <a:pt x="4103" y="769"/>
                  <a:pt x="4103" y="773"/>
                </a:cubicBezTo>
                <a:cubicBezTo>
                  <a:pt x="4104" y="777"/>
                  <a:pt x="4104" y="782"/>
                  <a:pt x="4105" y="785"/>
                </a:cubicBezTo>
                <a:cubicBezTo>
                  <a:pt x="4103" y="785"/>
                  <a:pt x="4101" y="783"/>
                  <a:pt x="4099" y="782"/>
                </a:cubicBezTo>
                <a:cubicBezTo>
                  <a:pt x="4097" y="781"/>
                  <a:pt x="4096" y="780"/>
                  <a:pt x="4095" y="779"/>
                </a:cubicBezTo>
                <a:cubicBezTo>
                  <a:pt x="4097" y="773"/>
                  <a:pt x="4100" y="768"/>
                  <a:pt x="4101" y="764"/>
                </a:cubicBezTo>
                <a:close/>
                <a:moveTo>
                  <a:pt x="4076" y="820"/>
                </a:moveTo>
                <a:cubicBezTo>
                  <a:pt x="4076" y="820"/>
                  <a:pt x="4076" y="820"/>
                  <a:pt x="4076" y="820"/>
                </a:cubicBezTo>
                <a:cubicBezTo>
                  <a:pt x="4075" y="818"/>
                  <a:pt x="4074" y="816"/>
                  <a:pt x="4073" y="814"/>
                </a:cubicBezTo>
                <a:cubicBezTo>
                  <a:pt x="4076" y="815"/>
                  <a:pt x="4078" y="816"/>
                  <a:pt x="4081" y="817"/>
                </a:cubicBezTo>
                <a:cubicBezTo>
                  <a:pt x="4082" y="820"/>
                  <a:pt x="4083" y="823"/>
                  <a:pt x="4086" y="825"/>
                </a:cubicBezTo>
                <a:cubicBezTo>
                  <a:pt x="4083" y="823"/>
                  <a:pt x="4080" y="821"/>
                  <a:pt x="4076" y="820"/>
                </a:cubicBezTo>
                <a:close/>
                <a:moveTo>
                  <a:pt x="4102" y="825"/>
                </a:moveTo>
                <a:cubicBezTo>
                  <a:pt x="4099" y="821"/>
                  <a:pt x="4094" y="818"/>
                  <a:pt x="4089" y="815"/>
                </a:cubicBezTo>
                <a:cubicBezTo>
                  <a:pt x="4088" y="813"/>
                  <a:pt x="4087" y="811"/>
                  <a:pt x="4086" y="808"/>
                </a:cubicBezTo>
                <a:cubicBezTo>
                  <a:pt x="4086" y="805"/>
                  <a:pt x="4087" y="800"/>
                  <a:pt x="4088" y="795"/>
                </a:cubicBezTo>
                <a:cubicBezTo>
                  <a:pt x="4095" y="799"/>
                  <a:pt x="4104" y="799"/>
                  <a:pt x="4114" y="798"/>
                </a:cubicBezTo>
                <a:cubicBezTo>
                  <a:pt x="4118" y="802"/>
                  <a:pt x="4124" y="805"/>
                  <a:pt x="4130" y="806"/>
                </a:cubicBezTo>
                <a:cubicBezTo>
                  <a:pt x="4130" y="812"/>
                  <a:pt x="4130" y="819"/>
                  <a:pt x="4131" y="824"/>
                </a:cubicBezTo>
                <a:cubicBezTo>
                  <a:pt x="4122" y="825"/>
                  <a:pt x="4111" y="827"/>
                  <a:pt x="4102" y="825"/>
                </a:cubicBezTo>
                <a:close/>
                <a:moveTo>
                  <a:pt x="4120" y="786"/>
                </a:moveTo>
                <a:cubicBezTo>
                  <a:pt x="4121" y="787"/>
                  <a:pt x="4122" y="788"/>
                  <a:pt x="4123" y="788"/>
                </a:cubicBezTo>
                <a:cubicBezTo>
                  <a:pt x="4120" y="788"/>
                  <a:pt x="4118" y="788"/>
                  <a:pt x="4116" y="788"/>
                </a:cubicBezTo>
                <a:cubicBezTo>
                  <a:pt x="4115" y="787"/>
                  <a:pt x="4115" y="786"/>
                  <a:pt x="4114" y="784"/>
                </a:cubicBezTo>
                <a:cubicBezTo>
                  <a:pt x="4110" y="775"/>
                  <a:pt x="4110" y="769"/>
                  <a:pt x="4108" y="760"/>
                </a:cubicBezTo>
                <a:cubicBezTo>
                  <a:pt x="4108" y="760"/>
                  <a:pt x="4108" y="759"/>
                  <a:pt x="4107" y="758"/>
                </a:cubicBezTo>
                <a:cubicBezTo>
                  <a:pt x="4114" y="762"/>
                  <a:pt x="4118" y="769"/>
                  <a:pt x="4119" y="781"/>
                </a:cubicBezTo>
                <a:cubicBezTo>
                  <a:pt x="4117" y="782"/>
                  <a:pt x="4117" y="785"/>
                  <a:pt x="4120" y="786"/>
                </a:cubicBezTo>
                <a:close/>
                <a:moveTo>
                  <a:pt x="4155" y="775"/>
                </a:moveTo>
                <a:cubicBezTo>
                  <a:pt x="4155" y="777"/>
                  <a:pt x="4156" y="779"/>
                  <a:pt x="4157" y="781"/>
                </a:cubicBezTo>
                <a:cubicBezTo>
                  <a:pt x="4148" y="784"/>
                  <a:pt x="4139" y="787"/>
                  <a:pt x="4130" y="788"/>
                </a:cubicBezTo>
                <a:cubicBezTo>
                  <a:pt x="4129" y="786"/>
                  <a:pt x="4128" y="785"/>
                  <a:pt x="4126" y="783"/>
                </a:cubicBezTo>
                <a:cubicBezTo>
                  <a:pt x="4139" y="772"/>
                  <a:pt x="4126" y="755"/>
                  <a:pt x="4111" y="751"/>
                </a:cubicBezTo>
                <a:cubicBezTo>
                  <a:pt x="4109" y="751"/>
                  <a:pt x="4106" y="750"/>
                  <a:pt x="4104" y="750"/>
                </a:cubicBezTo>
                <a:cubicBezTo>
                  <a:pt x="4102" y="746"/>
                  <a:pt x="4099" y="743"/>
                  <a:pt x="4097" y="739"/>
                </a:cubicBezTo>
                <a:cubicBezTo>
                  <a:pt x="4106" y="741"/>
                  <a:pt x="4116" y="744"/>
                  <a:pt x="4128" y="753"/>
                </a:cubicBezTo>
                <a:cubicBezTo>
                  <a:pt x="4137" y="759"/>
                  <a:pt x="4139" y="768"/>
                  <a:pt x="4150" y="774"/>
                </a:cubicBezTo>
                <a:cubicBezTo>
                  <a:pt x="4151" y="774"/>
                  <a:pt x="4153" y="775"/>
                  <a:pt x="4155" y="775"/>
                </a:cubicBezTo>
                <a:close/>
                <a:moveTo>
                  <a:pt x="4148" y="755"/>
                </a:moveTo>
                <a:cubicBezTo>
                  <a:pt x="4144" y="752"/>
                  <a:pt x="4138" y="748"/>
                  <a:pt x="4132" y="742"/>
                </a:cubicBezTo>
                <a:cubicBezTo>
                  <a:pt x="4127" y="738"/>
                  <a:pt x="4124" y="732"/>
                  <a:pt x="4119" y="728"/>
                </a:cubicBezTo>
                <a:cubicBezTo>
                  <a:pt x="4125" y="730"/>
                  <a:pt x="4131" y="731"/>
                  <a:pt x="4137" y="731"/>
                </a:cubicBezTo>
                <a:cubicBezTo>
                  <a:pt x="4139" y="732"/>
                  <a:pt x="4142" y="732"/>
                  <a:pt x="4144" y="732"/>
                </a:cubicBezTo>
                <a:cubicBezTo>
                  <a:pt x="4145" y="740"/>
                  <a:pt x="4147" y="747"/>
                  <a:pt x="4148" y="755"/>
                </a:cubicBezTo>
                <a:close/>
                <a:moveTo>
                  <a:pt x="4143" y="699"/>
                </a:moveTo>
                <a:cubicBezTo>
                  <a:pt x="4142" y="694"/>
                  <a:pt x="4141" y="689"/>
                  <a:pt x="4140" y="685"/>
                </a:cubicBezTo>
                <a:cubicBezTo>
                  <a:pt x="4145" y="686"/>
                  <a:pt x="4151" y="685"/>
                  <a:pt x="4157" y="684"/>
                </a:cubicBezTo>
                <a:cubicBezTo>
                  <a:pt x="4157" y="685"/>
                  <a:pt x="4158" y="685"/>
                  <a:pt x="4158" y="686"/>
                </a:cubicBezTo>
                <a:cubicBezTo>
                  <a:pt x="4159" y="690"/>
                  <a:pt x="4160" y="696"/>
                  <a:pt x="4163" y="700"/>
                </a:cubicBezTo>
                <a:cubicBezTo>
                  <a:pt x="4158" y="701"/>
                  <a:pt x="4153" y="702"/>
                  <a:pt x="4143" y="699"/>
                </a:cubicBezTo>
                <a:close/>
                <a:moveTo>
                  <a:pt x="4172" y="694"/>
                </a:moveTo>
                <a:cubicBezTo>
                  <a:pt x="4169" y="692"/>
                  <a:pt x="4166" y="689"/>
                  <a:pt x="4162" y="685"/>
                </a:cubicBezTo>
                <a:cubicBezTo>
                  <a:pt x="4162" y="685"/>
                  <a:pt x="4162" y="684"/>
                  <a:pt x="4162" y="684"/>
                </a:cubicBezTo>
                <a:cubicBezTo>
                  <a:pt x="4168" y="682"/>
                  <a:pt x="4174" y="681"/>
                  <a:pt x="4180" y="678"/>
                </a:cubicBezTo>
                <a:cubicBezTo>
                  <a:pt x="4182" y="680"/>
                  <a:pt x="4184" y="682"/>
                  <a:pt x="4186" y="685"/>
                </a:cubicBezTo>
                <a:cubicBezTo>
                  <a:pt x="4181" y="687"/>
                  <a:pt x="4177" y="690"/>
                  <a:pt x="4172" y="694"/>
                </a:cubicBezTo>
                <a:close/>
                <a:moveTo>
                  <a:pt x="4183" y="649"/>
                </a:moveTo>
                <a:cubicBezTo>
                  <a:pt x="4188" y="648"/>
                  <a:pt x="4195" y="647"/>
                  <a:pt x="4201" y="647"/>
                </a:cubicBezTo>
                <a:cubicBezTo>
                  <a:pt x="4204" y="651"/>
                  <a:pt x="4208" y="655"/>
                  <a:pt x="4211" y="659"/>
                </a:cubicBezTo>
                <a:cubicBezTo>
                  <a:pt x="4206" y="661"/>
                  <a:pt x="4201" y="663"/>
                  <a:pt x="4195" y="666"/>
                </a:cubicBezTo>
                <a:cubicBezTo>
                  <a:pt x="4195" y="665"/>
                  <a:pt x="4195" y="664"/>
                  <a:pt x="4194" y="663"/>
                </a:cubicBezTo>
                <a:cubicBezTo>
                  <a:pt x="4191" y="659"/>
                  <a:pt x="4192" y="654"/>
                  <a:pt x="4186" y="650"/>
                </a:cubicBezTo>
                <a:cubicBezTo>
                  <a:pt x="4185" y="649"/>
                  <a:pt x="4184" y="649"/>
                  <a:pt x="4183" y="649"/>
                </a:cubicBezTo>
                <a:close/>
                <a:moveTo>
                  <a:pt x="4228" y="636"/>
                </a:moveTo>
                <a:cubicBezTo>
                  <a:pt x="4218" y="637"/>
                  <a:pt x="4209" y="635"/>
                  <a:pt x="4201" y="631"/>
                </a:cubicBezTo>
                <a:cubicBezTo>
                  <a:pt x="4214" y="634"/>
                  <a:pt x="4228" y="636"/>
                  <a:pt x="4243" y="636"/>
                </a:cubicBezTo>
                <a:cubicBezTo>
                  <a:pt x="4243" y="637"/>
                  <a:pt x="4244" y="638"/>
                  <a:pt x="4244" y="639"/>
                </a:cubicBezTo>
                <a:cubicBezTo>
                  <a:pt x="4238" y="639"/>
                  <a:pt x="4233" y="638"/>
                  <a:pt x="4228" y="636"/>
                </a:cubicBezTo>
                <a:close/>
                <a:moveTo>
                  <a:pt x="4244" y="646"/>
                </a:moveTo>
                <a:cubicBezTo>
                  <a:pt x="4245" y="649"/>
                  <a:pt x="4245" y="653"/>
                  <a:pt x="4245" y="656"/>
                </a:cubicBezTo>
                <a:cubicBezTo>
                  <a:pt x="4241" y="656"/>
                  <a:pt x="4238" y="655"/>
                  <a:pt x="4234" y="655"/>
                </a:cubicBezTo>
                <a:cubicBezTo>
                  <a:pt x="4234" y="653"/>
                  <a:pt x="4233" y="651"/>
                  <a:pt x="4232" y="648"/>
                </a:cubicBezTo>
                <a:cubicBezTo>
                  <a:pt x="4236" y="648"/>
                  <a:pt x="4240" y="647"/>
                  <a:pt x="4244" y="646"/>
                </a:cubicBezTo>
                <a:close/>
                <a:moveTo>
                  <a:pt x="4217" y="657"/>
                </a:moveTo>
                <a:cubicBezTo>
                  <a:pt x="4214" y="654"/>
                  <a:pt x="4211" y="651"/>
                  <a:pt x="4208" y="648"/>
                </a:cubicBezTo>
                <a:cubicBezTo>
                  <a:pt x="4215" y="649"/>
                  <a:pt x="4219" y="651"/>
                  <a:pt x="4221" y="656"/>
                </a:cubicBezTo>
                <a:cubicBezTo>
                  <a:pt x="4220" y="656"/>
                  <a:pt x="4218" y="657"/>
                  <a:pt x="4217" y="657"/>
                </a:cubicBezTo>
                <a:close/>
                <a:moveTo>
                  <a:pt x="4220" y="667"/>
                </a:moveTo>
                <a:cubicBezTo>
                  <a:pt x="4215" y="669"/>
                  <a:pt x="4209" y="672"/>
                  <a:pt x="4204" y="676"/>
                </a:cubicBezTo>
                <a:cubicBezTo>
                  <a:pt x="4202" y="677"/>
                  <a:pt x="4201" y="678"/>
                  <a:pt x="4199" y="680"/>
                </a:cubicBezTo>
                <a:cubicBezTo>
                  <a:pt x="4197" y="679"/>
                  <a:pt x="4195" y="679"/>
                  <a:pt x="4194" y="677"/>
                </a:cubicBezTo>
                <a:cubicBezTo>
                  <a:pt x="4193" y="676"/>
                  <a:pt x="4194" y="674"/>
                  <a:pt x="4194" y="672"/>
                </a:cubicBezTo>
                <a:cubicBezTo>
                  <a:pt x="4196" y="672"/>
                  <a:pt x="4197" y="671"/>
                  <a:pt x="4199" y="670"/>
                </a:cubicBezTo>
                <a:cubicBezTo>
                  <a:pt x="4205" y="667"/>
                  <a:pt x="4211" y="665"/>
                  <a:pt x="4216" y="664"/>
                </a:cubicBezTo>
                <a:cubicBezTo>
                  <a:pt x="4218" y="665"/>
                  <a:pt x="4219" y="666"/>
                  <a:pt x="4220" y="667"/>
                </a:cubicBezTo>
                <a:close/>
                <a:moveTo>
                  <a:pt x="4187" y="697"/>
                </a:moveTo>
                <a:cubicBezTo>
                  <a:pt x="4191" y="694"/>
                  <a:pt x="4194" y="691"/>
                  <a:pt x="4198" y="688"/>
                </a:cubicBezTo>
                <a:cubicBezTo>
                  <a:pt x="4202" y="687"/>
                  <a:pt x="4205" y="688"/>
                  <a:pt x="4209" y="688"/>
                </a:cubicBezTo>
                <a:cubicBezTo>
                  <a:pt x="4207" y="691"/>
                  <a:pt x="4205" y="694"/>
                  <a:pt x="4203" y="697"/>
                </a:cubicBezTo>
                <a:cubicBezTo>
                  <a:pt x="4202" y="698"/>
                  <a:pt x="4201" y="699"/>
                  <a:pt x="4199" y="700"/>
                </a:cubicBezTo>
                <a:cubicBezTo>
                  <a:pt x="4195" y="699"/>
                  <a:pt x="4191" y="698"/>
                  <a:pt x="4187" y="697"/>
                </a:cubicBezTo>
                <a:close/>
                <a:moveTo>
                  <a:pt x="4265" y="719"/>
                </a:moveTo>
                <a:cubicBezTo>
                  <a:pt x="4258" y="718"/>
                  <a:pt x="4249" y="718"/>
                  <a:pt x="4241" y="717"/>
                </a:cubicBezTo>
                <a:cubicBezTo>
                  <a:pt x="4226" y="715"/>
                  <a:pt x="4213" y="706"/>
                  <a:pt x="4200" y="700"/>
                </a:cubicBezTo>
                <a:cubicBezTo>
                  <a:pt x="4205" y="697"/>
                  <a:pt x="4210" y="693"/>
                  <a:pt x="4214" y="690"/>
                </a:cubicBezTo>
                <a:cubicBezTo>
                  <a:pt x="4225" y="693"/>
                  <a:pt x="4236" y="698"/>
                  <a:pt x="4246" y="703"/>
                </a:cubicBezTo>
                <a:cubicBezTo>
                  <a:pt x="4247" y="704"/>
                  <a:pt x="4247" y="703"/>
                  <a:pt x="4247" y="703"/>
                </a:cubicBezTo>
                <a:cubicBezTo>
                  <a:pt x="4239" y="696"/>
                  <a:pt x="4229" y="690"/>
                  <a:pt x="4219" y="686"/>
                </a:cubicBezTo>
                <a:cubicBezTo>
                  <a:pt x="4221" y="684"/>
                  <a:pt x="4222" y="683"/>
                  <a:pt x="4224" y="681"/>
                </a:cubicBezTo>
                <a:cubicBezTo>
                  <a:pt x="4230" y="680"/>
                  <a:pt x="4236" y="680"/>
                  <a:pt x="4242" y="680"/>
                </a:cubicBezTo>
                <a:cubicBezTo>
                  <a:pt x="4246" y="681"/>
                  <a:pt x="4250" y="683"/>
                  <a:pt x="4254" y="684"/>
                </a:cubicBezTo>
                <a:cubicBezTo>
                  <a:pt x="4253" y="691"/>
                  <a:pt x="4254" y="699"/>
                  <a:pt x="4257" y="706"/>
                </a:cubicBezTo>
                <a:cubicBezTo>
                  <a:pt x="4259" y="711"/>
                  <a:pt x="4262" y="716"/>
                  <a:pt x="4265" y="719"/>
                </a:cubicBezTo>
                <a:close/>
                <a:moveTo>
                  <a:pt x="4256" y="676"/>
                </a:moveTo>
                <a:cubicBezTo>
                  <a:pt x="4251" y="675"/>
                  <a:pt x="4247" y="675"/>
                  <a:pt x="4242" y="675"/>
                </a:cubicBezTo>
                <a:cubicBezTo>
                  <a:pt x="4241" y="674"/>
                  <a:pt x="4241" y="674"/>
                  <a:pt x="4240" y="674"/>
                </a:cubicBezTo>
                <a:cubicBezTo>
                  <a:pt x="4237" y="672"/>
                  <a:pt x="4235" y="671"/>
                  <a:pt x="4232" y="669"/>
                </a:cubicBezTo>
                <a:cubicBezTo>
                  <a:pt x="4232" y="669"/>
                  <a:pt x="4232" y="668"/>
                  <a:pt x="4233" y="668"/>
                </a:cubicBezTo>
                <a:cubicBezTo>
                  <a:pt x="4237" y="666"/>
                  <a:pt x="4242" y="665"/>
                  <a:pt x="4247" y="664"/>
                </a:cubicBezTo>
                <a:cubicBezTo>
                  <a:pt x="4247" y="664"/>
                  <a:pt x="4247" y="664"/>
                  <a:pt x="4247" y="664"/>
                </a:cubicBezTo>
                <a:cubicBezTo>
                  <a:pt x="4249" y="668"/>
                  <a:pt x="4253" y="671"/>
                  <a:pt x="4257" y="672"/>
                </a:cubicBezTo>
                <a:cubicBezTo>
                  <a:pt x="4257" y="673"/>
                  <a:pt x="4256" y="675"/>
                  <a:pt x="4256" y="676"/>
                </a:cubicBezTo>
                <a:close/>
                <a:moveTo>
                  <a:pt x="4246" y="605"/>
                </a:moveTo>
                <a:cubicBezTo>
                  <a:pt x="4231" y="604"/>
                  <a:pt x="4217" y="599"/>
                  <a:pt x="4203" y="599"/>
                </a:cubicBezTo>
                <a:cubicBezTo>
                  <a:pt x="4200" y="599"/>
                  <a:pt x="4198" y="599"/>
                  <a:pt x="4196" y="600"/>
                </a:cubicBezTo>
                <a:cubicBezTo>
                  <a:pt x="4189" y="597"/>
                  <a:pt x="4183" y="595"/>
                  <a:pt x="4177" y="591"/>
                </a:cubicBezTo>
                <a:cubicBezTo>
                  <a:pt x="4174" y="588"/>
                  <a:pt x="4171" y="585"/>
                  <a:pt x="4167" y="582"/>
                </a:cubicBezTo>
                <a:cubicBezTo>
                  <a:pt x="4168" y="581"/>
                  <a:pt x="4170" y="580"/>
                  <a:pt x="4171" y="579"/>
                </a:cubicBezTo>
                <a:cubicBezTo>
                  <a:pt x="4196" y="582"/>
                  <a:pt x="4216" y="598"/>
                  <a:pt x="4242" y="597"/>
                </a:cubicBezTo>
                <a:cubicBezTo>
                  <a:pt x="4251" y="596"/>
                  <a:pt x="4259" y="593"/>
                  <a:pt x="4266" y="589"/>
                </a:cubicBezTo>
                <a:cubicBezTo>
                  <a:pt x="4269" y="592"/>
                  <a:pt x="4272" y="595"/>
                  <a:pt x="4274" y="599"/>
                </a:cubicBezTo>
                <a:cubicBezTo>
                  <a:pt x="4266" y="602"/>
                  <a:pt x="4257" y="605"/>
                  <a:pt x="4246" y="605"/>
                </a:cubicBezTo>
                <a:close/>
                <a:moveTo>
                  <a:pt x="4301" y="617"/>
                </a:moveTo>
                <a:cubicBezTo>
                  <a:pt x="4298" y="618"/>
                  <a:pt x="4296" y="618"/>
                  <a:pt x="4293" y="619"/>
                </a:cubicBezTo>
                <a:cubicBezTo>
                  <a:pt x="4291" y="620"/>
                  <a:pt x="4289" y="620"/>
                  <a:pt x="4288" y="620"/>
                </a:cubicBezTo>
                <a:cubicBezTo>
                  <a:pt x="4287" y="615"/>
                  <a:pt x="4286" y="610"/>
                  <a:pt x="4283" y="604"/>
                </a:cubicBezTo>
                <a:cubicBezTo>
                  <a:pt x="4295" y="599"/>
                  <a:pt x="4306" y="592"/>
                  <a:pt x="4319" y="590"/>
                </a:cubicBezTo>
                <a:cubicBezTo>
                  <a:pt x="4325" y="589"/>
                  <a:pt x="4330" y="589"/>
                  <a:pt x="4334" y="589"/>
                </a:cubicBezTo>
                <a:cubicBezTo>
                  <a:pt x="4331" y="601"/>
                  <a:pt x="4326" y="613"/>
                  <a:pt x="4319" y="623"/>
                </a:cubicBezTo>
                <a:cubicBezTo>
                  <a:pt x="4316" y="622"/>
                  <a:pt x="4314" y="620"/>
                  <a:pt x="4311" y="619"/>
                </a:cubicBezTo>
                <a:cubicBezTo>
                  <a:pt x="4308" y="619"/>
                  <a:pt x="4304" y="618"/>
                  <a:pt x="4301" y="617"/>
                </a:cubicBezTo>
                <a:close/>
                <a:moveTo>
                  <a:pt x="4311" y="634"/>
                </a:moveTo>
                <a:cubicBezTo>
                  <a:pt x="4310" y="635"/>
                  <a:pt x="4309" y="635"/>
                  <a:pt x="4308" y="636"/>
                </a:cubicBezTo>
                <a:cubicBezTo>
                  <a:pt x="4301" y="635"/>
                  <a:pt x="4293" y="635"/>
                  <a:pt x="4286" y="635"/>
                </a:cubicBezTo>
                <a:cubicBezTo>
                  <a:pt x="4286" y="634"/>
                  <a:pt x="4287" y="634"/>
                  <a:pt x="4287" y="633"/>
                </a:cubicBezTo>
                <a:cubicBezTo>
                  <a:pt x="4287" y="632"/>
                  <a:pt x="4287" y="631"/>
                  <a:pt x="4287" y="630"/>
                </a:cubicBezTo>
                <a:cubicBezTo>
                  <a:pt x="4298" y="631"/>
                  <a:pt x="4305" y="632"/>
                  <a:pt x="4311" y="634"/>
                </a:cubicBezTo>
                <a:close/>
                <a:moveTo>
                  <a:pt x="4306" y="586"/>
                </a:moveTo>
                <a:cubicBezTo>
                  <a:pt x="4296" y="588"/>
                  <a:pt x="4288" y="592"/>
                  <a:pt x="4279" y="596"/>
                </a:cubicBezTo>
                <a:cubicBezTo>
                  <a:pt x="4276" y="593"/>
                  <a:pt x="4274" y="589"/>
                  <a:pt x="4271" y="586"/>
                </a:cubicBezTo>
                <a:cubicBezTo>
                  <a:pt x="4289" y="584"/>
                  <a:pt x="4307" y="579"/>
                  <a:pt x="4324" y="569"/>
                </a:cubicBezTo>
                <a:cubicBezTo>
                  <a:pt x="4325" y="569"/>
                  <a:pt x="4325" y="569"/>
                  <a:pt x="4324" y="569"/>
                </a:cubicBezTo>
                <a:cubicBezTo>
                  <a:pt x="4315" y="572"/>
                  <a:pt x="4296" y="579"/>
                  <a:pt x="4276" y="582"/>
                </a:cubicBezTo>
                <a:cubicBezTo>
                  <a:pt x="4286" y="574"/>
                  <a:pt x="4294" y="562"/>
                  <a:pt x="4299" y="550"/>
                </a:cubicBezTo>
                <a:cubicBezTo>
                  <a:pt x="4314" y="550"/>
                  <a:pt x="4328" y="554"/>
                  <a:pt x="4341" y="560"/>
                </a:cubicBezTo>
                <a:cubicBezTo>
                  <a:pt x="4339" y="568"/>
                  <a:pt x="4338" y="576"/>
                  <a:pt x="4335" y="584"/>
                </a:cubicBezTo>
                <a:cubicBezTo>
                  <a:pt x="4326" y="584"/>
                  <a:pt x="4316" y="584"/>
                  <a:pt x="4306" y="586"/>
                </a:cubicBezTo>
                <a:close/>
                <a:moveTo>
                  <a:pt x="4270" y="615"/>
                </a:moveTo>
                <a:cubicBezTo>
                  <a:pt x="4270" y="613"/>
                  <a:pt x="4269" y="612"/>
                  <a:pt x="4267" y="610"/>
                </a:cubicBezTo>
                <a:cubicBezTo>
                  <a:pt x="4271" y="609"/>
                  <a:pt x="4275" y="608"/>
                  <a:pt x="4278" y="607"/>
                </a:cubicBezTo>
                <a:cubicBezTo>
                  <a:pt x="4280" y="611"/>
                  <a:pt x="4281" y="616"/>
                  <a:pt x="4281" y="620"/>
                </a:cubicBezTo>
                <a:cubicBezTo>
                  <a:pt x="4277" y="620"/>
                  <a:pt x="4274" y="618"/>
                  <a:pt x="4270" y="615"/>
                </a:cubicBezTo>
                <a:close/>
                <a:moveTo>
                  <a:pt x="4280" y="628"/>
                </a:moveTo>
                <a:cubicBezTo>
                  <a:pt x="4280" y="630"/>
                  <a:pt x="4279" y="633"/>
                  <a:pt x="4278" y="635"/>
                </a:cubicBezTo>
                <a:cubicBezTo>
                  <a:pt x="4277" y="635"/>
                  <a:pt x="4277" y="635"/>
                  <a:pt x="4276" y="635"/>
                </a:cubicBezTo>
                <a:cubicBezTo>
                  <a:pt x="4275" y="635"/>
                  <a:pt x="4274" y="635"/>
                  <a:pt x="4273" y="635"/>
                </a:cubicBezTo>
                <a:cubicBezTo>
                  <a:pt x="4273" y="631"/>
                  <a:pt x="4272" y="628"/>
                  <a:pt x="4272" y="624"/>
                </a:cubicBezTo>
                <a:cubicBezTo>
                  <a:pt x="4275" y="625"/>
                  <a:pt x="4278" y="627"/>
                  <a:pt x="4280" y="628"/>
                </a:cubicBezTo>
                <a:close/>
                <a:moveTo>
                  <a:pt x="4287" y="557"/>
                </a:moveTo>
                <a:cubicBezTo>
                  <a:pt x="4279" y="567"/>
                  <a:pt x="4271" y="574"/>
                  <a:pt x="4263" y="579"/>
                </a:cubicBezTo>
                <a:cubicBezTo>
                  <a:pt x="4261" y="577"/>
                  <a:pt x="4259" y="575"/>
                  <a:pt x="4256" y="574"/>
                </a:cubicBezTo>
                <a:cubicBezTo>
                  <a:pt x="4254" y="572"/>
                  <a:pt x="4251" y="571"/>
                  <a:pt x="4249" y="569"/>
                </a:cubicBezTo>
                <a:cubicBezTo>
                  <a:pt x="4254" y="566"/>
                  <a:pt x="4258" y="561"/>
                  <a:pt x="4263" y="558"/>
                </a:cubicBezTo>
                <a:cubicBezTo>
                  <a:pt x="4272" y="553"/>
                  <a:pt x="4282" y="551"/>
                  <a:pt x="4292" y="550"/>
                </a:cubicBezTo>
                <a:cubicBezTo>
                  <a:pt x="4291" y="552"/>
                  <a:pt x="4289" y="555"/>
                  <a:pt x="4287" y="557"/>
                </a:cubicBezTo>
                <a:close/>
                <a:moveTo>
                  <a:pt x="4273" y="548"/>
                </a:moveTo>
                <a:cubicBezTo>
                  <a:pt x="4260" y="552"/>
                  <a:pt x="4250" y="561"/>
                  <a:pt x="4238" y="565"/>
                </a:cubicBezTo>
                <a:cubicBezTo>
                  <a:pt x="4232" y="563"/>
                  <a:pt x="4225" y="562"/>
                  <a:pt x="4219" y="561"/>
                </a:cubicBezTo>
                <a:cubicBezTo>
                  <a:pt x="4219" y="561"/>
                  <a:pt x="4219" y="561"/>
                  <a:pt x="4219" y="561"/>
                </a:cubicBezTo>
                <a:cubicBezTo>
                  <a:pt x="4238" y="556"/>
                  <a:pt x="4257" y="543"/>
                  <a:pt x="4278" y="544"/>
                </a:cubicBezTo>
                <a:cubicBezTo>
                  <a:pt x="4280" y="544"/>
                  <a:pt x="4282" y="545"/>
                  <a:pt x="4285" y="546"/>
                </a:cubicBezTo>
                <a:cubicBezTo>
                  <a:pt x="4281" y="546"/>
                  <a:pt x="4277" y="547"/>
                  <a:pt x="4273" y="548"/>
                </a:cubicBezTo>
                <a:close/>
                <a:moveTo>
                  <a:pt x="4243" y="572"/>
                </a:moveTo>
                <a:cubicBezTo>
                  <a:pt x="4248" y="575"/>
                  <a:pt x="4253" y="577"/>
                  <a:pt x="4257" y="581"/>
                </a:cubicBezTo>
                <a:cubicBezTo>
                  <a:pt x="4251" y="583"/>
                  <a:pt x="4245" y="584"/>
                  <a:pt x="4238" y="584"/>
                </a:cubicBezTo>
                <a:cubicBezTo>
                  <a:pt x="4228" y="583"/>
                  <a:pt x="4219" y="579"/>
                  <a:pt x="4215" y="572"/>
                </a:cubicBezTo>
                <a:cubicBezTo>
                  <a:pt x="4223" y="575"/>
                  <a:pt x="4233" y="576"/>
                  <a:pt x="4243" y="572"/>
                </a:cubicBezTo>
                <a:close/>
                <a:moveTo>
                  <a:pt x="4283" y="691"/>
                </a:moveTo>
                <a:cubicBezTo>
                  <a:pt x="4293" y="693"/>
                  <a:pt x="4303" y="694"/>
                  <a:pt x="4313" y="694"/>
                </a:cubicBezTo>
                <a:cubicBezTo>
                  <a:pt x="4306" y="711"/>
                  <a:pt x="4293" y="701"/>
                  <a:pt x="4283" y="691"/>
                </a:cubicBezTo>
                <a:close/>
                <a:moveTo>
                  <a:pt x="4315" y="692"/>
                </a:moveTo>
                <a:cubicBezTo>
                  <a:pt x="4315" y="690"/>
                  <a:pt x="4316" y="689"/>
                  <a:pt x="4316" y="687"/>
                </a:cubicBezTo>
                <a:cubicBezTo>
                  <a:pt x="4316" y="687"/>
                  <a:pt x="4316" y="687"/>
                  <a:pt x="4316" y="687"/>
                </a:cubicBezTo>
                <a:cubicBezTo>
                  <a:pt x="4315" y="689"/>
                  <a:pt x="4315" y="690"/>
                  <a:pt x="4314" y="692"/>
                </a:cubicBezTo>
                <a:cubicBezTo>
                  <a:pt x="4302" y="691"/>
                  <a:pt x="4291" y="690"/>
                  <a:pt x="4279" y="688"/>
                </a:cubicBezTo>
                <a:cubicBezTo>
                  <a:pt x="4277" y="685"/>
                  <a:pt x="4275" y="683"/>
                  <a:pt x="4273" y="682"/>
                </a:cubicBezTo>
                <a:cubicBezTo>
                  <a:pt x="4268" y="680"/>
                  <a:pt x="4263" y="678"/>
                  <a:pt x="4259" y="677"/>
                </a:cubicBezTo>
                <a:cubicBezTo>
                  <a:pt x="4259" y="675"/>
                  <a:pt x="4260" y="674"/>
                  <a:pt x="4260" y="672"/>
                </a:cubicBezTo>
                <a:cubicBezTo>
                  <a:pt x="4262" y="672"/>
                  <a:pt x="4263" y="672"/>
                  <a:pt x="4265" y="671"/>
                </a:cubicBezTo>
                <a:cubicBezTo>
                  <a:pt x="4267" y="670"/>
                  <a:pt x="4270" y="669"/>
                  <a:pt x="4272" y="668"/>
                </a:cubicBezTo>
                <a:cubicBezTo>
                  <a:pt x="4284" y="672"/>
                  <a:pt x="4295" y="676"/>
                  <a:pt x="4307" y="678"/>
                </a:cubicBezTo>
                <a:cubicBezTo>
                  <a:pt x="4307" y="678"/>
                  <a:pt x="4308" y="677"/>
                  <a:pt x="4307" y="677"/>
                </a:cubicBezTo>
                <a:cubicBezTo>
                  <a:pt x="4298" y="674"/>
                  <a:pt x="4289" y="670"/>
                  <a:pt x="4279" y="667"/>
                </a:cubicBezTo>
                <a:cubicBezTo>
                  <a:pt x="4307" y="661"/>
                  <a:pt x="4331" y="674"/>
                  <a:pt x="4354" y="691"/>
                </a:cubicBezTo>
                <a:cubicBezTo>
                  <a:pt x="4341" y="692"/>
                  <a:pt x="4328" y="692"/>
                  <a:pt x="4315" y="692"/>
                </a:cubicBezTo>
                <a:close/>
                <a:moveTo>
                  <a:pt x="4346" y="520"/>
                </a:moveTo>
                <a:cubicBezTo>
                  <a:pt x="4340" y="521"/>
                  <a:pt x="4333" y="522"/>
                  <a:pt x="4326" y="525"/>
                </a:cubicBezTo>
                <a:cubicBezTo>
                  <a:pt x="4317" y="529"/>
                  <a:pt x="4311" y="532"/>
                  <a:pt x="4306" y="534"/>
                </a:cubicBezTo>
                <a:cubicBezTo>
                  <a:pt x="4306" y="534"/>
                  <a:pt x="4306" y="534"/>
                  <a:pt x="4306" y="534"/>
                </a:cubicBezTo>
                <a:cubicBezTo>
                  <a:pt x="4306" y="532"/>
                  <a:pt x="4304" y="531"/>
                  <a:pt x="4303" y="532"/>
                </a:cubicBezTo>
                <a:cubicBezTo>
                  <a:pt x="4302" y="534"/>
                  <a:pt x="4301" y="535"/>
                  <a:pt x="4301" y="536"/>
                </a:cubicBezTo>
                <a:cubicBezTo>
                  <a:pt x="4288" y="542"/>
                  <a:pt x="4291" y="540"/>
                  <a:pt x="4270" y="535"/>
                </a:cubicBezTo>
                <a:cubicBezTo>
                  <a:pt x="4260" y="533"/>
                  <a:pt x="4260" y="532"/>
                  <a:pt x="4250" y="533"/>
                </a:cubicBezTo>
                <a:cubicBezTo>
                  <a:pt x="4236" y="534"/>
                  <a:pt x="4224" y="544"/>
                  <a:pt x="4212" y="550"/>
                </a:cubicBezTo>
                <a:cubicBezTo>
                  <a:pt x="4211" y="548"/>
                  <a:pt x="4211" y="546"/>
                  <a:pt x="4211" y="544"/>
                </a:cubicBezTo>
                <a:cubicBezTo>
                  <a:pt x="4212" y="543"/>
                  <a:pt x="4213" y="543"/>
                  <a:pt x="4215" y="542"/>
                </a:cubicBezTo>
                <a:cubicBezTo>
                  <a:pt x="4222" y="538"/>
                  <a:pt x="4229" y="532"/>
                  <a:pt x="4234" y="525"/>
                </a:cubicBezTo>
                <a:cubicBezTo>
                  <a:pt x="4235" y="525"/>
                  <a:pt x="4237" y="524"/>
                  <a:pt x="4239" y="524"/>
                </a:cubicBezTo>
                <a:cubicBezTo>
                  <a:pt x="4262" y="522"/>
                  <a:pt x="4286" y="529"/>
                  <a:pt x="4308" y="525"/>
                </a:cubicBezTo>
                <a:cubicBezTo>
                  <a:pt x="4322" y="522"/>
                  <a:pt x="4322" y="518"/>
                  <a:pt x="4333" y="512"/>
                </a:cubicBezTo>
                <a:cubicBezTo>
                  <a:pt x="4337" y="514"/>
                  <a:pt x="4342" y="517"/>
                  <a:pt x="4346" y="520"/>
                </a:cubicBezTo>
                <a:close/>
                <a:moveTo>
                  <a:pt x="4218" y="505"/>
                </a:moveTo>
                <a:cubicBezTo>
                  <a:pt x="4221" y="503"/>
                  <a:pt x="4224" y="502"/>
                  <a:pt x="4226" y="500"/>
                </a:cubicBezTo>
                <a:cubicBezTo>
                  <a:pt x="4232" y="497"/>
                  <a:pt x="4238" y="495"/>
                  <a:pt x="4243" y="493"/>
                </a:cubicBezTo>
                <a:cubicBezTo>
                  <a:pt x="4241" y="497"/>
                  <a:pt x="4239" y="500"/>
                  <a:pt x="4238" y="503"/>
                </a:cubicBezTo>
                <a:cubicBezTo>
                  <a:pt x="4235" y="505"/>
                  <a:pt x="4231" y="506"/>
                  <a:pt x="4228" y="507"/>
                </a:cubicBezTo>
                <a:cubicBezTo>
                  <a:pt x="4225" y="507"/>
                  <a:pt x="4222" y="506"/>
                  <a:pt x="4218" y="505"/>
                </a:cubicBezTo>
                <a:close/>
                <a:moveTo>
                  <a:pt x="4321" y="505"/>
                </a:moveTo>
                <a:cubicBezTo>
                  <a:pt x="4309" y="513"/>
                  <a:pt x="4293" y="516"/>
                  <a:pt x="4272" y="514"/>
                </a:cubicBezTo>
                <a:cubicBezTo>
                  <a:pt x="4264" y="515"/>
                  <a:pt x="4255" y="515"/>
                  <a:pt x="4247" y="514"/>
                </a:cubicBezTo>
                <a:cubicBezTo>
                  <a:pt x="4264" y="509"/>
                  <a:pt x="4280" y="501"/>
                  <a:pt x="4295" y="491"/>
                </a:cubicBezTo>
                <a:cubicBezTo>
                  <a:pt x="4298" y="493"/>
                  <a:pt x="4301" y="494"/>
                  <a:pt x="4305" y="496"/>
                </a:cubicBezTo>
                <a:cubicBezTo>
                  <a:pt x="4310" y="499"/>
                  <a:pt x="4316" y="502"/>
                  <a:pt x="4321" y="505"/>
                </a:cubicBezTo>
                <a:close/>
                <a:moveTo>
                  <a:pt x="4245" y="507"/>
                </a:moveTo>
                <a:cubicBezTo>
                  <a:pt x="4246" y="506"/>
                  <a:pt x="4246" y="505"/>
                  <a:pt x="4246" y="504"/>
                </a:cubicBezTo>
                <a:cubicBezTo>
                  <a:pt x="4255" y="498"/>
                  <a:pt x="4263" y="493"/>
                  <a:pt x="4271" y="487"/>
                </a:cubicBezTo>
                <a:cubicBezTo>
                  <a:pt x="4276" y="487"/>
                  <a:pt x="4281" y="487"/>
                  <a:pt x="4286" y="489"/>
                </a:cubicBezTo>
                <a:cubicBezTo>
                  <a:pt x="4283" y="491"/>
                  <a:pt x="4279" y="493"/>
                  <a:pt x="4276" y="494"/>
                </a:cubicBezTo>
                <a:cubicBezTo>
                  <a:pt x="4265" y="499"/>
                  <a:pt x="4255" y="504"/>
                  <a:pt x="4245" y="507"/>
                </a:cubicBezTo>
                <a:close/>
                <a:moveTo>
                  <a:pt x="4304" y="478"/>
                </a:moveTo>
                <a:cubicBezTo>
                  <a:pt x="4300" y="481"/>
                  <a:pt x="4297" y="483"/>
                  <a:pt x="4293" y="485"/>
                </a:cubicBezTo>
                <a:cubicBezTo>
                  <a:pt x="4288" y="483"/>
                  <a:pt x="4284" y="482"/>
                  <a:pt x="4279" y="482"/>
                </a:cubicBezTo>
                <a:cubicBezTo>
                  <a:pt x="4281" y="481"/>
                  <a:pt x="4282" y="480"/>
                  <a:pt x="4284" y="479"/>
                </a:cubicBezTo>
                <a:cubicBezTo>
                  <a:pt x="4286" y="477"/>
                  <a:pt x="4288" y="476"/>
                  <a:pt x="4290" y="475"/>
                </a:cubicBezTo>
                <a:cubicBezTo>
                  <a:pt x="4294" y="476"/>
                  <a:pt x="4299" y="477"/>
                  <a:pt x="4304" y="478"/>
                </a:cubicBezTo>
                <a:close/>
                <a:moveTo>
                  <a:pt x="4260" y="474"/>
                </a:moveTo>
                <a:cubicBezTo>
                  <a:pt x="4263" y="473"/>
                  <a:pt x="4265" y="473"/>
                  <a:pt x="4268" y="472"/>
                </a:cubicBezTo>
                <a:cubicBezTo>
                  <a:pt x="4268" y="472"/>
                  <a:pt x="4268" y="472"/>
                  <a:pt x="4268" y="472"/>
                </a:cubicBezTo>
                <a:cubicBezTo>
                  <a:pt x="4274" y="473"/>
                  <a:pt x="4280" y="474"/>
                  <a:pt x="4286" y="475"/>
                </a:cubicBezTo>
                <a:cubicBezTo>
                  <a:pt x="4282" y="477"/>
                  <a:pt x="4278" y="479"/>
                  <a:pt x="4275" y="481"/>
                </a:cubicBezTo>
                <a:cubicBezTo>
                  <a:pt x="4268" y="481"/>
                  <a:pt x="4262" y="481"/>
                  <a:pt x="4256" y="483"/>
                </a:cubicBezTo>
                <a:cubicBezTo>
                  <a:pt x="4257" y="480"/>
                  <a:pt x="4259" y="477"/>
                  <a:pt x="4260" y="474"/>
                </a:cubicBezTo>
                <a:close/>
                <a:moveTo>
                  <a:pt x="4266" y="487"/>
                </a:moveTo>
                <a:cubicBezTo>
                  <a:pt x="4260" y="491"/>
                  <a:pt x="4255" y="494"/>
                  <a:pt x="4250" y="497"/>
                </a:cubicBezTo>
                <a:cubicBezTo>
                  <a:pt x="4251" y="494"/>
                  <a:pt x="4252" y="492"/>
                  <a:pt x="4253" y="489"/>
                </a:cubicBezTo>
                <a:cubicBezTo>
                  <a:pt x="4257" y="488"/>
                  <a:pt x="4261" y="487"/>
                  <a:pt x="4266" y="487"/>
                </a:cubicBezTo>
                <a:close/>
                <a:moveTo>
                  <a:pt x="4199" y="485"/>
                </a:moveTo>
                <a:cubicBezTo>
                  <a:pt x="4203" y="484"/>
                  <a:pt x="4208" y="482"/>
                  <a:pt x="4212" y="481"/>
                </a:cubicBezTo>
                <a:cubicBezTo>
                  <a:pt x="4216" y="479"/>
                  <a:pt x="4219" y="475"/>
                  <a:pt x="4222" y="473"/>
                </a:cubicBezTo>
                <a:cubicBezTo>
                  <a:pt x="4224" y="472"/>
                  <a:pt x="4225" y="471"/>
                  <a:pt x="4227" y="470"/>
                </a:cubicBezTo>
                <a:cubicBezTo>
                  <a:pt x="4235" y="473"/>
                  <a:pt x="4243" y="475"/>
                  <a:pt x="4252" y="475"/>
                </a:cubicBezTo>
                <a:cubicBezTo>
                  <a:pt x="4250" y="478"/>
                  <a:pt x="4248" y="482"/>
                  <a:pt x="4247" y="485"/>
                </a:cubicBezTo>
                <a:cubicBezTo>
                  <a:pt x="4246" y="486"/>
                  <a:pt x="4246" y="486"/>
                  <a:pt x="4246" y="486"/>
                </a:cubicBezTo>
                <a:cubicBezTo>
                  <a:pt x="4235" y="490"/>
                  <a:pt x="4225" y="496"/>
                  <a:pt x="4213" y="502"/>
                </a:cubicBezTo>
                <a:cubicBezTo>
                  <a:pt x="4210" y="500"/>
                  <a:pt x="4207" y="498"/>
                  <a:pt x="4204" y="496"/>
                </a:cubicBezTo>
                <a:cubicBezTo>
                  <a:pt x="4202" y="494"/>
                  <a:pt x="4201" y="488"/>
                  <a:pt x="4199" y="486"/>
                </a:cubicBezTo>
                <a:cubicBezTo>
                  <a:pt x="4199" y="485"/>
                  <a:pt x="4199" y="485"/>
                  <a:pt x="4199" y="485"/>
                </a:cubicBezTo>
                <a:close/>
                <a:moveTo>
                  <a:pt x="4189" y="505"/>
                </a:moveTo>
                <a:cubicBezTo>
                  <a:pt x="4191" y="503"/>
                  <a:pt x="4192" y="500"/>
                  <a:pt x="4194" y="497"/>
                </a:cubicBezTo>
                <a:cubicBezTo>
                  <a:pt x="4194" y="498"/>
                  <a:pt x="4195" y="498"/>
                  <a:pt x="4196" y="499"/>
                </a:cubicBezTo>
                <a:cubicBezTo>
                  <a:pt x="4198" y="501"/>
                  <a:pt x="4199" y="504"/>
                  <a:pt x="4200" y="507"/>
                </a:cubicBezTo>
                <a:cubicBezTo>
                  <a:pt x="4197" y="507"/>
                  <a:pt x="4195" y="508"/>
                  <a:pt x="4192" y="508"/>
                </a:cubicBezTo>
                <a:cubicBezTo>
                  <a:pt x="4191" y="508"/>
                  <a:pt x="4190" y="508"/>
                  <a:pt x="4188" y="507"/>
                </a:cubicBezTo>
                <a:cubicBezTo>
                  <a:pt x="4189" y="507"/>
                  <a:pt x="4189" y="506"/>
                  <a:pt x="4189" y="505"/>
                </a:cubicBezTo>
                <a:close/>
                <a:moveTo>
                  <a:pt x="4183" y="466"/>
                </a:moveTo>
                <a:cubicBezTo>
                  <a:pt x="4182" y="467"/>
                  <a:pt x="4181" y="468"/>
                  <a:pt x="4180" y="470"/>
                </a:cubicBezTo>
                <a:cubicBezTo>
                  <a:pt x="4180" y="470"/>
                  <a:pt x="4180" y="470"/>
                  <a:pt x="4179" y="470"/>
                </a:cubicBezTo>
                <a:cubicBezTo>
                  <a:pt x="4177" y="469"/>
                  <a:pt x="4175" y="469"/>
                  <a:pt x="4173" y="468"/>
                </a:cubicBezTo>
                <a:cubicBezTo>
                  <a:pt x="4171" y="467"/>
                  <a:pt x="4168" y="466"/>
                  <a:pt x="4166" y="466"/>
                </a:cubicBezTo>
                <a:cubicBezTo>
                  <a:pt x="4172" y="466"/>
                  <a:pt x="4177" y="466"/>
                  <a:pt x="4183" y="466"/>
                </a:cubicBezTo>
                <a:close/>
                <a:moveTo>
                  <a:pt x="4125" y="484"/>
                </a:moveTo>
                <a:cubicBezTo>
                  <a:pt x="4136" y="480"/>
                  <a:pt x="4147" y="479"/>
                  <a:pt x="4157" y="480"/>
                </a:cubicBezTo>
                <a:cubicBezTo>
                  <a:pt x="4164" y="483"/>
                  <a:pt x="4170" y="485"/>
                  <a:pt x="4177" y="486"/>
                </a:cubicBezTo>
                <a:cubicBezTo>
                  <a:pt x="4177" y="487"/>
                  <a:pt x="4177" y="488"/>
                  <a:pt x="4177" y="488"/>
                </a:cubicBezTo>
                <a:cubicBezTo>
                  <a:pt x="4171" y="492"/>
                  <a:pt x="4166" y="495"/>
                  <a:pt x="4160" y="498"/>
                </a:cubicBezTo>
                <a:cubicBezTo>
                  <a:pt x="4159" y="498"/>
                  <a:pt x="4158" y="497"/>
                  <a:pt x="4157" y="497"/>
                </a:cubicBezTo>
                <a:cubicBezTo>
                  <a:pt x="4139" y="493"/>
                  <a:pt x="4129" y="490"/>
                  <a:pt x="4120" y="486"/>
                </a:cubicBezTo>
                <a:cubicBezTo>
                  <a:pt x="4122" y="486"/>
                  <a:pt x="4124" y="485"/>
                  <a:pt x="4125" y="484"/>
                </a:cubicBezTo>
                <a:close/>
                <a:moveTo>
                  <a:pt x="4102" y="477"/>
                </a:moveTo>
                <a:cubicBezTo>
                  <a:pt x="4100" y="476"/>
                  <a:pt x="4098" y="475"/>
                  <a:pt x="4095" y="473"/>
                </a:cubicBezTo>
                <a:cubicBezTo>
                  <a:pt x="4101" y="473"/>
                  <a:pt x="4107" y="472"/>
                  <a:pt x="4112" y="471"/>
                </a:cubicBezTo>
                <a:cubicBezTo>
                  <a:pt x="4109" y="473"/>
                  <a:pt x="4106" y="475"/>
                  <a:pt x="4102" y="477"/>
                </a:cubicBezTo>
                <a:close/>
                <a:moveTo>
                  <a:pt x="4080" y="338"/>
                </a:moveTo>
                <a:cubicBezTo>
                  <a:pt x="4085" y="339"/>
                  <a:pt x="4090" y="340"/>
                  <a:pt x="4095" y="341"/>
                </a:cubicBezTo>
                <a:cubicBezTo>
                  <a:pt x="4089" y="341"/>
                  <a:pt x="4084" y="342"/>
                  <a:pt x="4079" y="343"/>
                </a:cubicBezTo>
                <a:cubicBezTo>
                  <a:pt x="4079" y="341"/>
                  <a:pt x="4080" y="340"/>
                  <a:pt x="4080" y="338"/>
                </a:cubicBezTo>
                <a:close/>
                <a:moveTo>
                  <a:pt x="4082" y="475"/>
                </a:moveTo>
                <a:cubicBezTo>
                  <a:pt x="4087" y="477"/>
                  <a:pt x="4091" y="480"/>
                  <a:pt x="4096" y="482"/>
                </a:cubicBezTo>
                <a:cubicBezTo>
                  <a:pt x="4093" y="484"/>
                  <a:pt x="4091" y="486"/>
                  <a:pt x="4089" y="488"/>
                </a:cubicBezTo>
                <a:cubicBezTo>
                  <a:pt x="4087" y="489"/>
                  <a:pt x="4085" y="490"/>
                  <a:pt x="4083" y="491"/>
                </a:cubicBezTo>
                <a:cubicBezTo>
                  <a:pt x="4077" y="486"/>
                  <a:pt x="4072" y="480"/>
                  <a:pt x="4065" y="476"/>
                </a:cubicBezTo>
                <a:cubicBezTo>
                  <a:pt x="4071" y="475"/>
                  <a:pt x="4076" y="475"/>
                  <a:pt x="4082" y="475"/>
                </a:cubicBezTo>
                <a:close/>
                <a:moveTo>
                  <a:pt x="4057" y="480"/>
                </a:moveTo>
                <a:cubicBezTo>
                  <a:pt x="4064" y="484"/>
                  <a:pt x="4070" y="489"/>
                  <a:pt x="4076" y="495"/>
                </a:cubicBezTo>
                <a:cubicBezTo>
                  <a:pt x="4071" y="497"/>
                  <a:pt x="4066" y="500"/>
                  <a:pt x="4061" y="502"/>
                </a:cubicBezTo>
                <a:cubicBezTo>
                  <a:pt x="4059" y="502"/>
                  <a:pt x="4058" y="502"/>
                  <a:pt x="4057" y="502"/>
                </a:cubicBezTo>
                <a:cubicBezTo>
                  <a:pt x="4056" y="495"/>
                  <a:pt x="4057" y="487"/>
                  <a:pt x="4057" y="480"/>
                </a:cubicBezTo>
                <a:close/>
                <a:moveTo>
                  <a:pt x="4059" y="649"/>
                </a:moveTo>
                <a:cubicBezTo>
                  <a:pt x="4063" y="653"/>
                  <a:pt x="4068" y="656"/>
                  <a:pt x="4072" y="659"/>
                </a:cubicBezTo>
                <a:cubicBezTo>
                  <a:pt x="4065" y="658"/>
                  <a:pt x="4057" y="657"/>
                  <a:pt x="4050" y="654"/>
                </a:cubicBezTo>
                <a:cubicBezTo>
                  <a:pt x="4053" y="653"/>
                  <a:pt x="4056" y="651"/>
                  <a:pt x="4059" y="649"/>
                </a:cubicBezTo>
                <a:close/>
                <a:moveTo>
                  <a:pt x="4034" y="664"/>
                </a:moveTo>
                <a:cubicBezTo>
                  <a:pt x="4043" y="670"/>
                  <a:pt x="4039" y="674"/>
                  <a:pt x="4051" y="678"/>
                </a:cubicBezTo>
                <a:cubicBezTo>
                  <a:pt x="4054" y="679"/>
                  <a:pt x="4058" y="679"/>
                  <a:pt x="4061" y="679"/>
                </a:cubicBezTo>
                <a:cubicBezTo>
                  <a:pt x="4064" y="685"/>
                  <a:pt x="4067" y="690"/>
                  <a:pt x="4071" y="695"/>
                </a:cubicBezTo>
                <a:cubicBezTo>
                  <a:pt x="4061" y="692"/>
                  <a:pt x="4051" y="688"/>
                  <a:pt x="4042" y="681"/>
                </a:cubicBezTo>
                <a:cubicBezTo>
                  <a:pt x="4042" y="677"/>
                  <a:pt x="4040" y="673"/>
                  <a:pt x="4037" y="669"/>
                </a:cubicBezTo>
                <a:cubicBezTo>
                  <a:pt x="4034" y="666"/>
                  <a:pt x="4032" y="664"/>
                  <a:pt x="4029" y="662"/>
                </a:cubicBezTo>
                <a:cubicBezTo>
                  <a:pt x="4031" y="663"/>
                  <a:pt x="4032" y="663"/>
                  <a:pt x="4034" y="664"/>
                </a:cubicBezTo>
                <a:close/>
                <a:moveTo>
                  <a:pt x="4038" y="704"/>
                </a:moveTo>
                <a:cubicBezTo>
                  <a:pt x="4039" y="705"/>
                  <a:pt x="4040" y="706"/>
                  <a:pt x="4041" y="707"/>
                </a:cubicBezTo>
                <a:cubicBezTo>
                  <a:pt x="4038" y="706"/>
                  <a:pt x="4035" y="704"/>
                  <a:pt x="4032" y="702"/>
                </a:cubicBezTo>
                <a:cubicBezTo>
                  <a:pt x="4031" y="698"/>
                  <a:pt x="4031" y="698"/>
                  <a:pt x="4031" y="698"/>
                </a:cubicBezTo>
                <a:cubicBezTo>
                  <a:pt x="4033" y="698"/>
                  <a:pt x="4035" y="697"/>
                  <a:pt x="4037" y="697"/>
                </a:cubicBezTo>
                <a:cubicBezTo>
                  <a:pt x="4037" y="700"/>
                  <a:pt x="4037" y="702"/>
                  <a:pt x="4038" y="704"/>
                </a:cubicBezTo>
                <a:close/>
                <a:moveTo>
                  <a:pt x="4033" y="681"/>
                </a:moveTo>
                <a:cubicBezTo>
                  <a:pt x="4034" y="683"/>
                  <a:pt x="4035" y="687"/>
                  <a:pt x="4036" y="690"/>
                </a:cubicBezTo>
                <a:cubicBezTo>
                  <a:pt x="4034" y="690"/>
                  <a:pt x="4032" y="690"/>
                  <a:pt x="4030" y="691"/>
                </a:cubicBezTo>
                <a:cubicBezTo>
                  <a:pt x="4023" y="677"/>
                  <a:pt x="4031" y="686"/>
                  <a:pt x="4024" y="675"/>
                </a:cubicBezTo>
                <a:cubicBezTo>
                  <a:pt x="4023" y="673"/>
                  <a:pt x="4021" y="671"/>
                  <a:pt x="4020" y="670"/>
                </a:cubicBezTo>
                <a:cubicBezTo>
                  <a:pt x="4024" y="674"/>
                  <a:pt x="4029" y="677"/>
                  <a:pt x="4033" y="681"/>
                </a:cubicBezTo>
                <a:close/>
                <a:moveTo>
                  <a:pt x="4022" y="704"/>
                </a:moveTo>
                <a:cubicBezTo>
                  <a:pt x="4023" y="711"/>
                  <a:pt x="4023" y="719"/>
                  <a:pt x="4029" y="725"/>
                </a:cubicBezTo>
                <a:cubicBezTo>
                  <a:pt x="4032" y="730"/>
                  <a:pt x="4038" y="733"/>
                  <a:pt x="4044" y="735"/>
                </a:cubicBezTo>
                <a:cubicBezTo>
                  <a:pt x="4048" y="736"/>
                  <a:pt x="4053" y="737"/>
                  <a:pt x="4057" y="738"/>
                </a:cubicBezTo>
                <a:cubicBezTo>
                  <a:pt x="4058" y="739"/>
                  <a:pt x="4059" y="741"/>
                  <a:pt x="4060" y="742"/>
                </a:cubicBezTo>
                <a:cubicBezTo>
                  <a:pt x="4054" y="744"/>
                  <a:pt x="4048" y="747"/>
                  <a:pt x="4042" y="750"/>
                </a:cubicBezTo>
                <a:cubicBezTo>
                  <a:pt x="4031" y="748"/>
                  <a:pt x="4022" y="740"/>
                  <a:pt x="4014" y="720"/>
                </a:cubicBezTo>
                <a:cubicBezTo>
                  <a:pt x="4015" y="721"/>
                  <a:pt x="4020" y="709"/>
                  <a:pt x="4018" y="705"/>
                </a:cubicBezTo>
                <a:cubicBezTo>
                  <a:pt x="4017" y="704"/>
                  <a:pt x="4016" y="702"/>
                  <a:pt x="4015" y="701"/>
                </a:cubicBezTo>
                <a:cubicBezTo>
                  <a:pt x="4016" y="701"/>
                  <a:pt x="4017" y="701"/>
                  <a:pt x="4017" y="700"/>
                </a:cubicBezTo>
                <a:cubicBezTo>
                  <a:pt x="4019" y="702"/>
                  <a:pt x="4020" y="703"/>
                  <a:pt x="4022" y="704"/>
                </a:cubicBezTo>
                <a:close/>
                <a:moveTo>
                  <a:pt x="4017" y="690"/>
                </a:moveTo>
                <a:cubicBezTo>
                  <a:pt x="4016" y="689"/>
                  <a:pt x="4015" y="688"/>
                  <a:pt x="4013" y="687"/>
                </a:cubicBezTo>
                <a:cubicBezTo>
                  <a:pt x="4010" y="684"/>
                  <a:pt x="4006" y="681"/>
                  <a:pt x="4003" y="678"/>
                </a:cubicBezTo>
                <a:cubicBezTo>
                  <a:pt x="4004" y="677"/>
                  <a:pt x="4006" y="676"/>
                  <a:pt x="4007" y="675"/>
                </a:cubicBezTo>
                <a:cubicBezTo>
                  <a:pt x="4011" y="679"/>
                  <a:pt x="4014" y="684"/>
                  <a:pt x="4017" y="690"/>
                </a:cubicBezTo>
                <a:close/>
                <a:moveTo>
                  <a:pt x="3988" y="664"/>
                </a:moveTo>
                <a:cubicBezTo>
                  <a:pt x="3994" y="666"/>
                  <a:pt x="3998" y="669"/>
                  <a:pt x="4003" y="672"/>
                </a:cubicBezTo>
                <a:cubicBezTo>
                  <a:pt x="4002" y="673"/>
                  <a:pt x="4000" y="674"/>
                  <a:pt x="3999" y="675"/>
                </a:cubicBezTo>
                <a:cubicBezTo>
                  <a:pt x="3995" y="671"/>
                  <a:pt x="3991" y="668"/>
                  <a:pt x="3987" y="665"/>
                </a:cubicBezTo>
                <a:cubicBezTo>
                  <a:pt x="3987" y="664"/>
                  <a:pt x="3988" y="664"/>
                  <a:pt x="3988" y="664"/>
                </a:cubicBezTo>
                <a:close/>
                <a:moveTo>
                  <a:pt x="3975" y="670"/>
                </a:moveTo>
                <a:cubicBezTo>
                  <a:pt x="3978" y="673"/>
                  <a:pt x="3980" y="675"/>
                  <a:pt x="3983" y="677"/>
                </a:cubicBezTo>
                <a:cubicBezTo>
                  <a:pt x="3984" y="680"/>
                  <a:pt x="3985" y="683"/>
                  <a:pt x="3985" y="686"/>
                </a:cubicBezTo>
                <a:cubicBezTo>
                  <a:pt x="3986" y="686"/>
                  <a:pt x="3986" y="686"/>
                  <a:pt x="3986" y="686"/>
                </a:cubicBezTo>
                <a:cubicBezTo>
                  <a:pt x="3981" y="683"/>
                  <a:pt x="3975" y="681"/>
                  <a:pt x="3969" y="679"/>
                </a:cubicBezTo>
                <a:cubicBezTo>
                  <a:pt x="3971" y="675"/>
                  <a:pt x="3973" y="672"/>
                  <a:pt x="3975" y="670"/>
                </a:cubicBezTo>
                <a:close/>
                <a:moveTo>
                  <a:pt x="3965" y="694"/>
                </a:moveTo>
                <a:cubicBezTo>
                  <a:pt x="3971" y="697"/>
                  <a:pt x="3977" y="700"/>
                  <a:pt x="3984" y="703"/>
                </a:cubicBezTo>
                <a:cubicBezTo>
                  <a:pt x="3986" y="704"/>
                  <a:pt x="3987" y="704"/>
                  <a:pt x="3988" y="704"/>
                </a:cubicBezTo>
                <a:cubicBezTo>
                  <a:pt x="3988" y="710"/>
                  <a:pt x="3986" y="714"/>
                  <a:pt x="3984" y="719"/>
                </a:cubicBezTo>
                <a:cubicBezTo>
                  <a:pt x="3978" y="711"/>
                  <a:pt x="3971" y="703"/>
                  <a:pt x="3965" y="695"/>
                </a:cubicBezTo>
                <a:cubicBezTo>
                  <a:pt x="3965" y="695"/>
                  <a:pt x="3965" y="694"/>
                  <a:pt x="3965" y="694"/>
                </a:cubicBezTo>
                <a:close/>
                <a:moveTo>
                  <a:pt x="3961" y="786"/>
                </a:moveTo>
                <a:cubicBezTo>
                  <a:pt x="3962" y="786"/>
                  <a:pt x="3962" y="786"/>
                  <a:pt x="3962" y="786"/>
                </a:cubicBezTo>
                <a:cubicBezTo>
                  <a:pt x="3962" y="786"/>
                  <a:pt x="3963" y="786"/>
                  <a:pt x="3964" y="786"/>
                </a:cubicBezTo>
                <a:cubicBezTo>
                  <a:pt x="3967" y="794"/>
                  <a:pt x="3969" y="804"/>
                  <a:pt x="3968" y="817"/>
                </a:cubicBezTo>
                <a:cubicBezTo>
                  <a:pt x="3967" y="818"/>
                  <a:pt x="3968" y="819"/>
                  <a:pt x="3969" y="819"/>
                </a:cubicBezTo>
                <a:cubicBezTo>
                  <a:pt x="3972" y="822"/>
                  <a:pt x="3973" y="823"/>
                  <a:pt x="3974" y="823"/>
                </a:cubicBezTo>
                <a:cubicBezTo>
                  <a:pt x="3973" y="824"/>
                  <a:pt x="3971" y="825"/>
                  <a:pt x="3970" y="825"/>
                </a:cubicBezTo>
                <a:cubicBezTo>
                  <a:pt x="3969" y="825"/>
                  <a:pt x="3969" y="825"/>
                  <a:pt x="3968" y="824"/>
                </a:cubicBezTo>
                <a:cubicBezTo>
                  <a:pt x="3968" y="824"/>
                  <a:pt x="3967" y="824"/>
                  <a:pt x="3967" y="823"/>
                </a:cubicBezTo>
                <a:cubicBezTo>
                  <a:pt x="3964" y="819"/>
                  <a:pt x="3957" y="814"/>
                  <a:pt x="3952" y="810"/>
                </a:cubicBezTo>
                <a:cubicBezTo>
                  <a:pt x="3956" y="803"/>
                  <a:pt x="3959" y="795"/>
                  <a:pt x="3961" y="786"/>
                </a:cubicBezTo>
                <a:close/>
                <a:moveTo>
                  <a:pt x="3943" y="822"/>
                </a:moveTo>
                <a:cubicBezTo>
                  <a:pt x="3947" y="823"/>
                  <a:pt x="3951" y="825"/>
                  <a:pt x="3955" y="827"/>
                </a:cubicBezTo>
                <a:cubicBezTo>
                  <a:pt x="3956" y="828"/>
                  <a:pt x="3957" y="829"/>
                  <a:pt x="3957" y="831"/>
                </a:cubicBezTo>
                <a:cubicBezTo>
                  <a:pt x="3955" y="831"/>
                  <a:pt x="3953" y="832"/>
                  <a:pt x="3952" y="832"/>
                </a:cubicBezTo>
                <a:cubicBezTo>
                  <a:pt x="3947" y="831"/>
                  <a:pt x="3942" y="829"/>
                  <a:pt x="3936" y="827"/>
                </a:cubicBezTo>
                <a:cubicBezTo>
                  <a:pt x="3939" y="825"/>
                  <a:pt x="3941" y="824"/>
                  <a:pt x="3943" y="822"/>
                </a:cubicBezTo>
                <a:close/>
                <a:moveTo>
                  <a:pt x="3922" y="842"/>
                </a:moveTo>
                <a:cubicBezTo>
                  <a:pt x="3927" y="843"/>
                  <a:pt x="3932" y="843"/>
                  <a:pt x="3937" y="843"/>
                </a:cubicBezTo>
                <a:cubicBezTo>
                  <a:pt x="3940" y="844"/>
                  <a:pt x="3942" y="845"/>
                  <a:pt x="3944" y="846"/>
                </a:cubicBezTo>
                <a:cubicBezTo>
                  <a:pt x="3948" y="849"/>
                  <a:pt x="3951" y="851"/>
                  <a:pt x="3954" y="853"/>
                </a:cubicBezTo>
                <a:cubicBezTo>
                  <a:pt x="3953" y="854"/>
                  <a:pt x="3953" y="855"/>
                  <a:pt x="3952" y="855"/>
                </a:cubicBezTo>
                <a:cubicBezTo>
                  <a:pt x="3952" y="862"/>
                  <a:pt x="3951" y="870"/>
                  <a:pt x="3952" y="878"/>
                </a:cubicBezTo>
                <a:cubicBezTo>
                  <a:pt x="3936" y="881"/>
                  <a:pt x="3923" y="879"/>
                  <a:pt x="3921" y="845"/>
                </a:cubicBezTo>
                <a:cubicBezTo>
                  <a:pt x="3921" y="844"/>
                  <a:pt x="3921" y="843"/>
                  <a:pt x="3922" y="842"/>
                </a:cubicBezTo>
                <a:close/>
                <a:moveTo>
                  <a:pt x="679" y="2730"/>
                </a:moveTo>
                <a:cubicBezTo>
                  <a:pt x="684" y="2731"/>
                  <a:pt x="689" y="2732"/>
                  <a:pt x="694" y="2732"/>
                </a:cubicBezTo>
                <a:cubicBezTo>
                  <a:pt x="692" y="2733"/>
                  <a:pt x="691" y="2735"/>
                  <a:pt x="689" y="2736"/>
                </a:cubicBezTo>
                <a:cubicBezTo>
                  <a:pt x="685" y="2734"/>
                  <a:pt x="681" y="2731"/>
                  <a:pt x="677" y="2729"/>
                </a:cubicBezTo>
                <a:cubicBezTo>
                  <a:pt x="678" y="2729"/>
                  <a:pt x="679" y="2729"/>
                  <a:pt x="679" y="2730"/>
                </a:cubicBezTo>
                <a:close/>
                <a:moveTo>
                  <a:pt x="721" y="2602"/>
                </a:moveTo>
                <a:cubicBezTo>
                  <a:pt x="721" y="2605"/>
                  <a:pt x="720" y="2608"/>
                  <a:pt x="720" y="2610"/>
                </a:cubicBezTo>
                <a:cubicBezTo>
                  <a:pt x="721" y="2613"/>
                  <a:pt x="721" y="2617"/>
                  <a:pt x="722" y="2620"/>
                </a:cubicBezTo>
                <a:cubicBezTo>
                  <a:pt x="720" y="2620"/>
                  <a:pt x="719" y="2619"/>
                  <a:pt x="718" y="2619"/>
                </a:cubicBezTo>
                <a:cubicBezTo>
                  <a:pt x="714" y="2617"/>
                  <a:pt x="712" y="2615"/>
                  <a:pt x="708" y="2613"/>
                </a:cubicBezTo>
                <a:cubicBezTo>
                  <a:pt x="708" y="2613"/>
                  <a:pt x="708" y="2613"/>
                  <a:pt x="708" y="2613"/>
                </a:cubicBezTo>
                <a:cubicBezTo>
                  <a:pt x="712" y="2610"/>
                  <a:pt x="717" y="2606"/>
                  <a:pt x="721" y="2602"/>
                </a:cubicBezTo>
                <a:close/>
                <a:moveTo>
                  <a:pt x="702" y="2539"/>
                </a:moveTo>
                <a:cubicBezTo>
                  <a:pt x="690" y="2546"/>
                  <a:pt x="678" y="2551"/>
                  <a:pt x="665" y="2554"/>
                </a:cubicBezTo>
                <a:cubicBezTo>
                  <a:pt x="677" y="2549"/>
                  <a:pt x="690" y="2544"/>
                  <a:pt x="702" y="2539"/>
                </a:cubicBezTo>
                <a:close/>
                <a:moveTo>
                  <a:pt x="568" y="2239"/>
                </a:moveTo>
                <a:cubicBezTo>
                  <a:pt x="570" y="2238"/>
                  <a:pt x="571" y="2237"/>
                  <a:pt x="572" y="2236"/>
                </a:cubicBezTo>
                <a:cubicBezTo>
                  <a:pt x="577" y="2236"/>
                  <a:pt x="582" y="2235"/>
                  <a:pt x="587" y="2235"/>
                </a:cubicBezTo>
                <a:cubicBezTo>
                  <a:pt x="584" y="2239"/>
                  <a:pt x="582" y="2242"/>
                  <a:pt x="579" y="2246"/>
                </a:cubicBezTo>
                <a:cubicBezTo>
                  <a:pt x="575" y="2244"/>
                  <a:pt x="570" y="2242"/>
                  <a:pt x="565" y="2240"/>
                </a:cubicBezTo>
                <a:cubicBezTo>
                  <a:pt x="566" y="2240"/>
                  <a:pt x="567" y="2239"/>
                  <a:pt x="568" y="2239"/>
                </a:cubicBezTo>
                <a:close/>
                <a:moveTo>
                  <a:pt x="540" y="2486"/>
                </a:moveTo>
                <a:cubicBezTo>
                  <a:pt x="565" y="2477"/>
                  <a:pt x="593" y="2477"/>
                  <a:pt x="613" y="2491"/>
                </a:cubicBezTo>
                <a:cubicBezTo>
                  <a:pt x="607" y="2492"/>
                  <a:pt x="600" y="2494"/>
                  <a:pt x="591" y="2496"/>
                </a:cubicBezTo>
                <a:cubicBezTo>
                  <a:pt x="586" y="2498"/>
                  <a:pt x="586" y="2508"/>
                  <a:pt x="582" y="2509"/>
                </a:cubicBezTo>
                <a:cubicBezTo>
                  <a:pt x="556" y="2519"/>
                  <a:pt x="541" y="2506"/>
                  <a:pt x="531" y="2490"/>
                </a:cubicBezTo>
                <a:cubicBezTo>
                  <a:pt x="534" y="2488"/>
                  <a:pt x="537" y="2487"/>
                  <a:pt x="540" y="2486"/>
                </a:cubicBezTo>
                <a:close/>
                <a:moveTo>
                  <a:pt x="543" y="2738"/>
                </a:moveTo>
                <a:cubicBezTo>
                  <a:pt x="523" y="2737"/>
                  <a:pt x="508" y="2700"/>
                  <a:pt x="500" y="2684"/>
                </a:cubicBezTo>
                <a:cubicBezTo>
                  <a:pt x="499" y="2683"/>
                  <a:pt x="499" y="2682"/>
                  <a:pt x="498" y="2681"/>
                </a:cubicBezTo>
                <a:cubicBezTo>
                  <a:pt x="508" y="2678"/>
                  <a:pt x="519" y="2681"/>
                  <a:pt x="534" y="2683"/>
                </a:cubicBezTo>
                <a:cubicBezTo>
                  <a:pt x="550" y="2706"/>
                  <a:pt x="571" y="2740"/>
                  <a:pt x="543" y="2738"/>
                </a:cubicBezTo>
                <a:close/>
                <a:moveTo>
                  <a:pt x="638" y="2637"/>
                </a:moveTo>
                <a:cubicBezTo>
                  <a:pt x="636" y="2639"/>
                  <a:pt x="633" y="2642"/>
                  <a:pt x="630" y="2644"/>
                </a:cubicBezTo>
                <a:cubicBezTo>
                  <a:pt x="628" y="2641"/>
                  <a:pt x="626" y="2638"/>
                  <a:pt x="624" y="2635"/>
                </a:cubicBezTo>
                <a:cubicBezTo>
                  <a:pt x="629" y="2636"/>
                  <a:pt x="634" y="2637"/>
                  <a:pt x="638" y="2637"/>
                </a:cubicBezTo>
                <a:close/>
                <a:moveTo>
                  <a:pt x="590" y="2622"/>
                </a:moveTo>
                <a:cubicBezTo>
                  <a:pt x="595" y="2623"/>
                  <a:pt x="601" y="2625"/>
                  <a:pt x="606" y="2628"/>
                </a:cubicBezTo>
                <a:cubicBezTo>
                  <a:pt x="606" y="2636"/>
                  <a:pt x="605" y="2648"/>
                  <a:pt x="603" y="2659"/>
                </a:cubicBezTo>
                <a:cubicBezTo>
                  <a:pt x="602" y="2659"/>
                  <a:pt x="601" y="2659"/>
                  <a:pt x="600" y="2660"/>
                </a:cubicBezTo>
                <a:cubicBezTo>
                  <a:pt x="600" y="2659"/>
                  <a:pt x="600" y="2659"/>
                  <a:pt x="600" y="2659"/>
                </a:cubicBezTo>
                <a:cubicBezTo>
                  <a:pt x="592" y="2646"/>
                  <a:pt x="581" y="2632"/>
                  <a:pt x="578" y="2621"/>
                </a:cubicBezTo>
                <a:cubicBezTo>
                  <a:pt x="581" y="2621"/>
                  <a:pt x="585" y="2621"/>
                  <a:pt x="590" y="2622"/>
                </a:cubicBezTo>
                <a:close/>
                <a:moveTo>
                  <a:pt x="538" y="2643"/>
                </a:moveTo>
                <a:cubicBezTo>
                  <a:pt x="552" y="2633"/>
                  <a:pt x="549" y="2624"/>
                  <a:pt x="561" y="2621"/>
                </a:cubicBezTo>
                <a:cubicBezTo>
                  <a:pt x="563" y="2631"/>
                  <a:pt x="565" y="2640"/>
                  <a:pt x="569" y="2650"/>
                </a:cubicBezTo>
                <a:cubicBezTo>
                  <a:pt x="569" y="2651"/>
                  <a:pt x="572" y="2657"/>
                  <a:pt x="576" y="2665"/>
                </a:cubicBezTo>
                <a:cubicBezTo>
                  <a:pt x="564" y="2666"/>
                  <a:pt x="551" y="2664"/>
                  <a:pt x="538" y="2663"/>
                </a:cubicBezTo>
                <a:cubicBezTo>
                  <a:pt x="534" y="2661"/>
                  <a:pt x="529" y="2659"/>
                  <a:pt x="525" y="2657"/>
                </a:cubicBezTo>
                <a:cubicBezTo>
                  <a:pt x="522" y="2656"/>
                  <a:pt x="520" y="2658"/>
                  <a:pt x="519" y="2661"/>
                </a:cubicBezTo>
                <a:cubicBezTo>
                  <a:pt x="516" y="2660"/>
                  <a:pt x="514" y="2660"/>
                  <a:pt x="511" y="2660"/>
                </a:cubicBezTo>
                <a:cubicBezTo>
                  <a:pt x="504" y="2659"/>
                  <a:pt x="496" y="2658"/>
                  <a:pt x="488" y="2658"/>
                </a:cubicBezTo>
                <a:cubicBezTo>
                  <a:pt x="488" y="2658"/>
                  <a:pt x="488" y="2657"/>
                  <a:pt x="488" y="2656"/>
                </a:cubicBezTo>
                <a:cubicBezTo>
                  <a:pt x="488" y="2655"/>
                  <a:pt x="489" y="2654"/>
                  <a:pt x="490" y="2652"/>
                </a:cubicBezTo>
                <a:cubicBezTo>
                  <a:pt x="507" y="2659"/>
                  <a:pt x="520" y="2655"/>
                  <a:pt x="538" y="2643"/>
                </a:cubicBezTo>
                <a:close/>
                <a:moveTo>
                  <a:pt x="485" y="2611"/>
                </a:moveTo>
                <a:cubicBezTo>
                  <a:pt x="482" y="2617"/>
                  <a:pt x="480" y="2621"/>
                  <a:pt x="479" y="2624"/>
                </a:cubicBezTo>
                <a:cubicBezTo>
                  <a:pt x="478" y="2624"/>
                  <a:pt x="478" y="2624"/>
                  <a:pt x="478" y="2624"/>
                </a:cubicBezTo>
                <a:cubicBezTo>
                  <a:pt x="473" y="2605"/>
                  <a:pt x="472" y="2585"/>
                  <a:pt x="475" y="2566"/>
                </a:cubicBezTo>
                <a:cubicBezTo>
                  <a:pt x="475" y="2565"/>
                  <a:pt x="475" y="2564"/>
                  <a:pt x="475" y="2563"/>
                </a:cubicBezTo>
                <a:cubicBezTo>
                  <a:pt x="483" y="2570"/>
                  <a:pt x="492" y="2577"/>
                  <a:pt x="500" y="2582"/>
                </a:cubicBezTo>
                <a:cubicBezTo>
                  <a:pt x="502" y="2583"/>
                  <a:pt x="504" y="2584"/>
                  <a:pt x="506" y="2585"/>
                </a:cubicBezTo>
                <a:cubicBezTo>
                  <a:pt x="498" y="2592"/>
                  <a:pt x="491" y="2601"/>
                  <a:pt x="485" y="2611"/>
                </a:cubicBezTo>
                <a:close/>
                <a:moveTo>
                  <a:pt x="536" y="2566"/>
                </a:moveTo>
                <a:cubicBezTo>
                  <a:pt x="531" y="2568"/>
                  <a:pt x="526" y="2570"/>
                  <a:pt x="522" y="2573"/>
                </a:cubicBezTo>
                <a:cubicBezTo>
                  <a:pt x="506" y="2569"/>
                  <a:pt x="495" y="2562"/>
                  <a:pt x="480" y="2547"/>
                </a:cubicBezTo>
                <a:cubicBezTo>
                  <a:pt x="482" y="2540"/>
                  <a:pt x="485" y="2534"/>
                  <a:pt x="489" y="2528"/>
                </a:cubicBezTo>
                <a:cubicBezTo>
                  <a:pt x="504" y="2521"/>
                  <a:pt x="516" y="2535"/>
                  <a:pt x="526" y="2542"/>
                </a:cubicBezTo>
                <a:cubicBezTo>
                  <a:pt x="538" y="2549"/>
                  <a:pt x="546" y="2556"/>
                  <a:pt x="555" y="2560"/>
                </a:cubicBezTo>
                <a:cubicBezTo>
                  <a:pt x="548" y="2561"/>
                  <a:pt x="542" y="2563"/>
                  <a:pt x="536" y="2566"/>
                </a:cubicBezTo>
                <a:close/>
                <a:moveTo>
                  <a:pt x="612" y="2516"/>
                </a:moveTo>
                <a:cubicBezTo>
                  <a:pt x="591" y="2529"/>
                  <a:pt x="584" y="2551"/>
                  <a:pt x="559" y="2535"/>
                </a:cubicBezTo>
                <a:cubicBezTo>
                  <a:pt x="565" y="2535"/>
                  <a:pt x="571" y="2534"/>
                  <a:pt x="577" y="2531"/>
                </a:cubicBezTo>
                <a:cubicBezTo>
                  <a:pt x="597" y="2523"/>
                  <a:pt x="604" y="2507"/>
                  <a:pt x="629" y="2507"/>
                </a:cubicBezTo>
                <a:cubicBezTo>
                  <a:pt x="629" y="2508"/>
                  <a:pt x="630" y="2508"/>
                  <a:pt x="630" y="2509"/>
                </a:cubicBezTo>
                <a:cubicBezTo>
                  <a:pt x="630" y="2509"/>
                  <a:pt x="631" y="2509"/>
                  <a:pt x="631" y="2509"/>
                </a:cubicBezTo>
                <a:cubicBezTo>
                  <a:pt x="625" y="2510"/>
                  <a:pt x="618" y="2512"/>
                  <a:pt x="612" y="2516"/>
                </a:cubicBezTo>
                <a:close/>
                <a:moveTo>
                  <a:pt x="673" y="2503"/>
                </a:moveTo>
                <a:cubicBezTo>
                  <a:pt x="666" y="2502"/>
                  <a:pt x="658" y="2500"/>
                  <a:pt x="650" y="2498"/>
                </a:cubicBezTo>
                <a:cubicBezTo>
                  <a:pt x="645" y="2497"/>
                  <a:pt x="641" y="2496"/>
                  <a:pt x="638" y="2495"/>
                </a:cubicBezTo>
                <a:cubicBezTo>
                  <a:pt x="636" y="2483"/>
                  <a:pt x="632" y="2472"/>
                  <a:pt x="628" y="2461"/>
                </a:cubicBezTo>
                <a:cubicBezTo>
                  <a:pt x="656" y="2455"/>
                  <a:pt x="702" y="2464"/>
                  <a:pt x="721" y="2444"/>
                </a:cubicBezTo>
                <a:cubicBezTo>
                  <a:pt x="711" y="2470"/>
                  <a:pt x="701" y="2493"/>
                  <a:pt x="673" y="2503"/>
                </a:cubicBezTo>
                <a:close/>
                <a:moveTo>
                  <a:pt x="853" y="2223"/>
                </a:moveTo>
                <a:cubicBezTo>
                  <a:pt x="853" y="2225"/>
                  <a:pt x="853" y="2226"/>
                  <a:pt x="853" y="2227"/>
                </a:cubicBezTo>
                <a:cubicBezTo>
                  <a:pt x="850" y="2232"/>
                  <a:pt x="847" y="2238"/>
                  <a:pt x="846" y="2243"/>
                </a:cubicBezTo>
                <a:cubicBezTo>
                  <a:pt x="843" y="2252"/>
                  <a:pt x="843" y="2262"/>
                  <a:pt x="844" y="2271"/>
                </a:cubicBezTo>
                <a:cubicBezTo>
                  <a:pt x="840" y="2272"/>
                  <a:pt x="836" y="2273"/>
                  <a:pt x="832" y="2275"/>
                </a:cubicBezTo>
                <a:cubicBezTo>
                  <a:pt x="815" y="2283"/>
                  <a:pt x="799" y="2297"/>
                  <a:pt x="801" y="2318"/>
                </a:cubicBezTo>
                <a:cubicBezTo>
                  <a:pt x="803" y="2332"/>
                  <a:pt x="825" y="2338"/>
                  <a:pt x="828" y="2322"/>
                </a:cubicBezTo>
                <a:cubicBezTo>
                  <a:pt x="830" y="2313"/>
                  <a:pt x="836" y="2308"/>
                  <a:pt x="845" y="2304"/>
                </a:cubicBezTo>
                <a:cubicBezTo>
                  <a:pt x="844" y="2321"/>
                  <a:pt x="839" y="2334"/>
                  <a:pt x="831" y="2349"/>
                </a:cubicBezTo>
                <a:cubicBezTo>
                  <a:pt x="830" y="2350"/>
                  <a:pt x="830" y="2351"/>
                  <a:pt x="830" y="2351"/>
                </a:cubicBezTo>
                <a:cubicBezTo>
                  <a:pt x="787" y="2328"/>
                  <a:pt x="751" y="2319"/>
                  <a:pt x="727" y="2367"/>
                </a:cubicBezTo>
                <a:cubicBezTo>
                  <a:pt x="708" y="2404"/>
                  <a:pt x="704" y="2437"/>
                  <a:pt x="653" y="2442"/>
                </a:cubicBezTo>
                <a:cubicBezTo>
                  <a:pt x="642" y="2443"/>
                  <a:pt x="630" y="2443"/>
                  <a:pt x="620" y="2445"/>
                </a:cubicBezTo>
                <a:cubicBezTo>
                  <a:pt x="618" y="2440"/>
                  <a:pt x="614" y="2435"/>
                  <a:pt x="611" y="2430"/>
                </a:cubicBezTo>
                <a:cubicBezTo>
                  <a:pt x="621" y="2431"/>
                  <a:pt x="632" y="2431"/>
                  <a:pt x="643" y="2427"/>
                </a:cubicBezTo>
                <a:cubicBezTo>
                  <a:pt x="645" y="2426"/>
                  <a:pt x="648" y="2424"/>
                  <a:pt x="647" y="2421"/>
                </a:cubicBezTo>
                <a:cubicBezTo>
                  <a:pt x="647" y="2421"/>
                  <a:pt x="647" y="2420"/>
                  <a:pt x="647" y="2420"/>
                </a:cubicBezTo>
                <a:cubicBezTo>
                  <a:pt x="647" y="2420"/>
                  <a:pt x="647" y="2419"/>
                  <a:pt x="648" y="2419"/>
                </a:cubicBezTo>
                <a:cubicBezTo>
                  <a:pt x="648" y="2419"/>
                  <a:pt x="648" y="2418"/>
                  <a:pt x="649" y="2418"/>
                </a:cubicBezTo>
                <a:cubicBezTo>
                  <a:pt x="649" y="2418"/>
                  <a:pt x="650" y="2419"/>
                  <a:pt x="650" y="2419"/>
                </a:cubicBezTo>
                <a:cubicBezTo>
                  <a:pt x="652" y="2419"/>
                  <a:pt x="652" y="2420"/>
                  <a:pt x="654" y="2420"/>
                </a:cubicBezTo>
                <a:cubicBezTo>
                  <a:pt x="661" y="2418"/>
                  <a:pt x="660" y="2404"/>
                  <a:pt x="669" y="2406"/>
                </a:cubicBezTo>
                <a:cubicBezTo>
                  <a:pt x="671" y="2407"/>
                  <a:pt x="673" y="2406"/>
                  <a:pt x="673" y="2403"/>
                </a:cubicBezTo>
                <a:cubicBezTo>
                  <a:pt x="673" y="2402"/>
                  <a:pt x="673" y="2401"/>
                  <a:pt x="674" y="2400"/>
                </a:cubicBezTo>
                <a:cubicBezTo>
                  <a:pt x="674" y="2398"/>
                  <a:pt x="672" y="2397"/>
                  <a:pt x="670" y="2397"/>
                </a:cubicBezTo>
                <a:cubicBezTo>
                  <a:pt x="676" y="2397"/>
                  <a:pt x="674" y="2387"/>
                  <a:pt x="674" y="2383"/>
                </a:cubicBezTo>
                <a:cubicBezTo>
                  <a:pt x="675" y="2383"/>
                  <a:pt x="676" y="2383"/>
                  <a:pt x="676" y="2383"/>
                </a:cubicBezTo>
                <a:cubicBezTo>
                  <a:pt x="677" y="2384"/>
                  <a:pt x="678" y="2384"/>
                  <a:pt x="678" y="2385"/>
                </a:cubicBezTo>
                <a:cubicBezTo>
                  <a:pt x="680" y="2387"/>
                  <a:pt x="683" y="2386"/>
                  <a:pt x="683" y="2383"/>
                </a:cubicBezTo>
                <a:cubicBezTo>
                  <a:pt x="683" y="2382"/>
                  <a:pt x="683" y="2380"/>
                  <a:pt x="682" y="2379"/>
                </a:cubicBezTo>
                <a:cubicBezTo>
                  <a:pt x="682" y="2379"/>
                  <a:pt x="683" y="2379"/>
                  <a:pt x="684" y="2379"/>
                </a:cubicBezTo>
                <a:cubicBezTo>
                  <a:pt x="687" y="2379"/>
                  <a:pt x="691" y="2379"/>
                  <a:pt x="691" y="2375"/>
                </a:cubicBezTo>
                <a:cubicBezTo>
                  <a:pt x="691" y="2374"/>
                  <a:pt x="691" y="2374"/>
                  <a:pt x="690" y="2374"/>
                </a:cubicBezTo>
                <a:cubicBezTo>
                  <a:pt x="689" y="2373"/>
                  <a:pt x="688" y="2373"/>
                  <a:pt x="686" y="2373"/>
                </a:cubicBezTo>
                <a:cubicBezTo>
                  <a:pt x="685" y="2372"/>
                  <a:pt x="683" y="2372"/>
                  <a:pt x="682" y="2371"/>
                </a:cubicBezTo>
                <a:cubicBezTo>
                  <a:pt x="684" y="2371"/>
                  <a:pt x="687" y="2371"/>
                  <a:pt x="689" y="2370"/>
                </a:cubicBezTo>
                <a:cubicBezTo>
                  <a:pt x="691" y="2370"/>
                  <a:pt x="691" y="2368"/>
                  <a:pt x="690" y="2367"/>
                </a:cubicBezTo>
                <a:cubicBezTo>
                  <a:pt x="689" y="2365"/>
                  <a:pt x="687" y="2365"/>
                  <a:pt x="686" y="2364"/>
                </a:cubicBezTo>
                <a:cubicBezTo>
                  <a:pt x="687" y="2364"/>
                  <a:pt x="688" y="2363"/>
                  <a:pt x="689" y="2362"/>
                </a:cubicBezTo>
                <a:cubicBezTo>
                  <a:pt x="690" y="2361"/>
                  <a:pt x="690" y="2361"/>
                  <a:pt x="689" y="2360"/>
                </a:cubicBezTo>
                <a:cubicBezTo>
                  <a:pt x="689" y="2359"/>
                  <a:pt x="688" y="2358"/>
                  <a:pt x="686" y="2358"/>
                </a:cubicBezTo>
                <a:cubicBezTo>
                  <a:pt x="687" y="2358"/>
                  <a:pt x="688" y="2358"/>
                  <a:pt x="689" y="2358"/>
                </a:cubicBezTo>
                <a:cubicBezTo>
                  <a:pt x="692" y="2357"/>
                  <a:pt x="692" y="2353"/>
                  <a:pt x="689" y="2352"/>
                </a:cubicBezTo>
                <a:cubicBezTo>
                  <a:pt x="688" y="2351"/>
                  <a:pt x="687" y="2351"/>
                  <a:pt x="686" y="2351"/>
                </a:cubicBezTo>
                <a:cubicBezTo>
                  <a:pt x="686" y="2349"/>
                  <a:pt x="685" y="2347"/>
                  <a:pt x="683" y="2346"/>
                </a:cubicBezTo>
                <a:cubicBezTo>
                  <a:pt x="682" y="2345"/>
                  <a:pt x="680" y="2345"/>
                  <a:pt x="679" y="2346"/>
                </a:cubicBezTo>
                <a:cubicBezTo>
                  <a:pt x="678" y="2344"/>
                  <a:pt x="677" y="2343"/>
                  <a:pt x="675" y="2344"/>
                </a:cubicBezTo>
                <a:cubicBezTo>
                  <a:pt x="671" y="2344"/>
                  <a:pt x="670" y="2346"/>
                  <a:pt x="667" y="2349"/>
                </a:cubicBezTo>
                <a:cubicBezTo>
                  <a:pt x="667" y="2349"/>
                  <a:pt x="666" y="2350"/>
                  <a:pt x="666" y="2351"/>
                </a:cubicBezTo>
                <a:cubicBezTo>
                  <a:pt x="665" y="2351"/>
                  <a:pt x="666" y="2351"/>
                  <a:pt x="665" y="2350"/>
                </a:cubicBezTo>
                <a:cubicBezTo>
                  <a:pt x="664" y="2346"/>
                  <a:pt x="662" y="2341"/>
                  <a:pt x="660" y="2336"/>
                </a:cubicBezTo>
                <a:cubicBezTo>
                  <a:pt x="661" y="2336"/>
                  <a:pt x="661" y="2337"/>
                  <a:pt x="661" y="2337"/>
                </a:cubicBezTo>
                <a:cubicBezTo>
                  <a:pt x="663" y="2340"/>
                  <a:pt x="663" y="2341"/>
                  <a:pt x="667" y="2342"/>
                </a:cubicBezTo>
                <a:cubicBezTo>
                  <a:pt x="669" y="2343"/>
                  <a:pt x="671" y="2340"/>
                  <a:pt x="671" y="2338"/>
                </a:cubicBezTo>
                <a:cubicBezTo>
                  <a:pt x="671" y="2338"/>
                  <a:pt x="671" y="2337"/>
                  <a:pt x="671" y="2337"/>
                </a:cubicBezTo>
                <a:cubicBezTo>
                  <a:pt x="674" y="2337"/>
                  <a:pt x="677" y="2335"/>
                  <a:pt x="681" y="2333"/>
                </a:cubicBezTo>
                <a:cubicBezTo>
                  <a:pt x="684" y="2330"/>
                  <a:pt x="687" y="2328"/>
                  <a:pt x="686" y="2324"/>
                </a:cubicBezTo>
                <a:cubicBezTo>
                  <a:pt x="686" y="2320"/>
                  <a:pt x="682" y="2319"/>
                  <a:pt x="681" y="2317"/>
                </a:cubicBezTo>
                <a:cubicBezTo>
                  <a:pt x="680" y="2316"/>
                  <a:pt x="680" y="2312"/>
                  <a:pt x="679" y="2311"/>
                </a:cubicBezTo>
                <a:cubicBezTo>
                  <a:pt x="679" y="2311"/>
                  <a:pt x="679" y="2311"/>
                  <a:pt x="679" y="2311"/>
                </a:cubicBezTo>
                <a:cubicBezTo>
                  <a:pt x="679" y="2311"/>
                  <a:pt x="680" y="2310"/>
                  <a:pt x="681" y="2310"/>
                </a:cubicBezTo>
                <a:cubicBezTo>
                  <a:pt x="685" y="2308"/>
                  <a:pt x="685" y="2304"/>
                  <a:pt x="683" y="2301"/>
                </a:cubicBezTo>
                <a:cubicBezTo>
                  <a:pt x="686" y="2300"/>
                  <a:pt x="689" y="2297"/>
                  <a:pt x="691" y="2294"/>
                </a:cubicBezTo>
                <a:cubicBezTo>
                  <a:pt x="693" y="2291"/>
                  <a:pt x="689" y="2288"/>
                  <a:pt x="686" y="2290"/>
                </a:cubicBezTo>
                <a:cubicBezTo>
                  <a:pt x="683" y="2292"/>
                  <a:pt x="680" y="2294"/>
                  <a:pt x="677" y="2295"/>
                </a:cubicBezTo>
                <a:cubicBezTo>
                  <a:pt x="677" y="2293"/>
                  <a:pt x="678" y="2291"/>
                  <a:pt x="680" y="2291"/>
                </a:cubicBezTo>
                <a:cubicBezTo>
                  <a:pt x="684" y="2289"/>
                  <a:pt x="681" y="2284"/>
                  <a:pt x="678" y="2285"/>
                </a:cubicBezTo>
                <a:cubicBezTo>
                  <a:pt x="673" y="2285"/>
                  <a:pt x="670" y="2289"/>
                  <a:pt x="669" y="2294"/>
                </a:cubicBezTo>
                <a:cubicBezTo>
                  <a:pt x="669" y="2295"/>
                  <a:pt x="669" y="2296"/>
                  <a:pt x="669" y="2297"/>
                </a:cubicBezTo>
                <a:cubicBezTo>
                  <a:pt x="667" y="2297"/>
                  <a:pt x="664" y="2297"/>
                  <a:pt x="662" y="2298"/>
                </a:cubicBezTo>
                <a:cubicBezTo>
                  <a:pt x="661" y="2299"/>
                  <a:pt x="660" y="2300"/>
                  <a:pt x="659" y="2301"/>
                </a:cubicBezTo>
                <a:cubicBezTo>
                  <a:pt x="659" y="2301"/>
                  <a:pt x="659" y="2301"/>
                  <a:pt x="658" y="2301"/>
                </a:cubicBezTo>
                <a:cubicBezTo>
                  <a:pt x="657" y="2302"/>
                  <a:pt x="655" y="2303"/>
                  <a:pt x="654" y="2303"/>
                </a:cubicBezTo>
                <a:cubicBezTo>
                  <a:pt x="654" y="2303"/>
                  <a:pt x="654" y="2303"/>
                  <a:pt x="654" y="2302"/>
                </a:cubicBezTo>
                <a:cubicBezTo>
                  <a:pt x="657" y="2297"/>
                  <a:pt x="658" y="2297"/>
                  <a:pt x="663" y="2295"/>
                </a:cubicBezTo>
                <a:cubicBezTo>
                  <a:pt x="668" y="2293"/>
                  <a:pt x="672" y="2288"/>
                  <a:pt x="671" y="2282"/>
                </a:cubicBezTo>
                <a:cubicBezTo>
                  <a:pt x="671" y="2282"/>
                  <a:pt x="671" y="2282"/>
                  <a:pt x="671" y="2282"/>
                </a:cubicBezTo>
                <a:cubicBezTo>
                  <a:pt x="671" y="2281"/>
                  <a:pt x="671" y="2281"/>
                  <a:pt x="672" y="2280"/>
                </a:cubicBezTo>
                <a:cubicBezTo>
                  <a:pt x="673" y="2279"/>
                  <a:pt x="672" y="2277"/>
                  <a:pt x="672" y="2276"/>
                </a:cubicBezTo>
                <a:cubicBezTo>
                  <a:pt x="671" y="2275"/>
                  <a:pt x="671" y="2275"/>
                  <a:pt x="671" y="2275"/>
                </a:cubicBezTo>
                <a:cubicBezTo>
                  <a:pt x="670" y="2275"/>
                  <a:pt x="670" y="2275"/>
                  <a:pt x="669" y="2275"/>
                </a:cubicBezTo>
                <a:cubicBezTo>
                  <a:pt x="667" y="2276"/>
                  <a:pt x="665" y="2277"/>
                  <a:pt x="663" y="2279"/>
                </a:cubicBezTo>
                <a:cubicBezTo>
                  <a:pt x="664" y="2276"/>
                  <a:pt x="664" y="2274"/>
                  <a:pt x="664" y="2272"/>
                </a:cubicBezTo>
                <a:cubicBezTo>
                  <a:pt x="663" y="2267"/>
                  <a:pt x="657" y="2267"/>
                  <a:pt x="657" y="2271"/>
                </a:cubicBezTo>
                <a:cubicBezTo>
                  <a:pt x="657" y="2275"/>
                  <a:pt x="655" y="2279"/>
                  <a:pt x="653" y="2282"/>
                </a:cubicBezTo>
                <a:cubicBezTo>
                  <a:pt x="652" y="2279"/>
                  <a:pt x="651" y="2276"/>
                  <a:pt x="652" y="2273"/>
                </a:cubicBezTo>
                <a:cubicBezTo>
                  <a:pt x="654" y="2269"/>
                  <a:pt x="656" y="2267"/>
                  <a:pt x="659" y="2264"/>
                </a:cubicBezTo>
                <a:cubicBezTo>
                  <a:pt x="659" y="2263"/>
                  <a:pt x="658" y="2262"/>
                  <a:pt x="657" y="2262"/>
                </a:cubicBezTo>
                <a:cubicBezTo>
                  <a:pt x="654" y="2261"/>
                  <a:pt x="652" y="2262"/>
                  <a:pt x="650" y="2263"/>
                </a:cubicBezTo>
                <a:cubicBezTo>
                  <a:pt x="651" y="2263"/>
                  <a:pt x="651" y="2262"/>
                  <a:pt x="651" y="2261"/>
                </a:cubicBezTo>
                <a:cubicBezTo>
                  <a:pt x="651" y="2258"/>
                  <a:pt x="645" y="2257"/>
                  <a:pt x="644" y="2260"/>
                </a:cubicBezTo>
                <a:cubicBezTo>
                  <a:pt x="643" y="2263"/>
                  <a:pt x="643" y="2266"/>
                  <a:pt x="642" y="2268"/>
                </a:cubicBezTo>
                <a:cubicBezTo>
                  <a:pt x="640" y="2264"/>
                  <a:pt x="639" y="2260"/>
                  <a:pt x="642" y="2255"/>
                </a:cubicBezTo>
                <a:cubicBezTo>
                  <a:pt x="643" y="2252"/>
                  <a:pt x="640" y="2248"/>
                  <a:pt x="637" y="2251"/>
                </a:cubicBezTo>
                <a:cubicBezTo>
                  <a:pt x="636" y="2252"/>
                  <a:pt x="635" y="2254"/>
                  <a:pt x="634" y="2255"/>
                </a:cubicBezTo>
                <a:cubicBezTo>
                  <a:pt x="633" y="2252"/>
                  <a:pt x="631" y="2249"/>
                  <a:pt x="627" y="2251"/>
                </a:cubicBezTo>
                <a:cubicBezTo>
                  <a:pt x="626" y="2252"/>
                  <a:pt x="626" y="2253"/>
                  <a:pt x="626" y="2254"/>
                </a:cubicBezTo>
                <a:cubicBezTo>
                  <a:pt x="626" y="2255"/>
                  <a:pt x="626" y="2255"/>
                  <a:pt x="627" y="2256"/>
                </a:cubicBezTo>
                <a:cubicBezTo>
                  <a:pt x="628" y="2256"/>
                  <a:pt x="628" y="2261"/>
                  <a:pt x="628" y="2263"/>
                </a:cubicBezTo>
                <a:cubicBezTo>
                  <a:pt x="626" y="2260"/>
                  <a:pt x="624" y="2258"/>
                  <a:pt x="621" y="2256"/>
                </a:cubicBezTo>
                <a:cubicBezTo>
                  <a:pt x="618" y="2255"/>
                  <a:pt x="615" y="2259"/>
                  <a:pt x="617" y="2261"/>
                </a:cubicBezTo>
                <a:cubicBezTo>
                  <a:pt x="618" y="2262"/>
                  <a:pt x="619" y="2263"/>
                  <a:pt x="620" y="2264"/>
                </a:cubicBezTo>
                <a:cubicBezTo>
                  <a:pt x="619" y="2264"/>
                  <a:pt x="618" y="2264"/>
                  <a:pt x="617" y="2265"/>
                </a:cubicBezTo>
                <a:cubicBezTo>
                  <a:pt x="616" y="2265"/>
                  <a:pt x="615" y="2266"/>
                  <a:pt x="614" y="2266"/>
                </a:cubicBezTo>
                <a:cubicBezTo>
                  <a:pt x="610" y="2268"/>
                  <a:pt x="609" y="2264"/>
                  <a:pt x="609" y="2261"/>
                </a:cubicBezTo>
                <a:cubicBezTo>
                  <a:pt x="611" y="2260"/>
                  <a:pt x="612" y="2257"/>
                  <a:pt x="609" y="2256"/>
                </a:cubicBezTo>
                <a:cubicBezTo>
                  <a:pt x="609" y="2256"/>
                  <a:pt x="608" y="2256"/>
                  <a:pt x="608" y="2256"/>
                </a:cubicBezTo>
                <a:cubicBezTo>
                  <a:pt x="607" y="2255"/>
                  <a:pt x="606" y="2256"/>
                  <a:pt x="605" y="2256"/>
                </a:cubicBezTo>
                <a:cubicBezTo>
                  <a:pt x="602" y="2256"/>
                  <a:pt x="600" y="2256"/>
                  <a:pt x="598" y="2257"/>
                </a:cubicBezTo>
                <a:cubicBezTo>
                  <a:pt x="598" y="2256"/>
                  <a:pt x="597" y="2256"/>
                  <a:pt x="596" y="2255"/>
                </a:cubicBezTo>
                <a:cubicBezTo>
                  <a:pt x="600" y="2253"/>
                  <a:pt x="605" y="2251"/>
                  <a:pt x="609" y="2250"/>
                </a:cubicBezTo>
                <a:cubicBezTo>
                  <a:pt x="615" y="2251"/>
                  <a:pt x="621" y="2252"/>
                  <a:pt x="626" y="2251"/>
                </a:cubicBezTo>
                <a:cubicBezTo>
                  <a:pt x="627" y="2250"/>
                  <a:pt x="628" y="2248"/>
                  <a:pt x="627" y="2247"/>
                </a:cubicBezTo>
                <a:cubicBezTo>
                  <a:pt x="626" y="2245"/>
                  <a:pt x="624" y="2244"/>
                  <a:pt x="623" y="2243"/>
                </a:cubicBezTo>
                <a:cubicBezTo>
                  <a:pt x="626" y="2243"/>
                  <a:pt x="630" y="2243"/>
                  <a:pt x="631" y="2242"/>
                </a:cubicBezTo>
                <a:cubicBezTo>
                  <a:pt x="631" y="2242"/>
                  <a:pt x="631" y="2242"/>
                  <a:pt x="631" y="2242"/>
                </a:cubicBezTo>
                <a:cubicBezTo>
                  <a:pt x="631" y="2241"/>
                  <a:pt x="631" y="2240"/>
                  <a:pt x="630" y="2239"/>
                </a:cubicBezTo>
                <a:cubicBezTo>
                  <a:pt x="629" y="2238"/>
                  <a:pt x="627" y="2237"/>
                  <a:pt x="626" y="2236"/>
                </a:cubicBezTo>
                <a:cubicBezTo>
                  <a:pt x="626" y="2235"/>
                  <a:pt x="626" y="2234"/>
                  <a:pt x="626" y="2234"/>
                </a:cubicBezTo>
                <a:cubicBezTo>
                  <a:pt x="631" y="2235"/>
                  <a:pt x="637" y="2235"/>
                  <a:pt x="641" y="2232"/>
                </a:cubicBezTo>
                <a:cubicBezTo>
                  <a:pt x="642" y="2231"/>
                  <a:pt x="642" y="2229"/>
                  <a:pt x="641" y="2228"/>
                </a:cubicBezTo>
                <a:cubicBezTo>
                  <a:pt x="638" y="2225"/>
                  <a:pt x="633" y="2224"/>
                  <a:pt x="629" y="2222"/>
                </a:cubicBezTo>
                <a:cubicBezTo>
                  <a:pt x="632" y="2221"/>
                  <a:pt x="635" y="2219"/>
                  <a:pt x="637" y="2216"/>
                </a:cubicBezTo>
                <a:cubicBezTo>
                  <a:pt x="638" y="2215"/>
                  <a:pt x="637" y="2213"/>
                  <a:pt x="635" y="2213"/>
                </a:cubicBezTo>
                <a:cubicBezTo>
                  <a:pt x="630" y="2212"/>
                  <a:pt x="626" y="2214"/>
                  <a:pt x="621" y="2215"/>
                </a:cubicBezTo>
                <a:cubicBezTo>
                  <a:pt x="621" y="2214"/>
                  <a:pt x="622" y="2213"/>
                  <a:pt x="622" y="2212"/>
                </a:cubicBezTo>
                <a:cubicBezTo>
                  <a:pt x="622" y="2211"/>
                  <a:pt x="622" y="2210"/>
                  <a:pt x="621" y="2210"/>
                </a:cubicBezTo>
                <a:cubicBezTo>
                  <a:pt x="618" y="2209"/>
                  <a:pt x="616" y="2209"/>
                  <a:pt x="613" y="2210"/>
                </a:cubicBezTo>
                <a:cubicBezTo>
                  <a:pt x="614" y="2209"/>
                  <a:pt x="616" y="2208"/>
                  <a:pt x="617" y="2206"/>
                </a:cubicBezTo>
                <a:cubicBezTo>
                  <a:pt x="633" y="2212"/>
                  <a:pt x="650" y="2217"/>
                  <a:pt x="667" y="2220"/>
                </a:cubicBezTo>
                <a:cubicBezTo>
                  <a:pt x="669" y="2225"/>
                  <a:pt x="675" y="2229"/>
                  <a:pt x="682" y="2226"/>
                </a:cubicBezTo>
                <a:cubicBezTo>
                  <a:pt x="685" y="2225"/>
                  <a:pt x="687" y="2224"/>
                  <a:pt x="690" y="2223"/>
                </a:cubicBezTo>
                <a:cubicBezTo>
                  <a:pt x="687" y="2232"/>
                  <a:pt x="685" y="2241"/>
                  <a:pt x="688" y="2253"/>
                </a:cubicBezTo>
                <a:cubicBezTo>
                  <a:pt x="689" y="2258"/>
                  <a:pt x="696" y="2260"/>
                  <a:pt x="700" y="2256"/>
                </a:cubicBezTo>
                <a:cubicBezTo>
                  <a:pt x="710" y="2245"/>
                  <a:pt x="717" y="2232"/>
                  <a:pt x="730" y="2224"/>
                </a:cubicBezTo>
                <a:cubicBezTo>
                  <a:pt x="731" y="2223"/>
                  <a:pt x="731" y="2223"/>
                  <a:pt x="731" y="2223"/>
                </a:cubicBezTo>
                <a:cubicBezTo>
                  <a:pt x="735" y="2223"/>
                  <a:pt x="739" y="2223"/>
                  <a:pt x="744" y="2222"/>
                </a:cubicBezTo>
                <a:cubicBezTo>
                  <a:pt x="753" y="2221"/>
                  <a:pt x="762" y="2219"/>
                  <a:pt x="770" y="2218"/>
                </a:cubicBezTo>
                <a:cubicBezTo>
                  <a:pt x="759" y="2230"/>
                  <a:pt x="744" y="2238"/>
                  <a:pt x="728" y="2242"/>
                </a:cubicBezTo>
                <a:cubicBezTo>
                  <a:pt x="709" y="2246"/>
                  <a:pt x="716" y="2273"/>
                  <a:pt x="735" y="2271"/>
                </a:cubicBezTo>
                <a:cubicBezTo>
                  <a:pt x="745" y="2269"/>
                  <a:pt x="755" y="2266"/>
                  <a:pt x="764" y="2262"/>
                </a:cubicBezTo>
                <a:cubicBezTo>
                  <a:pt x="760" y="2272"/>
                  <a:pt x="756" y="2282"/>
                  <a:pt x="754" y="2292"/>
                </a:cubicBezTo>
                <a:cubicBezTo>
                  <a:pt x="753" y="2294"/>
                  <a:pt x="754" y="2296"/>
                  <a:pt x="756" y="2297"/>
                </a:cubicBezTo>
                <a:cubicBezTo>
                  <a:pt x="762" y="2299"/>
                  <a:pt x="762" y="2299"/>
                  <a:pt x="762" y="2299"/>
                </a:cubicBezTo>
                <a:cubicBezTo>
                  <a:pt x="767" y="2302"/>
                  <a:pt x="773" y="2302"/>
                  <a:pt x="778" y="2298"/>
                </a:cubicBezTo>
                <a:cubicBezTo>
                  <a:pt x="780" y="2295"/>
                  <a:pt x="782" y="2293"/>
                  <a:pt x="784" y="2291"/>
                </a:cubicBezTo>
                <a:cubicBezTo>
                  <a:pt x="785" y="2291"/>
                  <a:pt x="785" y="2292"/>
                  <a:pt x="786" y="2292"/>
                </a:cubicBezTo>
                <a:cubicBezTo>
                  <a:pt x="811" y="2293"/>
                  <a:pt x="827" y="2271"/>
                  <a:pt x="832" y="2247"/>
                </a:cubicBezTo>
                <a:cubicBezTo>
                  <a:pt x="836" y="2225"/>
                  <a:pt x="834" y="2222"/>
                  <a:pt x="855" y="2207"/>
                </a:cubicBezTo>
                <a:cubicBezTo>
                  <a:pt x="855" y="2207"/>
                  <a:pt x="855" y="2207"/>
                  <a:pt x="855" y="2207"/>
                </a:cubicBezTo>
                <a:cubicBezTo>
                  <a:pt x="856" y="2207"/>
                  <a:pt x="857" y="2207"/>
                  <a:pt x="858" y="2207"/>
                </a:cubicBezTo>
                <a:cubicBezTo>
                  <a:pt x="857" y="2213"/>
                  <a:pt x="855" y="2218"/>
                  <a:pt x="853" y="2223"/>
                </a:cubicBezTo>
                <a:close/>
                <a:moveTo>
                  <a:pt x="640" y="2299"/>
                </a:moveTo>
                <a:cubicBezTo>
                  <a:pt x="641" y="2298"/>
                  <a:pt x="642" y="2297"/>
                  <a:pt x="643" y="2297"/>
                </a:cubicBezTo>
                <a:cubicBezTo>
                  <a:pt x="645" y="2296"/>
                  <a:pt x="646" y="2295"/>
                  <a:pt x="648" y="2294"/>
                </a:cubicBezTo>
                <a:cubicBezTo>
                  <a:pt x="649" y="2294"/>
                  <a:pt x="649" y="2294"/>
                  <a:pt x="650" y="2294"/>
                </a:cubicBezTo>
                <a:cubicBezTo>
                  <a:pt x="646" y="2299"/>
                  <a:pt x="648" y="2300"/>
                  <a:pt x="644" y="2304"/>
                </a:cubicBezTo>
                <a:cubicBezTo>
                  <a:pt x="643" y="2302"/>
                  <a:pt x="641" y="2301"/>
                  <a:pt x="640" y="2299"/>
                </a:cubicBezTo>
                <a:close/>
                <a:moveTo>
                  <a:pt x="1131" y="2406"/>
                </a:moveTo>
                <a:cubicBezTo>
                  <a:pt x="1147" y="2399"/>
                  <a:pt x="1162" y="2391"/>
                  <a:pt x="1174" y="2377"/>
                </a:cubicBezTo>
                <a:cubicBezTo>
                  <a:pt x="1171" y="2391"/>
                  <a:pt x="1168" y="2404"/>
                  <a:pt x="1164" y="2417"/>
                </a:cubicBezTo>
                <a:cubicBezTo>
                  <a:pt x="1153" y="2413"/>
                  <a:pt x="1142" y="2408"/>
                  <a:pt x="1131" y="2406"/>
                </a:cubicBezTo>
                <a:close/>
                <a:moveTo>
                  <a:pt x="1158" y="2461"/>
                </a:moveTo>
                <a:cubicBezTo>
                  <a:pt x="1159" y="2459"/>
                  <a:pt x="1160" y="2458"/>
                  <a:pt x="1160" y="2457"/>
                </a:cubicBezTo>
                <a:cubicBezTo>
                  <a:pt x="1165" y="2448"/>
                  <a:pt x="1169" y="2439"/>
                  <a:pt x="1173" y="2429"/>
                </a:cubicBezTo>
                <a:cubicBezTo>
                  <a:pt x="1173" y="2429"/>
                  <a:pt x="1173" y="2429"/>
                  <a:pt x="1174" y="2429"/>
                </a:cubicBezTo>
                <a:cubicBezTo>
                  <a:pt x="1176" y="2430"/>
                  <a:pt x="1178" y="2430"/>
                  <a:pt x="1180" y="2430"/>
                </a:cubicBezTo>
                <a:cubicBezTo>
                  <a:pt x="1174" y="2442"/>
                  <a:pt x="1168" y="2454"/>
                  <a:pt x="1158" y="2461"/>
                </a:cubicBezTo>
                <a:close/>
                <a:moveTo>
                  <a:pt x="1266" y="2343"/>
                </a:moveTo>
                <a:cubicBezTo>
                  <a:pt x="1266" y="2346"/>
                  <a:pt x="1266" y="2350"/>
                  <a:pt x="1266" y="2353"/>
                </a:cubicBezTo>
                <a:cubicBezTo>
                  <a:pt x="1243" y="2354"/>
                  <a:pt x="1228" y="2378"/>
                  <a:pt x="1221" y="2400"/>
                </a:cubicBezTo>
                <a:cubicBezTo>
                  <a:pt x="1211" y="2396"/>
                  <a:pt x="1200" y="2404"/>
                  <a:pt x="1193" y="2412"/>
                </a:cubicBezTo>
                <a:cubicBezTo>
                  <a:pt x="1191" y="2414"/>
                  <a:pt x="1189" y="2416"/>
                  <a:pt x="1187" y="2418"/>
                </a:cubicBezTo>
                <a:cubicBezTo>
                  <a:pt x="1185" y="2419"/>
                  <a:pt x="1183" y="2420"/>
                  <a:pt x="1181" y="2420"/>
                </a:cubicBezTo>
                <a:cubicBezTo>
                  <a:pt x="1179" y="2421"/>
                  <a:pt x="1178" y="2420"/>
                  <a:pt x="1176" y="2420"/>
                </a:cubicBezTo>
                <a:cubicBezTo>
                  <a:pt x="1184" y="2398"/>
                  <a:pt x="1189" y="2375"/>
                  <a:pt x="1190" y="2352"/>
                </a:cubicBezTo>
                <a:cubicBezTo>
                  <a:pt x="1197" y="2337"/>
                  <a:pt x="1200" y="2322"/>
                  <a:pt x="1201" y="2306"/>
                </a:cubicBezTo>
                <a:cubicBezTo>
                  <a:pt x="1201" y="2306"/>
                  <a:pt x="1201" y="2306"/>
                  <a:pt x="1201" y="2306"/>
                </a:cubicBezTo>
                <a:cubicBezTo>
                  <a:pt x="1204" y="2311"/>
                  <a:pt x="1208" y="2315"/>
                  <a:pt x="1212" y="2318"/>
                </a:cubicBezTo>
                <a:cubicBezTo>
                  <a:pt x="1211" y="2325"/>
                  <a:pt x="1214" y="2334"/>
                  <a:pt x="1214" y="2340"/>
                </a:cubicBezTo>
                <a:cubicBezTo>
                  <a:pt x="1214" y="2352"/>
                  <a:pt x="1211" y="2363"/>
                  <a:pt x="1208" y="2375"/>
                </a:cubicBezTo>
                <a:cubicBezTo>
                  <a:pt x="1207" y="2376"/>
                  <a:pt x="1209" y="2376"/>
                  <a:pt x="1209" y="2376"/>
                </a:cubicBezTo>
                <a:cubicBezTo>
                  <a:pt x="1219" y="2367"/>
                  <a:pt x="1223" y="2354"/>
                  <a:pt x="1224" y="2342"/>
                </a:cubicBezTo>
                <a:cubicBezTo>
                  <a:pt x="1225" y="2338"/>
                  <a:pt x="1225" y="2332"/>
                  <a:pt x="1225" y="2327"/>
                </a:cubicBezTo>
                <a:cubicBezTo>
                  <a:pt x="1236" y="2333"/>
                  <a:pt x="1249" y="2341"/>
                  <a:pt x="1238" y="2355"/>
                </a:cubicBezTo>
                <a:cubicBezTo>
                  <a:pt x="1236" y="2356"/>
                  <a:pt x="1238" y="2358"/>
                  <a:pt x="1239" y="2358"/>
                </a:cubicBezTo>
                <a:cubicBezTo>
                  <a:pt x="1259" y="2353"/>
                  <a:pt x="1250" y="2329"/>
                  <a:pt x="1239" y="2320"/>
                </a:cubicBezTo>
                <a:cubicBezTo>
                  <a:pt x="1232" y="2314"/>
                  <a:pt x="1223" y="2310"/>
                  <a:pt x="1217" y="2302"/>
                </a:cubicBezTo>
                <a:cubicBezTo>
                  <a:pt x="1212" y="2296"/>
                  <a:pt x="1212" y="2288"/>
                  <a:pt x="1209" y="2281"/>
                </a:cubicBezTo>
                <a:cubicBezTo>
                  <a:pt x="1208" y="2277"/>
                  <a:pt x="1206" y="2272"/>
                  <a:pt x="1202" y="2269"/>
                </a:cubicBezTo>
                <a:cubicBezTo>
                  <a:pt x="1202" y="2269"/>
                  <a:pt x="1202" y="2269"/>
                  <a:pt x="1202" y="2269"/>
                </a:cubicBezTo>
                <a:cubicBezTo>
                  <a:pt x="1202" y="2265"/>
                  <a:pt x="1202" y="2261"/>
                  <a:pt x="1202" y="2257"/>
                </a:cubicBezTo>
                <a:cubicBezTo>
                  <a:pt x="1207" y="2258"/>
                  <a:pt x="1212" y="2258"/>
                  <a:pt x="1218" y="2257"/>
                </a:cubicBezTo>
                <a:cubicBezTo>
                  <a:pt x="1220" y="2256"/>
                  <a:pt x="1222" y="2255"/>
                  <a:pt x="1224" y="2253"/>
                </a:cubicBezTo>
                <a:cubicBezTo>
                  <a:pt x="1226" y="2254"/>
                  <a:pt x="1228" y="2255"/>
                  <a:pt x="1230" y="2256"/>
                </a:cubicBezTo>
                <a:cubicBezTo>
                  <a:pt x="1263" y="2277"/>
                  <a:pt x="1266" y="2308"/>
                  <a:pt x="1266" y="2343"/>
                </a:cubicBezTo>
                <a:close/>
                <a:moveTo>
                  <a:pt x="1583" y="2010"/>
                </a:moveTo>
                <a:cubicBezTo>
                  <a:pt x="1578" y="2012"/>
                  <a:pt x="1573" y="2014"/>
                  <a:pt x="1568" y="2015"/>
                </a:cubicBezTo>
                <a:cubicBezTo>
                  <a:pt x="1564" y="2004"/>
                  <a:pt x="1563" y="1992"/>
                  <a:pt x="1559" y="1981"/>
                </a:cubicBezTo>
                <a:cubicBezTo>
                  <a:pt x="1558" y="1977"/>
                  <a:pt x="1556" y="1973"/>
                  <a:pt x="1555" y="1968"/>
                </a:cubicBezTo>
                <a:cubicBezTo>
                  <a:pt x="1563" y="1974"/>
                  <a:pt x="1571" y="1983"/>
                  <a:pt x="1578" y="1995"/>
                </a:cubicBezTo>
                <a:cubicBezTo>
                  <a:pt x="1581" y="2000"/>
                  <a:pt x="1582" y="2005"/>
                  <a:pt x="1583" y="2010"/>
                </a:cubicBezTo>
                <a:close/>
                <a:moveTo>
                  <a:pt x="1568" y="1908"/>
                </a:moveTo>
                <a:cubicBezTo>
                  <a:pt x="1568" y="1918"/>
                  <a:pt x="1568" y="1928"/>
                  <a:pt x="1568" y="1939"/>
                </a:cubicBezTo>
                <a:cubicBezTo>
                  <a:pt x="1569" y="1947"/>
                  <a:pt x="1571" y="1956"/>
                  <a:pt x="1573" y="1964"/>
                </a:cubicBezTo>
                <a:cubicBezTo>
                  <a:pt x="1569" y="1960"/>
                  <a:pt x="1564" y="1957"/>
                  <a:pt x="1558" y="1954"/>
                </a:cubicBezTo>
                <a:cubicBezTo>
                  <a:pt x="1554" y="1951"/>
                  <a:pt x="1549" y="1949"/>
                  <a:pt x="1545" y="1948"/>
                </a:cubicBezTo>
                <a:cubicBezTo>
                  <a:pt x="1551" y="1934"/>
                  <a:pt x="1559" y="1920"/>
                  <a:pt x="1568" y="1908"/>
                </a:cubicBezTo>
                <a:close/>
                <a:moveTo>
                  <a:pt x="1528" y="2006"/>
                </a:moveTo>
                <a:cubicBezTo>
                  <a:pt x="1529" y="1993"/>
                  <a:pt x="1532" y="1981"/>
                  <a:pt x="1537" y="1968"/>
                </a:cubicBezTo>
                <a:cubicBezTo>
                  <a:pt x="1541" y="1978"/>
                  <a:pt x="1544" y="1988"/>
                  <a:pt x="1547" y="1998"/>
                </a:cubicBezTo>
                <a:cubicBezTo>
                  <a:pt x="1548" y="2004"/>
                  <a:pt x="1549" y="2011"/>
                  <a:pt x="1551" y="2017"/>
                </a:cubicBezTo>
                <a:cubicBezTo>
                  <a:pt x="1548" y="2017"/>
                  <a:pt x="1545" y="2017"/>
                  <a:pt x="1542" y="2016"/>
                </a:cubicBezTo>
                <a:cubicBezTo>
                  <a:pt x="1537" y="2014"/>
                  <a:pt x="1532" y="2012"/>
                  <a:pt x="1527" y="2009"/>
                </a:cubicBezTo>
                <a:cubicBezTo>
                  <a:pt x="1528" y="2008"/>
                  <a:pt x="1528" y="2007"/>
                  <a:pt x="1528" y="2006"/>
                </a:cubicBezTo>
                <a:close/>
                <a:moveTo>
                  <a:pt x="1567" y="2073"/>
                </a:moveTo>
                <a:cubicBezTo>
                  <a:pt x="1567" y="2073"/>
                  <a:pt x="1567" y="2073"/>
                  <a:pt x="1567" y="2073"/>
                </a:cubicBezTo>
                <a:cubicBezTo>
                  <a:pt x="1555" y="2060"/>
                  <a:pt x="1542" y="2053"/>
                  <a:pt x="1527" y="2049"/>
                </a:cubicBezTo>
                <a:cubicBezTo>
                  <a:pt x="1526" y="2043"/>
                  <a:pt x="1526" y="2037"/>
                  <a:pt x="1526" y="2031"/>
                </a:cubicBezTo>
                <a:cubicBezTo>
                  <a:pt x="1543" y="2042"/>
                  <a:pt x="1558" y="2054"/>
                  <a:pt x="1567" y="2073"/>
                </a:cubicBezTo>
                <a:close/>
                <a:moveTo>
                  <a:pt x="1578" y="2209"/>
                </a:moveTo>
                <a:cubicBezTo>
                  <a:pt x="1578" y="2209"/>
                  <a:pt x="1577" y="2208"/>
                  <a:pt x="1576" y="2208"/>
                </a:cubicBezTo>
                <a:cubicBezTo>
                  <a:pt x="1575" y="2207"/>
                  <a:pt x="1573" y="2208"/>
                  <a:pt x="1572" y="2209"/>
                </a:cubicBezTo>
                <a:cubicBezTo>
                  <a:pt x="1570" y="2208"/>
                  <a:pt x="1568" y="2206"/>
                  <a:pt x="1567" y="2202"/>
                </a:cubicBezTo>
                <a:cubicBezTo>
                  <a:pt x="1567" y="2200"/>
                  <a:pt x="1567" y="2197"/>
                  <a:pt x="1567" y="2193"/>
                </a:cubicBezTo>
                <a:cubicBezTo>
                  <a:pt x="1571" y="2198"/>
                  <a:pt x="1575" y="2203"/>
                  <a:pt x="1578" y="2209"/>
                </a:cubicBezTo>
                <a:close/>
                <a:moveTo>
                  <a:pt x="1574" y="2166"/>
                </a:moveTo>
                <a:cubicBezTo>
                  <a:pt x="1580" y="2170"/>
                  <a:pt x="1588" y="2172"/>
                  <a:pt x="1598" y="2172"/>
                </a:cubicBezTo>
                <a:cubicBezTo>
                  <a:pt x="1600" y="2173"/>
                  <a:pt x="1601" y="2172"/>
                  <a:pt x="1603" y="2172"/>
                </a:cubicBezTo>
                <a:cubicBezTo>
                  <a:pt x="1602" y="2173"/>
                  <a:pt x="1601" y="2174"/>
                  <a:pt x="1599" y="2175"/>
                </a:cubicBezTo>
                <a:cubicBezTo>
                  <a:pt x="1594" y="2175"/>
                  <a:pt x="1588" y="2174"/>
                  <a:pt x="1582" y="2173"/>
                </a:cubicBezTo>
                <a:cubicBezTo>
                  <a:pt x="1580" y="2173"/>
                  <a:pt x="1578" y="2173"/>
                  <a:pt x="1576" y="2172"/>
                </a:cubicBezTo>
                <a:cubicBezTo>
                  <a:pt x="1575" y="2170"/>
                  <a:pt x="1574" y="2168"/>
                  <a:pt x="1574" y="2166"/>
                </a:cubicBezTo>
                <a:close/>
                <a:moveTo>
                  <a:pt x="1563" y="2131"/>
                </a:moveTo>
                <a:cubicBezTo>
                  <a:pt x="1561" y="2128"/>
                  <a:pt x="1559" y="2124"/>
                  <a:pt x="1558" y="2121"/>
                </a:cubicBezTo>
                <a:cubicBezTo>
                  <a:pt x="1562" y="2117"/>
                  <a:pt x="1566" y="2114"/>
                  <a:pt x="1569" y="2110"/>
                </a:cubicBezTo>
                <a:cubicBezTo>
                  <a:pt x="1568" y="2117"/>
                  <a:pt x="1565" y="2124"/>
                  <a:pt x="1563" y="2131"/>
                </a:cubicBezTo>
                <a:close/>
                <a:moveTo>
                  <a:pt x="1547" y="2238"/>
                </a:moveTo>
                <a:cubicBezTo>
                  <a:pt x="1545" y="2239"/>
                  <a:pt x="1544" y="2240"/>
                  <a:pt x="1542" y="2241"/>
                </a:cubicBezTo>
                <a:cubicBezTo>
                  <a:pt x="1540" y="2231"/>
                  <a:pt x="1537" y="2221"/>
                  <a:pt x="1532" y="2212"/>
                </a:cubicBezTo>
                <a:cubicBezTo>
                  <a:pt x="1533" y="2211"/>
                  <a:pt x="1534" y="2210"/>
                  <a:pt x="1536" y="2209"/>
                </a:cubicBezTo>
                <a:cubicBezTo>
                  <a:pt x="1540" y="2206"/>
                  <a:pt x="1544" y="2202"/>
                  <a:pt x="1548" y="2198"/>
                </a:cubicBezTo>
                <a:cubicBezTo>
                  <a:pt x="1549" y="2200"/>
                  <a:pt x="1549" y="2201"/>
                  <a:pt x="1550" y="2202"/>
                </a:cubicBezTo>
                <a:cubicBezTo>
                  <a:pt x="1550" y="2203"/>
                  <a:pt x="1550" y="2203"/>
                  <a:pt x="1550" y="2204"/>
                </a:cubicBezTo>
                <a:cubicBezTo>
                  <a:pt x="1549" y="2206"/>
                  <a:pt x="1549" y="2210"/>
                  <a:pt x="1548" y="2213"/>
                </a:cubicBezTo>
                <a:cubicBezTo>
                  <a:pt x="1547" y="2221"/>
                  <a:pt x="1546" y="2229"/>
                  <a:pt x="1547" y="2238"/>
                </a:cubicBezTo>
                <a:close/>
                <a:moveTo>
                  <a:pt x="1534" y="2145"/>
                </a:moveTo>
                <a:cubicBezTo>
                  <a:pt x="1536" y="2146"/>
                  <a:pt x="1537" y="2146"/>
                  <a:pt x="1539" y="2147"/>
                </a:cubicBezTo>
                <a:cubicBezTo>
                  <a:pt x="1544" y="2147"/>
                  <a:pt x="1549" y="2148"/>
                  <a:pt x="1554" y="2148"/>
                </a:cubicBezTo>
                <a:cubicBezTo>
                  <a:pt x="1555" y="2149"/>
                  <a:pt x="1555" y="2151"/>
                  <a:pt x="1556" y="2152"/>
                </a:cubicBezTo>
                <a:cubicBezTo>
                  <a:pt x="1555" y="2156"/>
                  <a:pt x="1554" y="2160"/>
                  <a:pt x="1554" y="2164"/>
                </a:cubicBezTo>
                <a:cubicBezTo>
                  <a:pt x="1546" y="2159"/>
                  <a:pt x="1539" y="2153"/>
                  <a:pt x="1534" y="2145"/>
                </a:cubicBezTo>
                <a:close/>
                <a:moveTo>
                  <a:pt x="1536" y="2109"/>
                </a:moveTo>
                <a:cubicBezTo>
                  <a:pt x="1537" y="2113"/>
                  <a:pt x="1538" y="2116"/>
                  <a:pt x="1540" y="2119"/>
                </a:cubicBezTo>
                <a:cubicBezTo>
                  <a:pt x="1537" y="2122"/>
                  <a:pt x="1534" y="2124"/>
                  <a:pt x="1531" y="2127"/>
                </a:cubicBezTo>
                <a:cubicBezTo>
                  <a:pt x="1534" y="2122"/>
                  <a:pt x="1535" y="2116"/>
                  <a:pt x="1536" y="2110"/>
                </a:cubicBezTo>
                <a:cubicBezTo>
                  <a:pt x="1536" y="2110"/>
                  <a:pt x="1536" y="2109"/>
                  <a:pt x="1536" y="2109"/>
                </a:cubicBezTo>
                <a:close/>
                <a:moveTo>
                  <a:pt x="1553" y="2108"/>
                </a:moveTo>
                <a:cubicBezTo>
                  <a:pt x="1548" y="2095"/>
                  <a:pt x="1544" y="2083"/>
                  <a:pt x="1540" y="2072"/>
                </a:cubicBezTo>
                <a:cubicBezTo>
                  <a:pt x="1547" y="2076"/>
                  <a:pt x="1554" y="2082"/>
                  <a:pt x="1560" y="2089"/>
                </a:cubicBezTo>
                <a:cubicBezTo>
                  <a:pt x="1562" y="2092"/>
                  <a:pt x="1564" y="2094"/>
                  <a:pt x="1565" y="2097"/>
                </a:cubicBezTo>
                <a:cubicBezTo>
                  <a:pt x="1561" y="2100"/>
                  <a:pt x="1557" y="2104"/>
                  <a:pt x="1553" y="2108"/>
                </a:cubicBezTo>
                <a:close/>
                <a:moveTo>
                  <a:pt x="1501" y="2178"/>
                </a:moveTo>
                <a:cubicBezTo>
                  <a:pt x="1507" y="2177"/>
                  <a:pt x="1512" y="2176"/>
                  <a:pt x="1517" y="2176"/>
                </a:cubicBezTo>
                <a:cubicBezTo>
                  <a:pt x="1523" y="2177"/>
                  <a:pt x="1528" y="2178"/>
                  <a:pt x="1534" y="2180"/>
                </a:cubicBezTo>
                <a:cubicBezTo>
                  <a:pt x="1536" y="2181"/>
                  <a:pt x="1538" y="2182"/>
                  <a:pt x="1539" y="2184"/>
                </a:cubicBezTo>
                <a:cubicBezTo>
                  <a:pt x="1533" y="2190"/>
                  <a:pt x="1528" y="2195"/>
                  <a:pt x="1521" y="2198"/>
                </a:cubicBezTo>
                <a:cubicBezTo>
                  <a:pt x="1521" y="2198"/>
                  <a:pt x="1520" y="2197"/>
                  <a:pt x="1519" y="2196"/>
                </a:cubicBezTo>
                <a:cubicBezTo>
                  <a:pt x="1513" y="2191"/>
                  <a:pt x="1507" y="2188"/>
                  <a:pt x="1500" y="2184"/>
                </a:cubicBezTo>
                <a:cubicBezTo>
                  <a:pt x="1497" y="2183"/>
                  <a:pt x="1494" y="2182"/>
                  <a:pt x="1491" y="2181"/>
                </a:cubicBezTo>
                <a:cubicBezTo>
                  <a:pt x="1491" y="2181"/>
                  <a:pt x="1491" y="2181"/>
                  <a:pt x="1491" y="2181"/>
                </a:cubicBezTo>
                <a:cubicBezTo>
                  <a:pt x="1495" y="2180"/>
                  <a:pt x="1498" y="2179"/>
                  <a:pt x="1501" y="2178"/>
                </a:cubicBezTo>
                <a:close/>
                <a:moveTo>
                  <a:pt x="1507" y="2205"/>
                </a:moveTo>
                <a:cubicBezTo>
                  <a:pt x="1502" y="2207"/>
                  <a:pt x="1497" y="2208"/>
                  <a:pt x="1493" y="2209"/>
                </a:cubicBezTo>
                <a:cubicBezTo>
                  <a:pt x="1493" y="2206"/>
                  <a:pt x="1493" y="2202"/>
                  <a:pt x="1493" y="2198"/>
                </a:cubicBezTo>
                <a:cubicBezTo>
                  <a:pt x="1498" y="2200"/>
                  <a:pt x="1503" y="2202"/>
                  <a:pt x="1507" y="2205"/>
                </a:cubicBezTo>
                <a:close/>
                <a:moveTo>
                  <a:pt x="1424" y="2185"/>
                </a:moveTo>
                <a:cubicBezTo>
                  <a:pt x="1438" y="2190"/>
                  <a:pt x="1453" y="2189"/>
                  <a:pt x="1469" y="2186"/>
                </a:cubicBezTo>
                <a:cubicBezTo>
                  <a:pt x="1471" y="2189"/>
                  <a:pt x="1474" y="2191"/>
                  <a:pt x="1477" y="2192"/>
                </a:cubicBezTo>
                <a:cubicBezTo>
                  <a:pt x="1478" y="2199"/>
                  <a:pt x="1477" y="2205"/>
                  <a:pt x="1477" y="2212"/>
                </a:cubicBezTo>
                <a:cubicBezTo>
                  <a:pt x="1473" y="2212"/>
                  <a:pt x="1469" y="2213"/>
                  <a:pt x="1464" y="2213"/>
                </a:cubicBezTo>
                <a:cubicBezTo>
                  <a:pt x="1451" y="2202"/>
                  <a:pt x="1435" y="2195"/>
                  <a:pt x="1422" y="2185"/>
                </a:cubicBezTo>
                <a:cubicBezTo>
                  <a:pt x="1423" y="2185"/>
                  <a:pt x="1423" y="2185"/>
                  <a:pt x="1424" y="2185"/>
                </a:cubicBezTo>
                <a:close/>
                <a:moveTo>
                  <a:pt x="1406" y="2192"/>
                </a:moveTo>
                <a:cubicBezTo>
                  <a:pt x="1417" y="2201"/>
                  <a:pt x="1429" y="2208"/>
                  <a:pt x="1442" y="2216"/>
                </a:cubicBezTo>
                <a:cubicBezTo>
                  <a:pt x="1433" y="2217"/>
                  <a:pt x="1424" y="2220"/>
                  <a:pt x="1416" y="2225"/>
                </a:cubicBezTo>
                <a:cubicBezTo>
                  <a:pt x="1416" y="2223"/>
                  <a:pt x="1416" y="2221"/>
                  <a:pt x="1416" y="2219"/>
                </a:cubicBezTo>
                <a:cubicBezTo>
                  <a:pt x="1413" y="2202"/>
                  <a:pt x="1405" y="2199"/>
                  <a:pt x="1394" y="2197"/>
                </a:cubicBezTo>
                <a:cubicBezTo>
                  <a:pt x="1398" y="2195"/>
                  <a:pt x="1402" y="2193"/>
                  <a:pt x="1406" y="2192"/>
                </a:cubicBezTo>
                <a:close/>
                <a:moveTo>
                  <a:pt x="1378" y="2297"/>
                </a:moveTo>
                <a:cubicBezTo>
                  <a:pt x="1376" y="2296"/>
                  <a:pt x="1375" y="2295"/>
                  <a:pt x="1374" y="2295"/>
                </a:cubicBezTo>
                <a:cubicBezTo>
                  <a:pt x="1374" y="2290"/>
                  <a:pt x="1375" y="2285"/>
                  <a:pt x="1375" y="2280"/>
                </a:cubicBezTo>
                <a:cubicBezTo>
                  <a:pt x="1375" y="2279"/>
                  <a:pt x="1375" y="2279"/>
                  <a:pt x="1375" y="2278"/>
                </a:cubicBezTo>
                <a:cubicBezTo>
                  <a:pt x="1377" y="2276"/>
                  <a:pt x="1379" y="2273"/>
                  <a:pt x="1382" y="2270"/>
                </a:cubicBezTo>
                <a:cubicBezTo>
                  <a:pt x="1384" y="2272"/>
                  <a:pt x="1387" y="2275"/>
                  <a:pt x="1390" y="2277"/>
                </a:cubicBezTo>
                <a:cubicBezTo>
                  <a:pt x="1391" y="2289"/>
                  <a:pt x="1396" y="2300"/>
                  <a:pt x="1404" y="2308"/>
                </a:cubicBezTo>
                <a:cubicBezTo>
                  <a:pt x="1398" y="2308"/>
                  <a:pt x="1391" y="2307"/>
                  <a:pt x="1385" y="2306"/>
                </a:cubicBezTo>
                <a:cubicBezTo>
                  <a:pt x="1380" y="2305"/>
                  <a:pt x="1376" y="2304"/>
                  <a:pt x="1372" y="2304"/>
                </a:cubicBezTo>
                <a:cubicBezTo>
                  <a:pt x="1372" y="2302"/>
                  <a:pt x="1373" y="2300"/>
                  <a:pt x="1373" y="2298"/>
                </a:cubicBezTo>
                <a:cubicBezTo>
                  <a:pt x="1374" y="2298"/>
                  <a:pt x="1376" y="2299"/>
                  <a:pt x="1377" y="2299"/>
                </a:cubicBezTo>
                <a:cubicBezTo>
                  <a:pt x="1379" y="2299"/>
                  <a:pt x="1379" y="2297"/>
                  <a:pt x="1378" y="2297"/>
                </a:cubicBezTo>
                <a:close/>
                <a:moveTo>
                  <a:pt x="1369" y="2212"/>
                </a:moveTo>
                <a:cubicBezTo>
                  <a:pt x="1382" y="2215"/>
                  <a:pt x="1380" y="2207"/>
                  <a:pt x="1390" y="2223"/>
                </a:cubicBezTo>
                <a:cubicBezTo>
                  <a:pt x="1394" y="2230"/>
                  <a:pt x="1395" y="2234"/>
                  <a:pt x="1395" y="2237"/>
                </a:cubicBezTo>
                <a:cubicBezTo>
                  <a:pt x="1392" y="2239"/>
                  <a:pt x="1388" y="2243"/>
                  <a:pt x="1384" y="2247"/>
                </a:cubicBezTo>
                <a:cubicBezTo>
                  <a:pt x="1380" y="2243"/>
                  <a:pt x="1376" y="2238"/>
                  <a:pt x="1372" y="2234"/>
                </a:cubicBezTo>
                <a:cubicBezTo>
                  <a:pt x="1371" y="2226"/>
                  <a:pt x="1369" y="2219"/>
                  <a:pt x="1367" y="2211"/>
                </a:cubicBezTo>
                <a:cubicBezTo>
                  <a:pt x="1368" y="2212"/>
                  <a:pt x="1368" y="2212"/>
                  <a:pt x="1369" y="2212"/>
                </a:cubicBezTo>
                <a:close/>
                <a:moveTo>
                  <a:pt x="1312" y="2225"/>
                </a:moveTo>
                <a:cubicBezTo>
                  <a:pt x="1322" y="2245"/>
                  <a:pt x="1327" y="2267"/>
                  <a:pt x="1330" y="2292"/>
                </a:cubicBezTo>
                <a:cubicBezTo>
                  <a:pt x="1330" y="2292"/>
                  <a:pt x="1330" y="2292"/>
                  <a:pt x="1330" y="2292"/>
                </a:cubicBezTo>
                <a:cubicBezTo>
                  <a:pt x="1327" y="2291"/>
                  <a:pt x="1323" y="2289"/>
                  <a:pt x="1320" y="2288"/>
                </a:cubicBezTo>
                <a:cubicBezTo>
                  <a:pt x="1321" y="2276"/>
                  <a:pt x="1321" y="2264"/>
                  <a:pt x="1317" y="2252"/>
                </a:cubicBezTo>
                <a:cubicBezTo>
                  <a:pt x="1314" y="2243"/>
                  <a:pt x="1310" y="2235"/>
                  <a:pt x="1305" y="2227"/>
                </a:cubicBezTo>
                <a:cubicBezTo>
                  <a:pt x="1307" y="2227"/>
                  <a:pt x="1309" y="2226"/>
                  <a:pt x="1312" y="2225"/>
                </a:cubicBezTo>
                <a:close/>
                <a:moveTo>
                  <a:pt x="1285" y="2233"/>
                </a:moveTo>
                <a:cubicBezTo>
                  <a:pt x="1293" y="2243"/>
                  <a:pt x="1297" y="2254"/>
                  <a:pt x="1299" y="2266"/>
                </a:cubicBezTo>
                <a:cubicBezTo>
                  <a:pt x="1294" y="2259"/>
                  <a:pt x="1290" y="2252"/>
                  <a:pt x="1285" y="2244"/>
                </a:cubicBezTo>
                <a:cubicBezTo>
                  <a:pt x="1283" y="2241"/>
                  <a:pt x="1281" y="2238"/>
                  <a:pt x="1279" y="2234"/>
                </a:cubicBezTo>
                <a:cubicBezTo>
                  <a:pt x="1281" y="2234"/>
                  <a:pt x="1283" y="2233"/>
                  <a:pt x="1285" y="2233"/>
                </a:cubicBezTo>
                <a:close/>
                <a:moveTo>
                  <a:pt x="1290" y="2403"/>
                </a:moveTo>
                <a:cubicBezTo>
                  <a:pt x="1283" y="2380"/>
                  <a:pt x="1285" y="2357"/>
                  <a:pt x="1285" y="2332"/>
                </a:cubicBezTo>
                <a:cubicBezTo>
                  <a:pt x="1285" y="2312"/>
                  <a:pt x="1284" y="2292"/>
                  <a:pt x="1275" y="2274"/>
                </a:cubicBezTo>
                <a:cubicBezTo>
                  <a:pt x="1278" y="2277"/>
                  <a:pt x="1281" y="2279"/>
                  <a:pt x="1284" y="2282"/>
                </a:cubicBezTo>
                <a:cubicBezTo>
                  <a:pt x="1288" y="2289"/>
                  <a:pt x="1293" y="2295"/>
                  <a:pt x="1298" y="2301"/>
                </a:cubicBezTo>
                <a:cubicBezTo>
                  <a:pt x="1297" y="2307"/>
                  <a:pt x="1297" y="2313"/>
                  <a:pt x="1296" y="2319"/>
                </a:cubicBezTo>
                <a:cubicBezTo>
                  <a:pt x="1294" y="2342"/>
                  <a:pt x="1299" y="2363"/>
                  <a:pt x="1309" y="2382"/>
                </a:cubicBezTo>
                <a:cubicBezTo>
                  <a:pt x="1302" y="2389"/>
                  <a:pt x="1296" y="2396"/>
                  <a:pt x="1290" y="2403"/>
                </a:cubicBezTo>
                <a:close/>
                <a:moveTo>
                  <a:pt x="1323" y="2367"/>
                </a:moveTo>
                <a:cubicBezTo>
                  <a:pt x="1319" y="2359"/>
                  <a:pt x="1317" y="2352"/>
                  <a:pt x="1316" y="2344"/>
                </a:cubicBezTo>
                <a:cubicBezTo>
                  <a:pt x="1314" y="2336"/>
                  <a:pt x="1315" y="2327"/>
                  <a:pt x="1316" y="2319"/>
                </a:cubicBezTo>
                <a:cubicBezTo>
                  <a:pt x="1324" y="2327"/>
                  <a:pt x="1333" y="2333"/>
                  <a:pt x="1343" y="2339"/>
                </a:cubicBezTo>
                <a:cubicBezTo>
                  <a:pt x="1343" y="2339"/>
                  <a:pt x="1343" y="2340"/>
                  <a:pt x="1343" y="2340"/>
                </a:cubicBezTo>
                <a:cubicBezTo>
                  <a:pt x="1338" y="2349"/>
                  <a:pt x="1331" y="2357"/>
                  <a:pt x="1323" y="2367"/>
                </a:cubicBezTo>
                <a:close/>
                <a:moveTo>
                  <a:pt x="1360" y="2279"/>
                </a:moveTo>
                <a:cubicBezTo>
                  <a:pt x="1360" y="2282"/>
                  <a:pt x="1359" y="2284"/>
                  <a:pt x="1360" y="2287"/>
                </a:cubicBezTo>
                <a:cubicBezTo>
                  <a:pt x="1359" y="2291"/>
                  <a:pt x="1359" y="2296"/>
                  <a:pt x="1358" y="2301"/>
                </a:cubicBezTo>
                <a:cubicBezTo>
                  <a:pt x="1356" y="2300"/>
                  <a:pt x="1353" y="2299"/>
                  <a:pt x="1351" y="2299"/>
                </a:cubicBezTo>
                <a:cubicBezTo>
                  <a:pt x="1346" y="2274"/>
                  <a:pt x="1346" y="2248"/>
                  <a:pt x="1335" y="2224"/>
                </a:cubicBezTo>
                <a:cubicBezTo>
                  <a:pt x="1343" y="2232"/>
                  <a:pt x="1351" y="2240"/>
                  <a:pt x="1359" y="2248"/>
                </a:cubicBezTo>
                <a:cubicBezTo>
                  <a:pt x="1360" y="2258"/>
                  <a:pt x="1361" y="2269"/>
                  <a:pt x="1360" y="2279"/>
                </a:cubicBezTo>
                <a:close/>
                <a:moveTo>
                  <a:pt x="1579" y="2497"/>
                </a:moveTo>
                <a:cubicBezTo>
                  <a:pt x="1575" y="2505"/>
                  <a:pt x="1578" y="2516"/>
                  <a:pt x="1582" y="2525"/>
                </a:cubicBezTo>
                <a:cubicBezTo>
                  <a:pt x="1577" y="2527"/>
                  <a:pt x="1573" y="2530"/>
                  <a:pt x="1569" y="2533"/>
                </a:cubicBezTo>
                <a:cubicBezTo>
                  <a:pt x="1554" y="2516"/>
                  <a:pt x="1537" y="2501"/>
                  <a:pt x="1518" y="2488"/>
                </a:cubicBezTo>
                <a:cubicBezTo>
                  <a:pt x="1496" y="2474"/>
                  <a:pt x="1476" y="2462"/>
                  <a:pt x="1466" y="2437"/>
                </a:cubicBezTo>
                <a:cubicBezTo>
                  <a:pt x="1465" y="2435"/>
                  <a:pt x="1464" y="2433"/>
                  <a:pt x="1464" y="2431"/>
                </a:cubicBezTo>
                <a:cubicBezTo>
                  <a:pt x="1472" y="2436"/>
                  <a:pt x="1481" y="2440"/>
                  <a:pt x="1489" y="2445"/>
                </a:cubicBezTo>
                <a:cubicBezTo>
                  <a:pt x="1504" y="2454"/>
                  <a:pt x="1519" y="2463"/>
                  <a:pt x="1535" y="2473"/>
                </a:cubicBezTo>
                <a:cubicBezTo>
                  <a:pt x="1536" y="2474"/>
                  <a:pt x="1538" y="2472"/>
                  <a:pt x="1537" y="2470"/>
                </a:cubicBezTo>
                <a:cubicBezTo>
                  <a:pt x="1527" y="2459"/>
                  <a:pt x="1514" y="2446"/>
                  <a:pt x="1500" y="2435"/>
                </a:cubicBezTo>
                <a:cubicBezTo>
                  <a:pt x="1502" y="2435"/>
                  <a:pt x="1505" y="2435"/>
                  <a:pt x="1507" y="2436"/>
                </a:cubicBezTo>
                <a:cubicBezTo>
                  <a:pt x="1518" y="2437"/>
                  <a:pt x="1530" y="2438"/>
                  <a:pt x="1542" y="2439"/>
                </a:cubicBezTo>
                <a:cubicBezTo>
                  <a:pt x="1542" y="2440"/>
                  <a:pt x="1543" y="2439"/>
                  <a:pt x="1542" y="2438"/>
                </a:cubicBezTo>
                <a:cubicBezTo>
                  <a:pt x="1532" y="2432"/>
                  <a:pt x="1521" y="2428"/>
                  <a:pt x="1509" y="2427"/>
                </a:cubicBezTo>
                <a:cubicBezTo>
                  <a:pt x="1502" y="2426"/>
                  <a:pt x="1494" y="2424"/>
                  <a:pt x="1487" y="2426"/>
                </a:cubicBezTo>
                <a:cubicBezTo>
                  <a:pt x="1477" y="2420"/>
                  <a:pt x="1467" y="2416"/>
                  <a:pt x="1458" y="2414"/>
                </a:cubicBezTo>
                <a:cubicBezTo>
                  <a:pt x="1455" y="2406"/>
                  <a:pt x="1452" y="2398"/>
                  <a:pt x="1447" y="2391"/>
                </a:cubicBezTo>
                <a:cubicBezTo>
                  <a:pt x="1444" y="2386"/>
                  <a:pt x="1440" y="2382"/>
                  <a:pt x="1436" y="2378"/>
                </a:cubicBezTo>
                <a:cubicBezTo>
                  <a:pt x="1470" y="2389"/>
                  <a:pt x="1504" y="2401"/>
                  <a:pt x="1537" y="2416"/>
                </a:cubicBezTo>
                <a:cubicBezTo>
                  <a:pt x="1537" y="2416"/>
                  <a:pt x="1537" y="2417"/>
                  <a:pt x="1538" y="2418"/>
                </a:cubicBezTo>
                <a:cubicBezTo>
                  <a:pt x="1556" y="2434"/>
                  <a:pt x="1559" y="2450"/>
                  <a:pt x="1566" y="2472"/>
                </a:cubicBezTo>
                <a:cubicBezTo>
                  <a:pt x="1569" y="2483"/>
                  <a:pt x="1573" y="2490"/>
                  <a:pt x="1579" y="2497"/>
                </a:cubicBezTo>
                <a:close/>
                <a:moveTo>
                  <a:pt x="1539" y="2357"/>
                </a:moveTo>
                <a:cubicBezTo>
                  <a:pt x="1537" y="2380"/>
                  <a:pt x="1550" y="2397"/>
                  <a:pt x="1570" y="2409"/>
                </a:cubicBezTo>
                <a:cubicBezTo>
                  <a:pt x="1586" y="2420"/>
                  <a:pt x="1608" y="2425"/>
                  <a:pt x="1621" y="2441"/>
                </a:cubicBezTo>
                <a:cubicBezTo>
                  <a:pt x="1621" y="2442"/>
                  <a:pt x="1622" y="2442"/>
                  <a:pt x="1622" y="2443"/>
                </a:cubicBezTo>
                <a:cubicBezTo>
                  <a:pt x="1613" y="2437"/>
                  <a:pt x="1604" y="2432"/>
                  <a:pt x="1595" y="2427"/>
                </a:cubicBezTo>
                <a:cubicBezTo>
                  <a:pt x="1561" y="2407"/>
                  <a:pt x="1527" y="2389"/>
                  <a:pt x="1490" y="2375"/>
                </a:cubicBezTo>
                <a:cubicBezTo>
                  <a:pt x="1452" y="2361"/>
                  <a:pt x="1411" y="2352"/>
                  <a:pt x="1374" y="2334"/>
                </a:cubicBezTo>
                <a:cubicBezTo>
                  <a:pt x="1370" y="2333"/>
                  <a:pt x="1367" y="2331"/>
                  <a:pt x="1364" y="2329"/>
                </a:cubicBezTo>
                <a:cubicBezTo>
                  <a:pt x="1365" y="2325"/>
                  <a:pt x="1367" y="2321"/>
                  <a:pt x="1368" y="2318"/>
                </a:cubicBezTo>
                <a:cubicBezTo>
                  <a:pt x="1398" y="2323"/>
                  <a:pt x="1427" y="2326"/>
                  <a:pt x="1455" y="2323"/>
                </a:cubicBezTo>
                <a:cubicBezTo>
                  <a:pt x="1463" y="2328"/>
                  <a:pt x="1472" y="2333"/>
                  <a:pt x="1480" y="2337"/>
                </a:cubicBezTo>
                <a:cubicBezTo>
                  <a:pt x="1499" y="2345"/>
                  <a:pt x="1519" y="2352"/>
                  <a:pt x="1539" y="2357"/>
                </a:cubicBezTo>
                <a:close/>
                <a:moveTo>
                  <a:pt x="1405" y="2290"/>
                </a:moveTo>
                <a:cubicBezTo>
                  <a:pt x="1415" y="2297"/>
                  <a:pt x="1425" y="2304"/>
                  <a:pt x="1435" y="2311"/>
                </a:cubicBezTo>
                <a:cubicBezTo>
                  <a:pt x="1427" y="2311"/>
                  <a:pt x="1419" y="2310"/>
                  <a:pt x="1412" y="2309"/>
                </a:cubicBezTo>
                <a:cubicBezTo>
                  <a:pt x="1409" y="2303"/>
                  <a:pt x="1407" y="2296"/>
                  <a:pt x="1405" y="2290"/>
                </a:cubicBezTo>
                <a:close/>
                <a:moveTo>
                  <a:pt x="1485" y="2306"/>
                </a:moveTo>
                <a:cubicBezTo>
                  <a:pt x="1480" y="2308"/>
                  <a:pt x="1474" y="2308"/>
                  <a:pt x="1468" y="2309"/>
                </a:cubicBezTo>
                <a:cubicBezTo>
                  <a:pt x="1445" y="2296"/>
                  <a:pt x="1424" y="2282"/>
                  <a:pt x="1404" y="2265"/>
                </a:cubicBezTo>
                <a:cubicBezTo>
                  <a:pt x="1405" y="2261"/>
                  <a:pt x="1406" y="2257"/>
                  <a:pt x="1407" y="2252"/>
                </a:cubicBezTo>
                <a:cubicBezTo>
                  <a:pt x="1408" y="2250"/>
                  <a:pt x="1409" y="2248"/>
                  <a:pt x="1410" y="2246"/>
                </a:cubicBezTo>
                <a:cubicBezTo>
                  <a:pt x="1413" y="2244"/>
                  <a:pt x="1415" y="2242"/>
                  <a:pt x="1416" y="2241"/>
                </a:cubicBezTo>
                <a:cubicBezTo>
                  <a:pt x="1430" y="2233"/>
                  <a:pt x="1445" y="2231"/>
                  <a:pt x="1460" y="2230"/>
                </a:cubicBezTo>
                <a:cubicBezTo>
                  <a:pt x="1463" y="2233"/>
                  <a:pt x="1466" y="2236"/>
                  <a:pt x="1468" y="2239"/>
                </a:cubicBezTo>
                <a:cubicBezTo>
                  <a:pt x="1460" y="2255"/>
                  <a:pt x="1445" y="2267"/>
                  <a:pt x="1421" y="2274"/>
                </a:cubicBezTo>
                <a:cubicBezTo>
                  <a:pt x="1420" y="2274"/>
                  <a:pt x="1420" y="2275"/>
                  <a:pt x="1421" y="2275"/>
                </a:cubicBezTo>
                <a:cubicBezTo>
                  <a:pt x="1442" y="2276"/>
                  <a:pt x="1462" y="2266"/>
                  <a:pt x="1475" y="2251"/>
                </a:cubicBezTo>
                <a:cubicBezTo>
                  <a:pt x="1482" y="2265"/>
                  <a:pt x="1484" y="2282"/>
                  <a:pt x="1480" y="2300"/>
                </a:cubicBezTo>
                <a:cubicBezTo>
                  <a:pt x="1480" y="2302"/>
                  <a:pt x="1482" y="2303"/>
                  <a:pt x="1483" y="2301"/>
                </a:cubicBezTo>
                <a:cubicBezTo>
                  <a:pt x="1495" y="2281"/>
                  <a:pt x="1494" y="2257"/>
                  <a:pt x="1484" y="2237"/>
                </a:cubicBezTo>
                <a:cubicBezTo>
                  <a:pt x="1486" y="2234"/>
                  <a:pt x="1487" y="2231"/>
                  <a:pt x="1489" y="2228"/>
                </a:cubicBezTo>
                <a:cubicBezTo>
                  <a:pt x="1499" y="2226"/>
                  <a:pt x="1510" y="2224"/>
                  <a:pt x="1519" y="2219"/>
                </a:cubicBezTo>
                <a:cubicBezTo>
                  <a:pt x="1519" y="2220"/>
                  <a:pt x="1520" y="2220"/>
                  <a:pt x="1520" y="2221"/>
                </a:cubicBezTo>
                <a:cubicBezTo>
                  <a:pt x="1526" y="2230"/>
                  <a:pt x="1528" y="2241"/>
                  <a:pt x="1529" y="2252"/>
                </a:cubicBezTo>
                <a:cubicBezTo>
                  <a:pt x="1517" y="2263"/>
                  <a:pt x="1507" y="2276"/>
                  <a:pt x="1500" y="2292"/>
                </a:cubicBezTo>
                <a:cubicBezTo>
                  <a:pt x="1499" y="2294"/>
                  <a:pt x="1501" y="2296"/>
                  <a:pt x="1503" y="2294"/>
                </a:cubicBezTo>
                <a:cubicBezTo>
                  <a:pt x="1512" y="2284"/>
                  <a:pt x="1521" y="2275"/>
                  <a:pt x="1531" y="2266"/>
                </a:cubicBezTo>
                <a:cubicBezTo>
                  <a:pt x="1532" y="2274"/>
                  <a:pt x="1533" y="2282"/>
                  <a:pt x="1536" y="2290"/>
                </a:cubicBezTo>
                <a:cubicBezTo>
                  <a:pt x="1536" y="2290"/>
                  <a:pt x="1536" y="2290"/>
                  <a:pt x="1536" y="2290"/>
                </a:cubicBezTo>
                <a:cubicBezTo>
                  <a:pt x="1519" y="2296"/>
                  <a:pt x="1503" y="2302"/>
                  <a:pt x="1485" y="2306"/>
                </a:cubicBezTo>
                <a:close/>
                <a:moveTo>
                  <a:pt x="1582" y="2276"/>
                </a:moveTo>
                <a:cubicBezTo>
                  <a:pt x="1577" y="2276"/>
                  <a:pt x="1573" y="2277"/>
                  <a:pt x="1569" y="2279"/>
                </a:cubicBezTo>
                <a:cubicBezTo>
                  <a:pt x="1558" y="2281"/>
                  <a:pt x="1548" y="2285"/>
                  <a:pt x="1538" y="2289"/>
                </a:cubicBezTo>
                <a:cubicBezTo>
                  <a:pt x="1542" y="2279"/>
                  <a:pt x="1544" y="2268"/>
                  <a:pt x="1543" y="2256"/>
                </a:cubicBezTo>
                <a:cubicBezTo>
                  <a:pt x="1546" y="2254"/>
                  <a:pt x="1548" y="2253"/>
                  <a:pt x="1551" y="2251"/>
                </a:cubicBezTo>
                <a:cubicBezTo>
                  <a:pt x="1554" y="2261"/>
                  <a:pt x="1561" y="2269"/>
                  <a:pt x="1572" y="2272"/>
                </a:cubicBezTo>
                <a:cubicBezTo>
                  <a:pt x="1573" y="2272"/>
                  <a:pt x="1574" y="2271"/>
                  <a:pt x="1573" y="2270"/>
                </a:cubicBezTo>
                <a:cubicBezTo>
                  <a:pt x="1566" y="2261"/>
                  <a:pt x="1563" y="2252"/>
                  <a:pt x="1562" y="2243"/>
                </a:cubicBezTo>
                <a:cubicBezTo>
                  <a:pt x="1570" y="2238"/>
                  <a:pt x="1578" y="2234"/>
                  <a:pt x="1586" y="2231"/>
                </a:cubicBezTo>
                <a:cubicBezTo>
                  <a:pt x="1589" y="2246"/>
                  <a:pt x="1586" y="2261"/>
                  <a:pt x="1582" y="2276"/>
                </a:cubicBezTo>
                <a:close/>
                <a:moveTo>
                  <a:pt x="1653" y="2273"/>
                </a:moveTo>
                <a:cubicBezTo>
                  <a:pt x="1633" y="2270"/>
                  <a:pt x="1612" y="2271"/>
                  <a:pt x="1592" y="2274"/>
                </a:cubicBezTo>
                <a:cubicBezTo>
                  <a:pt x="1601" y="2255"/>
                  <a:pt x="1602" y="2233"/>
                  <a:pt x="1596" y="2213"/>
                </a:cubicBezTo>
                <a:cubicBezTo>
                  <a:pt x="1597" y="2212"/>
                  <a:pt x="1597" y="2210"/>
                  <a:pt x="1598" y="2209"/>
                </a:cubicBezTo>
                <a:cubicBezTo>
                  <a:pt x="1616" y="2224"/>
                  <a:pt x="1631" y="2243"/>
                  <a:pt x="1647" y="2264"/>
                </a:cubicBezTo>
                <a:cubicBezTo>
                  <a:pt x="1648" y="2266"/>
                  <a:pt x="1650" y="2266"/>
                  <a:pt x="1651" y="2265"/>
                </a:cubicBezTo>
                <a:cubicBezTo>
                  <a:pt x="1652" y="2268"/>
                  <a:pt x="1652" y="2270"/>
                  <a:pt x="1653" y="2273"/>
                </a:cubicBezTo>
                <a:close/>
                <a:moveTo>
                  <a:pt x="1621" y="2197"/>
                </a:moveTo>
                <a:cubicBezTo>
                  <a:pt x="1641" y="2211"/>
                  <a:pt x="1646" y="2234"/>
                  <a:pt x="1650" y="2257"/>
                </a:cubicBezTo>
                <a:cubicBezTo>
                  <a:pt x="1640" y="2232"/>
                  <a:pt x="1624" y="2211"/>
                  <a:pt x="1604" y="2196"/>
                </a:cubicBezTo>
                <a:cubicBezTo>
                  <a:pt x="1605" y="2194"/>
                  <a:pt x="1606" y="2192"/>
                  <a:pt x="1607" y="2191"/>
                </a:cubicBezTo>
                <a:cubicBezTo>
                  <a:pt x="1612" y="2192"/>
                  <a:pt x="1617" y="2194"/>
                  <a:pt x="1621" y="2197"/>
                </a:cubicBezTo>
                <a:close/>
                <a:moveTo>
                  <a:pt x="1581" y="2153"/>
                </a:moveTo>
                <a:cubicBezTo>
                  <a:pt x="1582" y="2152"/>
                  <a:pt x="1583" y="2151"/>
                  <a:pt x="1584" y="2150"/>
                </a:cubicBezTo>
                <a:cubicBezTo>
                  <a:pt x="1597" y="2150"/>
                  <a:pt x="1611" y="2150"/>
                  <a:pt x="1625" y="2150"/>
                </a:cubicBezTo>
                <a:cubicBezTo>
                  <a:pt x="1606" y="2161"/>
                  <a:pt x="1592" y="2160"/>
                  <a:pt x="1581" y="2153"/>
                </a:cubicBezTo>
                <a:close/>
                <a:moveTo>
                  <a:pt x="1660" y="2103"/>
                </a:moveTo>
                <a:cubicBezTo>
                  <a:pt x="1667" y="2098"/>
                  <a:pt x="1673" y="2099"/>
                  <a:pt x="1679" y="2106"/>
                </a:cubicBezTo>
                <a:cubicBezTo>
                  <a:pt x="1683" y="2107"/>
                  <a:pt x="1687" y="2109"/>
                  <a:pt x="1689" y="2112"/>
                </a:cubicBezTo>
                <a:cubicBezTo>
                  <a:pt x="1671" y="2115"/>
                  <a:pt x="1655" y="2129"/>
                  <a:pt x="1640" y="2140"/>
                </a:cubicBezTo>
                <a:cubicBezTo>
                  <a:pt x="1635" y="2139"/>
                  <a:pt x="1629" y="2139"/>
                  <a:pt x="1622" y="2138"/>
                </a:cubicBezTo>
                <a:cubicBezTo>
                  <a:pt x="1612" y="2138"/>
                  <a:pt x="1601" y="2138"/>
                  <a:pt x="1591" y="2138"/>
                </a:cubicBezTo>
                <a:cubicBezTo>
                  <a:pt x="1594" y="2132"/>
                  <a:pt x="1598" y="2126"/>
                  <a:pt x="1601" y="2121"/>
                </a:cubicBezTo>
                <a:cubicBezTo>
                  <a:pt x="1615" y="2120"/>
                  <a:pt x="1630" y="2113"/>
                  <a:pt x="1642" y="2109"/>
                </a:cubicBezTo>
                <a:cubicBezTo>
                  <a:pt x="1648" y="2107"/>
                  <a:pt x="1654" y="2104"/>
                  <a:pt x="1660" y="2103"/>
                </a:cubicBezTo>
                <a:close/>
                <a:moveTo>
                  <a:pt x="1616" y="2096"/>
                </a:moveTo>
                <a:cubicBezTo>
                  <a:pt x="1619" y="2091"/>
                  <a:pt x="1623" y="2086"/>
                  <a:pt x="1627" y="2080"/>
                </a:cubicBezTo>
                <a:cubicBezTo>
                  <a:pt x="1633" y="2084"/>
                  <a:pt x="1641" y="2087"/>
                  <a:pt x="1648" y="2090"/>
                </a:cubicBezTo>
                <a:cubicBezTo>
                  <a:pt x="1643" y="2092"/>
                  <a:pt x="1638" y="2094"/>
                  <a:pt x="1634" y="2096"/>
                </a:cubicBezTo>
                <a:cubicBezTo>
                  <a:pt x="1627" y="2098"/>
                  <a:pt x="1619" y="2102"/>
                  <a:pt x="1611" y="2104"/>
                </a:cubicBezTo>
                <a:cubicBezTo>
                  <a:pt x="1613" y="2101"/>
                  <a:pt x="1614" y="2099"/>
                  <a:pt x="1616" y="2096"/>
                </a:cubicBezTo>
                <a:close/>
                <a:moveTo>
                  <a:pt x="1610" y="2074"/>
                </a:moveTo>
                <a:cubicBezTo>
                  <a:pt x="1608" y="2083"/>
                  <a:pt x="1598" y="2095"/>
                  <a:pt x="1593" y="2103"/>
                </a:cubicBezTo>
                <a:cubicBezTo>
                  <a:pt x="1590" y="2102"/>
                  <a:pt x="1588" y="2101"/>
                  <a:pt x="1587" y="2099"/>
                </a:cubicBezTo>
                <a:cubicBezTo>
                  <a:pt x="1587" y="2098"/>
                  <a:pt x="1587" y="2096"/>
                  <a:pt x="1587" y="2094"/>
                </a:cubicBezTo>
                <a:cubicBezTo>
                  <a:pt x="1594" y="2087"/>
                  <a:pt x="1602" y="2081"/>
                  <a:pt x="1610" y="2074"/>
                </a:cubicBezTo>
                <a:close/>
                <a:moveTo>
                  <a:pt x="1594" y="2057"/>
                </a:moveTo>
                <a:cubicBezTo>
                  <a:pt x="1595" y="2057"/>
                  <a:pt x="1596" y="2058"/>
                  <a:pt x="1596" y="2059"/>
                </a:cubicBezTo>
                <a:cubicBezTo>
                  <a:pt x="1598" y="2061"/>
                  <a:pt x="1600" y="2062"/>
                  <a:pt x="1602" y="2064"/>
                </a:cubicBezTo>
                <a:cubicBezTo>
                  <a:pt x="1598" y="2067"/>
                  <a:pt x="1596" y="2070"/>
                  <a:pt x="1593" y="2072"/>
                </a:cubicBezTo>
                <a:cubicBezTo>
                  <a:pt x="1590" y="2074"/>
                  <a:pt x="1588" y="2077"/>
                  <a:pt x="1585" y="2079"/>
                </a:cubicBezTo>
                <a:cubicBezTo>
                  <a:pt x="1582" y="2063"/>
                  <a:pt x="1573" y="2051"/>
                  <a:pt x="1563" y="2041"/>
                </a:cubicBezTo>
                <a:cubicBezTo>
                  <a:pt x="1564" y="2043"/>
                  <a:pt x="1566" y="2044"/>
                  <a:pt x="1568" y="2045"/>
                </a:cubicBezTo>
                <a:cubicBezTo>
                  <a:pt x="1573" y="2048"/>
                  <a:pt x="1584" y="2052"/>
                  <a:pt x="1594" y="2057"/>
                </a:cubicBezTo>
                <a:close/>
                <a:moveTo>
                  <a:pt x="1894" y="1880"/>
                </a:moveTo>
                <a:cubicBezTo>
                  <a:pt x="1893" y="1878"/>
                  <a:pt x="1893" y="1877"/>
                  <a:pt x="1892" y="1876"/>
                </a:cubicBezTo>
                <a:cubicBezTo>
                  <a:pt x="1893" y="1869"/>
                  <a:pt x="1895" y="1864"/>
                  <a:pt x="1904" y="1870"/>
                </a:cubicBezTo>
                <a:cubicBezTo>
                  <a:pt x="1905" y="1871"/>
                  <a:pt x="1906" y="1871"/>
                  <a:pt x="1906" y="1872"/>
                </a:cubicBezTo>
                <a:cubicBezTo>
                  <a:pt x="1902" y="1875"/>
                  <a:pt x="1898" y="1877"/>
                  <a:pt x="1894" y="1880"/>
                </a:cubicBezTo>
                <a:close/>
                <a:moveTo>
                  <a:pt x="1985" y="1997"/>
                </a:moveTo>
                <a:cubicBezTo>
                  <a:pt x="1978" y="1988"/>
                  <a:pt x="1979" y="1973"/>
                  <a:pt x="1979" y="1960"/>
                </a:cubicBezTo>
                <a:cubicBezTo>
                  <a:pt x="1980" y="1958"/>
                  <a:pt x="1981" y="1956"/>
                  <a:pt x="1982" y="1954"/>
                </a:cubicBezTo>
                <a:cubicBezTo>
                  <a:pt x="1982" y="1955"/>
                  <a:pt x="1983" y="1956"/>
                  <a:pt x="1983" y="1956"/>
                </a:cubicBezTo>
                <a:cubicBezTo>
                  <a:pt x="1988" y="1963"/>
                  <a:pt x="1992" y="1970"/>
                  <a:pt x="1996" y="1978"/>
                </a:cubicBezTo>
                <a:cubicBezTo>
                  <a:pt x="1993" y="1985"/>
                  <a:pt x="1989" y="1991"/>
                  <a:pt x="1985" y="1997"/>
                </a:cubicBezTo>
                <a:close/>
                <a:moveTo>
                  <a:pt x="1999" y="1971"/>
                </a:moveTo>
                <a:cubicBezTo>
                  <a:pt x="1997" y="1963"/>
                  <a:pt x="1994" y="1954"/>
                  <a:pt x="1989" y="1947"/>
                </a:cubicBezTo>
                <a:cubicBezTo>
                  <a:pt x="1996" y="1944"/>
                  <a:pt x="2003" y="1940"/>
                  <a:pt x="2010" y="1935"/>
                </a:cubicBezTo>
                <a:cubicBezTo>
                  <a:pt x="2007" y="1948"/>
                  <a:pt x="2004" y="1960"/>
                  <a:pt x="1999" y="1971"/>
                </a:cubicBezTo>
                <a:close/>
                <a:moveTo>
                  <a:pt x="2262" y="1807"/>
                </a:moveTo>
                <a:cubicBezTo>
                  <a:pt x="2257" y="1801"/>
                  <a:pt x="2251" y="1796"/>
                  <a:pt x="2245" y="1791"/>
                </a:cubicBezTo>
                <a:cubicBezTo>
                  <a:pt x="2247" y="1790"/>
                  <a:pt x="2249" y="1789"/>
                  <a:pt x="2251" y="1788"/>
                </a:cubicBezTo>
                <a:cubicBezTo>
                  <a:pt x="2257" y="1789"/>
                  <a:pt x="2264" y="1790"/>
                  <a:pt x="2270" y="1792"/>
                </a:cubicBezTo>
                <a:cubicBezTo>
                  <a:pt x="2267" y="1797"/>
                  <a:pt x="2265" y="1802"/>
                  <a:pt x="2262" y="1807"/>
                </a:cubicBezTo>
                <a:close/>
                <a:moveTo>
                  <a:pt x="2348" y="1824"/>
                </a:moveTo>
                <a:cubicBezTo>
                  <a:pt x="2347" y="1827"/>
                  <a:pt x="2346" y="1831"/>
                  <a:pt x="2345" y="1835"/>
                </a:cubicBezTo>
                <a:cubicBezTo>
                  <a:pt x="2345" y="1835"/>
                  <a:pt x="2345" y="1835"/>
                  <a:pt x="2345" y="1835"/>
                </a:cubicBezTo>
                <a:cubicBezTo>
                  <a:pt x="2342" y="1825"/>
                  <a:pt x="2338" y="1816"/>
                  <a:pt x="2333" y="1808"/>
                </a:cubicBezTo>
                <a:cubicBezTo>
                  <a:pt x="2334" y="1805"/>
                  <a:pt x="2335" y="1802"/>
                  <a:pt x="2338" y="1798"/>
                </a:cubicBezTo>
                <a:cubicBezTo>
                  <a:pt x="2338" y="1797"/>
                  <a:pt x="2339" y="1796"/>
                  <a:pt x="2340" y="1795"/>
                </a:cubicBezTo>
                <a:cubicBezTo>
                  <a:pt x="2341" y="1796"/>
                  <a:pt x="2342" y="1797"/>
                  <a:pt x="2343" y="1797"/>
                </a:cubicBezTo>
                <a:cubicBezTo>
                  <a:pt x="2342" y="1800"/>
                  <a:pt x="2341" y="1803"/>
                  <a:pt x="2341" y="1807"/>
                </a:cubicBezTo>
                <a:cubicBezTo>
                  <a:pt x="2342" y="1809"/>
                  <a:pt x="2345" y="1810"/>
                  <a:pt x="2347" y="1809"/>
                </a:cubicBezTo>
                <a:cubicBezTo>
                  <a:pt x="2349" y="1808"/>
                  <a:pt x="2351" y="1807"/>
                  <a:pt x="2353" y="1805"/>
                </a:cubicBezTo>
                <a:cubicBezTo>
                  <a:pt x="2353" y="1805"/>
                  <a:pt x="2353" y="1805"/>
                  <a:pt x="2353" y="1805"/>
                </a:cubicBezTo>
                <a:cubicBezTo>
                  <a:pt x="2351" y="1812"/>
                  <a:pt x="2350" y="1818"/>
                  <a:pt x="2348" y="1824"/>
                </a:cubicBezTo>
                <a:close/>
                <a:moveTo>
                  <a:pt x="2359" y="1763"/>
                </a:moveTo>
                <a:cubicBezTo>
                  <a:pt x="2357" y="1765"/>
                  <a:pt x="2355" y="1766"/>
                  <a:pt x="2353" y="1767"/>
                </a:cubicBezTo>
                <a:cubicBezTo>
                  <a:pt x="2353" y="1768"/>
                  <a:pt x="2353" y="1768"/>
                  <a:pt x="2352" y="1768"/>
                </a:cubicBezTo>
                <a:cubicBezTo>
                  <a:pt x="2350" y="1767"/>
                  <a:pt x="2348" y="1765"/>
                  <a:pt x="2347" y="1763"/>
                </a:cubicBezTo>
                <a:cubicBezTo>
                  <a:pt x="2347" y="1760"/>
                  <a:pt x="2347" y="1757"/>
                  <a:pt x="2347" y="1754"/>
                </a:cubicBezTo>
                <a:cubicBezTo>
                  <a:pt x="2350" y="1753"/>
                  <a:pt x="2353" y="1751"/>
                  <a:pt x="2355" y="1750"/>
                </a:cubicBezTo>
                <a:cubicBezTo>
                  <a:pt x="2357" y="1749"/>
                  <a:pt x="2359" y="1748"/>
                  <a:pt x="2361" y="1748"/>
                </a:cubicBezTo>
                <a:cubicBezTo>
                  <a:pt x="2361" y="1750"/>
                  <a:pt x="2362" y="1753"/>
                  <a:pt x="2362" y="1756"/>
                </a:cubicBezTo>
                <a:cubicBezTo>
                  <a:pt x="2361" y="1758"/>
                  <a:pt x="2360" y="1761"/>
                  <a:pt x="2359" y="1763"/>
                </a:cubicBezTo>
                <a:close/>
                <a:moveTo>
                  <a:pt x="2556" y="1650"/>
                </a:moveTo>
                <a:cubicBezTo>
                  <a:pt x="2555" y="1651"/>
                  <a:pt x="2554" y="1651"/>
                  <a:pt x="2554" y="1651"/>
                </a:cubicBezTo>
                <a:cubicBezTo>
                  <a:pt x="2546" y="1645"/>
                  <a:pt x="2538" y="1640"/>
                  <a:pt x="2529" y="1636"/>
                </a:cubicBezTo>
                <a:cubicBezTo>
                  <a:pt x="2540" y="1638"/>
                  <a:pt x="2547" y="1644"/>
                  <a:pt x="2556" y="1650"/>
                </a:cubicBezTo>
                <a:close/>
                <a:moveTo>
                  <a:pt x="2585" y="1592"/>
                </a:moveTo>
                <a:cubicBezTo>
                  <a:pt x="2580" y="1597"/>
                  <a:pt x="2573" y="1601"/>
                  <a:pt x="2565" y="1602"/>
                </a:cubicBezTo>
                <a:cubicBezTo>
                  <a:pt x="2563" y="1603"/>
                  <a:pt x="2561" y="1603"/>
                  <a:pt x="2559" y="1603"/>
                </a:cubicBezTo>
                <a:cubicBezTo>
                  <a:pt x="2552" y="1605"/>
                  <a:pt x="2545" y="1606"/>
                  <a:pt x="2539" y="1609"/>
                </a:cubicBezTo>
                <a:cubicBezTo>
                  <a:pt x="2542" y="1605"/>
                  <a:pt x="2545" y="1601"/>
                  <a:pt x="2548" y="1597"/>
                </a:cubicBezTo>
                <a:cubicBezTo>
                  <a:pt x="2562" y="1589"/>
                  <a:pt x="2575" y="1586"/>
                  <a:pt x="2590" y="1590"/>
                </a:cubicBezTo>
                <a:cubicBezTo>
                  <a:pt x="2590" y="1590"/>
                  <a:pt x="2590" y="1590"/>
                  <a:pt x="2590" y="1590"/>
                </a:cubicBezTo>
                <a:cubicBezTo>
                  <a:pt x="2588" y="1590"/>
                  <a:pt x="2587" y="1591"/>
                  <a:pt x="2585" y="1592"/>
                </a:cubicBezTo>
                <a:close/>
                <a:moveTo>
                  <a:pt x="2718" y="1413"/>
                </a:moveTo>
                <a:cubicBezTo>
                  <a:pt x="2717" y="1412"/>
                  <a:pt x="2715" y="1411"/>
                  <a:pt x="2714" y="1410"/>
                </a:cubicBezTo>
                <a:cubicBezTo>
                  <a:pt x="2713" y="1409"/>
                  <a:pt x="2712" y="1408"/>
                  <a:pt x="2711" y="1408"/>
                </a:cubicBezTo>
                <a:cubicBezTo>
                  <a:pt x="2716" y="1406"/>
                  <a:pt x="2721" y="1405"/>
                  <a:pt x="2725" y="1404"/>
                </a:cubicBezTo>
                <a:cubicBezTo>
                  <a:pt x="2728" y="1407"/>
                  <a:pt x="2730" y="1411"/>
                  <a:pt x="2733" y="1414"/>
                </a:cubicBezTo>
                <a:cubicBezTo>
                  <a:pt x="2728" y="1414"/>
                  <a:pt x="2723" y="1413"/>
                  <a:pt x="2718" y="1413"/>
                </a:cubicBezTo>
                <a:close/>
                <a:moveTo>
                  <a:pt x="2762" y="1164"/>
                </a:moveTo>
                <a:cubicBezTo>
                  <a:pt x="2762" y="1162"/>
                  <a:pt x="2761" y="1159"/>
                  <a:pt x="2761" y="1157"/>
                </a:cubicBezTo>
                <a:cubicBezTo>
                  <a:pt x="2763" y="1157"/>
                  <a:pt x="2765" y="1158"/>
                  <a:pt x="2767" y="1159"/>
                </a:cubicBezTo>
                <a:cubicBezTo>
                  <a:pt x="2765" y="1160"/>
                  <a:pt x="2764" y="1162"/>
                  <a:pt x="2762" y="1164"/>
                </a:cubicBezTo>
                <a:close/>
                <a:moveTo>
                  <a:pt x="2848" y="1078"/>
                </a:moveTo>
                <a:cubicBezTo>
                  <a:pt x="2849" y="1078"/>
                  <a:pt x="2850" y="1079"/>
                  <a:pt x="2852" y="1079"/>
                </a:cubicBezTo>
                <a:cubicBezTo>
                  <a:pt x="2853" y="1080"/>
                  <a:pt x="2854" y="1081"/>
                  <a:pt x="2855" y="1081"/>
                </a:cubicBezTo>
                <a:cubicBezTo>
                  <a:pt x="2857" y="1084"/>
                  <a:pt x="2859" y="1087"/>
                  <a:pt x="2862" y="1090"/>
                </a:cubicBezTo>
                <a:cubicBezTo>
                  <a:pt x="2862" y="1091"/>
                  <a:pt x="2862" y="1092"/>
                  <a:pt x="2862" y="1092"/>
                </a:cubicBezTo>
                <a:cubicBezTo>
                  <a:pt x="2862" y="1093"/>
                  <a:pt x="2862" y="1093"/>
                  <a:pt x="2862" y="1093"/>
                </a:cubicBezTo>
                <a:cubicBezTo>
                  <a:pt x="2861" y="1093"/>
                  <a:pt x="2859" y="1094"/>
                  <a:pt x="2858" y="1095"/>
                </a:cubicBezTo>
                <a:cubicBezTo>
                  <a:pt x="2854" y="1091"/>
                  <a:pt x="2850" y="1088"/>
                  <a:pt x="2846" y="1085"/>
                </a:cubicBezTo>
                <a:cubicBezTo>
                  <a:pt x="2845" y="1084"/>
                  <a:pt x="2845" y="1083"/>
                  <a:pt x="2845" y="1082"/>
                </a:cubicBezTo>
                <a:cubicBezTo>
                  <a:pt x="2846" y="1081"/>
                  <a:pt x="2847" y="1079"/>
                  <a:pt x="2848" y="1078"/>
                </a:cubicBezTo>
                <a:close/>
                <a:moveTo>
                  <a:pt x="2862" y="1135"/>
                </a:moveTo>
                <a:cubicBezTo>
                  <a:pt x="2859" y="1134"/>
                  <a:pt x="2856" y="1133"/>
                  <a:pt x="2853" y="1131"/>
                </a:cubicBezTo>
                <a:cubicBezTo>
                  <a:pt x="2853" y="1130"/>
                  <a:pt x="2852" y="1129"/>
                  <a:pt x="2851" y="1128"/>
                </a:cubicBezTo>
                <a:cubicBezTo>
                  <a:pt x="2852" y="1127"/>
                  <a:pt x="2852" y="1126"/>
                  <a:pt x="2853" y="1125"/>
                </a:cubicBezTo>
                <a:cubicBezTo>
                  <a:pt x="2856" y="1129"/>
                  <a:pt x="2859" y="1132"/>
                  <a:pt x="2862" y="1135"/>
                </a:cubicBezTo>
                <a:close/>
                <a:moveTo>
                  <a:pt x="2846" y="1254"/>
                </a:moveTo>
                <a:cubicBezTo>
                  <a:pt x="2845" y="1253"/>
                  <a:pt x="2844" y="1252"/>
                  <a:pt x="2842" y="1252"/>
                </a:cubicBezTo>
                <a:cubicBezTo>
                  <a:pt x="2841" y="1246"/>
                  <a:pt x="2839" y="1240"/>
                  <a:pt x="2837" y="1234"/>
                </a:cubicBezTo>
                <a:cubicBezTo>
                  <a:pt x="2839" y="1234"/>
                  <a:pt x="2841" y="1234"/>
                  <a:pt x="2843" y="1234"/>
                </a:cubicBezTo>
                <a:cubicBezTo>
                  <a:pt x="2844" y="1241"/>
                  <a:pt x="2845" y="1247"/>
                  <a:pt x="2846" y="1254"/>
                </a:cubicBezTo>
                <a:close/>
                <a:moveTo>
                  <a:pt x="2835" y="1226"/>
                </a:moveTo>
                <a:cubicBezTo>
                  <a:pt x="2834" y="1224"/>
                  <a:pt x="2833" y="1221"/>
                  <a:pt x="2832" y="1218"/>
                </a:cubicBezTo>
                <a:cubicBezTo>
                  <a:pt x="2835" y="1219"/>
                  <a:pt x="2837" y="1220"/>
                  <a:pt x="2839" y="1221"/>
                </a:cubicBezTo>
                <a:cubicBezTo>
                  <a:pt x="2838" y="1223"/>
                  <a:pt x="2836" y="1225"/>
                  <a:pt x="2835" y="1226"/>
                </a:cubicBezTo>
                <a:close/>
                <a:moveTo>
                  <a:pt x="2826" y="1177"/>
                </a:moveTo>
                <a:cubicBezTo>
                  <a:pt x="2826" y="1177"/>
                  <a:pt x="2827" y="1178"/>
                  <a:pt x="2828" y="1179"/>
                </a:cubicBezTo>
                <a:cubicBezTo>
                  <a:pt x="2829" y="1180"/>
                  <a:pt x="2831" y="1181"/>
                  <a:pt x="2832" y="1183"/>
                </a:cubicBezTo>
                <a:cubicBezTo>
                  <a:pt x="2833" y="1188"/>
                  <a:pt x="2835" y="1193"/>
                  <a:pt x="2837" y="1198"/>
                </a:cubicBezTo>
                <a:cubicBezTo>
                  <a:pt x="2837" y="1198"/>
                  <a:pt x="2837" y="1198"/>
                  <a:pt x="2837" y="1198"/>
                </a:cubicBezTo>
                <a:cubicBezTo>
                  <a:pt x="2837" y="1198"/>
                  <a:pt x="2836" y="1198"/>
                  <a:pt x="2836" y="1199"/>
                </a:cubicBezTo>
                <a:cubicBezTo>
                  <a:pt x="2833" y="1198"/>
                  <a:pt x="2830" y="1198"/>
                  <a:pt x="2826" y="1198"/>
                </a:cubicBezTo>
                <a:cubicBezTo>
                  <a:pt x="2826" y="1196"/>
                  <a:pt x="2825" y="1194"/>
                  <a:pt x="2825" y="1193"/>
                </a:cubicBezTo>
                <a:cubicBezTo>
                  <a:pt x="2825" y="1187"/>
                  <a:pt x="2826" y="1182"/>
                  <a:pt x="2826" y="1177"/>
                </a:cubicBezTo>
                <a:close/>
                <a:moveTo>
                  <a:pt x="2806" y="1099"/>
                </a:moveTo>
                <a:cubicBezTo>
                  <a:pt x="2807" y="1103"/>
                  <a:pt x="2808" y="1106"/>
                  <a:pt x="2809" y="1109"/>
                </a:cubicBezTo>
                <a:cubicBezTo>
                  <a:pt x="2807" y="1111"/>
                  <a:pt x="2806" y="1114"/>
                  <a:pt x="2804" y="1116"/>
                </a:cubicBezTo>
                <a:cubicBezTo>
                  <a:pt x="2803" y="1113"/>
                  <a:pt x="2803" y="1111"/>
                  <a:pt x="2802" y="1109"/>
                </a:cubicBezTo>
                <a:cubicBezTo>
                  <a:pt x="2804" y="1105"/>
                  <a:pt x="2805" y="1102"/>
                  <a:pt x="2806" y="1099"/>
                </a:cubicBezTo>
                <a:close/>
                <a:moveTo>
                  <a:pt x="2802" y="1175"/>
                </a:moveTo>
                <a:cubicBezTo>
                  <a:pt x="2801" y="1173"/>
                  <a:pt x="2800" y="1171"/>
                  <a:pt x="2799" y="1169"/>
                </a:cubicBezTo>
                <a:cubicBezTo>
                  <a:pt x="2800" y="1166"/>
                  <a:pt x="2801" y="1164"/>
                  <a:pt x="2803" y="1161"/>
                </a:cubicBezTo>
                <a:cubicBezTo>
                  <a:pt x="2803" y="1162"/>
                  <a:pt x="2804" y="1162"/>
                  <a:pt x="2804" y="1162"/>
                </a:cubicBezTo>
                <a:cubicBezTo>
                  <a:pt x="2803" y="1167"/>
                  <a:pt x="2802" y="1171"/>
                  <a:pt x="2802" y="1175"/>
                </a:cubicBezTo>
                <a:close/>
                <a:moveTo>
                  <a:pt x="2806" y="1226"/>
                </a:moveTo>
                <a:cubicBezTo>
                  <a:pt x="2805" y="1221"/>
                  <a:pt x="2803" y="1216"/>
                  <a:pt x="2802" y="1211"/>
                </a:cubicBezTo>
                <a:cubicBezTo>
                  <a:pt x="2804" y="1212"/>
                  <a:pt x="2805" y="1212"/>
                  <a:pt x="2806" y="1212"/>
                </a:cubicBezTo>
                <a:cubicBezTo>
                  <a:pt x="2808" y="1217"/>
                  <a:pt x="2810" y="1222"/>
                  <a:pt x="2811" y="1226"/>
                </a:cubicBezTo>
                <a:cubicBezTo>
                  <a:pt x="2810" y="1226"/>
                  <a:pt x="2808" y="1226"/>
                  <a:pt x="2806" y="1226"/>
                </a:cubicBezTo>
                <a:close/>
                <a:moveTo>
                  <a:pt x="2808" y="1196"/>
                </a:moveTo>
                <a:cubicBezTo>
                  <a:pt x="2808" y="1195"/>
                  <a:pt x="2808" y="1195"/>
                  <a:pt x="2808" y="1195"/>
                </a:cubicBezTo>
                <a:cubicBezTo>
                  <a:pt x="2810" y="1192"/>
                  <a:pt x="2812" y="1189"/>
                  <a:pt x="2814" y="1187"/>
                </a:cubicBezTo>
                <a:cubicBezTo>
                  <a:pt x="2815" y="1189"/>
                  <a:pt x="2815" y="1192"/>
                  <a:pt x="2816" y="1194"/>
                </a:cubicBezTo>
                <a:cubicBezTo>
                  <a:pt x="2816" y="1195"/>
                  <a:pt x="2816" y="1196"/>
                  <a:pt x="2816" y="1196"/>
                </a:cubicBezTo>
                <a:cubicBezTo>
                  <a:pt x="2814" y="1196"/>
                  <a:pt x="2811" y="1196"/>
                  <a:pt x="2808" y="1196"/>
                </a:cubicBezTo>
                <a:close/>
                <a:moveTo>
                  <a:pt x="2824" y="1319"/>
                </a:moveTo>
                <a:cubicBezTo>
                  <a:pt x="2824" y="1319"/>
                  <a:pt x="2824" y="1318"/>
                  <a:pt x="2824" y="1318"/>
                </a:cubicBezTo>
                <a:cubicBezTo>
                  <a:pt x="2824" y="1316"/>
                  <a:pt x="2822" y="1312"/>
                  <a:pt x="2820" y="1313"/>
                </a:cubicBezTo>
                <a:cubicBezTo>
                  <a:pt x="2816" y="1315"/>
                  <a:pt x="2816" y="1316"/>
                  <a:pt x="2814" y="1318"/>
                </a:cubicBezTo>
                <a:cubicBezTo>
                  <a:pt x="2813" y="1319"/>
                  <a:pt x="2813" y="1319"/>
                  <a:pt x="2813" y="1319"/>
                </a:cubicBezTo>
                <a:cubicBezTo>
                  <a:pt x="2814" y="1317"/>
                  <a:pt x="2815" y="1314"/>
                  <a:pt x="2816" y="1312"/>
                </a:cubicBezTo>
                <a:cubicBezTo>
                  <a:pt x="2818" y="1311"/>
                  <a:pt x="2820" y="1310"/>
                  <a:pt x="2822" y="1309"/>
                </a:cubicBezTo>
                <a:cubicBezTo>
                  <a:pt x="2822" y="1309"/>
                  <a:pt x="2823" y="1309"/>
                  <a:pt x="2823" y="1310"/>
                </a:cubicBezTo>
                <a:cubicBezTo>
                  <a:pt x="2824" y="1313"/>
                  <a:pt x="2824" y="1316"/>
                  <a:pt x="2825" y="1319"/>
                </a:cubicBezTo>
                <a:cubicBezTo>
                  <a:pt x="2824" y="1319"/>
                  <a:pt x="2824" y="1319"/>
                  <a:pt x="2824" y="1319"/>
                </a:cubicBezTo>
                <a:close/>
                <a:moveTo>
                  <a:pt x="2825" y="1242"/>
                </a:moveTo>
                <a:cubicBezTo>
                  <a:pt x="2826" y="1240"/>
                  <a:pt x="2828" y="1238"/>
                  <a:pt x="2830" y="1237"/>
                </a:cubicBezTo>
                <a:cubicBezTo>
                  <a:pt x="2831" y="1240"/>
                  <a:pt x="2832" y="1244"/>
                  <a:pt x="2833" y="1247"/>
                </a:cubicBezTo>
                <a:cubicBezTo>
                  <a:pt x="2830" y="1246"/>
                  <a:pt x="2828" y="1244"/>
                  <a:pt x="2825" y="1242"/>
                </a:cubicBezTo>
                <a:cubicBezTo>
                  <a:pt x="2825" y="1242"/>
                  <a:pt x="2825" y="1242"/>
                  <a:pt x="2825" y="1242"/>
                </a:cubicBezTo>
                <a:close/>
                <a:moveTo>
                  <a:pt x="2839" y="1278"/>
                </a:moveTo>
                <a:cubicBezTo>
                  <a:pt x="2839" y="1278"/>
                  <a:pt x="2838" y="1278"/>
                  <a:pt x="2837" y="1278"/>
                </a:cubicBezTo>
                <a:cubicBezTo>
                  <a:pt x="2838" y="1277"/>
                  <a:pt x="2839" y="1275"/>
                  <a:pt x="2839" y="1274"/>
                </a:cubicBezTo>
                <a:cubicBezTo>
                  <a:pt x="2839" y="1271"/>
                  <a:pt x="2836" y="1270"/>
                  <a:pt x="2834" y="1271"/>
                </a:cubicBezTo>
                <a:cubicBezTo>
                  <a:pt x="2834" y="1272"/>
                  <a:pt x="2833" y="1273"/>
                  <a:pt x="2832" y="1273"/>
                </a:cubicBezTo>
                <a:cubicBezTo>
                  <a:pt x="2832" y="1273"/>
                  <a:pt x="2831" y="1273"/>
                  <a:pt x="2830" y="1273"/>
                </a:cubicBezTo>
                <a:cubicBezTo>
                  <a:pt x="2831" y="1269"/>
                  <a:pt x="2833" y="1260"/>
                  <a:pt x="2827" y="1259"/>
                </a:cubicBezTo>
                <a:cubicBezTo>
                  <a:pt x="2829" y="1260"/>
                  <a:pt x="2831" y="1258"/>
                  <a:pt x="2831" y="1256"/>
                </a:cubicBezTo>
                <a:cubicBezTo>
                  <a:pt x="2831" y="1255"/>
                  <a:pt x="2831" y="1254"/>
                  <a:pt x="2831" y="1253"/>
                </a:cubicBezTo>
                <a:cubicBezTo>
                  <a:pt x="2831" y="1251"/>
                  <a:pt x="2829" y="1249"/>
                  <a:pt x="2827" y="1250"/>
                </a:cubicBezTo>
                <a:cubicBezTo>
                  <a:pt x="2826" y="1250"/>
                  <a:pt x="2826" y="1250"/>
                  <a:pt x="2826" y="1250"/>
                </a:cubicBezTo>
                <a:cubicBezTo>
                  <a:pt x="2826" y="1248"/>
                  <a:pt x="2825" y="1247"/>
                  <a:pt x="2825" y="1246"/>
                </a:cubicBezTo>
                <a:cubicBezTo>
                  <a:pt x="2828" y="1247"/>
                  <a:pt x="2831" y="1249"/>
                  <a:pt x="2835" y="1251"/>
                </a:cubicBezTo>
                <a:cubicBezTo>
                  <a:pt x="2838" y="1260"/>
                  <a:pt x="2841" y="1269"/>
                  <a:pt x="2844" y="1279"/>
                </a:cubicBezTo>
                <a:cubicBezTo>
                  <a:pt x="2842" y="1278"/>
                  <a:pt x="2841" y="1278"/>
                  <a:pt x="2839" y="1278"/>
                </a:cubicBezTo>
                <a:close/>
                <a:moveTo>
                  <a:pt x="2852" y="1284"/>
                </a:moveTo>
                <a:cubicBezTo>
                  <a:pt x="2849" y="1274"/>
                  <a:pt x="2846" y="1265"/>
                  <a:pt x="2843" y="1255"/>
                </a:cubicBezTo>
                <a:cubicBezTo>
                  <a:pt x="2844" y="1256"/>
                  <a:pt x="2845" y="1256"/>
                  <a:pt x="2847" y="1257"/>
                </a:cubicBezTo>
                <a:cubicBezTo>
                  <a:pt x="2848" y="1266"/>
                  <a:pt x="2850" y="1275"/>
                  <a:pt x="2852" y="1284"/>
                </a:cubicBezTo>
                <a:cubicBezTo>
                  <a:pt x="2852" y="1284"/>
                  <a:pt x="2852" y="1284"/>
                  <a:pt x="2852" y="1284"/>
                </a:cubicBezTo>
                <a:close/>
                <a:moveTo>
                  <a:pt x="2849" y="1239"/>
                </a:moveTo>
                <a:cubicBezTo>
                  <a:pt x="2851" y="1245"/>
                  <a:pt x="2853" y="1252"/>
                  <a:pt x="2855" y="1258"/>
                </a:cubicBezTo>
                <a:cubicBezTo>
                  <a:pt x="2854" y="1257"/>
                  <a:pt x="2853" y="1257"/>
                  <a:pt x="2852" y="1257"/>
                </a:cubicBezTo>
                <a:cubicBezTo>
                  <a:pt x="2851" y="1251"/>
                  <a:pt x="2850" y="1245"/>
                  <a:pt x="2849" y="1239"/>
                </a:cubicBezTo>
                <a:close/>
                <a:moveTo>
                  <a:pt x="2857" y="1280"/>
                </a:moveTo>
                <a:cubicBezTo>
                  <a:pt x="2855" y="1273"/>
                  <a:pt x="2854" y="1266"/>
                  <a:pt x="2853" y="1259"/>
                </a:cubicBezTo>
                <a:cubicBezTo>
                  <a:pt x="2854" y="1260"/>
                  <a:pt x="2855" y="1260"/>
                  <a:pt x="2856" y="1260"/>
                </a:cubicBezTo>
                <a:cubicBezTo>
                  <a:pt x="2858" y="1266"/>
                  <a:pt x="2859" y="1271"/>
                  <a:pt x="2861" y="1277"/>
                </a:cubicBezTo>
                <a:cubicBezTo>
                  <a:pt x="2860" y="1278"/>
                  <a:pt x="2858" y="1279"/>
                  <a:pt x="2857" y="1280"/>
                </a:cubicBezTo>
                <a:close/>
                <a:moveTo>
                  <a:pt x="2857" y="1236"/>
                </a:moveTo>
                <a:cubicBezTo>
                  <a:pt x="2863" y="1244"/>
                  <a:pt x="2867" y="1253"/>
                  <a:pt x="2871" y="1264"/>
                </a:cubicBezTo>
                <a:cubicBezTo>
                  <a:pt x="2868" y="1263"/>
                  <a:pt x="2865" y="1262"/>
                  <a:pt x="2862" y="1260"/>
                </a:cubicBezTo>
                <a:cubicBezTo>
                  <a:pt x="2860" y="1252"/>
                  <a:pt x="2858" y="1244"/>
                  <a:pt x="2857" y="1236"/>
                </a:cubicBezTo>
                <a:close/>
                <a:moveTo>
                  <a:pt x="2865" y="1274"/>
                </a:moveTo>
                <a:cubicBezTo>
                  <a:pt x="2864" y="1272"/>
                  <a:pt x="2864" y="1270"/>
                  <a:pt x="2863" y="1267"/>
                </a:cubicBezTo>
                <a:cubicBezTo>
                  <a:pt x="2863" y="1266"/>
                  <a:pt x="2862" y="1264"/>
                  <a:pt x="2862" y="1263"/>
                </a:cubicBezTo>
                <a:cubicBezTo>
                  <a:pt x="2865" y="1264"/>
                  <a:pt x="2868" y="1265"/>
                  <a:pt x="2872" y="1266"/>
                </a:cubicBezTo>
                <a:cubicBezTo>
                  <a:pt x="2872" y="1267"/>
                  <a:pt x="2872" y="1267"/>
                  <a:pt x="2872" y="1268"/>
                </a:cubicBezTo>
                <a:cubicBezTo>
                  <a:pt x="2870" y="1270"/>
                  <a:pt x="2868" y="1272"/>
                  <a:pt x="2865" y="1274"/>
                </a:cubicBezTo>
                <a:close/>
                <a:moveTo>
                  <a:pt x="2867" y="1201"/>
                </a:moveTo>
                <a:cubicBezTo>
                  <a:pt x="2866" y="1200"/>
                  <a:pt x="2865" y="1199"/>
                  <a:pt x="2865" y="1198"/>
                </a:cubicBezTo>
                <a:cubicBezTo>
                  <a:pt x="2864" y="1198"/>
                  <a:pt x="2864" y="1197"/>
                  <a:pt x="2864" y="1197"/>
                </a:cubicBezTo>
                <a:cubicBezTo>
                  <a:pt x="2865" y="1196"/>
                  <a:pt x="2866" y="1195"/>
                  <a:pt x="2866" y="1194"/>
                </a:cubicBezTo>
                <a:cubicBezTo>
                  <a:pt x="2867" y="1194"/>
                  <a:pt x="2867" y="1194"/>
                  <a:pt x="2868" y="1194"/>
                </a:cubicBezTo>
                <a:cubicBezTo>
                  <a:pt x="2870" y="1197"/>
                  <a:pt x="2871" y="1200"/>
                  <a:pt x="2873" y="1203"/>
                </a:cubicBezTo>
                <a:cubicBezTo>
                  <a:pt x="2873" y="1205"/>
                  <a:pt x="2873" y="1206"/>
                  <a:pt x="2874" y="1208"/>
                </a:cubicBezTo>
                <a:cubicBezTo>
                  <a:pt x="2871" y="1206"/>
                  <a:pt x="2869" y="1204"/>
                  <a:pt x="2867" y="1201"/>
                </a:cubicBezTo>
                <a:close/>
                <a:moveTo>
                  <a:pt x="3216" y="1071"/>
                </a:moveTo>
                <a:cubicBezTo>
                  <a:pt x="3210" y="1071"/>
                  <a:pt x="3203" y="1071"/>
                  <a:pt x="3197" y="1071"/>
                </a:cubicBezTo>
                <a:cubicBezTo>
                  <a:pt x="3197" y="1068"/>
                  <a:pt x="3196" y="1065"/>
                  <a:pt x="3196" y="1062"/>
                </a:cubicBezTo>
                <a:cubicBezTo>
                  <a:pt x="3202" y="1063"/>
                  <a:pt x="3208" y="1063"/>
                  <a:pt x="3214" y="1063"/>
                </a:cubicBezTo>
                <a:cubicBezTo>
                  <a:pt x="3215" y="1066"/>
                  <a:pt x="3215" y="1068"/>
                  <a:pt x="3216" y="1071"/>
                </a:cubicBezTo>
                <a:close/>
                <a:moveTo>
                  <a:pt x="3214" y="1060"/>
                </a:moveTo>
                <a:cubicBezTo>
                  <a:pt x="3207" y="1060"/>
                  <a:pt x="3201" y="1060"/>
                  <a:pt x="3195" y="1059"/>
                </a:cubicBezTo>
                <a:cubicBezTo>
                  <a:pt x="3194" y="1053"/>
                  <a:pt x="3192" y="1047"/>
                  <a:pt x="3190" y="1041"/>
                </a:cubicBezTo>
                <a:cubicBezTo>
                  <a:pt x="3196" y="1040"/>
                  <a:pt x="3201" y="1039"/>
                  <a:pt x="3207" y="1039"/>
                </a:cubicBezTo>
                <a:cubicBezTo>
                  <a:pt x="3209" y="1046"/>
                  <a:pt x="3212" y="1053"/>
                  <a:pt x="3214" y="1060"/>
                </a:cubicBezTo>
                <a:close/>
                <a:moveTo>
                  <a:pt x="3200" y="1016"/>
                </a:moveTo>
                <a:cubicBezTo>
                  <a:pt x="3202" y="1022"/>
                  <a:pt x="3203" y="1027"/>
                  <a:pt x="3205" y="1033"/>
                </a:cubicBezTo>
                <a:cubicBezTo>
                  <a:pt x="3200" y="1033"/>
                  <a:pt x="3194" y="1033"/>
                  <a:pt x="3188" y="1034"/>
                </a:cubicBezTo>
                <a:cubicBezTo>
                  <a:pt x="3187" y="1028"/>
                  <a:pt x="3185" y="1022"/>
                  <a:pt x="3184" y="1016"/>
                </a:cubicBezTo>
                <a:cubicBezTo>
                  <a:pt x="3189" y="1016"/>
                  <a:pt x="3194" y="1016"/>
                  <a:pt x="3200" y="1016"/>
                </a:cubicBezTo>
                <a:close/>
                <a:moveTo>
                  <a:pt x="3162" y="1057"/>
                </a:moveTo>
                <a:cubicBezTo>
                  <a:pt x="3160" y="1056"/>
                  <a:pt x="3159" y="1056"/>
                  <a:pt x="3157" y="1056"/>
                </a:cubicBezTo>
                <a:cubicBezTo>
                  <a:pt x="3156" y="1052"/>
                  <a:pt x="3155" y="1048"/>
                  <a:pt x="3154" y="1045"/>
                </a:cubicBezTo>
                <a:cubicBezTo>
                  <a:pt x="3155" y="1044"/>
                  <a:pt x="3157" y="1044"/>
                  <a:pt x="3159" y="1044"/>
                </a:cubicBezTo>
                <a:cubicBezTo>
                  <a:pt x="3160" y="1048"/>
                  <a:pt x="3161" y="1053"/>
                  <a:pt x="3162" y="1057"/>
                </a:cubicBezTo>
                <a:close/>
                <a:moveTo>
                  <a:pt x="3151" y="1017"/>
                </a:moveTo>
                <a:cubicBezTo>
                  <a:pt x="3151" y="1020"/>
                  <a:pt x="3152" y="1022"/>
                  <a:pt x="3153" y="1025"/>
                </a:cubicBezTo>
                <a:cubicBezTo>
                  <a:pt x="3154" y="1028"/>
                  <a:pt x="3155" y="1032"/>
                  <a:pt x="3156" y="1035"/>
                </a:cubicBezTo>
                <a:cubicBezTo>
                  <a:pt x="3155" y="1036"/>
                  <a:pt x="3153" y="1036"/>
                  <a:pt x="3152" y="1036"/>
                </a:cubicBezTo>
                <a:cubicBezTo>
                  <a:pt x="3150" y="1029"/>
                  <a:pt x="3149" y="1023"/>
                  <a:pt x="3148" y="1017"/>
                </a:cubicBezTo>
                <a:cubicBezTo>
                  <a:pt x="3149" y="1017"/>
                  <a:pt x="3150" y="1017"/>
                  <a:pt x="3151" y="1017"/>
                </a:cubicBezTo>
                <a:close/>
                <a:moveTo>
                  <a:pt x="3138" y="1124"/>
                </a:moveTo>
                <a:cubicBezTo>
                  <a:pt x="3139" y="1129"/>
                  <a:pt x="3139" y="1134"/>
                  <a:pt x="3139" y="1139"/>
                </a:cubicBezTo>
                <a:cubicBezTo>
                  <a:pt x="3134" y="1132"/>
                  <a:pt x="3129" y="1124"/>
                  <a:pt x="3124" y="1117"/>
                </a:cubicBezTo>
                <a:cubicBezTo>
                  <a:pt x="3129" y="1117"/>
                  <a:pt x="3133" y="1118"/>
                  <a:pt x="3138" y="1118"/>
                </a:cubicBezTo>
                <a:cubicBezTo>
                  <a:pt x="3138" y="1120"/>
                  <a:pt x="3138" y="1122"/>
                  <a:pt x="3138" y="1124"/>
                </a:cubicBezTo>
                <a:close/>
                <a:moveTo>
                  <a:pt x="2918" y="1205"/>
                </a:moveTo>
                <a:cubicBezTo>
                  <a:pt x="2918" y="1200"/>
                  <a:pt x="2917" y="1195"/>
                  <a:pt x="2917" y="1191"/>
                </a:cubicBezTo>
                <a:cubicBezTo>
                  <a:pt x="2917" y="1191"/>
                  <a:pt x="2917" y="1191"/>
                  <a:pt x="2917" y="1191"/>
                </a:cubicBezTo>
                <a:cubicBezTo>
                  <a:pt x="2920" y="1195"/>
                  <a:pt x="2923" y="1199"/>
                  <a:pt x="2926" y="1203"/>
                </a:cubicBezTo>
                <a:cubicBezTo>
                  <a:pt x="2927" y="1205"/>
                  <a:pt x="2927" y="1207"/>
                  <a:pt x="2927" y="1209"/>
                </a:cubicBezTo>
                <a:cubicBezTo>
                  <a:pt x="2924" y="1208"/>
                  <a:pt x="2921" y="1206"/>
                  <a:pt x="2918" y="1205"/>
                </a:cubicBezTo>
                <a:close/>
                <a:moveTo>
                  <a:pt x="2930" y="1220"/>
                </a:moveTo>
                <a:cubicBezTo>
                  <a:pt x="2931" y="1224"/>
                  <a:pt x="2931" y="1228"/>
                  <a:pt x="2932" y="1231"/>
                </a:cubicBezTo>
                <a:cubicBezTo>
                  <a:pt x="2932" y="1231"/>
                  <a:pt x="2931" y="1230"/>
                  <a:pt x="2930" y="1229"/>
                </a:cubicBezTo>
                <a:cubicBezTo>
                  <a:pt x="2929" y="1227"/>
                  <a:pt x="2927" y="1224"/>
                  <a:pt x="2925" y="1222"/>
                </a:cubicBezTo>
                <a:cubicBezTo>
                  <a:pt x="2927" y="1221"/>
                  <a:pt x="2928" y="1221"/>
                  <a:pt x="2930" y="1220"/>
                </a:cubicBezTo>
                <a:close/>
                <a:moveTo>
                  <a:pt x="2931" y="1237"/>
                </a:moveTo>
                <a:cubicBezTo>
                  <a:pt x="2932" y="1238"/>
                  <a:pt x="2933" y="1239"/>
                  <a:pt x="2934" y="1240"/>
                </a:cubicBezTo>
                <a:cubicBezTo>
                  <a:pt x="2935" y="1247"/>
                  <a:pt x="2937" y="1254"/>
                  <a:pt x="2938" y="1261"/>
                </a:cubicBezTo>
                <a:cubicBezTo>
                  <a:pt x="2932" y="1257"/>
                  <a:pt x="2926" y="1252"/>
                  <a:pt x="2920" y="1248"/>
                </a:cubicBezTo>
                <a:cubicBezTo>
                  <a:pt x="2920" y="1240"/>
                  <a:pt x="2919" y="1232"/>
                  <a:pt x="2919" y="1223"/>
                </a:cubicBezTo>
                <a:cubicBezTo>
                  <a:pt x="2923" y="1228"/>
                  <a:pt x="2927" y="1232"/>
                  <a:pt x="2931" y="1237"/>
                </a:cubicBezTo>
                <a:close/>
                <a:moveTo>
                  <a:pt x="2945" y="1124"/>
                </a:moveTo>
                <a:cubicBezTo>
                  <a:pt x="2944" y="1122"/>
                  <a:pt x="2943" y="1119"/>
                  <a:pt x="2941" y="1116"/>
                </a:cubicBezTo>
                <a:cubicBezTo>
                  <a:pt x="2942" y="1116"/>
                  <a:pt x="2942" y="1116"/>
                  <a:pt x="2942" y="1116"/>
                </a:cubicBezTo>
                <a:cubicBezTo>
                  <a:pt x="2946" y="1121"/>
                  <a:pt x="2950" y="1126"/>
                  <a:pt x="2954" y="1131"/>
                </a:cubicBezTo>
                <a:cubicBezTo>
                  <a:pt x="2951" y="1129"/>
                  <a:pt x="2948" y="1126"/>
                  <a:pt x="2945" y="1124"/>
                </a:cubicBezTo>
                <a:close/>
                <a:moveTo>
                  <a:pt x="2960" y="1142"/>
                </a:moveTo>
                <a:cubicBezTo>
                  <a:pt x="2958" y="1142"/>
                  <a:pt x="2956" y="1142"/>
                  <a:pt x="2954" y="1142"/>
                </a:cubicBezTo>
                <a:cubicBezTo>
                  <a:pt x="2953" y="1140"/>
                  <a:pt x="2952" y="1138"/>
                  <a:pt x="2951" y="1136"/>
                </a:cubicBezTo>
                <a:cubicBezTo>
                  <a:pt x="2954" y="1138"/>
                  <a:pt x="2957" y="1140"/>
                  <a:pt x="2960" y="1142"/>
                </a:cubicBezTo>
                <a:close/>
                <a:moveTo>
                  <a:pt x="2947" y="1210"/>
                </a:moveTo>
                <a:cubicBezTo>
                  <a:pt x="2947" y="1211"/>
                  <a:pt x="2947" y="1211"/>
                  <a:pt x="2947" y="1211"/>
                </a:cubicBezTo>
                <a:cubicBezTo>
                  <a:pt x="2945" y="1212"/>
                  <a:pt x="2942" y="1213"/>
                  <a:pt x="2939" y="1214"/>
                </a:cubicBezTo>
                <a:cubicBezTo>
                  <a:pt x="2939" y="1213"/>
                  <a:pt x="2939" y="1213"/>
                  <a:pt x="2938" y="1213"/>
                </a:cubicBezTo>
                <a:cubicBezTo>
                  <a:pt x="2937" y="1212"/>
                  <a:pt x="2936" y="1210"/>
                  <a:pt x="2935" y="1208"/>
                </a:cubicBezTo>
                <a:cubicBezTo>
                  <a:pt x="2934" y="1205"/>
                  <a:pt x="2934" y="1201"/>
                  <a:pt x="2933" y="1198"/>
                </a:cubicBezTo>
                <a:cubicBezTo>
                  <a:pt x="2938" y="1203"/>
                  <a:pt x="2942" y="1207"/>
                  <a:pt x="2947" y="1210"/>
                </a:cubicBezTo>
                <a:close/>
                <a:moveTo>
                  <a:pt x="2937" y="1221"/>
                </a:moveTo>
                <a:cubicBezTo>
                  <a:pt x="2938" y="1222"/>
                  <a:pt x="2940" y="1222"/>
                  <a:pt x="2941" y="1222"/>
                </a:cubicBezTo>
                <a:cubicBezTo>
                  <a:pt x="2943" y="1225"/>
                  <a:pt x="2945" y="1226"/>
                  <a:pt x="2947" y="1229"/>
                </a:cubicBezTo>
                <a:cubicBezTo>
                  <a:pt x="2945" y="1230"/>
                  <a:pt x="2944" y="1231"/>
                  <a:pt x="2943" y="1232"/>
                </a:cubicBezTo>
                <a:cubicBezTo>
                  <a:pt x="2941" y="1233"/>
                  <a:pt x="2943" y="1235"/>
                  <a:pt x="2945" y="1234"/>
                </a:cubicBezTo>
                <a:cubicBezTo>
                  <a:pt x="2946" y="1233"/>
                  <a:pt x="2948" y="1232"/>
                  <a:pt x="2949" y="1231"/>
                </a:cubicBezTo>
                <a:cubicBezTo>
                  <a:pt x="2952" y="1234"/>
                  <a:pt x="2954" y="1237"/>
                  <a:pt x="2957" y="1240"/>
                </a:cubicBezTo>
                <a:cubicBezTo>
                  <a:pt x="2960" y="1249"/>
                  <a:pt x="2963" y="1258"/>
                  <a:pt x="2966" y="1267"/>
                </a:cubicBezTo>
                <a:cubicBezTo>
                  <a:pt x="2958" y="1259"/>
                  <a:pt x="2949" y="1250"/>
                  <a:pt x="2941" y="1241"/>
                </a:cubicBezTo>
                <a:cubicBezTo>
                  <a:pt x="2939" y="1234"/>
                  <a:pt x="2938" y="1228"/>
                  <a:pt x="2937" y="1221"/>
                </a:cubicBezTo>
                <a:close/>
                <a:moveTo>
                  <a:pt x="2943" y="1249"/>
                </a:moveTo>
                <a:cubicBezTo>
                  <a:pt x="2952" y="1257"/>
                  <a:pt x="2960" y="1265"/>
                  <a:pt x="2969" y="1273"/>
                </a:cubicBezTo>
                <a:cubicBezTo>
                  <a:pt x="2970" y="1276"/>
                  <a:pt x="2971" y="1279"/>
                  <a:pt x="2972" y="1282"/>
                </a:cubicBezTo>
                <a:cubicBezTo>
                  <a:pt x="2968" y="1280"/>
                  <a:pt x="2965" y="1279"/>
                  <a:pt x="2962" y="1277"/>
                </a:cubicBezTo>
                <a:cubicBezTo>
                  <a:pt x="2956" y="1267"/>
                  <a:pt x="2949" y="1258"/>
                  <a:pt x="2943" y="1249"/>
                </a:cubicBezTo>
                <a:close/>
                <a:moveTo>
                  <a:pt x="2959" y="1275"/>
                </a:moveTo>
                <a:cubicBezTo>
                  <a:pt x="2954" y="1272"/>
                  <a:pt x="2950" y="1269"/>
                  <a:pt x="2945" y="1266"/>
                </a:cubicBezTo>
                <a:cubicBezTo>
                  <a:pt x="2944" y="1261"/>
                  <a:pt x="2943" y="1257"/>
                  <a:pt x="2943" y="1252"/>
                </a:cubicBezTo>
                <a:cubicBezTo>
                  <a:pt x="2948" y="1260"/>
                  <a:pt x="2953" y="1267"/>
                  <a:pt x="2959" y="1275"/>
                </a:cubicBezTo>
                <a:close/>
                <a:moveTo>
                  <a:pt x="2967" y="1231"/>
                </a:moveTo>
                <a:cubicBezTo>
                  <a:pt x="2968" y="1231"/>
                  <a:pt x="2968" y="1231"/>
                  <a:pt x="2969" y="1231"/>
                </a:cubicBezTo>
                <a:cubicBezTo>
                  <a:pt x="2972" y="1240"/>
                  <a:pt x="2975" y="1249"/>
                  <a:pt x="2979" y="1258"/>
                </a:cubicBezTo>
                <a:cubicBezTo>
                  <a:pt x="2977" y="1257"/>
                  <a:pt x="2975" y="1255"/>
                  <a:pt x="2974" y="1254"/>
                </a:cubicBezTo>
                <a:cubicBezTo>
                  <a:pt x="2972" y="1246"/>
                  <a:pt x="2970" y="1238"/>
                  <a:pt x="2967" y="1231"/>
                </a:cubicBezTo>
                <a:close/>
                <a:moveTo>
                  <a:pt x="2976" y="1216"/>
                </a:moveTo>
                <a:cubicBezTo>
                  <a:pt x="2977" y="1216"/>
                  <a:pt x="2977" y="1216"/>
                  <a:pt x="2978" y="1216"/>
                </a:cubicBezTo>
                <a:cubicBezTo>
                  <a:pt x="2980" y="1221"/>
                  <a:pt x="2983" y="1225"/>
                  <a:pt x="2985" y="1229"/>
                </a:cubicBezTo>
                <a:cubicBezTo>
                  <a:pt x="2983" y="1229"/>
                  <a:pt x="2981" y="1228"/>
                  <a:pt x="2980" y="1228"/>
                </a:cubicBezTo>
                <a:cubicBezTo>
                  <a:pt x="2978" y="1224"/>
                  <a:pt x="2977" y="1220"/>
                  <a:pt x="2976" y="1216"/>
                </a:cubicBezTo>
                <a:close/>
                <a:moveTo>
                  <a:pt x="2984" y="1198"/>
                </a:moveTo>
                <a:cubicBezTo>
                  <a:pt x="2982" y="1197"/>
                  <a:pt x="2981" y="1196"/>
                  <a:pt x="2980" y="1195"/>
                </a:cubicBezTo>
                <a:cubicBezTo>
                  <a:pt x="2980" y="1193"/>
                  <a:pt x="2981" y="1192"/>
                  <a:pt x="2982" y="1191"/>
                </a:cubicBezTo>
                <a:cubicBezTo>
                  <a:pt x="2984" y="1192"/>
                  <a:pt x="2986" y="1194"/>
                  <a:pt x="2989" y="1196"/>
                </a:cubicBezTo>
                <a:cubicBezTo>
                  <a:pt x="2987" y="1196"/>
                  <a:pt x="2985" y="1197"/>
                  <a:pt x="2984" y="1198"/>
                </a:cubicBezTo>
                <a:close/>
                <a:moveTo>
                  <a:pt x="3005" y="1130"/>
                </a:moveTo>
                <a:cubicBezTo>
                  <a:pt x="3003" y="1129"/>
                  <a:pt x="3002" y="1127"/>
                  <a:pt x="3000" y="1126"/>
                </a:cubicBezTo>
                <a:cubicBezTo>
                  <a:pt x="3001" y="1125"/>
                  <a:pt x="3001" y="1125"/>
                  <a:pt x="3001" y="1124"/>
                </a:cubicBezTo>
                <a:cubicBezTo>
                  <a:pt x="3002" y="1125"/>
                  <a:pt x="3004" y="1126"/>
                  <a:pt x="3006" y="1127"/>
                </a:cubicBezTo>
                <a:cubicBezTo>
                  <a:pt x="3010" y="1135"/>
                  <a:pt x="3015" y="1143"/>
                  <a:pt x="3020" y="1152"/>
                </a:cubicBezTo>
                <a:cubicBezTo>
                  <a:pt x="3020" y="1152"/>
                  <a:pt x="3021" y="1152"/>
                  <a:pt x="3021" y="1151"/>
                </a:cubicBezTo>
                <a:cubicBezTo>
                  <a:pt x="3016" y="1144"/>
                  <a:pt x="3012" y="1136"/>
                  <a:pt x="3008" y="1128"/>
                </a:cubicBezTo>
                <a:cubicBezTo>
                  <a:pt x="3013" y="1131"/>
                  <a:pt x="3017" y="1134"/>
                  <a:pt x="3022" y="1137"/>
                </a:cubicBezTo>
                <a:cubicBezTo>
                  <a:pt x="3030" y="1144"/>
                  <a:pt x="3037" y="1151"/>
                  <a:pt x="3045" y="1158"/>
                </a:cubicBezTo>
                <a:cubicBezTo>
                  <a:pt x="3038" y="1160"/>
                  <a:pt x="3031" y="1162"/>
                  <a:pt x="3024" y="1164"/>
                </a:cubicBezTo>
                <a:cubicBezTo>
                  <a:pt x="3015" y="1156"/>
                  <a:pt x="3007" y="1148"/>
                  <a:pt x="2998" y="1140"/>
                </a:cubicBezTo>
                <a:cubicBezTo>
                  <a:pt x="2999" y="1136"/>
                  <a:pt x="2999" y="1132"/>
                  <a:pt x="3000" y="1129"/>
                </a:cubicBezTo>
                <a:cubicBezTo>
                  <a:pt x="3001" y="1130"/>
                  <a:pt x="3002" y="1130"/>
                  <a:pt x="3004" y="1131"/>
                </a:cubicBezTo>
                <a:cubicBezTo>
                  <a:pt x="3004" y="1132"/>
                  <a:pt x="3005" y="1131"/>
                  <a:pt x="3005" y="1130"/>
                </a:cubicBezTo>
                <a:close/>
                <a:moveTo>
                  <a:pt x="3043" y="1134"/>
                </a:moveTo>
                <a:cubicBezTo>
                  <a:pt x="3038" y="1129"/>
                  <a:pt x="3032" y="1124"/>
                  <a:pt x="3027" y="1120"/>
                </a:cubicBezTo>
                <a:cubicBezTo>
                  <a:pt x="3031" y="1121"/>
                  <a:pt x="3035" y="1122"/>
                  <a:pt x="3038" y="1123"/>
                </a:cubicBezTo>
                <a:cubicBezTo>
                  <a:pt x="3039" y="1125"/>
                  <a:pt x="3040" y="1127"/>
                  <a:pt x="3041" y="1129"/>
                </a:cubicBezTo>
                <a:cubicBezTo>
                  <a:pt x="3040" y="1127"/>
                  <a:pt x="3039" y="1125"/>
                  <a:pt x="3039" y="1123"/>
                </a:cubicBezTo>
                <a:cubicBezTo>
                  <a:pt x="3041" y="1124"/>
                  <a:pt x="3043" y="1125"/>
                  <a:pt x="3045" y="1125"/>
                </a:cubicBezTo>
                <a:cubicBezTo>
                  <a:pt x="3047" y="1130"/>
                  <a:pt x="3048" y="1135"/>
                  <a:pt x="3050" y="1140"/>
                </a:cubicBezTo>
                <a:cubicBezTo>
                  <a:pt x="3048" y="1138"/>
                  <a:pt x="3046" y="1136"/>
                  <a:pt x="3044" y="1134"/>
                </a:cubicBezTo>
                <a:cubicBezTo>
                  <a:pt x="3043" y="1133"/>
                  <a:pt x="3043" y="1133"/>
                  <a:pt x="3042" y="1132"/>
                </a:cubicBezTo>
                <a:cubicBezTo>
                  <a:pt x="3043" y="1133"/>
                  <a:pt x="3043" y="1133"/>
                  <a:pt x="3043" y="1134"/>
                </a:cubicBezTo>
                <a:close/>
                <a:moveTo>
                  <a:pt x="3021" y="1083"/>
                </a:moveTo>
                <a:cubicBezTo>
                  <a:pt x="3021" y="1083"/>
                  <a:pt x="3022" y="1082"/>
                  <a:pt x="3022" y="1082"/>
                </a:cubicBezTo>
                <a:cubicBezTo>
                  <a:pt x="3026" y="1087"/>
                  <a:pt x="3029" y="1092"/>
                  <a:pt x="3032" y="1096"/>
                </a:cubicBezTo>
                <a:cubicBezTo>
                  <a:pt x="3030" y="1096"/>
                  <a:pt x="3028" y="1095"/>
                  <a:pt x="3026" y="1094"/>
                </a:cubicBezTo>
                <a:cubicBezTo>
                  <a:pt x="3024" y="1091"/>
                  <a:pt x="3022" y="1087"/>
                  <a:pt x="3021" y="1083"/>
                </a:cubicBezTo>
                <a:close/>
                <a:moveTo>
                  <a:pt x="3024" y="1094"/>
                </a:moveTo>
                <a:cubicBezTo>
                  <a:pt x="3023" y="1094"/>
                  <a:pt x="3023" y="1094"/>
                  <a:pt x="3022" y="1094"/>
                </a:cubicBezTo>
                <a:cubicBezTo>
                  <a:pt x="3019" y="1091"/>
                  <a:pt x="3016" y="1088"/>
                  <a:pt x="3012" y="1085"/>
                </a:cubicBezTo>
                <a:cubicBezTo>
                  <a:pt x="3014" y="1085"/>
                  <a:pt x="3016" y="1084"/>
                  <a:pt x="3017" y="1083"/>
                </a:cubicBezTo>
                <a:cubicBezTo>
                  <a:pt x="3018" y="1083"/>
                  <a:pt x="3018" y="1083"/>
                  <a:pt x="3019" y="1083"/>
                </a:cubicBezTo>
                <a:cubicBezTo>
                  <a:pt x="3020" y="1086"/>
                  <a:pt x="3022" y="1090"/>
                  <a:pt x="3024" y="1094"/>
                </a:cubicBezTo>
                <a:close/>
                <a:moveTo>
                  <a:pt x="3099" y="1133"/>
                </a:moveTo>
                <a:cubicBezTo>
                  <a:pt x="3092" y="1131"/>
                  <a:pt x="3084" y="1128"/>
                  <a:pt x="3076" y="1126"/>
                </a:cubicBezTo>
                <a:cubicBezTo>
                  <a:pt x="3072" y="1124"/>
                  <a:pt x="3067" y="1122"/>
                  <a:pt x="3063" y="1119"/>
                </a:cubicBezTo>
                <a:cubicBezTo>
                  <a:pt x="3060" y="1115"/>
                  <a:pt x="3058" y="1111"/>
                  <a:pt x="3056" y="1108"/>
                </a:cubicBezTo>
                <a:cubicBezTo>
                  <a:pt x="3070" y="1110"/>
                  <a:pt x="3083" y="1112"/>
                  <a:pt x="3097" y="1114"/>
                </a:cubicBezTo>
                <a:cubicBezTo>
                  <a:pt x="3098" y="1120"/>
                  <a:pt x="3099" y="1127"/>
                  <a:pt x="3099" y="1133"/>
                </a:cubicBezTo>
                <a:close/>
                <a:moveTo>
                  <a:pt x="3095" y="1090"/>
                </a:moveTo>
                <a:cubicBezTo>
                  <a:pt x="3099" y="1091"/>
                  <a:pt x="3102" y="1093"/>
                  <a:pt x="3105" y="1095"/>
                </a:cubicBezTo>
                <a:cubicBezTo>
                  <a:pt x="3109" y="1101"/>
                  <a:pt x="3113" y="1107"/>
                  <a:pt x="3117" y="1113"/>
                </a:cubicBezTo>
                <a:cubicBezTo>
                  <a:pt x="3111" y="1112"/>
                  <a:pt x="3105" y="1111"/>
                  <a:pt x="3099" y="1110"/>
                </a:cubicBezTo>
                <a:cubicBezTo>
                  <a:pt x="3098" y="1103"/>
                  <a:pt x="3096" y="1096"/>
                  <a:pt x="3095" y="1090"/>
                </a:cubicBezTo>
                <a:close/>
                <a:moveTo>
                  <a:pt x="3077" y="1155"/>
                </a:moveTo>
                <a:cubicBezTo>
                  <a:pt x="3079" y="1158"/>
                  <a:pt x="3082" y="1161"/>
                  <a:pt x="3084" y="1165"/>
                </a:cubicBezTo>
                <a:cubicBezTo>
                  <a:pt x="3080" y="1162"/>
                  <a:pt x="3076" y="1160"/>
                  <a:pt x="3072" y="1158"/>
                </a:cubicBezTo>
                <a:cubicBezTo>
                  <a:pt x="3071" y="1158"/>
                  <a:pt x="3071" y="1158"/>
                  <a:pt x="3071" y="1158"/>
                </a:cubicBezTo>
                <a:cubicBezTo>
                  <a:pt x="3073" y="1157"/>
                  <a:pt x="3075" y="1156"/>
                  <a:pt x="3077" y="1155"/>
                </a:cubicBezTo>
                <a:close/>
                <a:moveTo>
                  <a:pt x="3066" y="1153"/>
                </a:moveTo>
                <a:cubicBezTo>
                  <a:pt x="3063" y="1151"/>
                  <a:pt x="3060" y="1148"/>
                  <a:pt x="3057" y="1145"/>
                </a:cubicBezTo>
                <a:cubicBezTo>
                  <a:pt x="3054" y="1139"/>
                  <a:pt x="3052" y="1133"/>
                  <a:pt x="3050" y="1127"/>
                </a:cubicBezTo>
                <a:cubicBezTo>
                  <a:pt x="3050" y="1127"/>
                  <a:pt x="3051" y="1127"/>
                  <a:pt x="3051" y="1128"/>
                </a:cubicBezTo>
                <a:cubicBezTo>
                  <a:pt x="3055" y="1131"/>
                  <a:pt x="3060" y="1135"/>
                  <a:pt x="3064" y="1138"/>
                </a:cubicBezTo>
                <a:cubicBezTo>
                  <a:pt x="3068" y="1143"/>
                  <a:pt x="3071" y="1148"/>
                  <a:pt x="3075" y="1152"/>
                </a:cubicBezTo>
                <a:cubicBezTo>
                  <a:pt x="3072" y="1152"/>
                  <a:pt x="3069" y="1153"/>
                  <a:pt x="3066" y="1153"/>
                </a:cubicBezTo>
                <a:close/>
                <a:moveTo>
                  <a:pt x="3078" y="1154"/>
                </a:moveTo>
                <a:cubicBezTo>
                  <a:pt x="3079" y="1153"/>
                  <a:pt x="3080" y="1153"/>
                  <a:pt x="3080" y="1153"/>
                </a:cubicBezTo>
                <a:cubicBezTo>
                  <a:pt x="3088" y="1159"/>
                  <a:pt x="3095" y="1166"/>
                  <a:pt x="3102" y="1173"/>
                </a:cubicBezTo>
                <a:cubicBezTo>
                  <a:pt x="3102" y="1173"/>
                  <a:pt x="3102" y="1173"/>
                  <a:pt x="3102" y="1173"/>
                </a:cubicBezTo>
                <a:cubicBezTo>
                  <a:pt x="3097" y="1171"/>
                  <a:pt x="3093" y="1169"/>
                  <a:pt x="3088" y="1166"/>
                </a:cubicBezTo>
                <a:cubicBezTo>
                  <a:pt x="3085" y="1162"/>
                  <a:pt x="3082" y="1158"/>
                  <a:pt x="3078" y="1154"/>
                </a:cubicBezTo>
                <a:close/>
                <a:moveTo>
                  <a:pt x="3086" y="1149"/>
                </a:moveTo>
                <a:cubicBezTo>
                  <a:pt x="3088" y="1149"/>
                  <a:pt x="3089" y="1148"/>
                  <a:pt x="3091" y="1147"/>
                </a:cubicBezTo>
                <a:cubicBezTo>
                  <a:pt x="3091" y="1147"/>
                  <a:pt x="3091" y="1146"/>
                  <a:pt x="3090" y="1146"/>
                </a:cubicBezTo>
                <a:cubicBezTo>
                  <a:pt x="3089" y="1147"/>
                  <a:pt x="3087" y="1148"/>
                  <a:pt x="3085" y="1149"/>
                </a:cubicBezTo>
                <a:cubicBezTo>
                  <a:pt x="3080" y="1144"/>
                  <a:pt x="3075" y="1139"/>
                  <a:pt x="3070" y="1134"/>
                </a:cubicBezTo>
                <a:cubicBezTo>
                  <a:pt x="3080" y="1138"/>
                  <a:pt x="3090" y="1142"/>
                  <a:pt x="3100" y="1146"/>
                </a:cubicBezTo>
                <a:cubicBezTo>
                  <a:pt x="3101" y="1152"/>
                  <a:pt x="3101" y="1159"/>
                  <a:pt x="3102" y="1165"/>
                </a:cubicBezTo>
                <a:cubicBezTo>
                  <a:pt x="3097" y="1160"/>
                  <a:pt x="3091" y="1155"/>
                  <a:pt x="3086" y="1149"/>
                </a:cubicBezTo>
                <a:close/>
                <a:moveTo>
                  <a:pt x="3058" y="1117"/>
                </a:moveTo>
                <a:cubicBezTo>
                  <a:pt x="3055" y="1116"/>
                  <a:pt x="3052" y="1115"/>
                  <a:pt x="3049" y="1113"/>
                </a:cubicBezTo>
                <a:cubicBezTo>
                  <a:pt x="3047" y="1110"/>
                  <a:pt x="3046" y="1108"/>
                  <a:pt x="3044" y="1105"/>
                </a:cubicBezTo>
                <a:cubicBezTo>
                  <a:pt x="3047" y="1106"/>
                  <a:pt x="3049" y="1106"/>
                  <a:pt x="3052" y="1107"/>
                </a:cubicBezTo>
                <a:cubicBezTo>
                  <a:pt x="3054" y="1110"/>
                  <a:pt x="3056" y="1114"/>
                  <a:pt x="3058" y="1117"/>
                </a:cubicBezTo>
                <a:close/>
                <a:moveTo>
                  <a:pt x="3040" y="1098"/>
                </a:moveTo>
                <a:cubicBezTo>
                  <a:pt x="3038" y="1093"/>
                  <a:pt x="3036" y="1087"/>
                  <a:pt x="3034" y="1081"/>
                </a:cubicBezTo>
                <a:cubicBezTo>
                  <a:pt x="3034" y="1081"/>
                  <a:pt x="3034" y="1081"/>
                  <a:pt x="3034" y="1081"/>
                </a:cubicBezTo>
                <a:cubicBezTo>
                  <a:pt x="3034" y="1080"/>
                  <a:pt x="3033" y="1079"/>
                  <a:pt x="3033" y="1077"/>
                </a:cubicBezTo>
                <a:cubicBezTo>
                  <a:pt x="3033" y="1077"/>
                  <a:pt x="3034" y="1077"/>
                  <a:pt x="3034" y="1077"/>
                </a:cubicBezTo>
                <a:cubicBezTo>
                  <a:pt x="3039" y="1085"/>
                  <a:pt x="3044" y="1092"/>
                  <a:pt x="3048" y="1100"/>
                </a:cubicBezTo>
                <a:cubicBezTo>
                  <a:pt x="3046" y="1099"/>
                  <a:pt x="3043" y="1099"/>
                  <a:pt x="3040" y="1098"/>
                </a:cubicBezTo>
                <a:close/>
                <a:moveTo>
                  <a:pt x="3033" y="1065"/>
                </a:moveTo>
                <a:cubicBezTo>
                  <a:pt x="3032" y="1065"/>
                  <a:pt x="3032" y="1065"/>
                  <a:pt x="3031" y="1065"/>
                </a:cubicBezTo>
                <a:cubicBezTo>
                  <a:pt x="3030" y="1062"/>
                  <a:pt x="3028" y="1060"/>
                  <a:pt x="3026" y="1057"/>
                </a:cubicBezTo>
                <a:cubicBezTo>
                  <a:pt x="3026" y="1057"/>
                  <a:pt x="3026" y="1057"/>
                  <a:pt x="3026" y="1057"/>
                </a:cubicBezTo>
                <a:cubicBezTo>
                  <a:pt x="3028" y="1057"/>
                  <a:pt x="3030" y="1058"/>
                  <a:pt x="3032" y="1058"/>
                </a:cubicBezTo>
                <a:cubicBezTo>
                  <a:pt x="3035" y="1059"/>
                  <a:pt x="3037" y="1060"/>
                  <a:pt x="3039" y="1062"/>
                </a:cubicBezTo>
                <a:cubicBezTo>
                  <a:pt x="3037" y="1063"/>
                  <a:pt x="3035" y="1064"/>
                  <a:pt x="3033" y="1065"/>
                </a:cubicBezTo>
                <a:close/>
                <a:moveTo>
                  <a:pt x="3052" y="1166"/>
                </a:moveTo>
                <a:cubicBezTo>
                  <a:pt x="3052" y="1166"/>
                  <a:pt x="3052" y="1166"/>
                  <a:pt x="3052" y="1166"/>
                </a:cubicBezTo>
                <a:cubicBezTo>
                  <a:pt x="3047" y="1169"/>
                  <a:pt x="3041" y="1172"/>
                  <a:pt x="3035" y="1175"/>
                </a:cubicBezTo>
                <a:cubicBezTo>
                  <a:pt x="3034" y="1174"/>
                  <a:pt x="3033" y="1173"/>
                  <a:pt x="3032" y="1172"/>
                </a:cubicBezTo>
                <a:cubicBezTo>
                  <a:pt x="3039" y="1170"/>
                  <a:pt x="3046" y="1168"/>
                  <a:pt x="3052" y="1166"/>
                </a:cubicBezTo>
                <a:close/>
                <a:moveTo>
                  <a:pt x="3040" y="1225"/>
                </a:moveTo>
                <a:cubicBezTo>
                  <a:pt x="3036" y="1221"/>
                  <a:pt x="3033" y="1217"/>
                  <a:pt x="3029" y="1213"/>
                </a:cubicBezTo>
                <a:cubicBezTo>
                  <a:pt x="3031" y="1213"/>
                  <a:pt x="3033" y="1214"/>
                  <a:pt x="3035" y="1214"/>
                </a:cubicBezTo>
                <a:cubicBezTo>
                  <a:pt x="3038" y="1218"/>
                  <a:pt x="3040" y="1223"/>
                  <a:pt x="3043" y="1227"/>
                </a:cubicBezTo>
                <a:cubicBezTo>
                  <a:pt x="3042" y="1227"/>
                  <a:pt x="3041" y="1226"/>
                  <a:pt x="3040" y="1225"/>
                </a:cubicBezTo>
                <a:close/>
                <a:moveTo>
                  <a:pt x="3051" y="1242"/>
                </a:moveTo>
                <a:cubicBezTo>
                  <a:pt x="3051" y="1242"/>
                  <a:pt x="3051" y="1242"/>
                  <a:pt x="3051" y="1242"/>
                </a:cubicBezTo>
                <a:cubicBezTo>
                  <a:pt x="3052" y="1244"/>
                  <a:pt x="3053" y="1246"/>
                  <a:pt x="3054" y="1247"/>
                </a:cubicBezTo>
                <a:cubicBezTo>
                  <a:pt x="3050" y="1247"/>
                  <a:pt x="3047" y="1246"/>
                  <a:pt x="3043" y="1245"/>
                </a:cubicBezTo>
                <a:cubicBezTo>
                  <a:pt x="3038" y="1237"/>
                  <a:pt x="3034" y="1230"/>
                  <a:pt x="3030" y="1223"/>
                </a:cubicBezTo>
                <a:cubicBezTo>
                  <a:pt x="3033" y="1225"/>
                  <a:pt x="3037" y="1227"/>
                  <a:pt x="3040" y="1230"/>
                </a:cubicBezTo>
                <a:cubicBezTo>
                  <a:pt x="3044" y="1234"/>
                  <a:pt x="3047" y="1238"/>
                  <a:pt x="3051" y="1242"/>
                </a:cubicBezTo>
                <a:close/>
                <a:moveTo>
                  <a:pt x="3022" y="1194"/>
                </a:moveTo>
                <a:cubicBezTo>
                  <a:pt x="3020" y="1195"/>
                  <a:pt x="3017" y="1196"/>
                  <a:pt x="3015" y="1197"/>
                </a:cubicBezTo>
                <a:cubicBezTo>
                  <a:pt x="3015" y="1197"/>
                  <a:pt x="3015" y="1196"/>
                  <a:pt x="3014" y="1196"/>
                </a:cubicBezTo>
                <a:cubicBezTo>
                  <a:pt x="3013" y="1194"/>
                  <a:pt x="3011" y="1191"/>
                  <a:pt x="3010" y="1189"/>
                </a:cubicBezTo>
                <a:cubicBezTo>
                  <a:pt x="3012" y="1188"/>
                  <a:pt x="3015" y="1187"/>
                  <a:pt x="3017" y="1186"/>
                </a:cubicBezTo>
                <a:cubicBezTo>
                  <a:pt x="3019" y="1188"/>
                  <a:pt x="3021" y="1191"/>
                  <a:pt x="3022" y="1194"/>
                </a:cubicBezTo>
                <a:close/>
                <a:moveTo>
                  <a:pt x="3020" y="1175"/>
                </a:moveTo>
                <a:cubicBezTo>
                  <a:pt x="3023" y="1174"/>
                  <a:pt x="3026" y="1173"/>
                  <a:pt x="3028" y="1173"/>
                </a:cubicBezTo>
                <a:cubicBezTo>
                  <a:pt x="3029" y="1174"/>
                  <a:pt x="3031" y="1175"/>
                  <a:pt x="3032" y="1176"/>
                </a:cubicBezTo>
                <a:cubicBezTo>
                  <a:pt x="3030" y="1177"/>
                  <a:pt x="3028" y="1178"/>
                  <a:pt x="3026" y="1179"/>
                </a:cubicBezTo>
                <a:cubicBezTo>
                  <a:pt x="3024" y="1177"/>
                  <a:pt x="3022" y="1176"/>
                  <a:pt x="3020" y="1175"/>
                </a:cubicBezTo>
                <a:close/>
                <a:moveTo>
                  <a:pt x="3014" y="1167"/>
                </a:moveTo>
                <a:cubicBezTo>
                  <a:pt x="3011" y="1162"/>
                  <a:pt x="3008" y="1157"/>
                  <a:pt x="3005" y="1152"/>
                </a:cubicBezTo>
                <a:cubicBezTo>
                  <a:pt x="3010" y="1156"/>
                  <a:pt x="3015" y="1161"/>
                  <a:pt x="3020" y="1165"/>
                </a:cubicBezTo>
                <a:cubicBezTo>
                  <a:pt x="3018" y="1166"/>
                  <a:pt x="3016" y="1166"/>
                  <a:pt x="3014" y="1167"/>
                </a:cubicBezTo>
                <a:close/>
                <a:moveTo>
                  <a:pt x="3012" y="1177"/>
                </a:moveTo>
                <a:cubicBezTo>
                  <a:pt x="3013" y="1179"/>
                  <a:pt x="3015" y="1181"/>
                  <a:pt x="3016" y="1184"/>
                </a:cubicBezTo>
                <a:cubicBezTo>
                  <a:pt x="3014" y="1185"/>
                  <a:pt x="3011" y="1186"/>
                  <a:pt x="3009" y="1187"/>
                </a:cubicBezTo>
                <a:cubicBezTo>
                  <a:pt x="3007" y="1184"/>
                  <a:pt x="3005" y="1181"/>
                  <a:pt x="3004" y="1178"/>
                </a:cubicBezTo>
                <a:cubicBezTo>
                  <a:pt x="3006" y="1178"/>
                  <a:pt x="3009" y="1177"/>
                  <a:pt x="3012" y="1177"/>
                </a:cubicBezTo>
                <a:close/>
                <a:moveTo>
                  <a:pt x="3012" y="1211"/>
                </a:moveTo>
                <a:cubicBezTo>
                  <a:pt x="3012" y="1211"/>
                  <a:pt x="3012" y="1211"/>
                  <a:pt x="3012" y="1211"/>
                </a:cubicBezTo>
                <a:cubicBezTo>
                  <a:pt x="3017" y="1218"/>
                  <a:pt x="3021" y="1225"/>
                  <a:pt x="3026" y="1232"/>
                </a:cubicBezTo>
                <a:cubicBezTo>
                  <a:pt x="3017" y="1225"/>
                  <a:pt x="3008" y="1217"/>
                  <a:pt x="2999" y="1210"/>
                </a:cubicBezTo>
                <a:cubicBezTo>
                  <a:pt x="2999" y="1210"/>
                  <a:pt x="3000" y="1209"/>
                  <a:pt x="3001" y="1209"/>
                </a:cubicBezTo>
                <a:cubicBezTo>
                  <a:pt x="3005" y="1210"/>
                  <a:pt x="3008" y="1210"/>
                  <a:pt x="3012" y="1211"/>
                </a:cubicBezTo>
                <a:close/>
                <a:moveTo>
                  <a:pt x="3022" y="1205"/>
                </a:moveTo>
                <a:cubicBezTo>
                  <a:pt x="3021" y="1203"/>
                  <a:pt x="3019" y="1201"/>
                  <a:pt x="3017" y="1200"/>
                </a:cubicBezTo>
                <a:cubicBezTo>
                  <a:pt x="3020" y="1198"/>
                  <a:pt x="3022" y="1197"/>
                  <a:pt x="3024" y="1196"/>
                </a:cubicBezTo>
                <a:cubicBezTo>
                  <a:pt x="3026" y="1199"/>
                  <a:pt x="3028" y="1203"/>
                  <a:pt x="3030" y="1206"/>
                </a:cubicBezTo>
                <a:cubicBezTo>
                  <a:pt x="3028" y="1206"/>
                  <a:pt x="3025" y="1206"/>
                  <a:pt x="3022" y="1205"/>
                </a:cubicBezTo>
                <a:close/>
                <a:moveTo>
                  <a:pt x="3024" y="1182"/>
                </a:moveTo>
                <a:cubicBezTo>
                  <a:pt x="3024" y="1182"/>
                  <a:pt x="3024" y="1182"/>
                  <a:pt x="3025" y="1182"/>
                </a:cubicBezTo>
                <a:cubicBezTo>
                  <a:pt x="3038" y="1190"/>
                  <a:pt x="3051" y="1198"/>
                  <a:pt x="3065" y="1206"/>
                </a:cubicBezTo>
                <a:cubicBezTo>
                  <a:pt x="3067" y="1208"/>
                  <a:pt x="3069" y="1209"/>
                  <a:pt x="3072" y="1211"/>
                </a:cubicBezTo>
                <a:cubicBezTo>
                  <a:pt x="3060" y="1210"/>
                  <a:pt x="3049" y="1209"/>
                  <a:pt x="3038" y="1207"/>
                </a:cubicBezTo>
                <a:cubicBezTo>
                  <a:pt x="3033" y="1199"/>
                  <a:pt x="3028" y="1191"/>
                  <a:pt x="3024" y="1182"/>
                </a:cubicBezTo>
                <a:close/>
                <a:moveTo>
                  <a:pt x="3029" y="1180"/>
                </a:moveTo>
                <a:cubicBezTo>
                  <a:pt x="3030" y="1179"/>
                  <a:pt x="3032" y="1178"/>
                  <a:pt x="3034" y="1177"/>
                </a:cubicBezTo>
                <a:cubicBezTo>
                  <a:pt x="3041" y="1184"/>
                  <a:pt x="3048" y="1190"/>
                  <a:pt x="3055" y="1197"/>
                </a:cubicBezTo>
                <a:cubicBezTo>
                  <a:pt x="3046" y="1191"/>
                  <a:pt x="3037" y="1186"/>
                  <a:pt x="3029" y="1180"/>
                </a:cubicBezTo>
                <a:close/>
                <a:moveTo>
                  <a:pt x="3003" y="1163"/>
                </a:moveTo>
                <a:cubicBezTo>
                  <a:pt x="3000" y="1162"/>
                  <a:pt x="2997" y="1160"/>
                  <a:pt x="2994" y="1158"/>
                </a:cubicBezTo>
                <a:cubicBezTo>
                  <a:pt x="2994" y="1156"/>
                  <a:pt x="2995" y="1154"/>
                  <a:pt x="2995" y="1152"/>
                </a:cubicBezTo>
                <a:cubicBezTo>
                  <a:pt x="2998" y="1156"/>
                  <a:pt x="3000" y="1160"/>
                  <a:pt x="3003" y="1163"/>
                </a:cubicBezTo>
                <a:close/>
                <a:moveTo>
                  <a:pt x="2994" y="1122"/>
                </a:moveTo>
                <a:cubicBezTo>
                  <a:pt x="2990" y="1119"/>
                  <a:pt x="2985" y="1117"/>
                  <a:pt x="2981" y="1115"/>
                </a:cubicBezTo>
                <a:cubicBezTo>
                  <a:pt x="2979" y="1113"/>
                  <a:pt x="2978" y="1110"/>
                  <a:pt x="2976" y="1108"/>
                </a:cubicBezTo>
                <a:cubicBezTo>
                  <a:pt x="2982" y="1112"/>
                  <a:pt x="2988" y="1116"/>
                  <a:pt x="2995" y="1120"/>
                </a:cubicBezTo>
                <a:cubicBezTo>
                  <a:pt x="2994" y="1120"/>
                  <a:pt x="2994" y="1121"/>
                  <a:pt x="2994" y="1122"/>
                </a:cubicBezTo>
                <a:close/>
                <a:moveTo>
                  <a:pt x="2994" y="1126"/>
                </a:moveTo>
                <a:cubicBezTo>
                  <a:pt x="2993" y="1128"/>
                  <a:pt x="2993" y="1130"/>
                  <a:pt x="2993" y="1133"/>
                </a:cubicBezTo>
                <a:cubicBezTo>
                  <a:pt x="2991" y="1129"/>
                  <a:pt x="2988" y="1126"/>
                  <a:pt x="2986" y="1123"/>
                </a:cubicBezTo>
                <a:cubicBezTo>
                  <a:pt x="2989" y="1124"/>
                  <a:pt x="2991" y="1125"/>
                  <a:pt x="2994" y="1126"/>
                </a:cubicBezTo>
                <a:close/>
                <a:moveTo>
                  <a:pt x="2999" y="1191"/>
                </a:moveTo>
                <a:cubicBezTo>
                  <a:pt x="2998" y="1192"/>
                  <a:pt x="2996" y="1192"/>
                  <a:pt x="2995" y="1193"/>
                </a:cubicBezTo>
                <a:cubicBezTo>
                  <a:pt x="2991" y="1190"/>
                  <a:pt x="2988" y="1188"/>
                  <a:pt x="2984" y="1185"/>
                </a:cubicBezTo>
                <a:cubicBezTo>
                  <a:pt x="2985" y="1184"/>
                  <a:pt x="2985" y="1183"/>
                  <a:pt x="2986" y="1182"/>
                </a:cubicBezTo>
                <a:cubicBezTo>
                  <a:pt x="2988" y="1182"/>
                  <a:pt x="2990" y="1181"/>
                  <a:pt x="2993" y="1181"/>
                </a:cubicBezTo>
                <a:cubicBezTo>
                  <a:pt x="2995" y="1184"/>
                  <a:pt x="2997" y="1188"/>
                  <a:pt x="2999" y="1191"/>
                </a:cubicBezTo>
                <a:close/>
                <a:moveTo>
                  <a:pt x="2994" y="1212"/>
                </a:moveTo>
                <a:cubicBezTo>
                  <a:pt x="3007" y="1221"/>
                  <a:pt x="3019" y="1231"/>
                  <a:pt x="3031" y="1239"/>
                </a:cubicBezTo>
                <a:cubicBezTo>
                  <a:pt x="3031" y="1240"/>
                  <a:pt x="3032" y="1241"/>
                  <a:pt x="3033" y="1242"/>
                </a:cubicBezTo>
                <a:cubicBezTo>
                  <a:pt x="3020" y="1239"/>
                  <a:pt x="3007" y="1236"/>
                  <a:pt x="2995" y="1232"/>
                </a:cubicBezTo>
                <a:cubicBezTo>
                  <a:pt x="2992" y="1226"/>
                  <a:pt x="2990" y="1220"/>
                  <a:pt x="2987" y="1214"/>
                </a:cubicBezTo>
                <a:cubicBezTo>
                  <a:pt x="2989" y="1214"/>
                  <a:pt x="2992" y="1213"/>
                  <a:pt x="2994" y="1212"/>
                </a:cubicBezTo>
                <a:close/>
                <a:moveTo>
                  <a:pt x="3036" y="1248"/>
                </a:moveTo>
                <a:cubicBezTo>
                  <a:pt x="3041" y="1256"/>
                  <a:pt x="3046" y="1264"/>
                  <a:pt x="3051" y="1272"/>
                </a:cubicBezTo>
                <a:cubicBezTo>
                  <a:pt x="3042" y="1284"/>
                  <a:pt x="3033" y="1295"/>
                  <a:pt x="3023" y="1305"/>
                </a:cubicBezTo>
                <a:cubicBezTo>
                  <a:pt x="3015" y="1282"/>
                  <a:pt x="3007" y="1261"/>
                  <a:pt x="2998" y="1239"/>
                </a:cubicBezTo>
                <a:cubicBezTo>
                  <a:pt x="3010" y="1242"/>
                  <a:pt x="3023" y="1245"/>
                  <a:pt x="3036" y="1248"/>
                </a:cubicBezTo>
                <a:close/>
                <a:moveTo>
                  <a:pt x="3046" y="1251"/>
                </a:moveTo>
                <a:cubicBezTo>
                  <a:pt x="3050" y="1254"/>
                  <a:pt x="3055" y="1257"/>
                  <a:pt x="3059" y="1261"/>
                </a:cubicBezTo>
                <a:cubicBezTo>
                  <a:pt x="3058" y="1263"/>
                  <a:pt x="3056" y="1265"/>
                  <a:pt x="3055" y="1266"/>
                </a:cubicBezTo>
                <a:cubicBezTo>
                  <a:pt x="3052" y="1261"/>
                  <a:pt x="3049" y="1256"/>
                  <a:pt x="3046" y="1251"/>
                </a:cubicBezTo>
                <a:close/>
                <a:moveTo>
                  <a:pt x="3049" y="1250"/>
                </a:moveTo>
                <a:cubicBezTo>
                  <a:pt x="3052" y="1251"/>
                  <a:pt x="3054" y="1251"/>
                  <a:pt x="3057" y="1252"/>
                </a:cubicBezTo>
                <a:cubicBezTo>
                  <a:pt x="3058" y="1254"/>
                  <a:pt x="3059" y="1256"/>
                  <a:pt x="3061" y="1258"/>
                </a:cubicBezTo>
                <a:cubicBezTo>
                  <a:pt x="3061" y="1259"/>
                  <a:pt x="3060" y="1259"/>
                  <a:pt x="3060" y="1259"/>
                </a:cubicBezTo>
                <a:cubicBezTo>
                  <a:pt x="3057" y="1256"/>
                  <a:pt x="3053" y="1253"/>
                  <a:pt x="3049" y="1250"/>
                </a:cubicBezTo>
                <a:close/>
                <a:moveTo>
                  <a:pt x="3059" y="1248"/>
                </a:moveTo>
                <a:cubicBezTo>
                  <a:pt x="3057" y="1246"/>
                  <a:pt x="3056" y="1243"/>
                  <a:pt x="3055" y="1240"/>
                </a:cubicBezTo>
                <a:cubicBezTo>
                  <a:pt x="3059" y="1243"/>
                  <a:pt x="3063" y="1246"/>
                  <a:pt x="3067" y="1249"/>
                </a:cubicBezTo>
                <a:cubicBezTo>
                  <a:pt x="3067" y="1249"/>
                  <a:pt x="3066" y="1250"/>
                  <a:pt x="3066" y="1250"/>
                </a:cubicBezTo>
                <a:cubicBezTo>
                  <a:pt x="3064" y="1249"/>
                  <a:pt x="3061" y="1249"/>
                  <a:pt x="3059" y="1248"/>
                </a:cubicBezTo>
                <a:close/>
                <a:moveTo>
                  <a:pt x="3051" y="1234"/>
                </a:moveTo>
                <a:cubicBezTo>
                  <a:pt x="3048" y="1227"/>
                  <a:pt x="3045" y="1221"/>
                  <a:pt x="3041" y="1214"/>
                </a:cubicBezTo>
                <a:cubicBezTo>
                  <a:pt x="3054" y="1216"/>
                  <a:pt x="3066" y="1217"/>
                  <a:pt x="3078" y="1217"/>
                </a:cubicBezTo>
                <a:cubicBezTo>
                  <a:pt x="3080" y="1219"/>
                  <a:pt x="3082" y="1221"/>
                  <a:pt x="3084" y="1222"/>
                </a:cubicBezTo>
                <a:cubicBezTo>
                  <a:pt x="3079" y="1230"/>
                  <a:pt x="3074" y="1239"/>
                  <a:pt x="3068" y="1247"/>
                </a:cubicBezTo>
                <a:cubicBezTo>
                  <a:pt x="3063" y="1242"/>
                  <a:pt x="3057" y="1238"/>
                  <a:pt x="3051" y="1234"/>
                </a:cubicBezTo>
                <a:close/>
                <a:moveTo>
                  <a:pt x="3080" y="1212"/>
                </a:moveTo>
                <a:cubicBezTo>
                  <a:pt x="3075" y="1209"/>
                  <a:pt x="3071" y="1206"/>
                  <a:pt x="3066" y="1204"/>
                </a:cubicBezTo>
                <a:cubicBezTo>
                  <a:pt x="3056" y="1194"/>
                  <a:pt x="3046" y="1185"/>
                  <a:pt x="3036" y="1176"/>
                </a:cubicBezTo>
                <a:cubicBezTo>
                  <a:pt x="3042" y="1173"/>
                  <a:pt x="3048" y="1170"/>
                  <a:pt x="3053" y="1167"/>
                </a:cubicBezTo>
                <a:cubicBezTo>
                  <a:pt x="3060" y="1173"/>
                  <a:pt x="3065" y="1180"/>
                  <a:pt x="3071" y="1187"/>
                </a:cubicBezTo>
                <a:cubicBezTo>
                  <a:pt x="3071" y="1187"/>
                  <a:pt x="3071" y="1187"/>
                  <a:pt x="3072" y="1188"/>
                </a:cubicBezTo>
                <a:cubicBezTo>
                  <a:pt x="3072" y="1188"/>
                  <a:pt x="3072" y="1188"/>
                  <a:pt x="3072" y="1189"/>
                </a:cubicBezTo>
                <a:cubicBezTo>
                  <a:pt x="3073" y="1190"/>
                  <a:pt x="3073" y="1191"/>
                  <a:pt x="3074" y="1192"/>
                </a:cubicBezTo>
                <a:cubicBezTo>
                  <a:pt x="3074" y="1192"/>
                  <a:pt x="3075" y="1192"/>
                  <a:pt x="3075" y="1191"/>
                </a:cubicBezTo>
                <a:cubicBezTo>
                  <a:pt x="3080" y="1198"/>
                  <a:pt x="3085" y="1205"/>
                  <a:pt x="3090" y="1213"/>
                </a:cubicBezTo>
                <a:cubicBezTo>
                  <a:pt x="3086" y="1213"/>
                  <a:pt x="3083" y="1213"/>
                  <a:pt x="3080" y="1212"/>
                </a:cubicBezTo>
                <a:close/>
                <a:moveTo>
                  <a:pt x="3069" y="1176"/>
                </a:moveTo>
                <a:cubicBezTo>
                  <a:pt x="3067" y="1171"/>
                  <a:pt x="3065" y="1166"/>
                  <a:pt x="3063" y="1162"/>
                </a:cubicBezTo>
                <a:cubicBezTo>
                  <a:pt x="3064" y="1162"/>
                  <a:pt x="3064" y="1161"/>
                  <a:pt x="3065" y="1161"/>
                </a:cubicBezTo>
                <a:cubicBezTo>
                  <a:pt x="3069" y="1164"/>
                  <a:pt x="3074" y="1166"/>
                  <a:pt x="3079" y="1168"/>
                </a:cubicBezTo>
                <a:cubicBezTo>
                  <a:pt x="3086" y="1174"/>
                  <a:pt x="3092" y="1179"/>
                  <a:pt x="3099" y="1184"/>
                </a:cubicBezTo>
                <a:cubicBezTo>
                  <a:pt x="3100" y="1185"/>
                  <a:pt x="3101" y="1187"/>
                  <a:pt x="3102" y="1188"/>
                </a:cubicBezTo>
                <a:cubicBezTo>
                  <a:pt x="3102" y="1190"/>
                  <a:pt x="3102" y="1191"/>
                  <a:pt x="3102" y="1193"/>
                </a:cubicBezTo>
                <a:cubicBezTo>
                  <a:pt x="3099" y="1198"/>
                  <a:pt x="3096" y="1203"/>
                  <a:pt x="3092" y="1209"/>
                </a:cubicBezTo>
                <a:cubicBezTo>
                  <a:pt x="3086" y="1197"/>
                  <a:pt x="3078" y="1186"/>
                  <a:pt x="3069" y="1176"/>
                </a:cubicBezTo>
                <a:close/>
                <a:moveTo>
                  <a:pt x="3102" y="1240"/>
                </a:moveTo>
                <a:cubicBezTo>
                  <a:pt x="3105" y="1245"/>
                  <a:pt x="3106" y="1251"/>
                  <a:pt x="3108" y="1257"/>
                </a:cubicBezTo>
                <a:cubicBezTo>
                  <a:pt x="3102" y="1256"/>
                  <a:pt x="3097" y="1255"/>
                  <a:pt x="3092" y="1255"/>
                </a:cubicBezTo>
                <a:cubicBezTo>
                  <a:pt x="3095" y="1250"/>
                  <a:pt x="3099" y="1245"/>
                  <a:pt x="3102" y="1240"/>
                </a:cubicBezTo>
                <a:close/>
                <a:moveTo>
                  <a:pt x="3104" y="1179"/>
                </a:moveTo>
                <a:cubicBezTo>
                  <a:pt x="3106" y="1180"/>
                  <a:pt x="3108" y="1181"/>
                  <a:pt x="3110" y="1181"/>
                </a:cubicBezTo>
                <a:cubicBezTo>
                  <a:pt x="3109" y="1183"/>
                  <a:pt x="3107" y="1185"/>
                  <a:pt x="3106" y="1186"/>
                </a:cubicBezTo>
                <a:cubicBezTo>
                  <a:pt x="3106" y="1186"/>
                  <a:pt x="3105" y="1185"/>
                  <a:pt x="3104" y="1185"/>
                </a:cubicBezTo>
                <a:cubicBezTo>
                  <a:pt x="3104" y="1183"/>
                  <a:pt x="3104" y="1181"/>
                  <a:pt x="3104" y="1179"/>
                </a:cubicBezTo>
                <a:close/>
                <a:moveTo>
                  <a:pt x="3106" y="1241"/>
                </a:moveTo>
                <a:cubicBezTo>
                  <a:pt x="3109" y="1244"/>
                  <a:pt x="3112" y="1247"/>
                  <a:pt x="3115" y="1249"/>
                </a:cubicBezTo>
                <a:cubicBezTo>
                  <a:pt x="3115" y="1250"/>
                  <a:pt x="3116" y="1249"/>
                  <a:pt x="3116" y="1249"/>
                </a:cubicBezTo>
                <a:cubicBezTo>
                  <a:pt x="3112" y="1245"/>
                  <a:pt x="3108" y="1242"/>
                  <a:pt x="3105" y="1239"/>
                </a:cubicBezTo>
                <a:cubicBezTo>
                  <a:pt x="3105" y="1238"/>
                  <a:pt x="3105" y="1238"/>
                  <a:pt x="3104" y="1237"/>
                </a:cubicBezTo>
                <a:cubicBezTo>
                  <a:pt x="3106" y="1235"/>
                  <a:pt x="3107" y="1233"/>
                  <a:pt x="3109" y="1231"/>
                </a:cubicBezTo>
                <a:cubicBezTo>
                  <a:pt x="3112" y="1227"/>
                  <a:pt x="3115" y="1223"/>
                  <a:pt x="3118" y="1219"/>
                </a:cubicBezTo>
                <a:cubicBezTo>
                  <a:pt x="3120" y="1219"/>
                  <a:pt x="3122" y="1219"/>
                  <a:pt x="3124" y="1219"/>
                </a:cubicBezTo>
                <a:cubicBezTo>
                  <a:pt x="3123" y="1228"/>
                  <a:pt x="3122" y="1237"/>
                  <a:pt x="3123" y="1246"/>
                </a:cubicBezTo>
                <a:cubicBezTo>
                  <a:pt x="3124" y="1251"/>
                  <a:pt x="3125" y="1255"/>
                  <a:pt x="3126" y="1259"/>
                </a:cubicBezTo>
                <a:cubicBezTo>
                  <a:pt x="3120" y="1259"/>
                  <a:pt x="3115" y="1258"/>
                  <a:pt x="3109" y="1257"/>
                </a:cubicBezTo>
                <a:cubicBezTo>
                  <a:pt x="3108" y="1252"/>
                  <a:pt x="3107" y="1247"/>
                  <a:pt x="3106" y="1241"/>
                </a:cubicBezTo>
                <a:close/>
                <a:moveTo>
                  <a:pt x="3114" y="1174"/>
                </a:moveTo>
                <a:cubicBezTo>
                  <a:pt x="3114" y="1175"/>
                  <a:pt x="3113" y="1176"/>
                  <a:pt x="3113" y="1177"/>
                </a:cubicBezTo>
                <a:cubicBezTo>
                  <a:pt x="3110" y="1174"/>
                  <a:pt x="3107" y="1171"/>
                  <a:pt x="3104" y="1168"/>
                </a:cubicBezTo>
                <a:cubicBezTo>
                  <a:pt x="3103" y="1161"/>
                  <a:pt x="3103" y="1153"/>
                  <a:pt x="3103" y="1146"/>
                </a:cubicBezTo>
                <a:cubicBezTo>
                  <a:pt x="3111" y="1150"/>
                  <a:pt x="3120" y="1152"/>
                  <a:pt x="3128" y="1155"/>
                </a:cubicBezTo>
                <a:cubicBezTo>
                  <a:pt x="3124" y="1161"/>
                  <a:pt x="3119" y="1168"/>
                  <a:pt x="3114" y="1174"/>
                </a:cubicBezTo>
                <a:close/>
                <a:moveTo>
                  <a:pt x="3101" y="1133"/>
                </a:moveTo>
                <a:cubicBezTo>
                  <a:pt x="3101" y="1127"/>
                  <a:pt x="3100" y="1121"/>
                  <a:pt x="3099" y="1114"/>
                </a:cubicBezTo>
                <a:cubicBezTo>
                  <a:pt x="3106" y="1115"/>
                  <a:pt x="3113" y="1116"/>
                  <a:pt x="3120" y="1117"/>
                </a:cubicBezTo>
                <a:cubicBezTo>
                  <a:pt x="3125" y="1125"/>
                  <a:pt x="3131" y="1134"/>
                  <a:pt x="3138" y="1143"/>
                </a:cubicBezTo>
                <a:cubicBezTo>
                  <a:pt x="3137" y="1143"/>
                  <a:pt x="3137" y="1143"/>
                  <a:pt x="3137" y="1143"/>
                </a:cubicBezTo>
                <a:cubicBezTo>
                  <a:pt x="3125" y="1140"/>
                  <a:pt x="3113" y="1137"/>
                  <a:pt x="3101" y="1133"/>
                </a:cubicBezTo>
                <a:close/>
                <a:moveTo>
                  <a:pt x="3137" y="1115"/>
                </a:moveTo>
                <a:cubicBezTo>
                  <a:pt x="3132" y="1115"/>
                  <a:pt x="3127" y="1114"/>
                  <a:pt x="3122" y="1113"/>
                </a:cubicBezTo>
                <a:cubicBezTo>
                  <a:pt x="3119" y="1109"/>
                  <a:pt x="3116" y="1104"/>
                  <a:pt x="3113" y="1099"/>
                </a:cubicBezTo>
                <a:cubicBezTo>
                  <a:pt x="3121" y="1103"/>
                  <a:pt x="3129" y="1107"/>
                  <a:pt x="3137" y="1112"/>
                </a:cubicBezTo>
                <a:cubicBezTo>
                  <a:pt x="3137" y="1113"/>
                  <a:pt x="3137" y="1114"/>
                  <a:pt x="3137" y="1115"/>
                </a:cubicBezTo>
                <a:close/>
                <a:moveTo>
                  <a:pt x="3132" y="1087"/>
                </a:moveTo>
                <a:cubicBezTo>
                  <a:pt x="3133" y="1093"/>
                  <a:pt x="3134" y="1098"/>
                  <a:pt x="3135" y="1104"/>
                </a:cubicBezTo>
                <a:cubicBezTo>
                  <a:pt x="3125" y="1098"/>
                  <a:pt x="3116" y="1092"/>
                  <a:pt x="3106" y="1086"/>
                </a:cubicBezTo>
                <a:cubicBezTo>
                  <a:pt x="3104" y="1084"/>
                  <a:pt x="3103" y="1082"/>
                  <a:pt x="3102" y="1080"/>
                </a:cubicBezTo>
                <a:cubicBezTo>
                  <a:pt x="3108" y="1080"/>
                  <a:pt x="3115" y="1080"/>
                  <a:pt x="3122" y="1080"/>
                </a:cubicBezTo>
                <a:cubicBezTo>
                  <a:pt x="3125" y="1082"/>
                  <a:pt x="3129" y="1085"/>
                  <a:pt x="3132" y="1087"/>
                </a:cubicBezTo>
                <a:close/>
                <a:moveTo>
                  <a:pt x="3120" y="1037"/>
                </a:moveTo>
                <a:cubicBezTo>
                  <a:pt x="3115" y="1037"/>
                  <a:pt x="3110" y="1037"/>
                  <a:pt x="3105" y="1037"/>
                </a:cubicBezTo>
                <a:cubicBezTo>
                  <a:pt x="3104" y="1035"/>
                  <a:pt x="3102" y="1034"/>
                  <a:pt x="3101" y="1033"/>
                </a:cubicBezTo>
                <a:cubicBezTo>
                  <a:pt x="3106" y="1029"/>
                  <a:pt x="3112" y="1025"/>
                  <a:pt x="3117" y="1021"/>
                </a:cubicBezTo>
                <a:cubicBezTo>
                  <a:pt x="3118" y="1026"/>
                  <a:pt x="3119" y="1032"/>
                  <a:pt x="3120" y="1037"/>
                </a:cubicBezTo>
                <a:close/>
                <a:moveTo>
                  <a:pt x="3095" y="1026"/>
                </a:moveTo>
                <a:cubicBezTo>
                  <a:pt x="3093" y="1024"/>
                  <a:pt x="3091" y="1021"/>
                  <a:pt x="3089" y="1018"/>
                </a:cubicBezTo>
                <a:cubicBezTo>
                  <a:pt x="3097" y="1017"/>
                  <a:pt x="3104" y="1016"/>
                  <a:pt x="3112" y="1015"/>
                </a:cubicBezTo>
                <a:cubicBezTo>
                  <a:pt x="3107" y="1019"/>
                  <a:pt x="3101" y="1023"/>
                  <a:pt x="3095" y="1026"/>
                </a:cubicBezTo>
                <a:close/>
                <a:moveTo>
                  <a:pt x="3097" y="997"/>
                </a:moveTo>
                <a:cubicBezTo>
                  <a:pt x="3103" y="1000"/>
                  <a:pt x="3108" y="1004"/>
                  <a:pt x="3114" y="1007"/>
                </a:cubicBezTo>
                <a:cubicBezTo>
                  <a:pt x="3114" y="1007"/>
                  <a:pt x="3114" y="1008"/>
                  <a:pt x="3114" y="1008"/>
                </a:cubicBezTo>
                <a:cubicBezTo>
                  <a:pt x="3110" y="1009"/>
                  <a:pt x="3106" y="1009"/>
                  <a:pt x="3102" y="1009"/>
                </a:cubicBezTo>
                <a:cubicBezTo>
                  <a:pt x="3095" y="1009"/>
                  <a:pt x="3089" y="1008"/>
                  <a:pt x="3083" y="1007"/>
                </a:cubicBezTo>
                <a:cubicBezTo>
                  <a:pt x="3082" y="1005"/>
                  <a:pt x="3081" y="1003"/>
                  <a:pt x="3080" y="1002"/>
                </a:cubicBezTo>
                <a:cubicBezTo>
                  <a:pt x="3086" y="1000"/>
                  <a:pt x="3092" y="998"/>
                  <a:pt x="3097" y="997"/>
                </a:cubicBezTo>
                <a:close/>
                <a:moveTo>
                  <a:pt x="3093" y="1088"/>
                </a:moveTo>
                <a:cubicBezTo>
                  <a:pt x="3094" y="1095"/>
                  <a:pt x="3095" y="1103"/>
                  <a:pt x="3096" y="1110"/>
                </a:cubicBezTo>
                <a:cubicBezTo>
                  <a:pt x="3082" y="1107"/>
                  <a:pt x="3067" y="1104"/>
                  <a:pt x="3052" y="1101"/>
                </a:cubicBezTo>
                <a:cubicBezTo>
                  <a:pt x="3048" y="1093"/>
                  <a:pt x="3043" y="1085"/>
                  <a:pt x="3039" y="1077"/>
                </a:cubicBezTo>
                <a:cubicBezTo>
                  <a:pt x="3051" y="1078"/>
                  <a:pt x="3063" y="1079"/>
                  <a:pt x="3075" y="1079"/>
                </a:cubicBezTo>
                <a:cubicBezTo>
                  <a:pt x="3081" y="1082"/>
                  <a:pt x="3087" y="1085"/>
                  <a:pt x="3093" y="1088"/>
                </a:cubicBezTo>
                <a:close/>
                <a:moveTo>
                  <a:pt x="3018" y="1033"/>
                </a:moveTo>
                <a:cubicBezTo>
                  <a:pt x="3018" y="1032"/>
                  <a:pt x="3018" y="1031"/>
                  <a:pt x="3018" y="1030"/>
                </a:cubicBezTo>
                <a:cubicBezTo>
                  <a:pt x="3022" y="1028"/>
                  <a:pt x="3027" y="1025"/>
                  <a:pt x="3031" y="1022"/>
                </a:cubicBezTo>
                <a:cubicBezTo>
                  <a:pt x="3036" y="1022"/>
                  <a:pt x="3041" y="1021"/>
                  <a:pt x="3045" y="1021"/>
                </a:cubicBezTo>
                <a:cubicBezTo>
                  <a:pt x="3052" y="1026"/>
                  <a:pt x="3058" y="1031"/>
                  <a:pt x="3065" y="1036"/>
                </a:cubicBezTo>
                <a:cubicBezTo>
                  <a:pt x="3049" y="1035"/>
                  <a:pt x="3034" y="1034"/>
                  <a:pt x="3018" y="1033"/>
                </a:cubicBezTo>
                <a:close/>
                <a:moveTo>
                  <a:pt x="3052" y="972"/>
                </a:moveTo>
                <a:cubicBezTo>
                  <a:pt x="3052" y="973"/>
                  <a:pt x="3052" y="974"/>
                  <a:pt x="3053" y="975"/>
                </a:cubicBezTo>
                <a:cubicBezTo>
                  <a:pt x="3053" y="975"/>
                  <a:pt x="3053" y="975"/>
                  <a:pt x="3053" y="976"/>
                </a:cubicBezTo>
                <a:cubicBezTo>
                  <a:pt x="3049" y="975"/>
                  <a:pt x="3045" y="974"/>
                  <a:pt x="3042" y="973"/>
                </a:cubicBezTo>
                <a:cubicBezTo>
                  <a:pt x="3041" y="972"/>
                  <a:pt x="3040" y="971"/>
                  <a:pt x="3040" y="969"/>
                </a:cubicBezTo>
                <a:cubicBezTo>
                  <a:pt x="3044" y="970"/>
                  <a:pt x="3048" y="971"/>
                  <a:pt x="3052" y="972"/>
                </a:cubicBezTo>
                <a:close/>
                <a:moveTo>
                  <a:pt x="3018" y="977"/>
                </a:moveTo>
                <a:cubicBezTo>
                  <a:pt x="3024" y="979"/>
                  <a:pt x="3030" y="980"/>
                  <a:pt x="3036" y="982"/>
                </a:cubicBezTo>
                <a:cubicBezTo>
                  <a:pt x="3039" y="986"/>
                  <a:pt x="3041" y="990"/>
                  <a:pt x="3043" y="994"/>
                </a:cubicBezTo>
                <a:cubicBezTo>
                  <a:pt x="3040" y="996"/>
                  <a:pt x="3037" y="998"/>
                  <a:pt x="3035" y="1000"/>
                </a:cubicBezTo>
                <a:cubicBezTo>
                  <a:pt x="3032" y="999"/>
                  <a:pt x="3029" y="999"/>
                  <a:pt x="3027" y="998"/>
                </a:cubicBezTo>
                <a:cubicBezTo>
                  <a:pt x="3023" y="995"/>
                  <a:pt x="3020" y="993"/>
                  <a:pt x="3017" y="990"/>
                </a:cubicBezTo>
                <a:cubicBezTo>
                  <a:pt x="3017" y="986"/>
                  <a:pt x="3017" y="982"/>
                  <a:pt x="3018" y="977"/>
                </a:cubicBezTo>
                <a:close/>
                <a:moveTo>
                  <a:pt x="3016" y="1002"/>
                </a:moveTo>
                <a:cubicBezTo>
                  <a:pt x="3018" y="1002"/>
                  <a:pt x="3020" y="1003"/>
                  <a:pt x="3022" y="1003"/>
                </a:cubicBezTo>
                <a:cubicBezTo>
                  <a:pt x="3023" y="1004"/>
                  <a:pt x="3024" y="1005"/>
                  <a:pt x="3025" y="1006"/>
                </a:cubicBezTo>
                <a:cubicBezTo>
                  <a:pt x="3024" y="1006"/>
                  <a:pt x="3023" y="1007"/>
                  <a:pt x="3022" y="1008"/>
                </a:cubicBezTo>
                <a:cubicBezTo>
                  <a:pt x="3020" y="1008"/>
                  <a:pt x="3018" y="1009"/>
                  <a:pt x="3015" y="1009"/>
                </a:cubicBezTo>
                <a:cubicBezTo>
                  <a:pt x="3016" y="1007"/>
                  <a:pt x="3016" y="1005"/>
                  <a:pt x="3016" y="1002"/>
                </a:cubicBezTo>
                <a:close/>
                <a:moveTo>
                  <a:pt x="3011" y="1053"/>
                </a:moveTo>
                <a:cubicBezTo>
                  <a:pt x="3014" y="1054"/>
                  <a:pt x="3016" y="1055"/>
                  <a:pt x="3019" y="1055"/>
                </a:cubicBezTo>
                <a:cubicBezTo>
                  <a:pt x="3020" y="1058"/>
                  <a:pt x="3021" y="1061"/>
                  <a:pt x="3022" y="1064"/>
                </a:cubicBezTo>
                <a:cubicBezTo>
                  <a:pt x="3020" y="1064"/>
                  <a:pt x="3017" y="1064"/>
                  <a:pt x="3015" y="1063"/>
                </a:cubicBezTo>
                <a:cubicBezTo>
                  <a:pt x="3013" y="1061"/>
                  <a:pt x="3012" y="1059"/>
                  <a:pt x="3010" y="1057"/>
                </a:cubicBezTo>
                <a:cubicBezTo>
                  <a:pt x="3010" y="1055"/>
                  <a:pt x="3011" y="1054"/>
                  <a:pt x="3011" y="1053"/>
                </a:cubicBezTo>
                <a:close/>
                <a:moveTo>
                  <a:pt x="3012" y="1115"/>
                </a:moveTo>
                <a:cubicBezTo>
                  <a:pt x="3024" y="1125"/>
                  <a:pt x="3036" y="1135"/>
                  <a:pt x="3048" y="1144"/>
                </a:cubicBezTo>
                <a:cubicBezTo>
                  <a:pt x="3041" y="1140"/>
                  <a:pt x="3034" y="1135"/>
                  <a:pt x="3027" y="1131"/>
                </a:cubicBezTo>
                <a:cubicBezTo>
                  <a:pt x="3020" y="1125"/>
                  <a:pt x="3014" y="1119"/>
                  <a:pt x="3008" y="1113"/>
                </a:cubicBezTo>
                <a:cubicBezTo>
                  <a:pt x="3009" y="1114"/>
                  <a:pt x="3011" y="1114"/>
                  <a:pt x="3012" y="1115"/>
                </a:cubicBezTo>
                <a:close/>
                <a:moveTo>
                  <a:pt x="3005" y="975"/>
                </a:moveTo>
                <a:cubicBezTo>
                  <a:pt x="3006" y="975"/>
                  <a:pt x="3007" y="975"/>
                  <a:pt x="3008" y="975"/>
                </a:cubicBezTo>
                <a:cubicBezTo>
                  <a:pt x="3008" y="977"/>
                  <a:pt x="3008" y="980"/>
                  <a:pt x="3007" y="982"/>
                </a:cubicBezTo>
                <a:cubicBezTo>
                  <a:pt x="3005" y="980"/>
                  <a:pt x="3003" y="978"/>
                  <a:pt x="3000" y="976"/>
                </a:cubicBezTo>
                <a:cubicBezTo>
                  <a:pt x="3002" y="976"/>
                  <a:pt x="3004" y="975"/>
                  <a:pt x="3005" y="975"/>
                </a:cubicBezTo>
                <a:close/>
                <a:moveTo>
                  <a:pt x="3003" y="1010"/>
                </a:moveTo>
                <a:cubicBezTo>
                  <a:pt x="3001" y="1010"/>
                  <a:pt x="2998" y="1010"/>
                  <a:pt x="2995" y="1010"/>
                </a:cubicBezTo>
                <a:cubicBezTo>
                  <a:pt x="2994" y="1009"/>
                  <a:pt x="2994" y="1007"/>
                  <a:pt x="2993" y="1006"/>
                </a:cubicBezTo>
                <a:cubicBezTo>
                  <a:pt x="2994" y="1005"/>
                  <a:pt x="2995" y="1003"/>
                  <a:pt x="2994" y="1001"/>
                </a:cubicBezTo>
                <a:cubicBezTo>
                  <a:pt x="2994" y="1000"/>
                  <a:pt x="2993" y="999"/>
                  <a:pt x="2993" y="998"/>
                </a:cubicBezTo>
                <a:cubicBezTo>
                  <a:pt x="2995" y="998"/>
                  <a:pt x="2997" y="999"/>
                  <a:pt x="2999" y="999"/>
                </a:cubicBezTo>
                <a:cubicBezTo>
                  <a:pt x="3001" y="1003"/>
                  <a:pt x="3002" y="1007"/>
                  <a:pt x="3003" y="1010"/>
                </a:cubicBezTo>
                <a:close/>
                <a:moveTo>
                  <a:pt x="2991" y="980"/>
                </a:moveTo>
                <a:cubicBezTo>
                  <a:pt x="2991" y="980"/>
                  <a:pt x="2992" y="980"/>
                  <a:pt x="2992" y="980"/>
                </a:cubicBezTo>
                <a:cubicBezTo>
                  <a:pt x="2993" y="984"/>
                  <a:pt x="2995" y="988"/>
                  <a:pt x="2996" y="992"/>
                </a:cubicBezTo>
                <a:cubicBezTo>
                  <a:pt x="2991" y="991"/>
                  <a:pt x="2986" y="989"/>
                  <a:pt x="2981" y="988"/>
                </a:cubicBezTo>
                <a:cubicBezTo>
                  <a:pt x="2980" y="987"/>
                  <a:pt x="2980" y="985"/>
                  <a:pt x="2979" y="984"/>
                </a:cubicBezTo>
                <a:cubicBezTo>
                  <a:pt x="2983" y="982"/>
                  <a:pt x="2987" y="981"/>
                  <a:pt x="2991" y="980"/>
                </a:cubicBezTo>
                <a:close/>
                <a:moveTo>
                  <a:pt x="2989" y="1048"/>
                </a:moveTo>
                <a:cubicBezTo>
                  <a:pt x="2992" y="1049"/>
                  <a:pt x="2996" y="1050"/>
                  <a:pt x="2999" y="1051"/>
                </a:cubicBezTo>
                <a:cubicBezTo>
                  <a:pt x="3000" y="1052"/>
                  <a:pt x="3001" y="1053"/>
                  <a:pt x="3001" y="1054"/>
                </a:cubicBezTo>
                <a:cubicBezTo>
                  <a:pt x="3001" y="1056"/>
                  <a:pt x="3001" y="1059"/>
                  <a:pt x="3001" y="1061"/>
                </a:cubicBezTo>
                <a:cubicBezTo>
                  <a:pt x="3001" y="1062"/>
                  <a:pt x="3001" y="1062"/>
                  <a:pt x="3001" y="1062"/>
                </a:cubicBezTo>
                <a:cubicBezTo>
                  <a:pt x="2994" y="1061"/>
                  <a:pt x="2987" y="1061"/>
                  <a:pt x="2981" y="1060"/>
                </a:cubicBezTo>
                <a:cubicBezTo>
                  <a:pt x="2979" y="1059"/>
                  <a:pt x="2977" y="1057"/>
                  <a:pt x="2976" y="1056"/>
                </a:cubicBezTo>
                <a:cubicBezTo>
                  <a:pt x="2980" y="1054"/>
                  <a:pt x="2984" y="1051"/>
                  <a:pt x="2989" y="1048"/>
                </a:cubicBezTo>
                <a:close/>
                <a:moveTo>
                  <a:pt x="2970" y="1119"/>
                </a:moveTo>
                <a:cubicBezTo>
                  <a:pt x="2972" y="1121"/>
                  <a:pt x="2974" y="1124"/>
                  <a:pt x="2976" y="1126"/>
                </a:cubicBezTo>
                <a:cubicBezTo>
                  <a:pt x="2981" y="1132"/>
                  <a:pt x="2986" y="1139"/>
                  <a:pt x="2990" y="1145"/>
                </a:cubicBezTo>
                <a:cubicBezTo>
                  <a:pt x="2990" y="1148"/>
                  <a:pt x="2989" y="1151"/>
                  <a:pt x="2989" y="1154"/>
                </a:cubicBezTo>
                <a:cubicBezTo>
                  <a:pt x="2981" y="1142"/>
                  <a:pt x="2973" y="1130"/>
                  <a:pt x="2966" y="1119"/>
                </a:cubicBezTo>
                <a:cubicBezTo>
                  <a:pt x="2967" y="1119"/>
                  <a:pt x="2968" y="1119"/>
                  <a:pt x="2970" y="1119"/>
                </a:cubicBezTo>
                <a:close/>
                <a:moveTo>
                  <a:pt x="2968" y="1147"/>
                </a:moveTo>
                <a:cubicBezTo>
                  <a:pt x="2971" y="1151"/>
                  <a:pt x="2974" y="1154"/>
                  <a:pt x="2978" y="1158"/>
                </a:cubicBezTo>
                <a:cubicBezTo>
                  <a:pt x="2980" y="1161"/>
                  <a:pt x="2982" y="1165"/>
                  <a:pt x="2984" y="1168"/>
                </a:cubicBezTo>
                <a:cubicBezTo>
                  <a:pt x="2984" y="1170"/>
                  <a:pt x="2983" y="1171"/>
                  <a:pt x="2983" y="1173"/>
                </a:cubicBezTo>
                <a:cubicBezTo>
                  <a:pt x="2978" y="1173"/>
                  <a:pt x="2974" y="1174"/>
                  <a:pt x="2969" y="1175"/>
                </a:cubicBezTo>
                <a:cubicBezTo>
                  <a:pt x="2964" y="1165"/>
                  <a:pt x="2960" y="1156"/>
                  <a:pt x="2956" y="1146"/>
                </a:cubicBezTo>
                <a:cubicBezTo>
                  <a:pt x="2959" y="1146"/>
                  <a:pt x="2962" y="1146"/>
                  <a:pt x="2965" y="1145"/>
                </a:cubicBezTo>
                <a:cubicBezTo>
                  <a:pt x="2966" y="1146"/>
                  <a:pt x="2967" y="1147"/>
                  <a:pt x="2968" y="1147"/>
                </a:cubicBezTo>
                <a:close/>
                <a:moveTo>
                  <a:pt x="2962" y="1136"/>
                </a:moveTo>
                <a:cubicBezTo>
                  <a:pt x="2956" y="1129"/>
                  <a:pt x="2950" y="1122"/>
                  <a:pt x="2945" y="1115"/>
                </a:cubicBezTo>
                <a:cubicBezTo>
                  <a:pt x="2946" y="1116"/>
                  <a:pt x="2948" y="1116"/>
                  <a:pt x="2949" y="1116"/>
                </a:cubicBezTo>
                <a:cubicBezTo>
                  <a:pt x="2954" y="1123"/>
                  <a:pt x="2959" y="1130"/>
                  <a:pt x="2963" y="1137"/>
                </a:cubicBezTo>
                <a:cubicBezTo>
                  <a:pt x="2963" y="1137"/>
                  <a:pt x="2962" y="1136"/>
                  <a:pt x="2962" y="1136"/>
                </a:cubicBezTo>
                <a:close/>
                <a:moveTo>
                  <a:pt x="2959" y="994"/>
                </a:moveTo>
                <a:cubicBezTo>
                  <a:pt x="2958" y="997"/>
                  <a:pt x="2957" y="1001"/>
                  <a:pt x="2955" y="1005"/>
                </a:cubicBezTo>
                <a:cubicBezTo>
                  <a:pt x="2954" y="1005"/>
                  <a:pt x="2954" y="1005"/>
                  <a:pt x="2953" y="1005"/>
                </a:cubicBezTo>
                <a:cubicBezTo>
                  <a:pt x="2951" y="1001"/>
                  <a:pt x="2950" y="998"/>
                  <a:pt x="2948" y="994"/>
                </a:cubicBezTo>
                <a:cubicBezTo>
                  <a:pt x="2951" y="993"/>
                  <a:pt x="2955" y="992"/>
                  <a:pt x="2958" y="991"/>
                </a:cubicBezTo>
                <a:cubicBezTo>
                  <a:pt x="2958" y="992"/>
                  <a:pt x="2959" y="993"/>
                  <a:pt x="2959" y="994"/>
                </a:cubicBezTo>
                <a:close/>
                <a:moveTo>
                  <a:pt x="2942" y="968"/>
                </a:moveTo>
                <a:cubicBezTo>
                  <a:pt x="2945" y="971"/>
                  <a:pt x="2947" y="975"/>
                  <a:pt x="2950" y="979"/>
                </a:cubicBezTo>
                <a:cubicBezTo>
                  <a:pt x="2949" y="979"/>
                  <a:pt x="2949" y="980"/>
                  <a:pt x="2948" y="980"/>
                </a:cubicBezTo>
                <a:cubicBezTo>
                  <a:pt x="2946" y="979"/>
                  <a:pt x="2943" y="978"/>
                  <a:pt x="2941" y="978"/>
                </a:cubicBezTo>
                <a:cubicBezTo>
                  <a:pt x="2940" y="974"/>
                  <a:pt x="2938" y="971"/>
                  <a:pt x="2937" y="968"/>
                </a:cubicBezTo>
                <a:cubicBezTo>
                  <a:pt x="2939" y="968"/>
                  <a:pt x="2940" y="968"/>
                  <a:pt x="2942" y="968"/>
                </a:cubicBezTo>
                <a:close/>
                <a:moveTo>
                  <a:pt x="2925" y="1155"/>
                </a:moveTo>
                <a:cubicBezTo>
                  <a:pt x="2927" y="1156"/>
                  <a:pt x="2929" y="1158"/>
                  <a:pt x="2931" y="1160"/>
                </a:cubicBezTo>
                <a:cubicBezTo>
                  <a:pt x="2933" y="1166"/>
                  <a:pt x="2935" y="1172"/>
                  <a:pt x="2937" y="1179"/>
                </a:cubicBezTo>
                <a:cubicBezTo>
                  <a:pt x="2935" y="1179"/>
                  <a:pt x="2933" y="1179"/>
                  <a:pt x="2932" y="1180"/>
                </a:cubicBezTo>
                <a:cubicBezTo>
                  <a:pt x="2931" y="1179"/>
                  <a:pt x="2930" y="1178"/>
                  <a:pt x="2929" y="1178"/>
                </a:cubicBezTo>
                <a:cubicBezTo>
                  <a:pt x="2928" y="1170"/>
                  <a:pt x="2927" y="1162"/>
                  <a:pt x="2925" y="1155"/>
                </a:cubicBezTo>
                <a:cubicBezTo>
                  <a:pt x="2925" y="1155"/>
                  <a:pt x="2925" y="1155"/>
                  <a:pt x="2925" y="1155"/>
                </a:cubicBezTo>
                <a:close/>
                <a:moveTo>
                  <a:pt x="2916" y="1167"/>
                </a:moveTo>
                <a:cubicBezTo>
                  <a:pt x="2916" y="1161"/>
                  <a:pt x="2915" y="1156"/>
                  <a:pt x="2915" y="1150"/>
                </a:cubicBezTo>
                <a:cubicBezTo>
                  <a:pt x="2916" y="1157"/>
                  <a:pt x="2918" y="1163"/>
                  <a:pt x="2919" y="1170"/>
                </a:cubicBezTo>
                <a:cubicBezTo>
                  <a:pt x="2918" y="1169"/>
                  <a:pt x="2917" y="1168"/>
                  <a:pt x="2916" y="1167"/>
                </a:cubicBezTo>
                <a:close/>
                <a:moveTo>
                  <a:pt x="2915" y="1261"/>
                </a:moveTo>
                <a:cubicBezTo>
                  <a:pt x="2913" y="1257"/>
                  <a:pt x="2910" y="1253"/>
                  <a:pt x="2908" y="1249"/>
                </a:cubicBezTo>
                <a:cubicBezTo>
                  <a:pt x="2910" y="1251"/>
                  <a:pt x="2912" y="1252"/>
                  <a:pt x="2914" y="1254"/>
                </a:cubicBezTo>
                <a:cubicBezTo>
                  <a:pt x="2915" y="1256"/>
                  <a:pt x="2915" y="1259"/>
                  <a:pt x="2915" y="1261"/>
                </a:cubicBezTo>
                <a:close/>
                <a:moveTo>
                  <a:pt x="2913" y="978"/>
                </a:moveTo>
                <a:cubicBezTo>
                  <a:pt x="2914" y="979"/>
                  <a:pt x="2916" y="979"/>
                  <a:pt x="2917" y="980"/>
                </a:cubicBezTo>
                <a:cubicBezTo>
                  <a:pt x="2917" y="983"/>
                  <a:pt x="2916" y="986"/>
                  <a:pt x="2915" y="990"/>
                </a:cubicBezTo>
                <a:cubicBezTo>
                  <a:pt x="2914" y="990"/>
                  <a:pt x="2913" y="990"/>
                  <a:pt x="2912" y="991"/>
                </a:cubicBezTo>
                <a:cubicBezTo>
                  <a:pt x="2911" y="991"/>
                  <a:pt x="2911" y="990"/>
                  <a:pt x="2910" y="990"/>
                </a:cubicBezTo>
                <a:cubicBezTo>
                  <a:pt x="2911" y="986"/>
                  <a:pt x="2912" y="982"/>
                  <a:pt x="2913" y="978"/>
                </a:cubicBezTo>
                <a:close/>
                <a:moveTo>
                  <a:pt x="2908" y="1226"/>
                </a:moveTo>
                <a:cubicBezTo>
                  <a:pt x="2909" y="1226"/>
                  <a:pt x="2910" y="1225"/>
                  <a:pt x="2911" y="1225"/>
                </a:cubicBezTo>
                <a:cubicBezTo>
                  <a:pt x="2912" y="1231"/>
                  <a:pt x="2912" y="1237"/>
                  <a:pt x="2913" y="1242"/>
                </a:cubicBezTo>
                <a:cubicBezTo>
                  <a:pt x="2910" y="1240"/>
                  <a:pt x="2908" y="1238"/>
                  <a:pt x="2905" y="1235"/>
                </a:cubicBezTo>
                <a:cubicBezTo>
                  <a:pt x="2906" y="1232"/>
                  <a:pt x="2907" y="1229"/>
                  <a:pt x="2908" y="1226"/>
                </a:cubicBezTo>
                <a:close/>
                <a:moveTo>
                  <a:pt x="2903" y="1209"/>
                </a:moveTo>
                <a:cubicBezTo>
                  <a:pt x="2903" y="1213"/>
                  <a:pt x="2903" y="1218"/>
                  <a:pt x="2902" y="1223"/>
                </a:cubicBezTo>
                <a:cubicBezTo>
                  <a:pt x="2901" y="1223"/>
                  <a:pt x="2899" y="1223"/>
                  <a:pt x="2898" y="1224"/>
                </a:cubicBezTo>
                <a:cubicBezTo>
                  <a:pt x="2899" y="1218"/>
                  <a:pt x="2899" y="1213"/>
                  <a:pt x="2899" y="1207"/>
                </a:cubicBezTo>
                <a:cubicBezTo>
                  <a:pt x="2900" y="1208"/>
                  <a:pt x="2901" y="1208"/>
                  <a:pt x="2903" y="1209"/>
                </a:cubicBezTo>
                <a:close/>
                <a:moveTo>
                  <a:pt x="2892" y="1094"/>
                </a:moveTo>
                <a:cubicBezTo>
                  <a:pt x="2892" y="1094"/>
                  <a:pt x="2892" y="1094"/>
                  <a:pt x="2892" y="1094"/>
                </a:cubicBezTo>
                <a:cubicBezTo>
                  <a:pt x="2893" y="1095"/>
                  <a:pt x="2895" y="1097"/>
                  <a:pt x="2896" y="1098"/>
                </a:cubicBezTo>
                <a:cubicBezTo>
                  <a:pt x="2896" y="1101"/>
                  <a:pt x="2897" y="1104"/>
                  <a:pt x="2897" y="1106"/>
                </a:cubicBezTo>
                <a:cubicBezTo>
                  <a:pt x="2895" y="1104"/>
                  <a:pt x="2892" y="1102"/>
                  <a:pt x="2890" y="1099"/>
                </a:cubicBezTo>
                <a:cubicBezTo>
                  <a:pt x="2890" y="1098"/>
                  <a:pt x="2891" y="1096"/>
                  <a:pt x="2892" y="1094"/>
                </a:cubicBezTo>
                <a:close/>
                <a:moveTo>
                  <a:pt x="2888" y="1103"/>
                </a:moveTo>
                <a:cubicBezTo>
                  <a:pt x="2891" y="1106"/>
                  <a:pt x="2895" y="1108"/>
                  <a:pt x="2898" y="1111"/>
                </a:cubicBezTo>
                <a:cubicBezTo>
                  <a:pt x="2898" y="1113"/>
                  <a:pt x="2898" y="1115"/>
                  <a:pt x="2898" y="1118"/>
                </a:cubicBezTo>
                <a:cubicBezTo>
                  <a:pt x="2895" y="1114"/>
                  <a:pt x="2891" y="1109"/>
                  <a:pt x="2887" y="1105"/>
                </a:cubicBezTo>
                <a:cubicBezTo>
                  <a:pt x="2888" y="1104"/>
                  <a:pt x="2888" y="1104"/>
                  <a:pt x="2888" y="1103"/>
                </a:cubicBezTo>
                <a:close/>
                <a:moveTo>
                  <a:pt x="2888" y="1148"/>
                </a:moveTo>
                <a:cubicBezTo>
                  <a:pt x="2886" y="1147"/>
                  <a:pt x="2884" y="1146"/>
                  <a:pt x="2882" y="1146"/>
                </a:cubicBezTo>
                <a:cubicBezTo>
                  <a:pt x="2880" y="1144"/>
                  <a:pt x="2879" y="1142"/>
                  <a:pt x="2877" y="1140"/>
                </a:cubicBezTo>
                <a:cubicBezTo>
                  <a:pt x="2877" y="1132"/>
                  <a:pt x="2877" y="1132"/>
                  <a:pt x="2877" y="1132"/>
                </a:cubicBezTo>
                <a:cubicBezTo>
                  <a:pt x="2879" y="1133"/>
                  <a:pt x="2882" y="1134"/>
                  <a:pt x="2885" y="1135"/>
                </a:cubicBezTo>
                <a:cubicBezTo>
                  <a:pt x="2887" y="1138"/>
                  <a:pt x="2888" y="1142"/>
                  <a:pt x="2890" y="1145"/>
                </a:cubicBezTo>
                <a:cubicBezTo>
                  <a:pt x="2889" y="1146"/>
                  <a:pt x="2889" y="1147"/>
                  <a:pt x="2888" y="1148"/>
                </a:cubicBezTo>
                <a:close/>
                <a:moveTo>
                  <a:pt x="2891" y="1266"/>
                </a:moveTo>
                <a:cubicBezTo>
                  <a:pt x="2891" y="1264"/>
                  <a:pt x="2891" y="1261"/>
                  <a:pt x="2890" y="1258"/>
                </a:cubicBezTo>
                <a:cubicBezTo>
                  <a:pt x="2894" y="1254"/>
                  <a:pt x="2897" y="1249"/>
                  <a:pt x="2900" y="1245"/>
                </a:cubicBezTo>
                <a:cubicBezTo>
                  <a:pt x="2905" y="1254"/>
                  <a:pt x="2911" y="1262"/>
                  <a:pt x="2916" y="1270"/>
                </a:cubicBezTo>
                <a:cubicBezTo>
                  <a:pt x="2918" y="1284"/>
                  <a:pt x="2919" y="1297"/>
                  <a:pt x="2921" y="1311"/>
                </a:cubicBezTo>
                <a:cubicBezTo>
                  <a:pt x="2907" y="1303"/>
                  <a:pt x="2897" y="1289"/>
                  <a:pt x="2891" y="1266"/>
                </a:cubicBezTo>
                <a:close/>
                <a:moveTo>
                  <a:pt x="2923" y="1312"/>
                </a:moveTo>
                <a:cubicBezTo>
                  <a:pt x="2923" y="1301"/>
                  <a:pt x="2922" y="1289"/>
                  <a:pt x="2921" y="1278"/>
                </a:cubicBezTo>
                <a:cubicBezTo>
                  <a:pt x="2931" y="1292"/>
                  <a:pt x="2940" y="1305"/>
                  <a:pt x="2948" y="1318"/>
                </a:cubicBezTo>
                <a:cubicBezTo>
                  <a:pt x="2939" y="1318"/>
                  <a:pt x="2931" y="1316"/>
                  <a:pt x="2923" y="1312"/>
                </a:cubicBezTo>
                <a:close/>
                <a:moveTo>
                  <a:pt x="2921" y="1270"/>
                </a:moveTo>
                <a:cubicBezTo>
                  <a:pt x="2921" y="1266"/>
                  <a:pt x="2921" y="1262"/>
                  <a:pt x="2920" y="1258"/>
                </a:cubicBezTo>
                <a:cubicBezTo>
                  <a:pt x="2927" y="1263"/>
                  <a:pt x="2934" y="1267"/>
                  <a:pt x="2941" y="1272"/>
                </a:cubicBezTo>
                <a:cubicBezTo>
                  <a:pt x="2944" y="1286"/>
                  <a:pt x="2947" y="1301"/>
                  <a:pt x="2950" y="1316"/>
                </a:cubicBezTo>
                <a:cubicBezTo>
                  <a:pt x="2940" y="1301"/>
                  <a:pt x="2931" y="1286"/>
                  <a:pt x="2921" y="1270"/>
                </a:cubicBezTo>
                <a:close/>
                <a:moveTo>
                  <a:pt x="2954" y="1318"/>
                </a:moveTo>
                <a:cubicBezTo>
                  <a:pt x="2952" y="1304"/>
                  <a:pt x="2949" y="1290"/>
                  <a:pt x="2947" y="1275"/>
                </a:cubicBezTo>
                <a:cubicBezTo>
                  <a:pt x="2954" y="1280"/>
                  <a:pt x="2961" y="1283"/>
                  <a:pt x="2968" y="1287"/>
                </a:cubicBezTo>
                <a:cubicBezTo>
                  <a:pt x="2969" y="1288"/>
                  <a:pt x="2969" y="1290"/>
                  <a:pt x="2970" y="1291"/>
                </a:cubicBezTo>
                <a:cubicBezTo>
                  <a:pt x="2971" y="1292"/>
                  <a:pt x="2972" y="1291"/>
                  <a:pt x="2971" y="1290"/>
                </a:cubicBezTo>
                <a:cubicBezTo>
                  <a:pt x="2971" y="1290"/>
                  <a:pt x="2971" y="1289"/>
                  <a:pt x="2970" y="1288"/>
                </a:cubicBezTo>
                <a:cubicBezTo>
                  <a:pt x="2971" y="1289"/>
                  <a:pt x="2973" y="1290"/>
                  <a:pt x="2974" y="1291"/>
                </a:cubicBezTo>
                <a:cubicBezTo>
                  <a:pt x="2976" y="1298"/>
                  <a:pt x="2978" y="1306"/>
                  <a:pt x="2980" y="1314"/>
                </a:cubicBezTo>
                <a:cubicBezTo>
                  <a:pt x="2971" y="1316"/>
                  <a:pt x="2962" y="1318"/>
                  <a:pt x="2954" y="1318"/>
                </a:cubicBezTo>
                <a:close/>
                <a:moveTo>
                  <a:pt x="2980" y="1281"/>
                </a:moveTo>
                <a:cubicBezTo>
                  <a:pt x="2979" y="1273"/>
                  <a:pt x="2977" y="1265"/>
                  <a:pt x="2975" y="1257"/>
                </a:cubicBezTo>
                <a:cubicBezTo>
                  <a:pt x="2976" y="1258"/>
                  <a:pt x="2978" y="1260"/>
                  <a:pt x="2980" y="1261"/>
                </a:cubicBezTo>
                <a:cubicBezTo>
                  <a:pt x="2983" y="1270"/>
                  <a:pt x="2986" y="1280"/>
                  <a:pt x="2989" y="1289"/>
                </a:cubicBezTo>
                <a:cubicBezTo>
                  <a:pt x="2986" y="1287"/>
                  <a:pt x="2983" y="1284"/>
                  <a:pt x="2980" y="1281"/>
                </a:cubicBezTo>
                <a:close/>
                <a:moveTo>
                  <a:pt x="2986" y="1249"/>
                </a:moveTo>
                <a:cubicBezTo>
                  <a:pt x="2986" y="1250"/>
                  <a:pt x="2986" y="1251"/>
                  <a:pt x="2987" y="1251"/>
                </a:cubicBezTo>
                <a:cubicBezTo>
                  <a:pt x="2986" y="1251"/>
                  <a:pt x="2986" y="1250"/>
                  <a:pt x="2986" y="1249"/>
                </a:cubicBezTo>
                <a:cubicBezTo>
                  <a:pt x="2984" y="1244"/>
                  <a:pt x="2983" y="1240"/>
                  <a:pt x="2982" y="1235"/>
                </a:cubicBezTo>
                <a:cubicBezTo>
                  <a:pt x="2984" y="1235"/>
                  <a:pt x="2986" y="1236"/>
                  <a:pt x="2988" y="1237"/>
                </a:cubicBezTo>
                <a:cubicBezTo>
                  <a:pt x="2996" y="1251"/>
                  <a:pt x="3003" y="1266"/>
                  <a:pt x="3009" y="1281"/>
                </a:cubicBezTo>
                <a:cubicBezTo>
                  <a:pt x="3005" y="1278"/>
                  <a:pt x="3001" y="1276"/>
                  <a:pt x="2998" y="1273"/>
                </a:cubicBezTo>
                <a:cubicBezTo>
                  <a:pt x="2994" y="1266"/>
                  <a:pt x="2991" y="1259"/>
                  <a:pt x="2987" y="1252"/>
                </a:cubicBezTo>
                <a:cubicBezTo>
                  <a:pt x="2990" y="1259"/>
                  <a:pt x="2993" y="1266"/>
                  <a:pt x="2997" y="1273"/>
                </a:cubicBezTo>
                <a:cubicBezTo>
                  <a:pt x="2994" y="1271"/>
                  <a:pt x="2992" y="1269"/>
                  <a:pt x="2990" y="1268"/>
                </a:cubicBezTo>
                <a:cubicBezTo>
                  <a:pt x="2989" y="1262"/>
                  <a:pt x="2987" y="1256"/>
                  <a:pt x="2986" y="1249"/>
                </a:cubicBezTo>
                <a:close/>
                <a:moveTo>
                  <a:pt x="2995" y="1295"/>
                </a:moveTo>
                <a:cubicBezTo>
                  <a:pt x="2994" y="1286"/>
                  <a:pt x="2992" y="1278"/>
                  <a:pt x="2991" y="1269"/>
                </a:cubicBezTo>
                <a:cubicBezTo>
                  <a:pt x="2993" y="1271"/>
                  <a:pt x="2995" y="1272"/>
                  <a:pt x="2997" y="1274"/>
                </a:cubicBezTo>
                <a:cubicBezTo>
                  <a:pt x="2999" y="1277"/>
                  <a:pt x="3000" y="1280"/>
                  <a:pt x="3001" y="1283"/>
                </a:cubicBezTo>
                <a:cubicBezTo>
                  <a:pt x="3002" y="1283"/>
                  <a:pt x="3002" y="1283"/>
                  <a:pt x="3002" y="1282"/>
                </a:cubicBezTo>
                <a:cubicBezTo>
                  <a:pt x="3001" y="1280"/>
                  <a:pt x="3000" y="1277"/>
                  <a:pt x="2998" y="1275"/>
                </a:cubicBezTo>
                <a:cubicBezTo>
                  <a:pt x="3002" y="1277"/>
                  <a:pt x="3006" y="1279"/>
                  <a:pt x="3010" y="1282"/>
                </a:cubicBezTo>
                <a:cubicBezTo>
                  <a:pt x="3013" y="1290"/>
                  <a:pt x="3016" y="1297"/>
                  <a:pt x="3019" y="1305"/>
                </a:cubicBezTo>
                <a:cubicBezTo>
                  <a:pt x="3011" y="1302"/>
                  <a:pt x="3003" y="1299"/>
                  <a:pt x="2995" y="1295"/>
                </a:cubicBezTo>
                <a:close/>
                <a:moveTo>
                  <a:pt x="3091" y="1509"/>
                </a:moveTo>
                <a:cubicBezTo>
                  <a:pt x="3080" y="1480"/>
                  <a:pt x="3067" y="1452"/>
                  <a:pt x="3049" y="1428"/>
                </a:cubicBezTo>
                <a:cubicBezTo>
                  <a:pt x="3031" y="1403"/>
                  <a:pt x="3016" y="1401"/>
                  <a:pt x="3014" y="1361"/>
                </a:cubicBezTo>
                <a:cubicBezTo>
                  <a:pt x="3014" y="1351"/>
                  <a:pt x="3016" y="1345"/>
                  <a:pt x="3014" y="1338"/>
                </a:cubicBezTo>
                <a:cubicBezTo>
                  <a:pt x="3019" y="1335"/>
                  <a:pt x="3024" y="1331"/>
                  <a:pt x="3028" y="1328"/>
                </a:cubicBezTo>
                <a:cubicBezTo>
                  <a:pt x="3029" y="1328"/>
                  <a:pt x="3030" y="1328"/>
                  <a:pt x="3030" y="1327"/>
                </a:cubicBezTo>
                <a:cubicBezTo>
                  <a:pt x="3030" y="1327"/>
                  <a:pt x="3030" y="1327"/>
                  <a:pt x="3030" y="1327"/>
                </a:cubicBezTo>
                <a:cubicBezTo>
                  <a:pt x="3034" y="1323"/>
                  <a:pt x="3037" y="1320"/>
                  <a:pt x="3041" y="1316"/>
                </a:cubicBezTo>
                <a:cubicBezTo>
                  <a:pt x="3047" y="1318"/>
                  <a:pt x="3054" y="1319"/>
                  <a:pt x="3060" y="1321"/>
                </a:cubicBezTo>
                <a:cubicBezTo>
                  <a:pt x="3062" y="1321"/>
                  <a:pt x="3063" y="1319"/>
                  <a:pt x="3061" y="1318"/>
                </a:cubicBezTo>
                <a:cubicBezTo>
                  <a:pt x="3055" y="1317"/>
                  <a:pt x="3049" y="1315"/>
                  <a:pt x="3044" y="1314"/>
                </a:cubicBezTo>
                <a:cubicBezTo>
                  <a:pt x="3051" y="1307"/>
                  <a:pt x="3057" y="1300"/>
                  <a:pt x="3063" y="1292"/>
                </a:cubicBezTo>
                <a:cubicBezTo>
                  <a:pt x="3072" y="1306"/>
                  <a:pt x="3081" y="1321"/>
                  <a:pt x="3089" y="1335"/>
                </a:cubicBezTo>
                <a:cubicBezTo>
                  <a:pt x="3090" y="1336"/>
                  <a:pt x="3091" y="1335"/>
                  <a:pt x="3091" y="1334"/>
                </a:cubicBezTo>
                <a:cubicBezTo>
                  <a:pt x="3083" y="1319"/>
                  <a:pt x="3075" y="1303"/>
                  <a:pt x="3067" y="1288"/>
                </a:cubicBezTo>
                <a:cubicBezTo>
                  <a:pt x="3073" y="1280"/>
                  <a:pt x="3080" y="1271"/>
                  <a:pt x="3086" y="1263"/>
                </a:cubicBezTo>
                <a:cubicBezTo>
                  <a:pt x="3086" y="1263"/>
                  <a:pt x="3086" y="1262"/>
                  <a:pt x="3086" y="1262"/>
                </a:cubicBezTo>
                <a:cubicBezTo>
                  <a:pt x="3088" y="1260"/>
                  <a:pt x="3089" y="1259"/>
                  <a:pt x="3090" y="1257"/>
                </a:cubicBezTo>
                <a:cubicBezTo>
                  <a:pt x="3096" y="1258"/>
                  <a:pt x="3102" y="1259"/>
                  <a:pt x="3108" y="1259"/>
                </a:cubicBezTo>
                <a:cubicBezTo>
                  <a:pt x="3109" y="1263"/>
                  <a:pt x="3110" y="1267"/>
                  <a:pt x="3110" y="1270"/>
                </a:cubicBezTo>
                <a:cubicBezTo>
                  <a:pt x="3110" y="1271"/>
                  <a:pt x="3111" y="1271"/>
                  <a:pt x="3111" y="1270"/>
                </a:cubicBezTo>
                <a:cubicBezTo>
                  <a:pt x="3111" y="1267"/>
                  <a:pt x="3110" y="1263"/>
                  <a:pt x="3109" y="1259"/>
                </a:cubicBezTo>
                <a:cubicBezTo>
                  <a:pt x="3115" y="1260"/>
                  <a:pt x="3121" y="1261"/>
                  <a:pt x="3126" y="1261"/>
                </a:cubicBezTo>
                <a:cubicBezTo>
                  <a:pt x="3132" y="1282"/>
                  <a:pt x="3142" y="1301"/>
                  <a:pt x="3149" y="1322"/>
                </a:cubicBezTo>
                <a:cubicBezTo>
                  <a:pt x="3147" y="1327"/>
                  <a:pt x="3145" y="1332"/>
                  <a:pt x="3143" y="1337"/>
                </a:cubicBezTo>
                <a:cubicBezTo>
                  <a:pt x="3120" y="1394"/>
                  <a:pt x="3109" y="1452"/>
                  <a:pt x="3091" y="1509"/>
                </a:cubicBezTo>
                <a:close/>
                <a:moveTo>
                  <a:pt x="3132" y="1467"/>
                </a:moveTo>
                <a:cubicBezTo>
                  <a:pt x="3128" y="1482"/>
                  <a:pt x="3128" y="1497"/>
                  <a:pt x="3125" y="1513"/>
                </a:cubicBezTo>
                <a:cubicBezTo>
                  <a:pt x="3123" y="1529"/>
                  <a:pt x="3117" y="1542"/>
                  <a:pt x="3108" y="1554"/>
                </a:cubicBezTo>
                <a:cubicBezTo>
                  <a:pt x="3105" y="1546"/>
                  <a:pt x="3102" y="1538"/>
                  <a:pt x="3099" y="1531"/>
                </a:cubicBezTo>
                <a:cubicBezTo>
                  <a:pt x="3118" y="1485"/>
                  <a:pt x="3125" y="1433"/>
                  <a:pt x="3141" y="1388"/>
                </a:cubicBezTo>
                <a:cubicBezTo>
                  <a:pt x="3145" y="1376"/>
                  <a:pt x="3150" y="1364"/>
                  <a:pt x="3155" y="1353"/>
                </a:cubicBezTo>
                <a:cubicBezTo>
                  <a:pt x="3158" y="1392"/>
                  <a:pt x="3141" y="1428"/>
                  <a:pt x="3132" y="1467"/>
                </a:cubicBezTo>
                <a:close/>
                <a:moveTo>
                  <a:pt x="3161" y="1293"/>
                </a:moveTo>
                <a:cubicBezTo>
                  <a:pt x="3158" y="1283"/>
                  <a:pt x="3156" y="1273"/>
                  <a:pt x="3154" y="1263"/>
                </a:cubicBezTo>
                <a:cubicBezTo>
                  <a:pt x="3160" y="1264"/>
                  <a:pt x="3166" y="1264"/>
                  <a:pt x="3172" y="1264"/>
                </a:cubicBezTo>
                <a:cubicBezTo>
                  <a:pt x="3169" y="1274"/>
                  <a:pt x="3165" y="1284"/>
                  <a:pt x="3161" y="1293"/>
                </a:cubicBezTo>
                <a:close/>
                <a:moveTo>
                  <a:pt x="3172" y="1264"/>
                </a:moveTo>
                <a:cubicBezTo>
                  <a:pt x="3166" y="1263"/>
                  <a:pt x="3160" y="1263"/>
                  <a:pt x="3154" y="1262"/>
                </a:cubicBezTo>
                <a:cubicBezTo>
                  <a:pt x="3152" y="1253"/>
                  <a:pt x="3151" y="1244"/>
                  <a:pt x="3151" y="1235"/>
                </a:cubicBezTo>
                <a:cubicBezTo>
                  <a:pt x="3153" y="1238"/>
                  <a:pt x="3155" y="1241"/>
                  <a:pt x="3157" y="1244"/>
                </a:cubicBezTo>
                <a:cubicBezTo>
                  <a:pt x="3157" y="1244"/>
                  <a:pt x="3158" y="1244"/>
                  <a:pt x="3158" y="1243"/>
                </a:cubicBezTo>
                <a:cubicBezTo>
                  <a:pt x="3156" y="1239"/>
                  <a:pt x="3154" y="1235"/>
                  <a:pt x="3152" y="1232"/>
                </a:cubicBezTo>
                <a:cubicBezTo>
                  <a:pt x="3152" y="1229"/>
                  <a:pt x="3152" y="1226"/>
                  <a:pt x="3153" y="1224"/>
                </a:cubicBezTo>
                <a:cubicBezTo>
                  <a:pt x="3161" y="1230"/>
                  <a:pt x="3170" y="1237"/>
                  <a:pt x="3179" y="1243"/>
                </a:cubicBezTo>
                <a:cubicBezTo>
                  <a:pt x="3177" y="1250"/>
                  <a:pt x="3175" y="1257"/>
                  <a:pt x="3172" y="1264"/>
                </a:cubicBezTo>
                <a:close/>
                <a:moveTo>
                  <a:pt x="3183" y="1230"/>
                </a:moveTo>
                <a:cubicBezTo>
                  <a:pt x="3182" y="1234"/>
                  <a:pt x="3180" y="1238"/>
                  <a:pt x="3179" y="1243"/>
                </a:cubicBezTo>
                <a:cubicBezTo>
                  <a:pt x="3170" y="1236"/>
                  <a:pt x="3161" y="1229"/>
                  <a:pt x="3153" y="1223"/>
                </a:cubicBezTo>
                <a:cubicBezTo>
                  <a:pt x="3153" y="1221"/>
                  <a:pt x="3153" y="1219"/>
                  <a:pt x="3153" y="1218"/>
                </a:cubicBezTo>
                <a:cubicBezTo>
                  <a:pt x="3164" y="1218"/>
                  <a:pt x="3175" y="1217"/>
                  <a:pt x="3186" y="1216"/>
                </a:cubicBezTo>
                <a:cubicBezTo>
                  <a:pt x="3185" y="1221"/>
                  <a:pt x="3184" y="1225"/>
                  <a:pt x="3183" y="1230"/>
                </a:cubicBezTo>
                <a:close/>
                <a:moveTo>
                  <a:pt x="3187" y="1213"/>
                </a:moveTo>
                <a:cubicBezTo>
                  <a:pt x="3176" y="1214"/>
                  <a:pt x="3165" y="1215"/>
                  <a:pt x="3154" y="1215"/>
                </a:cubicBezTo>
                <a:cubicBezTo>
                  <a:pt x="3154" y="1214"/>
                  <a:pt x="3154" y="1213"/>
                  <a:pt x="3154" y="1212"/>
                </a:cubicBezTo>
                <a:cubicBezTo>
                  <a:pt x="3156" y="1206"/>
                  <a:pt x="3157" y="1200"/>
                  <a:pt x="3159" y="1194"/>
                </a:cubicBezTo>
                <a:cubicBezTo>
                  <a:pt x="3170" y="1196"/>
                  <a:pt x="3180" y="1196"/>
                  <a:pt x="3191" y="1196"/>
                </a:cubicBezTo>
                <a:cubicBezTo>
                  <a:pt x="3190" y="1202"/>
                  <a:pt x="3188" y="1208"/>
                  <a:pt x="3187" y="1213"/>
                </a:cubicBezTo>
                <a:close/>
                <a:moveTo>
                  <a:pt x="3191" y="1195"/>
                </a:moveTo>
                <a:cubicBezTo>
                  <a:pt x="3181" y="1195"/>
                  <a:pt x="3170" y="1194"/>
                  <a:pt x="3159" y="1192"/>
                </a:cubicBezTo>
                <a:cubicBezTo>
                  <a:pt x="3162" y="1182"/>
                  <a:pt x="3164" y="1172"/>
                  <a:pt x="3166" y="1163"/>
                </a:cubicBezTo>
                <a:cubicBezTo>
                  <a:pt x="3177" y="1164"/>
                  <a:pt x="3189" y="1165"/>
                  <a:pt x="3200" y="1164"/>
                </a:cubicBezTo>
                <a:cubicBezTo>
                  <a:pt x="3197" y="1175"/>
                  <a:pt x="3194" y="1185"/>
                  <a:pt x="3191" y="1195"/>
                </a:cubicBezTo>
                <a:close/>
                <a:moveTo>
                  <a:pt x="3202" y="1159"/>
                </a:moveTo>
                <a:cubicBezTo>
                  <a:pt x="3190" y="1159"/>
                  <a:pt x="3179" y="1158"/>
                  <a:pt x="3167" y="1156"/>
                </a:cubicBezTo>
                <a:cubicBezTo>
                  <a:pt x="3168" y="1155"/>
                  <a:pt x="3168" y="1155"/>
                  <a:pt x="3168" y="1154"/>
                </a:cubicBezTo>
                <a:cubicBezTo>
                  <a:pt x="3180" y="1156"/>
                  <a:pt x="3191" y="1157"/>
                  <a:pt x="3202" y="1158"/>
                </a:cubicBezTo>
                <a:cubicBezTo>
                  <a:pt x="3202" y="1158"/>
                  <a:pt x="3202" y="1159"/>
                  <a:pt x="3202" y="1159"/>
                </a:cubicBezTo>
                <a:close/>
                <a:moveTo>
                  <a:pt x="3203" y="1154"/>
                </a:moveTo>
                <a:cubicBezTo>
                  <a:pt x="3193" y="1153"/>
                  <a:pt x="3182" y="1152"/>
                  <a:pt x="3171" y="1150"/>
                </a:cubicBezTo>
                <a:cubicBezTo>
                  <a:pt x="3174" y="1145"/>
                  <a:pt x="3177" y="1141"/>
                  <a:pt x="3180" y="1136"/>
                </a:cubicBezTo>
                <a:cubicBezTo>
                  <a:pt x="3188" y="1141"/>
                  <a:pt x="3196" y="1146"/>
                  <a:pt x="3204" y="1151"/>
                </a:cubicBezTo>
                <a:cubicBezTo>
                  <a:pt x="3204" y="1152"/>
                  <a:pt x="3203" y="1153"/>
                  <a:pt x="3203" y="1154"/>
                </a:cubicBezTo>
                <a:close/>
                <a:moveTo>
                  <a:pt x="3205" y="1148"/>
                </a:moveTo>
                <a:cubicBezTo>
                  <a:pt x="3197" y="1143"/>
                  <a:pt x="3190" y="1138"/>
                  <a:pt x="3182" y="1133"/>
                </a:cubicBezTo>
                <a:cubicBezTo>
                  <a:pt x="3183" y="1131"/>
                  <a:pt x="3183" y="1129"/>
                  <a:pt x="3184" y="1128"/>
                </a:cubicBezTo>
                <a:cubicBezTo>
                  <a:pt x="3187" y="1130"/>
                  <a:pt x="3189" y="1132"/>
                  <a:pt x="3191" y="1134"/>
                </a:cubicBezTo>
                <a:cubicBezTo>
                  <a:pt x="3193" y="1135"/>
                  <a:pt x="3195" y="1132"/>
                  <a:pt x="3193" y="1131"/>
                </a:cubicBezTo>
                <a:cubicBezTo>
                  <a:pt x="3191" y="1129"/>
                  <a:pt x="3188" y="1127"/>
                  <a:pt x="3186" y="1125"/>
                </a:cubicBezTo>
                <a:cubicBezTo>
                  <a:pt x="3190" y="1116"/>
                  <a:pt x="3193" y="1108"/>
                  <a:pt x="3195" y="1099"/>
                </a:cubicBezTo>
                <a:cubicBezTo>
                  <a:pt x="3202" y="1112"/>
                  <a:pt x="3203" y="1128"/>
                  <a:pt x="3207" y="1142"/>
                </a:cubicBezTo>
                <a:cubicBezTo>
                  <a:pt x="3206" y="1144"/>
                  <a:pt x="3206" y="1146"/>
                  <a:pt x="3205" y="1148"/>
                </a:cubicBezTo>
                <a:close/>
                <a:moveTo>
                  <a:pt x="3211" y="1083"/>
                </a:moveTo>
                <a:cubicBezTo>
                  <a:pt x="3209" y="1081"/>
                  <a:pt x="3207" y="1079"/>
                  <a:pt x="3205" y="1077"/>
                </a:cubicBezTo>
                <a:cubicBezTo>
                  <a:pt x="3209" y="1077"/>
                  <a:pt x="3213" y="1077"/>
                  <a:pt x="3217" y="1077"/>
                </a:cubicBezTo>
                <a:cubicBezTo>
                  <a:pt x="3217" y="1079"/>
                  <a:pt x="3218" y="1082"/>
                  <a:pt x="3218" y="1084"/>
                </a:cubicBezTo>
                <a:cubicBezTo>
                  <a:pt x="3215" y="1084"/>
                  <a:pt x="3213" y="1083"/>
                  <a:pt x="3211" y="1083"/>
                </a:cubicBezTo>
                <a:close/>
                <a:moveTo>
                  <a:pt x="3840" y="1142"/>
                </a:moveTo>
                <a:cubicBezTo>
                  <a:pt x="3840" y="1143"/>
                  <a:pt x="3840" y="1144"/>
                  <a:pt x="3840" y="1145"/>
                </a:cubicBezTo>
                <a:cubicBezTo>
                  <a:pt x="3839" y="1137"/>
                  <a:pt x="3842" y="1129"/>
                  <a:pt x="3845" y="1122"/>
                </a:cubicBezTo>
                <a:cubicBezTo>
                  <a:pt x="3843" y="1129"/>
                  <a:pt x="3842" y="1135"/>
                  <a:pt x="3840" y="1142"/>
                </a:cubicBezTo>
                <a:close/>
                <a:moveTo>
                  <a:pt x="3950" y="962"/>
                </a:moveTo>
                <a:cubicBezTo>
                  <a:pt x="3946" y="957"/>
                  <a:pt x="3941" y="954"/>
                  <a:pt x="3936" y="950"/>
                </a:cubicBezTo>
                <a:cubicBezTo>
                  <a:pt x="3926" y="943"/>
                  <a:pt x="3916" y="936"/>
                  <a:pt x="3905" y="931"/>
                </a:cubicBezTo>
                <a:cubicBezTo>
                  <a:pt x="3907" y="929"/>
                  <a:pt x="3908" y="928"/>
                  <a:pt x="3909" y="926"/>
                </a:cubicBezTo>
                <a:cubicBezTo>
                  <a:pt x="3930" y="932"/>
                  <a:pt x="3954" y="938"/>
                  <a:pt x="3950" y="962"/>
                </a:cubicBezTo>
                <a:close/>
                <a:moveTo>
                  <a:pt x="3909" y="840"/>
                </a:moveTo>
                <a:cubicBezTo>
                  <a:pt x="3909" y="842"/>
                  <a:pt x="3909" y="844"/>
                  <a:pt x="3909" y="846"/>
                </a:cubicBezTo>
                <a:cubicBezTo>
                  <a:pt x="3907" y="851"/>
                  <a:pt x="3906" y="858"/>
                  <a:pt x="3910" y="867"/>
                </a:cubicBezTo>
                <a:cubicBezTo>
                  <a:pt x="3910" y="868"/>
                  <a:pt x="3911" y="870"/>
                  <a:pt x="3912" y="871"/>
                </a:cubicBezTo>
                <a:cubicBezTo>
                  <a:pt x="3912" y="871"/>
                  <a:pt x="3911" y="871"/>
                  <a:pt x="3911" y="871"/>
                </a:cubicBezTo>
                <a:cubicBezTo>
                  <a:pt x="3911" y="871"/>
                  <a:pt x="3911" y="871"/>
                  <a:pt x="3911" y="871"/>
                </a:cubicBezTo>
                <a:cubicBezTo>
                  <a:pt x="3904" y="862"/>
                  <a:pt x="3902" y="852"/>
                  <a:pt x="3900" y="843"/>
                </a:cubicBezTo>
                <a:cubicBezTo>
                  <a:pt x="3903" y="842"/>
                  <a:pt x="3906" y="841"/>
                  <a:pt x="3909" y="840"/>
                </a:cubicBezTo>
                <a:close/>
                <a:moveTo>
                  <a:pt x="3851" y="855"/>
                </a:moveTo>
                <a:cubicBezTo>
                  <a:pt x="3852" y="854"/>
                  <a:pt x="3853" y="853"/>
                  <a:pt x="3855" y="852"/>
                </a:cubicBezTo>
                <a:cubicBezTo>
                  <a:pt x="3858" y="852"/>
                  <a:pt x="3862" y="852"/>
                  <a:pt x="3866" y="852"/>
                </a:cubicBezTo>
                <a:cubicBezTo>
                  <a:pt x="3871" y="856"/>
                  <a:pt x="3878" y="859"/>
                  <a:pt x="3882" y="865"/>
                </a:cubicBezTo>
                <a:cubicBezTo>
                  <a:pt x="3884" y="868"/>
                  <a:pt x="3885" y="870"/>
                  <a:pt x="3886" y="873"/>
                </a:cubicBezTo>
                <a:cubicBezTo>
                  <a:pt x="3882" y="874"/>
                  <a:pt x="3879" y="875"/>
                  <a:pt x="3875" y="876"/>
                </a:cubicBezTo>
                <a:cubicBezTo>
                  <a:pt x="3872" y="874"/>
                  <a:pt x="3869" y="872"/>
                  <a:pt x="3865" y="870"/>
                </a:cubicBezTo>
                <a:cubicBezTo>
                  <a:pt x="3860" y="867"/>
                  <a:pt x="3855" y="865"/>
                  <a:pt x="3850" y="862"/>
                </a:cubicBezTo>
                <a:cubicBezTo>
                  <a:pt x="3850" y="860"/>
                  <a:pt x="3851" y="857"/>
                  <a:pt x="3851" y="855"/>
                </a:cubicBezTo>
                <a:close/>
                <a:moveTo>
                  <a:pt x="3882" y="900"/>
                </a:moveTo>
                <a:cubicBezTo>
                  <a:pt x="3883" y="905"/>
                  <a:pt x="3883" y="907"/>
                  <a:pt x="3884" y="910"/>
                </a:cubicBezTo>
                <a:cubicBezTo>
                  <a:pt x="3882" y="909"/>
                  <a:pt x="3879" y="907"/>
                  <a:pt x="3877" y="906"/>
                </a:cubicBezTo>
                <a:cubicBezTo>
                  <a:pt x="3869" y="902"/>
                  <a:pt x="3857" y="899"/>
                  <a:pt x="3851" y="892"/>
                </a:cubicBezTo>
                <a:cubicBezTo>
                  <a:pt x="3851" y="891"/>
                  <a:pt x="3851" y="891"/>
                  <a:pt x="3851" y="891"/>
                </a:cubicBezTo>
                <a:cubicBezTo>
                  <a:pt x="3856" y="890"/>
                  <a:pt x="3862" y="889"/>
                  <a:pt x="3868" y="887"/>
                </a:cubicBezTo>
                <a:cubicBezTo>
                  <a:pt x="3870" y="886"/>
                  <a:pt x="3872" y="885"/>
                  <a:pt x="3874" y="885"/>
                </a:cubicBezTo>
                <a:cubicBezTo>
                  <a:pt x="3877" y="889"/>
                  <a:pt x="3881" y="894"/>
                  <a:pt x="3882" y="900"/>
                </a:cubicBezTo>
                <a:close/>
                <a:moveTo>
                  <a:pt x="3849" y="868"/>
                </a:moveTo>
                <a:cubicBezTo>
                  <a:pt x="3855" y="871"/>
                  <a:pt x="3862" y="875"/>
                  <a:pt x="3867" y="879"/>
                </a:cubicBezTo>
                <a:cubicBezTo>
                  <a:pt x="3861" y="881"/>
                  <a:pt x="3854" y="883"/>
                  <a:pt x="3848" y="884"/>
                </a:cubicBezTo>
                <a:cubicBezTo>
                  <a:pt x="3847" y="879"/>
                  <a:pt x="3848" y="874"/>
                  <a:pt x="3849" y="868"/>
                </a:cubicBezTo>
                <a:close/>
                <a:moveTo>
                  <a:pt x="3826" y="882"/>
                </a:moveTo>
                <a:cubicBezTo>
                  <a:pt x="3833" y="876"/>
                  <a:pt x="3837" y="870"/>
                  <a:pt x="3842" y="865"/>
                </a:cubicBezTo>
                <a:cubicBezTo>
                  <a:pt x="3842" y="865"/>
                  <a:pt x="3842" y="865"/>
                  <a:pt x="3842" y="865"/>
                </a:cubicBezTo>
                <a:cubicBezTo>
                  <a:pt x="3841" y="873"/>
                  <a:pt x="3840" y="879"/>
                  <a:pt x="3841" y="885"/>
                </a:cubicBezTo>
                <a:cubicBezTo>
                  <a:pt x="3835" y="885"/>
                  <a:pt x="3830" y="885"/>
                  <a:pt x="3824" y="884"/>
                </a:cubicBezTo>
                <a:cubicBezTo>
                  <a:pt x="3825" y="883"/>
                  <a:pt x="3826" y="883"/>
                  <a:pt x="3826" y="882"/>
                </a:cubicBezTo>
                <a:close/>
                <a:moveTo>
                  <a:pt x="3760" y="904"/>
                </a:moveTo>
                <a:cubicBezTo>
                  <a:pt x="3783" y="911"/>
                  <a:pt x="3806" y="917"/>
                  <a:pt x="3823" y="930"/>
                </a:cubicBezTo>
                <a:cubicBezTo>
                  <a:pt x="3818" y="933"/>
                  <a:pt x="3814" y="935"/>
                  <a:pt x="3810" y="939"/>
                </a:cubicBezTo>
                <a:cubicBezTo>
                  <a:pt x="3805" y="932"/>
                  <a:pt x="3799" y="926"/>
                  <a:pt x="3792" y="922"/>
                </a:cubicBezTo>
                <a:cubicBezTo>
                  <a:pt x="3782" y="915"/>
                  <a:pt x="3771" y="912"/>
                  <a:pt x="3758" y="909"/>
                </a:cubicBezTo>
                <a:cubicBezTo>
                  <a:pt x="3757" y="908"/>
                  <a:pt x="3756" y="906"/>
                  <a:pt x="3755" y="905"/>
                </a:cubicBezTo>
                <a:cubicBezTo>
                  <a:pt x="3757" y="905"/>
                  <a:pt x="3759" y="904"/>
                  <a:pt x="3760" y="904"/>
                </a:cubicBezTo>
                <a:close/>
                <a:moveTo>
                  <a:pt x="3767" y="1013"/>
                </a:moveTo>
                <a:cubicBezTo>
                  <a:pt x="3770" y="1014"/>
                  <a:pt x="3773" y="1014"/>
                  <a:pt x="3776" y="1015"/>
                </a:cubicBezTo>
                <a:cubicBezTo>
                  <a:pt x="3778" y="1020"/>
                  <a:pt x="3781" y="1026"/>
                  <a:pt x="3786" y="1031"/>
                </a:cubicBezTo>
                <a:cubicBezTo>
                  <a:pt x="3793" y="1038"/>
                  <a:pt x="3801" y="1043"/>
                  <a:pt x="3810" y="1047"/>
                </a:cubicBezTo>
                <a:cubicBezTo>
                  <a:pt x="3806" y="1047"/>
                  <a:pt x="3803" y="1046"/>
                  <a:pt x="3800" y="1045"/>
                </a:cubicBezTo>
                <a:cubicBezTo>
                  <a:pt x="3792" y="1038"/>
                  <a:pt x="3783" y="1031"/>
                  <a:pt x="3773" y="1026"/>
                </a:cubicBezTo>
                <a:cubicBezTo>
                  <a:pt x="3771" y="1025"/>
                  <a:pt x="3769" y="1024"/>
                  <a:pt x="3766" y="1023"/>
                </a:cubicBezTo>
                <a:cubicBezTo>
                  <a:pt x="3767" y="1019"/>
                  <a:pt x="3767" y="1016"/>
                  <a:pt x="3767" y="1013"/>
                </a:cubicBezTo>
                <a:close/>
                <a:moveTo>
                  <a:pt x="3766" y="1002"/>
                </a:moveTo>
                <a:cubicBezTo>
                  <a:pt x="3768" y="999"/>
                  <a:pt x="3769" y="997"/>
                  <a:pt x="3770" y="995"/>
                </a:cubicBezTo>
                <a:cubicBezTo>
                  <a:pt x="3771" y="999"/>
                  <a:pt x="3772" y="1004"/>
                  <a:pt x="3773" y="1009"/>
                </a:cubicBezTo>
                <a:cubicBezTo>
                  <a:pt x="3771" y="1008"/>
                  <a:pt x="3769" y="1008"/>
                  <a:pt x="3768" y="1007"/>
                </a:cubicBezTo>
                <a:cubicBezTo>
                  <a:pt x="3767" y="1007"/>
                  <a:pt x="3767" y="1007"/>
                  <a:pt x="3767" y="1007"/>
                </a:cubicBezTo>
                <a:cubicBezTo>
                  <a:pt x="3767" y="1005"/>
                  <a:pt x="3767" y="1004"/>
                  <a:pt x="3766" y="1002"/>
                </a:cubicBezTo>
                <a:close/>
                <a:moveTo>
                  <a:pt x="3792" y="1001"/>
                </a:moveTo>
                <a:cubicBezTo>
                  <a:pt x="3793" y="1007"/>
                  <a:pt x="3796" y="1012"/>
                  <a:pt x="3798" y="1017"/>
                </a:cubicBezTo>
                <a:cubicBezTo>
                  <a:pt x="3795" y="1016"/>
                  <a:pt x="3792" y="1014"/>
                  <a:pt x="3789" y="1013"/>
                </a:cubicBezTo>
                <a:cubicBezTo>
                  <a:pt x="3786" y="1008"/>
                  <a:pt x="3784" y="1003"/>
                  <a:pt x="3782" y="997"/>
                </a:cubicBezTo>
                <a:cubicBezTo>
                  <a:pt x="3780" y="988"/>
                  <a:pt x="3778" y="979"/>
                  <a:pt x="3776" y="971"/>
                </a:cubicBezTo>
                <a:cubicBezTo>
                  <a:pt x="3779" y="968"/>
                  <a:pt x="3782" y="966"/>
                  <a:pt x="3785" y="963"/>
                </a:cubicBezTo>
                <a:cubicBezTo>
                  <a:pt x="3788" y="970"/>
                  <a:pt x="3790" y="977"/>
                  <a:pt x="3791" y="985"/>
                </a:cubicBezTo>
                <a:cubicBezTo>
                  <a:pt x="3792" y="991"/>
                  <a:pt x="3790" y="994"/>
                  <a:pt x="3792" y="1001"/>
                </a:cubicBezTo>
                <a:close/>
                <a:moveTo>
                  <a:pt x="3776" y="967"/>
                </a:moveTo>
                <a:cubicBezTo>
                  <a:pt x="3776" y="961"/>
                  <a:pt x="3776" y="955"/>
                  <a:pt x="3776" y="950"/>
                </a:cubicBezTo>
                <a:cubicBezTo>
                  <a:pt x="3779" y="953"/>
                  <a:pt x="3781" y="957"/>
                  <a:pt x="3784" y="961"/>
                </a:cubicBezTo>
                <a:cubicBezTo>
                  <a:pt x="3781" y="963"/>
                  <a:pt x="3779" y="965"/>
                  <a:pt x="3776" y="967"/>
                </a:cubicBezTo>
                <a:close/>
                <a:moveTo>
                  <a:pt x="3702" y="969"/>
                </a:moveTo>
                <a:cubicBezTo>
                  <a:pt x="3710" y="976"/>
                  <a:pt x="3717" y="983"/>
                  <a:pt x="3725" y="990"/>
                </a:cubicBezTo>
                <a:cubicBezTo>
                  <a:pt x="3718" y="985"/>
                  <a:pt x="3710" y="981"/>
                  <a:pt x="3702" y="977"/>
                </a:cubicBezTo>
                <a:cubicBezTo>
                  <a:pt x="3702" y="974"/>
                  <a:pt x="3703" y="972"/>
                  <a:pt x="3702" y="969"/>
                </a:cubicBezTo>
                <a:close/>
                <a:moveTo>
                  <a:pt x="3707" y="965"/>
                </a:moveTo>
                <a:cubicBezTo>
                  <a:pt x="3716" y="971"/>
                  <a:pt x="3724" y="978"/>
                  <a:pt x="3729" y="988"/>
                </a:cubicBezTo>
                <a:cubicBezTo>
                  <a:pt x="3721" y="979"/>
                  <a:pt x="3714" y="971"/>
                  <a:pt x="3707" y="965"/>
                </a:cubicBezTo>
                <a:close/>
                <a:moveTo>
                  <a:pt x="3700" y="987"/>
                </a:moveTo>
                <a:cubicBezTo>
                  <a:pt x="3701" y="986"/>
                  <a:pt x="3701" y="984"/>
                  <a:pt x="3702" y="982"/>
                </a:cubicBezTo>
                <a:cubicBezTo>
                  <a:pt x="3707" y="985"/>
                  <a:pt x="3713" y="988"/>
                  <a:pt x="3718" y="992"/>
                </a:cubicBezTo>
                <a:cubicBezTo>
                  <a:pt x="3712" y="992"/>
                  <a:pt x="3705" y="991"/>
                  <a:pt x="3699" y="990"/>
                </a:cubicBezTo>
                <a:cubicBezTo>
                  <a:pt x="3699" y="989"/>
                  <a:pt x="3700" y="988"/>
                  <a:pt x="3700" y="987"/>
                </a:cubicBezTo>
                <a:close/>
                <a:moveTo>
                  <a:pt x="3683" y="973"/>
                </a:moveTo>
                <a:cubicBezTo>
                  <a:pt x="3683" y="977"/>
                  <a:pt x="3682" y="980"/>
                  <a:pt x="3681" y="984"/>
                </a:cubicBezTo>
                <a:cubicBezTo>
                  <a:pt x="3677" y="982"/>
                  <a:pt x="3674" y="981"/>
                  <a:pt x="3671" y="979"/>
                </a:cubicBezTo>
                <a:cubicBezTo>
                  <a:pt x="3670" y="979"/>
                  <a:pt x="3670" y="978"/>
                  <a:pt x="3669" y="978"/>
                </a:cubicBezTo>
                <a:cubicBezTo>
                  <a:pt x="3668" y="977"/>
                  <a:pt x="3667" y="976"/>
                  <a:pt x="3666" y="975"/>
                </a:cubicBezTo>
                <a:cubicBezTo>
                  <a:pt x="3670" y="973"/>
                  <a:pt x="3673" y="972"/>
                  <a:pt x="3676" y="969"/>
                </a:cubicBezTo>
                <a:cubicBezTo>
                  <a:pt x="3678" y="970"/>
                  <a:pt x="3681" y="972"/>
                  <a:pt x="3683" y="973"/>
                </a:cubicBezTo>
                <a:close/>
                <a:moveTo>
                  <a:pt x="3662" y="952"/>
                </a:moveTo>
                <a:cubicBezTo>
                  <a:pt x="3662" y="952"/>
                  <a:pt x="3663" y="952"/>
                  <a:pt x="3663" y="952"/>
                </a:cubicBezTo>
                <a:cubicBezTo>
                  <a:pt x="3665" y="950"/>
                  <a:pt x="3668" y="948"/>
                  <a:pt x="3670" y="947"/>
                </a:cubicBezTo>
                <a:cubicBezTo>
                  <a:pt x="3670" y="947"/>
                  <a:pt x="3670" y="947"/>
                  <a:pt x="3671" y="947"/>
                </a:cubicBezTo>
                <a:cubicBezTo>
                  <a:pt x="3669" y="950"/>
                  <a:pt x="3665" y="954"/>
                  <a:pt x="3661" y="957"/>
                </a:cubicBezTo>
                <a:cubicBezTo>
                  <a:pt x="3661" y="956"/>
                  <a:pt x="3662" y="954"/>
                  <a:pt x="3662" y="952"/>
                </a:cubicBezTo>
                <a:close/>
                <a:moveTo>
                  <a:pt x="3660" y="978"/>
                </a:moveTo>
                <a:cubicBezTo>
                  <a:pt x="3665" y="983"/>
                  <a:pt x="3670" y="987"/>
                  <a:pt x="3676" y="992"/>
                </a:cubicBezTo>
                <a:cubicBezTo>
                  <a:pt x="3672" y="996"/>
                  <a:pt x="3668" y="1000"/>
                  <a:pt x="3666" y="1005"/>
                </a:cubicBezTo>
                <a:cubicBezTo>
                  <a:pt x="3658" y="1005"/>
                  <a:pt x="3650" y="1005"/>
                  <a:pt x="3641" y="1004"/>
                </a:cubicBezTo>
                <a:cubicBezTo>
                  <a:pt x="3647" y="997"/>
                  <a:pt x="3651" y="988"/>
                  <a:pt x="3654" y="980"/>
                </a:cubicBezTo>
                <a:cubicBezTo>
                  <a:pt x="3656" y="979"/>
                  <a:pt x="3658" y="979"/>
                  <a:pt x="3660" y="978"/>
                </a:cubicBezTo>
                <a:close/>
                <a:moveTo>
                  <a:pt x="3627" y="1003"/>
                </a:moveTo>
                <a:cubicBezTo>
                  <a:pt x="3627" y="1002"/>
                  <a:pt x="3626" y="1001"/>
                  <a:pt x="3626" y="1001"/>
                </a:cubicBezTo>
                <a:cubicBezTo>
                  <a:pt x="3626" y="1000"/>
                  <a:pt x="3627" y="999"/>
                  <a:pt x="3627" y="998"/>
                </a:cubicBezTo>
                <a:cubicBezTo>
                  <a:pt x="3633" y="992"/>
                  <a:pt x="3639" y="987"/>
                  <a:pt x="3646" y="984"/>
                </a:cubicBezTo>
                <a:cubicBezTo>
                  <a:pt x="3642" y="991"/>
                  <a:pt x="3638" y="997"/>
                  <a:pt x="3634" y="1004"/>
                </a:cubicBezTo>
                <a:cubicBezTo>
                  <a:pt x="3633" y="1003"/>
                  <a:pt x="3631" y="1003"/>
                  <a:pt x="3630" y="1003"/>
                </a:cubicBezTo>
                <a:cubicBezTo>
                  <a:pt x="3629" y="1003"/>
                  <a:pt x="3628" y="1003"/>
                  <a:pt x="3627" y="1003"/>
                </a:cubicBezTo>
                <a:close/>
                <a:moveTo>
                  <a:pt x="3628" y="1011"/>
                </a:moveTo>
                <a:cubicBezTo>
                  <a:pt x="3627" y="1013"/>
                  <a:pt x="3625" y="1015"/>
                  <a:pt x="3623" y="1017"/>
                </a:cubicBezTo>
                <a:cubicBezTo>
                  <a:pt x="3623" y="1014"/>
                  <a:pt x="3622" y="1011"/>
                  <a:pt x="3623" y="1008"/>
                </a:cubicBezTo>
                <a:cubicBezTo>
                  <a:pt x="3624" y="1008"/>
                  <a:pt x="3626" y="1009"/>
                  <a:pt x="3627" y="1009"/>
                </a:cubicBezTo>
                <a:cubicBezTo>
                  <a:pt x="3627" y="1010"/>
                  <a:pt x="3628" y="1010"/>
                  <a:pt x="3628" y="1011"/>
                </a:cubicBezTo>
                <a:close/>
                <a:moveTo>
                  <a:pt x="3623" y="970"/>
                </a:moveTo>
                <a:cubicBezTo>
                  <a:pt x="3630" y="968"/>
                  <a:pt x="3636" y="966"/>
                  <a:pt x="3642" y="963"/>
                </a:cubicBezTo>
                <a:cubicBezTo>
                  <a:pt x="3644" y="964"/>
                  <a:pt x="3646" y="965"/>
                  <a:pt x="3647" y="967"/>
                </a:cubicBezTo>
                <a:cubicBezTo>
                  <a:pt x="3642" y="968"/>
                  <a:pt x="3635" y="969"/>
                  <a:pt x="3631" y="972"/>
                </a:cubicBezTo>
                <a:cubicBezTo>
                  <a:pt x="3628" y="974"/>
                  <a:pt x="3625" y="977"/>
                  <a:pt x="3622" y="980"/>
                </a:cubicBezTo>
                <a:cubicBezTo>
                  <a:pt x="3622" y="976"/>
                  <a:pt x="3623" y="973"/>
                  <a:pt x="3623" y="970"/>
                </a:cubicBezTo>
                <a:close/>
                <a:moveTo>
                  <a:pt x="3594" y="974"/>
                </a:moveTo>
                <a:cubicBezTo>
                  <a:pt x="3595" y="974"/>
                  <a:pt x="3597" y="974"/>
                  <a:pt x="3598" y="974"/>
                </a:cubicBezTo>
                <a:cubicBezTo>
                  <a:pt x="3605" y="973"/>
                  <a:pt x="3612" y="972"/>
                  <a:pt x="3619" y="971"/>
                </a:cubicBezTo>
                <a:cubicBezTo>
                  <a:pt x="3618" y="976"/>
                  <a:pt x="3618" y="980"/>
                  <a:pt x="3619" y="984"/>
                </a:cubicBezTo>
                <a:cubicBezTo>
                  <a:pt x="3615" y="989"/>
                  <a:pt x="3613" y="994"/>
                  <a:pt x="3611" y="999"/>
                </a:cubicBezTo>
                <a:cubicBezTo>
                  <a:pt x="3598" y="996"/>
                  <a:pt x="3587" y="990"/>
                  <a:pt x="3577" y="981"/>
                </a:cubicBezTo>
                <a:cubicBezTo>
                  <a:pt x="3583" y="979"/>
                  <a:pt x="3588" y="976"/>
                  <a:pt x="3594" y="974"/>
                </a:cubicBezTo>
                <a:close/>
                <a:moveTo>
                  <a:pt x="3507" y="977"/>
                </a:moveTo>
                <a:cubicBezTo>
                  <a:pt x="3512" y="971"/>
                  <a:pt x="3517" y="964"/>
                  <a:pt x="3521" y="957"/>
                </a:cubicBezTo>
                <a:cubicBezTo>
                  <a:pt x="3522" y="958"/>
                  <a:pt x="3523" y="958"/>
                  <a:pt x="3524" y="959"/>
                </a:cubicBezTo>
                <a:cubicBezTo>
                  <a:pt x="3519" y="963"/>
                  <a:pt x="3514" y="968"/>
                  <a:pt x="3511" y="975"/>
                </a:cubicBezTo>
                <a:cubicBezTo>
                  <a:pt x="3507" y="983"/>
                  <a:pt x="3505" y="993"/>
                  <a:pt x="3510" y="1002"/>
                </a:cubicBezTo>
                <a:cubicBezTo>
                  <a:pt x="3511" y="1004"/>
                  <a:pt x="3514" y="1006"/>
                  <a:pt x="3515" y="1009"/>
                </a:cubicBezTo>
                <a:cubicBezTo>
                  <a:pt x="3519" y="1012"/>
                  <a:pt x="3519" y="1012"/>
                  <a:pt x="3519" y="1012"/>
                </a:cubicBezTo>
                <a:cubicBezTo>
                  <a:pt x="3517" y="1015"/>
                  <a:pt x="3516" y="1018"/>
                  <a:pt x="3515" y="1022"/>
                </a:cubicBezTo>
                <a:cubicBezTo>
                  <a:pt x="3503" y="1014"/>
                  <a:pt x="3487" y="1012"/>
                  <a:pt x="3492" y="993"/>
                </a:cubicBezTo>
                <a:cubicBezTo>
                  <a:pt x="3493" y="990"/>
                  <a:pt x="3504" y="981"/>
                  <a:pt x="3507" y="977"/>
                </a:cubicBezTo>
                <a:close/>
                <a:moveTo>
                  <a:pt x="3426" y="917"/>
                </a:moveTo>
                <a:cubicBezTo>
                  <a:pt x="3434" y="904"/>
                  <a:pt x="3431" y="895"/>
                  <a:pt x="3448" y="895"/>
                </a:cubicBezTo>
                <a:cubicBezTo>
                  <a:pt x="3450" y="895"/>
                  <a:pt x="3452" y="895"/>
                  <a:pt x="3453" y="895"/>
                </a:cubicBezTo>
                <a:cubicBezTo>
                  <a:pt x="3450" y="909"/>
                  <a:pt x="3445" y="924"/>
                  <a:pt x="3439" y="939"/>
                </a:cubicBezTo>
                <a:cubicBezTo>
                  <a:pt x="3436" y="931"/>
                  <a:pt x="3431" y="925"/>
                  <a:pt x="3425" y="919"/>
                </a:cubicBezTo>
                <a:cubicBezTo>
                  <a:pt x="3426" y="918"/>
                  <a:pt x="3426" y="918"/>
                  <a:pt x="3426" y="917"/>
                </a:cubicBezTo>
                <a:close/>
                <a:moveTo>
                  <a:pt x="3420" y="1045"/>
                </a:moveTo>
                <a:cubicBezTo>
                  <a:pt x="3421" y="1045"/>
                  <a:pt x="3421" y="1046"/>
                  <a:pt x="3421" y="1047"/>
                </a:cubicBezTo>
                <a:cubicBezTo>
                  <a:pt x="3416" y="1042"/>
                  <a:pt x="3410" y="1038"/>
                  <a:pt x="3403" y="1036"/>
                </a:cubicBezTo>
                <a:cubicBezTo>
                  <a:pt x="3405" y="1020"/>
                  <a:pt x="3411" y="1013"/>
                  <a:pt x="3419" y="1003"/>
                </a:cubicBezTo>
                <a:cubicBezTo>
                  <a:pt x="3417" y="1017"/>
                  <a:pt x="3416" y="1031"/>
                  <a:pt x="3420" y="1045"/>
                </a:cubicBezTo>
                <a:close/>
                <a:moveTo>
                  <a:pt x="3338" y="962"/>
                </a:moveTo>
                <a:cubicBezTo>
                  <a:pt x="3332" y="972"/>
                  <a:pt x="3325" y="980"/>
                  <a:pt x="3319" y="988"/>
                </a:cubicBezTo>
                <a:cubicBezTo>
                  <a:pt x="3317" y="983"/>
                  <a:pt x="3315" y="977"/>
                  <a:pt x="3313" y="971"/>
                </a:cubicBezTo>
                <a:cubicBezTo>
                  <a:pt x="3322" y="968"/>
                  <a:pt x="3330" y="965"/>
                  <a:pt x="3338" y="962"/>
                </a:cubicBezTo>
                <a:close/>
                <a:moveTo>
                  <a:pt x="3284" y="982"/>
                </a:moveTo>
                <a:cubicBezTo>
                  <a:pt x="3286" y="988"/>
                  <a:pt x="3289" y="993"/>
                  <a:pt x="3291" y="998"/>
                </a:cubicBezTo>
                <a:cubicBezTo>
                  <a:pt x="3294" y="1006"/>
                  <a:pt x="3294" y="1014"/>
                  <a:pt x="3293" y="1022"/>
                </a:cubicBezTo>
                <a:cubicBezTo>
                  <a:pt x="3280" y="1014"/>
                  <a:pt x="3269" y="1004"/>
                  <a:pt x="3262" y="991"/>
                </a:cubicBezTo>
                <a:cubicBezTo>
                  <a:pt x="3269" y="988"/>
                  <a:pt x="3277" y="985"/>
                  <a:pt x="3284" y="982"/>
                </a:cubicBezTo>
                <a:close/>
                <a:moveTo>
                  <a:pt x="3234" y="1154"/>
                </a:moveTo>
                <a:cubicBezTo>
                  <a:pt x="3233" y="1152"/>
                  <a:pt x="3232" y="1151"/>
                  <a:pt x="3231" y="1149"/>
                </a:cubicBezTo>
                <a:cubicBezTo>
                  <a:pt x="3231" y="1149"/>
                  <a:pt x="3231" y="1149"/>
                  <a:pt x="3232" y="1149"/>
                </a:cubicBezTo>
                <a:cubicBezTo>
                  <a:pt x="3233" y="1146"/>
                  <a:pt x="3234" y="1144"/>
                  <a:pt x="3235" y="1142"/>
                </a:cubicBezTo>
                <a:cubicBezTo>
                  <a:pt x="3235" y="1146"/>
                  <a:pt x="3234" y="1150"/>
                  <a:pt x="3234" y="1154"/>
                </a:cubicBezTo>
                <a:close/>
                <a:moveTo>
                  <a:pt x="3256" y="1030"/>
                </a:moveTo>
                <a:cubicBezTo>
                  <a:pt x="3251" y="1030"/>
                  <a:pt x="3246" y="1030"/>
                  <a:pt x="3241" y="1031"/>
                </a:cubicBezTo>
                <a:cubicBezTo>
                  <a:pt x="3240" y="1027"/>
                  <a:pt x="3239" y="1023"/>
                  <a:pt x="3238" y="1020"/>
                </a:cubicBezTo>
                <a:cubicBezTo>
                  <a:pt x="3246" y="1021"/>
                  <a:pt x="3254" y="1022"/>
                  <a:pt x="3262" y="1023"/>
                </a:cubicBezTo>
                <a:cubicBezTo>
                  <a:pt x="3263" y="1023"/>
                  <a:pt x="3263" y="1023"/>
                  <a:pt x="3262" y="1023"/>
                </a:cubicBezTo>
                <a:cubicBezTo>
                  <a:pt x="3254" y="1021"/>
                  <a:pt x="3246" y="1020"/>
                  <a:pt x="3238" y="1018"/>
                </a:cubicBezTo>
                <a:cubicBezTo>
                  <a:pt x="3237" y="1017"/>
                  <a:pt x="3237" y="1016"/>
                  <a:pt x="3237" y="1015"/>
                </a:cubicBezTo>
                <a:cubicBezTo>
                  <a:pt x="3238" y="1015"/>
                  <a:pt x="3238" y="1015"/>
                  <a:pt x="3239" y="1015"/>
                </a:cubicBezTo>
                <a:cubicBezTo>
                  <a:pt x="3239" y="1015"/>
                  <a:pt x="3239" y="1015"/>
                  <a:pt x="3239" y="1015"/>
                </a:cubicBezTo>
                <a:cubicBezTo>
                  <a:pt x="3238" y="1015"/>
                  <a:pt x="3237" y="1015"/>
                  <a:pt x="3237" y="1015"/>
                </a:cubicBezTo>
                <a:cubicBezTo>
                  <a:pt x="3235" y="1011"/>
                  <a:pt x="3234" y="1007"/>
                  <a:pt x="3233" y="1002"/>
                </a:cubicBezTo>
                <a:cubicBezTo>
                  <a:pt x="3240" y="1000"/>
                  <a:pt x="3247" y="997"/>
                  <a:pt x="3254" y="994"/>
                </a:cubicBezTo>
                <a:cubicBezTo>
                  <a:pt x="3256" y="998"/>
                  <a:pt x="3259" y="1002"/>
                  <a:pt x="3262" y="1006"/>
                </a:cubicBezTo>
                <a:cubicBezTo>
                  <a:pt x="3270" y="1016"/>
                  <a:pt x="3280" y="1024"/>
                  <a:pt x="3292" y="1030"/>
                </a:cubicBezTo>
                <a:cubicBezTo>
                  <a:pt x="3288" y="1044"/>
                  <a:pt x="3280" y="1056"/>
                  <a:pt x="3271" y="1069"/>
                </a:cubicBezTo>
                <a:cubicBezTo>
                  <a:pt x="3264" y="1069"/>
                  <a:pt x="3257" y="1070"/>
                  <a:pt x="3250" y="1070"/>
                </a:cubicBezTo>
                <a:cubicBezTo>
                  <a:pt x="3249" y="1058"/>
                  <a:pt x="3246" y="1046"/>
                  <a:pt x="3242" y="1034"/>
                </a:cubicBezTo>
                <a:cubicBezTo>
                  <a:pt x="3247" y="1033"/>
                  <a:pt x="3251" y="1032"/>
                  <a:pt x="3256" y="1032"/>
                </a:cubicBezTo>
                <a:cubicBezTo>
                  <a:pt x="3257" y="1031"/>
                  <a:pt x="3256" y="1030"/>
                  <a:pt x="3256" y="1030"/>
                </a:cubicBezTo>
                <a:close/>
                <a:moveTo>
                  <a:pt x="3251" y="1081"/>
                </a:moveTo>
                <a:cubicBezTo>
                  <a:pt x="3251" y="1078"/>
                  <a:pt x="3251" y="1076"/>
                  <a:pt x="3250" y="1074"/>
                </a:cubicBezTo>
                <a:cubicBezTo>
                  <a:pt x="3257" y="1073"/>
                  <a:pt x="3263" y="1073"/>
                  <a:pt x="3269" y="1072"/>
                </a:cubicBezTo>
                <a:cubicBezTo>
                  <a:pt x="3265" y="1078"/>
                  <a:pt x="3260" y="1084"/>
                  <a:pt x="3256" y="1090"/>
                </a:cubicBezTo>
                <a:cubicBezTo>
                  <a:pt x="3254" y="1090"/>
                  <a:pt x="3253" y="1090"/>
                  <a:pt x="3251" y="1089"/>
                </a:cubicBezTo>
                <a:cubicBezTo>
                  <a:pt x="3251" y="1087"/>
                  <a:pt x="3251" y="1084"/>
                  <a:pt x="3251" y="1081"/>
                </a:cubicBezTo>
                <a:close/>
                <a:moveTo>
                  <a:pt x="3246" y="1133"/>
                </a:moveTo>
                <a:cubicBezTo>
                  <a:pt x="3248" y="1140"/>
                  <a:pt x="3251" y="1148"/>
                  <a:pt x="3255" y="1155"/>
                </a:cubicBezTo>
                <a:cubicBezTo>
                  <a:pt x="3251" y="1155"/>
                  <a:pt x="3247" y="1155"/>
                  <a:pt x="3244" y="1155"/>
                </a:cubicBezTo>
                <a:cubicBezTo>
                  <a:pt x="3243" y="1148"/>
                  <a:pt x="3244" y="1140"/>
                  <a:pt x="3246" y="1133"/>
                </a:cubicBezTo>
                <a:close/>
                <a:moveTo>
                  <a:pt x="3244" y="1165"/>
                </a:moveTo>
                <a:cubicBezTo>
                  <a:pt x="3244" y="1163"/>
                  <a:pt x="3244" y="1160"/>
                  <a:pt x="3244" y="1157"/>
                </a:cubicBezTo>
                <a:cubicBezTo>
                  <a:pt x="3248" y="1157"/>
                  <a:pt x="3252" y="1157"/>
                  <a:pt x="3256" y="1157"/>
                </a:cubicBezTo>
                <a:cubicBezTo>
                  <a:pt x="3259" y="1164"/>
                  <a:pt x="3262" y="1172"/>
                  <a:pt x="3262" y="1180"/>
                </a:cubicBezTo>
                <a:cubicBezTo>
                  <a:pt x="3262" y="1180"/>
                  <a:pt x="3262" y="1181"/>
                  <a:pt x="3262" y="1181"/>
                </a:cubicBezTo>
                <a:cubicBezTo>
                  <a:pt x="3259" y="1178"/>
                  <a:pt x="3255" y="1175"/>
                  <a:pt x="3252" y="1172"/>
                </a:cubicBezTo>
                <a:cubicBezTo>
                  <a:pt x="3249" y="1170"/>
                  <a:pt x="3247" y="1167"/>
                  <a:pt x="3244" y="1165"/>
                </a:cubicBezTo>
                <a:close/>
                <a:moveTo>
                  <a:pt x="3255" y="1286"/>
                </a:moveTo>
                <a:cubicBezTo>
                  <a:pt x="3250" y="1290"/>
                  <a:pt x="3246" y="1295"/>
                  <a:pt x="3242" y="1299"/>
                </a:cubicBezTo>
                <a:cubicBezTo>
                  <a:pt x="3245" y="1291"/>
                  <a:pt x="3247" y="1282"/>
                  <a:pt x="3249" y="1274"/>
                </a:cubicBezTo>
                <a:cubicBezTo>
                  <a:pt x="3251" y="1266"/>
                  <a:pt x="3254" y="1258"/>
                  <a:pt x="3257" y="1251"/>
                </a:cubicBezTo>
                <a:cubicBezTo>
                  <a:pt x="3257" y="1258"/>
                  <a:pt x="3258" y="1266"/>
                  <a:pt x="3258" y="1273"/>
                </a:cubicBezTo>
                <a:cubicBezTo>
                  <a:pt x="3258" y="1273"/>
                  <a:pt x="3258" y="1273"/>
                  <a:pt x="3258" y="1273"/>
                </a:cubicBezTo>
                <a:cubicBezTo>
                  <a:pt x="3259" y="1261"/>
                  <a:pt x="3262" y="1249"/>
                  <a:pt x="3265" y="1237"/>
                </a:cubicBezTo>
                <a:cubicBezTo>
                  <a:pt x="3267" y="1235"/>
                  <a:pt x="3269" y="1233"/>
                  <a:pt x="3271" y="1230"/>
                </a:cubicBezTo>
                <a:cubicBezTo>
                  <a:pt x="3272" y="1242"/>
                  <a:pt x="3273" y="1254"/>
                  <a:pt x="3273" y="1266"/>
                </a:cubicBezTo>
                <a:cubicBezTo>
                  <a:pt x="3268" y="1273"/>
                  <a:pt x="3262" y="1280"/>
                  <a:pt x="3255" y="1286"/>
                </a:cubicBezTo>
                <a:close/>
                <a:moveTo>
                  <a:pt x="3268" y="1151"/>
                </a:moveTo>
                <a:cubicBezTo>
                  <a:pt x="3263" y="1139"/>
                  <a:pt x="3257" y="1127"/>
                  <a:pt x="3251" y="1118"/>
                </a:cubicBezTo>
                <a:cubicBezTo>
                  <a:pt x="3255" y="1109"/>
                  <a:pt x="3261" y="1102"/>
                  <a:pt x="3266" y="1094"/>
                </a:cubicBezTo>
                <a:cubicBezTo>
                  <a:pt x="3271" y="1095"/>
                  <a:pt x="3275" y="1095"/>
                  <a:pt x="3279" y="1096"/>
                </a:cubicBezTo>
                <a:cubicBezTo>
                  <a:pt x="3276" y="1114"/>
                  <a:pt x="3271" y="1132"/>
                  <a:pt x="3268" y="1151"/>
                </a:cubicBezTo>
                <a:close/>
                <a:moveTo>
                  <a:pt x="3268" y="1092"/>
                </a:moveTo>
                <a:cubicBezTo>
                  <a:pt x="3272" y="1086"/>
                  <a:pt x="3277" y="1080"/>
                  <a:pt x="3281" y="1074"/>
                </a:cubicBezTo>
                <a:cubicBezTo>
                  <a:pt x="3282" y="1073"/>
                  <a:pt x="3283" y="1072"/>
                  <a:pt x="3284" y="1071"/>
                </a:cubicBezTo>
                <a:cubicBezTo>
                  <a:pt x="3283" y="1079"/>
                  <a:pt x="3281" y="1086"/>
                  <a:pt x="3280" y="1094"/>
                </a:cubicBezTo>
                <a:cubicBezTo>
                  <a:pt x="3276" y="1093"/>
                  <a:pt x="3272" y="1093"/>
                  <a:pt x="3268" y="1092"/>
                </a:cubicBezTo>
                <a:close/>
                <a:moveTo>
                  <a:pt x="3327" y="1200"/>
                </a:moveTo>
                <a:cubicBezTo>
                  <a:pt x="3312" y="1212"/>
                  <a:pt x="3302" y="1226"/>
                  <a:pt x="3292" y="1241"/>
                </a:cubicBezTo>
                <a:cubicBezTo>
                  <a:pt x="3292" y="1240"/>
                  <a:pt x="3292" y="1240"/>
                  <a:pt x="3292" y="1239"/>
                </a:cubicBezTo>
                <a:cubicBezTo>
                  <a:pt x="3287" y="1205"/>
                  <a:pt x="3276" y="1183"/>
                  <a:pt x="3290" y="1149"/>
                </a:cubicBezTo>
                <a:cubicBezTo>
                  <a:pt x="3302" y="1122"/>
                  <a:pt x="3309" y="1102"/>
                  <a:pt x="3313" y="1073"/>
                </a:cubicBezTo>
                <a:cubicBezTo>
                  <a:pt x="3315" y="1063"/>
                  <a:pt x="3317" y="1055"/>
                  <a:pt x="3319" y="1048"/>
                </a:cubicBezTo>
                <a:cubicBezTo>
                  <a:pt x="3325" y="1057"/>
                  <a:pt x="3331" y="1067"/>
                  <a:pt x="3336" y="1078"/>
                </a:cubicBezTo>
                <a:cubicBezTo>
                  <a:pt x="3334" y="1084"/>
                  <a:pt x="3330" y="1090"/>
                  <a:pt x="3327" y="1097"/>
                </a:cubicBezTo>
                <a:cubicBezTo>
                  <a:pt x="3314" y="1126"/>
                  <a:pt x="3337" y="1153"/>
                  <a:pt x="3349" y="1179"/>
                </a:cubicBezTo>
                <a:cubicBezTo>
                  <a:pt x="3342" y="1187"/>
                  <a:pt x="3335" y="1194"/>
                  <a:pt x="3327" y="1200"/>
                </a:cubicBezTo>
                <a:close/>
                <a:moveTo>
                  <a:pt x="3352" y="1177"/>
                </a:moveTo>
                <a:cubicBezTo>
                  <a:pt x="3342" y="1150"/>
                  <a:pt x="3325" y="1124"/>
                  <a:pt x="3337" y="1098"/>
                </a:cubicBezTo>
                <a:cubicBezTo>
                  <a:pt x="3339" y="1095"/>
                  <a:pt x="3340" y="1092"/>
                  <a:pt x="3342" y="1090"/>
                </a:cubicBezTo>
                <a:cubicBezTo>
                  <a:pt x="3354" y="1117"/>
                  <a:pt x="3358" y="1143"/>
                  <a:pt x="3358" y="1169"/>
                </a:cubicBezTo>
                <a:cubicBezTo>
                  <a:pt x="3356" y="1172"/>
                  <a:pt x="3354" y="1174"/>
                  <a:pt x="3352" y="1177"/>
                </a:cubicBezTo>
                <a:close/>
                <a:moveTo>
                  <a:pt x="3380" y="1132"/>
                </a:moveTo>
                <a:cubicBezTo>
                  <a:pt x="3379" y="1127"/>
                  <a:pt x="3378" y="1121"/>
                  <a:pt x="3377" y="1116"/>
                </a:cubicBezTo>
                <a:cubicBezTo>
                  <a:pt x="3377" y="1116"/>
                  <a:pt x="3377" y="1116"/>
                  <a:pt x="3377" y="1115"/>
                </a:cubicBezTo>
                <a:cubicBezTo>
                  <a:pt x="3379" y="1113"/>
                  <a:pt x="3382" y="1110"/>
                  <a:pt x="3386" y="1108"/>
                </a:cubicBezTo>
                <a:cubicBezTo>
                  <a:pt x="3385" y="1116"/>
                  <a:pt x="3383" y="1124"/>
                  <a:pt x="3380" y="1132"/>
                </a:cubicBezTo>
                <a:close/>
                <a:moveTo>
                  <a:pt x="3387" y="1101"/>
                </a:moveTo>
                <a:cubicBezTo>
                  <a:pt x="3383" y="1104"/>
                  <a:pt x="3379" y="1106"/>
                  <a:pt x="3375" y="1109"/>
                </a:cubicBezTo>
                <a:cubicBezTo>
                  <a:pt x="3369" y="1083"/>
                  <a:pt x="3356" y="1060"/>
                  <a:pt x="3343" y="1037"/>
                </a:cubicBezTo>
                <a:cubicBezTo>
                  <a:pt x="3351" y="1042"/>
                  <a:pt x="3360" y="1044"/>
                  <a:pt x="3370" y="1044"/>
                </a:cubicBezTo>
                <a:cubicBezTo>
                  <a:pt x="3374" y="1044"/>
                  <a:pt x="3378" y="1043"/>
                  <a:pt x="3382" y="1042"/>
                </a:cubicBezTo>
                <a:cubicBezTo>
                  <a:pt x="3383" y="1050"/>
                  <a:pt x="3384" y="1058"/>
                  <a:pt x="3386" y="1067"/>
                </a:cubicBezTo>
                <a:cubicBezTo>
                  <a:pt x="3388" y="1079"/>
                  <a:pt x="3388" y="1091"/>
                  <a:pt x="3387" y="1101"/>
                </a:cubicBezTo>
                <a:close/>
                <a:moveTo>
                  <a:pt x="3382" y="1036"/>
                </a:moveTo>
                <a:cubicBezTo>
                  <a:pt x="3362" y="1038"/>
                  <a:pt x="3347" y="1035"/>
                  <a:pt x="3334" y="1020"/>
                </a:cubicBezTo>
                <a:cubicBezTo>
                  <a:pt x="3341" y="1009"/>
                  <a:pt x="3351" y="999"/>
                  <a:pt x="3362" y="984"/>
                </a:cubicBezTo>
                <a:cubicBezTo>
                  <a:pt x="3371" y="973"/>
                  <a:pt x="3378" y="961"/>
                  <a:pt x="3383" y="947"/>
                </a:cubicBezTo>
                <a:cubicBezTo>
                  <a:pt x="3394" y="944"/>
                  <a:pt x="3404" y="940"/>
                  <a:pt x="3411" y="936"/>
                </a:cubicBezTo>
                <a:cubicBezTo>
                  <a:pt x="3423" y="959"/>
                  <a:pt x="3413" y="974"/>
                  <a:pt x="3396" y="995"/>
                </a:cubicBezTo>
                <a:cubicBezTo>
                  <a:pt x="3385" y="1011"/>
                  <a:pt x="3382" y="1023"/>
                  <a:pt x="3382" y="1036"/>
                </a:cubicBezTo>
                <a:close/>
                <a:moveTo>
                  <a:pt x="3415" y="1087"/>
                </a:moveTo>
                <a:cubicBezTo>
                  <a:pt x="3413" y="1088"/>
                  <a:pt x="3410" y="1090"/>
                  <a:pt x="3408" y="1091"/>
                </a:cubicBezTo>
                <a:cubicBezTo>
                  <a:pt x="3408" y="1087"/>
                  <a:pt x="3408" y="1083"/>
                  <a:pt x="3408" y="1079"/>
                </a:cubicBezTo>
                <a:cubicBezTo>
                  <a:pt x="3407" y="1070"/>
                  <a:pt x="3403" y="1060"/>
                  <a:pt x="3403" y="1050"/>
                </a:cubicBezTo>
                <a:cubicBezTo>
                  <a:pt x="3403" y="1047"/>
                  <a:pt x="3403" y="1045"/>
                  <a:pt x="3403" y="1043"/>
                </a:cubicBezTo>
                <a:cubicBezTo>
                  <a:pt x="3410" y="1045"/>
                  <a:pt x="3415" y="1050"/>
                  <a:pt x="3422" y="1055"/>
                </a:cubicBezTo>
                <a:cubicBezTo>
                  <a:pt x="3423" y="1056"/>
                  <a:pt x="3425" y="1057"/>
                  <a:pt x="3426" y="1058"/>
                </a:cubicBezTo>
                <a:cubicBezTo>
                  <a:pt x="3429" y="1065"/>
                  <a:pt x="3432" y="1071"/>
                  <a:pt x="3437" y="1077"/>
                </a:cubicBezTo>
                <a:cubicBezTo>
                  <a:pt x="3429" y="1080"/>
                  <a:pt x="3422" y="1084"/>
                  <a:pt x="3415" y="1087"/>
                </a:cubicBezTo>
                <a:close/>
                <a:moveTo>
                  <a:pt x="3442" y="993"/>
                </a:moveTo>
                <a:cubicBezTo>
                  <a:pt x="3450" y="967"/>
                  <a:pt x="3465" y="944"/>
                  <a:pt x="3476" y="920"/>
                </a:cubicBezTo>
                <a:cubicBezTo>
                  <a:pt x="3484" y="930"/>
                  <a:pt x="3493" y="939"/>
                  <a:pt x="3504" y="947"/>
                </a:cubicBezTo>
                <a:cubicBezTo>
                  <a:pt x="3495" y="959"/>
                  <a:pt x="3488" y="972"/>
                  <a:pt x="3482" y="983"/>
                </a:cubicBezTo>
                <a:cubicBezTo>
                  <a:pt x="3476" y="993"/>
                  <a:pt x="3474" y="992"/>
                  <a:pt x="3475" y="1002"/>
                </a:cubicBezTo>
                <a:cubicBezTo>
                  <a:pt x="3477" y="1017"/>
                  <a:pt x="3495" y="1022"/>
                  <a:pt x="3503" y="1031"/>
                </a:cubicBezTo>
                <a:cubicBezTo>
                  <a:pt x="3507" y="1035"/>
                  <a:pt x="3510" y="1039"/>
                  <a:pt x="3512" y="1042"/>
                </a:cubicBezTo>
                <a:cubicBezTo>
                  <a:pt x="3512" y="1043"/>
                  <a:pt x="3511" y="1044"/>
                  <a:pt x="3511" y="1044"/>
                </a:cubicBezTo>
                <a:cubicBezTo>
                  <a:pt x="3505" y="1051"/>
                  <a:pt x="3488" y="1054"/>
                  <a:pt x="3481" y="1057"/>
                </a:cubicBezTo>
                <a:cubicBezTo>
                  <a:pt x="3471" y="1061"/>
                  <a:pt x="3462" y="1065"/>
                  <a:pt x="3453" y="1069"/>
                </a:cubicBezTo>
                <a:cubicBezTo>
                  <a:pt x="3440" y="1046"/>
                  <a:pt x="3435" y="1020"/>
                  <a:pt x="3442" y="993"/>
                </a:cubicBezTo>
                <a:close/>
                <a:moveTo>
                  <a:pt x="3494" y="1145"/>
                </a:moveTo>
                <a:cubicBezTo>
                  <a:pt x="3494" y="1147"/>
                  <a:pt x="3493" y="1149"/>
                  <a:pt x="3492" y="1151"/>
                </a:cubicBezTo>
                <a:cubicBezTo>
                  <a:pt x="3491" y="1146"/>
                  <a:pt x="3490" y="1141"/>
                  <a:pt x="3490" y="1136"/>
                </a:cubicBezTo>
                <a:cubicBezTo>
                  <a:pt x="3490" y="1136"/>
                  <a:pt x="3490" y="1136"/>
                  <a:pt x="3490" y="1135"/>
                </a:cubicBezTo>
                <a:cubicBezTo>
                  <a:pt x="3490" y="1135"/>
                  <a:pt x="3490" y="1135"/>
                  <a:pt x="3490" y="1135"/>
                </a:cubicBezTo>
                <a:cubicBezTo>
                  <a:pt x="3490" y="1134"/>
                  <a:pt x="3490" y="1132"/>
                  <a:pt x="3490" y="1130"/>
                </a:cubicBezTo>
                <a:cubicBezTo>
                  <a:pt x="3492" y="1132"/>
                  <a:pt x="3495" y="1134"/>
                  <a:pt x="3497" y="1135"/>
                </a:cubicBezTo>
                <a:cubicBezTo>
                  <a:pt x="3496" y="1139"/>
                  <a:pt x="3496" y="1142"/>
                  <a:pt x="3494" y="1145"/>
                </a:cubicBezTo>
                <a:close/>
                <a:moveTo>
                  <a:pt x="3499" y="1123"/>
                </a:moveTo>
                <a:cubicBezTo>
                  <a:pt x="3497" y="1121"/>
                  <a:pt x="3494" y="1119"/>
                  <a:pt x="3492" y="1117"/>
                </a:cubicBezTo>
                <a:cubicBezTo>
                  <a:pt x="3494" y="1110"/>
                  <a:pt x="3497" y="1103"/>
                  <a:pt x="3501" y="1097"/>
                </a:cubicBezTo>
                <a:cubicBezTo>
                  <a:pt x="3501" y="1106"/>
                  <a:pt x="3500" y="1114"/>
                  <a:pt x="3499" y="1123"/>
                </a:cubicBezTo>
                <a:close/>
                <a:moveTo>
                  <a:pt x="3504" y="1080"/>
                </a:moveTo>
                <a:cubicBezTo>
                  <a:pt x="3503" y="1084"/>
                  <a:pt x="3502" y="1088"/>
                  <a:pt x="3502" y="1093"/>
                </a:cubicBezTo>
                <a:cubicBezTo>
                  <a:pt x="3496" y="1099"/>
                  <a:pt x="3492" y="1107"/>
                  <a:pt x="3490" y="1116"/>
                </a:cubicBezTo>
                <a:cubicBezTo>
                  <a:pt x="3477" y="1103"/>
                  <a:pt x="3465" y="1089"/>
                  <a:pt x="3455" y="1074"/>
                </a:cubicBezTo>
                <a:cubicBezTo>
                  <a:pt x="3463" y="1070"/>
                  <a:pt x="3471" y="1067"/>
                  <a:pt x="3479" y="1063"/>
                </a:cubicBezTo>
                <a:cubicBezTo>
                  <a:pt x="3490" y="1059"/>
                  <a:pt x="3504" y="1056"/>
                  <a:pt x="3515" y="1049"/>
                </a:cubicBezTo>
                <a:cubicBezTo>
                  <a:pt x="3515" y="1051"/>
                  <a:pt x="3515" y="1052"/>
                  <a:pt x="3516" y="1053"/>
                </a:cubicBezTo>
                <a:cubicBezTo>
                  <a:pt x="3511" y="1061"/>
                  <a:pt x="3506" y="1070"/>
                  <a:pt x="3504" y="1080"/>
                </a:cubicBezTo>
                <a:close/>
                <a:moveTo>
                  <a:pt x="3510" y="1132"/>
                </a:moveTo>
                <a:cubicBezTo>
                  <a:pt x="3511" y="1130"/>
                  <a:pt x="3511" y="1129"/>
                  <a:pt x="3512" y="1127"/>
                </a:cubicBezTo>
                <a:cubicBezTo>
                  <a:pt x="3515" y="1116"/>
                  <a:pt x="3517" y="1106"/>
                  <a:pt x="3521" y="1097"/>
                </a:cubicBezTo>
                <a:cubicBezTo>
                  <a:pt x="3523" y="1100"/>
                  <a:pt x="3525" y="1103"/>
                  <a:pt x="3528" y="1106"/>
                </a:cubicBezTo>
                <a:cubicBezTo>
                  <a:pt x="3526" y="1115"/>
                  <a:pt x="3524" y="1123"/>
                  <a:pt x="3526" y="1133"/>
                </a:cubicBezTo>
                <a:cubicBezTo>
                  <a:pt x="3527" y="1138"/>
                  <a:pt x="3529" y="1143"/>
                  <a:pt x="3532" y="1147"/>
                </a:cubicBezTo>
                <a:cubicBezTo>
                  <a:pt x="3524" y="1143"/>
                  <a:pt x="3517" y="1138"/>
                  <a:pt x="3510" y="1132"/>
                </a:cubicBezTo>
                <a:close/>
                <a:moveTo>
                  <a:pt x="3526" y="1083"/>
                </a:moveTo>
                <a:cubicBezTo>
                  <a:pt x="3527" y="1081"/>
                  <a:pt x="3528" y="1080"/>
                  <a:pt x="3529" y="1079"/>
                </a:cubicBezTo>
                <a:cubicBezTo>
                  <a:pt x="3530" y="1082"/>
                  <a:pt x="3531" y="1086"/>
                  <a:pt x="3531" y="1090"/>
                </a:cubicBezTo>
                <a:cubicBezTo>
                  <a:pt x="3529" y="1087"/>
                  <a:pt x="3527" y="1085"/>
                  <a:pt x="3526" y="1083"/>
                </a:cubicBezTo>
                <a:close/>
                <a:moveTo>
                  <a:pt x="3522" y="1006"/>
                </a:moveTo>
                <a:cubicBezTo>
                  <a:pt x="3515" y="996"/>
                  <a:pt x="3509" y="986"/>
                  <a:pt x="3518" y="972"/>
                </a:cubicBezTo>
                <a:cubicBezTo>
                  <a:pt x="3521" y="968"/>
                  <a:pt x="3525" y="964"/>
                  <a:pt x="3529" y="961"/>
                </a:cubicBezTo>
                <a:cubicBezTo>
                  <a:pt x="3531" y="962"/>
                  <a:pt x="3534" y="963"/>
                  <a:pt x="3536" y="964"/>
                </a:cubicBezTo>
                <a:cubicBezTo>
                  <a:pt x="3537" y="972"/>
                  <a:pt x="3538" y="980"/>
                  <a:pt x="3538" y="988"/>
                </a:cubicBezTo>
                <a:cubicBezTo>
                  <a:pt x="3532" y="993"/>
                  <a:pt x="3526" y="999"/>
                  <a:pt x="3522" y="1006"/>
                </a:cubicBezTo>
                <a:close/>
                <a:moveTo>
                  <a:pt x="3535" y="1067"/>
                </a:moveTo>
                <a:cubicBezTo>
                  <a:pt x="3544" y="1054"/>
                  <a:pt x="3553" y="1044"/>
                  <a:pt x="3558" y="1029"/>
                </a:cubicBezTo>
                <a:cubicBezTo>
                  <a:pt x="3564" y="1015"/>
                  <a:pt x="3565" y="1001"/>
                  <a:pt x="3565" y="987"/>
                </a:cubicBezTo>
                <a:cubicBezTo>
                  <a:pt x="3567" y="986"/>
                  <a:pt x="3569" y="985"/>
                  <a:pt x="3570" y="984"/>
                </a:cubicBezTo>
                <a:cubicBezTo>
                  <a:pt x="3581" y="995"/>
                  <a:pt x="3594" y="1001"/>
                  <a:pt x="3608" y="1005"/>
                </a:cubicBezTo>
                <a:cubicBezTo>
                  <a:pt x="3606" y="1011"/>
                  <a:pt x="3605" y="1018"/>
                  <a:pt x="3603" y="1023"/>
                </a:cubicBezTo>
                <a:cubicBezTo>
                  <a:pt x="3602" y="1027"/>
                  <a:pt x="3604" y="1030"/>
                  <a:pt x="3607" y="1032"/>
                </a:cubicBezTo>
                <a:cubicBezTo>
                  <a:pt x="3600" y="1037"/>
                  <a:pt x="3593" y="1042"/>
                  <a:pt x="3585" y="1047"/>
                </a:cubicBezTo>
                <a:cubicBezTo>
                  <a:pt x="3569" y="1056"/>
                  <a:pt x="3551" y="1061"/>
                  <a:pt x="3534" y="1069"/>
                </a:cubicBezTo>
                <a:cubicBezTo>
                  <a:pt x="3534" y="1069"/>
                  <a:pt x="3535" y="1068"/>
                  <a:pt x="3535" y="1067"/>
                </a:cubicBezTo>
                <a:close/>
                <a:moveTo>
                  <a:pt x="3543" y="1210"/>
                </a:moveTo>
                <a:cubicBezTo>
                  <a:pt x="3546" y="1199"/>
                  <a:pt x="3550" y="1189"/>
                  <a:pt x="3557" y="1180"/>
                </a:cubicBezTo>
                <a:cubicBezTo>
                  <a:pt x="3559" y="1181"/>
                  <a:pt x="3560" y="1182"/>
                  <a:pt x="3562" y="1183"/>
                </a:cubicBezTo>
                <a:cubicBezTo>
                  <a:pt x="3555" y="1192"/>
                  <a:pt x="3549" y="1201"/>
                  <a:pt x="3543" y="1210"/>
                </a:cubicBezTo>
                <a:close/>
                <a:moveTo>
                  <a:pt x="3571" y="1172"/>
                </a:moveTo>
                <a:cubicBezTo>
                  <a:pt x="3570" y="1171"/>
                  <a:pt x="3568" y="1170"/>
                  <a:pt x="3567" y="1169"/>
                </a:cubicBezTo>
                <a:cubicBezTo>
                  <a:pt x="3573" y="1164"/>
                  <a:pt x="3579" y="1160"/>
                  <a:pt x="3585" y="1156"/>
                </a:cubicBezTo>
                <a:cubicBezTo>
                  <a:pt x="3580" y="1161"/>
                  <a:pt x="3575" y="1166"/>
                  <a:pt x="3571" y="1172"/>
                </a:cubicBezTo>
                <a:close/>
                <a:moveTo>
                  <a:pt x="3593" y="1147"/>
                </a:moveTo>
                <a:cubicBezTo>
                  <a:pt x="3588" y="1150"/>
                  <a:pt x="3584" y="1154"/>
                  <a:pt x="3579" y="1157"/>
                </a:cubicBezTo>
                <a:cubicBezTo>
                  <a:pt x="3574" y="1161"/>
                  <a:pt x="3570" y="1164"/>
                  <a:pt x="3566" y="1168"/>
                </a:cubicBezTo>
                <a:cubicBezTo>
                  <a:pt x="3560" y="1164"/>
                  <a:pt x="3554" y="1161"/>
                  <a:pt x="3548" y="1157"/>
                </a:cubicBezTo>
                <a:cubicBezTo>
                  <a:pt x="3546" y="1156"/>
                  <a:pt x="3545" y="1155"/>
                  <a:pt x="3543" y="1154"/>
                </a:cubicBezTo>
                <a:cubicBezTo>
                  <a:pt x="3542" y="1152"/>
                  <a:pt x="3540" y="1150"/>
                  <a:pt x="3539" y="1148"/>
                </a:cubicBezTo>
                <a:cubicBezTo>
                  <a:pt x="3532" y="1135"/>
                  <a:pt x="3533" y="1124"/>
                  <a:pt x="3536" y="1112"/>
                </a:cubicBezTo>
                <a:cubicBezTo>
                  <a:pt x="3557" y="1124"/>
                  <a:pt x="3589" y="1128"/>
                  <a:pt x="3612" y="1128"/>
                </a:cubicBezTo>
                <a:cubicBezTo>
                  <a:pt x="3605" y="1134"/>
                  <a:pt x="3599" y="1141"/>
                  <a:pt x="3593" y="1147"/>
                </a:cubicBezTo>
                <a:close/>
                <a:moveTo>
                  <a:pt x="3654" y="1090"/>
                </a:moveTo>
                <a:cubicBezTo>
                  <a:pt x="3652" y="1093"/>
                  <a:pt x="3650" y="1096"/>
                  <a:pt x="3647" y="1099"/>
                </a:cubicBezTo>
                <a:cubicBezTo>
                  <a:pt x="3637" y="1108"/>
                  <a:pt x="3626" y="1116"/>
                  <a:pt x="3615" y="1126"/>
                </a:cubicBezTo>
                <a:cubicBezTo>
                  <a:pt x="3595" y="1122"/>
                  <a:pt x="3569" y="1119"/>
                  <a:pt x="3554" y="1109"/>
                </a:cubicBezTo>
                <a:cubicBezTo>
                  <a:pt x="3548" y="1105"/>
                  <a:pt x="3544" y="1102"/>
                  <a:pt x="3540" y="1098"/>
                </a:cubicBezTo>
                <a:cubicBezTo>
                  <a:pt x="3540" y="1098"/>
                  <a:pt x="3540" y="1097"/>
                  <a:pt x="3540" y="1096"/>
                </a:cubicBezTo>
                <a:cubicBezTo>
                  <a:pt x="3542" y="1087"/>
                  <a:pt x="3540" y="1081"/>
                  <a:pt x="3535" y="1073"/>
                </a:cubicBezTo>
                <a:cubicBezTo>
                  <a:pt x="3543" y="1070"/>
                  <a:pt x="3551" y="1067"/>
                  <a:pt x="3558" y="1064"/>
                </a:cubicBezTo>
                <a:cubicBezTo>
                  <a:pt x="3578" y="1057"/>
                  <a:pt x="3596" y="1047"/>
                  <a:pt x="3612" y="1034"/>
                </a:cubicBezTo>
                <a:cubicBezTo>
                  <a:pt x="3629" y="1043"/>
                  <a:pt x="3649" y="1063"/>
                  <a:pt x="3657" y="1084"/>
                </a:cubicBezTo>
                <a:cubicBezTo>
                  <a:pt x="3656" y="1086"/>
                  <a:pt x="3655" y="1088"/>
                  <a:pt x="3654" y="1090"/>
                </a:cubicBezTo>
                <a:close/>
                <a:moveTo>
                  <a:pt x="3625" y="1023"/>
                </a:moveTo>
                <a:cubicBezTo>
                  <a:pt x="3627" y="1021"/>
                  <a:pt x="3629" y="1019"/>
                  <a:pt x="3631" y="1016"/>
                </a:cubicBezTo>
                <a:cubicBezTo>
                  <a:pt x="3636" y="1023"/>
                  <a:pt x="3641" y="1029"/>
                  <a:pt x="3646" y="1036"/>
                </a:cubicBezTo>
                <a:cubicBezTo>
                  <a:pt x="3654" y="1045"/>
                  <a:pt x="3659" y="1055"/>
                  <a:pt x="3660" y="1065"/>
                </a:cubicBezTo>
                <a:cubicBezTo>
                  <a:pt x="3649" y="1051"/>
                  <a:pt x="3632" y="1037"/>
                  <a:pt x="3625" y="1023"/>
                </a:cubicBezTo>
                <a:close/>
                <a:moveTo>
                  <a:pt x="3665" y="1072"/>
                </a:moveTo>
                <a:cubicBezTo>
                  <a:pt x="3665" y="1066"/>
                  <a:pt x="3665" y="1060"/>
                  <a:pt x="3662" y="1054"/>
                </a:cubicBezTo>
                <a:cubicBezTo>
                  <a:pt x="3656" y="1038"/>
                  <a:pt x="3643" y="1027"/>
                  <a:pt x="3633" y="1014"/>
                </a:cubicBezTo>
                <a:cubicBezTo>
                  <a:pt x="3635" y="1013"/>
                  <a:pt x="3636" y="1011"/>
                  <a:pt x="3637" y="1010"/>
                </a:cubicBezTo>
                <a:cubicBezTo>
                  <a:pt x="3646" y="1011"/>
                  <a:pt x="3656" y="1011"/>
                  <a:pt x="3665" y="1011"/>
                </a:cubicBezTo>
                <a:cubicBezTo>
                  <a:pt x="3665" y="1013"/>
                  <a:pt x="3665" y="1015"/>
                  <a:pt x="3666" y="1018"/>
                </a:cubicBezTo>
                <a:cubicBezTo>
                  <a:pt x="3670" y="1032"/>
                  <a:pt x="3681" y="1040"/>
                  <a:pt x="3693" y="1047"/>
                </a:cubicBezTo>
                <a:cubicBezTo>
                  <a:pt x="3696" y="1049"/>
                  <a:pt x="3699" y="1050"/>
                  <a:pt x="3701" y="1052"/>
                </a:cubicBezTo>
                <a:cubicBezTo>
                  <a:pt x="3691" y="1062"/>
                  <a:pt x="3680" y="1072"/>
                  <a:pt x="3669" y="1081"/>
                </a:cubicBezTo>
                <a:cubicBezTo>
                  <a:pt x="3668" y="1079"/>
                  <a:pt x="3667" y="1077"/>
                  <a:pt x="3666" y="1074"/>
                </a:cubicBezTo>
                <a:cubicBezTo>
                  <a:pt x="3666" y="1074"/>
                  <a:pt x="3665" y="1073"/>
                  <a:pt x="3665" y="1072"/>
                </a:cubicBezTo>
                <a:close/>
                <a:moveTo>
                  <a:pt x="3705" y="1115"/>
                </a:moveTo>
                <a:cubicBezTo>
                  <a:pt x="3702" y="1122"/>
                  <a:pt x="3700" y="1127"/>
                  <a:pt x="3697" y="1132"/>
                </a:cubicBezTo>
                <a:cubicBezTo>
                  <a:pt x="3685" y="1132"/>
                  <a:pt x="3671" y="1129"/>
                  <a:pt x="3668" y="1117"/>
                </a:cubicBezTo>
                <a:cubicBezTo>
                  <a:pt x="3668" y="1114"/>
                  <a:pt x="3673" y="1109"/>
                  <a:pt x="3672" y="1105"/>
                </a:cubicBezTo>
                <a:cubicBezTo>
                  <a:pt x="3672" y="1102"/>
                  <a:pt x="3672" y="1099"/>
                  <a:pt x="3671" y="1096"/>
                </a:cubicBezTo>
                <a:cubicBezTo>
                  <a:pt x="3685" y="1087"/>
                  <a:pt x="3699" y="1077"/>
                  <a:pt x="3712" y="1067"/>
                </a:cubicBezTo>
                <a:cubicBezTo>
                  <a:pt x="3712" y="1070"/>
                  <a:pt x="3713" y="1073"/>
                  <a:pt x="3713" y="1077"/>
                </a:cubicBezTo>
                <a:cubicBezTo>
                  <a:pt x="3713" y="1089"/>
                  <a:pt x="3709" y="1104"/>
                  <a:pt x="3705" y="1115"/>
                </a:cubicBezTo>
                <a:close/>
                <a:moveTo>
                  <a:pt x="3722" y="1028"/>
                </a:moveTo>
                <a:cubicBezTo>
                  <a:pt x="3719" y="1032"/>
                  <a:pt x="3716" y="1035"/>
                  <a:pt x="3713" y="1038"/>
                </a:cubicBezTo>
                <a:cubicBezTo>
                  <a:pt x="3705" y="1033"/>
                  <a:pt x="3691" y="1029"/>
                  <a:pt x="3687" y="1020"/>
                </a:cubicBezTo>
                <a:cubicBezTo>
                  <a:pt x="3685" y="1017"/>
                  <a:pt x="3685" y="1013"/>
                  <a:pt x="3686" y="1010"/>
                </a:cubicBezTo>
                <a:cubicBezTo>
                  <a:pt x="3694" y="1010"/>
                  <a:pt x="3703" y="1010"/>
                  <a:pt x="3711" y="1010"/>
                </a:cubicBezTo>
                <a:cubicBezTo>
                  <a:pt x="3717" y="1012"/>
                  <a:pt x="3724" y="1014"/>
                  <a:pt x="3730" y="1016"/>
                </a:cubicBezTo>
                <a:cubicBezTo>
                  <a:pt x="3727" y="1020"/>
                  <a:pt x="3725" y="1024"/>
                  <a:pt x="3722" y="1028"/>
                </a:cubicBezTo>
                <a:close/>
                <a:moveTo>
                  <a:pt x="3716" y="1004"/>
                </a:moveTo>
                <a:cubicBezTo>
                  <a:pt x="3709" y="1001"/>
                  <a:pt x="3702" y="998"/>
                  <a:pt x="3696" y="995"/>
                </a:cubicBezTo>
                <a:cubicBezTo>
                  <a:pt x="3696" y="994"/>
                  <a:pt x="3697" y="993"/>
                  <a:pt x="3698" y="992"/>
                </a:cubicBezTo>
                <a:cubicBezTo>
                  <a:pt x="3706" y="994"/>
                  <a:pt x="3714" y="995"/>
                  <a:pt x="3722" y="995"/>
                </a:cubicBezTo>
                <a:cubicBezTo>
                  <a:pt x="3726" y="997"/>
                  <a:pt x="3730" y="1000"/>
                  <a:pt x="3733" y="1004"/>
                </a:cubicBezTo>
                <a:cubicBezTo>
                  <a:pt x="3728" y="1003"/>
                  <a:pt x="3722" y="1003"/>
                  <a:pt x="3716" y="1004"/>
                </a:cubicBezTo>
                <a:close/>
                <a:moveTo>
                  <a:pt x="3707" y="928"/>
                </a:moveTo>
                <a:cubicBezTo>
                  <a:pt x="3718" y="930"/>
                  <a:pt x="3729" y="932"/>
                  <a:pt x="3740" y="934"/>
                </a:cubicBezTo>
                <a:cubicBezTo>
                  <a:pt x="3743" y="941"/>
                  <a:pt x="3745" y="948"/>
                  <a:pt x="3746" y="954"/>
                </a:cubicBezTo>
                <a:cubicBezTo>
                  <a:pt x="3735" y="943"/>
                  <a:pt x="3722" y="935"/>
                  <a:pt x="3707" y="928"/>
                </a:cubicBezTo>
                <a:close/>
                <a:moveTo>
                  <a:pt x="3746" y="1130"/>
                </a:moveTo>
                <a:cubicBezTo>
                  <a:pt x="3747" y="1132"/>
                  <a:pt x="3749" y="1134"/>
                  <a:pt x="3750" y="1136"/>
                </a:cubicBezTo>
                <a:cubicBezTo>
                  <a:pt x="3747" y="1137"/>
                  <a:pt x="3745" y="1138"/>
                  <a:pt x="3743" y="1139"/>
                </a:cubicBezTo>
                <a:cubicBezTo>
                  <a:pt x="3744" y="1136"/>
                  <a:pt x="3745" y="1133"/>
                  <a:pt x="3746" y="1130"/>
                </a:cubicBezTo>
                <a:close/>
                <a:moveTo>
                  <a:pt x="3737" y="1161"/>
                </a:moveTo>
                <a:cubicBezTo>
                  <a:pt x="3739" y="1155"/>
                  <a:pt x="3740" y="1149"/>
                  <a:pt x="3742" y="1142"/>
                </a:cubicBezTo>
                <a:cubicBezTo>
                  <a:pt x="3745" y="1141"/>
                  <a:pt x="3748" y="1140"/>
                  <a:pt x="3751" y="1139"/>
                </a:cubicBezTo>
                <a:cubicBezTo>
                  <a:pt x="3756" y="1147"/>
                  <a:pt x="3760" y="1156"/>
                  <a:pt x="3764" y="1164"/>
                </a:cubicBezTo>
                <a:cubicBezTo>
                  <a:pt x="3768" y="1173"/>
                  <a:pt x="3771" y="1181"/>
                  <a:pt x="3772" y="1189"/>
                </a:cubicBezTo>
                <a:cubicBezTo>
                  <a:pt x="3766" y="1199"/>
                  <a:pt x="3756" y="1207"/>
                  <a:pt x="3740" y="1214"/>
                </a:cubicBezTo>
                <a:cubicBezTo>
                  <a:pt x="3737" y="1214"/>
                  <a:pt x="3735" y="1215"/>
                  <a:pt x="3732" y="1216"/>
                </a:cubicBezTo>
                <a:cubicBezTo>
                  <a:pt x="3732" y="1198"/>
                  <a:pt x="3734" y="1180"/>
                  <a:pt x="3737" y="1161"/>
                </a:cubicBezTo>
                <a:close/>
                <a:moveTo>
                  <a:pt x="3738" y="1262"/>
                </a:moveTo>
                <a:cubicBezTo>
                  <a:pt x="3735" y="1250"/>
                  <a:pt x="3734" y="1238"/>
                  <a:pt x="3733" y="1226"/>
                </a:cubicBezTo>
                <a:cubicBezTo>
                  <a:pt x="3744" y="1222"/>
                  <a:pt x="3756" y="1218"/>
                  <a:pt x="3767" y="1213"/>
                </a:cubicBezTo>
                <a:cubicBezTo>
                  <a:pt x="3769" y="1212"/>
                  <a:pt x="3771" y="1211"/>
                  <a:pt x="3772" y="1211"/>
                </a:cubicBezTo>
                <a:cubicBezTo>
                  <a:pt x="3769" y="1229"/>
                  <a:pt x="3757" y="1245"/>
                  <a:pt x="3738" y="1262"/>
                </a:cubicBezTo>
                <a:close/>
                <a:moveTo>
                  <a:pt x="3790" y="1124"/>
                </a:moveTo>
                <a:cubicBezTo>
                  <a:pt x="3788" y="1134"/>
                  <a:pt x="3787" y="1143"/>
                  <a:pt x="3785" y="1152"/>
                </a:cubicBezTo>
                <a:cubicBezTo>
                  <a:pt x="3782" y="1145"/>
                  <a:pt x="3779" y="1137"/>
                  <a:pt x="3776" y="1130"/>
                </a:cubicBezTo>
                <a:cubicBezTo>
                  <a:pt x="3781" y="1128"/>
                  <a:pt x="3786" y="1125"/>
                  <a:pt x="3790" y="1123"/>
                </a:cubicBezTo>
                <a:cubicBezTo>
                  <a:pt x="3790" y="1123"/>
                  <a:pt x="3790" y="1124"/>
                  <a:pt x="3790" y="1124"/>
                </a:cubicBezTo>
                <a:close/>
                <a:moveTo>
                  <a:pt x="3810" y="1066"/>
                </a:moveTo>
                <a:cubicBezTo>
                  <a:pt x="3807" y="1082"/>
                  <a:pt x="3799" y="1097"/>
                  <a:pt x="3794" y="1112"/>
                </a:cubicBezTo>
                <a:cubicBezTo>
                  <a:pt x="3787" y="1116"/>
                  <a:pt x="3781" y="1120"/>
                  <a:pt x="3774" y="1124"/>
                </a:cubicBezTo>
                <a:cubicBezTo>
                  <a:pt x="3766" y="1102"/>
                  <a:pt x="3762" y="1079"/>
                  <a:pt x="3764" y="1052"/>
                </a:cubicBezTo>
                <a:cubicBezTo>
                  <a:pt x="3765" y="1046"/>
                  <a:pt x="3765" y="1039"/>
                  <a:pt x="3766" y="1032"/>
                </a:cubicBezTo>
                <a:cubicBezTo>
                  <a:pt x="3780" y="1040"/>
                  <a:pt x="3791" y="1050"/>
                  <a:pt x="3805" y="1061"/>
                </a:cubicBezTo>
                <a:cubicBezTo>
                  <a:pt x="3807" y="1062"/>
                  <a:pt x="3809" y="1064"/>
                  <a:pt x="3811" y="1065"/>
                </a:cubicBezTo>
                <a:cubicBezTo>
                  <a:pt x="3810" y="1065"/>
                  <a:pt x="3810" y="1066"/>
                  <a:pt x="3810" y="1066"/>
                </a:cubicBezTo>
                <a:close/>
                <a:moveTo>
                  <a:pt x="3804" y="1049"/>
                </a:moveTo>
                <a:cubicBezTo>
                  <a:pt x="3804" y="1049"/>
                  <a:pt x="3804" y="1049"/>
                  <a:pt x="3804" y="1049"/>
                </a:cubicBezTo>
                <a:cubicBezTo>
                  <a:pt x="3806" y="1049"/>
                  <a:pt x="3809" y="1049"/>
                  <a:pt x="3811" y="1050"/>
                </a:cubicBezTo>
                <a:cubicBezTo>
                  <a:pt x="3811" y="1051"/>
                  <a:pt x="3811" y="1053"/>
                  <a:pt x="3811" y="1055"/>
                </a:cubicBezTo>
                <a:cubicBezTo>
                  <a:pt x="3809" y="1053"/>
                  <a:pt x="3807" y="1051"/>
                  <a:pt x="3804" y="1049"/>
                </a:cubicBezTo>
                <a:close/>
                <a:moveTo>
                  <a:pt x="3824" y="1017"/>
                </a:moveTo>
                <a:cubicBezTo>
                  <a:pt x="3819" y="1009"/>
                  <a:pt x="3815" y="1002"/>
                  <a:pt x="3815" y="983"/>
                </a:cubicBezTo>
                <a:cubicBezTo>
                  <a:pt x="3815" y="968"/>
                  <a:pt x="3820" y="975"/>
                  <a:pt x="3818" y="959"/>
                </a:cubicBezTo>
                <a:cubicBezTo>
                  <a:pt x="3817" y="952"/>
                  <a:pt x="3815" y="946"/>
                  <a:pt x="3812" y="941"/>
                </a:cubicBezTo>
                <a:cubicBezTo>
                  <a:pt x="3816" y="938"/>
                  <a:pt x="3821" y="935"/>
                  <a:pt x="3826" y="932"/>
                </a:cubicBezTo>
                <a:cubicBezTo>
                  <a:pt x="3834" y="939"/>
                  <a:pt x="3841" y="949"/>
                  <a:pt x="3845" y="961"/>
                </a:cubicBezTo>
                <a:cubicBezTo>
                  <a:pt x="3855" y="991"/>
                  <a:pt x="3836" y="1003"/>
                  <a:pt x="3824" y="1017"/>
                </a:cubicBezTo>
                <a:close/>
                <a:moveTo>
                  <a:pt x="3869" y="964"/>
                </a:moveTo>
                <a:cubicBezTo>
                  <a:pt x="3869" y="965"/>
                  <a:pt x="3869" y="966"/>
                  <a:pt x="3868" y="967"/>
                </a:cubicBezTo>
                <a:cubicBezTo>
                  <a:pt x="3867" y="960"/>
                  <a:pt x="3865" y="954"/>
                  <a:pt x="3862" y="948"/>
                </a:cubicBezTo>
                <a:cubicBezTo>
                  <a:pt x="3866" y="950"/>
                  <a:pt x="3871" y="953"/>
                  <a:pt x="3876" y="956"/>
                </a:cubicBezTo>
                <a:cubicBezTo>
                  <a:pt x="3871" y="963"/>
                  <a:pt x="3874" y="952"/>
                  <a:pt x="3869" y="964"/>
                </a:cubicBezTo>
                <a:close/>
                <a:moveTo>
                  <a:pt x="3883" y="922"/>
                </a:moveTo>
                <a:cubicBezTo>
                  <a:pt x="3866" y="911"/>
                  <a:pt x="3849" y="901"/>
                  <a:pt x="3833" y="892"/>
                </a:cubicBezTo>
                <a:cubicBezTo>
                  <a:pt x="3837" y="892"/>
                  <a:pt x="3840" y="892"/>
                  <a:pt x="3843" y="891"/>
                </a:cubicBezTo>
                <a:cubicBezTo>
                  <a:pt x="3845" y="895"/>
                  <a:pt x="3848" y="898"/>
                  <a:pt x="3852" y="901"/>
                </a:cubicBezTo>
                <a:cubicBezTo>
                  <a:pt x="3860" y="907"/>
                  <a:pt x="3871" y="908"/>
                  <a:pt x="3878" y="914"/>
                </a:cubicBezTo>
                <a:cubicBezTo>
                  <a:pt x="3882" y="916"/>
                  <a:pt x="3884" y="919"/>
                  <a:pt x="3885" y="923"/>
                </a:cubicBezTo>
                <a:cubicBezTo>
                  <a:pt x="3884" y="923"/>
                  <a:pt x="3883" y="922"/>
                  <a:pt x="3883" y="922"/>
                </a:cubicBezTo>
                <a:close/>
                <a:moveTo>
                  <a:pt x="3882" y="882"/>
                </a:moveTo>
                <a:cubicBezTo>
                  <a:pt x="3884" y="881"/>
                  <a:pt x="3885" y="881"/>
                  <a:pt x="3887" y="880"/>
                </a:cubicBezTo>
                <a:cubicBezTo>
                  <a:pt x="3888" y="885"/>
                  <a:pt x="3888" y="889"/>
                  <a:pt x="3888" y="894"/>
                </a:cubicBezTo>
                <a:cubicBezTo>
                  <a:pt x="3887" y="889"/>
                  <a:pt x="3884" y="885"/>
                  <a:pt x="3882" y="882"/>
                </a:cubicBezTo>
                <a:close/>
                <a:moveTo>
                  <a:pt x="3890" y="866"/>
                </a:moveTo>
                <a:cubicBezTo>
                  <a:pt x="3888" y="862"/>
                  <a:pt x="3885" y="860"/>
                  <a:pt x="3882" y="857"/>
                </a:cubicBezTo>
                <a:cubicBezTo>
                  <a:pt x="3880" y="855"/>
                  <a:pt x="3878" y="853"/>
                  <a:pt x="3876" y="852"/>
                </a:cubicBezTo>
                <a:cubicBezTo>
                  <a:pt x="3881" y="851"/>
                  <a:pt x="3887" y="849"/>
                  <a:pt x="3892" y="847"/>
                </a:cubicBezTo>
                <a:cubicBezTo>
                  <a:pt x="3893" y="853"/>
                  <a:pt x="3895" y="859"/>
                  <a:pt x="3898" y="865"/>
                </a:cubicBezTo>
                <a:cubicBezTo>
                  <a:pt x="3899" y="867"/>
                  <a:pt x="3901" y="869"/>
                  <a:pt x="3902" y="870"/>
                </a:cubicBezTo>
                <a:cubicBezTo>
                  <a:pt x="3899" y="870"/>
                  <a:pt x="3895" y="871"/>
                  <a:pt x="3892" y="871"/>
                </a:cubicBezTo>
                <a:cubicBezTo>
                  <a:pt x="3892" y="870"/>
                  <a:pt x="3891" y="868"/>
                  <a:pt x="3890" y="866"/>
                </a:cubicBezTo>
                <a:close/>
                <a:moveTo>
                  <a:pt x="3894" y="879"/>
                </a:moveTo>
                <a:cubicBezTo>
                  <a:pt x="3898" y="878"/>
                  <a:pt x="3902" y="877"/>
                  <a:pt x="3905" y="878"/>
                </a:cubicBezTo>
                <a:cubicBezTo>
                  <a:pt x="3906" y="878"/>
                  <a:pt x="3906" y="878"/>
                  <a:pt x="3907" y="878"/>
                </a:cubicBezTo>
                <a:cubicBezTo>
                  <a:pt x="3911" y="884"/>
                  <a:pt x="3913" y="889"/>
                  <a:pt x="3912" y="900"/>
                </a:cubicBezTo>
                <a:cubicBezTo>
                  <a:pt x="3911" y="907"/>
                  <a:pt x="3909" y="914"/>
                  <a:pt x="3905" y="920"/>
                </a:cubicBezTo>
                <a:cubicBezTo>
                  <a:pt x="3901" y="918"/>
                  <a:pt x="3898" y="917"/>
                  <a:pt x="3895" y="913"/>
                </a:cubicBezTo>
                <a:cubicBezTo>
                  <a:pt x="3894" y="909"/>
                  <a:pt x="3893" y="905"/>
                  <a:pt x="3893" y="901"/>
                </a:cubicBezTo>
                <a:cubicBezTo>
                  <a:pt x="3892" y="893"/>
                  <a:pt x="3894" y="886"/>
                  <a:pt x="3894" y="87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1" name="Google Shape;551;p26"/>
          <p:cNvGrpSpPr/>
          <p:nvPr/>
        </p:nvGrpSpPr>
        <p:grpSpPr>
          <a:xfrm>
            <a:off x="6484986" y="277114"/>
            <a:ext cx="1326766" cy="790973"/>
            <a:chOff x="7825461" y="1633216"/>
            <a:chExt cx="440362" cy="262546"/>
          </a:xfrm>
        </p:grpSpPr>
        <p:sp>
          <p:nvSpPr>
            <p:cNvPr id="552" name="Google Shape;552;p26"/>
            <p:cNvSpPr/>
            <p:nvPr/>
          </p:nvSpPr>
          <p:spPr>
            <a:xfrm>
              <a:off x="7825461" y="1782389"/>
              <a:ext cx="64443" cy="34608"/>
            </a:xfrm>
            <a:custGeom>
              <a:avLst/>
              <a:gdLst/>
              <a:ahLst/>
              <a:cxnLst/>
              <a:rect l="l" t="t" r="r" b="b"/>
              <a:pathLst>
                <a:path w="124" h="65" extrusionOk="0">
                  <a:moveTo>
                    <a:pt x="74" y="57"/>
                  </a:moveTo>
                  <a:cubicBezTo>
                    <a:pt x="74" y="57"/>
                    <a:pt x="74" y="57"/>
                    <a:pt x="74" y="57"/>
                  </a:cubicBezTo>
                  <a:cubicBezTo>
                    <a:pt x="73" y="57"/>
                    <a:pt x="73" y="56"/>
                    <a:pt x="72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3" y="56"/>
                    <a:pt x="74" y="57"/>
                    <a:pt x="74" y="57"/>
                  </a:cubicBezTo>
                  <a:moveTo>
                    <a:pt x="71" y="56"/>
                  </a:moveTo>
                  <a:cubicBezTo>
                    <a:pt x="70" y="56"/>
                    <a:pt x="70" y="55"/>
                    <a:pt x="69" y="55"/>
                  </a:cubicBezTo>
                  <a:cubicBezTo>
                    <a:pt x="68" y="55"/>
                    <a:pt x="68" y="55"/>
                    <a:pt x="67" y="55"/>
                  </a:cubicBezTo>
                  <a:cubicBezTo>
                    <a:pt x="67" y="55"/>
                    <a:pt x="67" y="55"/>
                    <a:pt x="67" y="55"/>
                  </a:cubicBezTo>
                  <a:cubicBezTo>
                    <a:pt x="68" y="55"/>
                    <a:pt x="70" y="55"/>
                    <a:pt x="71" y="56"/>
                  </a:cubicBezTo>
                  <a:moveTo>
                    <a:pt x="66" y="54"/>
                  </a:moveTo>
                  <a:cubicBezTo>
                    <a:pt x="65" y="54"/>
                    <a:pt x="65" y="54"/>
                    <a:pt x="64" y="53"/>
                  </a:cubicBezTo>
                  <a:cubicBezTo>
                    <a:pt x="64" y="53"/>
                    <a:pt x="63" y="53"/>
                    <a:pt x="63" y="53"/>
                  </a:cubicBezTo>
                  <a:cubicBezTo>
                    <a:pt x="64" y="53"/>
                    <a:pt x="65" y="54"/>
                    <a:pt x="66" y="54"/>
                  </a:cubicBezTo>
                  <a:moveTo>
                    <a:pt x="62" y="52"/>
                  </a:moveTo>
                  <a:cubicBezTo>
                    <a:pt x="61" y="52"/>
                    <a:pt x="60" y="52"/>
                    <a:pt x="59" y="51"/>
                  </a:cubicBezTo>
                  <a:cubicBezTo>
                    <a:pt x="60" y="52"/>
                    <a:pt x="61" y="52"/>
                    <a:pt x="62" y="52"/>
                  </a:cubicBezTo>
                  <a:moveTo>
                    <a:pt x="78" y="27"/>
                  </a:moveTo>
                  <a:cubicBezTo>
                    <a:pt x="76" y="26"/>
                    <a:pt x="74" y="25"/>
                    <a:pt x="71" y="23"/>
                  </a:cubicBezTo>
                  <a:cubicBezTo>
                    <a:pt x="71" y="24"/>
                    <a:pt x="72" y="24"/>
                    <a:pt x="72" y="24"/>
                  </a:cubicBezTo>
                  <a:cubicBezTo>
                    <a:pt x="73" y="24"/>
                    <a:pt x="74" y="25"/>
                    <a:pt x="75" y="25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8" y="27"/>
                    <a:pt x="78" y="27"/>
                  </a:cubicBezTo>
                  <a:moveTo>
                    <a:pt x="71" y="23"/>
                  </a:moveTo>
                  <a:cubicBezTo>
                    <a:pt x="70" y="23"/>
                    <a:pt x="69" y="23"/>
                    <a:pt x="68" y="22"/>
                  </a:cubicBezTo>
                  <a:cubicBezTo>
                    <a:pt x="69" y="22"/>
                    <a:pt x="70" y="23"/>
                    <a:pt x="71" y="23"/>
                  </a:cubicBezTo>
                  <a:cubicBezTo>
                    <a:pt x="71" y="23"/>
                    <a:pt x="71" y="23"/>
                    <a:pt x="71" y="23"/>
                  </a:cubicBezTo>
                  <a:moveTo>
                    <a:pt x="67" y="22"/>
                  </a:moveTo>
                  <a:cubicBezTo>
                    <a:pt x="66" y="22"/>
                    <a:pt x="66" y="21"/>
                    <a:pt x="65" y="21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7" y="22"/>
                    <a:pt x="67" y="22"/>
                    <a:pt x="67" y="22"/>
                  </a:cubicBezTo>
                  <a:moveTo>
                    <a:pt x="63" y="21"/>
                  </a:moveTo>
                  <a:cubicBezTo>
                    <a:pt x="62" y="20"/>
                    <a:pt x="62" y="20"/>
                    <a:pt x="62" y="20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1"/>
                    <a:pt x="63" y="21"/>
                    <a:pt x="63" y="21"/>
                  </a:cubicBezTo>
                  <a:moveTo>
                    <a:pt x="58" y="19"/>
                  </a:moveTo>
                  <a:cubicBezTo>
                    <a:pt x="57" y="19"/>
                    <a:pt x="57" y="19"/>
                    <a:pt x="57" y="19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8" y="19"/>
                    <a:pt x="58" y="19"/>
                    <a:pt x="58" y="19"/>
                  </a:cubicBezTo>
                  <a:moveTo>
                    <a:pt x="54" y="18"/>
                  </a:moveTo>
                  <a:cubicBezTo>
                    <a:pt x="53" y="18"/>
                    <a:pt x="53" y="18"/>
                    <a:pt x="52" y="18"/>
                  </a:cubicBezTo>
                  <a:cubicBezTo>
                    <a:pt x="52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moveTo>
                    <a:pt x="7" y="0"/>
                  </a:moveTo>
                  <a:cubicBezTo>
                    <a:pt x="4" y="0"/>
                    <a:pt x="2" y="0"/>
                    <a:pt x="2" y="1"/>
                  </a:cubicBezTo>
                  <a:cubicBezTo>
                    <a:pt x="2" y="1"/>
                    <a:pt x="10" y="1"/>
                    <a:pt x="17" y="7"/>
                  </a:cubicBezTo>
                  <a:cubicBezTo>
                    <a:pt x="22" y="12"/>
                    <a:pt x="25" y="13"/>
                    <a:pt x="26" y="14"/>
                  </a:cubicBezTo>
                  <a:cubicBezTo>
                    <a:pt x="25" y="13"/>
                    <a:pt x="20" y="12"/>
                    <a:pt x="16" y="8"/>
                  </a:cubicBezTo>
                  <a:cubicBezTo>
                    <a:pt x="11" y="4"/>
                    <a:pt x="1" y="3"/>
                    <a:pt x="1" y="3"/>
                  </a:cubicBezTo>
                  <a:cubicBezTo>
                    <a:pt x="1" y="3"/>
                    <a:pt x="12" y="7"/>
                    <a:pt x="15" y="11"/>
                  </a:cubicBezTo>
                  <a:cubicBezTo>
                    <a:pt x="18" y="14"/>
                    <a:pt x="24" y="16"/>
                    <a:pt x="24" y="16"/>
                  </a:cubicBezTo>
                  <a:cubicBezTo>
                    <a:pt x="24" y="16"/>
                    <a:pt x="16" y="15"/>
                    <a:pt x="4" y="6"/>
                  </a:cubicBezTo>
                  <a:cubicBezTo>
                    <a:pt x="9" y="14"/>
                    <a:pt x="17" y="19"/>
                    <a:pt x="17" y="19"/>
                  </a:cubicBezTo>
                  <a:cubicBezTo>
                    <a:pt x="17" y="19"/>
                    <a:pt x="5" y="15"/>
                    <a:pt x="0" y="9"/>
                  </a:cubicBezTo>
                  <a:cubicBezTo>
                    <a:pt x="5" y="20"/>
                    <a:pt x="22" y="25"/>
                    <a:pt x="26" y="27"/>
                  </a:cubicBezTo>
                  <a:cubicBezTo>
                    <a:pt x="34" y="30"/>
                    <a:pt x="37" y="39"/>
                    <a:pt x="54" y="49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0"/>
                    <a:pt x="56" y="52"/>
                    <a:pt x="57" y="53"/>
                  </a:cubicBezTo>
                  <a:cubicBezTo>
                    <a:pt x="57" y="54"/>
                    <a:pt x="58" y="55"/>
                    <a:pt x="58" y="55"/>
                  </a:cubicBezTo>
                  <a:cubicBezTo>
                    <a:pt x="59" y="56"/>
                    <a:pt x="60" y="57"/>
                    <a:pt x="62" y="58"/>
                  </a:cubicBezTo>
                  <a:cubicBezTo>
                    <a:pt x="62" y="58"/>
                    <a:pt x="63" y="59"/>
                    <a:pt x="63" y="59"/>
                  </a:cubicBezTo>
                  <a:cubicBezTo>
                    <a:pt x="64" y="59"/>
                    <a:pt x="65" y="60"/>
                    <a:pt x="67" y="60"/>
                  </a:cubicBezTo>
                  <a:cubicBezTo>
                    <a:pt x="67" y="60"/>
                    <a:pt x="68" y="60"/>
                    <a:pt x="68" y="60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71" y="61"/>
                    <a:pt x="71" y="61"/>
                    <a:pt x="72" y="61"/>
                  </a:cubicBezTo>
                  <a:cubicBezTo>
                    <a:pt x="72" y="61"/>
                    <a:pt x="73" y="60"/>
                    <a:pt x="73" y="60"/>
                  </a:cubicBezTo>
                  <a:cubicBezTo>
                    <a:pt x="75" y="60"/>
                    <a:pt x="78" y="59"/>
                    <a:pt x="80" y="58"/>
                  </a:cubicBezTo>
                  <a:cubicBezTo>
                    <a:pt x="93" y="60"/>
                    <a:pt x="100" y="59"/>
                    <a:pt x="107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8" y="62"/>
                    <a:pt x="109" y="62"/>
                    <a:pt x="109" y="62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11" y="63"/>
                    <a:pt x="111" y="63"/>
                    <a:pt x="112" y="63"/>
                  </a:cubicBezTo>
                  <a:cubicBezTo>
                    <a:pt x="112" y="64"/>
                    <a:pt x="113" y="64"/>
                    <a:pt x="114" y="64"/>
                  </a:cubicBezTo>
                  <a:cubicBezTo>
                    <a:pt x="114" y="64"/>
                    <a:pt x="114" y="64"/>
                    <a:pt x="115" y="64"/>
                  </a:cubicBezTo>
                  <a:cubicBezTo>
                    <a:pt x="115" y="64"/>
                    <a:pt x="116" y="65"/>
                    <a:pt x="116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8" y="65"/>
                    <a:pt x="118" y="65"/>
                    <a:pt x="119" y="65"/>
                  </a:cubicBezTo>
                  <a:cubicBezTo>
                    <a:pt x="120" y="65"/>
                    <a:pt x="120" y="65"/>
                    <a:pt x="120" y="65"/>
                  </a:cubicBezTo>
                  <a:cubicBezTo>
                    <a:pt x="120" y="65"/>
                    <a:pt x="120" y="65"/>
                    <a:pt x="120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1" y="60"/>
                    <a:pt x="121" y="60"/>
                    <a:pt x="121" y="60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0" y="58"/>
                    <a:pt x="120" y="58"/>
                    <a:pt x="120" y="58"/>
                  </a:cubicBezTo>
                  <a:cubicBezTo>
                    <a:pt x="119" y="58"/>
                    <a:pt x="119" y="58"/>
                    <a:pt x="119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8" y="57"/>
                    <a:pt x="117" y="57"/>
                    <a:pt x="117" y="57"/>
                  </a:cubicBezTo>
                  <a:cubicBezTo>
                    <a:pt x="116" y="56"/>
                    <a:pt x="116" y="56"/>
                    <a:pt x="116" y="56"/>
                  </a:cubicBezTo>
                  <a:cubicBezTo>
                    <a:pt x="116" y="56"/>
                    <a:pt x="115" y="56"/>
                    <a:pt x="115" y="55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4"/>
                    <a:pt x="112" y="54"/>
                    <a:pt x="112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06" y="51"/>
                    <a:pt x="99" y="41"/>
                    <a:pt x="86" y="32"/>
                  </a:cubicBezTo>
                  <a:cubicBezTo>
                    <a:pt x="84" y="30"/>
                    <a:pt x="82" y="29"/>
                    <a:pt x="79" y="28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8"/>
                    <a:pt x="81" y="29"/>
                    <a:pt x="82" y="29"/>
                  </a:cubicBezTo>
                  <a:cubicBezTo>
                    <a:pt x="83" y="30"/>
                    <a:pt x="85" y="31"/>
                    <a:pt x="86" y="32"/>
                  </a:cubicBezTo>
                  <a:cubicBezTo>
                    <a:pt x="87" y="22"/>
                    <a:pt x="87" y="20"/>
                    <a:pt x="82" y="17"/>
                  </a:cubicBezTo>
                  <a:cubicBezTo>
                    <a:pt x="82" y="17"/>
                    <a:pt x="81" y="17"/>
                    <a:pt x="80" y="17"/>
                  </a:cubicBezTo>
                  <a:cubicBezTo>
                    <a:pt x="79" y="16"/>
                    <a:pt x="78" y="16"/>
                    <a:pt x="77" y="16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5" y="15"/>
                    <a:pt x="74" y="14"/>
                    <a:pt x="73" y="14"/>
                  </a:cubicBezTo>
                  <a:cubicBezTo>
                    <a:pt x="72" y="14"/>
                    <a:pt x="72" y="14"/>
                    <a:pt x="71" y="14"/>
                  </a:cubicBezTo>
                  <a:cubicBezTo>
                    <a:pt x="70" y="14"/>
                    <a:pt x="69" y="14"/>
                    <a:pt x="68" y="14"/>
                  </a:cubicBezTo>
                  <a:cubicBezTo>
                    <a:pt x="67" y="13"/>
                    <a:pt x="67" y="13"/>
                    <a:pt x="66" y="13"/>
                  </a:cubicBezTo>
                  <a:cubicBezTo>
                    <a:pt x="65" y="13"/>
                    <a:pt x="64" y="13"/>
                    <a:pt x="63" y="13"/>
                  </a:cubicBezTo>
                  <a:cubicBezTo>
                    <a:pt x="63" y="13"/>
                    <a:pt x="62" y="13"/>
                    <a:pt x="61" y="13"/>
                  </a:cubicBezTo>
                  <a:cubicBezTo>
                    <a:pt x="60" y="13"/>
                    <a:pt x="59" y="13"/>
                    <a:pt x="58" y="13"/>
                  </a:cubicBezTo>
                  <a:cubicBezTo>
                    <a:pt x="58" y="13"/>
                    <a:pt x="57" y="13"/>
                    <a:pt x="57" y="13"/>
                  </a:cubicBezTo>
                  <a:cubicBezTo>
                    <a:pt x="56" y="13"/>
                    <a:pt x="55" y="13"/>
                    <a:pt x="54" y="13"/>
                  </a:cubicBezTo>
                  <a:cubicBezTo>
                    <a:pt x="53" y="13"/>
                    <a:pt x="52" y="13"/>
                    <a:pt x="52" y="13"/>
                  </a:cubicBezTo>
                  <a:cubicBezTo>
                    <a:pt x="51" y="13"/>
                    <a:pt x="50" y="13"/>
                    <a:pt x="48" y="13"/>
                  </a:cubicBezTo>
                  <a:cubicBezTo>
                    <a:pt x="48" y="13"/>
                    <a:pt x="47" y="13"/>
                    <a:pt x="47" y="13"/>
                  </a:cubicBezTo>
                  <a:cubicBezTo>
                    <a:pt x="46" y="13"/>
                    <a:pt x="45" y="13"/>
                    <a:pt x="44" y="13"/>
                  </a:cubicBezTo>
                  <a:cubicBezTo>
                    <a:pt x="43" y="13"/>
                    <a:pt x="42" y="13"/>
                    <a:pt x="42" y="13"/>
                  </a:cubicBezTo>
                  <a:cubicBezTo>
                    <a:pt x="39" y="13"/>
                    <a:pt x="37" y="12"/>
                    <a:pt x="3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3" y="11"/>
                    <a:pt x="32" y="10"/>
                    <a:pt x="30" y="9"/>
                  </a:cubicBezTo>
                  <a:cubicBezTo>
                    <a:pt x="20" y="1"/>
                    <a:pt x="12" y="0"/>
                    <a:pt x="7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8158417" y="1820578"/>
              <a:ext cx="107405" cy="35802"/>
            </a:xfrm>
            <a:custGeom>
              <a:avLst/>
              <a:gdLst/>
              <a:ahLst/>
              <a:cxnLst/>
              <a:rect l="l" t="t" r="r" b="b"/>
              <a:pathLst>
                <a:path w="207" h="69" extrusionOk="0">
                  <a:moveTo>
                    <a:pt x="114" y="61"/>
                  </a:moveTo>
                  <a:cubicBezTo>
                    <a:pt x="112" y="61"/>
                    <a:pt x="111" y="61"/>
                    <a:pt x="110" y="61"/>
                  </a:cubicBezTo>
                  <a:cubicBezTo>
                    <a:pt x="111" y="61"/>
                    <a:pt x="112" y="6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moveTo>
                    <a:pt x="116" y="61"/>
                  </a:moveTo>
                  <a:cubicBezTo>
                    <a:pt x="117" y="61"/>
                    <a:pt x="119" y="61"/>
                    <a:pt x="121" y="61"/>
                  </a:cubicBezTo>
                  <a:cubicBezTo>
                    <a:pt x="119" y="61"/>
                    <a:pt x="118" y="61"/>
                    <a:pt x="117" y="61"/>
                  </a:cubicBezTo>
                  <a:cubicBezTo>
                    <a:pt x="117" y="61"/>
                    <a:pt x="116" y="61"/>
                    <a:pt x="116" y="61"/>
                  </a:cubicBezTo>
                  <a:cubicBezTo>
                    <a:pt x="116" y="61"/>
                    <a:pt x="116" y="61"/>
                    <a:pt x="116" y="61"/>
                  </a:cubicBezTo>
                  <a:moveTo>
                    <a:pt x="122" y="61"/>
                  </a:moveTo>
                  <a:cubicBezTo>
                    <a:pt x="125" y="60"/>
                    <a:pt x="127" y="60"/>
                    <a:pt x="128" y="60"/>
                  </a:cubicBezTo>
                  <a:cubicBezTo>
                    <a:pt x="127" y="60"/>
                    <a:pt x="126" y="60"/>
                    <a:pt x="125" y="60"/>
                  </a:cubicBezTo>
                  <a:cubicBezTo>
                    <a:pt x="124" y="60"/>
                    <a:pt x="124" y="60"/>
                    <a:pt x="123" y="61"/>
                  </a:cubicBezTo>
                  <a:cubicBezTo>
                    <a:pt x="122" y="61"/>
                    <a:pt x="122" y="61"/>
                    <a:pt x="122" y="61"/>
                  </a:cubicBezTo>
                  <a:moveTo>
                    <a:pt x="130" y="60"/>
                  </a:moveTo>
                  <a:cubicBezTo>
                    <a:pt x="132" y="60"/>
                    <a:pt x="133" y="60"/>
                    <a:pt x="135" y="59"/>
                  </a:cubicBezTo>
                  <a:cubicBezTo>
                    <a:pt x="134" y="59"/>
                    <a:pt x="134" y="59"/>
                    <a:pt x="133" y="60"/>
                  </a:cubicBezTo>
                  <a:cubicBezTo>
                    <a:pt x="132" y="60"/>
                    <a:pt x="131" y="60"/>
                    <a:pt x="131" y="60"/>
                  </a:cubicBezTo>
                  <a:cubicBezTo>
                    <a:pt x="130" y="60"/>
                    <a:pt x="130" y="60"/>
                    <a:pt x="130" y="60"/>
                  </a:cubicBezTo>
                  <a:moveTo>
                    <a:pt x="71" y="21"/>
                  </a:moveTo>
                  <a:cubicBezTo>
                    <a:pt x="71" y="21"/>
                    <a:pt x="71" y="21"/>
                    <a:pt x="71" y="21"/>
                  </a:cubicBezTo>
                  <a:cubicBezTo>
                    <a:pt x="71" y="21"/>
                    <a:pt x="71" y="21"/>
                    <a:pt x="71" y="21"/>
                  </a:cubicBezTo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1" y="18"/>
                    <a:pt x="82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1" y="18"/>
                    <a:pt x="80" y="19"/>
                    <a:pt x="79" y="19"/>
                  </a:cubicBezTo>
                  <a:moveTo>
                    <a:pt x="88" y="17"/>
                  </a:moveTo>
                  <a:cubicBezTo>
                    <a:pt x="88" y="17"/>
                    <a:pt x="89" y="17"/>
                    <a:pt x="89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9" y="17"/>
                    <a:pt x="88" y="17"/>
                    <a:pt x="88" y="17"/>
                  </a:cubicBezTo>
                  <a:moveTo>
                    <a:pt x="129" y="17"/>
                  </a:moveTo>
                  <a:cubicBezTo>
                    <a:pt x="127" y="16"/>
                    <a:pt x="126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6" y="16"/>
                    <a:pt x="127" y="16"/>
                    <a:pt x="128" y="17"/>
                  </a:cubicBezTo>
                  <a:cubicBezTo>
                    <a:pt x="129" y="17"/>
                    <a:pt x="129" y="17"/>
                    <a:pt x="129" y="17"/>
                  </a:cubicBezTo>
                  <a:moveTo>
                    <a:pt x="96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6" y="16"/>
                    <a:pt x="96" y="16"/>
                    <a:pt x="96" y="16"/>
                  </a:cubicBezTo>
                  <a:moveTo>
                    <a:pt x="121" y="16"/>
                  </a:moveTo>
                  <a:cubicBezTo>
                    <a:pt x="120" y="16"/>
                    <a:pt x="118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8" y="15"/>
                    <a:pt x="119" y="15"/>
                    <a:pt x="120" y="16"/>
                  </a:cubicBezTo>
                  <a:cubicBezTo>
                    <a:pt x="120" y="16"/>
                    <a:pt x="121" y="16"/>
                    <a:pt x="121" y="16"/>
                  </a:cubicBezTo>
                  <a:moveTo>
                    <a:pt x="100" y="15"/>
                  </a:moveTo>
                  <a:cubicBezTo>
                    <a:pt x="101" y="15"/>
                    <a:pt x="101" y="15"/>
                    <a:pt x="101" y="15"/>
                  </a:cubicBezTo>
                  <a:cubicBezTo>
                    <a:pt x="102" y="15"/>
                    <a:pt x="102" y="15"/>
                    <a:pt x="103" y="15"/>
                  </a:cubicBezTo>
                  <a:cubicBezTo>
                    <a:pt x="102" y="15"/>
                    <a:pt x="101" y="15"/>
                    <a:pt x="100" y="15"/>
                  </a:cubicBezTo>
                  <a:moveTo>
                    <a:pt x="115" y="15"/>
                  </a:moveTo>
                  <a:cubicBezTo>
                    <a:pt x="113" y="15"/>
                    <a:pt x="111" y="15"/>
                    <a:pt x="110" y="15"/>
                  </a:cubicBezTo>
                  <a:cubicBezTo>
                    <a:pt x="110" y="15"/>
                    <a:pt x="111" y="15"/>
                    <a:pt x="112" y="15"/>
                  </a:cubicBezTo>
                  <a:cubicBezTo>
                    <a:pt x="113" y="15"/>
                    <a:pt x="114" y="15"/>
                    <a:pt x="115" y="15"/>
                  </a:cubicBezTo>
                  <a:moveTo>
                    <a:pt x="105" y="15"/>
                  </a:moveTo>
                  <a:cubicBezTo>
                    <a:pt x="106" y="15"/>
                    <a:pt x="108" y="15"/>
                    <a:pt x="109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8" y="15"/>
                    <a:pt x="107" y="15"/>
                    <a:pt x="105" y="15"/>
                  </a:cubicBezTo>
                  <a:moveTo>
                    <a:pt x="120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7" y="0"/>
                    <a:pt x="116" y="0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112" y="0"/>
                    <a:pt x="112" y="0"/>
                    <a:pt x="111" y="1"/>
                  </a:cubicBezTo>
                  <a:cubicBezTo>
                    <a:pt x="110" y="1"/>
                    <a:pt x="108" y="1"/>
                    <a:pt x="107" y="1"/>
                  </a:cubicBezTo>
                  <a:cubicBezTo>
                    <a:pt x="106" y="1"/>
                    <a:pt x="105" y="2"/>
                    <a:pt x="104" y="2"/>
                  </a:cubicBezTo>
                  <a:cubicBezTo>
                    <a:pt x="103" y="2"/>
                    <a:pt x="101" y="3"/>
                    <a:pt x="100" y="3"/>
                  </a:cubicBezTo>
                  <a:cubicBezTo>
                    <a:pt x="99" y="3"/>
                    <a:pt x="98" y="4"/>
                    <a:pt x="97" y="4"/>
                  </a:cubicBezTo>
                  <a:cubicBezTo>
                    <a:pt x="96" y="4"/>
                    <a:pt x="94" y="5"/>
                    <a:pt x="93" y="5"/>
                  </a:cubicBezTo>
                  <a:cubicBezTo>
                    <a:pt x="92" y="6"/>
                    <a:pt x="91" y="6"/>
                    <a:pt x="90" y="6"/>
                  </a:cubicBezTo>
                  <a:cubicBezTo>
                    <a:pt x="89" y="7"/>
                    <a:pt x="87" y="7"/>
                    <a:pt x="86" y="8"/>
                  </a:cubicBezTo>
                  <a:cubicBezTo>
                    <a:pt x="85" y="8"/>
                    <a:pt x="84" y="8"/>
                    <a:pt x="84" y="9"/>
                  </a:cubicBezTo>
                  <a:cubicBezTo>
                    <a:pt x="82" y="9"/>
                    <a:pt x="81" y="10"/>
                    <a:pt x="79" y="10"/>
                  </a:cubicBezTo>
                  <a:cubicBezTo>
                    <a:pt x="78" y="11"/>
                    <a:pt x="78" y="11"/>
                    <a:pt x="77" y="11"/>
                  </a:cubicBezTo>
                  <a:cubicBezTo>
                    <a:pt x="75" y="12"/>
                    <a:pt x="74" y="13"/>
                    <a:pt x="72" y="13"/>
                  </a:cubicBezTo>
                  <a:cubicBezTo>
                    <a:pt x="71" y="14"/>
                    <a:pt x="70" y="14"/>
                    <a:pt x="70" y="14"/>
                  </a:cubicBezTo>
                  <a:cubicBezTo>
                    <a:pt x="68" y="15"/>
                    <a:pt x="67" y="16"/>
                    <a:pt x="65" y="16"/>
                  </a:cubicBezTo>
                  <a:cubicBezTo>
                    <a:pt x="64" y="16"/>
                    <a:pt x="63" y="17"/>
                    <a:pt x="63" y="17"/>
                  </a:cubicBezTo>
                  <a:cubicBezTo>
                    <a:pt x="59" y="18"/>
                    <a:pt x="55" y="20"/>
                    <a:pt x="52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0" y="20"/>
                    <a:pt x="48" y="19"/>
                    <a:pt x="45" y="19"/>
                  </a:cubicBezTo>
                  <a:cubicBezTo>
                    <a:pt x="37" y="17"/>
                    <a:pt x="31" y="16"/>
                    <a:pt x="25" y="16"/>
                  </a:cubicBezTo>
                  <a:cubicBezTo>
                    <a:pt x="8" y="16"/>
                    <a:pt x="0" y="23"/>
                    <a:pt x="0" y="24"/>
                  </a:cubicBezTo>
                  <a:cubicBezTo>
                    <a:pt x="0" y="23"/>
                    <a:pt x="6" y="21"/>
                    <a:pt x="13" y="21"/>
                  </a:cubicBezTo>
                  <a:cubicBezTo>
                    <a:pt x="16" y="21"/>
                    <a:pt x="20" y="22"/>
                    <a:pt x="24" y="23"/>
                  </a:cubicBezTo>
                  <a:cubicBezTo>
                    <a:pt x="34" y="27"/>
                    <a:pt x="39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39" y="28"/>
                    <a:pt x="38" y="28"/>
                  </a:cubicBezTo>
                  <a:cubicBezTo>
                    <a:pt x="34" y="28"/>
                    <a:pt x="29" y="27"/>
                    <a:pt x="24" y="26"/>
                  </a:cubicBezTo>
                  <a:cubicBezTo>
                    <a:pt x="21" y="25"/>
                    <a:pt x="19" y="25"/>
                    <a:pt x="16" y="25"/>
                  </a:cubicBezTo>
                  <a:cubicBezTo>
                    <a:pt x="8" y="25"/>
                    <a:pt x="0" y="27"/>
                    <a:pt x="0" y="27"/>
                  </a:cubicBezTo>
                  <a:cubicBezTo>
                    <a:pt x="0" y="27"/>
                    <a:pt x="18" y="27"/>
                    <a:pt x="24" y="30"/>
                  </a:cubicBezTo>
                  <a:cubicBezTo>
                    <a:pt x="27" y="32"/>
                    <a:pt x="32" y="32"/>
                    <a:pt x="35" y="32"/>
                  </a:cubicBezTo>
                  <a:cubicBezTo>
                    <a:pt x="38" y="32"/>
                    <a:pt x="39" y="32"/>
                    <a:pt x="39" y="32"/>
                  </a:cubicBezTo>
                  <a:cubicBezTo>
                    <a:pt x="39" y="32"/>
                    <a:pt x="35" y="33"/>
                    <a:pt x="28" y="33"/>
                  </a:cubicBezTo>
                  <a:cubicBezTo>
                    <a:pt x="23" y="33"/>
                    <a:pt x="16" y="33"/>
                    <a:pt x="7" y="30"/>
                  </a:cubicBezTo>
                  <a:cubicBezTo>
                    <a:pt x="19" y="38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29" y="41"/>
                    <a:pt x="12" y="41"/>
                    <a:pt x="3" y="36"/>
                  </a:cubicBezTo>
                  <a:cubicBezTo>
                    <a:pt x="12" y="45"/>
                    <a:pt x="29" y="46"/>
                    <a:pt x="39" y="46"/>
                  </a:cubicBezTo>
                  <a:cubicBezTo>
                    <a:pt x="44" y="46"/>
                    <a:pt x="47" y="46"/>
                    <a:pt x="49" y="46"/>
                  </a:cubicBezTo>
                  <a:cubicBezTo>
                    <a:pt x="63" y="46"/>
                    <a:pt x="71" y="57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3" y="62"/>
                    <a:pt x="105" y="64"/>
                    <a:pt x="107" y="65"/>
                  </a:cubicBezTo>
                  <a:cubicBezTo>
                    <a:pt x="108" y="66"/>
                    <a:pt x="109" y="66"/>
                    <a:pt x="110" y="66"/>
                  </a:cubicBezTo>
                  <a:cubicBezTo>
                    <a:pt x="112" y="67"/>
                    <a:pt x="115" y="68"/>
                    <a:pt x="117" y="69"/>
                  </a:cubicBezTo>
                  <a:cubicBezTo>
                    <a:pt x="118" y="69"/>
                    <a:pt x="119" y="69"/>
                    <a:pt x="119" y="69"/>
                  </a:cubicBezTo>
                  <a:cubicBezTo>
                    <a:pt x="120" y="69"/>
                    <a:pt x="121" y="69"/>
                    <a:pt x="121" y="69"/>
                  </a:cubicBezTo>
                  <a:cubicBezTo>
                    <a:pt x="123" y="69"/>
                    <a:pt x="124" y="69"/>
                    <a:pt x="125" y="69"/>
                  </a:cubicBezTo>
                  <a:cubicBezTo>
                    <a:pt x="126" y="69"/>
                    <a:pt x="126" y="68"/>
                    <a:pt x="127" y="68"/>
                  </a:cubicBezTo>
                  <a:cubicBezTo>
                    <a:pt x="129" y="68"/>
                    <a:pt x="131" y="67"/>
                    <a:pt x="132" y="66"/>
                  </a:cubicBezTo>
                  <a:cubicBezTo>
                    <a:pt x="133" y="66"/>
                    <a:pt x="134" y="66"/>
                    <a:pt x="134" y="65"/>
                  </a:cubicBezTo>
                  <a:cubicBezTo>
                    <a:pt x="137" y="63"/>
                    <a:pt x="140" y="61"/>
                    <a:pt x="142" y="58"/>
                  </a:cubicBezTo>
                  <a:cubicBezTo>
                    <a:pt x="161" y="54"/>
                    <a:pt x="171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4" y="47"/>
                    <a:pt x="185" y="47"/>
                    <a:pt x="186" y="47"/>
                  </a:cubicBezTo>
                  <a:cubicBezTo>
                    <a:pt x="186" y="47"/>
                    <a:pt x="186" y="47"/>
                    <a:pt x="186" y="47"/>
                  </a:cubicBezTo>
                  <a:cubicBezTo>
                    <a:pt x="187" y="47"/>
                    <a:pt x="187" y="47"/>
                    <a:pt x="188" y="47"/>
                  </a:cubicBezTo>
                  <a:cubicBezTo>
                    <a:pt x="188" y="47"/>
                    <a:pt x="189" y="47"/>
                    <a:pt x="190" y="47"/>
                  </a:cubicBezTo>
                  <a:cubicBezTo>
                    <a:pt x="191" y="47"/>
                    <a:pt x="192" y="47"/>
                    <a:pt x="193" y="47"/>
                  </a:cubicBezTo>
                  <a:cubicBezTo>
                    <a:pt x="193" y="46"/>
                    <a:pt x="194" y="46"/>
                    <a:pt x="195" y="46"/>
                  </a:cubicBezTo>
                  <a:cubicBezTo>
                    <a:pt x="196" y="46"/>
                    <a:pt x="196" y="46"/>
                    <a:pt x="197" y="46"/>
                  </a:cubicBezTo>
                  <a:cubicBezTo>
                    <a:pt x="198" y="46"/>
                    <a:pt x="198" y="46"/>
                    <a:pt x="199" y="46"/>
                  </a:cubicBezTo>
                  <a:cubicBezTo>
                    <a:pt x="199" y="45"/>
                    <a:pt x="200" y="45"/>
                    <a:pt x="201" y="45"/>
                  </a:cubicBezTo>
                  <a:cubicBezTo>
                    <a:pt x="201" y="45"/>
                    <a:pt x="202" y="45"/>
                    <a:pt x="202" y="45"/>
                  </a:cubicBezTo>
                  <a:cubicBezTo>
                    <a:pt x="202" y="45"/>
                    <a:pt x="203" y="44"/>
                    <a:pt x="203" y="44"/>
                  </a:cubicBezTo>
                  <a:cubicBezTo>
                    <a:pt x="204" y="44"/>
                    <a:pt x="204" y="44"/>
                    <a:pt x="204" y="44"/>
                  </a:cubicBezTo>
                  <a:cubicBezTo>
                    <a:pt x="205" y="44"/>
                    <a:pt x="205" y="43"/>
                    <a:pt x="205" y="43"/>
                  </a:cubicBezTo>
                  <a:cubicBezTo>
                    <a:pt x="206" y="43"/>
                    <a:pt x="206" y="43"/>
                    <a:pt x="206" y="43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7" y="41"/>
                    <a:pt x="207" y="41"/>
                    <a:pt x="207" y="41"/>
                  </a:cubicBezTo>
                  <a:cubicBezTo>
                    <a:pt x="207" y="41"/>
                    <a:pt x="207" y="41"/>
                    <a:pt x="207" y="40"/>
                  </a:cubicBezTo>
                  <a:cubicBezTo>
                    <a:pt x="207" y="40"/>
                    <a:pt x="206" y="39"/>
                    <a:pt x="206" y="39"/>
                  </a:cubicBezTo>
                  <a:cubicBezTo>
                    <a:pt x="205" y="38"/>
                    <a:pt x="205" y="38"/>
                    <a:pt x="205" y="38"/>
                  </a:cubicBezTo>
                  <a:cubicBezTo>
                    <a:pt x="205" y="38"/>
                    <a:pt x="205" y="38"/>
                    <a:pt x="204" y="37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2" y="36"/>
                  </a:cubicBezTo>
                  <a:cubicBezTo>
                    <a:pt x="202" y="36"/>
                    <a:pt x="202" y="36"/>
                    <a:pt x="201" y="36"/>
                  </a:cubicBezTo>
                  <a:cubicBezTo>
                    <a:pt x="201" y="36"/>
                    <a:pt x="200" y="36"/>
                    <a:pt x="200" y="36"/>
                  </a:cubicBezTo>
                  <a:cubicBezTo>
                    <a:pt x="199" y="35"/>
                    <a:pt x="199" y="35"/>
                    <a:pt x="198" y="35"/>
                  </a:cubicBezTo>
                  <a:cubicBezTo>
                    <a:pt x="198" y="35"/>
                    <a:pt x="197" y="35"/>
                    <a:pt x="197" y="35"/>
                  </a:cubicBezTo>
                  <a:cubicBezTo>
                    <a:pt x="196" y="35"/>
                    <a:pt x="196" y="35"/>
                    <a:pt x="195" y="35"/>
                  </a:cubicBezTo>
                  <a:cubicBezTo>
                    <a:pt x="194" y="34"/>
                    <a:pt x="194" y="34"/>
                    <a:pt x="193" y="34"/>
                  </a:cubicBezTo>
                  <a:cubicBezTo>
                    <a:pt x="193" y="34"/>
                    <a:pt x="192" y="34"/>
                    <a:pt x="192" y="34"/>
                  </a:cubicBezTo>
                  <a:cubicBezTo>
                    <a:pt x="191" y="34"/>
                    <a:pt x="190" y="34"/>
                    <a:pt x="190" y="34"/>
                  </a:cubicBezTo>
                  <a:cubicBezTo>
                    <a:pt x="189" y="34"/>
                    <a:pt x="188" y="34"/>
                    <a:pt x="188" y="34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6" y="34"/>
                    <a:pt x="185" y="34"/>
                    <a:pt x="185" y="34"/>
                  </a:cubicBezTo>
                  <a:cubicBezTo>
                    <a:pt x="184" y="34"/>
                    <a:pt x="184" y="34"/>
                    <a:pt x="183" y="34"/>
                  </a:cubicBezTo>
                  <a:cubicBezTo>
                    <a:pt x="175" y="34"/>
                    <a:pt x="158" y="23"/>
                    <a:pt x="135" y="18"/>
                  </a:cubicBezTo>
                  <a:cubicBezTo>
                    <a:pt x="131" y="3"/>
                    <a:pt x="131" y="0"/>
                    <a:pt x="122" y="0"/>
                  </a:cubicBezTo>
                  <a:cubicBezTo>
                    <a:pt x="121" y="0"/>
                    <a:pt x="121" y="0"/>
                    <a:pt x="12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26"/>
            <p:cNvSpPr/>
            <p:nvPr/>
          </p:nvSpPr>
          <p:spPr>
            <a:xfrm>
              <a:off x="7893484" y="1826545"/>
              <a:ext cx="69217" cy="23868"/>
            </a:xfrm>
            <a:custGeom>
              <a:avLst/>
              <a:gdLst/>
              <a:ahLst/>
              <a:cxnLst/>
              <a:rect l="l" t="t" r="r" b="b"/>
              <a:pathLst>
                <a:path w="133" h="47" extrusionOk="0"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2" y="42"/>
                    <a:pt x="82" y="42"/>
                    <a:pt x="83" y="42"/>
                  </a:cubicBezTo>
                  <a:moveTo>
                    <a:pt x="80" y="42"/>
                  </a:moveTo>
                  <a:cubicBezTo>
                    <a:pt x="79" y="42"/>
                    <a:pt x="78" y="42"/>
                    <a:pt x="77" y="42"/>
                  </a:cubicBezTo>
                  <a:cubicBezTo>
                    <a:pt x="77" y="42"/>
                    <a:pt x="76" y="42"/>
                    <a:pt x="76" y="42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7" y="42"/>
                    <a:pt x="78" y="42"/>
                    <a:pt x="80" y="42"/>
                  </a:cubicBezTo>
                  <a:moveTo>
                    <a:pt x="74" y="41"/>
                  </a:moveTo>
                  <a:cubicBezTo>
                    <a:pt x="74" y="41"/>
                    <a:pt x="73" y="41"/>
                    <a:pt x="72" y="41"/>
                  </a:cubicBezTo>
                  <a:cubicBezTo>
                    <a:pt x="72" y="41"/>
                    <a:pt x="72" y="41"/>
                    <a:pt x="71" y="41"/>
                  </a:cubicBezTo>
                  <a:cubicBezTo>
                    <a:pt x="72" y="41"/>
                    <a:pt x="73" y="41"/>
                    <a:pt x="74" y="41"/>
                  </a:cubicBezTo>
                  <a:moveTo>
                    <a:pt x="70" y="41"/>
                  </a:moveTo>
                  <a:cubicBezTo>
                    <a:pt x="69" y="40"/>
                    <a:pt x="68" y="40"/>
                    <a:pt x="67" y="40"/>
                  </a:cubicBezTo>
                  <a:cubicBezTo>
                    <a:pt x="68" y="40"/>
                    <a:pt x="69" y="40"/>
                    <a:pt x="70" y="41"/>
                  </a:cubicBezTo>
                  <a:moveTo>
                    <a:pt x="81" y="12"/>
                  </a:moveTo>
                  <a:cubicBezTo>
                    <a:pt x="79" y="12"/>
                    <a:pt x="77" y="11"/>
                    <a:pt x="75" y="11"/>
                  </a:cubicBezTo>
                  <a:cubicBezTo>
                    <a:pt x="76" y="11"/>
                    <a:pt x="77" y="11"/>
                    <a:pt x="78" y="11"/>
                  </a:cubicBezTo>
                  <a:cubicBezTo>
                    <a:pt x="78" y="12"/>
                    <a:pt x="79" y="12"/>
                    <a:pt x="79" y="12"/>
                  </a:cubicBezTo>
                  <a:cubicBezTo>
                    <a:pt x="80" y="12"/>
                    <a:pt x="81" y="12"/>
                    <a:pt x="81" y="12"/>
                  </a:cubicBezTo>
                  <a:moveTo>
                    <a:pt x="74" y="11"/>
                  </a:moveTo>
                  <a:cubicBezTo>
                    <a:pt x="74" y="11"/>
                    <a:pt x="73" y="10"/>
                    <a:pt x="73" y="10"/>
                  </a:cubicBezTo>
                  <a:cubicBezTo>
                    <a:pt x="73" y="10"/>
                    <a:pt x="74" y="11"/>
                    <a:pt x="74" y="11"/>
                  </a:cubicBezTo>
                  <a:moveTo>
                    <a:pt x="73" y="10"/>
                  </a:moveTo>
                  <a:cubicBezTo>
                    <a:pt x="72" y="10"/>
                    <a:pt x="71" y="10"/>
                    <a:pt x="70" y="10"/>
                  </a:cubicBezTo>
                  <a:cubicBezTo>
                    <a:pt x="71" y="10"/>
                    <a:pt x="72" y="10"/>
                    <a:pt x="72" y="10"/>
                  </a:cubicBezTo>
                  <a:cubicBezTo>
                    <a:pt x="73" y="10"/>
                    <a:pt x="73" y="10"/>
                    <a:pt x="73" y="10"/>
                  </a:cubicBezTo>
                  <a:moveTo>
                    <a:pt x="69" y="10"/>
                  </a:moveTo>
                  <a:cubicBezTo>
                    <a:pt x="68" y="10"/>
                    <a:pt x="67" y="9"/>
                    <a:pt x="67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10"/>
                    <a:pt x="68" y="10"/>
                    <a:pt x="69" y="10"/>
                  </a:cubicBezTo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moveTo>
                    <a:pt x="53" y="9"/>
                  </a:moveTo>
                  <a:cubicBezTo>
                    <a:pt x="53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4" y="9"/>
                    <a:pt x="53" y="9"/>
                    <a:pt x="53" y="9"/>
                  </a:cubicBezTo>
                  <a:moveTo>
                    <a:pt x="59" y="9"/>
                  </a:moveTo>
                  <a:cubicBezTo>
                    <a:pt x="59" y="9"/>
                    <a:pt x="59" y="9"/>
                    <a:pt x="59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9" y="9"/>
                    <a:pt x="59" y="9"/>
                    <a:pt x="59" y="9"/>
                  </a:cubicBezTo>
                  <a:moveTo>
                    <a:pt x="11" y="0"/>
                  </a:moveTo>
                  <a:cubicBezTo>
                    <a:pt x="5" y="0"/>
                    <a:pt x="1" y="2"/>
                    <a:pt x="0" y="2"/>
                  </a:cubicBezTo>
                  <a:cubicBezTo>
                    <a:pt x="1" y="2"/>
                    <a:pt x="2" y="2"/>
                    <a:pt x="5" y="2"/>
                  </a:cubicBezTo>
                  <a:cubicBezTo>
                    <a:pt x="8" y="2"/>
                    <a:pt x="12" y="2"/>
                    <a:pt x="16" y="5"/>
                  </a:cubicBezTo>
                  <a:cubicBezTo>
                    <a:pt x="22" y="9"/>
                    <a:pt x="26" y="10"/>
                    <a:pt x="27" y="10"/>
                  </a:cubicBezTo>
                  <a:cubicBezTo>
                    <a:pt x="25" y="10"/>
                    <a:pt x="21" y="9"/>
                    <a:pt x="16" y="7"/>
                  </a:cubicBezTo>
                  <a:cubicBezTo>
                    <a:pt x="12" y="5"/>
                    <a:pt x="5" y="4"/>
                    <a:pt x="2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12" y="7"/>
                    <a:pt x="15" y="9"/>
                  </a:cubicBezTo>
                  <a:cubicBezTo>
                    <a:pt x="19" y="12"/>
                    <a:pt x="25" y="13"/>
                    <a:pt x="25" y="13"/>
                  </a:cubicBezTo>
                  <a:cubicBezTo>
                    <a:pt x="25" y="13"/>
                    <a:pt x="24" y="13"/>
                    <a:pt x="23" y="13"/>
                  </a:cubicBezTo>
                  <a:cubicBezTo>
                    <a:pt x="20" y="13"/>
                    <a:pt x="13" y="12"/>
                    <a:pt x="4" y="7"/>
                  </a:cubicBezTo>
                  <a:cubicBezTo>
                    <a:pt x="11" y="14"/>
                    <a:pt x="19" y="18"/>
                    <a:pt x="19" y="18"/>
                  </a:cubicBezTo>
                  <a:cubicBezTo>
                    <a:pt x="19" y="18"/>
                    <a:pt x="7" y="15"/>
                    <a:pt x="1" y="11"/>
                  </a:cubicBezTo>
                  <a:cubicBezTo>
                    <a:pt x="8" y="21"/>
                    <a:pt x="26" y="22"/>
                    <a:pt x="29" y="23"/>
                  </a:cubicBezTo>
                  <a:cubicBezTo>
                    <a:pt x="39" y="25"/>
                    <a:pt x="43" y="33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40"/>
                    <a:pt x="64" y="41"/>
                    <a:pt x="65" y="43"/>
                  </a:cubicBezTo>
                  <a:cubicBezTo>
                    <a:pt x="66" y="43"/>
                    <a:pt x="66" y="43"/>
                    <a:pt x="67" y="44"/>
                  </a:cubicBezTo>
                  <a:cubicBezTo>
                    <a:pt x="68" y="45"/>
                    <a:pt x="70" y="46"/>
                    <a:pt x="71" y="46"/>
                  </a:cubicBezTo>
                  <a:cubicBezTo>
                    <a:pt x="71" y="46"/>
                    <a:pt x="72" y="46"/>
                    <a:pt x="73" y="47"/>
                  </a:cubicBezTo>
                  <a:cubicBezTo>
                    <a:pt x="74" y="47"/>
                    <a:pt x="75" y="47"/>
                    <a:pt x="76" y="47"/>
                  </a:cubicBezTo>
                  <a:cubicBezTo>
                    <a:pt x="76" y="47"/>
                    <a:pt x="76" y="47"/>
                    <a:pt x="77" y="47"/>
                  </a:cubicBezTo>
                  <a:cubicBezTo>
                    <a:pt x="77" y="47"/>
                    <a:pt x="77" y="47"/>
                    <a:pt x="78" y="47"/>
                  </a:cubicBezTo>
                  <a:cubicBezTo>
                    <a:pt x="79" y="47"/>
                    <a:pt x="80" y="47"/>
                    <a:pt x="81" y="47"/>
                  </a:cubicBezTo>
                  <a:cubicBezTo>
                    <a:pt x="82" y="46"/>
                    <a:pt x="82" y="46"/>
                    <a:pt x="83" y="46"/>
                  </a:cubicBezTo>
                  <a:cubicBezTo>
                    <a:pt x="85" y="45"/>
                    <a:pt x="87" y="44"/>
                    <a:pt x="89" y="42"/>
                  </a:cubicBezTo>
                  <a:cubicBezTo>
                    <a:pt x="99" y="42"/>
                    <a:pt x="106" y="40"/>
                    <a:pt x="112" y="40"/>
                  </a:cubicBezTo>
                  <a:cubicBezTo>
                    <a:pt x="114" y="40"/>
                    <a:pt x="115" y="40"/>
                    <a:pt x="116" y="40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17" y="40"/>
                    <a:pt x="118" y="41"/>
                    <a:pt x="119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41"/>
                    <a:pt x="119" y="41"/>
                    <a:pt x="120" y="41"/>
                  </a:cubicBezTo>
                  <a:cubicBezTo>
                    <a:pt x="120" y="41"/>
                    <a:pt x="121" y="41"/>
                    <a:pt x="121" y="41"/>
                  </a:cubicBezTo>
                  <a:cubicBezTo>
                    <a:pt x="122" y="41"/>
                    <a:pt x="122" y="41"/>
                    <a:pt x="123" y="41"/>
                  </a:cubicBezTo>
                  <a:cubicBezTo>
                    <a:pt x="123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6" y="41"/>
                  </a:cubicBezTo>
                  <a:cubicBezTo>
                    <a:pt x="126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8" y="41"/>
                    <a:pt x="128" y="41"/>
                  </a:cubicBezTo>
                  <a:cubicBezTo>
                    <a:pt x="129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4"/>
                    <a:pt x="127" y="34"/>
                    <a:pt x="127" y="34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34"/>
                    <a:pt x="125" y="33"/>
                    <a:pt x="125" y="33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2" y="33"/>
                    <a:pt x="122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0" y="32"/>
                    <a:pt x="120" y="32"/>
                    <a:pt x="119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31"/>
                    <a:pt x="104" y="22"/>
                    <a:pt x="89" y="15"/>
                  </a:cubicBezTo>
                  <a:cubicBezTo>
                    <a:pt x="87" y="14"/>
                    <a:pt x="84" y="14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4" y="13"/>
                    <a:pt x="85" y="14"/>
                  </a:cubicBezTo>
                  <a:cubicBezTo>
                    <a:pt x="86" y="14"/>
                    <a:pt x="88" y="15"/>
                    <a:pt x="89" y="15"/>
                  </a:cubicBezTo>
                  <a:cubicBezTo>
                    <a:pt x="89" y="5"/>
                    <a:pt x="88" y="3"/>
                    <a:pt x="83" y="2"/>
                  </a:cubicBezTo>
                  <a:cubicBezTo>
                    <a:pt x="82" y="2"/>
                    <a:pt x="81" y="2"/>
                    <a:pt x="81" y="2"/>
                  </a:cubicBezTo>
                  <a:cubicBezTo>
                    <a:pt x="80" y="2"/>
                    <a:pt x="79" y="2"/>
                    <a:pt x="78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5" y="1"/>
                    <a:pt x="74" y="1"/>
                    <a:pt x="73" y="1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70" y="1"/>
                    <a:pt x="69" y="1"/>
                    <a:pt x="68" y="1"/>
                  </a:cubicBezTo>
                  <a:cubicBezTo>
                    <a:pt x="67" y="1"/>
                    <a:pt x="67" y="1"/>
                    <a:pt x="66" y="1"/>
                  </a:cubicBezTo>
                  <a:cubicBezTo>
                    <a:pt x="65" y="2"/>
                    <a:pt x="64" y="2"/>
                    <a:pt x="63" y="2"/>
                  </a:cubicBezTo>
                  <a:cubicBezTo>
                    <a:pt x="63" y="2"/>
                    <a:pt x="62" y="2"/>
                    <a:pt x="61" y="2"/>
                  </a:cubicBezTo>
                  <a:cubicBezTo>
                    <a:pt x="60" y="2"/>
                    <a:pt x="60" y="2"/>
                    <a:pt x="59" y="3"/>
                  </a:cubicBezTo>
                  <a:cubicBezTo>
                    <a:pt x="58" y="3"/>
                    <a:pt x="57" y="3"/>
                    <a:pt x="57" y="3"/>
                  </a:cubicBezTo>
                  <a:cubicBezTo>
                    <a:pt x="56" y="3"/>
                    <a:pt x="55" y="3"/>
                    <a:pt x="54" y="4"/>
                  </a:cubicBezTo>
                  <a:cubicBezTo>
                    <a:pt x="53" y="4"/>
                    <a:pt x="53" y="4"/>
                    <a:pt x="52" y="4"/>
                  </a:cubicBezTo>
                  <a:cubicBezTo>
                    <a:pt x="51" y="4"/>
                    <a:pt x="50" y="4"/>
                    <a:pt x="49" y="5"/>
                  </a:cubicBezTo>
                  <a:cubicBezTo>
                    <a:pt x="48" y="5"/>
                    <a:pt x="48" y="5"/>
                    <a:pt x="47" y="5"/>
                  </a:cubicBezTo>
                  <a:cubicBezTo>
                    <a:pt x="46" y="5"/>
                    <a:pt x="45" y="5"/>
                    <a:pt x="44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39" y="6"/>
                    <a:pt x="37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2" y="5"/>
                    <a:pt x="30" y="5"/>
                  </a:cubicBezTo>
                  <a:cubicBezTo>
                    <a:pt x="23" y="1"/>
                    <a:pt x="16" y="0"/>
                    <a:pt x="11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26"/>
            <p:cNvSpPr/>
            <p:nvPr/>
          </p:nvSpPr>
          <p:spPr>
            <a:xfrm>
              <a:off x="7953154" y="1695272"/>
              <a:ext cx="212423" cy="75183"/>
            </a:xfrm>
            <a:custGeom>
              <a:avLst/>
              <a:gdLst/>
              <a:ahLst/>
              <a:cxnLst/>
              <a:rect l="l" t="t" r="r" b="b"/>
              <a:pathLst>
                <a:path w="408" h="145" extrusionOk="0">
                  <a:moveTo>
                    <a:pt x="249" y="130"/>
                  </a:moveTo>
                  <a:cubicBezTo>
                    <a:pt x="249" y="130"/>
                    <a:pt x="249" y="130"/>
                    <a:pt x="249" y="130"/>
                  </a:cubicBezTo>
                  <a:cubicBezTo>
                    <a:pt x="248" y="130"/>
                    <a:pt x="248" y="130"/>
                    <a:pt x="248" y="130"/>
                  </a:cubicBezTo>
                  <a:cubicBezTo>
                    <a:pt x="249" y="130"/>
                    <a:pt x="249" y="130"/>
                    <a:pt x="249" y="130"/>
                  </a:cubicBezTo>
                  <a:moveTo>
                    <a:pt x="241" y="129"/>
                  </a:moveTo>
                  <a:cubicBezTo>
                    <a:pt x="240" y="129"/>
                    <a:pt x="239" y="129"/>
                    <a:pt x="238" y="129"/>
                  </a:cubicBezTo>
                  <a:cubicBezTo>
                    <a:pt x="236" y="128"/>
                    <a:pt x="234" y="128"/>
                    <a:pt x="233" y="128"/>
                  </a:cubicBezTo>
                  <a:cubicBezTo>
                    <a:pt x="232" y="128"/>
                    <a:pt x="232" y="128"/>
                    <a:pt x="232" y="128"/>
                  </a:cubicBezTo>
                  <a:cubicBezTo>
                    <a:pt x="235" y="128"/>
                    <a:pt x="238" y="129"/>
                    <a:pt x="241" y="129"/>
                  </a:cubicBezTo>
                  <a:moveTo>
                    <a:pt x="261" y="43"/>
                  </a:moveTo>
                  <a:cubicBezTo>
                    <a:pt x="258" y="42"/>
                    <a:pt x="255" y="41"/>
                    <a:pt x="252" y="40"/>
                  </a:cubicBezTo>
                  <a:cubicBezTo>
                    <a:pt x="253" y="40"/>
                    <a:pt x="253" y="40"/>
                    <a:pt x="254" y="40"/>
                  </a:cubicBezTo>
                  <a:cubicBezTo>
                    <a:pt x="256" y="41"/>
                    <a:pt x="258" y="41"/>
                    <a:pt x="260" y="42"/>
                  </a:cubicBezTo>
                  <a:cubicBezTo>
                    <a:pt x="260" y="42"/>
                    <a:pt x="261" y="43"/>
                    <a:pt x="261" y="43"/>
                  </a:cubicBezTo>
                  <a:moveTo>
                    <a:pt x="247" y="38"/>
                  </a:moveTo>
                  <a:cubicBezTo>
                    <a:pt x="244" y="37"/>
                    <a:pt x="241" y="36"/>
                    <a:pt x="238" y="35"/>
                  </a:cubicBezTo>
                  <a:cubicBezTo>
                    <a:pt x="238" y="35"/>
                    <a:pt x="238" y="35"/>
                    <a:pt x="238" y="35"/>
                  </a:cubicBezTo>
                  <a:cubicBezTo>
                    <a:pt x="240" y="36"/>
                    <a:pt x="242" y="37"/>
                    <a:pt x="244" y="37"/>
                  </a:cubicBezTo>
                  <a:cubicBezTo>
                    <a:pt x="245" y="37"/>
                    <a:pt x="246" y="38"/>
                    <a:pt x="247" y="38"/>
                  </a:cubicBezTo>
                  <a:moveTo>
                    <a:pt x="237" y="35"/>
                  </a:moveTo>
                  <a:cubicBezTo>
                    <a:pt x="237" y="35"/>
                    <a:pt x="236" y="35"/>
                    <a:pt x="236" y="35"/>
                  </a:cubicBezTo>
                  <a:cubicBezTo>
                    <a:pt x="236" y="35"/>
                    <a:pt x="237" y="35"/>
                    <a:pt x="237" y="35"/>
                  </a:cubicBezTo>
                  <a:moveTo>
                    <a:pt x="236" y="35"/>
                  </a:moveTo>
                  <a:cubicBezTo>
                    <a:pt x="234" y="34"/>
                    <a:pt x="231" y="34"/>
                    <a:pt x="228" y="33"/>
                  </a:cubicBezTo>
                  <a:cubicBezTo>
                    <a:pt x="231" y="34"/>
                    <a:pt x="234" y="34"/>
                    <a:pt x="236" y="35"/>
                  </a:cubicBezTo>
                  <a:moveTo>
                    <a:pt x="228" y="33"/>
                  </a:moveTo>
                  <a:cubicBezTo>
                    <a:pt x="227" y="33"/>
                    <a:pt x="225" y="33"/>
                    <a:pt x="224" y="32"/>
                  </a:cubicBezTo>
                  <a:cubicBezTo>
                    <a:pt x="225" y="33"/>
                    <a:pt x="227" y="33"/>
                    <a:pt x="228" y="33"/>
                  </a:cubicBezTo>
                  <a:moveTo>
                    <a:pt x="224" y="32"/>
                  </a:moveTo>
                  <a:cubicBezTo>
                    <a:pt x="223" y="32"/>
                    <a:pt x="222" y="32"/>
                    <a:pt x="222" y="32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4" y="32"/>
                    <a:pt x="224" y="32"/>
                    <a:pt x="224" y="32"/>
                  </a:cubicBezTo>
                  <a:moveTo>
                    <a:pt x="151" y="29"/>
                  </a:moveTo>
                  <a:cubicBezTo>
                    <a:pt x="151" y="29"/>
                    <a:pt x="152" y="29"/>
                    <a:pt x="152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29"/>
                    <a:pt x="152" y="29"/>
                    <a:pt x="151" y="29"/>
                  </a:cubicBezTo>
                  <a:moveTo>
                    <a:pt x="161" y="28"/>
                  </a:moveTo>
                  <a:cubicBezTo>
                    <a:pt x="161" y="28"/>
                    <a:pt x="161" y="28"/>
                    <a:pt x="162" y="28"/>
                  </a:cubicBezTo>
                  <a:cubicBezTo>
                    <a:pt x="163" y="28"/>
                    <a:pt x="165" y="28"/>
                    <a:pt x="167" y="28"/>
                  </a:cubicBezTo>
                  <a:cubicBezTo>
                    <a:pt x="168" y="28"/>
                    <a:pt x="170" y="28"/>
                    <a:pt x="171" y="28"/>
                  </a:cubicBezTo>
                  <a:cubicBezTo>
                    <a:pt x="168" y="28"/>
                    <a:pt x="164" y="28"/>
                    <a:pt x="161" y="28"/>
                  </a:cubicBezTo>
                  <a:moveTo>
                    <a:pt x="35" y="0"/>
                  </a:moveTo>
                  <a:cubicBezTo>
                    <a:pt x="14" y="0"/>
                    <a:pt x="3" y="6"/>
                    <a:pt x="2" y="7"/>
                  </a:cubicBezTo>
                  <a:cubicBezTo>
                    <a:pt x="2" y="7"/>
                    <a:pt x="7" y="6"/>
                    <a:pt x="15" y="6"/>
                  </a:cubicBezTo>
                  <a:cubicBezTo>
                    <a:pt x="24" y="6"/>
                    <a:pt x="37" y="8"/>
                    <a:pt x="50" y="16"/>
                  </a:cubicBezTo>
                  <a:cubicBezTo>
                    <a:pt x="69" y="28"/>
                    <a:pt x="79" y="30"/>
                    <a:pt x="83" y="31"/>
                  </a:cubicBezTo>
                  <a:cubicBezTo>
                    <a:pt x="78" y="31"/>
                    <a:pt x="64" y="28"/>
                    <a:pt x="49" y="21"/>
                  </a:cubicBezTo>
                  <a:cubicBezTo>
                    <a:pt x="35" y="15"/>
                    <a:pt x="15" y="14"/>
                    <a:pt x="5" y="14"/>
                  </a:cubicBezTo>
                  <a:cubicBezTo>
                    <a:pt x="2" y="14"/>
                    <a:pt x="0" y="14"/>
                    <a:pt x="0" y="14"/>
                  </a:cubicBezTo>
                  <a:cubicBezTo>
                    <a:pt x="0" y="14"/>
                    <a:pt x="36" y="21"/>
                    <a:pt x="47" y="30"/>
                  </a:cubicBezTo>
                  <a:cubicBezTo>
                    <a:pt x="59" y="38"/>
                    <a:pt x="77" y="39"/>
                    <a:pt x="77" y="39"/>
                  </a:cubicBezTo>
                  <a:cubicBezTo>
                    <a:pt x="77" y="39"/>
                    <a:pt x="75" y="39"/>
                    <a:pt x="71" y="39"/>
                  </a:cubicBezTo>
                  <a:cubicBezTo>
                    <a:pt x="62" y="39"/>
                    <a:pt x="41" y="37"/>
                    <a:pt x="13" y="23"/>
                  </a:cubicBezTo>
                  <a:cubicBezTo>
                    <a:pt x="33" y="44"/>
                    <a:pt x="60" y="54"/>
                    <a:pt x="60" y="54"/>
                  </a:cubicBezTo>
                  <a:cubicBezTo>
                    <a:pt x="60" y="54"/>
                    <a:pt x="20" y="47"/>
                    <a:pt x="3" y="34"/>
                  </a:cubicBezTo>
                  <a:cubicBezTo>
                    <a:pt x="24" y="64"/>
                    <a:pt x="79" y="69"/>
                    <a:pt x="90" y="71"/>
                  </a:cubicBezTo>
                  <a:cubicBezTo>
                    <a:pt x="118" y="76"/>
                    <a:pt x="131" y="102"/>
                    <a:pt x="187" y="118"/>
                  </a:cubicBezTo>
                  <a:cubicBezTo>
                    <a:pt x="188" y="118"/>
                    <a:pt x="188" y="118"/>
                    <a:pt x="188" y="118"/>
                  </a:cubicBezTo>
                  <a:cubicBezTo>
                    <a:pt x="192" y="123"/>
                    <a:pt x="196" y="128"/>
                    <a:pt x="200" y="131"/>
                  </a:cubicBezTo>
                  <a:cubicBezTo>
                    <a:pt x="202" y="133"/>
                    <a:pt x="204" y="134"/>
                    <a:pt x="205" y="135"/>
                  </a:cubicBezTo>
                  <a:cubicBezTo>
                    <a:pt x="209" y="138"/>
                    <a:pt x="213" y="140"/>
                    <a:pt x="218" y="142"/>
                  </a:cubicBezTo>
                  <a:cubicBezTo>
                    <a:pt x="219" y="142"/>
                    <a:pt x="221" y="143"/>
                    <a:pt x="223" y="143"/>
                  </a:cubicBezTo>
                  <a:cubicBezTo>
                    <a:pt x="226" y="144"/>
                    <a:pt x="230" y="145"/>
                    <a:pt x="234" y="145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6" y="145"/>
                    <a:pt x="237" y="145"/>
                    <a:pt x="239" y="145"/>
                  </a:cubicBezTo>
                  <a:cubicBezTo>
                    <a:pt x="242" y="145"/>
                    <a:pt x="246" y="144"/>
                    <a:pt x="249" y="143"/>
                  </a:cubicBezTo>
                  <a:cubicBezTo>
                    <a:pt x="251" y="143"/>
                    <a:pt x="252" y="142"/>
                    <a:pt x="254" y="142"/>
                  </a:cubicBezTo>
                  <a:cubicBezTo>
                    <a:pt x="260" y="139"/>
                    <a:pt x="266" y="135"/>
                    <a:pt x="272" y="130"/>
                  </a:cubicBezTo>
                  <a:cubicBezTo>
                    <a:pt x="305" y="130"/>
                    <a:pt x="326" y="123"/>
                    <a:pt x="345" y="123"/>
                  </a:cubicBezTo>
                  <a:cubicBezTo>
                    <a:pt x="349" y="123"/>
                    <a:pt x="353" y="123"/>
                    <a:pt x="357" y="124"/>
                  </a:cubicBezTo>
                  <a:cubicBezTo>
                    <a:pt x="359" y="124"/>
                    <a:pt x="359" y="124"/>
                    <a:pt x="359" y="124"/>
                  </a:cubicBezTo>
                  <a:cubicBezTo>
                    <a:pt x="360" y="125"/>
                    <a:pt x="362" y="125"/>
                    <a:pt x="364" y="125"/>
                  </a:cubicBezTo>
                  <a:cubicBezTo>
                    <a:pt x="364" y="125"/>
                    <a:pt x="364" y="125"/>
                    <a:pt x="364" y="125"/>
                  </a:cubicBezTo>
                  <a:cubicBezTo>
                    <a:pt x="364" y="125"/>
                    <a:pt x="364" y="125"/>
                    <a:pt x="364" y="125"/>
                  </a:cubicBezTo>
                  <a:cubicBezTo>
                    <a:pt x="365" y="125"/>
                    <a:pt x="365" y="125"/>
                    <a:pt x="366" y="125"/>
                  </a:cubicBezTo>
                  <a:cubicBezTo>
                    <a:pt x="367" y="126"/>
                    <a:pt x="368" y="126"/>
                    <a:pt x="370" y="126"/>
                  </a:cubicBezTo>
                  <a:cubicBezTo>
                    <a:pt x="370" y="126"/>
                    <a:pt x="371" y="126"/>
                    <a:pt x="372" y="126"/>
                  </a:cubicBezTo>
                  <a:cubicBezTo>
                    <a:pt x="373" y="126"/>
                    <a:pt x="374" y="126"/>
                    <a:pt x="375" y="127"/>
                  </a:cubicBezTo>
                  <a:cubicBezTo>
                    <a:pt x="375" y="127"/>
                    <a:pt x="376" y="127"/>
                    <a:pt x="377" y="127"/>
                  </a:cubicBezTo>
                  <a:cubicBezTo>
                    <a:pt x="378" y="127"/>
                    <a:pt x="378" y="127"/>
                    <a:pt x="379" y="127"/>
                  </a:cubicBezTo>
                  <a:cubicBezTo>
                    <a:pt x="380" y="127"/>
                    <a:pt x="381" y="127"/>
                    <a:pt x="381" y="127"/>
                  </a:cubicBezTo>
                  <a:cubicBezTo>
                    <a:pt x="382" y="127"/>
                    <a:pt x="383" y="127"/>
                    <a:pt x="384" y="127"/>
                  </a:cubicBezTo>
                  <a:cubicBezTo>
                    <a:pt x="384" y="127"/>
                    <a:pt x="385" y="127"/>
                    <a:pt x="386" y="127"/>
                  </a:cubicBezTo>
                  <a:cubicBezTo>
                    <a:pt x="386" y="127"/>
                    <a:pt x="387" y="127"/>
                    <a:pt x="388" y="127"/>
                  </a:cubicBezTo>
                  <a:cubicBezTo>
                    <a:pt x="388" y="127"/>
                    <a:pt x="389" y="127"/>
                    <a:pt x="390" y="127"/>
                  </a:cubicBezTo>
                  <a:cubicBezTo>
                    <a:pt x="390" y="127"/>
                    <a:pt x="391" y="127"/>
                    <a:pt x="392" y="127"/>
                  </a:cubicBezTo>
                  <a:cubicBezTo>
                    <a:pt x="392" y="127"/>
                    <a:pt x="393" y="127"/>
                    <a:pt x="393" y="127"/>
                  </a:cubicBezTo>
                  <a:cubicBezTo>
                    <a:pt x="394" y="127"/>
                    <a:pt x="394" y="127"/>
                    <a:pt x="395" y="127"/>
                  </a:cubicBezTo>
                  <a:cubicBezTo>
                    <a:pt x="395" y="127"/>
                    <a:pt x="396" y="127"/>
                    <a:pt x="396" y="127"/>
                  </a:cubicBezTo>
                  <a:cubicBezTo>
                    <a:pt x="397" y="127"/>
                    <a:pt x="397" y="127"/>
                    <a:pt x="398" y="127"/>
                  </a:cubicBezTo>
                  <a:cubicBezTo>
                    <a:pt x="398" y="127"/>
                    <a:pt x="399" y="127"/>
                    <a:pt x="399" y="126"/>
                  </a:cubicBezTo>
                  <a:cubicBezTo>
                    <a:pt x="400" y="126"/>
                    <a:pt x="400" y="126"/>
                    <a:pt x="401" y="126"/>
                  </a:cubicBezTo>
                  <a:cubicBezTo>
                    <a:pt x="401" y="126"/>
                    <a:pt x="401" y="126"/>
                    <a:pt x="402" y="126"/>
                  </a:cubicBezTo>
                  <a:cubicBezTo>
                    <a:pt x="402" y="126"/>
                    <a:pt x="403" y="126"/>
                    <a:pt x="403" y="125"/>
                  </a:cubicBezTo>
                  <a:cubicBezTo>
                    <a:pt x="404" y="125"/>
                    <a:pt x="404" y="125"/>
                    <a:pt x="404" y="125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5" y="124"/>
                    <a:pt x="405" y="124"/>
                    <a:pt x="405" y="124"/>
                  </a:cubicBezTo>
                  <a:cubicBezTo>
                    <a:pt x="406" y="124"/>
                    <a:pt x="406" y="124"/>
                    <a:pt x="406" y="124"/>
                  </a:cubicBezTo>
                  <a:cubicBezTo>
                    <a:pt x="407" y="123"/>
                    <a:pt x="407" y="123"/>
                    <a:pt x="407" y="123"/>
                  </a:cubicBezTo>
                  <a:cubicBezTo>
                    <a:pt x="407" y="123"/>
                    <a:pt x="407" y="123"/>
                    <a:pt x="407" y="123"/>
                  </a:cubicBezTo>
                  <a:cubicBezTo>
                    <a:pt x="408" y="122"/>
                    <a:pt x="408" y="122"/>
                    <a:pt x="408" y="122"/>
                  </a:cubicBezTo>
                  <a:cubicBezTo>
                    <a:pt x="408" y="121"/>
                    <a:pt x="408" y="121"/>
                    <a:pt x="408" y="121"/>
                  </a:cubicBezTo>
                  <a:cubicBezTo>
                    <a:pt x="408" y="121"/>
                    <a:pt x="408" y="121"/>
                    <a:pt x="408" y="121"/>
                  </a:cubicBezTo>
                  <a:cubicBezTo>
                    <a:pt x="408" y="120"/>
                    <a:pt x="408" y="120"/>
                    <a:pt x="408" y="119"/>
                  </a:cubicBezTo>
                  <a:cubicBezTo>
                    <a:pt x="408" y="119"/>
                    <a:pt x="408" y="118"/>
                    <a:pt x="408" y="118"/>
                  </a:cubicBezTo>
                  <a:cubicBezTo>
                    <a:pt x="407" y="117"/>
                    <a:pt x="407" y="117"/>
                    <a:pt x="407" y="117"/>
                  </a:cubicBezTo>
                  <a:cubicBezTo>
                    <a:pt x="407" y="116"/>
                    <a:pt x="407" y="116"/>
                    <a:pt x="407" y="116"/>
                  </a:cubicBezTo>
                  <a:cubicBezTo>
                    <a:pt x="406" y="116"/>
                    <a:pt x="406" y="116"/>
                    <a:pt x="406" y="116"/>
                  </a:cubicBezTo>
                  <a:cubicBezTo>
                    <a:pt x="406" y="115"/>
                    <a:pt x="406" y="115"/>
                    <a:pt x="406" y="115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4" y="113"/>
                    <a:pt x="404" y="113"/>
                    <a:pt x="404" y="113"/>
                  </a:cubicBezTo>
                  <a:cubicBezTo>
                    <a:pt x="403" y="113"/>
                    <a:pt x="403" y="113"/>
                    <a:pt x="403" y="113"/>
                  </a:cubicBezTo>
                  <a:cubicBezTo>
                    <a:pt x="403" y="112"/>
                    <a:pt x="403" y="112"/>
                    <a:pt x="402" y="112"/>
                  </a:cubicBezTo>
                  <a:cubicBezTo>
                    <a:pt x="401" y="111"/>
                    <a:pt x="401" y="111"/>
                    <a:pt x="401" y="111"/>
                  </a:cubicBezTo>
                  <a:cubicBezTo>
                    <a:pt x="401" y="111"/>
                    <a:pt x="401" y="111"/>
                    <a:pt x="400" y="110"/>
                  </a:cubicBezTo>
                  <a:cubicBezTo>
                    <a:pt x="399" y="110"/>
                    <a:pt x="399" y="110"/>
                    <a:pt x="399" y="110"/>
                  </a:cubicBezTo>
                  <a:cubicBezTo>
                    <a:pt x="399" y="109"/>
                    <a:pt x="398" y="109"/>
                    <a:pt x="398" y="109"/>
                  </a:cubicBezTo>
                  <a:cubicBezTo>
                    <a:pt x="398" y="109"/>
                    <a:pt x="397" y="108"/>
                    <a:pt x="397" y="108"/>
                  </a:cubicBezTo>
                  <a:cubicBezTo>
                    <a:pt x="396" y="108"/>
                    <a:pt x="396" y="108"/>
                    <a:pt x="395" y="108"/>
                  </a:cubicBezTo>
                  <a:cubicBezTo>
                    <a:pt x="395" y="107"/>
                    <a:pt x="395" y="107"/>
                    <a:pt x="394" y="107"/>
                  </a:cubicBezTo>
                  <a:cubicBezTo>
                    <a:pt x="394" y="107"/>
                    <a:pt x="393" y="106"/>
                    <a:pt x="393" y="106"/>
                  </a:cubicBezTo>
                  <a:cubicBezTo>
                    <a:pt x="392" y="106"/>
                    <a:pt x="392" y="106"/>
                    <a:pt x="391" y="106"/>
                  </a:cubicBezTo>
                  <a:cubicBezTo>
                    <a:pt x="391" y="105"/>
                    <a:pt x="390" y="105"/>
                    <a:pt x="390" y="105"/>
                  </a:cubicBezTo>
                  <a:cubicBezTo>
                    <a:pt x="389" y="105"/>
                    <a:pt x="389" y="105"/>
                    <a:pt x="388" y="104"/>
                  </a:cubicBezTo>
                  <a:cubicBezTo>
                    <a:pt x="388" y="104"/>
                    <a:pt x="387" y="104"/>
                    <a:pt x="386" y="104"/>
                  </a:cubicBezTo>
                  <a:cubicBezTo>
                    <a:pt x="386" y="104"/>
                    <a:pt x="385" y="103"/>
                    <a:pt x="385" y="103"/>
                  </a:cubicBezTo>
                  <a:cubicBezTo>
                    <a:pt x="384" y="103"/>
                    <a:pt x="384" y="103"/>
                    <a:pt x="383" y="103"/>
                  </a:cubicBezTo>
                  <a:cubicBezTo>
                    <a:pt x="382" y="102"/>
                    <a:pt x="382" y="102"/>
                    <a:pt x="381" y="102"/>
                  </a:cubicBezTo>
                  <a:cubicBezTo>
                    <a:pt x="381" y="102"/>
                    <a:pt x="380" y="102"/>
                    <a:pt x="379" y="101"/>
                  </a:cubicBezTo>
                  <a:cubicBezTo>
                    <a:pt x="379" y="101"/>
                    <a:pt x="378" y="101"/>
                    <a:pt x="378" y="101"/>
                  </a:cubicBezTo>
                  <a:cubicBezTo>
                    <a:pt x="377" y="101"/>
                    <a:pt x="376" y="101"/>
                    <a:pt x="376" y="100"/>
                  </a:cubicBezTo>
                  <a:cubicBezTo>
                    <a:pt x="375" y="100"/>
                    <a:pt x="375" y="100"/>
                    <a:pt x="374" y="100"/>
                  </a:cubicBezTo>
                  <a:cubicBezTo>
                    <a:pt x="373" y="100"/>
                    <a:pt x="372" y="100"/>
                    <a:pt x="371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69" y="99"/>
                    <a:pt x="368" y="98"/>
                    <a:pt x="366" y="98"/>
                  </a:cubicBezTo>
                  <a:cubicBezTo>
                    <a:pt x="365" y="98"/>
                    <a:pt x="364" y="98"/>
                    <a:pt x="363" y="98"/>
                  </a:cubicBezTo>
                  <a:cubicBezTo>
                    <a:pt x="346" y="94"/>
                    <a:pt x="318" y="67"/>
                    <a:pt x="274" y="48"/>
                  </a:cubicBezTo>
                  <a:cubicBezTo>
                    <a:pt x="272" y="17"/>
                    <a:pt x="271" y="11"/>
                    <a:pt x="254" y="7"/>
                  </a:cubicBezTo>
                  <a:cubicBezTo>
                    <a:pt x="252" y="7"/>
                    <a:pt x="250" y="6"/>
                    <a:pt x="248" y="6"/>
                  </a:cubicBezTo>
                  <a:cubicBezTo>
                    <a:pt x="245" y="6"/>
                    <a:pt x="242" y="5"/>
                    <a:pt x="238" y="5"/>
                  </a:cubicBezTo>
                  <a:cubicBezTo>
                    <a:pt x="237" y="5"/>
                    <a:pt x="236" y="4"/>
                    <a:pt x="235" y="4"/>
                  </a:cubicBezTo>
                  <a:cubicBezTo>
                    <a:pt x="234" y="4"/>
                    <a:pt x="233" y="4"/>
                    <a:pt x="232" y="4"/>
                  </a:cubicBezTo>
                  <a:cubicBezTo>
                    <a:pt x="230" y="4"/>
                    <a:pt x="226" y="4"/>
                    <a:pt x="223" y="4"/>
                  </a:cubicBezTo>
                  <a:cubicBezTo>
                    <a:pt x="221" y="4"/>
                    <a:pt x="220" y="4"/>
                    <a:pt x="218" y="4"/>
                  </a:cubicBezTo>
                  <a:cubicBezTo>
                    <a:pt x="215" y="4"/>
                    <a:pt x="212" y="4"/>
                    <a:pt x="209" y="4"/>
                  </a:cubicBezTo>
                  <a:cubicBezTo>
                    <a:pt x="207" y="5"/>
                    <a:pt x="205" y="5"/>
                    <a:pt x="203" y="5"/>
                  </a:cubicBezTo>
                  <a:cubicBezTo>
                    <a:pt x="200" y="5"/>
                    <a:pt x="197" y="6"/>
                    <a:pt x="194" y="6"/>
                  </a:cubicBezTo>
                  <a:cubicBezTo>
                    <a:pt x="192" y="7"/>
                    <a:pt x="191" y="7"/>
                    <a:pt x="189" y="7"/>
                  </a:cubicBezTo>
                  <a:cubicBezTo>
                    <a:pt x="186" y="8"/>
                    <a:pt x="183" y="8"/>
                    <a:pt x="180" y="9"/>
                  </a:cubicBezTo>
                  <a:cubicBezTo>
                    <a:pt x="178" y="9"/>
                    <a:pt x="176" y="9"/>
                    <a:pt x="174" y="10"/>
                  </a:cubicBezTo>
                  <a:cubicBezTo>
                    <a:pt x="171" y="10"/>
                    <a:pt x="168" y="11"/>
                    <a:pt x="165" y="11"/>
                  </a:cubicBezTo>
                  <a:cubicBezTo>
                    <a:pt x="163" y="12"/>
                    <a:pt x="161" y="12"/>
                    <a:pt x="160" y="13"/>
                  </a:cubicBezTo>
                  <a:cubicBezTo>
                    <a:pt x="156" y="13"/>
                    <a:pt x="153" y="14"/>
                    <a:pt x="150" y="15"/>
                  </a:cubicBezTo>
                  <a:cubicBezTo>
                    <a:pt x="148" y="15"/>
                    <a:pt x="146" y="15"/>
                    <a:pt x="144" y="16"/>
                  </a:cubicBezTo>
                  <a:cubicBezTo>
                    <a:pt x="141" y="16"/>
                    <a:pt x="138" y="17"/>
                    <a:pt x="135" y="17"/>
                  </a:cubicBezTo>
                  <a:cubicBezTo>
                    <a:pt x="133" y="18"/>
                    <a:pt x="131" y="18"/>
                    <a:pt x="129" y="18"/>
                  </a:cubicBezTo>
                  <a:cubicBezTo>
                    <a:pt x="121" y="20"/>
                    <a:pt x="114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3" y="19"/>
                    <a:pt x="98" y="17"/>
                    <a:pt x="93" y="15"/>
                  </a:cubicBezTo>
                  <a:cubicBezTo>
                    <a:pt x="69" y="3"/>
                    <a:pt x="50" y="0"/>
                    <a:pt x="35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7873196" y="1744201"/>
              <a:ext cx="175429" cy="63249"/>
            </a:xfrm>
            <a:custGeom>
              <a:avLst/>
              <a:gdLst/>
              <a:ahLst/>
              <a:cxnLst/>
              <a:rect l="l" t="t" r="r" b="b"/>
              <a:pathLst>
                <a:path w="340" h="121" extrusionOk="0">
                  <a:moveTo>
                    <a:pt x="207" y="108"/>
                  </a:moveTo>
                  <a:cubicBezTo>
                    <a:pt x="207" y="108"/>
                    <a:pt x="207" y="108"/>
                    <a:pt x="207" y="108"/>
                  </a:cubicBezTo>
                  <a:cubicBezTo>
                    <a:pt x="207" y="108"/>
                    <a:pt x="207" y="108"/>
                    <a:pt x="207" y="108"/>
                  </a:cubicBezTo>
                  <a:cubicBezTo>
                    <a:pt x="207" y="108"/>
                    <a:pt x="207" y="108"/>
                    <a:pt x="207" y="108"/>
                  </a:cubicBezTo>
                  <a:moveTo>
                    <a:pt x="200" y="107"/>
                  </a:moveTo>
                  <a:cubicBezTo>
                    <a:pt x="199" y="107"/>
                    <a:pt x="198" y="107"/>
                    <a:pt x="198" y="107"/>
                  </a:cubicBezTo>
                  <a:cubicBezTo>
                    <a:pt x="196" y="107"/>
                    <a:pt x="195" y="107"/>
                    <a:pt x="194" y="107"/>
                  </a:cubicBezTo>
                  <a:cubicBezTo>
                    <a:pt x="193" y="107"/>
                    <a:pt x="193" y="107"/>
                    <a:pt x="193" y="107"/>
                  </a:cubicBezTo>
                  <a:cubicBezTo>
                    <a:pt x="196" y="107"/>
                    <a:pt x="198" y="107"/>
                    <a:pt x="200" y="107"/>
                  </a:cubicBezTo>
                  <a:moveTo>
                    <a:pt x="177" y="104"/>
                  </a:moveTo>
                  <a:cubicBezTo>
                    <a:pt x="176" y="104"/>
                    <a:pt x="174" y="103"/>
                    <a:pt x="172" y="103"/>
                  </a:cubicBezTo>
                  <a:cubicBezTo>
                    <a:pt x="174" y="103"/>
                    <a:pt x="176" y="104"/>
                    <a:pt x="177" y="104"/>
                  </a:cubicBezTo>
                  <a:moveTo>
                    <a:pt x="170" y="102"/>
                  </a:moveTo>
                  <a:cubicBezTo>
                    <a:pt x="169" y="102"/>
                    <a:pt x="169" y="102"/>
                    <a:pt x="168" y="102"/>
                  </a:cubicBezTo>
                  <a:cubicBezTo>
                    <a:pt x="169" y="102"/>
                    <a:pt x="169" y="102"/>
                    <a:pt x="170" y="102"/>
                  </a:cubicBezTo>
                  <a:moveTo>
                    <a:pt x="217" y="36"/>
                  </a:moveTo>
                  <a:cubicBezTo>
                    <a:pt x="215" y="35"/>
                    <a:pt x="212" y="34"/>
                    <a:pt x="210" y="33"/>
                  </a:cubicBezTo>
                  <a:cubicBezTo>
                    <a:pt x="210" y="33"/>
                    <a:pt x="210" y="33"/>
                    <a:pt x="211" y="34"/>
                  </a:cubicBezTo>
                  <a:cubicBezTo>
                    <a:pt x="213" y="34"/>
                    <a:pt x="214" y="35"/>
                    <a:pt x="216" y="35"/>
                  </a:cubicBezTo>
                  <a:cubicBezTo>
                    <a:pt x="216" y="35"/>
                    <a:pt x="217" y="36"/>
                    <a:pt x="217" y="36"/>
                  </a:cubicBezTo>
                  <a:moveTo>
                    <a:pt x="205" y="32"/>
                  </a:moveTo>
                  <a:cubicBezTo>
                    <a:pt x="203" y="31"/>
                    <a:pt x="200" y="30"/>
                    <a:pt x="198" y="30"/>
                  </a:cubicBezTo>
                  <a:cubicBezTo>
                    <a:pt x="198" y="30"/>
                    <a:pt x="198" y="30"/>
                    <a:pt x="198" y="30"/>
                  </a:cubicBezTo>
                  <a:cubicBezTo>
                    <a:pt x="200" y="30"/>
                    <a:pt x="201" y="31"/>
                    <a:pt x="203" y="31"/>
                  </a:cubicBezTo>
                  <a:cubicBezTo>
                    <a:pt x="204" y="31"/>
                    <a:pt x="204" y="32"/>
                    <a:pt x="205" y="32"/>
                  </a:cubicBezTo>
                  <a:moveTo>
                    <a:pt x="197" y="29"/>
                  </a:moveTo>
                  <a:cubicBezTo>
                    <a:pt x="197" y="29"/>
                    <a:pt x="197" y="29"/>
                    <a:pt x="196" y="29"/>
                  </a:cubicBezTo>
                  <a:cubicBezTo>
                    <a:pt x="197" y="29"/>
                    <a:pt x="197" y="29"/>
                    <a:pt x="197" y="29"/>
                  </a:cubicBezTo>
                  <a:moveTo>
                    <a:pt x="196" y="29"/>
                  </a:moveTo>
                  <a:cubicBezTo>
                    <a:pt x="194" y="29"/>
                    <a:pt x="192" y="28"/>
                    <a:pt x="190" y="28"/>
                  </a:cubicBezTo>
                  <a:cubicBezTo>
                    <a:pt x="192" y="28"/>
                    <a:pt x="194" y="29"/>
                    <a:pt x="196" y="29"/>
                  </a:cubicBezTo>
                  <a:moveTo>
                    <a:pt x="190" y="28"/>
                  </a:moveTo>
                  <a:cubicBezTo>
                    <a:pt x="189" y="27"/>
                    <a:pt x="187" y="27"/>
                    <a:pt x="186" y="27"/>
                  </a:cubicBezTo>
                  <a:cubicBezTo>
                    <a:pt x="187" y="27"/>
                    <a:pt x="189" y="27"/>
                    <a:pt x="190" y="28"/>
                  </a:cubicBezTo>
                  <a:moveTo>
                    <a:pt x="186" y="27"/>
                  </a:moveTo>
                  <a:cubicBezTo>
                    <a:pt x="184" y="26"/>
                    <a:pt x="181" y="26"/>
                    <a:pt x="179" y="26"/>
                  </a:cubicBezTo>
                  <a:cubicBezTo>
                    <a:pt x="181" y="26"/>
                    <a:pt x="183" y="26"/>
                    <a:pt x="185" y="27"/>
                  </a:cubicBezTo>
                  <a:cubicBezTo>
                    <a:pt x="186" y="27"/>
                    <a:pt x="186" y="27"/>
                    <a:pt x="186" y="27"/>
                  </a:cubicBezTo>
                  <a:moveTo>
                    <a:pt x="177" y="25"/>
                  </a:moveTo>
                  <a:cubicBezTo>
                    <a:pt x="177" y="25"/>
                    <a:pt x="177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moveTo>
                    <a:pt x="175" y="25"/>
                  </a:moveTo>
                  <a:cubicBezTo>
                    <a:pt x="173" y="25"/>
                    <a:pt x="172" y="25"/>
                    <a:pt x="170" y="24"/>
                  </a:cubicBezTo>
                  <a:cubicBezTo>
                    <a:pt x="171" y="25"/>
                    <a:pt x="172" y="25"/>
                    <a:pt x="172" y="25"/>
                  </a:cubicBezTo>
                  <a:cubicBezTo>
                    <a:pt x="173" y="25"/>
                    <a:pt x="174" y="25"/>
                    <a:pt x="175" y="25"/>
                  </a:cubicBezTo>
                  <a:moveTo>
                    <a:pt x="125" y="24"/>
                  </a:moveTo>
                  <a:cubicBezTo>
                    <a:pt x="125" y="24"/>
                    <a:pt x="125" y="24"/>
                    <a:pt x="125" y="24"/>
                  </a:cubicBezTo>
                  <a:cubicBezTo>
                    <a:pt x="125" y="24"/>
                    <a:pt x="125" y="24"/>
                    <a:pt x="125" y="24"/>
                  </a:cubicBezTo>
                  <a:moveTo>
                    <a:pt x="165" y="24"/>
                  </a:moveTo>
                  <a:cubicBezTo>
                    <a:pt x="164" y="24"/>
                    <a:pt x="164" y="24"/>
                    <a:pt x="163" y="24"/>
                  </a:cubicBezTo>
                  <a:cubicBezTo>
                    <a:pt x="164" y="24"/>
                    <a:pt x="164" y="24"/>
                    <a:pt x="164" y="24"/>
                  </a:cubicBezTo>
                  <a:cubicBezTo>
                    <a:pt x="165" y="24"/>
                    <a:pt x="165" y="24"/>
                    <a:pt x="165" y="24"/>
                  </a:cubicBezTo>
                  <a:moveTo>
                    <a:pt x="134" y="24"/>
                  </a:moveTo>
                  <a:cubicBezTo>
                    <a:pt x="136" y="23"/>
                    <a:pt x="137" y="23"/>
                    <a:pt x="139" y="23"/>
                  </a:cubicBezTo>
                  <a:cubicBezTo>
                    <a:pt x="139" y="23"/>
                    <a:pt x="140" y="23"/>
                    <a:pt x="140" y="23"/>
                  </a:cubicBezTo>
                  <a:cubicBezTo>
                    <a:pt x="138" y="23"/>
                    <a:pt x="136" y="23"/>
                    <a:pt x="134" y="24"/>
                  </a:cubicBezTo>
                  <a:moveTo>
                    <a:pt x="150" y="23"/>
                  </a:moveTo>
                  <a:cubicBezTo>
                    <a:pt x="151" y="23"/>
                    <a:pt x="151" y="23"/>
                    <a:pt x="151" y="23"/>
                  </a:cubicBezTo>
                  <a:cubicBezTo>
                    <a:pt x="151" y="23"/>
                    <a:pt x="151" y="23"/>
                    <a:pt x="152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1" y="23"/>
                    <a:pt x="151" y="23"/>
                    <a:pt x="150" y="23"/>
                  </a:cubicBezTo>
                  <a:cubicBezTo>
                    <a:pt x="150" y="23"/>
                    <a:pt x="150" y="23"/>
                    <a:pt x="150" y="23"/>
                  </a:cubicBezTo>
                  <a:moveTo>
                    <a:pt x="29" y="0"/>
                  </a:moveTo>
                  <a:cubicBezTo>
                    <a:pt x="12" y="0"/>
                    <a:pt x="2" y="5"/>
                    <a:pt x="1" y="6"/>
                  </a:cubicBezTo>
                  <a:cubicBezTo>
                    <a:pt x="2" y="6"/>
                    <a:pt x="6" y="5"/>
                    <a:pt x="12" y="5"/>
                  </a:cubicBezTo>
                  <a:cubicBezTo>
                    <a:pt x="20" y="5"/>
                    <a:pt x="31" y="7"/>
                    <a:pt x="42" y="13"/>
                  </a:cubicBezTo>
                  <a:cubicBezTo>
                    <a:pt x="57" y="23"/>
                    <a:pt x="66" y="25"/>
                    <a:pt x="69" y="26"/>
                  </a:cubicBezTo>
                  <a:cubicBezTo>
                    <a:pt x="65" y="26"/>
                    <a:pt x="53" y="24"/>
                    <a:pt x="40" y="18"/>
                  </a:cubicBezTo>
                  <a:cubicBezTo>
                    <a:pt x="29" y="12"/>
                    <a:pt x="12" y="12"/>
                    <a:pt x="4" y="12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12"/>
                    <a:pt x="29" y="18"/>
                    <a:pt x="39" y="25"/>
                  </a:cubicBezTo>
                  <a:cubicBezTo>
                    <a:pt x="48" y="31"/>
                    <a:pt x="64" y="33"/>
                    <a:pt x="64" y="33"/>
                  </a:cubicBezTo>
                  <a:cubicBezTo>
                    <a:pt x="64" y="33"/>
                    <a:pt x="62" y="33"/>
                    <a:pt x="59" y="33"/>
                  </a:cubicBezTo>
                  <a:cubicBezTo>
                    <a:pt x="51" y="33"/>
                    <a:pt x="34" y="31"/>
                    <a:pt x="11" y="19"/>
                  </a:cubicBezTo>
                  <a:cubicBezTo>
                    <a:pt x="27" y="37"/>
                    <a:pt x="50" y="45"/>
                    <a:pt x="50" y="45"/>
                  </a:cubicBezTo>
                  <a:cubicBezTo>
                    <a:pt x="50" y="45"/>
                    <a:pt x="17" y="39"/>
                    <a:pt x="2" y="28"/>
                  </a:cubicBezTo>
                  <a:cubicBezTo>
                    <a:pt x="20" y="53"/>
                    <a:pt x="66" y="57"/>
                    <a:pt x="75" y="59"/>
                  </a:cubicBezTo>
                  <a:cubicBezTo>
                    <a:pt x="98" y="64"/>
                    <a:pt x="109" y="85"/>
                    <a:pt x="156" y="99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9" y="103"/>
                    <a:pt x="163" y="106"/>
                    <a:pt x="167" y="109"/>
                  </a:cubicBezTo>
                  <a:cubicBezTo>
                    <a:pt x="168" y="110"/>
                    <a:pt x="169" y="111"/>
                    <a:pt x="171" y="112"/>
                  </a:cubicBezTo>
                  <a:cubicBezTo>
                    <a:pt x="174" y="115"/>
                    <a:pt x="177" y="117"/>
                    <a:pt x="181" y="118"/>
                  </a:cubicBezTo>
                  <a:cubicBezTo>
                    <a:pt x="182" y="119"/>
                    <a:pt x="184" y="119"/>
                    <a:pt x="185" y="119"/>
                  </a:cubicBezTo>
                  <a:cubicBezTo>
                    <a:pt x="188" y="120"/>
                    <a:pt x="191" y="121"/>
                    <a:pt x="194" y="121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1"/>
                    <a:pt x="197" y="121"/>
                    <a:pt x="198" y="121"/>
                  </a:cubicBezTo>
                  <a:cubicBezTo>
                    <a:pt x="201" y="121"/>
                    <a:pt x="204" y="120"/>
                    <a:pt x="207" y="119"/>
                  </a:cubicBezTo>
                  <a:cubicBezTo>
                    <a:pt x="209" y="119"/>
                    <a:pt x="210" y="118"/>
                    <a:pt x="211" y="118"/>
                  </a:cubicBezTo>
                  <a:cubicBezTo>
                    <a:pt x="216" y="116"/>
                    <a:pt x="221" y="113"/>
                    <a:pt x="226" y="109"/>
                  </a:cubicBezTo>
                  <a:cubicBezTo>
                    <a:pt x="254" y="108"/>
                    <a:pt x="271" y="102"/>
                    <a:pt x="287" y="102"/>
                  </a:cubicBezTo>
                  <a:cubicBezTo>
                    <a:pt x="290" y="102"/>
                    <a:pt x="294" y="103"/>
                    <a:pt x="297" y="103"/>
                  </a:cubicBezTo>
                  <a:cubicBezTo>
                    <a:pt x="298" y="103"/>
                    <a:pt x="298" y="103"/>
                    <a:pt x="298" y="103"/>
                  </a:cubicBezTo>
                  <a:cubicBezTo>
                    <a:pt x="300" y="104"/>
                    <a:pt x="301" y="104"/>
                    <a:pt x="303" y="104"/>
                  </a:cubicBezTo>
                  <a:cubicBezTo>
                    <a:pt x="303" y="104"/>
                    <a:pt x="303" y="104"/>
                    <a:pt x="303" y="104"/>
                  </a:cubicBezTo>
                  <a:cubicBezTo>
                    <a:pt x="303" y="104"/>
                    <a:pt x="303" y="104"/>
                    <a:pt x="303" y="104"/>
                  </a:cubicBezTo>
                  <a:cubicBezTo>
                    <a:pt x="303" y="104"/>
                    <a:pt x="304" y="104"/>
                    <a:pt x="305" y="105"/>
                  </a:cubicBezTo>
                  <a:cubicBezTo>
                    <a:pt x="306" y="105"/>
                    <a:pt x="306" y="105"/>
                    <a:pt x="307" y="105"/>
                  </a:cubicBezTo>
                  <a:cubicBezTo>
                    <a:pt x="308" y="105"/>
                    <a:pt x="309" y="105"/>
                    <a:pt x="309" y="105"/>
                  </a:cubicBezTo>
                  <a:cubicBezTo>
                    <a:pt x="310" y="105"/>
                    <a:pt x="311" y="105"/>
                    <a:pt x="312" y="106"/>
                  </a:cubicBezTo>
                  <a:cubicBezTo>
                    <a:pt x="312" y="106"/>
                    <a:pt x="313" y="106"/>
                    <a:pt x="313" y="106"/>
                  </a:cubicBezTo>
                  <a:cubicBezTo>
                    <a:pt x="314" y="106"/>
                    <a:pt x="315" y="106"/>
                    <a:pt x="316" y="106"/>
                  </a:cubicBezTo>
                  <a:cubicBezTo>
                    <a:pt x="316" y="106"/>
                    <a:pt x="317" y="106"/>
                    <a:pt x="317" y="106"/>
                  </a:cubicBezTo>
                  <a:cubicBezTo>
                    <a:pt x="318" y="106"/>
                    <a:pt x="319" y="106"/>
                    <a:pt x="319" y="106"/>
                  </a:cubicBezTo>
                  <a:cubicBezTo>
                    <a:pt x="320" y="106"/>
                    <a:pt x="320" y="106"/>
                    <a:pt x="321" y="106"/>
                  </a:cubicBezTo>
                  <a:cubicBezTo>
                    <a:pt x="321" y="106"/>
                    <a:pt x="322" y="106"/>
                    <a:pt x="323" y="106"/>
                  </a:cubicBezTo>
                  <a:cubicBezTo>
                    <a:pt x="323" y="106"/>
                    <a:pt x="324" y="106"/>
                    <a:pt x="324" y="106"/>
                  </a:cubicBezTo>
                  <a:cubicBezTo>
                    <a:pt x="325" y="106"/>
                    <a:pt x="325" y="106"/>
                    <a:pt x="326" y="106"/>
                  </a:cubicBezTo>
                  <a:cubicBezTo>
                    <a:pt x="326" y="106"/>
                    <a:pt x="327" y="106"/>
                    <a:pt x="327" y="106"/>
                  </a:cubicBezTo>
                  <a:cubicBezTo>
                    <a:pt x="328" y="106"/>
                    <a:pt x="328" y="106"/>
                    <a:pt x="329" y="106"/>
                  </a:cubicBezTo>
                  <a:cubicBezTo>
                    <a:pt x="329" y="106"/>
                    <a:pt x="329" y="106"/>
                    <a:pt x="330" y="106"/>
                  </a:cubicBezTo>
                  <a:cubicBezTo>
                    <a:pt x="330" y="106"/>
                    <a:pt x="331" y="106"/>
                    <a:pt x="331" y="106"/>
                  </a:cubicBezTo>
                  <a:cubicBezTo>
                    <a:pt x="332" y="105"/>
                    <a:pt x="332" y="105"/>
                    <a:pt x="332" y="105"/>
                  </a:cubicBezTo>
                  <a:cubicBezTo>
                    <a:pt x="333" y="105"/>
                    <a:pt x="333" y="105"/>
                    <a:pt x="333" y="105"/>
                  </a:cubicBezTo>
                  <a:cubicBezTo>
                    <a:pt x="334" y="105"/>
                    <a:pt x="334" y="105"/>
                    <a:pt x="334" y="105"/>
                  </a:cubicBezTo>
                  <a:cubicBezTo>
                    <a:pt x="335" y="105"/>
                    <a:pt x="335" y="105"/>
                    <a:pt x="335" y="105"/>
                  </a:cubicBezTo>
                  <a:cubicBezTo>
                    <a:pt x="336" y="104"/>
                    <a:pt x="336" y="104"/>
                    <a:pt x="336" y="104"/>
                  </a:cubicBezTo>
                  <a:cubicBezTo>
                    <a:pt x="337" y="104"/>
                    <a:pt x="337" y="104"/>
                    <a:pt x="337" y="104"/>
                  </a:cubicBezTo>
                  <a:cubicBezTo>
                    <a:pt x="337" y="104"/>
                    <a:pt x="337" y="104"/>
                    <a:pt x="337" y="104"/>
                  </a:cubicBezTo>
                  <a:cubicBezTo>
                    <a:pt x="338" y="103"/>
                    <a:pt x="338" y="103"/>
                    <a:pt x="338" y="103"/>
                  </a:cubicBezTo>
                  <a:cubicBezTo>
                    <a:pt x="338" y="103"/>
                    <a:pt x="338" y="103"/>
                    <a:pt x="338" y="103"/>
                  </a:cubicBezTo>
                  <a:cubicBezTo>
                    <a:pt x="339" y="102"/>
                    <a:pt x="339" y="102"/>
                    <a:pt x="339" y="102"/>
                  </a:cubicBezTo>
                  <a:cubicBezTo>
                    <a:pt x="339" y="102"/>
                    <a:pt x="339" y="102"/>
                    <a:pt x="339" y="102"/>
                  </a:cubicBezTo>
                  <a:cubicBezTo>
                    <a:pt x="339" y="101"/>
                    <a:pt x="339" y="101"/>
                    <a:pt x="339" y="101"/>
                  </a:cubicBezTo>
                  <a:cubicBezTo>
                    <a:pt x="339" y="101"/>
                    <a:pt x="339" y="101"/>
                    <a:pt x="339" y="101"/>
                  </a:cubicBezTo>
                  <a:cubicBezTo>
                    <a:pt x="340" y="100"/>
                    <a:pt x="340" y="100"/>
                    <a:pt x="339" y="99"/>
                  </a:cubicBezTo>
                  <a:cubicBezTo>
                    <a:pt x="339" y="99"/>
                    <a:pt x="339" y="98"/>
                    <a:pt x="339" y="97"/>
                  </a:cubicBezTo>
                  <a:cubicBezTo>
                    <a:pt x="338" y="97"/>
                    <a:pt x="338" y="97"/>
                    <a:pt x="338" y="97"/>
                  </a:cubicBezTo>
                  <a:cubicBezTo>
                    <a:pt x="338" y="96"/>
                    <a:pt x="337" y="95"/>
                    <a:pt x="337" y="95"/>
                  </a:cubicBezTo>
                  <a:cubicBezTo>
                    <a:pt x="336" y="94"/>
                    <a:pt x="336" y="94"/>
                    <a:pt x="336" y="94"/>
                  </a:cubicBezTo>
                  <a:cubicBezTo>
                    <a:pt x="336" y="94"/>
                    <a:pt x="335" y="93"/>
                    <a:pt x="334" y="92"/>
                  </a:cubicBezTo>
                  <a:cubicBezTo>
                    <a:pt x="333" y="92"/>
                    <a:pt x="333" y="92"/>
                    <a:pt x="333" y="92"/>
                  </a:cubicBezTo>
                  <a:cubicBezTo>
                    <a:pt x="332" y="91"/>
                    <a:pt x="331" y="91"/>
                    <a:pt x="330" y="90"/>
                  </a:cubicBezTo>
                  <a:cubicBezTo>
                    <a:pt x="329" y="90"/>
                    <a:pt x="329" y="90"/>
                    <a:pt x="329" y="90"/>
                  </a:cubicBezTo>
                  <a:cubicBezTo>
                    <a:pt x="328" y="89"/>
                    <a:pt x="327" y="89"/>
                    <a:pt x="325" y="88"/>
                  </a:cubicBezTo>
                  <a:cubicBezTo>
                    <a:pt x="325" y="88"/>
                    <a:pt x="325" y="88"/>
                    <a:pt x="325" y="88"/>
                  </a:cubicBezTo>
                  <a:cubicBezTo>
                    <a:pt x="323" y="87"/>
                    <a:pt x="322" y="87"/>
                    <a:pt x="320" y="86"/>
                  </a:cubicBezTo>
                  <a:cubicBezTo>
                    <a:pt x="319" y="86"/>
                    <a:pt x="319" y="86"/>
                    <a:pt x="319" y="86"/>
                  </a:cubicBezTo>
                  <a:cubicBezTo>
                    <a:pt x="318" y="85"/>
                    <a:pt x="316" y="85"/>
                    <a:pt x="314" y="84"/>
                  </a:cubicBezTo>
                  <a:cubicBezTo>
                    <a:pt x="314" y="84"/>
                    <a:pt x="314" y="84"/>
                    <a:pt x="314" y="84"/>
                  </a:cubicBezTo>
                  <a:cubicBezTo>
                    <a:pt x="312" y="84"/>
                    <a:pt x="310" y="83"/>
                    <a:pt x="308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7" y="82"/>
                    <a:pt x="306" y="82"/>
                    <a:pt x="305" y="82"/>
                  </a:cubicBezTo>
                  <a:cubicBezTo>
                    <a:pt x="304" y="82"/>
                    <a:pt x="303" y="81"/>
                    <a:pt x="302" y="81"/>
                  </a:cubicBezTo>
                  <a:cubicBezTo>
                    <a:pt x="288" y="79"/>
                    <a:pt x="264" y="56"/>
                    <a:pt x="228" y="40"/>
                  </a:cubicBezTo>
                  <a:cubicBezTo>
                    <a:pt x="226" y="14"/>
                    <a:pt x="226" y="9"/>
                    <a:pt x="211" y="6"/>
                  </a:cubicBezTo>
                  <a:cubicBezTo>
                    <a:pt x="209" y="6"/>
                    <a:pt x="208" y="5"/>
                    <a:pt x="206" y="5"/>
                  </a:cubicBezTo>
                  <a:cubicBezTo>
                    <a:pt x="204" y="5"/>
                    <a:pt x="201" y="4"/>
                    <a:pt x="198" y="4"/>
                  </a:cubicBezTo>
                  <a:cubicBezTo>
                    <a:pt x="197" y="4"/>
                    <a:pt x="196" y="4"/>
                    <a:pt x="196" y="4"/>
                  </a:cubicBezTo>
                  <a:cubicBezTo>
                    <a:pt x="195" y="4"/>
                    <a:pt x="194" y="3"/>
                    <a:pt x="193" y="3"/>
                  </a:cubicBezTo>
                  <a:cubicBezTo>
                    <a:pt x="191" y="3"/>
                    <a:pt x="188" y="3"/>
                    <a:pt x="186" y="3"/>
                  </a:cubicBezTo>
                  <a:cubicBezTo>
                    <a:pt x="184" y="3"/>
                    <a:pt x="183" y="3"/>
                    <a:pt x="181" y="3"/>
                  </a:cubicBezTo>
                  <a:cubicBezTo>
                    <a:pt x="179" y="3"/>
                    <a:pt x="176" y="4"/>
                    <a:pt x="173" y="4"/>
                  </a:cubicBezTo>
                  <a:cubicBezTo>
                    <a:pt x="172" y="4"/>
                    <a:pt x="170" y="4"/>
                    <a:pt x="169" y="4"/>
                  </a:cubicBezTo>
                  <a:cubicBezTo>
                    <a:pt x="166" y="5"/>
                    <a:pt x="164" y="5"/>
                    <a:pt x="161" y="5"/>
                  </a:cubicBezTo>
                  <a:cubicBezTo>
                    <a:pt x="160" y="6"/>
                    <a:pt x="158" y="6"/>
                    <a:pt x="157" y="6"/>
                  </a:cubicBezTo>
                  <a:cubicBezTo>
                    <a:pt x="154" y="6"/>
                    <a:pt x="152" y="7"/>
                    <a:pt x="149" y="7"/>
                  </a:cubicBezTo>
                  <a:cubicBezTo>
                    <a:pt x="148" y="8"/>
                    <a:pt x="146" y="8"/>
                    <a:pt x="145" y="8"/>
                  </a:cubicBezTo>
                  <a:cubicBezTo>
                    <a:pt x="142" y="9"/>
                    <a:pt x="140" y="9"/>
                    <a:pt x="137" y="10"/>
                  </a:cubicBezTo>
                  <a:cubicBezTo>
                    <a:pt x="136" y="10"/>
                    <a:pt x="134" y="10"/>
                    <a:pt x="133" y="11"/>
                  </a:cubicBezTo>
                  <a:cubicBezTo>
                    <a:pt x="130" y="11"/>
                    <a:pt x="127" y="12"/>
                    <a:pt x="124" y="12"/>
                  </a:cubicBezTo>
                  <a:cubicBezTo>
                    <a:pt x="123" y="13"/>
                    <a:pt x="121" y="13"/>
                    <a:pt x="120" y="13"/>
                  </a:cubicBezTo>
                  <a:cubicBezTo>
                    <a:pt x="117" y="14"/>
                    <a:pt x="115" y="14"/>
                    <a:pt x="112" y="15"/>
                  </a:cubicBezTo>
                  <a:cubicBezTo>
                    <a:pt x="111" y="15"/>
                    <a:pt x="109" y="15"/>
                    <a:pt x="107" y="15"/>
                  </a:cubicBezTo>
                  <a:cubicBezTo>
                    <a:pt x="101" y="16"/>
                    <a:pt x="94" y="17"/>
                    <a:pt x="89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6" y="16"/>
                    <a:pt x="82" y="14"/>
                    <a:pt x="78" y="12"/>
                  </a:cubicBezTo>
                  <a:cubicBezTo>
                    <a:pt x="58" y="3"/>
                    <a:pt x="41" y="0"/>
                    <a:pt x="2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8120229" y="1801484"/>
              <a:ext cx="68024" cy="21481"/>
            </a:xfrm>
            <a:custGeom>
              <a:avLst/>
              <a:gdLst/>
              <a:ahLst/>
              <a:cxnLst/>
              <a:rect l="l" t="t" r="r" b="b"/>
              <a:pathLst>
                <a:path w="131" h="43" extrusionOk="0">
                  <a:moveTo>
                    <a:pt x="72" y="38"/>
                  </a:moveTo>
                  <a:cubicBezTo>
                    <a:pt x="71" y="38"/>
                    <a:pt x="70" y="38"/>
                    <a:pt x="69" y="38"/>
                  </a:cubicBezTo>
                  <a:cubicBezTo>
                    <a:pt x="70" y="38"/>
                    <a:pt x="71" y="38"/>
                    <a:pt x="72" y="38"/>
                  </a:cubicBezTo>
                  <a:cubicBezTo>
                    <a:pt x="72" y="38"/>
                    <a:pt x="72" y="38"/>
                    <a:pt x="72" y="38"/>
                  </a:cubicBezTo>
                  <a:moveTo>
                    <a:pt x="73" y="38"/>
                  </a:moveTo>
                  <a:cubicBezTo>
                    <a:pt x="74" y="38"/>
                    <a:pt x="75" y="38"/>
                    <a:pt x="76" y="38"/>
                  </a:cubicBezTo>
                  <a:cubicBezTo>
                    <a:pt x="76" y="38"/>
                    <a:pt x="75" y="38"/>
                    <a:pt x="74" y="38"/>
                  </a:cubicBezTo>
                  <a:cubicBezTo>
                    <a:pt x="74" y="38"/>
                    <a:pt x="74" y="38"/>
                    <a:pt x="73" y="38"/>
                  </a:cubicBezTo>
                  <a:cubicBezTo>
                    <a:pt x="73" y="38"/>
                    <a:pt x="73" y="38"/>
                    <a:pt x="73" y="38"/>
                  </a:cubicBezTo>
                  <a:moveTo>
                    <a:pt x="77" y="38"/>
                  </a:moveTo>
                  <a:cubicBezTo>
                    <a:pt x="79" y="38"/>
                    <a:pt x="80" y="38"/>
                    <a:pt x="81" y="38"/>
                  </a:cubicBezTo>
                  <a:cubicBezTo>
                    <a:pt x="81" y="38"/>
                    <a:pt x="80" y="38"/>
                    <a:pt x="79" y="38"/>
                  </a:cubicBezTo>
                  <a:cubicBezTo>
                    <a:pt x="79" y="38"/>
                    <a:pt x="78" y="38"/>
                    <a:pt x="78" y="38"/>
                  </a:cubicBezTo>
                  <a:cubicBezTo>
                    <a:pt x="77" y="38"/>
                    <a:pt x="77" y="38"/>
                    <a:pt x="77" y="38"/>
                  </a:cubicBezTo>
                  <a:moveTo>
                    <a:pt x="82" y="38"/>
                  </a:moveTo>
                  <a:cubicBezTo>
                    <a:pt x="83" y="37"/>
                    <a:pt x="84" y="37"/>
                    <a:pt x="85" y="37"/>
                  </a:cubicBezTo>
                  <a:cubicBezTo>
                    <a:pt x="84" y="37"/>
                    <a:pt x="84" y="37"/>
                    <a:pt x="84" y="37"/>
                  </a:cubicBezTo>
                  <a:cubicBezTo>
                    <a:pt x="84" y="37"/>
                    <a:pt x="83" y="37"/>
                    <a:pt x="83" y="38"/>
                  </a:cubicBezTo>
                  <a:cubicBezTo>
                    <a:pt x="82" y="38"/>
                    <a:pt x="82" y="38"/>
                    <a:pt x="82" y="38"/>
                  </a:cubicBezTo>
                  <a:moveTo>
                    <a:pt x="50" y="12"/>
                  </a:moveTo>
                  <a:cubicBezTo>
                    <a:pt x="50" y="12"/>
                    <a:pt x="50" y="12"/>
                    <a:pt x="50" y="12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0" y="12"/>
                  </a:cubicBezTo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moveTo>
                    <a:pt x="86" y="11"/>
                  </a:moveTo>
                  <a:cubicBezTo>
                    <a:pt x="83" y="11"/>
                    <a:pt x="81" y="10"/>
                    <a:pt x="78" y="10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0"/>
                    <a:pt x="80" y="10"/>
                    <a:pt x="81" y="10"/>
                  </a:cubicBezTo>
                  <a:cubicBezTo>
                    <a:pt x="82" y="10"/>
                    <a:pt x="84" y="11"/>
                    <a:pt x="86" y="11"/>
                  </a:cubicBezTo>
                  <a:moveTo>
                    <a:pt x="61" y="10"/>
                  </a:moveTo>
                  <a:cubicBezTo>
                    <a:pt x="61" y="10"/>
                    <a:pt x="61" y="10"/>
                    <a:pt x="61" y="10"/>
                  </a:cubicBezTo>
                  <a:moveTo>
                    <a:pt x="63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5" y="9"/>
                    <a:pt x="64" y="9"/>
                    <a:pt x="63" y="9"/>
                  </a:cubicBezTo>
                  <a:moveTo>
                    <a:pt x="77" y="10"/>
                  </a:moveTo>
                  <a:cubicBezTo>
                    <a:pt x="75" y="9"/>
                    <a:pt x="73" y="9"/>
                    <a:pt x="71" y="9"/>
                  </a:cubicBezTo>
                  <a:cubicBezTo>
                    <a:pt x="72" y="9"/>
                    <a:pt x="73" y="9"/>
                    <a:pt x="74" y="9"/>
                  </a:cubicBezTo>
                  <a:cubicBezTo>
                    <a:pt x="75" y="9"/>
                    <a:pt x="75" y="9"/>
                    <a:pt x="76" y="10"/>
                  </a:cubicBezTo>
                  <a:cubicBezTo>
                    <a:pt x="76" y="10"/>
                    <a:pt x="77" y="10"/>
                    <a:pt x="77" y="10"/>
                  </a:cubicBezTo>
                  <a:moveTo>
                    <a:pt x="71" y="9"/>
                  </a:moveTo>
                  <a:cubicBezTo>
                    <a:pt x="70" y="9"/>
                    <a:pt x="70" y="9"/>
                    <a:pt x="69" y="9"/>
                  </a:cubicBezTo>
                  <a:cubicBezTo>
                    <a:pt x="70" y="9"/>
                    <a:pt x="70" y="9"/>
                    <a:pt x="71" y="9"/>
                  </a:cubicBezTo>
                  <a:moveTo>
                    <a:pt x="66" y="9"/>
                  </a:moveTo>
                  <a:cubicBezTo>
                    <a:pt x="67" y="9"/>
                    <a:pt x="68" y="9"/>
                    <a:pt x="69" y="9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9"/>
                    <a:pt x="67" y="9"/>
                    <a:pt x="66" y="9"/>
                  </a:cubicBezTo>
                  <a:moveTo>
                    <a:pt x="76" y="0"/>
                  </a:moveTo>
                  <a:cubicBezTo>
                    <a:pt x="76" y="0"/>
                    <a:pt x="75" y="0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9" y="0"/>
                    <a:pt x="68" y="0"/>
                    <a:pt x="67" y="1"/>
                  </a:cubicBezTo>
                  <a:cubicBezTo>
                    <a:pt x="67" y="1"/>
                    <a:pt x="66" y="1"/>
                    <a:pt x="66" y="1"/>
                  </a:cubicBezTo>
                  <a:cubicBezTo>
                    <a:pt x="65" y="1"/>
                    <a:pt x="64" y="1"/>
                    <a:pt x="63" y="2"/>
                  </a:cubicBezTo>
                  <a:cubicBezTo>
                    <a:pt x="63" y="2"/>
                    <a:pt x="62" y="2"/>
                    <a:pt x="61" y="2"/>
                  </a:cubicBezTo>
                  <a:cubicBezTo>
                    <a:pt x="61" y="2"/>
                    <a:pt x="60" y="3"/>
                    <a:pt x="59" y="3"/>
                  </a:cubicBezTo>
                  <a:cubicBezTo>
                    <a:pt x="58" y="3"/>
                    <a:pt x="58" y="3"/>
                    <a:pt x="57" y="4"/>
                  </a:cubicBezTo>
                  <a:cubicBezTo>
                    <a:pt x="56" y="4"/>
                    <a:pt x="55" y="4"/>
                    <a:pt x="54" y="5"/>
                  </a:cubicBezTo>
                  <a:cubicBezTo>
                    <a:pt x="54" y="5"/>
                    <a:pt x="53" y="5"/>
                    <a:pt x="53" y="5"/>
                  </a:cubicBezTo>
                  <a:cubicBezTo>
                    <a:pt x="52" y="6"/>
                    <a:pt x="51" y="6"/>
                    <a:pt x="50" y="6"/>
                  </a:cubicBezTo>
                  <a:cubicBezTo>
                    <a:pt x="50" y="7"/>
                    <a:pt x="49" y="7"/>
                    <a:pt x="49" y="7"/>
                  </a:cubicBezTo>
                  <a:cubicBezTo>
                    <a:pt x="48" y="7"/>
                    <a:pt x="47" y="8"/>
                    <a:pt x="46" y="8"/>
                  </a:cubicBezTo>
                  <a:cubicBezTo>
                    <a:pt x="45" y="8"/>
                    <a:pt x="45" y="9"/>
                    <a:pt x="44" y="9"/>
                  </a:cubicBezTo>
                  <a:cubicBezTo>
                    <a:pt x="43" y="9"/>
                    <a:pt x="42" y="10"/>
                    <a:pt x="41" y="10"/>
                  </a:cubicBezTo>
                  <a:cubicBezTo>
                    <a:pt x="41" y="10"/>
                    <a:pt x="40" y="10"/>
                    <a:pt x="40" y="11"/>
                  </a:cubicBezTo>
                  <a:cubicBezTo>
                    <a:pt x="37" y="11"/>
                    <a:pt x="35" y="12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2" y="12"/>
                    <a:pt x="30" y="12"/>
                    <a:pt x="28" y="12"/>
                  </a:cubicBezTo>
                  <a:cubicBezTo>
                    <a:pt x="24" y="10"/>
                    <a:pt x="20" y="10"/>
                    <a:pt x="16" y="10"/>
                  </a:cubicBezTo>
                  <a:cubicBezTo>
                    <a:pt x="5" y="10"/>
                    <a:pt x="0" y="14"/>
                    <a:pt x="0" y="15"/>
                  </a:cubicBezTo>
                  <a:cubicBezTo>
                    <a:pt x="0" y="14"/>
                    <a:pt x="4" y="13"/>
                    <a:pt x="8" y="13"/>
                  </a:cubicBezTo>
                  <a:cubicBezTo>
                    <a:pt x="10" y="13"/>
                    <a:pt x="13" y="13"/>
                    <a:pt x="15" y="14"/>
                  </a:cubicBezTo>
                  <a:cubicBezTo>
                    <a:pt x="22" y="17"/>
                    <a:pt x="25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9" y="17"/>
                    <a:pt x="15" y="16"/>
                  </a:cubicBezTo>
                  <a:cubicBezTo>
                    <a:pt x="14" y="16"/>
                    <a:pt x="12" y="16"/>
                    <a:pt x="10" y="16"/>
                  </a:cubicBezTo>
                  <a:cubicBezTo>
                    <a:pt x="5" y="16"/>
                    <a:pt x="0" y="17"/>
                    <a:pt x="0" y="17"/>
                  </a:cubicBezTo>
                  <a:cubicBezTo>
                    <a:pt x="0" y="17"/>
                    <a:pt x="11" y="17"/>
                    <a:pt x="15" y="19"/>
                  </a:cubicBezTo>
                  <a:cubicBezTo>
                    <a:pt x="17" y="20"/>
                    <a:pt x="20" y="20"/>
                    <a:pt x="22" y="20"/>
                  </a:cubicBezTo>
                  <a:cubicBezTo>
                    <a:pt x="24" y="20"/>
                    <a:pt x="25" y="20"/>
                    <a:pt x="25" y="20"/>
                  </a:cubicBezTo>
                  <a:cubicBezTo>
                    <a:pt x="25" y="20"/>
                    <a:pt x="22" y="21"/>
                    <a:pt x="18" y="21"/>
                  </a:cubicBezTo>
                  <a:cubicBezTo>
                    <a:pt x="14" y="21"/>
                    <a:pt x="10" y="20"/>
                    <a:pt x="4" y="19"/>
                  </a:cubicBezTo>
                  <a:cubicBezTo>
                    <a:pt x="12" y="24"/>
                    <a:pt x="21" y="26"/>
                    <a:pt x="21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8" y="25"/>
                    <a:pt x="2" y="23"/>
                  </a:cubicBezTo>
                  <a:cubicBezTo>
                    <a:pt x="8" y="28"/>
                    <a:pt x="18" y="29"/>
                    <a:pt x="25" y="29"/>
                  </a:cubicBezTo>
                  <a:cubicBezTo>
                    <a:pt x="28" y="29"/>
                    <a:pt x="30" y="29"/>
                    <a:pt x="31" y="29"/>
                  </a:cubicBezTo>
                  <a:cubicBezTo>
                    <a:pt x="40" y="29"/>
                    <a:pt x="45" y="36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5" y="39"/>
                    <a:pt x="66" y="40"/>
                    <a:pt x="68" y="41"/>
                  </a:cubicBezTo>
                  <a:cubicBezTo>
                    <a:pt x="69" y="41"/>
                    <a:pt x="69" y="41"/>
                    <a:pt x="70" y="42"/>
                  </a:cubicBezTo>
                  <a:cubicBezTo>
                    <a:pt x="71" y="42"/>
                    <a:pt x="73" y="43"/>
                    <a:pt x="74" y="43"/>
                  </a:cubicBezTo>
                  <a:cubicBezTo>
                    <a:pt x="74" y="43"/>
                    <a:pt x="75" y="43"/>
                    <a:pt x="76" y="43"/>
                  </a:cubicBezTo>
                  <a:cubicBezTo>
                    <a:pt x="76" y="43"/>
                    <a:pt x="76" y="43"/>
                    <a:pt x="77" y="43"/>
                  </a:cubicBezTo>
                  <a:cubicBezTo>
                    <a:pt x="78" y="43"/>
                    <a:pt x="78" y="43"/>
                    <a:pt x="79" y="43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2" y="43"/>
                    <a:pt x="83" y="42"/>
                    <a:pt x="84" y="42"/>
                  </a:cubicBezTo>
                  <a:cubicBezTo>
                    <a:pt x="84" y="41"/>
                    <a:pt x="85" y="41"/>
                    <a:pt x="85" y="41"/>
                  </a:cubicBezTo>
                  <a:cubicBezTo>
                    <a:pt x="87" y="40"/>
                    <a:pt x="88" y="38"/>
                    <a:pt x="90" y="36"/>
                  </a:cubicBezTo>
                  <a:cubicBezTo>
                    <a:pt x="102" y="34"/>
                    <a:pt x="108" y="29"/>
                    <a:pt x="116" y="29"/>
                  </a:cubicBezTo>
                  <a:cubicBezTo>
                    <a:pt x="116" y="29"/>
                    <a:pt x="116" y="29"/>
                    <a:pt x="116" y="29"/>
                  </a:cubicBezTo>
                  <a:cubicBezTo>
                    <a:pt x="117" y="29"/>
                    <a:pt x="117" y="29"/>
                    <a:pt x="118" y="29"/>
                  </a:cubicBezTo>
                  <a:cubicBezTo>
                    <a:pt x="118" y="29"/>
                    <a:pt x="118" y="29"/>
                    <a:pt x="118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2" y="29"/>
                  </a:cubicBezTo>
                  <a:cubicBezTo>
                    <a:pt x="122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5" y="29"/>
                  </a:cubicBezTo>
                  <a:cubicBezTo>
                    <a:pt x="125" y="29"/>
                    <a:pt x="125" y="29"/>
                    <a:pt x="126" y="29"/>
                  </a:cubicBezTo>
                  <a:cubicBezTo>
                    <a:pt x="126" y="28"/>
                    <a:pt x="126" y="28"/>
                    <a:pt x="127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7"/>
                    <a:pt x="129" y="27"/>
                    <a:pt x="129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1" y="26"/>
                    <a:pt x="131" y="26"/>
                    <a:pt x="131" y="26"/>
                  </a:cubicBezTo>
                  <a:cubicBezTo>
                    <a:pt x="131" y="26"/>
                    <a:pt x="131" y="26"/>
                    <a:pt x="131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0" y="24"/>
                    <a:pt x="130" y="24"/>
                    <a:pt x="130" y="24"/>
                  </a:cubicBezTo>
                  <a:cubicBezTo>
                    <a:pt x="130" y="24"/>
                    <a:pt x="130" y="24"/>
                    <a:pt x="130" y="24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3"/>
                    <a:pt x="128" y="23"/>
                    <a:pt x="128" y="23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6" y="22"/>
                    <a:pt x="126" y="22"/>
                    <a:pt x="126" y="22"/>
                  </a:cubicBezTo>
                  <a:cubicBezTo>
                    <a:pt x="125" y="22"/>
                    <a:pt x="125" y="22"/>
                    <a:pt x="125" y="22"/>
                  </a:cubicBezTo>
                  <a:cubicBezTo>
                    <a:pt x="125" y="22"/>
                    <a:pt x="125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cubicBezTo>
                    <a:pt x="123" y="21"/>
                    <a:pt x="123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cubicBezTo>
                    <a:pt x="121" y="21"/>
                    <a:pt x="120" y="21"/>
                    <a:pt x="120" y="21"/>
                  </a:cubicBezTo>
                  <a:cubicBezTo>
                    <a:pt x="119" y="21"/>
                    <a:pt x="119" y="21"/>
                    <a:pt x="119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cubicBezTo>
                    <a:pt x="110" y="21"/>
                    <a:pt x="100" y="14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3" y="2"/>
                    <a:pt x="83" y="0"/>
                    <a:pt x="77" y="0"/>
                  </a:cubicBezTo>
                  <a:cubicBezTo>
                    <a:pt x="77" y="0"/>
                    <a:pt x="76" y="0"/>
                    <a:pt x="7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7869617" y="1703626"/>
              <a:ext cx="36996" cy="22674"/>
            </a:xfrm>
            <a:custGeom>
              <a:avLst/>
              <a:gdLst/>
              <a:ahLst/>
              <a:cxnLst/>
              <a:rect l="l" t="t" r="r" b="b"/>
              <a:pathLst>
                <a:path w="72" h="44" extrusionOk="0">
                  <a:moveTo>
                    <a:pt x="45" y="38"/>
                  </a:moveTo>
                  <a:cubicBezTo>
                    <a:pt x="44" y="37"/>
                    <a:pt x="43" y="37"/>
                    <a:pt x="42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2" y="37"/>
                    <a:pt x="44" y="37"/>
                    <a:pt x="45" y="38"/>
                  </a:cubicBezTo>
                  <a:moveTo>
                    <a:pt x="41" y="36"/>
                  </a:moveTo>
                  <a:cubicBezTo>
                    <a:pt x="40" y="36"/>
                    <a:pt x="40" y="36"/>
                    <a:pt x="39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5"/>
                    <a:pt x="38" y="35"/>
                    <a:pt x="37" y="35"/>
                  </a:cubicBezTo>
                  <a:cubicBezTo>
                    <a:pt x="38" y="35"/>
                    <a:pt x="40" y="36"/>
                    <a:pt x="41" y="36"/>
                  </a:cubicBezTo>
                  <a:moveTo>
                    <a:pt x="46" y="19"/>
                  </a:moveTo>
                  <a:cubicBezTo>
                    <a:pt x="45" y="18"/>
                    <a:pt x="44" y="18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4" y="18"/>
                    <a:pt x="44" y="18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46" y="19"/>
                    <a:pt x="46" y="19"/>
                    <a:pt x="46" y="19"/>
                  </a:cubicBezTo>
                  <a:moveTo>
                    <a:pt x="42" y="17"/>
                  </a:moveTo>
                  <a:cubicBezTo>
                    <a:pt x="41" y="16"/>
                    <a:pt x="39" y="15"/>
                    <a:pt x="38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1" y="16"/>
                    <a:pt x="41" y="16"/>
                    <a:pt x="42" y="17"/>
                  </a:cubicBezTo>
                  <a:cubicBezTo>
                    <a:pt x="42" y="17"/>
                    <a:pt x="42" y="17"/>
                    <a:pt x="42" y="17"/>
                  </a:cubicBezTo>
                  <a:moveTo>
                    <a:pt x="38" y="15"/>
                  </a:moveTo>
                  <a:cubicBezTo>
                    <a:pt x="37" y="14"/>
                    <a:pt x="36" y="14"/>
                    <a:pt x="35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4"/>
                    <a:pt x="37" y="14"/>
                    <a:pt x="37" y="15"/>
                  </a:cubicBezTo>
                  <a:cubicBezTo>
                    <a:pt x="38" y="15"/>
                    <a:pt x="38" y="15"/>
                    <a:pt x="38" y="15"/>
                  </a:cubicBezTo>
                  <a:moveTo>
                    <a:pt x="35" y="14"/>
                  </a:moveTo>
                  <a:cubicBezTo>
                    <a:pt x="34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5" y="14"/>
                    <a:pt x="35" y="14"/>
                    <a:pt x="35" y="14"/>
                  </a:cubicBezTo>
                  <a:moveTo>
                    <a:pt x="32" y="13"/>
                  </a:moveTo>
                  <a:cubicBezTo>
                    <a:pt x="32" y="13"/>
                    <a:pt x="31" y="13"/>
                    <a:pt x="31" y="13"/>
                  </a:cubicBezTo>
                  <a:cubicBezTo>
                    <a:pt x="31" y="13"/>
                    <a:pt x="31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moveTo>
                    <a:pt x="4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2" y="0"/>
                    <a:pt x="7" y="0"/>
                    <a:pt x="10" y="4"/>
                  </a:cubicBezTo>
                  <a:cubicBezTo>
                    <a:pt x="13" y="7"/>
                    <a:pt x="15" y="8"/>
                    <a:pt x="15" y="9"/>
                  </a:cubicBezTo>
                  <a:cubicBezTo>
                    <a:pt x="15" y="8"/>
                    <a:pt x="12" y="7"/>
                    <a:pt x="10" y="5"/>
                  </a:cubicBezTo>
                  <a:cubicBezTo>
                    <a:pt x="7" y="2"/>
                    <a:pt x="1" y="1"/>
                    <a:pt x="1" y="1"/>
                  </a:cubicBezTo>
                  <a:cubicBezTo>
                    <a:pt x="1" y="1"/>
                    <a:pt x="7" y="4"/>
                    <a:pt x="9" y="7"/>
                  </a:cubicBezTo>
                  <a:cubicBezTo>
                    <a:pt x="10" y="9"/>
                    <a:pt x="14" y="10"/>
                    <a:pt x="14" y="10"/>
                  </a:cubicBezTo>
                  <a:cubicBezTo>
                    <a:pt x="14" y="10"/>
                    <a:pt x="9" y="9"/>
                    <a:pt x="3" y="3"/>
                  </a:cubicBezTo>
                  <a:cubicBezTo>
                    <a:pt x="5" y="9"/>
                    <a:pt x="10" y="12"/>
                    <a:pt x="10" y="12"/>
                  </a:cubicBezTo>
                  <a:cubicBezTo>
                    <a:pt x="10" y="12"/>
                    <a:pt x="3" y="8"/>
                    <a:pt x="0" y="5"/>
                  </a:cubicBezTo>
                  <a:cubicBezTo>
                    <a:pt x="3" y="12"/>
                    <a:pt x="13" y="16"/>
                    <a:pt x="15" y="17"/>
                  </a:cubicBezTo>
                  <a:cubicBezTo>
                    <a:pt x="20" y="19"/>
                    <a:pt x="21" y="25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2"/>
                    <a:pt x="32" y="32"/>
                  </a:cubicBezTo>
                  <a:cubicBezTo>
                    <a:pt x="31" y="32"/>
                    <a:pt x="31" y="31"/>
                    <a:pt x="30" y="31"/>
                  </a:cubicBezTo>
                  <a:cubicBezTo>
                    <a:pt x="31" y="32"/>
                    <a:pt x="32" y="33"/>
                    <a:pt x="32" y="34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4" y="36"/>
                    <a:pt x="35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7" y="38"/>
                    <a:pt x="38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40" y="39"/>
                    <a:pt x="41" y="39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3" y="39"/>
                    <a:pt x="44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53" y="40"/>
                    <a:pt x="58" y="39"/>
                    <a:pt x="62" y="41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4" y="42"/>
                    <a:pt x="64" y="42"/>
                    <a:pt x="64" y="42"/>
                  </a:cubicBezTo>
                  <a:cubicBezTo>
                    <a:pt x="65" y="43"/>
                    <a:pt x="66" y="43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8" y="44"/>
                    <a:pt x="69" y="44"/>
                    <a:pt x="69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2" y="44"/>
                    <a:pt x="72" y="44"/>
                    <a:pt x="72" y="43"/>
                  </a:cubicBezTo>
                  <a:cubicBezTo>
                    <a:pt x="72" y="43"/>
                    <a:pt x="72" y="42"/>
                    <a:pt x="72" y="42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1" y="41"/>
                    <a:pt x="71" y="41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38"/>
                    <a:pt x="67" y="38"/>
                    <a:pt x="6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2" y="35"/>
                    <a:pt x="58" y="28"/>
                    <a:pt x="51" y="22"/>
                  </a:cubicBezTo>
                  <a:cubicBezTo>
                    <a:pt x="49" y="21"/>
                    <a:pt x="48" y="20"/>
                    <a:pt x="47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9" y="21"/>
                    <a:pt x="50" y="22"/>
                    <a:pt x="51" y="22"/>
                  </a:cubicBezTo>
                  <a:cubicBezTo>
                    <a:pt x="52" y="16"/>
                    <a:pt x="52" y="15"/>
                    <a:pt x="49" y="14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7" y="13"/>
                    <a:pt x="47" y="13"/>
                    <a:pt x="46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4" y="11"/>
                    <a:pt x="43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1" y="11"/>
                    <a:pt x="41" y="11"/>
                  </a:cubicBezTo>
                  <a:cubicBezTo>
                    <a:pt x="40" y="11"/>
                    <a:pt x="40" y="10"/>
                    <a:pt x="40" y="10"/>
                  </a:cubicBezTo>
                  <a:cubicBezTo>
                    <a:pt x="39" y="10"/>
                    <a:pt x="38" y="10"/>
                    <a:pt x="38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5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3" y="10"/>
                    <a:pt x="33" y="10"/>
                    <a:pt x="32" y="10"/>
                  </a:cubicBezTo>
                  <a:cubicBezTo>
                    <a:pt x="32" y="10"/>
                    <a:pt x="31" y="10"/>
                    <a:pt x="31" y="9"/>
                  </a:cubicBezTo>
                  <a:cubicBezTo>
                    <a:pt x="30" y="9"/>
                    <a:pt x="30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26" y="9"/>
                    <a:pt x="25" y="9"/>
                    <a:pt x="25" y="9"/>
                  </a:cubicBezTo>
                  <a:cubicBezTo>
                    <a:pt x="23" y="9"/>
                    <a:pt x="22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19" y="7"/>
                    <a:pt x="18" y="6"/>
                  </a:cubicBezTo>
                  <a:cubicBezTo>
                    <a:pt x="12" y="1"/>
                    <a:pt x="7" y="0"/>
                    <a:pt x="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8071299" y="1822965"/>
              <a:ext cx="41769" cy="14321"/>
            </a:xfrm>
            <a:custGeom>
              <a:avLst/>
              <a:gdLst/>
              <a:ahLst/>
              <a:cxnLst/>
              <a:rect l="l" t="t" r="r" b="b"/>
              <a:pathLst>
                <a:path w="80" h="28" extrusionOk="0">
                  <a:moveTo>
                    <a:pt x="52" y="25"/>
                  </a:moveTo>
                  <a:cubicBezTo>
                    <a:pt x="51" y="25"/>
                    <a:pt x="50" y="25"/>
                    <a:pt x="49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9" y="25"/>
                    <a:pt x="50" y="25"/>
                    <a:pt x="52" y="25"/>
                  </a:cubicBezTo>
                  <a:moveTo>
                    <a:pt x="48" y="25"/>
                  </a:moveTo>
                  <a:cubicBezTo>
                    <a:pt x="47" y="25"/>
                    <a:pt x="47" y="25"/>
                    <a:pt x="46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5" y="25"/>
                    <a:pt x="47" y="25"/>
                    <a:pt x="48" y="25"/>
                  </a:cubicBezTo>
                  <a:moveTo>
                    <a:pt x="48" y="7"/>
                  </a:moveTo>
                  <a:cubicBezTo>
                    <a:pt x="47" y="7"/>
                    <a:pt x="46" y="7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6" y="7"/>
                    <a:pt x="46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8" y="7"/>
                  </a:cubicBezTo>
                  <a:moveTo>
                    <a:pt x="44" y="6"/>
                  </a:moveTo>
                  <a:cubicBezTo>
                    <a:pt x="42" y="6"/>
                    <a:pt x="41" y="6"/>
                    <a:pt x="39" y="5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moveTo>
                    <a:pt x="39" y="5"/>
                  </a:moveTo>
                  <a:cubicBezTo>
                    <a:pt x="38" y="5"/>
                    <a:pt x="37" y="5"/>
                    <a:pt x="36" y="5"/>
                  </a:cubicBezTo>
                  <a:cubicBezTo>
                    <a:pt x="36" y="5"/>
                    <a:pt x="37" y="5"/>
                    <a:pt x="37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5"/>
                    <a:pt x="39" y="5"/>
                    <a:pt x="39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6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4" y="1"/>
                    <a:pt x="7" y="1"/>
                    <a:pt x="9" y="3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5" y="6"/>
                    <a:pt x="12" y="5"/>
                    <a:pt x="9" y="4"/>
                  </a:cubicBezTo>
                  <a:cubicBezTo>
                    <a:pt x="7" y="3"/>
                    <a:pt x="2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1" y="7"/>
                    <a:pt x="15" y="7"/>
                    <a:pt x="15" y="7"/>
                  </a:cubicBezTo>
                  <a:cubicBezTo>
                    <a:pt x="15" y="7"/>
                    <a:pt x="14" y="8"/>
                    <a:pt x="14" y="8"/>
                  </a:cubicBezTo>
                  <a:cubicBezTo>
                    <a:pt x="12" y="8"/>
                    <a:pt x="8" y="7"/>
                    <a:pt x="2" y="4"/>
                  </a:cubicBezTo>
                  <a:cubicBezTo>
                    <a:pt x="6" y="8"/>
                    <a:pt x="11" y="10"/>
                    <a:pt x="11" y="10"/>
                  </a:cubicBezTo>
                  <a:cubicBezTo>
                    <a:pt x="11" y="10"/>
                    <a:pt x="4" y="9"/>
                    <a:pt x="0" y="6"/>
                  </a:cubicBezTo>
                  <a:cubicBezTo>
                    <a:pt x="4" y="12"/>
                    <a:pt x="15" y="13"/>
                    <a:pt x="17" y="14"/>
                  </a:cubicBezTo>
                  <a:cubicBezTo>
                    <a:pt x="23" y="15"/>
                    <a:pt x="25" y="20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4"/>
                    <a:pt x="38" y="25"/>
                    <a:pt x="39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7"/>
                    <a:pt x="41" y="27"/>
                    <a:pt x="42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8"/>
                    <a:pt x="45" y="28"/>
                    <a:pt x="45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7" y="28"/>
                    <a:pt x="48" y="28"/>
                    <a:pt x="49" y="28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51" y="27"/>
                    <a:pt x="52" y="26"/>
                    <a:pt x="53" y="25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9" y="25"/>
                    <a:pt x="64" y="24"/>
                    <a:pt x="67" y="24"/>
                  </a:cubicBezTo>
                  <a:cubicBezTo>
                    <a:pt x="68" y="24"/>
                    <a:pt x="69" y="24"/>
                    <a:pt x="70" y="24"/>
                  </a:cubicBezTo>
                  <a:cubicBezTo>
                    <a:pt x="70" y="24"/>
                    <a:pt x="70" y="24"/>
                    <a:pt x="70" y="24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4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8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6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0"/>
                    <a:pt x="73" y="19"/>
                    <a:pt x="73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8" y="18"/>
                    <a:pt x="62" y="13"/>
                    <a:pt x="53" y="9"/>
                  </a:cubicBezTo>
                  <a:cubicBezTo>
                    <a:pt x="52" y="9"/>
                    <a:pt x="50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1" y="8"/>
                  </a:cubicBezTo>
                  <a:cubicBezTo>
                    <a:pt x="52" y="8"/>
                    <a:pt x="52" y="9"/>
                    <a:pt x="53" y="9"/>
                  </a:cubicBezTo>
                  <a:cubicBezTo>
                    <a:pt x="53" y="3"/>
                    <a:pt x="53" y="2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0"/>
                    <a:pt x="44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0" y="1"/>
                    <a:pt x="40" y="1"/>
                    <a:pt x="39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6" y="1"/>
                    <a:pt x="35" y="1"/>
                    <a:pt x="35" y="1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2"/>
                    <a:pt x="33" y="2"/>
                    <a:pt x="32" y="2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0" y="2"/>
                    <a:pt x="30" y="2"/>
                    <a:pt x="29" y="3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7" y="3"/>
                    <a:pt x="27" y="3"/>
                    <a:pt x="26" y="3"/>
                  </a:cubicBezTo>
                  <a:cubicBezTo>
                    <a:pt x="26" y="3"/>
                    <a:pt x="25" y="3"/>
                    <a:pt x="25" y="3"/>
                  </a:cubicBezTo>
                  <a:cubicBezTo>
                    <a:pt x="23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3"/>
                    <a:pt x="18" y="3"/>
                  </a:cubicBezTo>
                  <a:cubicBezTo>
                    <a:pt x="13" y="0"/>
                    <a:pt x="9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7891098" y="1796710"/>
              <a:ext cx="52509" cy="19094"/>
            </a:xfrm>
            <a:custGeom>
              <a:avLst/>
              <a:gdLst/>
              <a:ahLst/>
              <a:cxnLst/>
              <a:rect l="l" t="t" r="r" b="b"/>
              <a:pathLst>
                <a:path w="101" h="36" extrusionOk="0">
                  <a:moveTo>
                    <a:pt x="63" y="33"/>
                  </a:moveTo>
                  <a:cubicBezTo>
                    <a:pt x="63" y="33"/>
                    <a:pt x="63" y="33"/>
                    <a:pt x="63" y="33"/>
                  </a:cubicBezTo>
                  <a:cubicBezTo>
                    <a:pt x="63" y="33"/>
                    <a:pt x="62" y="32"/>
                    <a:pt x="62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2"/>
                    <a:pt x="63" y="32"/>
                    <a:pt x="63" y="33"/>
                  </a:cubicBezTo>
                  <a:moveTo>
                    <a:pt x="61" y="32"/>
                  </a:moveTo>
                  <a:cubicBezTo>
                    <a:pt x="60" y="32"/>
                    <a:pt x="60" y="32"/>
                    <a:pt x="59" y="32"/>
                  </a:cubicBezTo>
                  <a:cubicBezTo>
                    <a:pt x="59" y="32"/>
                    <a:pt x="58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2"/>
                    <a:pt x="60" y="32"/>
                    <a:pt x="61" y="32"/>
                  </a:cubicBezTo>
                  <a:moveTo>
                    <a:pt x="57" y="32"/>
                  </a:moveTo>
                  <a:cubicBezTo>
                    <a:pt x="56" y="32"/>
                    <a:pt x="56" y="32"/>
                    <a:pt x="55" y="32"/>
                  </a:cubicBezTo>
                  <a:cubicBezTo>
                    <a:pt x="55" y="32"/>
                    <a:pt x="54" y="31"/>
                    <a:pt x="54" y="31"/>
                  </a:cubicBezTo>
                  <a:cubicBezTo>
                    <a:pt x="55" y="32"/>
                    <a:pt x="56" y="32"/>
                    <a:pt x="57" y="32"/>
                  </a:cubicBezTo>
                  <a:moveTo>
                    <a:pt x="53" y="31"/>
                  </a:moveTo>
                  <a:cubicBezTo>
                    <a:pt x="53" y="31"/>
                    <a:pt x="52" y="31"/>
                    <a:pt x="51" y="31"/>
                  </a:cubicBezTo>
                  <a:cubicBezTo>
                    <a:pt x="52" y="31"/>
                    <a:pt x="53" y="31"/>
                    <a:pt x="53" y="31"/>
                  </a:cubicBezTo>
                  <a:moveTo>
                    <a:pt x="62" y="10"/>
                  </a:moveTo>
                  <a:cubicBezTo>
                    <a:pt x="60" y="9"/>
                    <a:pt x="58" y="9"/>
                    <a:pt x="56" y="8"/>
                  </a:cubicBezTo>
                  <a:cubicBezTo>
                    <a:pt x="56" y="8"/>
                    <a:pt x="56" y="8"/>
                    <a:pt x="57" y="9"/>
                  </a:cubicBezTo>
                  <a:cubicBezTo>
                    <a:pt x="58" y="9"/>
                    <a:pt x="58" y="9"/>
                    <a:pt x="59" y="9"/>
                  </a:cubicBezTo>
                  <a:cubicBezTo>
                    <a:pt x="60" y="9"/>
                    <a:pt x="60" y="9"/>
                    <a:pt x="61" y="10"/>
                  </a:cubicBezTo>
                  <a:cubicBezTo>
                    <a:pt x="61" y="10"/>
                    <a:pt x="61" y="10"/>
                    <a:pt x="62" y="10"/>
                  </a:cubicBezTo>
                  <a:moveTo>
                    <a:pt x="56" y="8"/>
                  </a:moveTo>
                  <a:cubicBezTo>
                    <a:pt x="55" y="8"/>
                    <a:pt x="55" y="8"/>
                    <a:pt x="54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2" y="8"/>
                  </a:moveTo>
                  <a:cubicBezTo>
                    <a:pt x="52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8"/>
                    <a:pt x="52" y="8"/>
                    <a:pt x="52" y="8"/>
                  </a:cubicBezTo>
                  <a:moveTo>
                    <a:pt x="49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moveTo>
                    <a:pt x="40" y="7"/>
                  </a:moveTo>
                  <a:cubicBezTo>
                    <a:pt x="41" y="7"/>
                    <a:pt x="41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0" y="7"/>
                  </a:cubicBezTo>
                  <a:moveTo>
                    <a:pt x="4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moveTo>
                    <a:pt x="9" y="0"/>
                  </a:moveTo>
                  <a:cubicBezTo>
                    <a:pt x="4" y="0"/>
                    <a:pt x="1" y="2"/>
                    <a:pt x="1" y="2"/>
                  </a:cubicBezTo>
                  <a:cubicBezTo>
                    <a:pt x="1" y="2"/>
                    <a:pt x="2" y="2"/>
                    <a:pt x="4" y="2"/>
                  </a:cubicBezTo>
                  <a:cubicBezTo>
                    <a:pt x="6" y="2"/>
                    <a:pt x="9" y="2"/>
                    <a:pt x="13" y="4"/>
                  </a:cubicBezTo>
                  <a:cubicBezTo>
                    <a:pt x="17" y="7"/>
                    <a:pt x="20" y="8"/>
                    <a:pt x="21" y="8"/>
                  </a:cubicBezTo>
                  <a:cubicBezTo>
                    <a:pt x="20" y="8"/>
                    <a:pt x="16" y="7"/>
                    <a:pt x="12" y="6"/>
                  </a:cubicBezTo>
                  <a:cubicBezTo>
                    <a:pt x="9" y="4"/>
                    <a:pt x="4" y="4"/>
                    <a:pt x="2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9" y="6"/>
                    <a:pt x="12" y="8"/>
                  </a:cubicBezTo>
                  <a:cubicBezTo>
                    <a:pt x="15" y="10"/>
                    <a:pt x="19" y="10"/>
                    <a:pt x="19" y="10"/>
                  </a:cubicBezTo>
                  <a:cubicBezTo>
                    <a:pt x="19" y="10"/>
                    <a:pt x="19" y="10"/>
                    <a:pt x="18" y="10"/>
                  </a:cubicBezTo>
                  <a:cubicBezTo>
                    <a:pt x="16" y="10"/>
                    <a:pt x="10" y="10"/>
                    <a:pt x="3" y="6"/>
                  </a:cubicBezTo>
                  <a:cubicBezTo>
                    <a:pt x="8" y="11"/>
                    <a:pt x="15" y="14"/>
                    <a:pt x="15" y="14"/>
                  </a:cubicBezTo>
                  <a:cubicBezTo>
                    <a:pt x="15" y="14"/>
                    <a:pt x="5" y="12"/>
                    <a:pt x="1" y="9"/>
                  </a:cubicBezTo>
                  <a:cubicBezTo>
                    <a:pt x="6" y="16"/>
                    <a:pt x="20" y="17"/>
                    <a:pt x="23" y="18"/>
                  </a:cubicBezTo>
                  <a:cubicBezTo>
                    <a:pt x="29" y="19"/>
                    <a:pt x="33" y="26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8" y="31"/>
                    <a:pt x="49" y="32"/>
                    <a:pt x="50" y="33"/>
                  </a:cubicBezTo>
                  <a:cubicBezTo>
                    <a:pt x="50" y="33"/>
                    <a:pt x="51" y="33"/>
                    <a:pt x="51" y="34"/>
                  </a:cubicBezTo>
                  <a:cubicBezTo>
                    <a:pt x="52" y="34"/>
                    <a:pt x="53" y="35"/>
                    <a:pt x="54" y="35"/>
                  </a:cubicBezTo>
                  <a:cubicBezTo>
                    <a:pt x="54" y="36"/>
                    <a:pt x="55" y="36"/>
                    <a:pt x="55" y="36"/>
                  </a:cubicBezTo>
                  <a:cubicBezTo>
                    <a:pt x="56" y="36"/>
                    <a:pt x="57" y="36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2" y="36"/>
                    <a:pt x="63" y="36"/>
                    <a:pt x="63" y="35"/>
                  </a:cubicBezTo>
                  <a:cubicBezTo>
                    <a:pt x="65" y="35"/>
                    <a:pt x="66" y="34"/>
                    <a:pt x="68" y="33"/>
                  </a:cubicBezTo>
                  <a:cubicBezTo>
                    <a:pt x="76" y="32"/>
                    <a:pt x="81" y="31"/>
                    <a:pt x="86" y="31"/>
                  </a:cubicBezTo>
                  <a:cubicBezTo>
                    <a:pt x="87" y="31"/>
                    <a:pt x="88" y="31"/>
                    <a:pt x="89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31"/>
                    <a:pt x="90" y="31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2"/>
                    <a:pt x="92" y="32"/>
                  </a:cubicBezTo>
                  <a:cubicBezTo>
                    <a:pt x="93" y="32"/>
                    <a:pt x="93" y="32"/>
                    <a:pt x="94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6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7"/>
                    <a:pt x="97" y="27"/>
                    <a:pt x="97" y="27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6"/>
                    <a:pt x="94" y="26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86" y="24"/>
                    <a:pt x="79" y="17"/>
                    <a:pt x="68" y="12"/>
                  </a:cubicBezTo>
                  <a:cubicBezTo>
                    <a:pt x="66" y="11"/>
                    <a:pt x="64" y="11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4" y="11"/>
                    <a:pt x="64" y="11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67" y="5"/>
                    <a:pt x="67" y="3"/>
                    <a:pt x="63" y="2"/>
                  </a:cubicBezTo>
                  <a:cubicBezTo>
                    <a:pt x="63" y="2"/>
                    <a:pt x="62" y="2"/>
                    <a:pt x="62" y="2"/>
                  </a:cubicBezTo>
                  <a:cubicBezTo>
                    <a:pt x="61" y="2"/>
                    <a:pt x="60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6" y="1"/>
                    <a:pt x="55" y="1"/>
                  </a:cubicBezTo>
                  <a:cubicBezTo>
                    <a:pt x="55" y="1"/>
                    <a:pt x="55" y="1"/>
                    <a:pt x="54" y="1"/>
                  </a:cubicBezTo>
                  <a:cubicBezTo>
                    <a:pt x="53" y="1"/>
                    <a:pt x="53" y="1"/>
                    <a:pt x="52" y="1"/>
                  </a:cubicBezTo>
                  <a:cubicBezTo>
                    <a:pt x="51" y="1"/>
                    <a:pt x="51" y="2"/>
                    <a:pt x="50" y="2"/>
                  </a:cubicBezTo>
                  <a:cubicBezTo>
                    <a:pt x="50" y="2"/>
                    <a:pt x="49" y="2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6" y="2"/>
                    <a:pt x="45" y="2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2" y="3"/>
                    <a:pt x="41" y="3"/>
                  </a:cubicBezTo>
                  <a:cubicBezTo>
                    <a:pt x="41" y="3"/>
                    <a:pt x="40" y="3"/>
                    <a:pt x="40" y="3"/>
                  </a:cubicBezTo>
                  <a:cubicBezTo>
                    <a:pt x="39" y="4"/>
                    <a:pt x="38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5" y="4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0" y="5"/>
                    <a:pt x="28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5" y="5"/>
                    <a:pt x="23" y="4"/>
                  </a:cubicBezTo>
                  <a:cubicBezTo>
                    <a:pt x="17" y="1"/>
                    <a:pt x="13" y="0"/>
                    <a:pt x="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8021177" y="1852800"/>
              <a:ext cx="82344" cy="29834"/>
            </a:xfrm>
            <a:custGeom>
              <a:avLst/>
              <a:gdLst/>
              <a:ahLst/>
              <a:cxnLst/>
              <a:rect l="l" t="t" r="r" b="b"/>
              <a:pathLst>
                <a:path w="160" h="57" extrusionOk="0"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51"/>
                    <a:pt x="99" y="51"/>
                    <a:pt x="100" y="51"/>
                  </a:cubicBezTo>
                  <a:moveTo>
                    <a:pt x="96" y="51"/>
                  </a:moveTo>
                  <a:cubicBezTo>
                    <a:pt x="95" y="51"/>
                    <a:pt x="94" y="51"/>
                    <a:pt x="93" y="50"/>
                  </a:cubicBezTo>
                  <a:cubicBezTo>
                    <a:pt x="93" y="50"/>
                    <a:pt x="92" y="50"/>
                    <a:pt x="92" y="50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3" y="50"/>
                    <a:pt x="94" y="51"/>
                    <a:pt x="96" y="51"/>
                  </a:cubicBezTo>
                  <a:moveTo>
                    <a:pt x="90" y="50"/>
                  </a:moveTo>
                  <a:cubicBezTo>
                    <a:pt x="89" y="50"/>
                    <a:pt x="88" y="50"/>
                    <a:pt x="87" y="50"/>
                  </a:cubicBezTo>
                  <a:cubicBezTo>
                    <a:pt x="87" y="49"/>
                    <a:pt x="86" y="49"/>
                    <a:pt x="86" y="49"/>
                  </a:cubicBezTo>
                  <a:cubicBezTo>
                    <a:pt x="87" y="50"/>
                    <a:pt x="88" y="50"/>
                    <a:pt x="90" y="50"/>
                  </a:cubicBezTo>
                  <a:moveTo>
                    <a:pt x="84" y="49"/>
                  </a:moveTo>
                  <a:cubicBezTo>
                    <a:pt x="83" y="49"/>
                    <a:pt x="82" y="49"/>
                    <a:pt x="81" y="48"/>
                  </a:cubicBezTo>
                  <a:cubicBezTo>
                    <a:pt x="82" y="49"/>
                    <a:pt x="83" y="49"/>
                    <a:pt x="84" y="49"/>
                  </a:cubicBezTo>
                  <a:moveTo>
                    <a:pt x="98" y="15"/>
                  </a:moveTo>
                  <a:cubicBezTo>
                    <a:pt x="95" y="14"/>
                    <a:pt x="91" y="13"/>
                    <a:pt x="88" y="13"/>
                  </a:cubicBezTo>
                  <a:cubicBezTo>
                    <a:pt x="89" y="13"/>
                    <a:pt x="89" y="13"/>
                    <a:pt x="90" y="13"/>
                  </a:cubicBezTo>
                  <a:cubicBezTo>
                    <a:pt x="91" y="13"/>
                    <a:pt x="92" y="14"/>
                    <a:pt x="94" y="14"/>
                  </a:cubicBezTo>
                  <a:cubicBezTo>
                    <a:pt x="94" y="14"/>
                    <a:pt x="95" y="14"/>
                    <a:pt x="96" y="15"/>
                  </a:cubicBezTo>
                  <a:cubicBezTo>
                    <a:pt x="96" y="15"/>
                    <a:pt x="97" y="15"/>
                    <a:pt x="98" y="15"/>
                  </a:cubicBezTo>
                  <a:moveTo>
                    <a:pt x="88" y="13"/>
                  </a:moveTo>
                  <a:cubicBezTo>
                    <a:pt x="87" y="12"/>
                    <a:pt x="86" y="12"/>
                    <a:pt x="84" y="12"/>
                  </a:cubicBezTo>
                  <a:cubicBezTo>
                    <a:pt x="85" y="12"/>
                    <a:pt x="86" y="12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moveTo>
                    <a:pt x="84" y="12"/>
                  </a:move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moveTo>
                    <a:pt x="83" y="12"/>
                  </a:moveTo>
                  <a:cubicBezTo>
                    <a:pt x="82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3" y="12"/>
                  </a:cubicBezTo>
                  <a:moveTo>
                    <a:pt x="64" y="11"/>
                  </a:moveTo>
                  <a:cubicBezTo>
                    <a:pt x="65" y="11"/>
                    <a:pt x="65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5" y="11"/>
                    <a:pt x="64" y="11"/>
                  </a:cubicBezTo>
                  <a:moveTo>
                    <a:pt x="72" y="11"/>
                  </a:moveTo>
                  <a:cubicBezTo>
                    <a:pt x="71" y="11"/>
                    <a:pt x="71" y="11"/>
                    <a:pt x="71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moveTo>
                    <a:pt x="14" y="0"/>
                  </a:moveTo>
                  <a:cubicBezTo>
                    <a:pt x="6" y="0"/>
                    <a:pt x="1" y="3"/>
                    <a:pt x="1" y="3"/>
                  </a:cubicBezTo>
                  <a:cubicBezTo>
                    <a:pt x="1" y="3"/>
                    <a:pt x="3" y="2"/>
                    <a:pt x="6" y="2"/>
                  </a:cubicBezTo>
                  <a:cubicBezTo>
                    <a:pt x="10" y="2"/>
                    <a:pt x="15" y="3"/>
                    <a:pt x="20" y="6"/>
                  </a:cubicBezTo>
                  <a:cubicBezTo>
                    <a:pt x="27" y="11"/>
                    <a:pt x="31" y="12"/>
                    <a:pt x="33" y="12"/>
                  </a:cubicBezTo>
                  <a:cubicBezTo>
                    <a:pt x="31" y="12"/>
                    <a:pt x="25" y="11"/>
                    <a:pt x="19" y="8"/>
                  </a:cubicBezTo>
                  <a:cubicBezTo>
                    <a:pt x="14" y="6"/>
                    <a:pt x="6" y="6"/>
                    <a:pt x="2" y="6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0" y="6"/>
                    <a:pt x="14" y="9"/>
                    <a:pt x="19" y="12"/>
                  </a:cubicBezTo>
                  <a:cubicBezTo>
                    <a:pt x="23" y="15"/>
                    <a:pt x="31" y="15"/>
                    <a:pt x="31" y="15"/>
                  </a:cubicBezTo>
                  <a:cubicBezTo>
                    <a:pt x="31" y="15"/>
                    <a:pt x="30" y="16"/>
                    <a:pt x="28" y="16"/>
                  </a:cubicBezTo>
                  <a:cubicBezTo>
                    <a:pt x="25" y="16"/>
                    <a:pt x="16" y="15"/>
                    <a:pt x="5" y="9"/>
                  </a:cubicBezTo>
                  <a:cubicBezTo>
                    <a:pt x="13" y="17"/>
                    <a:pt x="24" y="21"/>
                    <a:pt x="24" y="21"/>
                  </a:cubicBezTo>
                  <a:cubicBezTo>
                    <a:pt x="24" y="21"/>
                    <a:pt x="8" y="19"/>
                    <a:pt x="1" y="13"/>
                  </a:cubicBezTo>
                  <a:cubicBezTo>
                    <a:pt x="10" y="25"/>
                    <a:pt x="31" y="27"/>
                    <a:pt x="36" y="28"/>
                  </a:cubicBezTo>
                  <a:cubicBezTo>
                    <a:pt x="47" y="30"/>
                    <a:pt x="52" y="40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5" y="48"/>
                    <a:pt x="77" y="50"/>
                    <a:pt x="79" y="51"/>
                  </a:cubicBezTo>
                  <a:cubicBezTo>
                    <a:pt x="79" y="52"/>
                    <a:pt x="80" y="52"/>
                    <a:pt x="81" y="53"/>
                  </a:cubicBezTo>
                  <a:cubicBezTo>
                    <a:pt x="82" y="54"/>
                    <a:pt x="84" y="55"/>
                    <a:pt x="86" y="56"/>
                  </a:cubicBezTo>
                  <a:cubicBezTo>
                    <a:pt x="86" y="56"/>
                    <a:pt x="87" y="56"/>
                    <a:pt x="88" y="56"/>
                  </a:cubicBezTo>
                  <a:cubicBezTo>
                    <a:pt x="89" y="57"/>
                    <a:pt x="90" y="57"/>
                    <a:pt x="92" y="57"/>
                  </a:cubicBezTo>
                  <a:cubicBezTo>
                    <a:pt x="92" y="57"/>
                    <a:pt x="92" y="57"/>
                    <a:pt x="92" y="57"/>
                  </a:cubicBezTo>
                  <a:cubicBezTo>
                    <a:pt x="93" y="57"/>
                    <a:pt x="93" y="57"/>
                    <a:pt x="94" y="57"/>
                  </a:cubicBezTo>
                  <a:cubicBezTo>
                    <a:pt x="95" y="57"/>
                    <a:pt x="97" y="57"/>
                    <a:pt x="98" y="56"/>
                  </a:cubicBezTo>
                  <a:cubicBezTo>
                    <a:pt x="99" y="56"/>
                    <a:pt x="99" y="56"/>
                    <a:pt x="100" y="56"/>
                  </a:cubicBezTo>
                  <a:cubicBezTo>
                    <a:pt x="102" y="55"/>
                    <a:pt x="105" y="53"/>
                    <a:pt x="107" y="51"/>
                  </a:cubicBezTo>
                  <a:cubicBezTo>
                    <a:pt x="120" y="51"/>
                    <a:pt x="128" y="48"/>
                    <a:pt x="135" y="48"/>
                  </a:cubicBezTo>
                  <a:cubicBezTo>
                    <a:pt x="137" y="48"/>
                    <a:pt x="139" y="48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2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4" y="49"/>
                    <a:pt x="144" y="49"/>
                  </a:cubicBezTo>
                  <a:cubicBezTo>
                    <a:pt x="145" y="49"/>
                    <a:pt x="145" y="49"/>
                    <a:pt x="146" y="50"/>
                  </a:cubicBezTo>
                  <a:cubicBezTo>
                    <a:pt x="147" y="50"/>
                    <a:pt x="147" y="50"/>
                    <a:pt x="148" y="50"/>
                  </a:cubicBezTo>
                  <a:cubicBezTo>
                    <a:pt x="149" y="50"/>
                    <a:pt x="149" y="50"/>
                    <a:pt x="150" y="50"/>
                  </a:cubicBezTo>
                  <a:cubicBezTo>
                    <a:pt x="150" y="50"/>
                    <a:pt x="151" y="50"/>
                    <a:pt x="152" y="50"/>
                  </a:cubicBezTo>
                  <a:cubicBezTo>
                    <a:pt x="152" y="50"/>
                    <a:pt x="152" y="50"/>
                    <a:pt x="153" y="50"/>
                  </a:cubicBezTo>
                  <a:cubicBezTo>
                    <a:pt x="153" y="50"/>
                    <a:pt x="153" y="50"/>
                    <a:pt x="153" y="50"/>
                  </a:cubicBezTo>
                  <a:cubicBezTo>
                    <a:pt x="153" y="50"/>
                    <a:pt x="154" y="50"/>
                    <a:pt x="154" y="50"/>
                  </a:cubicBezTo>
                  <a:cubicBezTo>
                    <a:pt x="155" y="50"/>
                    <a:pt x="155" y="50"/>
                    <a:pt x="156" y="50"/>
                  </a:cubicBezTo>
                  <a:cubicBezTo>
                    <a:pt x="156" y="50"/>
                    <a:pt x="156" y="50"/>
                    <a:pt x="157" y="50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7"/>
                    <a:pt x="160" y="47"/>
                  </a:cubicBezTo>
                  <a:cubicBezTo>
                    <a:pt x="160" y="46"/>
                    <a:pt x="160" y="46"/>
                    <a:pt x="160" y="46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8" y="44"/>
                    <a:pt x="158" y="44"/>
                    <a:pt x="158" y="44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6" y="43"/>
                    <a:pt x="156" y="43"/>
                    <a:pt x="156" y="43"/>
                  </a:cubicBezTo>
                  <a:cubicBezTo>
                    <a:pt x="156" y="43"/>
                    <a:pt x="156" y="42"/>
                    <a:pt x="155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3" y="41"/>
                    <a:pt x="153" y="41"/>
                  </a:cubicBezTo>
                  <a:cubicBezTo>
                    <a:pt x="153" y="41"/>
                    <a:pt x="152" y="41"/>
                    <a:pt x="152" y="41"/>
                  </a:cubicBezTo>
                  <a:cubicBezTo>
                    <a:pt x="151" y="41"/>
                    <a:pt x="151" y="40"/>
                    <a:pt x="150" y="40"/>
                  </a:cubicBezTo>
                  <a:cubicBezTo>
                    <a:pt x="150" y="40"/>
                    <a:pt x="150" y="40"/>
                    <a:pt x="149" y="40"/>
                  </a:cubicBezTo>
                  <a:cubicBezTo>
                    <a:pt x="149" y="40"/>
                    <a:pt x="148" y="40"/>
                    <a:pt x="148" y="39"/>
                  </a:cubicBezTo>
                  <a:cubicBezTo>
                    <a:pt x="147" y="39"/>
                    <a:pt x="147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4" y="39"/>
                    <a:pt x="144" y="39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36" y="37"/>
                    <a:pt x="125" y="26"/>
                    <a:pt x="108" y="19"/>
                  </a:cubicBezTo>
                  <a:cubicBezTo>
                    <a:pt x="105" y="18"/>
                    <a:pt x="102" y="17"/>
                    <a:pt x="99" y="16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0" y="16"/>
                    <a:pt x="101" y="16"/>
                    <a:pt x="102" y="17"/>
                  </a:cubicBezTo>
                  <a:cubicBezTo>
                    <a:pt x="104" y="17"/>
                    <a:pt x="106" y="18"/>
                    <a:pt x="108" y="19"/>
                  </a:cubicBezTo>
                  <a:cubicBezTo>
                    <a:pt x="107" y="7"/>
                    <a:pt x="107" y="4"/>
                    <a:pt x="100" y="3"/>
                  </a:cubicBezTo>
                  <a:cubicBezTo>
                    <a:pt x="99" y="3"/>
                    <a:pt x="98" y="3"/>
                    <a:pt x="97" y="2"/>
                  </a:cubicBezTo>
                  <a:cubicBezTo>
                    <a:pt x="96" y="2"/>
                    <a:pt x="95" y="2"/>
                    <a:pt x="94" y="2"/>
                  </a:cubicBezTo>
                  <a:cubicBezTo>
                    <a:pt x="93" y="2"/>
                    <a:pt x="93" y="2"/>
                    <a:pt x="92" y="2"/>
                  </a:cubicBezTo>
                  <a:cubicBezTo>
                    <a:pt x="92" y="2"/>
                    <a:pt x="92" y="2"/>
                    <a:pt x="91" y="2"/>
                  </a:cubicBezTo>
                  <a:cubicBezTo>
                    <a:pt x="90" y="2"/>
                    <a:pt x="89" y="1"/>
                    <a:pt x="88" y="1"/>
                  </a:cubicBezTo>
                  <a:cubicBezTo>
                    <a:pt x="87" y="1"/>
                    <a:pt x="86" y="2"/>
                    <a:pt x="86" y="2"/>
                  </a:cubicBezTo>
                  <a:cubicBezTo>
                    <a:pt x="84" y="2"/>
                    <a:pt x="83" y="2"/>
                    <a:pt x="82" y="2"/>
                  </a:cubicBezTo>
                  <a:cubicBezTo>
                    <a:pt x="81" y="2"/>
                    <a:pt x="81" y="2"/>
                    <a:pt x="80" y="2"/>
                  </a:cubicBezTo>
                  <a:cubicBezTo>
                    <a:pt x="79" y="2"/>
                    <a:pt x="78" y="2"/>
                    <a:pt x="76" y="3"/>
                  </a:cubicBezTo>
                  <a:cubicBezTo>
                    <a:pt x="76" y="3"/>
                    <a:pt x="75" y="3"/>
                    <a:pt x="74" y="3"/>
                  </a:cubicBezTo>
                  <a:cubicBezTo>
                    <a:pt x="73" y="3"/>
                    <a:pt x="72" y="3"/>
                    <a:pt x="71" y="4"/>
                  </a:cubicBezTo>
                  <a:cubicBezTo>
                    <a:pt x="70" y="4"/>
                    <a:pt x="69" y="4"/>
                    <a:pt x="69" y="4"/>
                  </a:cubicBezTo>
                  <a:cubicBezTo>
                    <a:pt x="67" y="4"/>
                    <a:pt x="66" y="4"/>
                    <a:pt x="65" y="5"/>
                  </a:cubicBezTo>
                  <a:cubicBezTo>
                    <a:pt x="64" y="5"/>
                    <a:pt x="64" y="5"/>
                    <a:pt x="63" y="5"/>
                  </a:cubicBezTo>
                  <a:cubicBezTo>
                    <a:pt x="62" y="5"/>
                    <a:pt x="60" y="6"/>
                    <a:pt x="59" y="6"/>
                  </a:cubicBezTo>
                  <a:cubicBezTo>
                    <a:pt x="58" y="6"/>
                    <a:pt x="57" y="6"/>
                    <a:pt x="57" y="6"/>
                  </a:cubicBezTo>
                  <a:cubicBezTo>
                    <a:pt x="56" y="6"/>
                    <a:pt x="54" y="7"/>
                    <a:pt x="53" y="7"/>
                  </a:cubicBezTo>
                  <a:cubicBezTo>
                    <a:pt x="52" y="7"/>
                    <a:pt x="52" y="7"/>
                    <a:pt x="51" y="7"/>
                  </a:cubicBezTo>
                  <a:cubicBezTo>
                    <a:pt x="48" y="8"/>
                    <a:pt x="45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39" y="7"/>
                    <a:pt x="37" y="6"/>
                  </a:cubicBezTo>
                  <a:cubicBezTo>
                    <a:pt x="27" y="1"/>
                    <a:pt x="20" y="0"/>
                    <a:pt x="1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26"/>
            <p:cNvSpPr/>
            <p:nvPr/>
          </p:nvSpPr>
          <p:spPr>
            <a:xfrm>
              <a:off x="8046239" y="1832512"/>
              <a:ext cx="41769" cy="15514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52" y="26"/>
                  </a:moveTo>
                  <a:cubicBezTo>
                    <a:pt x="51" y="26"/>
                    <a:pt x="50" y="26"/>
                    <a:pt x="49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6"/>
                    <a:pt x="51" y="26"/>
                    <a:pt x="52" y="26"/>
                  </a:cubicBezTo>
                  <a:moveTo>
                    <a:pt x="48" y="26"/>
                  </a:moveTo>
                  <a:cubicBezTo>
                    <a:pt x="47" y="26"/>
                    <a:pt x="47" y="26"/>
                    <a:pt x="46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5" y="25"/>
                    <a:pt x="47" y="25"/>
                    <a:pt x="48" y="26"/>
                  </a:cubicBezTo>
                  <a:moveTo>
                    <a:pt x="42" y="25"/>
                  </a:moveTo>
                  <a:cubicBezTo>
                    <a:pt x="42" y="25"/>
                    <a:pt x="41" y="25"/>
                    <a:pt x="41" y="25"/>
                  </a:cubicBezTo>
                  <a:cubicBezTo>
                    <a:pt x="41" y="25"/>
                    <a:pt x="42" y="25"/>
                    <a:pt x="42" y="25"/>
                  </a:cubicBezTo>
                  <a:moveTo>
                    <a:pt x="48" y="8"/>
                  </a:moveTo>
                  <a:cubicBezTo>
                    <a:pt x="47" y="7"/>
                    <a:pt x="46" y="7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5" y="7"/>
                    <a:pt x="46" y="7"/>
                    <a:pt x="46" y="7"/>
                  </a:cubicBezTo>
                  <a:cubicBezTo>
                    <a:pt x="47" y="7"/>
                    <a:pt x="47" y="7"/>
                    <a:pt x="48" y="7"/>
                  </a:cubicBezTo>
                  <a:cubicBezTo>
                    <a:pt x="48" y="8"/>
                    <a:pt x="48" y="8"/>
                    <a:pt x="48" y="8"/>
                  </a:cubicBezTo>
                  <a:moveTo>
                    <a:pt x="42" y="6"/>
                  </a:moveTo>
                  <a:cubicBezTo>
                    <a:pt x="41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6"/>
                    <a:pt x="41" y="6"/>
                    <a:pt x="42" y="6"/>
                  </a:cubicBezTo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2" y="6"/>
                    <a:pt x="32" y="6"/>
                  </a:cubicBezTo>
                  <a:moveTo>
                    <a:pt x="39" y="6"/>
                  </a:moveTo>
                  <a:cubicBezTo>
                    <a:pt x="38" y="6"/>
                    <a:pt x="37" y="6"/>
                    <a:pt x="36" y="6"/>
                  </a:cubicBezTo>
                  <a:cubicBezTo>
                    <a:pt x="36" y="6"/>
                    <a:pt x="37" y="6"/>
                    <a:pt x="37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9" y="6"/>
                    <a:pt x="39" y="6"/>
                    <a:pt x="39" y="6"/>
                  </a:cubicBezTo>
                  <a:moveTo>
                    <a:pt x="33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4" y="6"/>
                    <a:pt x="35" y="6"/>
                    <a:pt x="35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6"/>
                    <a:pt x="34" y="6"/>
                    <a:pt x="33" y="6"/>
                  </a:cubicBezTo>
                  <a:moveTo>
                    <a:pt x="6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" y="1"/>
                    <a:pt x="2" y="1"/>
                  </a:cubicBezTo>
                  <a:cubicBezTo>
                    <a:pt x="4" y="1"/>
                    <a:pt x="7" y="2"/>
                    <a:pt x="9" y="3"/>
                  </a:cubicBezTo>
                  <a:cubicBezTo>
                    <a:pt x="13" y="6"/>
                    <a:pt x="15" y="6"/>
                    <a:pt x="16" y="6"/>
                  </a:cubicBezTo>
                  <a:cubicBezTo>
                    <a:pt x="15" y="6"/>
                    <a:pt x="12" y="6"/>
                    <a:pt x="9" y="4"/>
                  </a:cubicBezTo>
                  <a:cubicBezTo>
                    <a:pt x="7" y="3"/>
                    <a:pt x="3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1" y="8"/>
                    <a:pt x="15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2" y="8"/>
                    <a:pt x="8" y="8"/>
                    <a:pt x="2" y="5"/>
                  </a:cubicBezTo>
                  <a:cubicBezTo>
                    <a:pt x="6" y="9"/>
                    <a:pt x="11" y="11"/>
                    <a:pt x="11" y="11"/>
                  </a:cubicBezTo>
                  <a:cubicBezTo>
                    <a:pt x="11" y="11"/>
                    <a:pt x="4" y="9"/>
                    <a:pt x="0" y="7"/>
                  </a:cubicBezTo>
                  <a:cubicBezTo>
                    <a:pt x="4" y="13"/>
                    <a:pt x="15" y="14"/>
                    <a:pt x="17" y="14"/>
                  </a:cubicBezTo>
                  <a:cubicBezTo>
                    <a:pt x="23" y="15"/>
                    <a:pt x="25" y="20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6" y="23"/>
                  </a:cubicBezTo>
                  <a:cubicBezTo>
                    <a:pt x="37" y="24"/>
                    <a:pt x="38" y="25"/>
                    <a:pt x="39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7"/>
                    <a:pt x="42" y="28"/>
                    <a:pt x="42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9"/>
                    <a:pt x="45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7" y="29"/>
                    <a:pt x="48" y="29"/>
                    <a:pt x="49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8"/>
                    <a:pt x="52" y="27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60" y="26"/>
                    <a:pt x="64" y="24"/>
                    <a:pt x="67" y="24"/>
                  </a:cubicBezTo>
                  <a:cubicBezTo>
                    <a:pt x="68" y="24"/>
                    <a:pt x="69" y="24"/>
                    <a:pt x="70" y="25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79" y="23"/>
                    <a:pt x="79" y="23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8" y="22"/>
                    <a:pt x="78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6" y="21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0"/>
                    <a:pt x="73" y="20"/>
                    <a:pt x="73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8" y="19"/>
                    <a:pt x="62" y="13"/>
                    <a:pt x="53" y="10"/>
                  </a:cubicBezTo>
                  <a:cubicBezTo>
                    <a:pt x="52" y="9"/>
                    <a:pt x="51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1" y="8"/>
                  </a:cubicBezTo>
                  <a:cubicBezTo>
                    <a:pt x="52" y="9"/>
                    <a:pt x="53" y="9"/>
                    <a:pt x="53" y="10"/>
                  </a:cubicBezTo>
                  <a:cubicBezTo>
                    <a:pt x="53" y="4"/>
                    <a:pt x="53" y="2"/>
                    <a:pt x="49" y="2"/>
                  </a:cubicBezTo>
                  <a:cubicBezTo>
                    <a:pt x="49" y="2"/>
                    <a:pt x="49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4" y="1"/>
                    <a:pt x="43" y="1"/>
                  </a:cubicBezTo>
                  <a:cubicBezTo>
                    <a:pt x="43" y="1"/>
                    <a:pt x="43" y="1"/>
                    <a:pt x="42" y="1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7" y="2"/>
                    <a:pt x="37" y="2"/>
                  </a:cubicBezTo>
                  <a:cubicBezTo>
                    <a:pt x="36" y="2"/>
                    <a:pt x="36" y="2"/>
                    <a:pt x="35" y="2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2"/>
                    <a:pt x="33" y="2"/>
                    <a:pt x="32" y="2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30" y="3"/>
                    <a:pt x="30" y="3"/>
                    <a:pt x="29" y="3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7" y="3"/>
                    <a:pt x="27" y="3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3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4"/>
                    <a:pt x="18" y="3"/>
                  </a:cubicBezTo>
                  <a:cubicBezTo>
                    <a:pt x="13" y="1"/>
                    <a:pt x="9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26"/>
            <p:cNvSpPr/>
            <p:nvPr/>
          </p:nvSpPr>
          <p:spPr>
            <a:xfrm>
              <a:off x="8123809" y="1853993"/>
              <a:ext cx="89505" cy="29834"/>
            </a:xfrm>
            <a:custGeom>
              <a:avLst/>
              <a:gdLst/>
              <a:ahLst/>
              <a:cxnLst/>
              <a:rect l="l" t="t" r="r" b="b"/>
              <a:pathLst>
                <a:path w="172" h="57" extrusionOk="0">
                  <a:moveTo>
                    <a:pt x="95" y="50"/>
                  </a:moveTo>
                  <a:cubicBezTo>
                    <a:pt x="94" y="50"/>
                    <a:pt x="92" y="50"/>
                    <a:pt x="91" y="50"/>
                  </a:cubicBezTo>
                  <a:cubicBezTo>
                    <a:pt x="92" y="50"/>
                    <a:pt x="93" y="50"/>
                    <a:pt x="95" y="50"/>
                  </a:cubicBezTo>
                  <a:cubicBezTo>
                    <a:pt x="95" y="50"/>
                    <a:pt x="95" y="50"/>
                    <a:pt x="95" y="50"/>
                  </a:cubicBezTo>
                  <a:moveTo>
                    <a:pt x="90" y="50"/>
                  </a:moveTo>
                  <a:cubicBezTo>
                    <a:pt x="90" y="50"/>
                    <a:pt x="90" y="50"/>
                    <a:pt x="89" y="50"/>
                  </a:cubicBezTo>
                  <a:cubicBezTo>
                    <a:pt x="90" y="50"/>
                    <a:pt x="90" y="50"/>
                    <a:pt x="90" y="50"/>
                  </a:cubicBezTo>
                  <a:moveTo>
                    <a:pt x="96" y="50"/>
                  </a:moveTo>
                  <a:cubicBezTo>
                    <a:pt x="98" y="50"/>
                    <a:pt x="99" y="50"/>
                    <a:pt x="100" y="50"/>
                  </a:cubicBezTo>
                  <a:cubicBezTo>
                    <a:pt x="99" y="50"/>
                    <a:pt x="99" y="50"/>
                    <a:pt x="98" y="50"/>
                  </a:cubicBezTo>
                  <a:cubicBezTo>
                    <a:pt x="97" y="50"/>
                    <a:pt x="97" y="50"/>
                    <a:pt x="96" y="50"/>
                  </a:cubicBezTo>
                  <a:cubicBezTo>
                    <a:pt x="96" y="50"/>
                    <a:pt x="96" y="50"/>
                    <a:pt x="96" y="50"/>
                  </a:cubicBezTo>
                  <a:moveTo>
                    <a:pt x="102" y="50"/>
                  </a:moveTo>
                  <a:cubicBezTo>
                    <a:pt x="104" y="50"/>
                    <a:pt x="105" y="50"/>
                    <a:pt x="107" y="49"/>
                  </a:cubicBezTo>
                  <a:cubicBezTo>
                    <a:pt x="106" y="50"/>
                    <a:pt x="105" y="50"/>
                    <a:pt x="104" y="50"/>
                  </a:cubicBezTo>
                  <a:cubicBezTo>
                    <a:pt x="104" y="50"/>
                    <a:pt x="103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moveTo>
                    <a:pt x="108" y="49"/>
                  </a:moveTo>
                  <a:cubicBezTo>
                    <a:pt x="110" y="49"/>
                    <a:pt x="111" y="49"/>
                    <a:pt x="112" y="49"/>
                  </a:cubicBezTo>
                  <a:cubicBezTo>
                    <a:pt x="112" y="49"/>
                    <a:pt x="111" y="49"/>
                    <a:pt x="111" y="49"/>
                  </a:cubicBezTo>
                  <a:cubicBezTo>
                    <a:pt x="110" y="49"/>
                    <a:pt x="109" y="49"/>
                    <a:pt x="109" y="49"/>
                  </a:cubicBezTo>
                  <a:cubicBezTo>
                    <a:pt x="108" y="49"/>
                    <a:pt x="108" y="49"/>
                    <a:pt x="108" y="49"/>
                  </a:cubicBezTo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moveTo>
                    <a:pt x="66" y="15"/>
                  </a:moveTo>
                  <a:cubicBezTo>
                    <a:pt x="67" y="15"/>
                    <a:pt x="67" y="15"/>
                    <a:pt x="68" y="15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8" y="15"/>
                    <a:pt x="67" y="15"/>
                    <a:pt x="66" y="15"/>
                  </a:cubicBezTo>
                  <a:moveTo>
                    <a:pt x="73" y="13"/>
                  </a:moveTo>
                  <a:cubicBezTo>
                    <a:pt x="73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3" y="13"/>
                  </a:cubicBezTo>
                  <a:moveTo>
                    <a:pt x="107" y="13"/>
                  </a:moveTo>
                  <a:cubicBezTo>
                    <a:pt x="106" y="13"/>
                    <a:pt x="104" y="13"/>
                    <a:pt x="103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3"/>
                    <a:pt x="105" y="13"/>
                    <a:pt x="106" y="13"/>
                  </a:cubicBezTo>
                  <a:cubicBezTo>
                    <a:pt x="107" y="13"/>
                    <a:pt x="107" y="13"/>
                    <a:pt x="107" y="13"/>
                  </a:cubicBezTo>
                  <a:moveTo>
                    <a:pt x="80" y="13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0" y="13"/>
                    <a:pt x="80" y="13"/>
                    <a:pt x="80" y="13"/>
                  </a:cubicBezTo>
                  <a:moveTo>
                    <a:pt x="101" y="13"/>
                  </a:moveTo>
                  <a:cubicBezTo>
                    <a:pt x="100" y="12"/>
                    <a:pt x="98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8" y="12"/>
                    <a:pt x="99" y="12"/>
                    <a:pt x="100" y="12"/>
                  </a:cubicBezTo>
                  <a:cubicBezTo>
                    <a:pt x="100" y="12"/>
                    <a:pt x="101" y="12"/>
                    <a:pt x="101" y="13"/>
                  </a:cubicBezTo>
                  <a:moveTo>
                    <a:pt x="83" y="12"/>
                  </a:moveTo>
                  <a:cubicBezTo>
                    <a:pt x="84" y="12"/>
                    <a:pt x="84" y="12"/>
                    <a:pt x="84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4" y="12"/>
                    <a:pt x="83" y="12"/>
                  </a:cubicBezTo>
                  <a:moveTo>
                    <a:pt x="86" y="12"/>
                  </a:move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moveTo>
                    <a:pt x="96" y="12"/>
                  </a:moveTo>
                  <a:cubicBezTo>
                    <a:pt x="95" y="12"/>
                    <a:pt x="94" y="12"/>
                    <a:pt x="93" y="12"/>
                  </a:cubicBezTo>
                  <a:cubicBezTo>
                    <a:pt x="94" y="12"/>
                    <a:pt x="95" y="12"/>
                    <a:pt x="96" y="12"/>
                  </a:cubicBezTo>
                  <a:moveTo>
                    <a:pt x="93" y="12"/>
                  </a:moveTo>
                  <a:cubicBezTo>
                    <a:pt x="92" y="12"/>
                    <a:pt x="92" y="12"/>
                    <a:pt x="91" y="12"/>
                  </a:cubicBezTo>
                  <a:cubicBezTo>
                    <a:pt x="92" y="12"/>
                    <a:pt x="92" y="12"/>
                    <a:pt x="93" y="12"/>
                  </a:cubicBezTo>
                  <a:moveTo>
                    <a:pt x="87" y="12"/>
                  </a:moveTo>
                  <a:cubicBezTo>
                    <a:pt x="88" y="12"/>
                    <a:pt x="89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0" y="12"/>
                    <a:pt x="88" y="12"/>
                    <a:pt x="87" y="12"/>
                  </a:cubicBezTo>
                  <a:moveTo>
                    <a:pt x="100" y="0"/>
                  </a:moveTo>
                  <a:cubicBezTo>
                    <a:pt x="100" y="0"/>
                    <a:pt x="99" y="0"/>
                    <a:pt x="99" y="0"/>
                  </a:cubicBezTo>
                  <a:cubicBezTo>
                    <a:pt x="98" y="0"/>
                    <a:pt x="96" y="0"/>
                    <a:pt x="95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3" y="0"/>
                    <a:pt x="93" y="0"/>
                    <a:pt x="92" y="0"/>
                  </a:cubicBezTo>
                  <a:cubicBezTo>
                    <a:pt x="91" y="0"/>
                    <a:pt x="90" y="0"/>
                    <a:pt x="89" y="0"/>
                  </a:cubicBezTo>
                  <a:cubicBezTo>
                    <a:pt x="88" y="1"/>
                    <a:pt x="87" y="1"/>
                    <a:pt x="86" y="1"/>
                  </a:cubicBezTo>
                  <a:cubicBezTo>
                    <a:pt x="85" y="1"/>
                    <a:pt x="84" y="2"/>
                    <a:pt x="83" y="2"/>
                  </a:cubicBezTo>
                  <a:cubicBezTo>
                    <a:pt x="82" y="2"/>
                    <a:pt x="81" y="2"/>
                    <a:pt x="81" y="3"/>
                  </a:cubicBezTo>
                  <a:cubicBezTo>
                    <a:pt x="80" y="3"/>
                    <a:pt x="78" y="3"/>
                    <a:pt x="77" y="4"/>
                  </a:cubicBezTo>
                  <a:cubicBezTo>
                    <a:pt x="76" y="4"/>
                    <a:pt x="76" y="4"/>
                    <a:pt x="75" y="5"/>
                  </a:cubicBezTo>
                  <a:cubicBezTo>
                    <a:pt x="74" y="5"/>
                    <a:pt x="73" y="5"/>
                    <a:pt x="72" y="6"/>
                  </a:cubicBezTo>
                  <a:cubicBezTo>
                    <a:pt x="71" y="6"/>
                    <a:pt x="70" y="6"/>
                    <a:pt x="69" y="7"/>
                  </a:cubicBezTo>
                  <a:cubicBezTo>
                    <a:pt x="68" y="7"/>
                    <a:pt x="67" y="8"/>
                    <a:pt x="66" y="8"/>
                  </a:cubicBezTo>
                  <a:cubicBezTo>
                    <a:pt x="65" y="8"/>
                    <a:pt x="64" y="9"/>
                    <a:pt x="64" y="9"/>
                  </a:cubicBezTo>
                  <a:cubicBezTo>
                    <a:pt x="62" y="10"/>
                    <a:pt x="61" y="10"/>
                    <a:pt x="60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7" y="12"/>
                    <a:pt x="55" y="12"/>
                    <a:pt x="54" y="13"/>
                  </a:cubicBezTo>
                  <a:cubicBezTo>
                    <a:pt x="53" y="13"/>
                    <a:pt x="53" y="13"/>
                    <a:pt x="52" y="14"/>
                  </a:cubicBezTo>
                  <a:cubicBezTo>
                    <a:pt x="49" y="15"/>
                    <a:pt x="46" y="16"/>
                    <a:pt x="43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2" y="16"/>
                    <a:pt x="39" y="16"/>
                    <a:pt x="37" y="15"/>
                  </a:cubicBezTo>
                  <a:cubicBezTo>
                    <a:pt x="31" y="13"/>
                    <a:pt x="26" y="13"/>
                    <a:pt x="21" y="13"/>
                  </a:cubicBezTo>
                  <a:cubicBezTo>
                    <a:pt x="7" y="13"/>
                    <a:pt x="0" y="19"/>
                    <a:pt x="0" y="19"/>
                  </a:cubicBezTo>
                  <a:cubicBezTo>
                    <a:pt x="0" y="19"/>
                    <a:pt x="5" y="17"/>
                    <a:pt x="10" y="17"/>
                  </a:cubicBezTo>
                  <a:cubicBezTo>
                    <a:pt x="13" y="17"/>
                    <a:pt x="17" y="17"/>
                    <a:pt x="20" y="19"/>
                  </a:cubicBezTo>
                  <a:cubicBezTo>
                    <a:pt x="28" y="22"/>
                    <a:pt x="32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3" y="23"/>
                    <a:pt x="31" y="23"/>
                  </a:cubicBezTo>
                  <a:cubicBezTo>
                    <a:pt x="28" y="23"/>
                    <a:pt x="24" y="22"/>
                    <a:pt x="20" y="21"/>
                  </a:cubicBezTo>
                  <a:cubicBezTo>
                    <a:pt x="18" y="21"/>
                    <a:pt x="15" y="20"/>
                    <a:pt x="13" y="20"/>
                  </a:cubicBezTo>
                  <a:cubicBezTo>
                    <a:pt x="6" y="20"/>
                    <a:pt x="0" y="22"/>
                    <a:pt x="0" y="22"/>
                  </a:cubicBezTo>
                  <a:cubicBezTo>
                    <a:pt x="0" y="22"/>
                    <a:pt x="14" y="22"/>
                    <a:pt x="20" y="25"/>
                  </a:cubicBezTo>
                  <a:cubicBezTo>
                    <a:pt x="23" y="26"/>
                    <a:pt x="27" y="26"/>
                    <a:pt x="29" y="26"/>
                  </a:cubicBezTo>
                  <a:cubicBezTo>
                    <a:pt x="31" y="26"/>
                    <a:pt x="33" y="26"/>
                    <a:pt x="33" y="26"/>
                  </a:cubicBezTo>
                  <a:cubicBezTo>
                    <a:pt x="33" y="26"/>
                    <a:pt x="29" y="27"/>
                    <a:pt x="23" y="27"/>
                  </a:cubicBezTo>
                  <a:cubicBezTo>
                    <a:pt x="19" y="27"/>
                    <a:pt x="13" y="27"/>
                    <a:pt x="6" y="24"/>
                  </a:cubicBezTo>
                  <a:cubicBezTo>
                    <a:pt x="15" y="32"/>
                    <a:pt x="27" y="34"/>
                    <a:pt x="27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10" y="33"/>
                    <a:pt x="2" y="30"/>
                  </a:cubicBezTo>
                  <a:cubicBezTo>
                    <a:pt x="10" y="37"/>
                    <a:pt x="24" y="38"/>
                    <a:pt x="33" y="38"/>
                  </a:cubicBezTo>
                  <a:cubicBezTo>
                    <a:pt x="36" y="38"/>
                    <a:pt x="39" y="38"/>
                    <a:pt x="40" y="38"/>
                  </a:cubicBezTo>
                  <a:cubicBezTo>
                    <a:pt x="52" y="38"/>
                    <a:pt x="59" y="47"/>
                    <a:pt x="83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5" y="51"/>
                    <a:pt x="87" y="53"/>
                    <a:pt x="89" y="54"/>
                  </a:cubicBezTo>
                  <a:cubicBezTo>
                    <a:pt x="90" y="54"/>
                    <a:pt x="91" y="54"/>
                    <a:pt x="92" y="55"/>
                  </a:cubicBezTo>
                  <a:cubicBezTo>
                    <a:pt x="93" y="56"/>
                    <a:pt x="95" y="56"/>
                    <a:pt x="97" y="57"/>
                  </a:cubicBezTo>
                  <a:cubicBezTo>
                    <a:pt x="98" y="57"/>
                    <a:pt x="99" y="57"/>
                    <a:pt x="99" y="57"/>
                  </a:cubicBezTo>
                  <a:cubicBezTo>
                    <a:pt x="100" y="57"/>
                    <a:pt x="100" y="57"/>
                    <a:pt x="101" y="57"/>
                  </a:cubicBezTo>
                  <a:cubicBezTo>
                    <a:pt x="102" y="57"/>
                    <a:pt x="103" y="57"/>
                    <a:pt x="104" y="57"/>
                  </a:cubicBezTo>
                  <a:cubicBezTo>
                    <a:pt x="105" y="57"/>
                    <a:pt x="105" y="56"/>
                    <a:pt x="106" y="56"/>
                  </a:cubicBezTo>
                  <a:cubicBezTo>
                    <a:pt x="107" y="56"/>
                    <a:pt x="109" y="55"/>
                    <a:pt x="110" y="55"/>
                  </a:cubicBezTo>
                  <a:cubicBezTo>
                    <a:pt x="111" y="54"/>
                    <a:pt x="111" y="54"/>
                    <a:pt x="112" y="54"/>
                  </a:cubicBezTo>
                  <a:cubicBezTo>
                    <a:pt x="114" y="52"/>
                    <a:pt x="116" y="50"/>
                    <a:pt x="118" y="48"/>
                  </a:cubicBezTo>
                  <a:cubicBezTo>
                    <a:pt x="134" y="44"/>
                    <a:pt x="142" y="39"/>
                    <a:pt x="152" y="39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9"/>
                    <a:pt x="154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6" y="38"/>
                    <a:pt x="156" y="38"/>
                  </a:cubicBezTo>
                  <a:cubicBezTo>
                    <a:pt x="157" y="38"/>
                    <a:pt x="157" y="38"/>
                    <a:pt x="158" y="38"/>
                  </a:cubicBezTo>
                  <a:cubicBezTo>
                    <a:pt x="159" y="38"/>
                    <a:pt x="160" y="38"/>
                    <a:pt x="160" y="38"/>
                  </a:cubicBezTo>
                  <a:cubicBezTo>
                    <a:pt x="161" y="38"/>
                    <a:pt x="161" y="38"/>
                    <a:pt x="162" y="38"/>
                  </a:cubicBezTo>
                  <a:cubicBezTo>
                    <a:pt x="163" y="38"/>
                    <a:pt x="163" y="38"/>
                    <a:pt x="164" y="38"/>
                  </a:cubicBezTo>
                  <a:cubicBezTo>
                    <a:pt x="164" y="38"/>
                    <a:pt x="165" y="38"/>
                    <a:pt x="165" y="37"/>
                  </a:cubicBezTo>
                  <a:cubicBezTo>
                    <a:pt x="166" y="37"/>
                    <a:pt x="166" y="37"/>
                    <a:pt x="167" y="37"/>
                  </a:cubicBezTo>
                  <a:cubicBezTo>
                    <a:pt x="167" y="37"/>
                    <a:pt x="168" y="37"/>
                    <a:pt x="168" y="37"/>
                  </a:cubicBezTo>
                  <a:cubicBezTo>
                    <a:pt x="168" y="37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3"/>
                    <a:pt x="172" y="33"/>
                  </a:cubicBezTo>
                  <a:cubicBezTo>
                    <a:pt x="172" y="32"/>
                    <a:pt x="172" y="32"/>
                    <a:pt x="171" y="32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9" y="30"/>
                    <a:pt x="169" y="30"/>
                    <a:pt x="168" y="30"/>
                  </a:cubicBezTo>
                  <a:cubicBezTo>
                    <a:pt x="167" y="29"/>
                    <a:pt x="167" y="29"/>
                    <a:pt x="167" y="29"/>
                  </a:cubicBezTo>
                  <a:cubicBezTo>
                    <a:pt x="167" y="29"/>
                    <a:pt x="167" y="29"/>
                    <a:pt x="166" y="29"/>
                  </a:cubicBezTo>
                  <a:cubicBezTo>
                    <a:pt x="166" y="29"/>
                    <a:pt x="165" y="29"/>
                    <a:pt x="165" y="29"/>
                  </a:cubicBezTo>
                  <a:cubicBezTo>
                    <a:pt x="165" y="29"/>
                    <a:pt x="164" y="29"/>
                    <a:pt x="164" y="28"/>
                  </a:cubicBezTo>
                  <a:cubicBezTo>
                    <a:pt x="163" y="28"/>
                    <a:pt x="163" y="28"/>
                    <a:pt x="162" y="28"/>
                  </a:cubicBezTo>
                  <a:cubicBezTo>
                    <a:pt x="162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59" y="28"/>
                  </a:cubicBezTo>
                  <a:cubicBezTo>
                    <a:pt x="159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6" y="2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28"/>
                    <a:pt x="154" y="28"/>
                    <a:pt x="154" y="27"/>
                  </a:cubicBezTo>
                  <a:cubicBezTo>
                    <a:pt x="153" y="27"/>
                    <a:pt x="153" y="27"/>
                    <a:pt x="152" y="27"/>
                  </a:cubicBezTo>
                  <a:cubicBezTo>
                    <a:pt x="145" y="27"/>
                    <a:pt x="132" y="19"/>
                    <a:pt x="113" y="14"/>
                  </a:cubicBezTo>
                  <a:cubicBezTo>
                    <a:pt x="109" y="2"/>
                    <a:pt x="109" y="0"/>
                    <a:pt x="101" y="0"/>
                  </a:cubicBezTo>
                  <a:cubicBezTo>
                    <a:pt x="101" y="0"/>
                    <a:pt x="100" y="0"/>
                    <a:pt x="10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8056979" y="1800291"/>
              <a:ext cx="41769" cy="15514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51" y="26"/>
                  </a:moveTo>
                  <a:cubicBezTo>
                    <a:pt x="51" y="26"/>
                    <a:pt x="50" y="26"/>
                    <a:pt x="50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6"/>
                    <a:pt x="50" y="26"/>
                    <a:pt x="51" y="26"/>
                  </a:cubicBezTo>
                  <a:moveTo>
                    <a:pt x="48" y="26"/>
                  </a:moveTo>
                  <a:cubicBezTo>
                    <a:pt x="48" y="26"/>
                    <a:pt x="47" y="26"/>
                    <a:pt x="47" y="26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6" y="25"/>
                    <a:pt x="47" y="26"/>
                    <a:pt x="48" y="26"/>
                  </a:cubicBezTo>
                  <a:moveTo>
                    <a:pt x="49" y="8"/>
                  </a:moveTo>
                  <a:cubicBezTo>
                    <a:pt x="47" y="7"/>
                    <a:pt x="46" y="7"/>
                    <a:pt x="45" y="7"/>
                  </a:cubicBezTo>
                  <a:cubicBezTo>
                    <a:pt x="46" y="7"/>
                    <a:pt x="46" y="7"/>
                    <a:pt x="47" y="7"/>
                  </a:cubicBezTo>
                  <a:cubicBezTo>
                    <a:pt x="47" y="7"/>
                    <a:pt x="48" y="7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moveTo>
                    <a:pt x="44" y="7"/>
                  </a:moveTo>
                  <a:cubicBezTo>
                    <a:pt x="43" y="6"/>
                    <a:pt x="41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6"/>
                    <a:pt x="42" y="6"/>
                    <a:pt x="42" y="6"/>
                  </a:cubicBezTo>
                  <a:cubicBezTo>
                    <a:pt x="43" y="6"/>
                    <a:pt x="43" y="6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moveTo>
                    <a:pt x="32" y="6"/>
                  </a:moveTo>
                  <a:cubicBezTo>
                    <a:pt x="32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2" y="6"/>
                    <a:pt x="32" y="6"/>
                  </a:cubicBezTo>
                  <a:moveTo>
                    <a:pt x="39" y="6"/>
                  </a:moveTo>
                  <a:cubicBezTo>
                    <a:pt x="38" y="6"/>
                    <a:pt x="38" y="6"/>
                    <a:pt x="37" y="6"/>
                  </a:cubicBezTo>
                  <a:cubicBezTo>
                    <a:pt x="37" y="6"/>
                    <a:pt x="37" y="6"/>
                    <a:pt x="38" y="6"/>
                  </a:cubicBezTo>
                  <a:cubicBezTo>
                    <a:pt x="38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moveTo>
                    <a:pt x="34" y="6"/>
                  </a:moveTo>
                  <a:cubicBezTo>
                    <a:pt x="34" y="6"/>
                    <a:pt x="35" y="6"/>
                    <a:pt x="35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5" y="6"/>
                  </a:cubicBezTo>
                  <a:cubicBezTo>
                    <a:pt x="35" y="6"/>
                    <a:pt x="35" y="6"/>
                    <a:pt x="34" y="6"/>
                  </a:cubicBezTo>
                  <a:moveTo>
                    <a:pt x="7" y="0"/>
                  </a:moveTo>
                  <a:cubicBezTo>
                    <a:pt x="3" y="0"/>
                    <a:pt x="1" y="2"/>
                    <a:pt x="0" y="2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5" y="1"/>
                    <a:pt x="7" y="2"/>
                    <a:pt x="10" y="3"/>
                  </a:cubicBezTo>
                  <a:cubicBezTo>
                    <a:pt x="14" y="6"/>
                    <a:pt x="16" y="6"/>
                    <a:pt x="16" y="6"/>
                  </a:cubicBezTo>
                  <a:cubicBezTo>
                    <a:pt x="16" y="6"/>
                    <a:pt x="13" y="6"/>
                    <a:pt x="10" y="4"/>
                  </a:cubicBezTo>
                  <a:cubicBezTo>
                    <a:pt x="7" y="3"/>
                    <a:pt x="3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2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2" y="8"/>
                    <a:pt x="8" y="8"/>
                    <a:pt x="3" y="5"/>
                  </a:cubicBezTo>
                  <a:cubicBezTo>
                    <a:pt x="7" y="9"/>
                    <a:pt x="12" y="11"/>
                    <a:pt x="12" y="11"/>
                  </a:cubicBezTo>
                  <a:cubicBezTo>
                    <a:pt x="12" y="11"/>
                    <a:pt x="4" y="10"/>
                    <a:pt x="1" y="7"/>
                  </a:cubicBezTo>
                  <a:cubicBezTo>
                    <a:pt x="5" y="13"/>
                    <a:pt x="16" y="14"/>
                    <a:pt x="18" y="14"/>
                  </a:cubicBezTo>
                  <a:cubicBezTo>
                    <a:pt x="23" y="15"/>
                    <a:pt x="26" y="20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8" y="24"/>
                    <a:pt x="38" y="24"/>
                    <a:pt x="39" y="24"/>
                  </a:cubicBezTo>
                  <a:cubicBezTo>
                    <a:pt x="38" y="24"/>
                    <a:pt x="38" y="24"/>
                    <a:pt x="37" y="24"/>
                  </a:cubicBezTo>
                  <a:cubicBezTo>
                    <a:pt x="38" y="25"/>
                    <a:pt x="39" y="25"/>
                    <a:pt x="39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7"/>
                    <a:pt x="42" y="28"/>
                    <a:pt x="43" y="28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5" y="29"/>
                    <a:pt x="45" y="29"/>
                    <a:pt x="46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8" y="29"/>
                    <a:pt x="49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8"/>
                    <a:pt x="52" y="27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60" y="26"/>
                    <a:pt x="64" y="24"/>
                    <a:pt x="68" y="24"/>
                  </a:cubicBezTo>
                  <a:cubicBezTo>
                    <a:pt x="69" y="24"/>
                    <a:pt x="70" y="24"/>
                    <a:pt x="70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2"/>
                    <a:pt x="79" y="22"/>
                    <a:pt x="78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77" y="21"/>
                    <a:pt x="77" y="21"/>
                    <a:pt x="76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4" y="20"/>
                    <a:pt x="73" y="20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68" y="19"/>
                    <a:pt x="63" y="14"/>
                    <a:pt x="54" y="10"/>
                  </a:cubicBezTo>
                  <a:cubicBezTo>
                    <a:pt x="53" y="9"/>
                    <a:pt x="51" y="9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8"/>
                    <a:pt x="51" y="8"/>
                    <a:pt x="51" y="9"/>
                  </a:cubicBezTo>
                  <a:cubicBezTo>
                    <a:pt x="52" y="9"/>
                    <a:pt x="53" y="9"/>
                    <a:pt x="54" y="10"/>
                  </a:cubicBezTo>
                  <a:cubicBezTo>
                    <a:pt x="53" y="4"/>
                    <a:pt x="53" y="2"/>
                    <a:pt x="50" y="2"/>
                  </a:cubicBezTo>
                  <a:cubicBezTo>
                    <a:pt x="50" y="2"/>
                    <a:pt x="49" y="2"/>
                    <a:pt x="49" y="1"/>
                  </a:cubicBezTo>
                  <a:cubicBezTo>
                    <a:pt x="48" y="1"/>
                    <a:pt x="48" y="1"/>
                    <a:pt x="47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4" y="1"/>
                  </a:cubicBezTo>
                  <a:cubicBezTo>
                    <a:pt x="44" y="1"/>
                    <a:pt x="43" y="1"/>
                    <a:pt x="43" y="1"/>
                  </a:cubicBezTo>
                  <a:cubicBezTo>
                    <a:pt x="42" y="1"/>
                    <a:pt x="42" y="1"/>
                    <a:pt x="41" y="1"/>
                  </a:cubicBezTo>
                  <a:cubicBezTo>
                    <a:pt x="41" y="1"/>
                    <a:pt x="40" y="1"/>
                    <a:pt x="40" y="1"/>
                  </a:cubicBezTo>
                  <a:cubicBezTo>
                    <a:pt x="39" y="1"/>
                    <a:pt x="39" y="1"/>
                    <a:pt x="38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6" y="2"/>
                    <a:pt x="35" y="2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2"/>
                    <a:pt x="33" y="2"/>
                    <a:pt x="33" y="3"/>
                  </a:cubicBezTo>
                  <a:cubicBezTo>
                    <a:pt x="32" y="3"/>
                    <a:pt x="32" y="3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9" y="3"/>
                    <a:pt x="29" y="3"/>
                    <a:pt x="28" y="3"/>
                  </a:cubicBezTo>
                  <a:cubicBezTo>
                    <a:pt x="28" y="3"/>
                    <a:pt x="27" y="4"/>
                    <a:pt x="27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4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4"/>
                    <a:pt x="18" y="3"/>
                  </a:cubicBezTo>
                  <a:cubicBezTo>
                    <a:pt x="14" y="1"/>
                    <a:pt x="10" y="0"/>
                    <a:pt x="7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7994922" y="1827738"/>
              <a:ext cx="52509" cy="19094"/>
            </a:xfrm>
            <a:custGeom>
              <a:avLst/>
              <a:gdLst/>
              <a:ahLst/>
              <a:cxnLst/>
              <a:rect l="l" t="t" r="r" b="b"/>
              <a:pathLst>
                <a:path w="101" h="36" extrusionOk="0">
                  <a:moveTo>
                    <a:pt x="63" y="32"/>
                  </a:moveTo>
                  <a:cubicBezTo>
                    <a:pt x="63" y="32"/>
                    <a:pt x="63" y="32"/>
                    <a:pt x="63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2"/>
                    <a:pt x="63" y="32"/>
                    <a:pt x="63" y="32"/>
                  </a:cubicBezTo>
                  <a:moveTo>
                    <a:pt x="61" y="32"/>
                  </a:moveTo>
                  <a:cubicBezTo>
                    <a:pt x="60" y="32"/>
                    <a:pt x="59" y="32"/>
                    <a:pt x="59" y="32"/>
                  </a:cubicBezTo>
                  <a:cubicBezTo>
                    <a:pt x="59" y="32"/>
                    <a:pt x="58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2"/>
                    <a:pt x="60" y="32"/>
                    <a:pt x="61" y="32"/>
                  </a:cubicBezTo>
                  <a:moveTo>
                    <a:pt x="57" y="32"/>
                  </a:moveTo>
                  <a:cubicBezTo>
                    <a:pt x="56" y="32"/>
                    <a:pt x="56" y="32"/>
                    <a:pt x="55" y="31"/>
                  </a:cubicBezTo>
                  <a:cubicBezTo>
                    <a:pt x="55" y="31"/>
                    <a:pt x="54" y="31"/>
                    <a:pt x="54" y="31"/>
                  </a:cubicBezTo>
                  <a:cubicBezTo>
                    <a:pt x="55" y="31"/>
                    <a:pt x="56" y="32"/>
                    <a:pt x="57" y="32"/>
                  </a:cubicBezTo>
                  <a:moveTo>
                    <a:pt x="62" y="10"/>
                  </a:moveTo>
                  <a:cubicBezTo>
                    <a:pt x="60" y="9"/>
                    <a:pt x="59" y="9"/>
                    <a:pt x="57" y="9"/>
                  </a:cubicBezTo>
                  <a:cubicBezTo>
                    <a:pt x="58" y="9"/>
                    <a:pt x="58" y="9"/>
                    <a:pt x="59" y="9"/>
                  </a:cubicBezTo>
                  <a:cubicBezTo>
                    <a:pt x="60" y="9"/>
                    <a:pt x="60" y="9"/>
                    <a:pt x="61" y="9"/>
                  </a:cubicBezTo>
                  <a:cubicBezTo>
                    <a:pt x="61" y="10"/>
                    <a:pt x="61" y="10"/>
                    <a:pt x="62" y="10"/>
                  </a:cubicBezTo>
                  <a:moveTo>
                    <a:pt x="56" y="8"/>
                  </a:move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6" y="8"/>
                  </a:moveTo>
                  <a:cubicBezTo>
                    <a:pt x="55" y="8"/>
                    <a:pt x="54" y="8"/>
                    <a:pt x="53" y="8"/>
                  </a:cubicBezTo>
                  <a:cubicBezTo>
                    <a:pt x="54" y="8"/>
                    <a:pt x="54" y="8"/>
                    <a:pt x="55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2" y="8"/>
                  </a:moveTo>
                  <a:cubicBezTo>
                    <a:pt x="52" y="8"/>
                    <a:pt x="51" y="8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8"/>
                    <a:pt x="52" y="8"/>
                    <a:pt x="52" y="8"/>
                  </a:cubicBezTo>
                  <a:moveTo>
                    <a:pt x="49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moveTo>
                    <a:pt x="40" y="7"/>
                  </a:moveTo>
                  <a:cubicBezTo>
                    <a:pt x="40" y="7"/>
                    <a:pt x="40" y="7"/>
                    <a:pt x="40" y="7"/>
                  </a:cubicBezTo>
                  <a:cubicBezTo>
                    <a:pt x="41" y="7"/>
                    <a:pt x="41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0" y="7"/>
                  </a:cubicBezTo>
                  <a:moveTo>
                    <a:pt x="4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moveTo>
                    <a:pt x="9" y="0"/>
                  </a:moveTo>
                  <a:cubicBezTo>
                    <a:pt x="4" y="0"/>
                    <a:pt x="1" y="2"/>
                    <a:pt x="1" y="2"/>
                  </a:cubicBezTo>
                  <a:cubicBezTo>
                    <a:pt x="1" y="2"/>
                    <a:pt x="2" y="2"/>
                    <a:pt x="4" y="2"/>
                  </a:cubicBezTo>
                  <a:cubicBezTo>
                    <a:pt x="6" y="2"/>
                    <a:pt x="9" y="2"/>
                    <a:pt x="13" y="4"/>
                  </a:cubicBezTo>
                  <a:cubicBezTo>
                    <a:pt x="17" y="7"/>
                    <a:pt x="20" y="8"/>
                    <a:pt x="21" y="8"/>
                  </a:cubicBezTo>
                  <a:cubicBezTo>
                    <a:pt x="20" y="8"/>
                    <a:pt x="16" y="7"/>
                    <a:pt x="12" y="5"/>
                  </a:cubicBezTo>
                  <a:cubicBezTo>
                    <a:pt x="9" y="4"/>
                    <a:pt x="4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9" y="6"/>
                    <a:pt x="12" y="8"/>
                  </a:cubicBezTo>
                  <a:cubicBezTo>
                    <a:pt x="15" y="10"/>
                    <a:pt x="19" y="10"/>
                    <a:pt x="19" y="10"/>
                  </a:cubicBezTo>
                  <a:cubicBezTo>
                    <a:pt x="19" y="10"/>
                    <a:pt x="19" y="10"/>
                    <a:pt x="18" y="10"/>
                  </a:cubicBezTo>
                  <a:cubicBezTo>
                    <a:pt x="15" y="10"/>
                    <a:pt x="10" y="9"/>
                    <a:pt x="3" y="6"/>
                  </a:cubicBezTo>
                  <a:cubicBezTo>
                    <a:pt x="8" y="11"/>
                    <a:pt x="15" y="14"/>
                    <a:pt x="15" y="14"/>
                  </a:cubicBezTo>
                  <a:cubicBezTo>
                    <a:pt x="15" y="14"/>
                    <a:pt x="5" y="12"/>
                    <a:pt x="1" y="9"/>
                  </a:cubicBezTo>
                  <a:cubicBezTo>
                    <a:pt x="6" y="16"/>
                    <a:pt x="20" y="17"/>
                    <a:pt x="23" y="18"/>
                  </a:cubicBezTo>
                  <a:cubicBezTo>
                    <a:pt x="29" y="19"/>
                    <a:pt x="33" y="25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8" y="31"/>
                    <a:pt x="49" y="32"/>
                    <a:pt x="50" y="33"/>
                  </a:cubicBezTo>
                  <a:cubicBezTo>
                    <a:pt x="50" y="33"/>
                    <a:pt x="51" y="33"/>
                    <a:pt x="51" y="34"/>
                  </a:cubicBezTo>
                  <a:cubicBezTo>
                    <a:pt x="52" y="34"/>
                    <a:pt x="53" y="35"/>
                    <a:pt x="54" y="35"/>
                  </a:cubicBezTo>
                  <a:cubicBezTo>
                    <a:pt x="54" y="35"/>
                    <a:pt x="55" y="36"/>
                    <a:pt x="55" y="36"/>
                  </a:cubicBezTo>
                  <a:cubicBezTo>
                    <a:pt x="56" y="36"/>
                    <a:pt x="57" y="36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2" y="36"/>
                    <a:pt x="63" y="35"/>
                    <a:pt x="63" y="35"/>
                  </a:cubicBezTo>
                  <a:cubicBezTo>
                    <a:pt x="65" y="35"/>
                    <a:pt x="66" y="34"/>
                    <a:pt x="68" y="33"/>
                  </a:cubicBezTo>
                  <a:cubicBezTo>
                    <a:pt x="76" y="32"/>
                    <a:pt x="81" y="31"/>
                    <a:pt x="86" y="31"/>
                  </a:cubicBezTo>
                  <a:cubicBezTo>
                    <a:pt x="87" y="31"/>
                    <a:pt x="88" y="31"/>
                    <a:pt x="89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31"/>
                    <a:pt x="90" y="31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1"/>
                  </a:cubicBezTo>
                  <a:cubicBezTo>
                    <a:pt x="93" y="32"/>
                    <a:pt x="93" y="32"/>
                    <a:pt x="94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6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7"/>
                    <a:pt x="97" y="27"/>
                    <a:pt x="97" y="27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5"/>
                    <a:pt x="94" y="25"/>
                    <a:pt x="94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86" y="24"/>
                    <a:pt x="79" y="17"/>
                    <a:pt x="68" y="12"/>
                  </a:cubicBezTo>
                  <a:cubicBezTo>
                    <a:pt x="66" y="11"/>
                    <a:pt x="64" y="11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4" y="10"/>
                    <a:pt x="64" y="11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67" y="5"/>
                    <a:pt x="67" y="3"/>
                    <a:pt x="63" y="2"/>
                  </a:cubicBezTo>
                  <a:cubicBezTo>
                    <a:pt x="62" y="2"/>
                    <a:pt x="62" y="2"/>
                    <a:pt x="61" y="2"/>
                  </a:cubicBezTo>
                  <a:cubicBezTo>
                    <a:pt x="61" y="2"/>
                    <a:pt x="60" y="2"/>
                    <a:pt x="59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6" y="1"/>
                    <a:pt x="55" y="1"/>
                  </a:cubicBezTo>
                  <a:cubicBezTo>
                    <a:pt x="55" y="1"/>
                    <a:pt x="55" y="1"/>
                    <a:pt x="54" y="1"/>
                  </a:cubicBezTo>
                  <a:cubicBezTo>
                    <a:pt x="53" y="1"/>
                    <a:pt x="53" y="1"/>
                    <a:pt x="52" y="1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2"/>
                    <a:pt x="49" y="2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6" y="2"/>
                    <a:pt x="45" y="2"/>
                    <a:pt x="45" y="2"/>
                  </a:cubicBezTo>
                  <a:cubicBezTo>
                    <a:pt x="44" y="2"/>
                    <a:pt x="44" y="3"/>
                    <a:pt x="43" y="3"/>
                  </a:cubicBezTo>
                  <a:cubicBezTo>
                    <a:pt x="43" y="3"/>
                    <a:pt x="42" y="3"/>
                    <a:pt x="41" y="3"/>
                  </a:cubicBezTo>
                  <a:cubicBezTo>
                    <a:pt x="41" y="3"/>
                    <a:pt x="40" y="3"/>
                    <a:pt x="40" y="3"/>
                  </a:cubicBezTo>
                  <a:cubicBezTo>
                    <a:pt x="39" y="4"/>
                    <a:pt x="38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5" y="4"/>
                    <a:pt x="34" y="4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0" y="5"/>
                    <a:pt x="28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5" y="4"/>
                    <a:pt x="23" y="4"/>
                  </a:cubicBezTo>
                  <a:cubicBezTo>
                    <a:pt x="17" y="1"/>
                    <a:pt x="12" y="0"/>
                    <a:pt x="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7836202" y="1651116"/>
              <a:ext cx="62057" cy="38189"/>
            </a:xfrm>
            <a:custGeom>
              <a:avLst/>
              <a:gdLst/>
              <a:ahLst/>
              <a:cxnLst/>
              <a:rect l="l" t="t" r="r" b="b"/>
              <a:pathLst>
                <a:path w="120" h="74" extrusionOk="0">
                  <a:moveTo>
                    <a:pt x="71" y="62"/>
                  </a:moveTo>
                  <a:cubicBezTo>
                    <a:pt x="70" y="62"/>
                    <a:pt x="70" y="62"/>
                    <a:pt x="70" y="62"/>
                  </a:cubicBezTo>
                  <a:cubicBezTo>
                    <a:pt x="70" y="62"/>
                    <a:pt x="69" y="62"/>
                    <a:pt x="69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9" y="62"/>
                    <a:pt x="70" y="62"/>
                    <a:pt x="71" y="62"/>
                  </a:cubicBezTo>
                  <a:moveTo>
                    <a:pt x="67" y="61"/>
                  </a:moveTo>
                  <a:cubicBezTo>
                    <a:pt x="67" y="61"/>
                    <a:pt x="66" y="60"/>
                    <a:pt x="65" y="60"/>
                  </a:cubicBezTo>
                  <a:cubicBezTo>
                    <a:pt x="65" y="60"/>
                    <a:pt x="64" y="60"/>
                    <a:pt x="64" y="59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65" y="60"/>
                    <a:pt x="66" y="60"/>
                    <a:pt x="67" y="61"/>
                  </a:cubicBezTo>
                  <a:moveTo>
                    <a:pt x="62" y="59"/>
                  </a:moveTo>
                  <a:cubicBezTo>
                    <a:pt x="62" y="58"/>
                    <a:pt x="61" y="58"/>
                    <a:pt x="60" y="58"/>
                  </a:cubicBezTo>
                  <a:cubicBezTo>
                    <a:pt x="60" y="58"/>
                    <a:pt x="60" y="58"/>
                    <a:pt x="59" y="57"/>
                  </a:cubicBezTo>
                  <a:cubicBezTo>
                    <a:pt x="60" y="58"/>
                    <a:pt x="61" y="58"/>
                    <a:pt x="62" y="59"/>
                  </a:cubicBezTo>
                  <a:moveTo>
                    <a:pt x="58" y="57"/>
                  </a:moveTo>
                  <a:cubicBezTo>
                    <a:pt x="57" y="56"/>
                    <a:pt x="57" y="56"/>
                    <a:pt x="56" y="56"/>
                  </a:cubicBezTo>
                  <a:cubicBezTo>
                    <a:pt x="57" y="56"/>
                    <a:pt x="57" y="56"/>
                    <a:pt x="58" y="57"/>
                  </a:cubicBezTo>
                  <a:moveTo>
                    <a:pt x="77" y="33"/>
                  </a:moveTo>
                  <a:cubicBezTo>
                    <a:pt x="75" y="32"/>
                    <a:pt x="73" y="31"/>
                    <a:pt x="71" y="29"/>
                  </a:cubicBezTo>
                  <a:cubicBezTo>
                    <a:pt x="72" y="30"/>
                    <a:pt x="73" y="30"/>
                    <a:pt x="74" y="31"/>
                  </a:cubicBezTo>
                  <a:cubicBezTo>
                    <a:pt x="74" y="31"/>
                    <a:pt x="75" y="32"/>
                    <a:pt x="75" y="32"/>
                  </a:cubicBezTo>
                  <a:cubicBezTo>
                    <a:pt x="76" y="32"/>
                    <a:pt x="76" y="33"/>
                    <a:pt x="77" y="33"/>
                  </a:cubicBezTo>
                  <a:moveTo>
                    <a:pt x="70" y="29"/>
                  </a:moveTo>
                  <a:cubicBezTo>
                    <a:pt x="69" y="28"/>
                    <a:pt x="68" y="28"/>
                    <a:pt x="67" y="27"/>
                  </a:cubicBezTo>
                  <a:cubicBezTo>
                    <a:pt x="68" y="28"/>
                    <a:pt x="69" y="28"/>
                    <a:pt x="69" y="28"/>
                  </a:cubicBezTo>
                  <a:cubicBezTo>
                    <a:pt x="70" y="29"/>
                    <a:pt x="70" y="29"/>
                    <a:pt x="70" y="29"/>
                  </a:cubicBezTo>
                  <a:moveTo>
                    <a:pt x="66" y="27"/>
                  </a:moveTo>
                  <a:cubicBezTo>
                    <a:pt x="65" y="26"/>
                    <a:pt x="65" y="26"/>
                    <a:pt x="64" y="26"/>
                  </a:cubicBezTo>
                  <a:cubicBezTo>
                    <a:pt x="65" y="26"/>
                    <a:pt x="65" y="26"/>
                    <a:pt x="65" y="26"/>
                  </a:cubicBezTo>
                  <a:cubicBezTo>
                    <a:pt x="66" y="27"/>
                    <a:pt x="66" y="27"/>
                    <a:pt x="66" y="27"/>
                  </a:cubicBezTo>
                  <a:moveTo>
                    <a:pt x="62" y="25"/>
                  </a:moveTo>
                  <a:cubicBezTo>
                    <a:pt x="61" y="25"/>
                    <a:pt x="61" y="25"/>
                    <a:pt x="61" y="25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5"/>
                    <a:pt x="62" y="25"/>
                    <a:pt x="62" y="25"/>
                  </a:cubicBezTo>
                  <a:moveTo>
                    <a:pt x="57" y="23"/>
                  </a:moveTo>
                  <a:cubicBezTo>
                    <a:pt x="56" y="23"/>
                    <a:pt x="56" y="23"/>
                    <a:pt x="56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3"/>
                    <a:pt x="57" y="23"/>
                  </a:cubicBezTo>
                  <a:moveTo>
                    <a:pt x="53" y="22"/>
                  </a:moveTo>
                  <a:cubicBezTo>
                    <a:pt x="52" y="22"/>
                    <a:pt x="52" y="22"/>
                    <a:pt x="51" y="22"/>
                  </a:cubicBezTo>
                  <a:cubicBezTo>
                    <a:pt x="51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moveTo>
                    <a:pt x="6" y="0"/>
                  </a:moveTo>
                  <a:cubicBezTo>
                    <a:pt x="4" y="0"/>
                    <a:pt x="3" y="1"/>
                    <a:pt x="2" y="1"/>
                  </a:cubicBezTo>
                  <a:cubicBezTo>
                    <a:pt x="3" y="1"/>
                    <a:pt x="11" y="1"/>
                    <a:pt x="17" y="8"/>
                  </a:cubicBezTo>
                  <a:cubicBezTo>
                    <a:pt x="21" y="13"/>
                    <a:pt x="25" y="15"/>
                    <a:pt x="26" y="15"/>
                  </a:cubicBezTo>
                  <a:cubicBezTo>
                    <a:pt x="24" y="15"/>
                    <a:pt x="20" y="13"/>
                    <a:pt x="16" y="9"/>
                  </a:cubicBezTo>
                  <a:cubicBezTo>
                    <a:pt x="11" y="5"/>
                    <a:pt x="1" y="3"/>
                    <a:pt x="1" y="3"/>
                  </a:cubicBezTo>
                  <a:cubicBezTo>
                    <a:pt x="1" y="3"/>
                    <a:pt x="12" y="8"/>
                    <a:pt x="15" y="12"/>
                  </a:cubicBezTo>
                  <a:cubicBezTo>
                    <a:pt x="17" y="15"/>
                    <a:pt x="23" y="17"/>
                    <a:pt x="23" y="17"/>
                  </a:cubicBezTo>
                  <a:cubicBezTo>
                    <a:pt x="23" y="17"/>
                    <a:pt x="15" y="17"/>
                    <a:pt x="5" y="7"/>
                  </a:cubicBezTo>
                  <a:cubicBezTo>
                    <a:pt x="9" y="15"/>
                    <a:pt x="16" y="21"/>
                    <a:pt x="16" y="21"/>
                  </a:cubicBezTo>
                  <a:cubicBezTo>
                    <a:pt x="16" y="21"/>
                    <a:pt x="5" y="15"/>
                    <a:pt x="0" y="9"/>
                  </a:cubicBezTo>
                  <a:cubicBezTo>
                    <a:pt x="4" y="20"/>
                    <a:pt x="21" y="27"/>
                    <a:pt x="24" y="29"/>
                  </a:cubicBezTo>
                  <a:cubicBezTo>
                    <a:pt x="33" y="33"/>
                    <a:pt x="34" y="42"/>
                    <a:pt x="50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4"/>
                    <a:pt x="52" y="56"/>
                    <a:pt x="53" y="57"/>
                  </a:cubicBezTo>
                  <a:cubicBezTo>
                    <a:pt x="54" y="58"/>
                    <a:pt x="54" y="59"/>
                    <a:pt x="55" y="59"/>
                  </a:cubicBezTo>
                  <a:cubicBezTo>
                    <a:pt x="56" y="60"/>
                    <a:pt x="57" y="61"/>
                    <a:pt x="58" y="62"/>
                  </a:cubicBezTo>
                  <a:cubicBezTo>
                    <a:pt x="58" y="63"/>
                    <a:pt x="59" y="63"/>
                    <a:pt x="59" y="63"/>
                  </a:cubicBezTo>
                  <a:cubicBezTo>
                    <a:pt x="60" y="64"/>
                    <a:pt x="61" y="65"/>
                    <a:pt x="63" y="65"/>
                  </a:cubicBezTo>
                  <a:cubicBezTo>
                    <a:pt x="63" y="65"/>
                    <a:pt x="64" y="65"/>
                    <a:pt x="64" y="65"/>
                  </a:cubicBezTo>
                  <a:cubicBezTo>
                    <a:pt x="65" y="66"/>
                    <a:pt x="66" y="66"/>
                    <a:pt x="68" y="66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68" y="66"/>
                    <a:pt x="69" y="66"/>
                    <a:pt x="69" y="66"/>
                  </a:cubicBezTo>
                  <a:cubicBezTo>
                    <a:pt x="71" y="65"/>
                    <a:pt x="74" y="65"/>
                    <a:pt x="76" y="64"/>
                  </a:cubicBezTo>
                  <a:cubicBezTo>
                    <a:pt x="88" y="67"/>
                    <a:pt x="96" y="66"/>
                    <a:pt x="103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0"/>
                    <a:pt x="105" y="70"/>
                    <a:pt x="105" y="70"/>
                  </a:cubicBezTo>
                  <a:cubicBezTo>
                    <a:pt x="105" y="70"/>
                    <a:pt x="105" y="70"/>
                    <a:pt x="105" y="70"/>
                  </a:cubicBezTo>
                  <a:cubicBezTo>
                    <a:pt x="106" y="71"/>
                    <a:pt x="106" y="71"/>
                    <a:pt x="106" y="71"/>
                  </a:cubicBezTo>
                  <a:cubicBezTo>
                    <a:pt x="107" y="71"/>
                    <a:pt x="107" y="71"/>
                    <a:pt x="108" y="71"/>
                  </a:cubicBezTo>
                  <a:cubicBezTo>
                    <a:pt x="108" y="72"/>
                    <a:pt x="109" y="72"/>
                    <a:pt x="109" y="72"/>
                  </a:cubicBezTo>
                  <a:cubicBezTo>
                    <a:pt x="110" y="72"/>
                    <a:pt x="110" y="72"/>
                    <a:pt x="110" y="73"/>
                  </a:cubicBezTo>
                  <a:cubicBezTo>
                    <a:pt x="111" y="73"/>
                    <a:pt x="111" y="73"/>
                    <a:pt x="112" y="73"/>
                  </a:cubicBezTo>
                  <a:cubicBezTo>
                    <a:pt x="112" y="73"/>
                    <a:pt x="113" y="73"/>
                    <a:pt x="113" y="73"/>
                  </a:cubicBezTo>
                  <a:cubicBezTo>
                    <a:pt x="113" y="74"/>
                    <a:pt x="114" y="74"/>
                    <a:pt x="114" y="74"/>
                  </a:cubicBezTo>
                  <a:cubicBezTo>
                    <a:pt x="115" y="74"/>
                    <a:pt x="115" y="74"/>
                    <a:pt x="115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4"/>
                    <a:pt x="117" y="74"/>
                    <a:pt x="117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0" y="72"/>
                    <a:pt x="119" y="72"/>
                    <a:pt x="119" y="72"/>
                  </a:cubicBezTo>
                  <a:cubicBezTo>
                    <a:pt x="119" y="71"/>
                    <a:pt x="119" y="71"/>
                    <a:pt x="119" y="71"/>
                  </a:cubicBezTo>
                  <a:cubicBezTo>
                    <a:pt x="119" y="70"/>
                    <a:pt x="119" y="70"/>
                    <a:pt x="119" y="70"/>
                  </a:cubicBezTo>
                  <a:cubicBezTo>
                    <a:pt x="118" y="70"/>
                    <a:pt x="118" y="70"/>
                    <a:pt x="118" y="70"/>
                  </a:cubicBezTo>
                  <a:cubicBezTo>
                    <a:pt x="118" y="69"/>
                    <a:pt x="118" y="69"/>
                    <a:pt x="118" y="69"/>
                  </a:cubicBezTo>
                  <a:cubicBezTo>
                    <a:pt x="117" y="69"/>
                    <a:pt x="117" y="69"/>
                    <a:pt x="117" y="69"/>
                  </a:cubicBezTo>
                  <a:cubicBezTo>
                    <a:pt x="117" y="68"/>
                    <a:pt x="117" y="68"/>
                    <a:pt x="117" y="68"/>
                  </a:cubicBezTo>
                  <a:cubicBezTo>
                    <a:pt x="116" y="67"/>
                    <a:pt x="116" y="67"/>
                    <a:pt x="116" y="67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4" y="66"/>
                    <a:pt x="114" y="66"/>
                    <a:pt x="114" y="66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2" y="64"/>
                    <a:pt x="112" y="64"/>
                    <a:pt x="112" y="64"/>
                  </a:cubicBezTo>
                  <a:cubicBezTo>
                    <a:pt x="112" y="64"/>
                    <a:pt x="111" y="64"/>
                    <a:pt x="111" y="64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09" y="63"/>
                    <a:pt x="109" y="62"/>
                    <a:pt x="108" y="62"/>
                  </a:cubicBezTo>
                  <a:cubicBezTo>
                    <a:pt x="107" y="62"/>
                    <a:pt x="107" y="62"/>
                    <a:pt x="107" y="62"/>
                  </a:cubicBezTo>
                  <a:cubicBezTo>
                    <a:pt x="102" y="59"/>
                    <a:pt x="96" y="48"/>
                    <a:pt x="84" y="38"/>
                  </a:cubicBezTo>
                  <a:cubicBezTo>
                    <a:pt x="82" y="36"/>
                    <a:pt x="80" y="35"/>
                    <a:pt x="78" y="33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9" y="34"/>
                    <a:pt x="79" y="35"/>
                    <a:pt x="80" y="35"/>
                  </a:cubicBezTo>
                  <a:cubicBezTo>
                    <a:pt x="81" y="36"/>
                    <a:pt x="83" y="37"/>
                    <a:pt x="84" y="38"/>
                  </a:cubicBezTo>
                  <a:cubicBezTo>
                    <a:pt x="86" y="28"/>
                    <a:pt x="86" y="26"/>
                    <a:pt x="81" y="23"/>
                  </a:cubicBezTo>
                  <a:cubicBezTo>
                    <a:pt x="81" y="23"/>
                    <a:pt x="80" y="23"/>
                    <a:pt x="80" y="23"/>
                  </a:cubicBezTo>
                  <a:cubicBezTo>
                    <a:pt x="79" y="22"/>
                    <a:pt x="78" y="22"/>
                    <a:pt x="77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4" y="20"/>
                    <a:pt x="73" y="20"/>
                    <a:pt x="72" y="20"/>
                  </a:cubicBezTo>
                  <a:cubicBezTo>
                    <a:pt x="71" y="19"/>
                    <a:pt x="71" y="19"/>
                    <a:pt x="70" y="19"/>
                  </a:cubicBezTo>
                  <a:cubicBezTo>
                    <a:pt x="69" y="19"/>
                    <a:pt x="68" y="19"/>
                    <a:pt x="67" y="19"/>
                  </a:cubicBezTo>
                  <a:cubicBezTo>
                    <a:pt x="67" y="18"/>
                    <a:pt x="66" y="18"/>
                    <a:pt x="66" y="18"/>
                  </a:cubicBez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2" y="18"/>
                    <a:pt x="61" y="18"/>
                  </a:cubicBezTo>
                  <a:cubicBezTo>
                    <a:pt x="60" y="17"/>
                    <a:pt x="59" y="17"/>
                    <a:pt x="58" y="17"/>
                  </a:cubicBezTo>
                  <a:cubicBezTo>
                    <a:pt x="57" y="17"/>
                    <a:pt x="57" y="17"/>
                    <a:pt x="56" y="17"/>
                  </a:cubicBezTo>
                  <a:cubicBezTo>
                    <a:pt x="55" y="17"/>
                    <a:pt x="54" y="17"/>
                    <a:pt x="53" y="17"/>
                  </a:cubicBezTo>
                  <a:cubicBezTo>
                    <a:pt x="53" y="17"/>
                    <a:pt x="52" y="17"/>
                    <a:pt x="51" y="17"/>
                  </a:cubicBezTo>
                  <a:cubicBezTo>
                    <a:pt x="50" y="17"/>
                    <a:pt x="49" y="16"/>
                    <a:pt x="48" y="16"/>
                  </a:cubicBezTo>
                  <a:cubicBezTo>
                    <a:pt x="47" y="16"/>
                    <a:pt x="47" y="16"/>
                    <a:pt x="46" y="16"/>
                  </a:cubicBezTo>
                  <a:cubicBezTo>
                    <a:pt x="45" y="16"/>
                    <a:pt x="44" y="16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39" y="15"/>
                    <a:pt x="36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3" y="14"/>
                    <a:pt x="32" y="12"/>
                    <a:pt x="30" y="11"/>
                  </a:cubicBezTo>
                  <a:cubicBezTo>
                    <a:pt x="20" y="2"/>
                    <a:pt x="11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7886324" y="1633216"/>
              <a:ext cx="133660" cy="47736"/>
            </a:xfrm>
            <a:custGeom>
              <a:avLst/>
              <a:gdLst/>
              <a:ahLst/>
              <a:cxnLst/>
              <a:rect l="l" t="t" r="r" b="b"/>
              <a:pathLst>
                <a:path w="257" h="92" extrusionOk="0">
                  <a:moveTo>
                    <a:pt x="162" y="83"/>
                  </a:moveTo>
                  <a:cubicBezTo>
                    <a:pt x="161" y="83"/>
                    <a:pt x="160" y="83"/>
                    <a:pt x="159" y="82"/>
                  </a:cubicBezTo>
                  <a:cubicBezTo>
                    <a:pt x="158" y="82"/>
                    <a:pt x="157" y="82"/>
                    <a:pt x="156" y="82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8" y="82"/>
                    <a:pt x="160" y="83"/>
                    <a:pt x="162" y="83"/>
                  </a:cubicBezTo>
                  <a:moveTo>
                    <a:pt x="154" y="82"/>
                  </a:moveTo>
                  <a:cubicBezTo>
                    <a:pt x="152" y="82"/>
                    <a:pt x="151" y="82"/>
                    <a:pt x="149" y="82"/>
                  </a:cubicBezTo>
                  <a:cubicBezTo>
                    <a:pt x="149" y="82"/>
                    <a:pt x="148" y="81"/>
                    <a:pt x="147" y="81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49" y="82"/>
                    <a:pt x="151" y="82"/>
                    <a:pt x="154" y="82"/>
                  </a:cubicBezTo>
                  <a:moveTo>
                    <a:pt x="144" y="81"/>
                  </a:moveTo>
                  <a:cubicBezTo>
                    <a:pt x="142" y="81"/>
                    <a:pt x="141" y="80"/>
                    <a:pt x="140" y="80"/>
                  </a:cubicBezTo>
                  <a:cubicBezTo>
                    <a:pt x="139" y="80"/>
                    <a:pt x="138" y="80"/>
                    <a:pt x="137" y="80"/>
                  </a:cubicBezTo>
                  <a:cubicBezTo>
                    <a:pt x="139" y="80"/>
                    <a:pt x="142" y="80"/>
                    <a:pt x="144" y="81"/>
                  </a:cubicBezTo>
                  <a:moveTo>
                    <a:pt x="136" y="79"/>
                  </a:moveTo>
                  <a:cubicBezTo>
                    <a:pt x="135" y="79"/>
                    <a:pt x="135" y="79"/>
                    <a:pt x="135" y="79"/>
                  </a:cubicBezTo>
                  <a:cubicBezTo>
                    <a:pt x="135" y="79"/>
                    <a:pt x="135" y="79"/>
                    <a:pt x="136" y="79"/>
                  </a:cubicBezTo>
                  <a:moveTo>
                    <a:pt x="135" y="79"/>
                  </a:moveTo>
                  <a:cubicBezTo>
                    <a:pt x="133" y="79"/>
                    <a:pt x="131" y="79"/>
                    <a:pt x="130" y="78"/>
                  </a:cubicBezTo>
                  <a:cubicBezTo>
                    <a:pt x="131" y="79"/>
                    <a:pt x="133" y="79"/>
                    <a:pt x="135" y="79"/>
                  </a:cubicBezTo>
                  <a:moveTo>
                    <a:pt x="128" y="78"/>
                  </a:moveTo>
                  <a:cubicBezTo>
                    <a:pt x="128" y="78"/>
                    <a:pt x="128" y="78"/>
                    <a:pt x="128" y="78"/>
                  </a:cubicBezTo>
                  <a:cubicBezTo>
                    <a:pt x="128" y="78"/>
                    <a:pt x="128" y="78"/>
                    <a:pt x="128" y="78"/>
                  </a:cubicBezTo>
                  <a:moveTo>
                    <a:pt x="164" y="27"/>
                  </a:moveTo>
                  <a:cubicBezTo>
                    <a:pt x="162" y="27"/>
                    <a:pt x="161" y="26"/>
                    <a:pt x="159" y="25"/>
                  </a:cubicBezTo>
                  <a:cubicBezTo>
                    <a:pt x="160" y="26"/>
                    <a:pt x="160" y="26"/>
                    <a:pt x="160" y="26"/>
                  </a:cubicBezTo>
                  <a:cubicBezTo>
                    <a:pt x="161" y="26"/>
                    <a:pt x="162" y="27"/>
                    <a:pt x="163" y="27"/>
                  </a:cubicBezTo>
                  <a:cubicBezTo>
                    <a:pt x="164" y="27"/>
                    <a:pt x="164" y="27"/>
                    <a:pt x="164" y="27"/>
                  </a:cubicBezTo>
                  <a:moveTo>
                    <a:pt x="155" y="24"/>
                  </a:moveTo>
                  <a:cubicBezTo>
                    <a:pt x="153" y="24"/>
                    <a:pt x="152" y="23"/>
                    <a:pt x="150" y="23"/>
                  </a:cubicBezTo>
                  <a:cubicBezTo>
                    <a:pt x="150" y="23"/>
                    <a:pt x="150" y="23"/>
                    <a:pt x="150" y="23"/>
                  </a:cubicBezTo>
                  <a:cubicBezTo>
                    <a:pt x="151" y="23"/>
                    <a:pt x="152" y="23"/>
                    <a:pt x="154" y="24"/>
                  </a:cubicBezTo>
                  <a:cubicBezTo>
                    <a:pt x="154" y="24"/>
                    <a:pt x="155" y="24"/>
                    <a:pt x="155" y="24"/>
                  </a:cubicBezTo>
                  <a:moveTo>
                    <a:pt x="148" y="22"/>
                  </a:moveTo>
                  <a:cubicBezTo>
                    <a:pt x="147" y="22"/>
                    <a:pt x="145" y="22"/>
                    <a:pt x="144" y="21"/>
                  </a:cubicBezTo>
                  <a:cubicBezTo>
                    <a:pt x="145" y="22"/>
                    <a:pt x="147" y="22"/>
                    <a:pt x="148" y="22"/>
                  </a:cubicBezTo>
                  <a:moveTo>
                    <a:pt x="144" y="21"/>
                  </a:moveTo>
                  <a:cubicBezTo>
                    <a:pt x="143" y="21"/>
                    <a:pt x="142" y="21"/>
                    <a:pt x="141" y="21"/>
                  </a:cubicBezTo>
                  <a:cubicBezTo>
                    <a:pt x="142" y="21"/>
                    <a:pt x="143" y="21"/>
                    <a:pt x="144" y="21"/>
                  </a:cubicBezTo>
                  <a:moveTo>
                    <a:pt x="141" y="21"/>
                  </a:moveTo>
                  <a:cubicBezTo>
                    <a:pt x="139" y="20"/>
                    <a:pt x="137" y="20"/>
                    <a:pt x="135" y="20"/>
                  </a:cubicBezTo>
                  <a:cubicBezTo>
                    <a:pt x="137" y="20"/>
                    <a:pt x="138" y="20"/>
                    <a:pt x="140" y="21"/>
                  </a:cubicBezTo>
                  <a:cubicBezTo>
                    <a:pt x="141" y="21"/>
                    <a:pt x="141" y="21"/>
                    <a:pt x="141" y="21"/>
                  </a:cubicBezTo>
                  <a:moveTo>
                    <a:pt x="132" y="19"/>
                  </a:moveTo>
                  <a:cubicBezTo>
                    <a:pt x="131" y="19"/>
                    <a:pt x="130" y="19"/>
                    <a:pt x="129" y="19"/>
                  </a:cubicBezTo>
                  <a:cubicBezTo>
                    <a:pt x="129" y="19"/>
                    <a:pt x="130" y="19"/>
                    <a:pt x="130" y="19"/>
                  </a:cubicBezTo>
                  <a:cubicBezTo>
                    <a:pt x="131" y="19"/>
                    <a:pt x="132" y="19"/>
                    <a:pt x="132" y="19"/>
                  </a:cubicBezTo>
                  <a:moveTo>
                    <a:pt x="94" y="19"/>
                  </a:moveTo>
                  <a:cubicBezTo>
                    <a:pt x="94" y="19"/>
                    <a:pt x="94" y="19"/>
                    <a:pt x="94" y="19"/>
                  </a:cubicBezTo>
                  <a:cubicBezTo>
                    <a:pt x="94" y="19"/>
                    <a:pt x="94" y="19"/>
                    <a:pt x="94" y="19"/>
                  </a:cubicBezTo>
                  <a:moveTo>
                    <a:pt x="124" y="18"/>
                  </a:moveTo>
                  <a:cubicBezTo>
                    <a:pt x="123" y="18"/>
                    <a:pt x="123" y="18"/>
                    <a:pt x="123" y="18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4" y="18"/>
                    <a:pt x="124" y="18"/>
                    <a:pt x="124" y="18"/>
                  </a:cubicBezTo>
                  <a:moveTo>
                    <a:pt x="102" y="18"/>
                  </a:moveTo>
                  <a:cubicBezTo>
                    <a:pt x="103" y="18"/>
                    <a:pt x="104" y="18"/>
                    <a:pt x="105" y="18"/>
                  </a:cubicBezTo>
                  <a:cubicBezTo>
                    <a:pt x="105" y="18"/>
                    <a:pt x="106" y="18"/>
                    <a:pt x="106" y="18"/>
                  </a:cubicBezTo>
                  <a:cubicBezTo>
                    <a:pt x="105" y="18"/>
                    <a:pt x="103" y="18"/>
                    <a:pt x="102" y="18"/>
                  </a:cubicBezTo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14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14" y="18"/>
                    <a:pt x="114" y="18"/>
                  </a:cubicBezTo>
                  <a:moveTo>
                    <a:pt x="22" y="0"/>
                  </a:moveTo>
                  <a:cubicBezTo>
                    <a:pt x="8" y="0"/>
                    <a:pt x="1" y="4"/>
                    <a:pt x="0" y="5"/>
                  </a:cubicBezTo>
                  <a:cubicBezTo>
                    <a:pt x="1" y="5"/>
                    <a:pt x="4" y="4"/>
                    <a:pt x="9" y="4"/>
                  </a:cubicBezTo>
                  <a:cubicBezTo>
                    <a:pt x="15" y="4"/>
                    <a:pt x="23" y="5"/>
                    <a:pt x="31" y="10"/>
                  </a:cubicBezTo>
                  <a:cubicBezTo>
                    <a:pt x="43" y="18"/>
                    <a:pt x="49" y="20"/>
                    <a:pt x="52" y="20"/>
                  </a:cubicBezTo>
                  <a:cubicBezTo>
                    <a:pt x="49" y="20"/>
                    <a:pt x="40" y="18"/>
                    <a:pt x="30" y="14"/>
                  </a:cubicBezTo>
                  <a:cubicBezTo>
                    <a:pt x="22" y="10"/>
                    <a:pt x="9" y="9"/>
                    <a:pt x="3" y="9"/>
                  </a:cubicBezTo>
                  <a:cubicBezTo>
                    <a:pt x="1" y="9"/>
                    <a:pt x="0" y="9"/>
                    <a:pt x="0" y="9"/>
                  </a:cubicBezTo>
                  <a:cubicBezTo>
                    <a:pt x="0" y="9"/>
                    <a:pt x="22" y="14"/>
                    <a:pt x="29" y="19"/>
                  </a:cubicBezTo>
                  <a:cubicBezTo>
                    <a:pt x="36" y="24"/>
                    <a:pt x="48" y="25"/>
                    <a:pt x="48" y="25"/>
                  </a:cubicBezTo>
                  <a:cubicBezTo>
                    <a:pt x="48" y="25"/>
                    <a:pt x="47" y="25"/>
                    <a:pt x="45" y="25"/>
                  </a:cubicBezTo>
                  <a:cubicBezTo>
                    <a:pt x="39" y="25"/>
                    <a:pt x="25" y="24"/>
                    <a:pt x="8" y="15"/>
                  </a:cubicBezTo>
                  <a:cubicBezTo>
                    <a:pt x="20" y="28"/>
                    <a:pt x="37" y="35"/>
                    <a:pt x="37" y="35"/>
                  </a:cubicBezTo>
                  <a:cubicBezTo>
                    <a:pt x="37" y="35"/>
                    <a:pt x="12" y="30"/>
                    <a:pt x="1" y="22"/>
                  </a:cubicBezTo>
                  <a:cubicBezTo>
                    <a:pt x="15" y="41"/>
                    <a:pt x="49" y="44"/>
                    <a:pt x="57" y="45"/>
                  </a:cubicBezTo>
                  <a:cubicBezTo>
                    <a:pt x="74" y="49"/>
                    <a:pt x="82" y="65"/>
                    <a:pt x="118" y="75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20" y="78"/>
                    <a:pt x="123" y="81"/>
                    <a:pt x="126" y="83"/>
                  </a:cubicBezTo>
                  <a:cubicBezTo>
                    <a:pt x="127" y="84"/>
                    <a:pt x="128" y="85"/>
                    <a:pt x="129" y="86"/>
                  </a:cubicBezTo>
                  <a:cubicBezTo>
                    <a:pt x="132" y="87"/>
                    <a:pt x="134" y="89"/>
                    <a:pt x="137" y="90"/>
                  </a:cubicBezTo>
                  <a:cubicBezTo>
                    <a:pt x="138" y="90"/>
                    <a:pt x="139" y="91"/>
                    <a:pt x="140" y="91"/>
                  </a:cubicBezTo>
                  <a:cubicBezTo>
                    <a:pt x="142" y="92"/>
                    <a:pt x="145" y="92"/>
                    <a:pt x="147" y="92"/>
                  </a:cubicBezTo>
                  <a:cubicBezTo>
                    <a:pt x="147" y="92"/>
                    <a:pt x="148" y="92"/>
                    <a:pt x="148" y="92"/>
                  </a:cubicBezTo>
                  <a:cubicBezTo>
                    <a:pt x="149" y="92"/>
                    <a:pt x="149" y="92"/>
                    <a:pt x="150" y="92"/>
                  </a:cubicBezTo>
                  <a:cubicBezTo>
                    <a:pt x="152" y="92"/>
                    <a:pt x="155" y="92"/>
                    <a:pt x="157" y="91"/>
                  </a:cubicBezTo>
                  <a:cubicBezTo>
                    <a:pt x="158" y="91"/>
                    <a:pt x="159" y="90"/>
                    <a:pt x="160" y="90"/>
                  </a:cubicBezTo>
                  <a:cubicBezTo>
                    <a:pt x="164" y="88"/>
                    <a:pt x="168" y="86"/>
                    <a:pt x="171" y="83"/>
                  </a:cubicBezTo>
                  <a:cubicBezTo>
                    <a:pt x="192" y="82"/>
                    <a:pt x="205" y="78"/>
                    <a:pt x="217" y="78"/>
                  </a:cubicBezTo>
                  <a:cubicBezTo>
                    <a:pt x="220" y="78"/>
                    <a:pt x="223" y="78"/>
                    <a:pt x="225" y="79"/>
                  </a:cubicBezTo>
                  <a:cubicBezTo>
                    <a:pt x="226" y="79"/>
                    <a:pt x="226" y="79"/>
                    <a:pt x="226" y="79"/>
                  </a:cubicBezTo>
                  <a:cubicBezTo>
                    <a:pt x="227" y="79"/>
                    <a:pt x="228" y="79"/>
                    <a:pt x="229" y="79"/>
                  </a:cubicBezTo>
                  <a:cubicBezTo>
                    <a:pt x="229" y="79"/>
                    <a:pt x="229" y="79"/>
                    <a:pt x="229" y="79"/>
                  </a:cubicBezTo>
                  <a:cubicBezTo>
                    <a:pt x="230" y="80"/>
                    <a:pt x="231" y="80"/>
                    <a:pt x="231" y="80"/>
                  </a:cubicBezTo>
                  <a:cubicBezTo>
                    <a:pt x="232" y="80"/>
                    <a:pt x="233" y="80"/>
                    <a:pt x="234" y="80"/>
                  </a:cubicBezTo>
                  <a:cubicBezTo>
                    <a:pt x="236" y="80"/>
                    <a:pt x="237" y="80"/>
                    <a:pt x="238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1" y="81"/>
                    <a:pt x="242" y="81"/>
                    <a:pt x="243" y="81"/>
                  </a:cubicBezTo>
                  <a:cubicBezTo>
                    <a:pt x="244" y="81"/>
                    <a:pt x="245" y="81"/>
                    <a:pt x="245" y="81"/>
                  </a:cubicBezTo>
                  <a:cubicBezTo>
                    <a:pt x="245" y="81"/>
                    <a:pt x="245" y="81"/>
                    <a:pt x="246" y="81"/>
                  </a:cubicBezTo>
                  <a:cubicBezTo>
                    <a:pt x="246" y="81"/>
                    <a:pt x="247" y="81"/>
                    <a:pt x="248" y="81"/>
                  </a:cubicBezTo>
                  <a:cubicBezTo>
                    <a:pt x="249" y="81"/>
                    <a:pt x="249" y="81"/>
                    <a:pt x="250" y="81"/>
                  </a:cubicBezTo>
                  <a:cubicBezTo>
                    <a:pt x="251" y="80"/>
                    <a:pt x="251" y="80"/>
                    <a:pt x="252" y="80"/>
                  </a:cubicBezTo>
                  <a:cubicBezTo>
                    <a:pt x="252" y="80"/>
                    <a:pt x="253" y="80"/>
                    <a:pt x="253" y="80"/>
                  </a:cubicBezTo>
                  <a:cubicBezTo>
                    <a:pt x="254" y="80"/>
                    <a:pt x="254" y="80"/>
                    <a:pt x="255" y="79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6" y="79"/>
                    <a:pt x="256" y="78"/>
                    <a:pt x="256" y="78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7"/>
                    <a:pt x="257" y="76"/>
                    <a:pt x="257" y="76"/>
                  </a:cubicBezTo>
                  <a:cubicBezTo>
                    <a:pt x="257" y="75"/>
                    <a:pt x="257" y="74"/>
                    <a:pt x="256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6" y="73"/>
                    <a:pt x="255" y="72"/>
                    <a:pt x="255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3" y="71"/>
                    <a:pt x="253" y="70"/>
                    <a:pt x="252" y="70"/>
                  </a:cubicBezTo>
                  <a:cubicBezTo>
                    <a:pt x="252" y="70"/>
                    <a:pt x="251" y="70"/>
                    <a:pt x="251" y="69"/>
                  </a:cubicBezTo>
                  <a:cubicBezTo>
                    <a:pt x="250" y="69"/>
                    <a:pt x="250" y="69"/>
                    <a:pt x="249" y="68"/>
                  </a:cubicBezTo>
                  <a:cubicBezTo>
                    <a:pt x="249" y="68"/>
                    <a:pt x="248" y="68"/>
                    <a:pt x="248" y="68"/>
                  </a:cubicBezTo>
                  <a:cubicBezTo>
                    <a:pt x="247" y="67"/>
                    <a:pt x="246" y="67"/>
                    <a:pt x="246" y="67"/>
                  </a:cubicBezTo>
                  <a:cubicBezTo>
                    <a:pt x="245" y="66"/>
                    <a:pt x="244" y="66"/>
                    <a:pt x="244" y="66"/>
                  </a:cubicBezTo>
                  <a:cubicBezTo>
                    <a:pt x="243" y="66"/>
                    <a:pt x="242" y="65"/>
                    <a:pt x="241" y="65"/>
                  </a:cubicBezTo>
                  <a:cubicBezTo>
                    <a:pt x="241" y="65"/>
                    <a:pt x="240" y="65"/>
                    <a:pt x="239" y="65"/>
                  </a:cubicBezTo>
                  <a:cubicBezTo>
                    <a:pt x="239" y="64"/>
                    <a:pt x="238" y="64"/>
                    <a:pt x="237" y="64"/>
                  </a:cubicBezTo>
                  <a:cubicBezTo>
                    <a:pt x="236" y="64"/>
                    <a:pt x="235" y="63"/>
                    <a:pt x="235" y="63"/>
                  </a:cubicBezTo>
                  <a:cubicBezTo>
                    <a:pt x="234" y="63"/>
                    <a:pt x="234" y="63"/>
                    <a:pt x="233" y="63"/>
                  </a:cubicBezTo>
                  <a:cubicBezTo>
                    <a:pt x="233" y="63"/>
                    <a:pt x="233" y="63"/>
                    <a:pt x="233" y="63"/>
                  </a:cubicBezTo>
                  <a:cubicBezTo>
                    <a:pt x="232" y="63"/>
                    <a:pt x="232" y="63"/>
                    <a:pt x="231" y="62"/>
                  </a:cubicBezTo>
                  <a:cubicBezTo>
                    <a:pt x="230" y="62"/>
                    <a:pt x="230" y="62"/>
                    <a:pt x="229" y="62"/>
                  </a:cubicBezTo>
                  <a:cubicBezTo>
                    <a:pt x="218" y="60"/>
                    <a:pt x="200" y="43"/>
                    <a:pt x="173" y="31"/>
                  </a:cubicBezTo>
                  <a:cubicBezTo>
                    <a:pt x="171" y="11"/>
                    <a:pt x="171" y="7"/>
                    <a:pt x="160" y="5"/>
                  </a:cubicBezTo>
                  <a:cubicBezTo>
                    <a:pt x="159" y="5"/>
                    <a:pt x="157" y="4"/>
                    <a:pt x="156" y="4"/>
                  </a:cubicBezTo>
                  <a:cubicBezTo>
                    <a:pt x="154" y="4"/>
                    <a:pt x="152" y="4"/>
                    <a:pt x="150" y="3"/>
                  </a:cubicBezTo>
                  <a:cubicBezTo>
                    <a:pt x="149" y="3"/>
                    <a:pt x="149" y="3"/>
                    <a:pt x="148" y="3"/>
                  </a:cubicBezTo>
                  <a:cubicBezTo>
                    <a:pt x="147" y="3"/>
                    <a:pt x="147" y="3"/>
                    <a:pt x="146" y="3"/>
                  </a:cubicBezTo>
                  <a:cubicBezTo>
                    <a:pt x="144" y="3"/>
                    <a:pt x="142" y="3"/>
                    <a:pt x="140" y="3"/>
                  </a:cubicBezTo>
                  <a:cubicBezTo>
                    <a:pt x="139" y="3"/>
                    <a:pt x="138" y="3"/>
                    <a:pt x="137" y="3"/>
                  </a:cubicBezTo>
                  <a:cubicBezTo>
                    <a:pt x="135" y="3"/>
                    <a:pt x="133" y="3"/>
                    <a:pt x="131" y="3"/>
                  </a:cubicBezTo>
                  <a:cubicBezTo>
                    <a:pt x="130" y="3"/>
                    <a:pt x="129" y="3"/>
                    <a:pt x="128" y="4"/>
                  </a:cubicBezTo>
                  <a:cubicBezTo>
                    <a:pt x="126" y="4"/>
                    <a:pt x="124" y="4"/>
                    <a:pt x="122" y="4"/>
                  </a:cubicBezTo>
                  <a:cubicBezTo>
                    <a:pt x="121" y="5"/>
                    <a:pt x="120" y="5"/>
                    <a:pt x="119" y="5"/>
                  </a:cubicBezTo>
                  <a:cubicBezTo>
                    <a:pt x="117" y="5"/>
                    <a:pt x="115" y="6"/>
                    <a:pt x="113" y="6"/>
                  </a:cubicBezTo>
                  <a:cubicBezTo>
                    <a:pt x="112" y="6"/>
                    <a:pt x="111" y="6"/>
                    <a:pt x="109" y="7"/>
                  </a:cubicBezTo>
                  <a:cubicBezTo>
                    <a:pt x="108" y="7"/>
                    <a:pt x="106" y="7"/>
                    <a:pt x="104" y="8"/>
                  </a:cubicBezTo>
                  <a:cubicBezTo>
                    <a:pt x="103" y="8"/>
                    <a:pt x="101" y="8"/>
                    <a:pt x="100" y="8"/>
                  </a:cubicBezTo>
                  <a:cubicBezTo>
                    <a:pt x="98" y="9"/>
                    <a:pt x="96" y="9"/>
                    <a:pt x="94" y="10"/>
                  </a:cubicBezTo>
                  <a:cubicBezTo>
                    <a:pt x="93" y="10"/>
                    <a:pt x="92" y="10"/>
                    <a:pt x="91" y="10"/>
                  </a:cubicBezTo>
                  <a:cubicBezTo>
                    <a:pt x="89" y="11"/>
                    <a:pt x="87" y="11"/>
                    <a:pt x="85" y="11"/>
                  </a:cubicBezTo>
                  <a:cubicBezTo>
                    <a:pt x="83" y="12"/>
                    <a:pt x="82" y="12"/>
                    <a:pt x="81" y="12"/>
                  </a:cubicBezTo>
                  <a:cubicBezTo>
                    <a:pt x="76" y="13"/>
                    <a:pt x="71" y="13"/>
                    <a:pt x="67" y="14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5" y="12"/>
                    <a:pt x="62" y="11"/>
                    <a:pt x="58" y="10"/>
                  </a:cubicBezTo>
                  <a:cubicBezTo>
                    <a:pt x="43" y="2"/>
                    <a:pt x="31" y="0"/>
                    <a:pt x="22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26"/>
            <p:cNvSpPr/>
            <p:nvPr/>
          </p:nvSpPr>
          <p:spPr>
            <a:xfrm>
              <a:off x="7988956" y="1871894"/>
              <a:ext cx="69217" cy="23868"/>
            </a:xfrm>
            <a:custGeom>
              <a:avLst/>
              <a:gdLst/>
              <a:ahLst/>
              <a:cxnLst/>
              <a:rect l="l" t="t" r="r" b="b"/>
              <a:pathLst>
                <a:path w="133" h="47" extrusionOk="0"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2" y="42"/>
                    <a:pt x="83" y="42"/>
                    <a:pt x="83" y="42"/>
                  </a:cubicBezTo>
                  <a:moveTo>
                    <a:pt x="80" y="42"/>
                  </a:moveTo>
                  <a:cubicBezTo>
                    <a:pt x="79" y="42"/>
                    <a:pt x="78" y="42"/>
                    <a:pt x="78" y="42"/>
                  </a:cubicBezTo>
                  <a:cubicBezTo>
                    <a:pt x="77" y="42"/>
                    <a:pt x="77" y="42"/>
                    <a:pt x="76" y="42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7" y="42"/>
                    <a:pt x="78" y="42"/>
                    <a:pt x="80" y="42"/>
                  </a:cubicBezTo>
                  <a:moveTo>
                    <a:pt x="74" y="41"/>
                  </a:moveTo>
                  <a:cubicBezTo>
                    <a:pt x="74" y="41"/>
                    <a:pt x="73" y="41"/>
                    <a:pt x="72" y="41"/>
                  </a:cubicBezTo>
                  <a:cubicBezTo>
                    <a:pt x="72" y="41"/>
                    <a:pt x="72" y="41"/>
                    <a:pt x="71" y="41"/>
                  </a:cubicBezTo>
                  <a:cubicBezTo>
                    <a:pt x="72" y="41"/>
                    <a:pt x="73" y="41"/>
                    <a:pt x="74" y="41"/>
                  </a:cubicBezTo>
                  <a:moveTo>
                    <a:pt x="70" y="41"/>
                  </a:moveTo>
                  <a:cubicBezTo>
                    <a:pt x="69" y="41"/>
                    <a:pt x="68" y="40"/>
                    <a:pt x="67" y="40"/>
                  </a:cubicBezTo>
                  <a:cubicBezTo>
                    <a:pt x="68" y="40"/>
                    <a:pt x="69" y="41"/>
                    <a:pt x="70" y="41"/>
                  </a:cubicBezTo>
                  <a:moveTo>
                    <a:pt x="81" y="13"/>
                  </a:moveTo>
                  <a:cubicBezTo>
                    <a:pt x="79" y="12"/>
                    <a:pt x="77" y="11"/>
                    <a:pt x="75" y="11"/>
                  </a:cubicBezTo>
                  <a:cubicBezTo>
                    <a:pt x="76" y="11"/>
                    <a:pt x="77" y="11"/>
                    <a:pt x="78" y="12"/>
                  </a:cubicBezTo>
                  <a:cubicBezTo>
                    <a:pt x="78" y="12"/>
                    <a:pt x="79" y="12"/>
                    <a:pt x="80" y="12"/>
                  </a:cubicBezTo>
                  <a:cubicBezTo>
                    <a:pt x="80" y="12"/>
                    <a:pt x="81" y="12"/>
                    <a:pt x="81" y="13"/>
                  </a:cubicBezTo>
                  <a:moveTo>
                    <a:pt x="74" y="11"/>
                  </a:moveTo>
                  <a:cubicBezTo>
                    <a:pt x="74" y="11"/>
                    <a:pt x="74" y="11"/>
                    <a:pt x="73" y="10"/>
                  </a:cubicBezTo>
                  <a:cubicBezTo>
                    <a:pt x="74" y="11"/>
                    <a:pt x="74" y="11"/>
                    <a:pt x="74" y="11"/>
                  </a:cubicBezTo>
                  <a:moveTo>
                    <a:pt x="73" y="10"/>
                  </a:moveTo>
                  <a:cubicBezTo>
                    <a:pt x="72" y="10"/>
                    <a:pt x="71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1" y="10"/>
                    <a:pt x="72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moveTo>
                    <a:pt x="69" y="10"/>
                  </a:moveTo>
                  <a:cubicBezTo>
                    <a:pt x="68" y="10"/>
                    <a:pt x="68" y="10"/>
                    <a:pt x="67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moveTo>
                    <a:pt x="65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5" y="9"/>
                    <a:pt x="65" y="9"/>
                    <a:pt x="65" y="9"/>
                  </a:cubicBezTo>
                  <a:moveTo>
                    <a:pt x="53" y="9"/>
                  </a:moveTo>
                  <a:cubicBezTo>
                    <a:pt x="53" y="9"/>
                    <a:pt x="54" y="9"/>
                    <a:pt x="55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4" y="9"/>
                    <a:pt x="54" y="9"/>
                    <a:pt x="53" y="9"/>
                  </a:cubicBezTo>
                  <a:moveTo>
                    <a:pt x="60" y="9"/>
                  </a:moveTo>
                  <a:cubicBezTo>
                    <a:pt x="59" y="9"/>
                    <a:pt x="59" y="9"/>
                    <a:pt x="59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moveTo>
                    <a:pt x="11" y="0"/>
                  </a:moveTo>
                  <a:cubicBezTo>
                    <a:pt x="5" y="0"/>
                    <a:pt x="1" y="2"/>
                    <a:pt x="1" y="2"/>
                  </a:cubicBezTo>
                  <a:cubicBezTo>
                    <a:pt x="1" y="2"/>
                    <a:pt x="3" y="2"/>
                    <a:pt x="5" y="2"/>
                  </a:cubicBezTo>
                  <a:cubicBezTo>
                    <a:pt x="8" y="2"/>
                    <a:pt x="12" y="2"/>
                    <a:pt x="16" y="5"/>
                  </a:cubicBezTo>
                  <a:cubicBezTo>
                    <a:pt x="23" y="9"/>
                    <a:pt x="26" y="10"/>
                    <a:pt x="27" y="10"/>
                  </a:cubicBezTo>
                  <a:cubicBezTo>
                    <a:pt x="26" y="10"/>
                    <a:pt x="21" y="9"/>
                    <a:pt x="16" y="7"/>
                  </a:cubicBezTo>
                  <a:cubicBezTo>
                    <a:pt x="12" y="5"/>
                    <a:pt x="5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12" y="7"/>
                    <a:pt x="15" y="10"/>
                  </a:cubicBezTo>
                  <a:cubicBezTo>
                    <a:pt x="19" y="12"/>
                    <a:pt x="25" y="13"/>
                    <a:pt x="25" y="13"/>
                  </a:cubicBezTo>
                  <a:cubicBezTo>
                    <a:pt x="25" y="13"/>
                    <a:pt x="25" y="13"/>
                    <a:pt x="23" y="13"/>
                  </a:cubicBezTo>
                  <a:cubicBezTo>
                    <a:pt x="20" y="13"/>
                    <a:pt x="14" y="12"/>
                    <a:pt x="4" y="7"/>
                  </a:cubicBezTo>
                  <a:cubicBezTo>
                    <a:pt x="11" y="14"/>
                    <a:pt x="20" y="18"/>
                    <a:pt x="20" y="18"/>
                  </a:cubicBezTo>
                  <a:cubicBezTo>
                    <a:pt x="20" y="18"/>
                    <a:pt x="7" y="15"/>
                    <a:pt x="1" y="11"/>
                  </a:cubicBezTo>
                  <a:cubicBezTo>
                    <a:pt x="8" y="21"/>
                    <a:pt x="26" y="22"/>
                    <a:pt x="30" y="23"/>
                  </a:cubicBezTo>
                  <a:cubicBezTo>
                    <a:pt x="39" y="25"/>
                    <a:pt x="43" y="33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3" y="40"/>
                    <a:pt x="64" y="42"/>
                    <a:pt x="65" y="43"/>
                  </a:cubicBezTo>
                  <a:cubicBezTo>
                    <a:pt x="66" y="43"/>
                    <a:pt x="66" y="44"/>
                    <a:pt x="67" y="44"/>
                  </a:cubicBezTo>
                  <a:cubicBezTo>
                    <a:pt x="68" y="45"/>
                    <a:pt x="70" y="46"/>
                    <a:pt x="71" y="46"/>
                  </a:cubicBezTo>
                  <a:cubicBezTo>
                    <a:pt x="72" y="46"/>
                    <a:pt x="72" y="47"/>
                    <a:pt x="73" y="47"/>
                  </a:cubicBezTo>
                  <a:cubicBezTo>
                    <a:pt x="74" y="47"/>
                    <a:pt x="75" y="47"/>
                    <a:pt x="76" y="47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7" y="47"/>
                    <a:pt x="78" y="47"/>
                    <a:pt x="78" y="47"/>
                  </a:cubicBezTo>
                  <a:cubicBezTo>
                    <a:pt x="79" y="47"/>
                    <a:pt x="80" y="47"/>
                    <a:pt x="81" y="47"/>
                  </a:cubicBezTo>
                  <a:cubicBezTo>
                    <a:pt x="82" y="46"/>
                    <a:pt x="82" y="46"/>
                    <a:pt x="83" y="46"/>
                  </a:cubicBezTo>
                  <a:cubicBezTo>
                    <a:pt x="85" y="45"/>
                    <a:pt x="87" y="44"/>
                    <a:pt x="89" y="42"/>
                  </a:cubicBezTo>
                  <a:cubicBezTo>
                    <a:pt x="100" y="42"/>
                    <a:pt x="106" y="40"/>
                    <a:pt x="113" y="40"/>
                  </a:cubicBezTo>
                  <a:cubicBezTo>
                    <a:pt x="114" y="40"/>
                    <a:pt x="115" y="40"/>
                    <a:pt x="117" y="40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18" y="41"/>
                    <a:pt x="118" y="41"/>
                    <a:pt x="119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41"/>
                    <a:pt x="119" y="41"/>
                    <a:pt x="120" y="41"/>
                  </a:cubicBezTo>
                  <a:cubicBezTo>
                    <a:pt x="120" y="41"/>
                    <a:pt x="121" y="41"/>
                    <a:pt x="121" y="41"/>
                  </a:cubicBezTo>
                  <a:cubicBezTo>
                    <a:pt x="122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6" y="41"/>
                    <a:pt x="126" y="41"/>
                  </a:cubicBezTo>
                  <a:cubicBezTo>
                    <a:pt x="126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9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4"/>
                    <a:pt x="128" y="34"/>
                    <a:pt x="127" y="34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34"/>
                    <a:pt x="125" y="34"/>
                    <a:pt x="125" y="33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4" y="33"/>
                    <a:pt x="123" y="33"/>
                    <a:pt x="123" y="33"/>
                  </a:cubicBezTo>
                  <a:cubicBezTo>
                    <a:pt x="122" y="33"/>
                    <a:pt x="122" y="33"/>
                    <a:pt x="122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13" y="31"/>
                    <a:pt x="104" y="22"/>
                    <a:pt x="89" y="16"/>
                  </a:cubicBezTo>
                  <a:cubicBezTo>
                    <a:pt x="87" y="15"/>
                    <a:pt x="85" y="14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4" y="13"/>
                    <a:pt x="85" y="14"/>
                  </a:cubicBezTo>
                  <a:cubicBezTo>
                    <a:pt x="86" y="14"/>
                    <a:pt x="88" y="15"/>
                    <a:pt x="89" y="16"/>
                  </a:cubicBezTo>
                  <a:cubicBezTo>
                    <a:pt x="89" y="6"/>
                    <a:pt x="89" y="4"/>
                    <a:pt x="83" y="2"/>
                  </a:cubicBezTo>
                  <a:cubicBezTo>
                    <a:pt x="82" y="2"/>
                    <a:pt x="82" y="2"/>
                    <a:pt x="81" y="2"/>
                  </a:cubicBezTo>
                  <a:cubicBezTo>
                    <a:pt x="80" y="2"/>
                    <a:pt x="79" y="2"/>
                    <a:pt x="78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5" y="1"/>
                    <a:pt x="74" y="1"/>
                    <a:pt x="73" y="1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70" y="1"/>
                    <a:pt x="69" y="1"/>
                    <a:pt x="68" y="1"/>
                  </a:cubicBezTo>
                  <a:cubicBezTo>
                    <a:pt x="68" y="1"/>
                    <a:pt x="67" y="2"/>
                    <a:pt x="66" y="2"/>
                  </a:cubicBezTo>
                  <a:cubicBezTo>
                    <a:pt x="65" y="2"/>
                    <a:pt x="64" y="2"/>
                    <a:pt x="63" y="2"/>
                  </a:cubicBezTo>
                  <a:cubicBezTo>
                    <a:pt x="63" y="2"/>
                    <a:pt x="62" y="2"/>
                    <a:pt x="62" y="2"/>
                  </a:cubicBezTo>
                  <a:cubicBezTo>
                    <a:pt x="61" y="2"/>
                    <a:pt x="60" y="3"/>
                    <a:pt x="59" y="3"/>
                  </a:cubicBezTo>
                  <a:cubicBezTo>
                    <a:pt x="58" y="3"/>
                    <a:pt x="57" y="3"/>
                    <a:pt x="57" y="3"/>
                  </a:cubicBezTo>
                  <a:cubicBezTo>
                    <a:pt x="56" y="3"/>
                    <a:pt x="55" y="4"/>
                    <a:pt x="54" y="4"/>
                  </a:cubicBezTo>
                  <a:cubicBezTo>
                    <a:pt x="53" y="4"/>
                    <a:pt x="53" y="4"/>
                    <a:pt x="52" y="4"/>
                  </a:cubicBezTo>
                  <a:cubicBezTo>
                    <a:pt x="51" y="4"/>
                    <a:pt x="50" y="4"/>
                    <a:pt x="49" y="5"/>
                  </a:cubicBezTo>
                  <a:cubicBezTo>
                    <a:pt x="48" y="5"/>
                    <a:pt x="48" y="5"/>
                    <a:pt x="47" y="5"/>
                  </a:cubicBezTo>
                  <a:cubicBezTo>
                    <a:pt x="46" y="5"/>
                    <a:pt x="45" y="5"/>
                    <a:pt x="44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40" y="6"/>
                    <a:pt x="37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2" y="5"/>
                    <a:pt x="31" y="5"/>
                  </a:cubicBezTo>
                  <a:cubicBezTo>
                    <a:pt x="23" y="1"/>
                    <a:pt x="16" y="0"/>
                    <a:pt x="11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0" name="Google Shape;570;p27"/>
          <p:cNvPicPr preferRelativeResize="0"/>
          <p:nvPr/>
        </p:nvPicPr>
        <p:blipFill>
          <a:blip r:embed="rId2">
            <a:alphaModFix amt="77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27"/>
          <p:cNvSpPr/>
          <p:nvPr/>
        </p:nvSpPr>
        <p:spPr>
          <a:xfrm rot="5400000">
            <a:off x="615884" y="-591809"/>
            <a:ext cx="976675" cy="2160350"/>
          </a:xfrm>
          <a:custGeom>
            <a:avLst/>
            <a:gdLst/>
            <a:ahLst/>
            <a:cxnLst/>
            <a:rect l="l" t="t" r="r" b="b"/>
            <a:pathLst>
              <a:path w="500" h="1102" extrusionOk="0">
                <a:moveTo>
                  <a:pt x="493" y="1063"/>
                </a:moveTo>
                <a:cubicBezTo>
                  <a:pt x="489" y="1054"/>
                  <a:pt x="480" y="1028"/>
                  <a:pt x="472" y="1005"/>
                </a:cubicBezTo>
                <a:cubicBezTo>
                  <a:pt x="482" y="1006"/>
                  <a:pt x="491" y="1004"/>
                  <a:pt x="493" y="998"/>
                </a:cubicBezTo>
                <a:cubicBezTo>
                  <a:pt x="496" y="989"/>
                  <a:pt x="489" y="983"/>
                  <a:pt x="479" y="979"/>
                </a:cubicBezTo>
                <a:cubicBezTo>
                  <a:pt x="485" y="976"/>
                  <a:pt x="489" y="972"/>
                  <a:pt x="488" y="967"/>
                </a:cubicBezTo>
                <a:cubicBezTo>
                  <a:pt x="487" y="950"/>
                  <a:pt x="455" y="953"/>
                  <a:pt x="440" y="964"/>
                </a:cubicBezTo>
                <a:cubicBezTo>
                  <a:pt x="438" y="965"/>
                  <a:pt x="437" y="967"/>
                  <a:pt x="435" y="967"/>
                </a:cubicBezTo>
                <a:cubicBezTo>
                  <a:pt x="437" y="963"/>
                  <a:pt x="442" y="958"/>
                  <a:pt x="450" y="953"/>
                </a:cubicBezTo>
                <a:cubicBezTo>
                  <a:pt x="476" y="937"/>
                  <a:pt x="466" y="910"/>
                  <a:pt x="455" y="914"/>
                </a:cubicBezTo>
                <a:cubicBezTo>
                  <a:pt x="441" y="920"/>
                  <a:pt x="438" y="946"/>
                  <a:pt x="424" y="954"/>
                </a:cubicBezTo>
                <a:cubicBezTo>
                  <a:pt x="425" y="951"/>
                  <a:pt x="428" y="946"/>
                  <a:pt x="432" y="941"/>
                </a:cubicBezTo>
                <a:cubicBezTo>
                  <a:pt x="450" y="917"/>
                  <a:pt x="430" y="896"/>
                  <a:pt x="421" y="904"/>
                </a:cubicBezTo>
                <a:cubicBezTo>
                  <a:pt x="409" y="915"/>
                  <a:pt x="419" y="943"/>
                  <a:pt x="405" y="955"/>
                </a:cubicBezTo>
                <a:cubicBezTo>
                  <a:pt x="405" y="955"/>
                  <a:pt x="405" y="955"/>
                  <a:pt x="405" y="955"/>
                </a:cubicBezTo>
                <a:cubicBezTo>
                  <a:pt x="386" y="948"/>
                  <a:pt x="381" y="944"/>
                  <a:pt x="383" y="937"/>
                </a:cubicBezTo>
                <a:cubicBezTo>
                  <a:pt x="385" y="924"/>
                  <a:pt x="405" y="880"/>
                  <a:pt x="413" y="871"/>
                </a:cubicBezTo>
                <a:cubicBezTo>
                  <a:pt x="421" y="862"/>
                  <a:pt x="429" y="871"/>
                  <a:pt x="459" y="860"/>
                </a:cubicBezTo>
                <a:cubicBezTo>
                  <a:pt x="488" y="848"/>
                  <a:pt x="489" y="812"/>
                  <a:pt x="461" y="821"/>
                </a:cubicBezTo>
                <a:cubicBezTo>
                  <a:pt x="433" y="829"/>
                  <a:pt x="421" y="848"/>
                  <a:pt x="414" y="840"/>
                </a:cubicBezTo>
                <a:cubicBezTo>
                  <a:pt x="417" y="832"/>
                  <a:pt x="418" y="824"/>
                  <a:pt x="416" y="818"/>
                </a:cubicBezTo>
                <a:cubicBezTo>
                  <a:pt x="422" y="803"/>
                  <a:pt x="435" y="784"/>
                  <a:pt x="446" y="780"/>
                </a:cubicBezTo>
                <a:cubicBezTo>
                  <a:pt x="463" y="772"/>
                  <a:pt x="472" y="766"/>
                  <a:pt x="462" y="756"/>
                </a:cubicBezTo>
                <a:cubicBezTo>
                  <a:pt x="452" y="746"/>
                  <a:pt x="431" y="746"/>
                  <a:pt x="421" y="769"/>
                </a:cubicBezTo>
                <a:cubicBezTo>
                  <a:pt x="412" y="791"/>
                  <a:pt x="414" y="802"/>
                  <a:pt x="401" y="805"/>
                </a:cubicBezTo>
                <a:cubicBezTo>
                  <a:pt x="388" y="808"/>
                  <a:pt x="394" y="786"/>
                  <a:pt x="385" y="781"/>
                </a:cubicBezTo>
                <a:cubicBezTo>
                  <a:pt x="377" y="775"/>
                  <a:pt x="362" y="794"/>
                  <a:pt x="376" y="810"/>
                </a:cubicBezTo>
                <a:cubicBezTo>
                  <a:pt x="379" y="814"/>
                  <a:pt x="382" y="818"/>
                  <a:pt x="385" y="822"/>
                </a:cubicBezTo>
                <a:cubicBezTo>
                  <a:pt x="374" y="832"/>
                  <a:pt x="369" y="843"/>
                  <a:pt x="364" y="848"/>
                </a:cubicBezTo>
                <a:cubicBezTo>
                  <a:pt x="361" y="848"/>
                  <a:pt x="359" y="850"/>
                  <a:pt x="358" y="851"/>
                </a:cubicBezTo>
                <a:cubicBezTo>
                  <a:pt x="357" y="851"/>
                  <a:pt x="356" y="851"/>
                  <a:pt x="355" y="850"/>
                </a:cubicBezTo>
                <a:cubicBezTo>
                  <a:pt x="344" y="844"/>
                  <a:pt x="350" y="796"/>
                  <a:pt x="363" y="783"/>
                </a:cubicBezTo>
                <a:cubicBezTo>
                  <a:pt x="376" y="769"/>
                  <a:pt x="382" y="760"/>
                  <a:pt x="369" y="754"/>
                </a:cubicBezTo>
                <a:cubicBezTo>
                  <a:pt x="356" y="749"/>
                  <a:pt x="336" y="757"/>
                  <a:pt x="336" y="782"/>
                </a:cubicBezTo>
                <a:cubicBezTo>
                  <a:pt x="335" y="806"/>
                  <a:pt x="342" y="815"/>
                  <a:pt x="331" y="823"/>
                </a:cubicBezTo>
                <a:cubicBezTo>
                  <a:pt x="320" y="831"/>
                  <a:pt x="317" y="808"/>
                  <a:pt x="307" y="806"/>
                </a:cubicBezTo>
                <a:cubicBezTo>
                  <a:pt x="297" y="804"/>
                  <a:pt x="291" y="827"/>
                  <a:pt x="310" y="837"/>
                </a:cubicBezTo>
                <a:cubicBezTo>
                  <a:pt x="324" y="844"/>
                  <a:pt x="339" y="854"/>
                  <a:pt x="344" y="873"/>
                </a:cubicBezTo>
                <a:cubicBezTo>
                  <a:pt x="340" y="873"/>
                  <a:pt x="337" y="855"/>
                  <a:pt x="330" y="853"/>
                </a:cubicBezTo>
                <a:cubicBezTo>
                  <a:pt x="316" y="849"/>
                  <a:pt x="307" y="866"/>
                  <a:pt x="323" y="876"/>
                </a:cubicBezTo>
                <a:cubicBezTo>
                  <a:pt x="339" y="885"/>
                  <a:pt x="341" y="899"/>
                  <a:pt x="331" y="902"/>
                </a:cubicBezTo>
                <a:cubicBezTo>
                  <a:pt x="321" y="905"/>
                  <a:pt x="308" y="924"/>
                  <a:pt x="333" y="924"/>
                </a:cubicBezTo>
                <a:cubicBezTo>
                  <a:pt x="338" y="925"/>
                  <a:pt x="342" y="926"/>
                  <a:pt x="345" y="927"/>
                </a:cubicBezTo>
                <a:cubicBezTo>
                  <a:pt x="344" y="938"/>
                  <a:pt x="344" y="943"/>
                  <a:pt x="341" y="945"/>
                </a:cubicBezTo>
                <a:cubicBezTo>
                  <a:pt x="329" y="951"/>
                  <a:pt x="308" y="920"/>
                  <a:pt x="316" y="905"/>
                </a:cubicBezTo>
                <a:cubicBezTo>
                  <a:pt x="329" y="883"/>
                  <a:pt x="320" y="874"/>
                  <a:pt x="315" y="875"/>
                </a:cubicBezTo>
                <a:cubicBezTo>
                  <a:pt x="314" y="876"/>
                  <a:pt x="313" y="876"/>
                  <a:pt x="312" y="876"/>
                </a:cubicBezTo>
                <a:cubicBezTo>
                  <a:pt x="312" y="868"/>
                  <a:pt x="310" y="861"/>
                  <a:pt x="302" y="858"/>
                </a:cubicBezTo>
                <a:cubicBezTo>
                  <a:pt x="281" y="851"/>
                  <a:pt x="272" y="859"/>
                  <a:pt x="258" y="853"/>
                </a:cubicBezTo>
                <a:cubicBezTo>
                  <a:pt x="244" y="848"/>
                  <a:pt x="234" y="854"/>
                  <a:pt x="227" y="841"/>
                </a:cubicBezTo>
                <a:cubicBezTo>
                  <a:pt x="219" y="829"/>
                  <a:pt x="214" y="793"/>
                  <a:pt x="221" y="775"/>
                </a:cubicBezTo>
                <a:cubicBezTo>
                  <a:pt x="221" y="775"/>
                  <a:pt x="222" y="774"/>
                  <a:pt x="222" y="773"/>
                </a:cubicBezTo>
                <a:cubicBezTo>
                  <a:pt x="228" y="774"/>
                  <a:pt x="234" y="763"/>
                  <a:pt x="234" y="756"/>
                </a:cubicBezTo>
                <a:cubicBezTo>
                  <a:pt x="233" y="746"/>
                  <a:pt x="247" y="743"/>
                  <a:pt x="262" y="755"/>
                </a:cubicBezTo>
                <a:cubicBezTo>
                  <a:pt x="276" y="767"/>
                  <a:pt x="289" y="753"/>
                  <a:pt x="281" y="741"/>
                </a:cubicBezTo>
                <a:cubicBezTo>
                  <a:pt x="275" y="734"/>
                  <a:pt x="251" y="740"/>
                  <a:pt x="258" y="731"/>
                </a:cubicBezTo>
                <a:cubicBezTo>
                  <a:pt x="265" y="722"/>
                  <a:pt x="278" y="715"/>
                  <a:pt x="273" y="704"/>
                </a:cubicBezTo>
                <a:cubicBezTo>
                  <a:pt x="271" y="699"/>
                  <a:pt x="258" y="699"/>
                  <a:pt x="250" y="723"/>
                </a:cubicBezTo>
                <a:cubicBezTo>
                  <a:pt x="248" y="731"/>
                  <a:pt x="238" y="736"/>
                  <a:pt x="228" y="738"/>
                </a:cubicBezTo>
                <a:cubicBezTo>
                  <a:pt x="228" y="734"/>
                  <a:pt x="229" y="731"/>
                  <a:pt x="229" y="728"/>
                </a:cubicBezTo>
                <a:cubicBezTo>
                  <a:pt x="242" y="738"/>
                  <a:pt x="246" y="719"/>
                  <a:pt x="242" y="710"/>
                </a:cubicBezTo>
                <a:cubicBezTo>
                  <a:pt x="238" y="700"/>
                  <a:pt x="250" y="693"/>
                  <a:pt x="267" y="699"/>
                </a:cubicBezTo>
                <a:cubicBezTo>
                  <a:pt x="285" y="704"/>
                  <a:pt x="292" y="686"/>
                  <a:pt x="280" y="679"/>
                </a:cubicBezTo>
                <a:cubicBezTo>
                  <a:pt x="274" y="675"/>
                  <a:pt x="258" y="685"/>
                  <a:pt x="255" y="681"/>
                </a:cubicBezTo>
                <a:cubicBezTo>
                  <a:pt x="273" y="673"/>
                  <a:pt x="290" y="677"/>
                  <a:pt x="305" y="683"/>
                </a:cubicBezTo>
                <a:cubicBezTo>
                  <a:pt x="325" y="691"/>
                  <a:pt x="339" y="670"/>
                  <a:pt x="330" y="665"/>
                </a:cubicBezTo>
                <a:cubicBezTo>
                  <a:pt x="322" y="659"/>
                  <a:pt x="303" y="671"/>
                  <a:pt x="302" y="658"/>
                </a:cubicBezTo>
                <a:cubicBezTo>
                  <a:pt x="301" y="644"/>
                  <a:pt x="312" y="643"/>
                  <a:pt x="330" y="627"/>
                </a:cubicBezTo>
                <a:cubicBezTo>
                  <a:pt x="347" y="610"/>
                  <a:pt x="341" y="590"/>
                  <a:pt x="328" y="584"/>
                </a:cubicBezTo>
                <a:cubicBezTo>
                  <a:pt x="315" y="577"/>
                  <a:pt x="312" y="589"/>
                  <a:pt x="311" y="607"/>
                </a:cubicBezTo>
                <a:cubicBezTo>
                  <a:pt x="310" y="626"/>
                  <a:pt x="277" y="662"/>
                  <a:pt x="266" y="658"/>
                </a:cubicBezTo>
                <a:cubicBezTo>
                  <a:pt x="264" y="658"/>
                  <a:pt x="263" y="657"/>
                  <a:pt x="263" y="656"/>
                </a:cubicBezTo>
                <a:cubicBezTo>
                  <a:pt x="263" y="654"/>
                  <a:pt x="262" y="652"/>
                  <a:pt x="261" y="650"/>
                </a:cubicBezTo>
                <a:cubicBezTo>
                  <a:pt x="262" y="643"/>
                  <a:pt x="266" y="631"/>
                  <a:pt x="267" y="616"/>
                </a:cubicBezTo>
                <a:cubicBezTo>
                  <a:pt x="272" y="616"/>
                  <a:pt x="277" y="616"/>
                  <a:pt x="281" y="616"/>
                </a:cubicBezTo>
                <a:cubicBezTo>
                  <a:pt x="303" y="615"/>
                  <a:pt x="308" y="591"/>
                  <a:pt x="298" y="589"/>
                </a:cubicBezTo>
                <a:cubicBezTo>
                  <a:pt x="288" y="587"/>
                  <a:pt x="275" y="605"/>
                  <a:pt x="269" y="593"/>
                </a:cubicBezTo>
                <a:cubicBezTo>
                  <a:pt x="262" y="581"/>
                  <a:pt x="272" y="576"/>
                  <a:pt x="283" y="554"/>
                </a:cubicBezTo>
                <a:cubicBezTo>
                  <a:pt x="293" y="532"/>
                  <a:pt x="279" y="516"/>
                  <a:pt x="265" y="515"/>
                </a:cubicBezTo>
                <a:cubicBezTo>
                  <a:pt x="251" y="514"/>
                  <a:pt x="253" y="525"/>
                  <a:pt x="258" y="543"/>
                </a:cubicBezTo>
                <a:cubicBezTo>
                  <a:pt x="262" y="554"/>
                  <a:pt x="257" y="576"/>
                  <a:pt x="249" y="591"/>
                </a:cubicBezTo>
                <a:cubicBezTo>
                  <a:pt x="243" y="594"/>
                  <a:pt x="238" y="599"/>
                  <a:pt x="234" y="607"/>
                </a:cubicBezTo>
                <a:cubicBezTo>
                  <a:pt x="223" y="607"/>
                  <a:pt x="229" y="585"/>
                  <a:pt x="217" y="559"/>
                </a:cubicBezTo>
                <a:cubicBezTo>
                  <a:pt x="205" y="532"/>
                  <a:pt x="178" y="557"/>
                  <a:pt x="190" y="586"/>
                </a:cubicBezTo>
                <a:cubicBezTo>
                  <a:pt x="201" y="616"/>
                  <a:pt x="213" y="616"/>
                  <a:pt x="211" y="628"/>
                </a:cubicBezTo>
                <a:cubicBezTo>
                  <a:pt x="210" y="640"/>
                  <a:pt x="190" y="684"/>
                  <a:pt x="182" y="695"/>
                </a:cubicBezTo>
                <a:cubicBezTo>
                  <a:pt x="177" y="700"/>
                  <a:pt x="171" y="699"/>
                  <a:pt x="154" y="690"/>
                </a:cubicBezTo>
                <a:cubicBezTo>
                  <a:pt x="153" y="690"/>
                  <a:pt x="153" y="690"/>
                  <a:pt x="153" y="690"/>
                </a:cubicBezTo>
                <a:cubicBezTo>
                  <a:pt x="153" y="672"/>
                  <a:pt x="181" y="660"/>
                  <a:pt x="181" y="644"/>
                </a:cubicBezTo>
                <a:cubicBezTo>
                  <a:pt x="181" y="632"/>
                  <a:pt x="152" y="631"/>
                  <a:pt x="146" y="661"/>
                </a:cubicBezTo>
                <a:cubicBezTo>
                  <a:pt x="145" y="667"/>
                  <a:pt x="143" y="672"/>
                  <a:pt x="142" y="675"/>
                </a:cubicBezTo>
                <a:cubicBezTo>
                  <a:pt x="139" y="659"/>
                  <a:pt x="157" y="640"/>
                  <a:pt x="151" y="626"/>
                </a:cubicBezTo>
                <a:cubicBezTo>
                  <a:pt x="150" y="622"/>
                  <a:pt x="146" y="621"/>
                  <a:pt x="142" y="621"/>
                </a:cubicBezTo>
                <a:cubicBezTo>
                  <a:pt x="148" y="609"/>
                  <a:pt x="153" y="598"/>
                  <a:pt x="155" y="591"/>
                </a:cubicBezTo>
                <a:cubicBezTo>
                  <a:pt x="159" y="576"/>
                  <a:pt x="159" y="561"/>
                  <a:pt x="158" y="552"/>
                </a:cubicBezTo>
                <a:cubicBezTo>
                  <a:pt x="161" y="551"/>
                  <a:pt x="162" y="550"/>
                  <a:pt x="162" y="548"/>
                </a:cubicBezTo>
                <a:cubicBezTo>
                  <a:pt x="161" y="543"/>
                  <a:pt x="163" y="521"/>
                  <a:pt x="166" y="504"/>
                </a:cubicBezTo>
                <a:cubicBezTo>
                  <a:pt x="177" y="495"/>
                  <a:pt x="189" y="488"/>
                  <a:pt x="198" y="506"/>
                </a:cubicBezTo>
                <a:cubicBezTo>
                  <a:pt x="209" y="528"/>
                  <a:pt x="220" y="508"/>
                  <a:pt x="219" y="498"/>
                </a:cubicBezTo>
                <a:cubicBezTo>
                  <a:pt x="217" y="487"/>
                  <a:pt x="231" y="483"/>
                  <a:pt x="246" y="494"/>
                </a:cubicBezTo>
                <a:cubicBezTo>
                  <a:pt x="262" y="504"/>
                  <a:pt x="274" y="488"/>
                  <a:pt x="264" y="478"/>
                </a:cubicBezTo>
                <a:cubicBezTo>
                  <a:pt x="258" y="471"/>
                  <a:pt x="234" y="480"/>
                  <a:pt x="240" y="470"/>
                </a:cubicBezTo>
                <a:cubicBezTo>
                  <a:pt x="246" y="461"/>
                  <a:pt x="259" y="452"/>
                  <a:pt x="252" y="442"/>
                </a:cubicBezTo>
                <a:cubicBezTo>
                  <a:pt x="249" y="437"/>
                  <a:pt x="237" y="438"/>
                  <a:pt x="232" y="463"/>
                </a:cubicBezTo>
                <a:cubicBezTo>
                  <a:pt x="228" y="480"/>
                  <a:pt x="190" y="489"/>
                  <a:pt x="186" y="476"/>
                </a:cubicBezTo>
                <a:cubicBezTo>
                  <a:pt x="185" y="473"/>
                  <a:pt x="188" y="468"/>
                  <a:pt x="195" y="460"/>
                </a:cubicBezTo>
                <a:cubicBezTo>
                  <a:pt x="198" y="461"/>
                  <a:pt x="202" y="463"/>
                  <a:pt x="206" y="466"/>
                </a:cubicBezTo>
                <a:cubicBezTo>
                  <a:pt x="225" y="483"/>
                  <a:pt x="228" y="460"/>
                  <a:pt x="222" y="451"/>
                </a:cubicBezTo>
                <a:cubicBezTo>
                  <a:pt x="217" y="442"/>
                  <a:pt x="228" y="433"/>
                  <a:pt x="246" y="437"/>
                </a:cubicBezTo>
                <a:cubicBezTo>
                  <a:pt x="265" y="441"/>
                  <a:pt x="270" y="422"/>
                  <a:pt x="257" y="416"/>
                </a:cubicBezTo>
                <a:cubicBezTo>
                  <a:pt x="250" y="413"/>
                  <a:pt x="236" y="424"/>
                  <a:pt x="232" y="421"/>
                </a:cubicBezTo>
                <a:cubicBezTo>
                  <a:pt x="249" y="411"/>
                  <a:pt x="267" y="413"/>
                  <a:pt x="282" y="417"/>
                </a:cubicBezTo>
                <a:cubicBezTo>
                  <a:pt x="303" y="423"/>
                  <a:pt x="314" y="401"/>
                  <a:pt x="305" y="396"/>
                </a:cubicBezTo>
                <a:cubicBezTo>
                  <a:pt x="296" y="391"/>
                  <a:pt x="279" y="406"/>
                  <a:pt x="276" y="393"/>
                </a:cubicBezTo>
                <a:cubicBezTo>
                  <a:pt x="273" y="379"/>
                  <a:pt x="284" y="377"/>
                  <a:pt x="300" y="359"/>
                </a:cubicBezTo>
                <a:cubicBezTo>
                  <a:pt x="316" y="341"/>
                  <a:pt x="307" y="321"/>
                  <a:pt x="294" y="316"/>
                </a:cubicBezTo>
                <a:cubicBezTo>
                  <a:pt x="280" y="311"/>
                  <a:pt x="279" y="323"/>
                  <a:pt x="280" y="342"/>
                </a:cubicBezTo>
                <a:cubicBezTo>
                  <a:pt x="280" y="360"/>
                  <a:pt x="252" y="399"/>
                  <a:pt x="240" y="397"/>
                </a:cubicBezTo>
                <a:cubicBezTo>
                  <a:pt x="239" y="396"/>
                  <a:pt x="238" y="396"/>
                  <a:pt x="237" y="395"/>
                </a:cubicBezTo>
                <a:cubicBezTo>
                  <a:pt x="237" y="393"/>
                  <a:pt x="236" y="391"/>
                  <a:pt x="235" y="389"/>
                </a:cubicBezTo>
                <a:cubicBezTo>
                  <a:pt x="235" y="382"/>
                  <a:pt x="238" y="370"/>
                  <a:pt x="237" y="355"/>
                </a:cubicBezTo>
                <a:cubicBezTo>
                  <a:pt x="242" y="354"/>
                  <a:pt x="246" y="353"/>
                  <a:pt x="251" y="353"/>
                </a:cubicBezTo>
                <a:cubicBezTo>
                  <a:pt x="272" y="350"/>
                  <a:pt x="275" y="326"/>
                  <a:pt x="264" y="325"/>
                </a:cubicBezTo>
                <a:cubicBezTo>
                  <a:pt x="254" y="323"/>
                  <a:pt x="244" y="343"/>
                  <a:pt x="236" y="332"/>
                </a:cubicBezTo>
                <a:cubicBezTo>
                  <a:pt x="229" y="321"/>
                  <a:pt x="238" y="315"/>
                  <a:pt x="246" y="292"/>
                </a:cubicBezTo>
                <a:cubicBezTo>
                  <a:pt x="249" y="284"/>
                  <a:pt x="249" y="277"/>
                  <a:pt x="247" y="271"/>
                </a:cubicBezTo>
                <a:cubicBezTo>
                  <a:pt x="254" y="267"/>
                  <a:pt x="255" y="257"/>
                  <a:pt x="247" y="252"/>
                </a:cubicBezTo>
                <a:cubicBezTo>
                  <a:pt x="242" y="249"/>
                  <a:pt x="232" y="254"/>
                  <a:pt x="226" y="255"/>
                </a:cubicBezTo>
                <a:cubicBezTo>
                  <a:pt x="225" y="255"/>
                  <a:pt x="225" y="254"/>
                  <a:pt x="224" y="255"/>
                </a:cubicBezTo>
                <a:cubicBezTo>
                  <a:pt x="224" y="255"/>
                  <a:pt x="224" y="255"/>
                  <a:pt x="223" y="255"/>
                </a:cubicBezTo>
                <a:cubicBezTo>
                  <a:pt x="222" y="254"/>
                  <a:pt x="221" y="253"/>
                  <a:pt x="222" y="250"/>
                </a:cubicBezTo>
                <a:cubicBezTo>
                  <a:pt x="226" y="239"/>
                  <a:pt x="236" y="229"/>
                  <a:pt x="227" y="220"/>
                </a:cubicBezTo>
                <a:cubicBezTo>
                  <a:pt x="223" y="216"/>
                  <a:pt x="211" y="220"/>
                  <a:pt x="212" y="245"/>
                </a:cubicBezTo>
                <a:cubicBezTo>
                  <a:pt x="212" y="262"/>
                  <a:pt x="178" y="280"/>
                  <a:pt x="171" y="268"/>
                </a:cubicBezTo>
                <a:cubicBezTo>
                  <a:pt x="169" y="266"/>
                  <a:pt x="171" y="261"/>
                  <a:pt x="176" y="251"/>
                </a:cubicBezTo>
                <a:cubicBezTo>
                  <a:pt x="179" y="251"/>
                  <a:pt x="183" y="252"/>
                  <a:pt x="188" y="255"/>
                </a:cubicBezTo>
                <a:cubicBezTo>
                  <a:pt x="210" y="266"/>
                  <a:pt x="207" y="243"/>
                  <a:pt x="200" y="236"/>
                </a:cubicBezTo>
                <a:cubicBezTo>
                  <a:pt x="193" y="228"/>
                  <a:pt x="201" y="217"/>
                  <a:pt x="220" y="217"/>
                </a:cubicBezTo>
                <a:cubicBezTo>
                  <a:pt x="239" y="216"/>
                  <a:pt x="239" y="196"/>
                  <a:pt x="225" y="193"/>
                </a:cubicBezTo>
                <a:cubicBezTo>
                  <a:pt x="218" y="192"/>
                  <a:pt x="206" y="206"/>
                  <a:pt x="203" y="204"/>
                </a:cubicBezTo>
                <a:cubicBezTo>
                  <a:pt x="216" y="190"/>
                  <a:pt x="234" y="188"/>
                  <a:pt x="250" y="189"/>
                </a:cubicBezTo>
                <a:cubicBezTo>
                  <a:pt x="272" y="189"/>
                  <a:pt x="277" y="166"/>
                  <a:pt x="267" y="163"/>
                </a:cubicBezTo>
                <a:cubicBezTo>
                  <a:pt x="258" y="160"/>
                  <a:pt x="244" y="179"/>
                  <a:pt x="239" y="166"/>
                </a:cubicBezTo>
                <a:cubicBezTo>
                  <a:pt x="233" y="154"/>
                  <a:pt x="243" y="149"/>
                  <a:pt x="254" y="128"/>
                </a:cubicBezTo>
                <a:cubicBezTo>
                  <a:pt x="265" y="106"/>
                  <a:pt x="252" y="89"/>
                  <a:pt x="238" y="88"/>
                </a:cubicBezTo>
                <a:cubicBezTo>
                  <a:pt x="223" y="86"/>
                  <a:pt x="225" y="98"/>
                  <a:pt x="230" y="116"/>
                </a:cubicBezTo>
                <a:cubicBezTo>
                  <a:pt x="235" y="134"/>
                  <a:pt x="217" y="178"/>
                  <a:pt x="204" y="179"/>
                </a:cubicBezTo>
                <a:cubicBezTo>
                  <a:pt x="203" y="179"/>
                  <a:pt x="202" y="179"/>
                  <a:pt x="201" y="178"/>
                </a:cubicBezTo>
                <a:cubicBezTo>
                  <a:pt x="200" y="176"/>
                  <a:pt x="199" y="174"/>
                  <a:pt x="197" y="173"/>
                </a:cubicBezTo>
                <a:cubicBezTo>
                  <a:pt x="195" y="166"/>
                  <a:pt x="196" y="154"/>
                  <a:pt x="192" y="139"/>
                </a:cubicBezTo>
                <a:cubicBezTo>
                  <a:pt x="196" y="137"/>
                  <a:pt x="200" y="135"/>
                  <a:pt x="205" y="134"/>
                </a:cubicBezTo>
                <a:cubicBezTo>
                  <a:pt x="225" y="126"/>
                  <a:pt x="221" y="102"/>
                  <a:pt x="211" y="103"/>
                </a:cubicBezTo>
                <a:cubicBezTo>
                  <a:pt x="201" y="104"/>
                  <a:pt x="195" y="126"/>
                  <a:pt x="185" y="117"/>
                </a:cubicBezTo>
                <a:cubicBezTo>
                  <a:pt x="175" y="108"/>
                  <a:pt x="183" y="100"/>
                  <a:pt x="185" y="76"/>
                </a:cubicBezTo>
                <a:cubicBezTo>
                  <a:pt x="188" y="51"/>
                  <a:pt x="169" y="41"/>
                  <a:pt x="155" y="45"/>
                </a:cubicBezTo>
                <a:cubicBezTo>
                  <a:pt x="141" y="49"/>
                  <a:pt x="147" y="59"/>
                  <a:pt x="158" y="73"/>
                </a:cubicBezTo>
                <a:cubicBezTo>
                  <a:pt x="166" y="83"/>
                  <a:pt x="168" y="105"/>
                  <a:pt x="166" y="122"/>
                </a:cubicBezTo>
                <a:cubicBezTo>
                  <a:pt x="162" y="126"/>
                  <a:pt x="158" y="133"/>
                  <a:pt x="158" y="142"/>
                </a:cubicBezTo>
                <a:cubicBezTo>
                  <a:pt x="147" y="146"/>
                  <a:pt x="146" y="123"/>
                  <a:pt x="125" y="102"/>
                </a:cubicBezTo>
                <a:cubicBezTo>
                  <a:pt x="105" y="81"/>
                  <a:pt x="88" y="113"/>
                  <a:pt x="109" y="137"/>
                </a:cubicBezTo>
                <a:cubicBezTo>
                  <a:pt x="130" y="162"/>
                  <a:pt x="141" y="158"/>
                  <a:pt x="143" y="169"/>
                </a:cubicBezTo>
                <a:cubicBezTo>
                  <a:pt x="146" y="179"/>
                  <a:pt x="143" y="216"/>
                  <a:pt x="140" y="235"/>
                </a:cubicBezTo>
                <a:cubicBezTo>
                  <a:pt x="138" y="228"/>
                  <a:pt x="136" y="223"/>
                  <a:pt x="130" y="218"/>
                </a:cubicBezTo>
                <a:cubicBezTo>
                  <a:pt x="127" y="215"/>
                  <a:pt x="123" y="212"/>
                  <a:pt x="119" y="210"/>
                </a:cubicBezTo>
                <a:cubicBezTo>
                  <a:pt x="121" y="204"/>
                  <a:pt x="122" y="199"/>
                  <a:pt x="120" y="194"/>
                </a:cubicBezTo>
                <a:cubicBezTo>
                  <a:pt x="117" y="186"/>
                  <a:pt x="104" y="188"/>
                  <a:pt x="97" y="200"/>
                </a:cubicBezTo>
                <a:cubicBezTo>
                  <a:pt x="95" y="198"/>
                  <a:pt x="94" y="195"/>
                  <a:pt x="93" y="193"/>
                </a:cubicBezTo>
                <a:cubicBezTo>
                  <a:pt x="91" y="190"/>
                  <a:pt x="91" y="170"/>
                  <a:pt x="93" y="159"/>
                </a:cubicBezTo>
                <a:cubicBezTo>
                  <a:pt x="94" y="148"/>
                  <a:pt x="89" y="145"/>
                  <a:pt x="87" y="129"/>
                </a:cubicBezTo>
                <a:cubicBezTo>
                  <a:pt x="86" y="114"/>
                  <a:pt x="95" y="106"/>
                  <a:pt x="92" y="102"/>
                </a:cubicBezTo>
                <a:cubicBezTo>
                  <a:pt x="89" y="99"/>
                  <a:pt x="78" y="105"/>
                  <a:pt x="71" y="113"/>
                </a:cubicBezTo>
                <a:cubicBezTo>
                  <a:pt x="63" y="121"/>
                  <a:pt x="63" y="113"/>
                  <a:pt x="62" y="113"/>
                </a:cubicBezTo>
                <a:cubicBezTo>
                  <a:pt x="62" y="113"/>
                  <a:pt x="58" y="117"/>
                  <a:pt x="53" y="122"/>
                </a:cubicBezTo>
                <a:cubicBezTo>
                  <a:pt x="48" y="128"/>
                  <a:pt x="45" y="124"/>
                  <a:pt x="47" y="110"/>
                </a:cubicBezTo>
                <a:cubicBezTo>
                  <a:pt x="48" y="96"/>
                  <a:pt x="57" y="84"/>
                  <a:pt x="60" y="64"/>
                </a:cubicBezTo>
                <a:cubicBezTo>
                  <a:pt x="63" y="45"/>
                  <a:pt x="71" y="48"/>
                  <a:pt x="65" y="43"/>
                </a:cubicBezTo>
                <a:cubicBezTo>
                  <a:pt x="58" y="39"/>
                  <a:pt x="48" y="42"/>
                  <a:pt x="40" y="38"/>
                </a:cubicBezTo>
                <a:cubicBezTo>
                  <a:pt x="32" y="35"/>
                  <a:pt x="40" y="36"/>
                  <a:pt x="31" y="18"/>
                </a:cubicBezTo>
                <a:cubicBezTo>
                  <a:pt x="21" y="0"/>
                  <a:pt x="0" y="69"/>
                  <a:pt x="0" y="69"/>
                </a:cubicBezTo>
                <a:cubicBezTo>
                  <a:pt x="0" y="603"/>
                  <a:pt x="0" y="603"/>
                  <a:pt x="0" y="603"/>
                </a:cubicBezTo>
                <a:cubicBezTo>
                  <a:pt x="0" y="814"/>
                  <a:pt x="0" y="814"/>
                  <a:pt x="0" y="814"/>
                </a:cubicBezTo>
                <a:cubicBezTo>
                  <a:pt x="0" y="1051"/>
                  <a:pt x="0" y="1051"/>
                  <a:pt x="0" y="1051"/>
                </a:cubicBezTo>
                <a:cubicBezTo>
                  <a:pt x="0" y="1051"/>
                  <a:pt x="0" y="1051"/>
                  <a:pt x="0" y="1051"/>
                </a:cubicBezTo>
                <a:cubicBezTo>
                  <a:pt x="0" y="1102"/>
                  <a:pt x="0" y="1102"/>
                  <a:pt x="0" y="1102"/>
                </a:cubicBezTo>
                <a:cubicBezTo>
                  <a:pt x="477" y="1102"/>
                  <a:pt x="477" y="1102"/>
                  <a:pt x="477" y="1102"/>
                </a:cubicBezTo>
                <a:cubicBezTo>
                  <a:pt x="477" y="1102"/>
                  <a:pt x="500" y="1077"/>
                  <a:pt x="493" y="1063"/>
                </a:cubicBezTo>
                <a:close/>
                <a:moveTo>
                  <a:pt x="160" y="237"/>
                </a:moveTo>
                <a:cubicBezTo>
                  <a:pt x="156" y="234"/>
                  <a:pt x="160" y="219"/>
                  <a:pt x="162" y="186"/>
                </a:cubicBezTo>
                <a:cubicBezTo>
                  <a:pt x="162" y="179"/>
                  <a:pt x="163" y="174"/>
                  <a:pt x="165" y="169"/>
                </a:cubicBezTo>
                <a:cubicBezTo>
                  <a:pt x="174" y="187"/>
                  <a:pt x="182" y="189"/>
                  <a:pt x="180" y="199"/>
                </a:cubicBezTo>
                <a:cubicBezTo>
                  <a:pt x="179" y="206"/>
                  <a:pt x="171" y="223"/>
                  <a:pt x="164" y="238"/>
                </a:cubicBezTo>
                <a:cubicBezTo>
                  <a:pt x="163" y="238"/>
                  <a:pt x="161" y="238"/>
                  <a:pt x="160" y="237"/>
                </a:cubicBezTo>
                <a:close/>
                <a:moveTo>
                  <a:pt x="204" y="378"/>
                </a:moveTo>
                <a:cubicBezTo>
                  <a:pt x="208" y="398"/>
                  <a:pt x="216" y="401"/>
                  <a:pt x="212" y="411"/>
                </a:cubicBezTo>
                <a:cubicBezTo>
                  <a:pt x="209" y="417"/>
                  <a:pt x="198" y="432"/>
                  <a:pt x="186" y="445"/>
                </a:cubicBezTo>
                <a:cubicBezTo>
                  <a:pt x="185" y="444"/>
                  <a:pt x="184" y="444"/>
                  <a:pt x="184" y="443"/>
                </a:cubicBezTo>
                <a:cubicBezTo>
                  <a:pt x="180" y="439"/>
                  <a:pt x="187" y="425"/>
                  <a:pt x="197" y="393"/>
                </a:cubicBezTo>
                <a:cubicBezTo>
                  <a:pt x="199" y="387"/>
                  <a:pt x="201" y="382"/>
                  <a:pt x="204" y="378"/>
                </a:cubicBezTo>
                <a:close/>
                <a:moveTo>
                  <a:pt x="223" y="650"/>
                </a:moveTo>
                <a:cubicBezTo>
                  <a:pt x="226" y="644"/>
                  <a:pt x="229" y="640"/>
                  <a:pt x="232" y="636"/>
                </a:cubicBezTo>
                <a:cubicBezTo>
                  <a:pt x="234" y="655"/>
                  <a:pt x="241" y="660"/>
                  <a:pt x="236" y="669"/>
                </a:cubicBezTo>
                <a:cubicBezTo>
                  <a:pt x="233" y="675"/>
                  <a:pt x="220" y="688"/>
                  <a:pt x="207" y="700"/>
                </a:cubicBezTo>
                <a:cubicBezTo>
                  <a:pt x="206" y="699"/>
                  <a:pt x="205" y="699"/>
                  <a:pt x="205" y="698"/>
                </a:cubicBezTo>
                <a:cubicBezTo>
                  <a:pt x="202" y="693"/>
                  <a:pt x="210" y="680"/>
                  <a:pt x="223" y="650"/>
                </a:cubicBezTo>
                <a:close/>
                <a:moveTo>
                  <a:pt x="190" y="295"/>
                </a:moveTo>
                <a:cubicBezTo>
                  <a:pt x="206" y="314"/>
                  <a:pt x="212" y="292"/>
                  <a:pt x="208" y="282"/>
                </a:cubicBezTo>
                <a:cubicBezTo>
                  <a:pt x="206" y="276"/>
                  <a:pt x="209" y="272"/>
                  <a:pt x="215" y="270"/>
                </a:cubicBezTo>
                <a:cubicBezTo>
                  <a:pt x="216" y="274"/>
                  <a:pt x="218" y="278"/>
                  <a:pt x="221" y="283"/>
                </a:cubicBezTo>
                <a:cubicBezTo>
                  <a:pt x="225" y="294"/>
                  <a:pt x="222" y="317"/>
                  <a:pt x="217" y="332"/>
                </a:cubicBezTo>
                <a:cubicBezTo>
                  <a:pt x="211" y="335"/>
                  <a:pt x="206" y="341"/>
                  <a:pt x="204" y="349"/>
                </a:cubicBezTo>
                <a:cubicBezTo>
                  <a:pt x="192" y="351"/>
                  <a:pt x="196" y="328"/>
                  <a:pt x="182" y="304"/>
                </a:cubicBezTo>
                <a:cubicBezTo>
                  <a:pt x="176" y="293"/>
                  <a:pt x="168" y="292"/>
                  <a:pt x="162" y="295"/>
                </a:cubicBezTo>
                <a:cubicBezTo>
                  <a:pt x="170" y="287"/>
                  <a:pt x="179" y="282"/>
                  <a:pt x="190" y="295"/>
                </a:cubicBezTo>
                <a:close/>
                <a:moveTo>
                  <a:pt x="394" y="861"/>
                </a:moveTo>
                <a:cubicBezTo>
                  <a:pt x="393" y="866"/>
                  <a:pt x="391" y="871"/>
                  <a:pt x="389" y="876"/>
                </a:cubicBezTo>
                <a:cubicBezTo>
                  <a:pt x="375" y="907"/>
                  <a:pt x="371" y="922"/>
                  <a:pt x="365" y="922"/>
                </a:cubicBezTo>
                <a:cubicBezTo>
                  <a:pt x="364" y="922"/>
                  <a:pt x="363" y="922"/>
                  <a:pt x="362" y="922"/>
                </a:cubicBezTo>
                <a:cubicBezTo>
                  <a:pt x="362" y="905"/>
                  <a:pt x="364" y="886"/>
                  <a:pt x="366" y="880"/>
                </a:cubicBezTo>
                <a:cubicBezTo>
                  <a:pt x="370" y="870"/>
                  <a:pt x="378" y="872"/>
                  <a:pt x="394" y="861"/>
                </a:cubicBezTo>
                <a:close/>
                <a:moveTo>
                  <a:pt x="337" y="979"/>
                </a:moveTo>
                <a:cubicBezTo>
                  <a:pt x="334" y="983"/>
                  <a:pt x="331" y="988"/>
                  <a:pt x="328" y="993"/>
                </a:cubicBezTo>
                <a:cubicBezTo>
                  <a:pt x="325" y="991"/>
                  <a:pt x="322" y="988"/>
                  <a:pt x="319" y="985"/>
                </a:cubicBezTo>
                <a:cubicBezTo>
                  <a:pt x="305" y="964"/>
                  <a:pt x="315" y="975"/>
                  <a:pt x="319" y="963"/>
                </a:cubicBezTo>
                <a:cubicBezTo>
                  <a:pt x="319" y="962"/>
                  <a:pt x="319" y="960"/>
                  <a:pt x="319" y="957"/>
                </a:cubicBezTo>
                <a:cubicBezTo>
                  <a:pt x="332" y="956"/>
                  <a:pt x="336" y="967"/>
                  <a:pt x="337" y="979"/>
                </a:cubicBezTo>
                <a:close/>
                <a:moveTo>
                  <a:pt x="361" y="997"/>
                </a:moveTo>
                <a:cubicBezTo>
                  <a:pt x="364" y="969"/>
                  <a:pt x="384" y="977"/>
                  <a:pt x="395" y="982"/>
                </a:cubicBezTo>
                <a:cubicBezTo>
                  <a:pt x="396" y="983"/>
                  <a:pt x="396" y="983"/>
                  <a:pt x="397" y="984"/>
                </a:cubicBezTo>
                <a:cubicBezTo>
                  <a:pt x="386" y="989"/>
                  <a:pt x="378" y="993"/>
                  <a:pt x="377" y="994"/>
                </a:cubicBezTo>
                <a:cubicBezTo>
                  <a:pt x="376" y="994"/>
                  <a:pt x="369" y="996"/>
                  <a:pt x="361" y="9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27"/>
          <p:cNvSpPr/>
          <p:nvPr/>
        </p:nvSpPr>
        <p:spPr>
          <a:xfrm flipH="1">
            <a:off x="2" y="1563566"/>
            <a:ext cx="1406741" cy="3407036"/>
          </a:xfrm>
          <a:custGeom>
            <a:avLst/>
            <a:gdLst/>
            <a:ahLst/>
            <a:cxnLst/>
            <a:rect l="l" t="t" r="r" b="b"/>
            <a:pathLst>
              <a:path w="2155" h="5214" extrusionOk="0">
                <a:moveTo>
                  <a:pt x="2099" y="24"/>
                </a:moveTo>
                <a:cubicBezTo>
                  <a:pt x="2053" y="38"/>
                  <a:pt x="1989" y="17"/>
                  <a:pt x="1964" y="58"/>
                </a:cubicBezTo>
                <a:cubicBezTo>
                  <a:pt x="1935" y="104"/>
                  <a:pt x="1996" y="181"/>
                  <a:pt x="1952" y="213"/>
                </a:cubicBezTo>
                <a:cubicBezTo>
                  <a:pt x="1888" y="191"/>
                  <a:pt x="1870" y="111"/>
                  <a:pt x="1824" y="62"/>
                </a:cubicBezTo>
                <a:cubicBezTo>
                  <a:pt x="1821" y="58"/>
                  <a:pt x="1816" y="54"/>
                  <a:pt x="1811" y="53"/>
                </a:cubicBezTo>
                <a:cubicBezTo>
                  <a:pt x="1800" y="52"/>
                  <a:pt x="1793" y="63"/>
                  <a:pt x="1789" y="72"/>
                </a:cubicBezTo>
                <a:cubicBezTo>
                  <a:pt x="1766" y="130"/>
                  <a:pt x="1771" y="199"/>
                  <a:pt x="1803" y="253"/>
                </a:cubicBezTo>
                <a:cubicBezTo>
                  <a:pt x="1819" y="279"/>
                  <a:pt x="1841" y="305"/>
                  <a:pt x="1838" y="335"/>
                </a:cubicBezTo>
                <a:cubicBezTo>
                  <a:pt x="1833" y="383"/>
                  <a:pt x="1771" y="400"/>
                  <a:pt x="1724" y="393"/>
                </a:cubicBezTo>
                <a:cubicBezTo>
                  <a:pt x="1676" y="386"/>
                  <a:pt x="1625" y="368"/>
                  <a:pt x="1583" y="390"/>
                </a:cubicBezTo>
                <a:cubicBezTo>
                  <a:pt x="1584" y="419"/>
                  <a:pt x="1602" y="447"/>
                  <a:pt x="1628" y="460"/>
                </a:cubicBezTo>
                <a:cubicBezTo>
                  <a:pt x="1627" y="479"/>
                  <a:pt x="1597" y="476"/>
                  <a:pt x="1583" y="487"/>
                </a:cubicBezTo>
                <a:cubicBezTo>
                  <a:pt x="1560" y="503"/>
                  <a:pt x="1579" y="537"/>
                  <a:pt x="1598" y="557"/>
                </a:cubicBezTo>
                <a:cubicBezTo>
                  <a:pt x="1620" y="579"/>
                  <a:pt x="1641" y="601"/>
                  <a:pt x="1663" y="623"/>
                </a:cubicBezTo>
                <a:cubicBezTo>
                  <a:pt x="1634" y="615"/>
                  <a:pt x="1606" y="606"/>
                  <a:pt x="1577" y="598"/>
                </a:cubicBezTo>
                <a:cubicBezTo>
                  <a:pt x="1581" y="680"/>
                  <a:pt x="1676" y="733"/>
                  <a:pt x="1687" y="814"/>
                </a:cubicBezTo>
                <a:cubicBezTo>
                  <a:pt x="1691" y="844"/>
                  <a:pt x="1683" y="876"/>
                  <a:pt x="1688" y="906"/>
                </a:cubicBezTo>
                <a:cubicBezTo>
                  <a:pt x="1722" y="951"/>
                  <a:pt x="1763" y="988"/>
                  <a:pt x="1813" y="1010"/>
                </a:cubicBezTo>
                <a:cubicBezTo>
                  <a:pt x="1805" y="1013"/>
                  <a:pt x="1797" y="1014"/>
                  <a:pt x="1790" y="1017"/>
                </a:cubicBezTo>
                <a:cubicBezTo>
                  <a:pt x="1785" y="1019"/>
                  <a:pt x="1784" y="1027"/>
                  <a:pt x="1788" y="1030"/>
                </a:cubicBezTo>
                <a:cubicBezTo>
                  <a:pt x="1798" y="1037"/>
                  <a:pt x="1808" y="1039"/>
                  <a:pt x="1817" y="1039"/>
                </a:cubicBezTo>
                <a:cubicBezTo>
                  <a:pt x="1815" y="1042"/>
                  <a:pt x="1813" y="1044"/>
                  <a:pt x="1811" y="1046"/>
                </a:cubicBezTo>
                <a:cubicBezTo>
                  <a:pt x="1800" y="1058"/>
                  <a:pt x="1819" y="1076"/>
                  <a:pt x="1832" y="1066"/>
                </a:cubicBezTo>
                <a:cubicBezTo>
                  <a:pt x="1841" y="1059"/>
                  <a:pt x="1851" y="1050"/>
                  <a:pt x="1859" y="1041"/>
                </a:cubicBezTo>
                <a:cubicBezTo>
                  <a:pt x="1856" y="1062"/>
                  <a:pt x="1849" y="1081"/>
                  <a:pt x="1828" y="1093"/>
                </a:cubicBezTo>
                <a:cubicBezTo>
                  <a:pt x="1815" y="1099"/>
                  <a:pt x="1819" y="1120"/>
                  <a:pt x="1834" y="1117"/>
                </a:cubicBezTo>
                <a:cubicBezTo>
                  <a:pt x="1843" y="1115"/>
                  <a:pt x="1850" y="1112"/>
                  <a:pt x="1857" y="1108"/>
                </a:cubicBezTo>
                <a:cubicBezTo>
                  <a:pt x="1851" y="1123"/>
                  <a:pt x="1850" y="1140"/>
                  <a:pt x="1872" y="1141"/>
                </a:cubicBezTo>
                <a:cubicBezTo>
                  <a:pt x="1877" y="1141"/>
                  <a:pt x="1881" y="1138"/>
                  <a:pt x="1884" y="1134"/>
                </a:cubicBezTo>
                <a:cubicBezTo>
                  <a:pt x="1885" y="1130"/>
                  <a:pt x="1885" y="1128"/>
                  <a:pt x="1883" y="1125"/>
                </a:cubicBezTo>
                <a:cubicBezTo>
                  <a:pt x="1880" y="1120"/>
                  <a:pt x="1893" y="1104"/>
                  <a:pt x="1897" y="1097"/>
                </a:cubicBezTo>
                <a:cubicBezTo>
                  <a:pt x="1896" y="1111"/>
                  <a:pt x="1899" y="1125"/>
                  <a:pt x="1908" y="1137"/>
                </a:cubicBezTo>
                <a:cubicBezTo>
                  <a:pt x="1916" y="1148"/>
                  <a:pt x="1935" y="1140"/>
                  <a:pt x="1932" y="1127"/>
                </a:cubicBezTo>
                <a:cubicBezTo>
                  <a:pt x="1931" y="1121"/>
                  <a:pt x="1930" y="1116"/>
                  <a:pt x="1930" y="1110"/>
                </a:cubicBezTo>
                <a:cubicBezTo>
                  <a:pt x="1933" y="1112"/>
                  <a:pt x="1936" y="1114"/>
                  <a:pt x="1940" y="1115"/>
                </a:cubicBezTo>
                <a:cubicBezTo>
                  <a:pt x="1945" y="1116"/>
                  <a:pt x="1951" y="1115"/>
                  <a:pt x="1956" y="1117"/>
                </a:cubicBezTo>
                <a:cubicBezTo>
                  <a:pt x="1975" y="1123"/>
                  <a:pt x="1971" y="1139"/>
                  <a:pt x="1960" y="1149"/>
                </a:cubicBezTo>
                <a:cubicBezTo>
                  <a:pt x="1951" y="1147"/>
                  <a:pt x="1941" y="1157"/>
                  <a:pt x="1949" y="1166"/>
                </a:cubicBezTo>
                <a:cubicBezTo>
                  <a:pt x="1950" y="1167"/>
                  <a:pt x="1952" y="1169"/>
                  <a:pt x="1953" y="1171"/>
                </a:cubicBezTo>
                <a:cubicBezTo>
                  <a:pt x="1956" y="1175"/>
                  <a:pt x="1960" y="1176"/>
                  <a:pt x="1965" y="1176"/>
                </a:cubicBezTo>
                <a:cubicBezTo>
                  <a:pt x="1983" y="1196"/>
                  <a:pt x="2008" y="1196"/>
                  <a:pt x="2027" y="1172"/>
                </a:cubicBezTo>
                <a:cubicBezTo>
                  <a:pt x="2031" y="1167"/>
                  <a:pt x="2028" y="1159"/>
                  <a:pt x="2031" y="1153"/>
                </a:cubicBezTo>
                <a:cubicBezTo>
                  <a:pt x="2037" y="1143"/>
                  <a:pt x="2046" y="1138"/>
                  <a:pt x="2055" y="1133"/>
                </a:cubicBezTo>
                <a:cubicBezTo>
                  <a:pt x="2055" y="1134"/>
                  <a:pt x="2055" y="1136"/>
                  <a:pt x="2055" y="1137"/>
                </a:cubicBezTo>
                <a:cubicBezTo>
                  <a:pt x="2048" y="1162"/>
                  <a:pt x="2044" y="1187"/>
                  <a:pt x="2042" y="1212"/>
                </a:cubicBezTo>
                <a:cubicBezTo>
                  <a:pt x="2041" y="1213"/>
                  <a:pt x="2040" y="1214"/>
                  <a:pt x="2039" y="1214"/>
                </a:cubicBezTo>
                <a:cubicBezTo>
                  <a:pt x="2005" y="1202"/>
                  <a:pt x="1968" y="1196"/>
                  <a:pt x="1933" y="1190"/>
                </a:cubicBezTo>
                <a:cubicBezTo>
                  <a:pt x="1917" y="1170"/>
                  <a:pt x="1896" y="1152"/>
                  <a:pt x="1877" y="1145"/>
                </a:cubicBezTo>
                <a:cubicBezTo>
                  <a:pt x="1869" y="1143"/>
                  <a:pt x="1861" y="1149"/>
                  <a:pt x="1862" y="1157"/>
                </a:cubicBezTo>
                <a:cubicBezTo>
                  <a:pt x="1863" y="1165"/>
                  <a:pt x="1866" y="1172"/>
                  <a:pt x="1869" y="1179"/>
                </a:cubicBezTo>
                <a:cubicBezTo>
                  <a:pt x="1857" y="1171"/>
                  <a:pt x="1842" y="1163"/>
                  <a:pt x="1836" y="1166"/>
                </a:cubicBezTo>
                <a:cubicBezTo>
                  <a:pt x="1836" y="1166"/>
                  <a:pt x="1836" y="1166"/>
                  <a:pt x="1835" y="1166"/>
                </a:cubicBezTo>
                <a:cubicBezTo>
                  <a:pt x="1832" y="1168"/>
                  <a:pt x="1829" y="1172"/>
                  <a:pt x="1830" y="1176"/>
                </a:cubicBezTo>
                <a:cubicBezTo>
                  <a:pt x="1832" y="1185"/>
                  <a:pt x="1836" y="1192"/>
                  <a:pt x="1841" y="1198"/>
                </a:cubicBezTo>
                <a:cubicBezTo>
                  <a:pt x="1837" y="1200"/>
                  <a:pt x="1834" y="1203"/>
                  <a:pt x="1832" y="1206"/>
                </a:cubicBezTo>
                <a:cubicBezTo>
                  <a:pt x="1817" y="1190"/>
                  <a:pt x="1799" y="1175"/>
                  <a:pt x="1775" y="1178"/>
                </a:cubicBezTo>
                <a:cubicBezTo>
                  <a:pt x="1769" y="1178"/>
                  <a:pt x="1764" y="1185"/>
                  <a:pt x="1766" y="1191"/>
                </a:cubicBezTo>
                <a:cubicBezTo>
                  <a:pt x="1770" y="1208"/>
                  <a:pt x="1782" y="1225"/>
                  <a:pt x="1796" y="1241"/>
                </a:cubicBezTo>
                <a:cubicBezTo>
                  <a:pt x="1781" y="1238"/>
                  <a:pt x="1766" y="1238"/>
                  <a:pt x="1751" y="1243"/>
                </a:cubicBezTo>
                <a:cubicBezTo>
                  <a:pt x="1744" y="1246"/>
                  <a:pt x="1743" y="1256"/>
                  <a:pt x="1749" y="1261"/>
                </a:cubicBezTo>
                <a:cubicBezTo>
                  <a:pt x="1766" y="1273"/>
                  <a:pt x="1786" y="1280"/>
                  <a:pt x="1805" y="1287"/>
                </a:cubicBezTo>
                <a:cubicBezTo>
                  <a:pt x="1801" y="1289"/>
                  <a:pt x="1797" y="1292"/>
                  <a:pt x="1794" y="1296"/>
                </a:cubicBezTo>
                <a:cubicBezTo>
                  <a:pt x="1792" y="1299"/>
                  <a:pt x="1791" y="1302"/>
                  <a:pt x="1793" y="1305"/>
                </a:cubicBezTo>
                <a:cubicBezTo>
                  <a:pt x="1799" y="1316"/>
                  <a:pt x="1810" y="1320"/>
                  <a:pt x="1822" y="1323"/>
                </a:cubicBezTo>
                <a:cubicBezTo>
                  <a:pt x="1809" y="1324"/>
                  <a:pt x="1791" y="1325"/>
                  <a:pt x="1788" y="1337"/>
                </a:cubicBezTo>
                <a:cubicBezTo>
                  <a:pt x="1788" y="1341"/>
                  <a:pt x="1788" y="1345"/>
                  <a:pt x="1789" y="1348"/>
                </a:cubicBezTo>
                <a:cubicBezTo>
                  <a:pt x="1780" y="1346"/>
                  <a:pt x="1771" y="1347"/>
                  <a:pt x="1762" y="1350"/>
                </a:cubicBezTo>
                <a:cubicBezTo>
                  <a:pt x="1756" y="1352"/>
                  <a:pt x="1753" y="1359"/>
                  <a:pt x="1756" y="1365"/>
                </a:cubicBezTo>
                <a:cubicBezTo>
                  <a:pt x="1759" y="1372"/>
                  <a:pt x="1764" y="1378"/>
                  <a:pt x="1770" y="1383"/>
                </a:cubicBezTo>
                <a:cubicBezTo>
                  <a:pt x="1755" y="1385"/>
                  <a:pt x="1739" y="1386"/>
                  <a:pt x="1729" y="1399"/>
                </a:cubicBezTo>
                <a:cubicBezTo>
                  <a:pt x="1726" y="1403"/>
                  <a:pt x="1727" y="1408"/>
                  <a:pt x="1729" y="1412"/>
                </a:cubicBezTo>
                <a:cubicBezTo>
                  <a:pt x="1737" y="1423"/>
                  <a:pt x="1751" y="1427"/>
                  <a:pt x="1766" y="1427"/>
                </a:cubicBezTo>
                <a:cubicBezTo>
                  <a:pt x="1760" y="1432"/>
                  <a:pt x="1755" y="1438"/>
                  <a:pt x="1750" y="1444"/>
                </a:cubicBezTo>
                <a:cubicBezTo>
                  <a:pt x="1740" y="1457"/>
                  <a:pt x="1755" y="1474"/>
                  <a:pt x="1769" y="1468"/>
                </a:cubicBezTo>
                <a:cubicBezTo>
                  <a:pt x="1788" y="1460"/>
                  <a:pt x="1806" y="1449"/>
                  <a:pt x="1824" y="1440"/>
                </a:cubicBezTo>
                <a:cubicBezTo>
                  <a:pt x="1823" y="1447"/>
                  <a:pt x="1823" y="1454"/>
                  <a:pt x="1826" y="1461"/>
                </a:cubicBezTo>
                <a:cubicBezTo>
                  <a:pt x="1828" y="1464"/>
                  <a:pt x="1830" y="1467"/>
                  <a:pt x="1834" y="1468"/>
                </a:cubicBezTo>
                <a:cubicBezTo>
                  <a:pt x="1830" y="1473"/>
                  <a:pt x="1826" y="1478"/>
                  <a:pt x="1823" y="1483"/>
                </a:cubicBezTo>
                <a:cubicBezTo>
                  <a:pt x="1812" y="1502"/>
                  <a:pt x="1833" y="1527"/>
                  <a:pt x="1853" y="1512"/>
                </a:cubicBezTo>
                <a:cubicBezTo>
                  <a:pt x="1857" y="1509"/>
                  <a:pt x="1861" y="1505"/>
                  <a:pt x="1865" y="1502"/>
                </a:cubicBezTo>
                <a:cubicBezTo>
                  <a:pt x="1866" y="1502"/>
                  <a:pt x="1867" y="1502"/>
                  <a:pt x="1868" y="1501"/>
                </a:cubicBezTo>
                <a:cubicBezTo>
                  <a:pt x="1891" y="1496"/>
                  <a:pt x="1914" y="1499"/>
                  <a:pt x="1935" y="1493"/>
                </a:cubicBezTo>
                <a:cubicBezTo>
                  <a:pt x="1926" y="1500"/>
                  <a:pt x="1915" y="1508"/>
                  <a:pt x="1910" y="1517"/>
                </a:cubicBezTo>
                <a:cubicBezTo>
                  <a:pt x="1906" y="1524"/>
                  <a:pt x="1907" y="1531"/>
                  <a:pt x="1913" y="1535"/>
                </a:cubicBezTo>
                <a:cubicBezTo>
                  <a:pt x="1894" y="1538"/>
                  <a:pt x="1878" y="1543"/>
                  <a:pt x="1868" y="1561"/>
                </a:cubicBezTo>
                <a:cubicBezTo>
                  <a:pt x="1863" y="1571"/>
                  <a:pt x="1873" y="1580"/>
                  <a:pt x="1882" y="1581"/>
                </a:cubicBezTo>
                <a:cubicBezTo>
                  <a:pt x="1874" y="1585"/>
                  <a:pt x="1865" y="1588"/>
                  <a:pt x="1857" y="1593"/>
                </a:cubicBezTo>
                <a:cubicBezTo>
                  <a:pt x="1851" y="1596"/>
                  <a:pt x="1844" y="1604"/>
                  <a:pt x="1846" y="1613"/>
                </a:cubicBezTo>
                <a:cubicBezTo>
                  <a:pt x="1847" y="1614"/>
                  <a:pt x="1847" y="1615"/>
                  <a:pt x="1847" y="1617"/>
                </a:cubicBezTo>
                <a:cubicBezTo>
                  <a:pt x="1852" y="1631"/>
                  <a:pt x="1876" y="1627"/>
                  <a:pt x="1899" y="1621"/>
                </a:cubicBezTo>
                <a:cubicBezTo>
                  <a:pt x="1898" y="1623"/>
                  <a:pt x="1897" y="1624"/>
                  <a:pt x="1896" y="1626"/>
                </a:cubicBezTo>
                <a:cubicBezTo>
                  <a:pt x="1877" y="1652"/>
                  <a:pt x="1832" y="1680"/>
                  <a:pt x="1852" y="1715"/>
                </a:cubicBezTo>
                <a:cubicBezTo>
                  <a:pt x="1857" y="1723"/>
                  <a:pt x="1867" y="1726"/>
                  <a:pt x="1874" y="1721"/>
                </a:cubicBezTo>
                <a:cubicBezTo>
                  <a:pt x="1871" y="1744"/>
                  <a:pt x="1871" y="1766"/>
                  <a:pt x="1878" y="1781"/>
                </a:cubicBezTo>
                <a:cubicBezTo>
                  <a:pt x="1879" y="1782"/>
                  <a:pt x="1879" y="1782"/>
                  <a:pt x="1880" y="1783"/>
                </a:cubicBezTo>
                <a:cubicBezTo>
                  <a:pt x="1847" y="1808"/>
                  <a:pt x="1815" y="1833"/>
                  <a:pt x="1783" y="1858"/>
                </a:cubicBezTo>
                <a:cubicBezTo>
                  <a:pt x="1752" y="1824"/>
                  <a:pt x="1719" y="1792"/>
                  <a:pt x="1694" y="1753"/>
                </a:cubicBezTo>
                <a:cubicBezTo>
                  <a:pt x="1698" y="1719"/>
                  <a:pt x="1714" y="1687"/>
                  <a:pt x="1718" y="1653"/>
                </a:cubicBezTo>
                <a:cubicBezTo>
                  <a:pt x="1722" y="1611"/>
                  <a:pt x="1715" y="1568"/>
                  <a:pt x="1696" y="1530"/>
                </a:cubicBezTo>
                <a:cubicBezTo>
                  <a:pt x="1677" y="1491"/>
                  <a:pt x="1647" y="1458"/>
                  <a:pt x="1614" y="1429"/>
                </a:cubicBezTo>
                <a:cubicBezTo>
                  <a:pt x="1586" y="1404"/>
                  <a:pt x="1546" y="1367"/>
                  <a:pt x="1506" y="1366"/>
                </a:cubicBezTo>
                <a:cubicBezTo>
                  <a:pt x="1498" y="1366"/>
                  <a:pt x="1492" y="1372"/>
                  <a:pt x="1493" y="1380"/>
                </a:cubicBezTo>
                <a:cubicBezTo>
                  <a:pt x="1499" y="1420"/>
                  <a:pt x="1538" y="1452"/>
                  <a:pt x="1564" y="1480"/>
                </a:cubicBezTo>
                <a:cubicBezTo>
                  <a:pt x="1595" y="1512"/>
                  <a:pt x="1622" y="1544"/>
                  <a:pt x="1633" y="1587"/>
                </a:cubicBezTo>
                <a:cubicBezTo>
                  <a:pt x="1633" y="1588"/>
                  <a:pt x="1633" y="1589"/>
                  <a:pt x="1633" y="1590"/>
                </a:cubicBezTo>
                <a:cubicBezTo>
                  <a:pt x="1617" y="1560"/>
                  <a:pt x="1593" y="1536"/>
                  <a:pt x="1566" y="1516"/>
                </a:cubicBezTo>
                <a:cubicBezTo>
                  <a:pt x="1533" y="1490"/>
                  <a:pt x="1492" y="1473"/>
                  <a:pt x="1451" y="1464"/>
                </a:cubicBezTo>
                <a:cubicBezTo>
                  <a:pt x="1418" y="1457"/>
                  <a:pt x="1368" y="1446"/>
                  <a:pt x="1337" y="1466"/>
                </a:cubicBezTo>
                <a:cubicBezTo>
                  <a:pt x="1333" y="1468"/>
                  <a:pt x="1332" y="1473"/>
                  <a:pt x="1335" y="1477"/>
                </a:cubicBezTo>
                <a:cubicBezTo>
                  <a:pt x="1355" y="1505"/>
                  <a:pt x="1400" y="1514"/>
                  <a:pt x="1430" y="1526"/>
                </a:cubicBezTo>
                <a:cubicBezTo>
                  <a:pt x="1469" y="1542"/>
                  <a:pt x="1508" y="1559"/>
                  <a:pt x="1538" y="1588"/>
                </a:cubicBezTo>
                <a:cubicBezTo>
                  <a:pt x="1571" y="1620"/>
                  <a:pt x="1579" y="1656"/>
                  <a:pt x="1590" y="1698"/>
                </a:cubicBezTo>
                <a:cubicBezTo>
                  <a:pt x="1593" y="1709"/>
                  <a:pt x="1596" y="1720"/>
                  <a:pt x="1601" y="1730"/>
                </a:cubicBezTo>
                <a:cubicBezTo>
                  <a:pt x="1576" y="1702"/>
                  <a:pt x="1550" y="1673"/>
                  <a:pt x="1517" y="1653"/>
                </a:cubicBezTo>
                <a:cubicBezTo>
                  <a:pt x="1485" y="1633"/>
                  <a:pt x="1449" y="1622"/>
                  <a:pt x="1412" y="1616"/>
                </a:cubicBezTo>
                <a:cubicBezTo>
                  <a:pt x="1404" y="1615"/>
                  <a:pt x="1395" y="1614"/>
                  <a:pt x="1387" y="1613"/>
                </a:cubicBezTo>
                <a:cubicBezTo>
                  <a:pt x="1387" y="1610"/>
                  <a:pt x="1387" y="1608"/>
                  <a:pt x="1387" y="1606"/>
                </a:cubicBezTo>
                <a:cubicBezTo>
                  <a:pt x="1381" y="1569"/>
                  <a:pt x="1343" y="1529"/>
                  <a:pt x="1308" y="1517"/>
                </a:cubicBezTo>
                <a:cubicBezTo>
                  <a:pt x="1273" y="1504"/>
                  <a:pt x="1226" y="1506"/>
                  <a:pt x="1195" y="1528"/>
                </a:cubicBezTo>
                <a:cubicBezTo>
                  <a:pt x="1183" y="1537"/>
                  <a:pt x="1186" y="1559"/>
                  <a:pt x="1198" y="1566"/>
                </a:cubicBezTo>
                <a:cubicBezTo>
                  <a:pt x="1225" y="1582"/>
                  <a:pt x="1259" y="1570"/>
                  <a:pt x="1285" y="1584"/>
                </a:cubicBezTo>
                <a:cubicBezTo>
                  <a:pt x="1294" y="1590"/>
                  <a:pt x="1300" y="1598"/>
                  <a:pt x="1306" y="1607"/>
                </a:cubicBezTo>
                <a:cubicBezTo>
                  <a:pt x="1305" y="1607"/>
                  <a:pt x="1304" y="1607"/>
                  <a:pt x="1303" y="1607"/>
                </a:cubicBezTo>
                <a:cubicBezTo>
                  <a:pt x="1285" y="1605"/>
                  <a:pt x="1268" y="1604"/>
                  <a:pt x="1251" y="1601"/>
                </a:cubicBezTo>
                <a:cubicBezTo>
                  <a:pt x="1232" y="1597"/>
                  <a:pt x="1213" y="1589"/>
                  <a:pt x="1193" y="1594"/>
                </a:cubicBezTo>
                <a:cubicBezTo>
                  <a:pt x="1177" y="1598"/>
                  <a:pt x="1163" y="1618"/>
                  <a:pt x="1173" y="1635"/>
                </a:cubicBezTo>
                <a:cubicBezTo>
                  <a:pt x="1193" y="1668"/>
                  <a:pt x="1240" y="1673"/>
                  <a:pt x="1275" y="1679"/>
                </a:cubicBezTo>
                <a:cubicBezTo>
                  <a:pt x="1310" y="1684"/>
                  <a:pt x="1346" y="1684"/>
                  <a:pt x="1381" y="1687"/>
                </a:cubicBezTo>
                <a:cubicBezTo>
                  <a:pt x="1417" y="1691"/>
                  <a:pt x="1453" y="1699"/>
                  <a:pt x="1484" y="1720"/>
                </a:cubicBezTo>
                <a:cubicBezTo>
                  <a:pt x="1519" y="1744"/>
                  <a:pt x="1544" y="1779"/>
                  <a:pt x="1573" y="1810"/>
                </a:cubicBezTo>
                <a:cubicBezTo>
                  <a:pt x="1594" y="1831"/>
                  <a:pt x="1616" y="1850"/>
                  <a:pt x="1638" y="1869"/>
                </a:cubicBezTo>
                <a:cubicBezTo>
                  <a:pt x="1583" y="1828"/>
                  <a:pt x="1528" y="1785"/>
                  <a:pt x="1465" y="1756"/>
                </a:cubicBezTo>
                <a:cubicBezTo>
                  <a:pt x="1399" y="1724"/>
                  <a:pt x="1327" y="1716"/>
                  <a:pt x="1255" y="1709"/>
                </a:cubicBezTo>
                <a:cubicBezTo>
                  <a:pt x="1214" y="1705"/>
                  <a:pt x="1210" y="1767"/>
                  <a:pt x="1250" y="1772"/>
                </a:cubicBezTo>
                <a:cubicBezTo>
                  <a:pt x="1321" y="1781"/>
                  <a:pt x="1394" y="1790"/>
                  <a:pt x="1457" y="1826"/>
                </a:cubicBezTo>
                <a:cubicBezTo>
                  <a:pt x="1481" y="1839"/>
                  <a:pt x="1504" y="1854"/>
                  <a:pt x="1526" y="1869"/>
                </a:cubicBezTo>
                <a:cubicBezTo>
                  <a:pt x="1511" y="1869"/>
                  <a:pt x="1497" y="1868"/>
                  <a:pt x="1483" y="1866"/>
                </a:cubicBezTo>
                <a:cubicBezTo>
                  <a:pt x="1445" y="1860"/>
                  <a:pt x="1393" y="1803"/>
                  <a:pt x="1355" y="1840"/>
                </a:cubicBezTo>
                <a:cubicBezTo>
                  <a:pt x="1352" y="1843"/>
                  <a:pt x="1350" y="1849"/>
                  <a:pt x="1352" y="1854"/>
                </a:cubicBezTo>
                <a:cubicBezTo>
                  <a:pt x="1348" y="1847"/>
                  <a:pt x="1354" y="1857"/>
                  <a:pt x="1354" y="1857"/>
                </a:cubicBezTo>
                <a:cubicBezTo>
                  <a:pt x="1358" y="1861"/>
                  <a:pt x="1360" y="1864"/>
                  <a:pt x="1364" y="1868"/>
                </a:cubicBezTo>
                <a:cubicBezTo>
                  <a:pt x="1373" y="1877"/>
                  <a:pt x="1382" y="1885"/>
                  <a:pt x="1392" y="1892"/>
                </a:cubicBezTo>
                <a:cubicBezTo>
                  <a:pt x="1413" y="1907"/>
                  <a:pt x="1437" y="1923"/>
                  <a:pt x="1462" y="1931"/>
                </a:cubicBezTo>
                <a:cubicBezTo>
                  <a:pt x="1493" y="1940"/>
                  <a:pt x="1528" y="1939"/>
                  <a:pt x="1559" y="1943"/>
                </a:cubicBezTo>
                <a:cubicBezTo>
                  <a:pt x="1586" y="1946"/>
                  <a:pt x="1614" y="1953"/>
                  <a:pt x="1641" y="1954"/>
                </a:cubicBezTo>
                <a:cubicBezTo>
                  <a:pt x="1644" y="1956"/>
                  <a:pt x="1647" y="1958"/>
                  <a:pt x="1650" y="1960"/>
                </a:cubicBezTo>
                <a:cubicBezTo>
                  <a:pt x="1650" y="1961"/>
                  <a:pt x="1651" y="1961"/>
                  <a:pt x="1651" y="1961"/>
                </a:cubicBezTo>
                <a:cubicBezTo>
                  <a:pt x="1649" y="1967"/>
                  <a:pt x="1650" y="1975"/>
                  <a:pt x="1654" y="1979"/>
                </a:cubicBezTo>
                <a:cubicBezTo>
                  <a:pt x="1682" y="2009"/>
                  <a:pt x="1718" y="2039"/>
                  <a:pt x="1745" y="2072"/>
                </a:cubicBezTo>
                <a:cubicBezTo>
                  <a:pt x="1720" y="2058"/>
                  <a:pt x="1694" y="2046"/>
                  <a:pt x="1667" y="2037"/>
                </a:cubicBezTo>
                <a:cubicBezTo>
                  <a:pt x="1665" y="2037"/>
                  <a:pt x="1664" y="2036"/>
                  <a:pt x="1662" y="2036"/>
                </a:cubicBezTo>
                <a:cubicBezTo>
                  <a:pt x="1630" y="2004"/>
                  <a:pt x="1591" y="1978"/>
                  <a:pt x="1547" y="1960"/>
                </a:cubicBezTo>
                <a:cubicBezTo>
                  <a:pt x="1484" y="1934"/>
                  <a:pt x="1421" y="1933"/>
                  <a:pt x="1354" y="1936"/>
                </a:cubicBezTo>
                <a:cubicBezTo>
                  <a:pt x="1356" y="1930"/>
                  <a:pt x="1355" y="1923"/>
                  <a:pt x="1352" y="1916"/>
                </a:cubicBezTo>
                <a:cubicBezTo>
                  <a:pt x="1322" y="1848"/>
                  <a:pt x="1249" y="1821"/>
                  <a:pt x="1180" y="1805"/>
                </a:cubicBezTo>
                <a:cubicBezTo>
                  <a:pt x="1146" y="1798"/>
                  <a:pt x="1110" y="1792"/>
                  <a:pt x="1078" y="1775"/>
                </a:cubicBezTo>
                <a:cubicBezTo>
                  <a:pt x="1043" y="1757"/>
                  <a:pt x="1018" y="1725"/>
                  <a:pt x="996" y="1694"/>
                </a:cubicBezTo>
                <a:cubicBezTo>
                  <a:pt x="988" y="1683"/>
                  <a:pt x="971" y="1682"/>
                  <a:pt x="960" y="1687"/>
                </a:cubicBezTo>
                <a:cubicBezTo>
                  <a:pt x="958" y="1688"/>
                  <a:pt x="956" y="1689"/>
                  <a:pt x="954" y="1690"/>
                </a:cubicBezTo>
                <a:cubicBezTo>
                  <a:pt x="954" y="1691"/>
                  <a:pt x="954" y="1691"/>
                  <a:pt x="954" y="1691"/>
                </a:cubicBezTo>
                <a:cubicBezTo>
                  <a:pt x="941" y="1704"/>
                  <a:pt x="942" y="1719"/>
                  <a:pt x="951" y="1733"/>
                </a:cubicBezTo>
                <a:cubicBezTo>
                  <a:pt x="972" y="1764"/>
                  <a:pt x="995" y="1794"/>
                  <a:pt x="1026" y="1816"/>
                </a:cubicBezTo>
                <a:cubicBezTo>
                  <a:pt x="1035" y="1822"/>
                  <a:pt x="1043" y="1827"/>
                  <a:pt x="1052" y="1831"/>
                </a:cubicBezTo>
                <a:cubicBezTo>
                  <a:pt x="1038" y="1842"/>
                  <a:pt x="1023" y="1854"/>
                  <a:pt x="1005" y="1856"/>
                </a:cubicBezTo>
                <a:cubicBezTo>
                  <a:pt x="974" y="1859"/>
                  <a:pt x="958" y="1835"/>
                  <a:pt x="932" y="1826"/>
                </a:cubicBezTo>
                <a:cubicBezTo>
                  <a:pt x="921" y="1823"/>
                  <a:pt x="904" y="1831"/>
                  <a:pt x="905" y="1844"/>
                </a:cubicBezTo>
                <a:cubicBezTo>
                  <a:pt x="907" y="1888"/>
                  <a:pt x="958" y="1911"/>
                  <a:pt x="997" y="1911"/>
                </a:cubicBezTo>
                <a:cubicBezTo>
                  <a:pt x="1022" y="1911"/>
                  <a:pt x="1046" y="1902"/>
                  <a:pt x="1067" y="1888"/>
                </a:cubicBezTo>
                <a:cubicBezTo>
                  <a:pt x="1082" y="1878"/>
                  <a:pt x="1100" y="1867"/>
                  <a:pt x="1108" y="1852"/>
                </a:cubicBezTo>
                <a:cubicBezTo>
                  <a:pt x="1112" y="1853"/>
                  <a:pt x="1116" y="1854"/>
                  <a:pt x="1120" y="1855"/>
                </a:cubicBezTo>
                <a:cubicBezTo>
                  <a:pt x="1180" y="1869"/>
                  <a:pt x="1261" y="1877"/>
                  <a:pt x="1294" y="1937"/>
                </a:cubicBezTo>
                <a:cubicBezTo>
                  <a:pt x="1269" y="1936"/>
                  <a:pt x="1245" y="1932"/>
                  <a:pt x="1221" y="1925"/>
                </a:cubicBezTo>
                <a:cubicBezTo>
                  <a:pt x="1192" y="1916"/>
                  <a:pt x="1157" y="1890"/>
                  <a:pt x="1126" y="1895"/>
                </a:cubicBezTo>
                <a:cubicBezTo>
                  <a:pt x="1116" y="1897"/>
                  <a:pt x="1109" y="1907"/>
                  <a:pt x="1111" y="1917"/>
                </a:cubicBezTo>
                <a:cubicBezTo>
                  <a:pt x="1116" y="1946"/>
                  <a:pt x="1153" y="1964"/>
                  <a:pt x="1178" y="1975"/>
                </a:cubicBezTo>
                <a:cubicBezTo>
                  <a:pt x="1207" y="1988"/>
                  <a:pt x="1239" y="1996"/>
                  <a:pt x="1271" y="1999"/>
                </a:cubicBezTo>
                <a:cubicBezTo>
                  <a:pt x="1341" y="2006"/>
                  <a:pt x="1411" y="1988"/>
                  <a:pt x="1481" y="2006"/>
                </a:cubicBezTo>
                <a:cubicBezTo>
                  <a:pt x="1501" y="2011"/>
                  <a:pt x="1520" y="2018"/>
                  <a:pt x="1538" y="2026"/>
                </a:cubicBezTo>
                <a:cubicBezTo>
                  <a:pt x="1530" y="2027"/>
                  <a:pt x="1521" y="2029"/>
                  <a:pt x="1513" y="2031"/>
                </a:cubicBezTo>
                <a:cubicBezTo>
                  <a:pt x="1466" y="2041"/>
                  <a:pt x="1416" y="2062"/>
                  <a:pt x="1368" y="2045"/>
                </a:cubicBezTo>
                <a:cubicBezTo>
                  <a:pt x="1328" y="2031"/>
                  <a:pt x="1309" y="2092"/>
                  <a:pt x="1348" y="2107"/>
                </a:cubicBezTo>
                <a:cubicBezTo>
                  <a:pt x="1399" y="2127"/>
                  <a:pt x="1452" y="2116"/>
                  <a:pt x="1504" y="2104"/>
                </a:cubicBezTo>
                <a:cubicBezTo>
                  <a:pt x="1552" y="2093"/>
                  <a:pt x="1594" y="2092"/>
                  <a:pt x="1639" y="2106"/>
                </a:cubicBezTo>
                <a:cubicBezTo>
                  <a:pt x="1659" y="2130"/>
                  <a:pt x="1676" y="2157"/>
                  <a:pt x="1689" y="2186"/>
                </a:cubicBezTo>
                <a:cubicBezTo>
                  <a:pt x="1650" y="2156"/>
                  <a:pt x="1607" y="2134"/>
                  <a:pt x="1557" y="2128"/>
                </a:cubicBezTo>
                <a:cubicBezTo>
                  <a:pt x="1491" y="2121"/>
                  <a:pt x="1426" y="2138"/>
                  <a:pt x="1362" y="2147"/>
                </a:cubicBezTo>
                <a:cubicBezTo>
                  <a:pt x="1360" y="2147"/>
                  <a:pt x="1359" y="2147"/>
                  <a:pt x="1358" y="2147"/>
                </a:cubicBezTo>
                <a:cubicBezTo>
                  <a:pt x="1326" y="2141"/>
                  <a:pt x="1313" y="2108"/>
                  <a:pt x="1297" y="2084"/>
                </a:cubicBezTo>
                <a:cubicBezTo>
                  <a:pt x="1281" y="2061"/>
                  <a:pt x="1262" y="2044"/>
                  <a:pt x="1237" y="2032"/>
                </a:cubicBezTo>
                <a:cubicBezTo>
                  <a:pt x="1190" y="2009"/>
                  <a:pt x="1137" y="2009"/>
                  <a:pt x="1090" y="2031"/>
                </a:cubicBezTo>
                <a:cubicBezTo>
                  <a:pt x="1089" y="2032"/>
                  <a:pt x="1088" y="2033"/>
                  <a:pt x="1087" y="2033"/>
                </a:cubicBezTo>
                <a:cubicBezTo>
                  <a:pt x="1101" y="1996"/>
                  <a:pt x="1108" y="1956"/>
                  <a:pt x="1104" y="1911"/>
                </a:cubicBezTo>
                <a:cubicBezTo>
                  <a:pt x="1103" y="1908"/>
                  <a:pt x="1097" y="1908"/>
                  <a:pt x="1097" y="1912"/>
                </a:cubicBezTo>
                <a:cubicBezTo>
                  <a:pt x="1102" y="1986"/>
                  <a:pt x="1069" y="2049"/>
                  <a:pt x="1028" y="2110"/>
                </a:cubicBezTo>
                <a:cubicBezTo>
                  <a:pt x="1026" y="2109"/>
                  <a:pt x="1024" y="2108"/>
                  <a:pt x="1022" y="2106"/>
                </a:cubicBezTo>
                <a:cubicBezTo>
                  <a:pt x="983" y="2088"/>
                  <a:pt x="941" y="2090"/>
                  <a:pt x="902" y="2107"/>
                </a:cubicBezTo>
                <a:cubicBezTo>
                  <a:pt x="865" y="2123"/>
                  <a:pt x="893" y="2176"/>
                  <a:pt x="929" y="2162"/>
                </a:cubicBezTo>
                <a:cubicBezTo>
                  <a:pt x="948" y="2155"/>
                  <a:pt x="968" y="2155"/>
                  <a:pt x="987" y="2161"/>
                </a:cubicBezTo>
                <a:cubicBezTo>
                  <a:pt x="989" y="2161"/>
                  <a:pt x="990" y="2162"/>
                  <a:pt x="991" y="2162"/>
                </a:cubicBezTo>
                <a:cubicBezTo>
                  <a:pt x="975" y="2185"/>
                  <a:pt x="958" y="2207"/>
                  <a:pt x="943" y="2229"/>
                </a:cubicBezTo>
                <a:cubicBezTo>
                  <a:pt x="943" y="2230"/>
                  <a:pt x="943" y="2230"/>
                  <a:pt x="943" y="2230"/>
                </a:cubicBezTo>
                <a:cubicBezTo>
                  <a:pt x="936" y="2240"/>
                  <a:pt x="930" y="2251"/>
                  <a:pt x="924" y="2261"/>
                </a:cubicBezTo>
                <a:cubicBezTo>
                  <a:pt x="915" y="2260"/>
                  <a:pt x="906" y="2258"/>
                  <a:pt x="898" y="2257"/>
                </a:cubicBezTo>
                <a:cubicBezTo>
                  <a:pt x="859" y="2251"/>
                  <a:pt x="819" y="2245"/>
                  <a:pt x="780" y="2239"/>
                </a:cubicBezTo>
                <a:cubicBezTo>
                  <a:pt x="807" y="2125"/>
                  <a:pt x="820" y="2007"/>
                  <a:pt x="810" y="1889"/>
                </a:cubicBezTo>
                <a:cubicBezTo>
                  <a:pt x="810" y="1887"/>
                  <a:pt x="806" y="1888"/>
                  <a:pt x="806" y="1890"/>
                </a:cubicBezTo>
                <a:cubicBezTo>
                  <a:pt x="798" y="2006"/>
                  <a:pt x="785" y="2122"/>
                  <a:pt x="755" y="2236"/>
                </a:cubicBezTo>
                <a:cubicBezTo>
                  <a:pt x="675" y="2224"/>
                  <a:pt x="593" y="2212"/>
                  <a:pt x="512" y="2202"/>
                </a:cubicBezTo>
                <a:cubicBezTo>
                  <a:pt x="509" y="2202"/>
                  <a:pt x="507" y="2208"/>
                  <a:pt x="511" y="2208"/>
                </a:cubicBezTo>
                <a:cubicBezTo>
                  <a:pt x="591" y="2225"/>
                  <a:pt x="670" y="2240"/>
                  <a:pt x="750" y="2255"/>
                </a:cubicBezTo>
                <a:cubicBezTo>
                  <a:pt x="748" y="2264"/>
                  <a:pt x="745" y="2272"/>
                  <a:pt x="743" y="2281"/>
                </a:cubicBezTo>
                <a:cubicBezTo>
                  <a:pt x="737" y="2300"/>
                  <a:pt x="731" y="2320"/>
                  <a:pt x="724" y="2339"/>
                </a:cubicBezTo>
                <a:cubicBezTo>
                  <a:pt x="705" y="2336"/>
                  <a:pt x="685" y="2334"/>
                  <a:pt x="667" y="2330"/>
                </a:cubicBezTo>
                <a:cubicBezTo>
                  <a:pt x="599" y="2319"/>
                  <a:pt x="532" y="2307"/>
                  <a:pt x="464" y="2299"/>
                </a:cubicBezTo>
                <a:cubicBezTo>
                  <a:pt x="459" y="2299"/>
                  <a:pt x="458" y="2307"/>
                  <a:pt x="463" y="2308"/>
                </a:cubicBezTo>
                <a:cubicBezTo>
                  <a:pt x="525" y="2324"/>
                  <a:pt x="588" y="2337"/>
                  <a:pt x="651" y="2350"/>
                </a:cubicBezTo>
                <a:cubicBezTo>
                  <a:pt x="672" y="2354"/>
                  <a:pt x="694" y="2357"/>
                  <a:pt x="716" y="2361"/>
                </a:cubicBezTo>
                <a:cubicBezTo>
                  <a:pt x="715" y="2364"/>
                  <a:pt x="714" y="2367"/>
                  <a:pt x="713" y="2370"/>
                </a:cubicBezTo>
                <a:cubicBezTo>
                  <a:pt x="687" y="2365"/>
                  <a:pt x="660" y="2365"/>
                  <a:pt x="635" y="2364"/>
                </a:cubicBezTo>
                <a:cubicBezTo>
                  <a:pt x="565" y="2362"/>
                  <a:pt x="495" y="2368"/>
                  <a:pt x="427" y="2382"/>
                </a:cubicBezTo>
                <a:cubicBezTo>
                  <a:pt x="387" y="2390"/>
                  <a:pt x="349" y="2402"/>
                  <a:pt x="311" y="2415"/>
                </a:cubicBezTo>
                <a:cubicBezTo>
                  <a:pt x="257" y="2419"/>
                  <a:pt x="202" y="2435"/>
                  <a:pt x="151" y="2464"/>
                </a:cubicBezTo>
                <a:cubicBezTo>
                  <a:pt x="146" y="2468"/>
                  <a:pt x="150" y="2476"/>
                  <a:pt x="156" y="2473"/>
                </a:cubicBezTo>
                <a:cubicBezTo>
                  <a:pt x="179" y="2464"/>
                  <a:pt x="202" y="2457"/>
                  <a:pt x="226" y="2452"/>
                </a:cubicBezTo>
                <a:cubicBezTo>
                  <a:pt x="162" y="2483"/>
                  <a:pt x="103" y="2523"/>
                  <a:pt x="51" y="2571"/>
                </a:cubicBezTo>
                <a:cubicBezTo>
                  <a:pt x="50" y="2572"/>
                  <a:pt x="51" y="2573"/>
                  <a:pt x="52" y="2573"/>
                </a:cubicBezTo>
                <a:cubicBezTo>
                  <a:pt x="135" y="2517"/>
                  <a:pt x="223" y="2471"/>
                  <a:pt x="317" y="2440"/>
                </a:cubicBezTo>
                <a:cubicBezTo>
                  <a:pt x="402" y="2437"/>
                  <a:pt x="486" y="2459"/>
                  <a:pt x="558" y="2512"/>
                </a:cubicBezTo>
                <a:cubicBezTo>
                  <a:pt x="584" y="2531"/>
                  <a:pt x="608" y="2553"/>
                  <a:pt x="628" y="2578"/>
                </a:cubicBezTo>
                <a:cubicBezTo>
                  <a:pt x="628" y="2585"/>
                  <a:pt x="628" y="2593"/>
                  <a:pt x="631" y="2600"/>
                </a:cubicBezTo>
                <a:cubicBezTo>
                  <a:pt x="638" y="2626"/>
                  <a:pt x="657" y="2646"/>
                  <a:pt x="682" y="2661"/>
                </a:cubicBezTo>
                <a:cubicBezTo>
                  <a:pt x="690" y="2679"/>
                  <a:pt x="696" y="2699"/>
                  <a:pt x="702" y="2718"/>
                </a:cubicBezTo>
                <a:cubicBezTo>
                  <a:pt x="657" y="2713"/>
                  <a:pt x="612" y="2707"/>
                  <a:pt x="567" y="2701"/>
                </a:cubicBezTo>
                <a:cubicBezTo>
                  <a:pt x="549" y="2694"/>
                  <a:pt x="531" y="2690"/>
                  <a:pt x="513" y="2687"/>
                </a:cubicBezTo>
                <a:cubicBezTo>
                  <a:pt x="493" y="2685"/>
                  <a:pt x="472" y="2684"/>
                  <a:pt x="450" y="2684"/>
                </a:cubicBezTo>
                <a:cubicBezTo>
                  <a:pt x="357" y="2668"/>
                  <a:pt x="228" y="2633"/>
                  <a:pt x="273" y="2520"/>
                </a:cubicBezTo>
                <a:cubicBezTo>
                  <a:pt x="278" y="2510"/>
                  <a:pt x="265" y="2501"/>
                  <a:pt x="256" y="2505"/>
                </a:cubicBezTo>
                <a:cubicBezTo>
                  <a:pt x="155" y="2552"/>
                  <a:pt x="74" y="2613"/>
                  <a:pt x="2" y="2697"/>
                </a:cubicBezTo>
                <a:cubicBezTo>
                  <a:pt x="0" y="2700"/>
                  <a:pt x="4" y="2703"/>
                  <a:pt x="6" y="2701"/>
                </a:cubicBezTo>
                <a:cubicBezTo>
                  <a:pt x="76" y="2637"/>
                  <a:pt x="156" y="2581"/>
                  <a:pt x="242" y="2539"/>
                </a:cubicBezTo>
                <a:cubicBezTo>
                  <a:pt x="233" y="2600"/>
                  <a:pt x="275" y="2655"/>
                  <a:pt x="332" y="2682"/>
                </a:cubicBezTo>
                <a:cubicBezTo>
                  <a:pt x="342" y="2686"/>
                  <a:pt x="352" y="2689"/>
                  <a:pt x="362" y="2692"/>
                </a:cubicBezTo>
                <a:cubicBezTo>
                  <a:pt x="295" y="2706"/>
                  <a:pt x="231" y="2736"/>
                  <a:pt x="197" y="2789"/>
                </a:cubicBezTo>
                <a:cubicBezTo>
                  <a:pt x="160" y="2846"/>
                  <a:pt x="149" y="2923"/>
                  <a:pt x="132" y="2988"/>
                </a:cubicBezTo>
                <a:cubicBezTo>
                  <a:pt x="109" y="3078"/>
                  <a:pt x="88" y="3169"/>
                  <a:pt x="65" y="3260"/>
                </a:cubicBezTo>
                <a:cubicBezTo>
                  <a:pt x="64" y="3263"/>
                  <a:pt x="69" y="3265"/>
                  <a:pt x="70" y="3262"/>
                </a:cubicBezTo>
                <a:cubicBezTo>
                  <a:pt x="94" y="3184"/>
                  <a:pt x="120" y="3107"/>
                  <a:pt x="144" y="3029"/>
                </a:cubicBezTo>
                <a:cubicBezTo>
                  <a:pt x="163" y="2965"/>
                  <a:pt x="176" y="2890"/>
                  <a:pt x="208" y="2829"/>
                </a:cubicBezTo>
                <a:cubicBezTo>
                  <a:pt x="202" y="2880"/>
                  <a:pt x="216" y="2930"/>
                  <a:pt x="243" y="2975"/>
                </a:cubicBezTo>
                <a:cubicBezTo>
                  <a:pt x="236" y="2987"/>
                  <a:pt x="231" y="2999"/>
                  <a:pt x="226" y="3013"/>
                </a:cubicBezTo>
                <a:cubicBezTo>
                  <a:pt x="219" y="3035"/>
                  <a:pt x="214" y="3058"/>
                  <a:pt x="210" y="3081"/>
                </a:cubicBezTo>
                <a:cubicBezTo>
                  <a:pt x="193" y="3096"/>
                  <a:pt x="179" y="3113"/>
                  <a:pt x="172" y="3132"/>
                </a:cubicBezTo>
                <a:cubicBezTo>
                  <a:pt x="158" y="3175"/>
                  <a:pt x="179" y="3230"/>
                  <a:pt x="193" y="3276"/>
                </a:cubicBezTo>
                <a:cubicBezTo>
                  <a:pt x="187" y="3348"/>
                  <a:pt x="182" y="3420"/>
                  <a:pt x="177" y="3492"/>
                </a:cubicBezTo>
                <a:cubicBezTo>
                  <a:pt x="177" y="3495"/>
                  <a:pt x="181" y="3495"/>
                  <a:pt x="182" y="3492"/>
                </a:cubicBezTo>
                <a:cubicBezTo>
                  <a:pt x="189" y="3434"/>
                  <a:pt x="197" y="3376"/>
                  <a:pt x="203" y="3318"/>
                </a:cubicBezTo>
                <a:cubicBezTo>
                  <a:pt x="204" y="3323"/>
                  <a:pt x="205" y="3328"/>
                  <a:pt x="206" y="3333"/>
                </a:cubicBezTo>
                <a:cubicBezTo>
                  <a:pt x="205" y="3335"/>
                  <a:pt x="205" y="3337"/>
                  <a:pt x="206" y="3338"/>
                </a:cubicBezTo>
                <a:cubicBezTo>
                  <a:pt x="207" y="3343"/>
                  <a:pt x="208" y="3347"/>
                  <a:pt x="209" y="3352"/>
                </a:cubicBezTo>
                <a:cubicBezTo>
                  <a:pt x="221" y="3424"/>
                  <a:pt x="222" y="3495"/>
                  <a:pt x="198" y="3567"/>
                </a:cubicBezTo>
                <a:cubicBezTo>
                  <a:pt x="197" y="3568"/>
                  <a:pt x="200" y="3569"/>
                  <a:pt x="200" y="3568"/>
                </a:cubicBezTo>
                <a:cubicBezTo>
                  <a:pt x="220" y="3527"/>
                  <a:pt x="229" y="3485"/>
                  <a:pt x="231" y="3441"/>
                </a:cubicBezTo>
                <a:cubicBezTo>
                  <a:pt x="235" y="3461"/>
                  <a:pt x="238" y="3481"/>
                  <a:pt x="240" y="3501"/>
                </a:cubicBezTo>
                <a:cubicBezTo>
                  <a:pt x="214" y="3620"/>
                  <a:pt x="205" y="3745"/>
                  <a:pt x="206" y="3860"/>
                </a:cubicBezTo>
                <a:cubicBezTo>
                  <a:pt x="206" y="3861"/>
                  <a:pt x="209" y="3862"/>
                  <a:pt x="209" y="3860"/>
                </a:cubicBezTo>
                <a:cubicBezTo>
                  <a:pt x="224" y="3767"/>
                  <a:pt x="232" y="3673"/>
                  <a:pt x="248" y="3580"/>
                </a:cubicBezTo>
                <a:cubicBezTo>
                  <a:pt x="250" y="3623"/>
                  <a:pt x="251" y="3665"/>
                  <a:pt x="251" y="3708"/>
                </a:cubicBezTo>
                <a:cubicBezTo>
                  <a:pt x="251" y="3711"/>
                  <a:pt x="255" y="3711"/>
                  <a:pt x="255" y="3708"/>
                </a:cubicBezTo>
                <a:cubicBezTo>
                  <a:pt x="263" y="3645"/>
                  <a:pt x="264" y="3582"/>
                  <a:pt x="259" y="3519"/>
                </a:cubicBezTo>
                <a:cubicBezTo>
                  <a:pt x="259" y="3519"/>
                  <a:pt x="259" y="3519"/>
                  <a:pt x="259" y="3519"/>
                </a:cubicBezTo>
                <a:cubicBezTo>
                  <a:pt x="274" y="3449"/>
                  <a:pt x="295" y="3382"/>
                  <a:pt x="326" y="3316"/>
                </a:cubicBezTo>
                <a:cubicBezTo>
                  <a:pt x="372" y="3307"/>
                  <a:pt x="419" y="3304"/>
                  <a:pt x="467" y="3305"/>
                </a:cubicBezTo>
                <a:cubicBezTo>
                  <a:pt x="442" y="3406"/>
                  <a:pt x="434" y="3513"/>
                  <a:pt x="437" y="3617"/>
                </a:cubicBezTo>
                <a:cubicBezTo>
                  <a:pt x="410" y="3627"/>
                  <a:pt x="384" y="3638"/>
                  <a:pt x="358" y="3648"/>
                </a:cubicBezTo>
                <a:cubicBezTo>
                  <a:pt x="355" y="3650"/>
                  <a:pt x="357" y="3655"/>
                  <a:pt x="361" y="3654"/>
                </a:cubicBezTo>
                <a:cubicBezTo>
                  <a:pt x="386" y="3644"/>
                  <a:pt x="412" y="3635"/>
                  <a:pt x="437" y="3625"/>
                </a:cubicBezTo>
                <a:cubicBezTo>
                  <a:pt x="438" y="3678"/>
                  <a:pt x="442" y="3730"/>
                  <a:pt x="448" y="3779"/>
                </a:cubicBezTo>
                <a:cubicBezTo>
                  <a:pt x="448" y="3782"/>
                  <a:pt x="453" y="3781"/>
                  <a:pt x="454" y="3778"/>
                </a:cubicBezTo>
                <a:cubicBezTo>
                  <a:pt x="536" y="3783"/>
                  <a:pt x="618" y="3789"/>
                  <a:pt x="699" y="3794"/>
                </a:cubicBezTo>
                <a:cubicBezTo>
                  <a:pt x="672" y="3819"/>
                  <a:pt x="645" y="3843"/>
                  <a:pt x="616" y="3866"/>
                </a:cubicBezTo>
                <a:cubicBezTo>
                  <a:pt x="609" y="3867"/>
                  <a:pt x="603" y="3867"/>
                  <a:pt x="597" y="3868"/>
                </a:cubicBezTo>
                <a:cubicBezTo>
                  <a:pt x="587" y="3868"/>
                  <a:pt x="585" y="3881"/>
                  <a:pt x="592" y="3884"/>
                </a:cubicBezTo>
                <a:cubicBezTo>
                  <a:pt x="528" y="3931"/>
                  <a:pt x="460" y="3961"/>
                  <a:pt x="387" y="3993"/>
                </a:cubicBezTo>
                <a:cubicBezTo>
                  <a:pt x="386" y="3994"/>
                  <a:pt x="386" y="3998"/>
                  <a:pt x="388" y="3998"/>
                </a:cubicBezTo>
                <a:cubicBezTo>
                  <a:pt x="481" y="3992"/>
                  <a:pt x="568" y="3942"/>
                  <a:pt x="643" y="3884"/>
                </a:cubicBezTo>
                <a:cubicBezTo>
                  <a:pt x="690" y="3882"/>
                  <a:pt x="737" y="3878"/>
                  <a:pt x="784" y="3872"/>
                </a:cubicBezTo>
                <a:cubicBezTo>
                  <a:pt x="719" y="3943"/>
                  <a:pt x="649" y="4008"/>
                  <a:pt x="557" y="4041"/>
                </a:cubicBezTo>
                <a:cubicBezTo>
                  <a:pt x="555" y="4041"/>
                  <a:pt x="556" y="4044"/>
                  <a:pt x="558" y="4044"/>
                </a:cubicBezTo>
                <a:cubicBezTo>
                  <a:pt x="601" y="4031"/>
                  <a:pt x="639" y="4011"/>
                  <a:pt x="674" y="3987"/>
                </a:cubicBezTo>
                <a:cubicBezTo>
                  <a:pt x="700" y="3988"/>
                  <a:pt x="724" y="3987"/>
                  <a:pt x="748" y="3983"/>
                </a:cubicBezTo>
                <a:cubicBezTo>
                  <a:pt x="687" y="4028"/>
                  <a:pt x="625" y="4070"/>
                  <a:pt x="559" y="4107"/>
                </a:cubicBezTo>
                <a:cubicBezTo>
                  <a:pt x="556" y="4109"/>
                  <a:pt x="558" y="4113"/>
                  <a:pt x="561" y="4112"/>
                </a:cubicBezTo>
                <a:cubicBezTo>
                  <a:pt x="655" y="4072"/>
                  <a:pt x="741" y="4021"/>
                  <a:pt x="823" y="3963"/>
                </a:cubicBezTo>
                <a:cubicBezTo>
                  <a:pt x="893" y="3936"/>
                  <a:pt x="957" y="3888"/>
                  <a:pt x="1013" y="3834"/>
                </a:cubicBezTo>
                <a:cubicBezTo>
                  <a:pt x="1015" y="3833"/>
                  <a:pt x="1016" y="3832"/>
                  <a:pt x="1018" y="3830"/>
                </a:cubicBezTo>
                <a:cubicBezTo>
                  <a:pt x="1043" y="3825"/>
                  <a:pt x="1068" y="3820"/>
                  <a:pt x="1093" y="3814"/>
                </a:cubicBezTo>
                <a:cubicBezTo>
                  <a:pt x="1120" y="3815"/>
                  <a:pt x="1147" y="3816"/>
                  <a:pt x="1173" y="3816"/>
                </a:cubicBezTo>
                <a:cubicBezTo>
                  <a:pt x="1080" y="3884"/>
                  <a:pt x="989" y="3955"/>
                  <a:pt x="901" y="4030"/>
                </a:cubicBezTo>
                <a:cubicBezTo>
                  <a:pt x="876" y="4051"/>
                  <a:pt x="852" y="4073"/>
                  <a:pt x="828" y="4095"/>
                </a:cubicBezTo>
                <a:cubicBezTo>
                  <a:pt x="751" y="4149"/>
                  <a:pt x="683" y="4215"/>
                  <a:pt x="632" y="4301"/>
                </a:cubicBezTo>
                <a:cubicBezTo>
                  <a:pt x="630" y="4305"/>
                  <a:pt x="635" y="4308"/>
                  <a:pt x="637" y="4305"/>
                </a:cubicBezTo>
                <a:cubicBezTo>
                  <a:pt x="668" y="4262"/>
                  <a:pt x="704" y="4225"/>
                  <a:pt x="742" y="4191"/>
                </a:cubicBezTo>
                <a:cubicBezTo>
                  <a:pt x="722" y="4219"/>
                  <a:pt x="705" y="4248"/>
                  <a:pt x="693" y="4281"/>
                </a:cubicBezTo>
                <a:cubicBezTo>
                  <a:pt x="692" y="4283"/>
                  <a:pt x="695" y="4284"/>
                  <a:pt x="696" y="4282"/>
                </a:cubicBezTo>
                <a:cubicBezTo>
                  <a:pt x="715" y="4238"/>
                  <a:pt x="742" y="4200"/>
                  <a:pt x="773" y="4166"/>
                </a:cubicBezTo>
                <a:cubicBezTo>
                  <a:pt x="853" y="4103"/>
                  <a:pt x="944" y="4056"/>
                  <a:pt x="1038" y="4013"/>
                </a:cubicBezTo>
                <a:cubicBezTo>
                  <a:pt x="938" y="4117"/>
                  <a:pt x="828" y="4211"/>
                  <a:pt x="700" y="4290"/>
                </a:cubicBezTo>
                <a:cubicBezTo>
                  <a:pt x="695" y="4293"/>
                  <a:pt x="699" y="4301"/>
                  <a:pt x="705" y="4298"/>
                </a:cubicBezTo>
                <a:cubicBezTo>
                  <a:pt x="863" y="4229"/>
                  <a:pt x="993" y="4119"/>
                  <a:pt x="1109" y="3993"/>
                </a:cubicBezTo>
                <a:cubicBezTo>
                  <a:pt x="1074" y="4058"/>
                  <a:pt x="1044" y="4126"/>
                  <a:pt x="1020" y="4197"/>
                </a:cubicBezTo>
                <a:cubicBezTo>
                  <a:pt x="1019" y="4198"/>
                  <a:pt x="1020" y="4198"/>
                  <a:pt x="1021" y="4197"/>
                </a:cubicBezTo>
                <a:cubicBezTo>
                  <a:pt x="1051" y="4119"/>
                  <a:pt x="1088" y="4044"/>
                  <a:pt x="1131" y="3972"/>
                </a:cubicBezTo>
                <a:cubicBezTo>
                  <a:pt x="1165" y="3957"/>
                  <a:pt x="1198" y="3943"/>
                  <a:pt x="1231" y="3929"/>
                </a:cubicBezTo>
                <a:cubicBezTo>
                  <a:pt x="1224" y="3945"/>
                  <a:pt x="1217" y="3963"/>
                  <a:pt x="1211" y="3980"/>
                </a:cubicBezTo>
                <a:cubicBezTo>
                  <a:pt x="1131" y="4069"/>
                  <a:pt x="1066" y="4170"/>
                  <a:pt x="1018" y="4279"/>
                </a:cubicBezTo>
                <a:cubicBezTo>
                  <a:pt x="932" y="4332"/>
                  <a:pt x="853" y="4390"/>
                  <a:pt x="800" y="4467"/>
                </a:cubicBezTo>
                <a:cubicBezTo>
                  <a:pt x="797" y="4471"/>
                  <a:pt x="803" y="4474"/>
                  <a:pt x="805" y="4471"/>
                </a:cubicBezTo>
                <a:cubicBezTo>
                  <a:pt x="857" y="4407"/>
                  <a:pt x="928" y="4357"/>
                  <a:pt x="1005" y="4312"/>
                </a:cubicBezTo>
                <a:cubicBezTo>
                  <a:pt x="985" y="4360"/>
                  <a:pt x="970" y="4410"/>
                  <a:pt x="958" y="4461"/>
                </a:cubicBezTo>
                <a:cubicBezTo>
                  <a:pt x="958" y="4461"/>
                  <a:pt x="958" y="4462"/>
                  <a:pt x="958" y="4461"/>
                </a:cubicBezTo>
                <a:cubicBezTo>
                  <a:pt x="973" y="4408"/>
                  <a:pt x="992" y="4357"/>
                  <a:pt x="1014" y="4307"/>
                </a:cubicBezTo>
                <a:cubicBezTo>
                  <a:pt x="1054" y="4284"/>
                  <a:pt x="1095" y="4262"/>
                  <a:pt x="1136" y="4240"/>
                </a:cubicBezTo>
                <a:cubicBezTo>
                  <a:pt x="1116" y="4325"/>
                  <a:pt x="1100" y="4412"/>
                  <a:pt x="1090" y="4496"/>
                </a:cubicBezTo>
                <a:cubicBezTo>
                  <a:pt x="1090" y="4497"/>
                  <a:pt x="1091" y="4497"/>
                  <a:pt x="1091" y="4497"/>
                </a:cubicBezTo>
                <a:cubicBezTo>
                  <a:pt x="1121" y="4409"/>
                  <a:pt x="1139" y="4319"/>
                  <a:pt x="1158" y="4228"/>
                </a:cubicBezTo>
                <a:cubicBezTo>
                  <a:pt x="1180" y="4217"/>
                  <a:pt x="1202" y="4205"/>
                  <a:pt x="1224" y="4193"/>
                </a:cubicBezTo>
                <a:cubicBezTo>
                  <a:pt x="1228" y="4322"/>
                  <a:pt x="1262" y="4446"/>
                  <a:pt x="1300" y="4569"/>
                </a:cubicBezTo>
                <a:cubicBezTo>
                  <a:pt x="1300" y="4571"/>
                  <a:pt x="1304" y="4571"/>
                  <a:pt x="1303" y="4568"/>
                </a:cubicBezTo>
                <a:cubicBezTo>
                  <a:pt x="1278" y="4440"/>
                  <a:pt x="1250" y="4308"/>
                  <a:pt x="1253" y="4177"/>
                </a:cubicBezTo>
                <a:cubicBezTo>
                  <a:pt x="1286" y="4158"/>
                  <a:pt x="1318" y="4138"/>
                  <a:pt x="1348" y="4117"/>
                </a:cubicBezTo>
                <a:cubicBezTo>
                  <a:pt x="1342" y="4159"/>
                  <a:pt x="1336" y="4202"/>
                  <a:pt x="1331" y="4245"/>
                </a:cubicBezTo>
                <a:cubicBezTo>
                  <a:pt x="1330" y="4255"/>
                  <a:pt x="1346" y="4256"/>
                  <a:pt x="1347" y="4246"/>
                </a:cubicBezTo>
                <a:cubicBezTo>
                  <a:pt x="1353" y="4199"/>
                  <a:pt x="1359" y="4151"/>
                  <a:pt x="1366" y="4103"/>
                </a:cubicBezTo>
                <a:cubicBezTo>
                  <a:pt x="1371" y="4100"/>
                  <a:pt x="1375" y="4097"/>
                  <a:pt x="1379" y="4094"/>
                </a:cubicBezTo>
                <a:cubicBezTo>
                  <a:pt x="1400" y="4203"/>
                  <a:pt x="1408" y="4313"/>
                  <a:pt x="1404" y="4427"/>
                </a:cubicBezTo>
                <a:cubicBezTo>
                  <a:pt x="1404" y="4430"/>
                  <a:pt x="1408" y="4430"/>
                  <a:pt x="1408" y="4427"/>
                </a:cubicBezTo>
                <a:cubicBezTo>
                  <a:pt x="1426" y="4311"/>
                  <a:pt x="1423" y="4191"/>
                  <a:pt x="1402" y="4075"/>
                </a:cubicBezTo>
                <a:cubicBezTo>
                  <a:pt x="1438" y="4045"/>
                  <a:pt x="1470" y="4011"/>
                  <a:pt x="1495" y="3972"/>
                </a:cubicBezTo>
                <a:cubicBezTo>
                  <a:pt x="1475" y="4012"/>
                  <a:pt x="1459" y="4053"/>
                  <a:pt x="1451" y="4098"/>
                </a:cubicBezTo>
                <a:cubicBezTo>
                  <a:pt x="1422" y="4244"/>
                  <a:pt x="1451" y="4424"/>
                  <a:pt x="1510" y="4560"/>
                </a:cubicBezTo>
                <a:cubicBezTo>
                  <a:pt x="1513" y="4565"/>
                  <a:pt x="1519" y="4562"/>
                  <a:pt x="1519" y="4557"/>
                </a:cubicBezTo>
                <a:cubicBezTo>
                  <a:pt x="1504" y="4394"/>
                  <a:pt x="1446" y="4241"/>
                  <a:pt x="1491" y="4077"/>
                </a:cubicBezTo>
                <a:cubicBezTo>
                  <a:pt x="1511" y="4001"/>
                  <a:pt x="1554" y="3932"/>
                  <a:pt x="1604" y="3867"/>
                </a:cubicBezTo>
                <a:cubicBezTo>
                  <a:pt x="1604" y="3889"/>
                  <a:pt x="1604" y="3911"/>
                  <a:pt x="1606" y="3933"/>
                </a:cubicBezTo>
                <a:cubicBezTo>
                  <a:pt x="1589" y="3973"/>
                  <a:pt x="1576" y="4015"/>
                  <a:pt x="1564" y="4057"/>
                </a:cubicBezTo>
                <a:cubicBezTo>
                  <a:pt x="1539" y="4149"/>
                  <a:pt x="1514" y="4242"/>
                  <a:pt x="1537" y="4337"/>
                </a:cubicBezTo>
                <a:cubicBezTo>
                  <a:pt x="1538" y="4338"/>
                  <a:pt x="1539" y="4337"/>
                  <a:pt x="1539" y="4337"/>
                </a:cubicBezTo>
                <a:cubicBezTo>
                  <a:pt x="1523" y="4237"/>
                  <a:pt x="1557" y="4137"/>
                  <a:pt x="1587" y="4043"/>
                </a:cubicBezTo>
                <a:cubicBezTo>
                  <a:pt x="1594" y="4021"/>
                  <a:pt x="1602" y="4000"/>
                  <a:pt x="1610" y="3979"/>
                </a:cubicBezTo>
                <a:cubicBezTo>
                  <a:pt x="1615" y="4026"/>
                  <a:pt x="1625" y="4072"/>
                  <a:pt x="1640" y="4117"/>
                </a:cubicBezTo>
                <a:cubicBezTo>
                  <a:pt x="1602" y="4215"/>
                  <a:pt x="1583" y="4321"/>
                  <a:pt x="1582" y="4427"/>
                </a:cubicBezTo>
                <a:cubicBezTo>
                  <a:pt x="1582" y="4429"/>
                  <a:pt x="1585" y="4429"/>
                  <a:pt x="1586" y="4427"/>
                </a:cubicBezTo>
                <a:cubicBezTo>
                  <a:pt x="1592" y="4329"/>
                  <a:pt x="1612" y="4230"/>
                  <a:pt x="1648" y="4139"/>
                </a:cubicBezTo>
                <a:cubicBezTo>
                  <a:pt x="1648" y="4140"/>
                  <a:pt x="1648" y="4141"/>
                  <a:pt x="1649" y="4142"/>
                </a:cubicBezTo>
                <a:cubicBezTo>
                  <a:pt x="1655" y="4159"/>
                  <a:pt x="1662" y="4175"/>
                  <a:pt x="1669" y="4192"/>
                </a:cubicBezTo>
                <a:cubicBezTo>
                  <a:pt x="1670" y="4193"/>
                  <a:pt x="1670" y="4195"/>
                  <a:pt x="1671" y="4197"/>
                </a:cubicBezTo>
                <a:cubicBezTo>
                  <a:pt x="1654" y="4202"/>
                  <a:pt x="1639" y="4211"/>
                  <a:pt x="1627" y="4224"/>
                </a:cubicBezTo>
                <a:cubicBezTo>
                  <a:pt x="1614" y="4238"/>
                  <a:pt x="1631" y="4257"/>
                  <a:pt x="1647" y="4248"/>
                </a:cubicBezTo>
                <a:cubicBezTo>
                  <a:pt x="1658" y="4242"/>
                  <a:pt x="1669" y="4237"/>
                  <a:pt x="1680" y="4234"/>
                </a:cubicBezTo>
                <a:cubicBezTo>
                  <a:pt x="1681" y="4238"/>
                  <a:pt x="1682" y="4243"/>
                  <a:pt x="1684" y="4248"/>
                </a:cubicBezTo>
                <a:cubicBezTo>
                  <a:pt x="1682" y="4249"/>
                  <a:pt x="1681" y="4250"/>
                  <a:pt x="1680" y="4250"/>
                </a:cubicBezTo>
                <a:cubicBezTo>
                  <a:pt x="1660" y="4254"/>
                  <a:pt x="1669" y="4280"/>
                  <a:pt x="1685" y="4281"/>
                </a:cubicBezTo>
                <a:cubicBezTo>
                  <a:pt x="1688" y="4282"/>
                  <a:pt x="1690" y="4281"/>
                  <a:pt x="1692" y="4281"/>
                </a:cubicBezTo>
                <a:cubicBezTo>
                  <a:pt x="1709" y="4347"/>
                  <a:pt x="1728" y="4412"/>
                  <a:pt x="1745" y="4477"/>
                </a:cubicBezTo>
                <a:cubicBezTo>
                  <a:pt x="1745" y="4479"/>
                  <a:pt x="1747" y="4479"/>
                  <a:pt x="1748" y="4478"/>
                </a:cubicBezTo>
                <a:cubicBezTo>
                  <a:pt x="1747" y="4486"/>
                  <a:pt x="1746" y="4495"/>
                  <a:pt x="1744" y="4505"/>
                </a:cubicBezTo>
                <a:cubicBezTo>
                  <a:pt x="1744" y="4506"/>
                  <a:pt x="1746" y="4507"/>
                  <a:pt x="1746" y="4505"/>
                </a:cubicBezTo>
                <a:cubicBezTo>
                  <a:pt x="1757" y="4459"/>
                  <a:pt x="1756" y="4415"/>
                  <a:pt x="1748" y="4372"/>
                </a:cubicBezTo>
                <a:cubicBezTo>
                  <a:pt x="1756" y="4382"/>
                  <a:pt x="1774" y="4382"/>
                  <a:pt x="1778" y="4365"/>
                </a:cubicBezTo>
                <a:cubicBezTo>
                  <a:pt x="1779" y="4358"/>
                  <a:pt x="1781" y="4352"/>
                  <a:pt x="1784" y="4345"/>
                </a:cubicBezTo>
                <a:cubicBezTo>
                  <a:pt x="1785" y="4355"/>
                  <a:pt x="1787" y="4365"/>
                  <a:pt x="1789" y="4374"/>
                </a:cubicBezTo>
                <a:cubicBezTo>
                  <a:pt x="1781" y="4383"/>
                  <a:pt x="1771" y="4390"/>
                  <a:pt x="1762" y="4398"/>
                </a:cubicBezTo>
                <a:cubicBezTo>
                  <a:pt x="1757" y="4403"/>
                  <a:pt x="1760" y="4411"/>
                  <a:pt x="1766" y="4412"/>
                </a:cubicBezTo>
                <a:cubicBezTo>
                  <a:pt x="1778" y="4415"/>
                  <a:pt x="1789" y="4413"/>
                  <a:pt x="1798" y="4410"/>
                </a:cubicBezTo>
                <a:cubicBezTo>
                  <a:pt x="1798" y="4411"/>
                  <a:pt x="1799" y="4413"/>
                  <a:pt x="1799" y="4414"/>
                </a:cubicBezTo>
                <a:cubicBezTo>
                  <a:pt x="1799" y="4416"/>
                  <a:pt x="1798" y="4417"/>
                  <a:pt x="1798" y="4419"/>
                </a:cubicBezTo>
                <a:cubicBezTo>
                  <a:pt x="1795" y="4428"/>
                  <a:pt x="1800" y="4434"/>
                  <a:pt x="1808" y="4437"/>
                </a:cubicBezTo>
                <a:cubicBezTo>
                  <a:pt x="1812" y="4448"/>
                  <a:pt x="1817" y="4459"/>
                  <a:pt x="1822" y="4469"/>
                </a:cubicBezTo>
                <a:cubicBezTo>
                  <a:pt x="1836" y="4496"/>
                  <a:pt x="1855" y="4522"/>
                  <a:pt x="1877" y="4543"/>
                </a:cubicBezTo>
                <a:cubicBezTo>
                  <a:pt x="1877" y="4544"/>
                  <a:pt x="1878" y="4545"/>
                  <a:pt x="1879" y="4546"/>
                </a:cubicBezTo>
                <a:cubicBezTo>
                  <a:pt x="1885" y="4554"/>
                  <a:pt x="1893" y="4560"/>
                  <a:pt x="1901" y="4564"/>
                </a:cubicBezTo>
                <a:cubicBezTo>
                  <a:pt x="1898" y="4568"/>
                  <a:pt x="1896" y="4572"/>
                  <a:pt x="1895" y="4577"/>
                </a:cubicBezTo>
                <a:cubicBezTo>
                  <a:pt x="1871" y="4566"/>
                  <a:pt x="1846" y="4560"/>
                  <a:pt x="1822" y="4573"/>
                </a:cubicBezTo>
                <a:cubicBezTo>
                  <a:pt x="1817" y="4577"/>
                  <a:pt x="1814" y="4586"/>
                  <a:pt x="1818" y="4591"/>
                </a:cubicBezTo>
                <a:cubicBezTo>
                  <a:pt x="1831" y="4608"/>
                  <a:pt x="1852" y="4619"/>
                  <a:pt x="1874" y="4629"/>
                </a:cubicBezTo>
                <a:cubicBezTo>
                  <a:pt x="1857" y="4634"/>
                  <a:pt x="1841" y="4641"/>
                  <a:pt x="1828" y="4653"/>
                </a:cubicBezTo>
                <a:cubicBezTo>
                  <a:pt x="1822" y="4660"/>
                  <a:pt x="1826" y="4671"/>
                  <a:pt x="1834" y="4673"/>
                </a:cubicBezTo>
                <a:cubicBezTo>
                  <a:pt x="1858" y="4678"/>
                  <a:pt x="1882" y="4675"/>
                  <a:pt x="1906" y="4674"/>
                </a:cubicBezTo>
                <a:cubicBezTo>
                  <a:pt x="1902" y="4678"/>
                  <a:pt x="1899" y="4683"/>
                  <a:pt x="1898" y="4689"/>
                </a:cubicBezTo>
                <a:cubicBezTo>
                  <a:pt x="1897" y="4692"/>
                  <a:pt x="1898" y="4696"/>
                  <a:pt x="1901" y="4698"/>
                </a:cubicBezTo>
                <a:cubicBezTo>
                  <a:pt x="1913" y="4707"/>
                  <a:pt x="1926" y="4706"/>
                  <a:pt x="1940" y="4704"/>
                </a:cubicBezTo>
                <a:cubicBezTo>
                  <a:pt x="1927" y="4711"/>
                  <a:pt x="1908" y="4721"/>
                  <a:pt x="1911" y="4734"/>
                </a:cubicBezTo>
                <a:cubicBezTo>
                  <a:pt x="1913" y="4739"/>
                  <a:pt x="1915" y="4742"/>
                  <a:pt x="1917" y="4745"/>
                </a:cubicBezTo>
                <a:cubicBezTo>
                  <a:pt x="1907" y="4748"/>
                  <a:pt x="1897" y="4753"/>
                  <a:pt x="1890" y="4760"/>
                </a:cubicBezTo>
                <a:cubicBezTo>
                  <a:pt x="1885" y="4765"/>
                  <a:pt x="1885" y="4774"/>
                  <a:pt x="1890" y="4779"/>
                </a:cubicBezTo>
                <a:cubicBezTo>
                  <a:pt x="1897" y="4785"/>
                  <a:pt x="1905" y="4788"/>
                  <a:pt x="1914" y="4790"/>
                </a:cubicBezTo>
                <a:cubicBezTo>
                  <a:pt x="1899" y="4800"/>
                  <a:pt x="1882" y="4808"/>
                  <a:pt x="1879" y="4827"/>
                </a:cubicBezTo>
                <a:cubicBezTo>
                  <a:pt x="1878" y="4833"/>
                  <a:pt x="1880" y="4837"/>
                  <a:pt x="1885" y="4840"/>
                </a:cubicBezTo>
                <a:cubicBezTo>
                  <a:pt x="1898" y="4848"/>
                  <a:pt x="1914" y="4846"/>
                  <a:pt x="1930" y="4838"/>
                </a:cubicBezTo>
                <a:cubicBezTo>
                  <a:pt x="1927" y="4847"/>
                  <a:pt x="1924" y="4855"/>
                  <a:pt x="1921" y="4864"/>
                </a:cubicBezTo>
                <a:cubicBezTo>
                  <a:pt x="1917" y="4882"/>
                  <a:pt x="1941" y="4894"/>
                  <a:pt x="1953" y="4880"/>
                </a:cubicBezTo>
                <a:cubicBezTo>
                  <a:pt x="1970" y="4863"/>
                  <a:pt x="1983" y="4844"/>
                  <a:pt x="1998" y="4825"/>
                </a:cubicBezTo>
                <a:cubicBezTo>
                  <a:pt x="1999" y="4833"/>
                  <a:pt x="2003" y="4840"/>
                  <a:pt x="2009" y="4846"/>
                </a:cubicBezTo>
                <a:cubicBezTo>
                  <a:pt x="2012" y="4849"/>
                  <a:pt x="2016" y="4850"/>
                  <a:pt x="2020" y="4850"/>
                </a:cubicBezTo>
                <a:cubicBezTo>
                  <a:pt x="2019" y="4857"/>
                  <a:pt x="2018" y="4864"/>
                  <a:pt x="2017" y="4871"/>
                </a:cubicBezTo>
                <a:cubicBezTo>
                  <a:pt x="2014" y="4896"/>
                  <a:pt x="2048" y="4913"/>
                  <a:pt x="2061" y="4887"/>
                </a:cubicBezTo>
                <a:cubicBezTo>
                  <a:pt x="2064" y="4882"/>
                  <a:pt x="2067" y="4876"/>
                  <a:pt x="2069" y="4871"/>
                </a:cubicBezTo>
                <a:cubicBezTo>
                  <a:pt x="2071" y="4870"/>
                  <a:pt x="2072" y="4870"/>
                  <a:pt x="2073" y="4869"/>
                </a:cubicBezTo>
                <a:cubicBezTo>
                  <a:pt x="2081" y="4863"/>
                  <a:pt x="2090" y="4858"/>
                  <a:pt x="2098" y="4853"/>
                </a:cubicBezTo>
                <a:cubicBezTo>
                  <a:pt x="2104" y="4869"/>
                  <a:pt x="2109" y="4884"/>
                  <a:pt x="2115" y="4900"/>
                </a:cubicBezTo>
                <a:cubicBezTo>
                  <a:pt x="2107" y="4908"/>
                  <a:pt x="2102" y="4918"/>
                  <a:pt x="2101" y="4932"/>
                </a:cubicBezTo>
                <a:cubicBezTo>
                  <a:pt x="2100" y="4945"/>
                  <a:pt x="2115" y="4950"/>
                  <a:pt x="2125" y="4946"/>
                </a:cubicBezTo>
                <a:cubicBezTo>
                  <a:pt x="2117" y="4954"/>
                  <a:pt x="2110" y="4962"/>
                  <a:pt x="2104" y="4970"/>
                </a:cubicBezTo>
                <a:cubicBezTo>
                  <a:pt x="2099" y="4977"/>
                  <a:pt x="2096" y="4988"/>
                  <a:pt x="2102" y="4996"/>
                </a:cubicBezTo>
                <a:cubicBezTo>
                  <a:pt x="2103" y="4997"/>
                  <a:pt x="2104" y="4998"/>
                  <a:pt x="2105" y="5000"/>
                </a:cubicBezTo>
                <a:cubicBezTo>
                  <a:pt x="2114" y="5009"/>
                  <a:pt x="2130" y="5002"/>
                  <a:pt x="2148" y="4990"/>
                </a:cubicBezTo>
                <a:cubicBezTo>
                  <a:pt x="2150" y="4996"/>
                  <a:pt x="2152" y="5002"/>
                  <a:pt x="2154" y="5008"/>
                </a:cubicBezTo>
                <a:cubicBezTo>
                  <a:pt x="2147" y="5028"/>
                  <a:pt x="2138" y="5050"/>
                  <a:pt x="2139" y="5069"/>
                </a:cubicBezTo>
                <a:cubicBezTo>
                  <a:pt x="2124" y="5060"/>
                  <a:pt x="2109" y="5051"/>
                  <a:pt x="2092" y="5056"/>
                </a:cubicBezTo>
                <a:cubicBezTo>
                  <a:pt x="2073" y="5061"/>
                  <a:pt x="2067" y="5077"/>
                  <a:pt x="2066" y="5094"/>
                </a:cubicBezTo>
                <a:cubicBezTo>
                  <a:pt x="2041" y="5073"/>
                  <a:pt x="2004" y="5053"/>
                  <a:pt x="1979" y="5083"/>
                </a:cubicBezTo>
                <a:cubicBezTo>
                  <a:pt x="1957" y="5109"/>
                  <a:pt x="1980" y="5139"/>
                  <a:pt x="2006" y="5149"/>
                </a:cubicBezTo>
                <a:cubicBezTo>
                  <a:pt x="1997" y="5179"/>
                  <a:pt x="2014" y="5214"/>
                  <a:pt x="2048" y="5189"/>
                </a:cubicBezTo>
                <a:cubicBezTo>
                  <a:pt x="2053" y="5185"/>
                  <a:pt x="2058" y="5177"/>
                  <a:pt x="2063" y="5175"/>
                </a:cubicBezTo>
                <a:cubicBezTo>
                  <a:pt x="2077" y="5168"/>
                  <a:pt x="2089" y="5173"/>
                  <a:pt x="2102" y="5174"/>
                </a:cubicBezTo>
                <a:cubicBezTo>
                  <a:pt x="2115" y="5174"/>
                  <a:pt x="2122" y="5172"/>
                  <a:pt x="2135" y="5169"/>
                </a:cubicBezTo>
                <a:cubicBezTo>
                  <a:pt x="2143" y="5168"/>
                  <a:pt x="2149" y="5168"/>
                  <a:pt x="2155" y="5169"/>
                </a:cubicBezTo>
                <a:cubicBezTo>
                  <a:pt x="2155" y="1557"/>
                  <a:pt x="2155" y="1557"/>
                  <a:pt x="2155" y="1557"/>
                </a:cubicBezTo>
                <a:cubicBezTo>
                  <a:pt x="2095" y="1608"/>
                  <a:pt x="2034" y="1658"/>
                  <a:pt x="1973" y="1708"/>
                </a:cubicBezTo>
                <a:cubicBezTo>
                  <a:pt x="1969" y="1669"/>
                  <a:pt x="1988" y="1632"/>
                  <a:pt x="2002" y="1594"/>
                </a:cubicBezTo>
                <a:cubicBezTo>
                  <a:pt x="2013" y="1615"/>
                  <a:pt x="2028" y="1635"/>
                  <a:pt x="2049" y="1636"/>
                </a:cubicBezTo>
                <a:cubicBezTo>
                  <a:pt x="2056" y="1636"/>
                  <a:pt x="2063" y="1632"/>
                  <a:pt x="2063" y="1624"/>
                </a:cubicBezTo>
                <a:cubicBezTo>
                  <a:pt x="2065" y="1612"/>
                  <a:pt x="2060" y="1600"/>
                  <a:pt x="2054" y="1588"/>
                </a:cubicBezTo>
                <a:cubicBezTo>
                  <a:pt x="2054" y="1588"/>
                  <a:pt x="2055" y="1587"/>
                  <a:pt x="2055" y="1586"/>
                </a:cubicBezTo>
                <a:cubicBezTo>
                  <a:pt x="2062" y="1572"/>
                  <a:pt x="2060" y="1559"/>
                  <a:pt x="2058" y="1545"/>
                </a:cubicBezTo>
                <a:cubicBezTo>
                  <a:pt x="2064" y="1536"/>
                  <a:pt x="2069" y="1526"/>
                  <a:pt x="2076" y="1518"/>
                </a:cubicBezTo>
                <a:cubicBezTo>
                  <a:pt x="2084" y="1508"/>
                  <a:pt x="2095" y="1500"/>
                  <a:pt x="2105" y="1491"/>
                </a:cubicBezTo>
                <a:cubicBezTo>
                  <a:pt x="2117" y="1478"/>
                  <a:pt x="2126" y="1464"/>
                  <a:pt x="2129" y="1447"/>
                </a:cubicBezTo>
                <a:cubicBezTo>
                  <a:pt x="2131" y="1438"/>
                  <a:pt x="2131" y="1430"/>
                  <a:pt x="2130" y="1421"/>
                </a:cubicBezTo>
                <a:cubicBezTo>
                  <a:pt x="2138" y="1429"/>
                  <a:pt x="2146" y="1435"/>
                  <a:pt x="2155" y="1441"/>
                </a:cubicBezTo>
                <a:cubicBezTo>
                  <a:pt x="2155" y="914"/>
                  <a:pt x="2155" y="914"/>
                  <a:pt x="2155" y="914"/>
                </a:cubicBezTo>
                <a:cubicBezTo>
                  <a:pt x="2149" y="925"/>
                  <a:pt x="2144" y="937"/>
                  <a:pt x="2138" y="948"/>
                </a:cubicBezTo>
                <a:cubicBezTo>
                  <a:pt x="2125" y="947"/>
                  <a:pt x="2112" y="959"/>
                  <a:pt x="2100" y="970"/>
                </a:cubicBezTo>
                <a:cubicBezTo>
                  <a:pt x="2104" y="957"/>
                  <a:pt x="2106" y="943"/>
                  <a:pt x="2104" y="931"/>
                </a:cubicBezTo>
                <a:cubicBezTo>
                  <a:pt x="2125" y="919"/>
                  <a:pt x="2145" y="902"/>
                  <a:pt x="2155" y="882"/>
                </a:cubicBezTo>
                <a:cubicBezTo>
                  <a:pt x="2155" y="807"/>
                  <a:pt x="2155" y="807"/>
                  <a:pt x="2155" y="807"/>
                </a:cubicBezTo>
                <a:cubicBezTo>
                  <a:pt x="2154" y="807"/>
                  <a:pt x="2152" y="807"/>
                  <a:pt x="2151" y="807"/>
                </a:cubicBezTo>
                <a:cubicBezTo>
                  <a:pt x="2147" y="798"/>
                  <a:pt x="2143" y="789"/>
                  <a:pt x="2139" y="780"/>
                </a:cubicBezTo>
                <a:cubicBezTo>
                  <a:pt x="2143" y="776"/>
                  <a:pt x="2146" y="771"/>
                  <a:pt x="2149" y="765"/>
                </a:cubicBezTo>
                <a:cubicBezTo>
                  <a:pt x="2151" y="766"/>
                  <a:pt x="2153" y="766"/>
                  <a:pt x="2155" y="766"/>
                </a:cubicBezTo>
                <a:cubicBezTo>
                  <a:pt x="2155" y="0"/>
                  <a:pt x="2155" y="0"/>
                  <a:pt x="2155" y="0"/>
                </a:cubicBezTo>
                <a:cubicBezTo>
                  <a:pt x="2153" y="0"/>
                  <a:pt x="2152" y="0"/>
                  <a:pt x="2150" y="1"/>
                </a:cubicBezTo>
                <a:cubicBezTo>
                  <a:pt x="2132" y="6"/>
                  <a:pt x="2117" y="18"/>
                  <a:pt x="2099" y="24"/>
                </a:cubicBezTo>
                <a:close/>
                <a:moveTo>
                  <a:pt x="197" y="3226"/>
                </a:moveTo>
                <a:cubicBezTo>
                  <a:pt x="195" y="3212"/>
                  <a:pt x="193" y="3198"/>
                  <a:pt x="192" y="3184"/>
                </a:cubicBezTo>
                <a:cubicBezTo>
                  <a:pt x="191" y="3164"/>
                  <a:pt x="196" y="3146"/>
                  <a:pt x="204" y="3130"/>
                </a:cubicBezTo>
                <a:cubicBezTo>
                  <a:pt x="201" y="3162"/>
                  <a:pt x="200" y="3195"/>
                  <a:pt x="197" y="3226"/>
                </a:cubicBezTo>
                <a:close/>
                <a:moveTo>
                  <a:pt x="1745" y="3735"/>
                </a:moveTo>
                <a:cubicBezTo>
                  <a:pt x="1745" y="3740"/>
                  <a:pt x="1745" y="3745"/>
                  <a:pt x="1746" y="3750"/>
                </a:cubicBezTo>
                <a:cubicBezTo>
                  <a:pt x="1735" y="3758"/>
                  <a:pt x="1723" y="3767"/>
                  <a:pt x="1713" y="3776"/>
                </a:cubicBezTo>
                <a:cubicBezTo>
                  <a:pt x="1701" y="3777"/>
                  <a:pt x="1689" y="3778"/>
                  <a:pt x="1677" y="3779"/>
                </a:cubicBezTo>
                <a:cubicBezTo>
                  <a:pt x="1690" y="3764"/>
                  <a:pt x="1703" y="3749"/>
                  <a:pt x="1715" y="3734"/>
                </a:cubicBezTo>
                <a:cubicBezTo>
                  <a:pt x="1725" y="3734"/>
                  <a:pt x="1735" y="3735"/>
                  <a:pt x="1745" y="3735"/>
                </a:cubicBezTo>
                <a:close/>
                <a:moveTo>
                  <a:pt x="1659" y="3686"/>
                </a:moveTo>
                <a:cubicBezTo>
                  <a:pt x="1667" y="3682"/>
                  <a:pt x="1675" y="3678"/>
                  <a:pt x="1683" y="3675"/>
                </a:cubicBezTo>
                <a:cubicBezTo>
                  <a:pt x="1685" y="3674"/>
                  <a:pt x="1687" y="3674"/>
                  <a:pt x="1688" y="3673"/>
                </a:cubicBezTo>
                <a:cubicBezTo>
                  <a:pt x="1695" y="3678"/>
                  <a:pt x="1701" y="3683"/>
                  <a:pt x="1707" y="3689"/>
                </a:cubicBezTo>
                <a:cubicBezTo>
                  <a:pt x="1705" y="3692"/>
                  <a:pt x="1702" y="3695"/>
                  <a:pt x="1700" y="3698"/>
                </a:cubicBezTo>
                <a:cubicBezTo>
                  <a:pt x="1686" y="3698"/>
                  <a:pt x="1671" y="3698"/>
                  <a:pt x="1657" y="3698"/>
                </a:cubicBezTo>
                <a:cubicBezTo>
                  <a:pt x="1658" y="3694"/>
                  <a:pt x="1658" y="3690"/>
                  <a:pt x="1659" y="3686"/>
                </a:cubicBezTo>
                <a:close/>
                <a:moveTo>
                  <a:pt x="1670" y="3734"/>
                </a:moveTo>
                <a:cubicBezTo>
                  <a:pt x="1663" y="3742"/>
                  <a:pt x="1657" y="3749"/>
                  <a:pt x="1650" y="3757"/>
                </a:cubicBezTo>
                <a:cubicBezTo>
                  <a:pt x="1651" y="3749"/>
                  <a:pt x="1651" y="3742"/>
                  <a:pt x="1652" y="3734"/>
                </a:cubicBezTo>
                <a:cubicBezTo>
                  <a:pt x="1658" y="3734"/>
                  <a:pt x="1664" y="3734"/>
                  <a:pt x="1670" y="3734"/>
                </a:cubicBezTo>
                <a:close/>
                <a:moveTo>
                  <a:pt x="1076" y="2063"/>
                </a:moveTo>
                <a:cubicBezTo>
                  <a:pt x="1080" y="2078"/>
                  <a:pt x="1096" y="2092"/>
                  <a:pt x="1116" y="2083"/>
                </a:cubicBezTo>
                <a:cubicBezTo>
                  <a:pt x="1159" y="2065"/>
                  <a:pt x="1210" y="2076"/>
                  <a:pt x="1242" y="2109"/>
                </a:cubicBezTo>
                <a:cubicBezTo>
                  <a:pt x="1255" y="2122"/>
                  <a:pt x="1267" y="2137"/>
                  <a:pt x="1279" y="2151"/>
                </a:cubicBezTo>
                <a:cubicBezTo>
                  <a:pt x="1273" y="2150"/>
                  <a:pt x="1267" y="2150"/>
                  <a:pt x="1260" y="2148"/>
                </a:cubicBezTo>
                <a:cubicBezTo>
                  <a:pt x="1228" y="2142"/>
                  <a:pt x="1198" y="2121"/>
                  <a:pt x="1164" y="2127"/>
                </a:cubicBezTo>
                <a:cubicBezTo>
                  <a:pt x="1140" y="2130"/>
                  <a:pt x="1123" y="2147"/>
                  <a:pt x="1106" y="2163"/>
                </a:cubicBezTo>
                <a:cubicBezTo>
                  <a:pt x="1096" y="2157"/>
                  <a:pt x="1082" y="2153"/>
                  <a:pt x="1074" y="2146"/>
                </a:cubicBezTo>
                <a:cubicBezTo>
                  <a:pt x="1063" y="2138"/>
                  <a:pt x="1054" y="2129"/>
                  <a:pt x="1044" y="2121"/>
                </a:cubicBezTo>
                <a:cubicBezTo>
                  <a:pt x="1056" y="2102"/>
                  <a:pt x="1067" y="2083"/>
                  <a:pt x="1076" y="2063"/>
                </a:cubicBezTo>
                <a:close/>
                <a:moveTo>
                  <a:pt x="992" y="2199"/>
                </a:moveTo>
                <a:cubicBezTo>
                  <a:pt x="998" y="2190"/>
                  <a:pt x="1004" y="2181"/>
                  <a:pt x="1010" y="2173"/>
                </a:cubicBezTo>
                <a:cubicBezTo>
                  <a:pt x="1021" y="2180"/>
                  <a:pt x="1031" y="2189"/>
                  <a:pt x="1042" y="2197"/>
                </a:cubicBezTo>
                <a:cubicBezTo>
                  <a:pt x="1045" y="2199"/>
                  <a:pt x="1048" y="2201"/>
                  <a:pt x="1052" y="2203"/>
                </a:cubicBezTo>
                <a:cubicBezTo>
                  <a:pt x="1039" y="2208"/>
                  <a:pt x="1026" y="2212"/>
                  <a:pt x="1013" y="2215"/>
                </a:cubicBezTo>
                <a:cubicBezTo>
                  <a:pt x="1002" y="2217"/>
                  <a:pt x="991" y="2217"/>
                  <a:pt x="980" y="2217"/>
                </a:cubicBezTo>
                <a:cubicBezTo>
                  <a:pt x="984" y="2211"/>
                  <a:pt x="988" y="2205"/>
                  <a:pt x="992" y="2199"/>
                </a:cubicBezTo>
                <a:close/>
                <a:moveTo>
                  <a:pt x="940" y="2289"/>
                </a:moveTo>
                <a:cubicBezTo>
                  <a:pt x="964" y="2294"/>
                  <a:pt x="988" y="2300"/>
                  <a:pt x="1008" y="2310"/>
                </a:cubicBezTo>
                <a:cubicBezTo>
                  <a:pt x="979" y="2313"/>
                  <a:pt x="951" y="2320"/>
                  <a:pt x="924" y="2329"/>
                </a:cubicBezTo>
                <a:cubicBezTo>
                  <a:pt x="928" y="2315"/>
                  <a:pt x="934" y="2302"/>
                  <a:pt x="940" y="2289"/>
                </a:cubicBezTo>
                <a:close/>
                <a:moveTo>
                  <a:pt x="1045" y="2361"/>
                </a:moveTo>
                <a:cubicBezTo>
                  <a:pt x="1048" y="2361"/>
                  <a:pt x="1050" y="2362"/>
                  <a:pt x="1053" y="2362"/>
                </a:cubicBezTo>
                <a:cubicBezTo>
                  <a:pt x="1053" y="2364"/>
                  <a:pt x="1054" y="2365"/>
                  <a:pt x="1054" y="2367"/>
                </a:cubicBezTo>
                <a:cubicBezTo>
                  <a:pt x="1047" y="2372"/>
                  <a:pt x="1041" y="2377"/>
                  <a:pt x="1034" y="2383"/>
                </a:cubicBezTo>
                <a:cubicBezTo>
                  <a:pt x="1014" y="2399"/>
                  <a:pt x="995" y="2413"/>
                  <a:pt x="971" y="2423"/>
                </a:cubicBezTo>
                <a:cubicBezTo>
                  <a:pt x="951" y="2432"/>
                  <a:pt x="930" y="2440"/>
                  <a:pt x="910" y="2449"/>
                </a:cubicBezTo>
                <a:cubicBezTo>
                  <a:pt x="906" y="2427"/>
                  <a:pt x="906" y="2403"/>
                  <a:pt x="910" y="2380"/>
                </a:cubicBezTo>
                <a:cubicBezTo>
                  <a:pt x="911" y="2380"/>
                  <a:pt x="911" y="2380"/>
                  <a:pt x="911" y="2380"/>
                </a:cubicBezTo>
                <a:cubicBezTo>
                  <a:pt x="956" y="2370"/>
                  <a:pt x="999" y="2358"/>
                  <a:pt x="1045" y="2361"/>
                </a:cubicBezTo>
                <a:close/>
                <a:moveTo>
                  <a:pt x="1299" y="3454"/>
                </a:moveTo>
                <a:cubicBezTo>
                  <a:pt x="1296" y="3456"/>
                  <a:pt x="1293" y="3457"/>
                  <a:pt x="1289" y="3459"/>
                </a:cubicBezTo>
                <a:cubicBezTo>
                  <a:pt x="1288" y="3455"/>
                  <a:pt x="1287" y="3450"/>
                  <a:pt x="1287" y="3446"/>
                </a:cubicBezTo>
                <a:cubicBezTo>
                  <a:pt x="1286" y="3438"/>
                  <a:pt x="1286" y="3429"/>
                  <a:pt x="1285" y="3422"/>
                </a:cubicBezTo>
                <a:cubicBezTo>
                  <a:pt x="1289" y="3420"/>
                  <a:pt x="1293" y="3419"/>
                  <a:pt x="1298" y="3418"/>
                </a:cubicBezTo>
                <a:cubicBezTo>
                  <a:pt x="1298" y="3430"/>
                  <a:pt x="1297" y="3443"/>
                  <a:pt x="1299" y="3454"/>
                </a:cubicBezTo>
                <a:close/>
                <a:moveTo>
                  <a:pt x="1527" y="3608"/>
                </a:moveTo>
                <a:cubicBezTo>
                  <a:pt x="1526" y="3640"/>
                  <a:pt x="1527" y="3673"/>
                  <a:pt x="1528" y="3706"/>
                </a:cubicBezTo>
                <a:cubicBezTo>
                  <a:pt x="1501" y="3709"/>
                  <a:pt x="1474" y="3712"/>
                  <a:pt x="1447" y="3716"/>
                </a:cubicBezTo>
                <a:cubicBezTo>
                  <a:pt x="1447" y="3714"/>
                  <a:pt x="1447" y="3713"/>
                  <a:pt x="1448" y="3711"/>
                </a:cubicBezTo>
                <a:cubicBezTo>
                  <a:pt x="1463" y="3686"/>
                  <a:pt x="1477" y="3660"/>
                  <a:pt x="1487" y="3633"/>
                </a:cubicBezTo>
                <a:cubicBezTo>
                  <a:pt x="1500" y="3625"/>
                  <a:pt x="1514" y="3616"/>
                  <a:pt x="1527" y="3608"/>
                </a:cubicBezTo>
                <a:close/>
                <a:moveTo>
                  <a:pt x="1499" y="3597"/>
                </a:moveTo>
                <a:cubicBezTo>
                  <a:pt x="1501" y="3589"/>
                  <a:pt x="1503" y="3582"/>
                  <a:pt x="1505" y="3575"/>
                </a:cubicBezTo>
                <a:cubicBezTo>
                  <a:pt x="1514" y="3567"/>
                  <a:pt x="1523" y="3560"/>
                  <a:pt x="1531" y="3552"/>
                </a:cubicBezTo>
                <a:cubicBezTo>
                  <a:pt x="1530" y="3561"/>
                  <a:pt x="1529" y="3570"/>
                  <a:pt x="1529" y="3578"/>
                </a:cubicBezTo>
                <a:cubicBezTo>
                  <a:pt x="1519" y="3585"/>
                  <a:pt x="1509" y="3591"/>
                  <a:pt x="1499" y="3597"/>
                </a:cubicBezTo>
                <a:close/>
                <a:moveTo>
                  <a:pt x="1529" y="3766"/>
                </a:moveTo>
                <a:cubicBezTo>
                  <a:pt x="1528" y="3773"/>
                  <a:pt x="1527" y="3779"/>
                  <a:pt x="1527" y="3786"/>
                </a:cubicBezTo>
                <a:cubicBezTo>
                  <a:pt x="1518" y="3787"/>
                  <a:pt x="1508" y="3787"/>
                  <a:pt x="1499" y="3787"/>
                </a:cubicBezTo>
                <a:cubicBezTo>
                  <a:pt x="1509" y="3780"/>
                  <a:pt x="1519" y="3773"/>
                  <a:pt x="1529" y="3766"/>
                </a:cubicBezTo>
                <a:close/>
                <a:moveTo>
                  <a:pt x="1399" y="3723"/>
                </a:moveTo>
                <a:cubicBezTo>
                  <a:pt x="1388" y="3724"/>
                  <a:pt x="1376" y="3727"/>
                  <a:pt x="1365" y="3729"/>
                </a:cubicBezTo>
                <a:cubicBezTo>
                  <a:pt x="1374" y="3716"/>
                  <a:pt x="1384" y="3704"/>
                  <a:pt x="1393" y="3693"/>
                </a:cubicBezTo>
                <a:cubicBezTo>
                  <a:pt x="1405" y="3685"/>
                  <a:pt x="1417" y="3677"/>
                  <a:pt x="1430" y="3669"/>
                </a:cubicBezTo>
                <a:cubicBezTo>
                  <a:pt x="1420" y="3687"/>
                  <a:pt x="1410" y="3705"/>
                  <a:pt x="1399" y="3723"/>
                </a:cubicBezTo>
                <a:close/>
                <a:moveTo>
                  <a:pt x="1418" y="3758"/>
                </a:moveTo>
                <a:cubicBezTo>
                  <a:pt x="1415" y="3769"/>
                  <a:pt x="1413" y="3779"/>
                  <a:pt x="1410" y="3790"/>
                </a:cubicBezTo>
                <a:cubicBezTo>
                  <a:pt x="1406" y="3790"/>
                  <a:pt x="1401" y="3790"/>
                  <a:pt x="1397" y="3790"/>
                </a:cubicBezTo>
                <a:cubicBezTo>
                  <a:pt x="1404" y="3780"/>
                  <a:pt x="1410" y="3770"/>
                  <a:pt x="1417" y="3759"/>
                </a:cubicBezTo>
                <a:cubicBezTo>
                  <a:pt x="1418" y="3759"/>
                  <a:pt x="1418" y="3758"/>
                  <a:pt x="1418" y="3758"/>
                </a:cubicBezTo>
                <a:close/>
                <a:moveTo>
                  <a:pt x="1279" y="3866"/>
                </a:moveTo>
                <a:cubicBezTo>
                  <a:pt x="1287" y="3850"/>
                  <a:pt x="1296" y="3834"/>
                  <a:pt x="1305" y="3819"/>
                </a:cubicBezTo>
                <a:cubicBezTo>
                  <a:pt x="1308" y="3819"/>
                  <a:pt x="1310" y="3819"/>
                  <a:pt x="1313" y="3819"/>
                </a:cubicBezTo>
                <a:cubicBezTo>
                  <a:pt x="1314" y="3828"/>
                  <a:pt x="1315" y="3838"/>
                  <a:pt x="1316" y="3848"/>
                </a:cubicBezTo>
                <a:cubicBezTo>
                  <a:pt x="1304" y="3854"/>
                  <a:pt x="1291" y="3860"/>
                  <a:pt x="1279" y="3866"/>
                </a:cubicBezTo>
                <a:close/>
                <a:moveTo>
                  <a:pt x="1283" y="3905"/>
                </a:moveTo>
                <a:cubicBezTo>
                  <a:pt x="1269" y="3919"/>
                  <a:pt x="1255" y="3933"/>
                  <a:pt x="1241" y="3947"/>
                </a:cubicBezTo>
                <a:cubicBezTo>
                  <a:pt x="1245" y="3938"/>
                  <a:pt x="1249" y="3928"/>
                  <a:pt x="1253" y="3919"/>
                </a:cubicBezTo>
                <a:cubicBezTo>
                  <a:pt x="1263" y="3914"/>
                  <a:pt x="1273" y="3910"/>
                  <a:pt x="1283" y="3905"/>
                </a:cubicBezTo>
                <a:close/>
                <a:moveTo>
                  <a:pt x="1302" y="3791"/>
                </a:moveTo>
                <a:cubicBezTo>
                  <a:pt x="1293" y="3791"/>
                  <a:pt x="1284" y="3791"/>
                  <a:pt x="1274" y="3791"/>
                </a:cubicBezTo>
                <a:cubicBezTo>
                  <a:pt x="1279" y="3785"/>
                  <a:pt x="1284" y="3779"/>
                  <a:pt x="1288" y="3773"/>
                </a:cubicBezTo>
                <a:cubicBezTo>
                  <a:pt x="1297" y="3771"/>
                  <a:pt x="1305" y="3770"/>
                  <a:pt x="1313" y="3768"/>
                </a:cubicBezTo>
                <a:cubicBezTo>
                  <a:pt x="1313" y="3770"/>
                  <a:pt x="1313" y="3772"/>
                  <a:pt x="1313" y="3773"/>
                </a:cubicBezTo>
                <a:cubicBezTo>
                  <a:pt x="1309" y="3779"/>
                  <a:pt x="1306" y="3785"/>
                  <a:pt x="1302" y="3791"/>
                </a:cubicBezTo>
                <a:close/>
                <a:moveTo>
                  <a:pt x="1304" y="3689"/>
                </a:moveTo>
                <a:cubicBezTo>
                  <a:pt x="1296" y="3675"/>
                  <a:pt x="1281" y="3662"/>
                  <a:pt x="1272" y="3656"/>
                </a:cubicBezTo>
                <a:cubicBezTo>
                  <a:pt x="1279" y="3654"/>
                  <a:pt x="1286" y="3650"/>
                  <a:pt x="1290" y="3645"/>
                </a:cubicBezTo>
                <a:cubicBezTo>
                  <a:pt x="1302" y="3631"/>
                  <a:pt x="1298" y="3616"/>
                  <a:pt x="1291" y="3601"/>
                </a:cubicBezTo>
                <a:cubicBezTo>
                  <a:pt x="1291" y="3599"/>
                  <a:pt x="1290" y="3597"/>
                  <a:pt x="1289" y="3596"/>
                </a:cubicBezTo>
                <a:cubicBezTo>
                  <a:pt x="1294" y="3591"/>
                  <a:pt x="1300" y="3587"/>
                  <a:pt x="1305" y="3583"/>
                </a:cubicBezTo>
                <a:cubicBezTo>
                  <a:pt x="1312" y="3583"/>
                  <a:pt x="1318" y="3580"/>
                  <a:pt x="1324" y="3576"/>
                </a:cubicBezTo>
                <a:cubicBezTo>
                  <a:pt x="1349" y="3571"/>
                  <a:pt x="1373" y="3565"/>
                  <a:pt x="1397" y="3558"/>
                </a:cubicBezTo>
                <a:cubicBezTo>
                  <a:pt x="1366" y="3602"/>
                  <a:pt x="1335" y="3645"/>
                  <a:pt x="1304" y="3689"/>
                </a:cubicBezTo>
                <a:close/>
                <a:moveTo>
                  <a:pt x="1246" y="3329"/>
                </a:moveTo>
                <a:cubicBezTo>
                  <a:pt x="1245" y="3327"/>
                  <a:pt x="1244" y="3325"/>
                  <a:pt x="1243" y="3323"/>
                </a:cubicBezTo>
                <a:cubicBezTo>
                  <a:pt x="1241" y="3317"/>
                  <a:pt x="1240" y="3310"/>
                  <a:pt x="1238" y="3303"/>
                </a:cubicBezTo>
                <a:cubicBezTo>
                  <a:pt x="1239" y="3303"/>
                  <a:pt x="1239" y="3303"/>
                  <a:pt x="1239" y="3303"/>
                </a:cubicBezTo>
                <a:cubicBezTo>
                  <a:pt x="1247" y="3310"/>
                  <a:pt x="1256" y="3317"/>
                  <a:pt x="1264" y="3323"/>
                </a:cubicBezTo>
                <a:cubicBezTo>
                  <a:pt x="1258" y="3325"/>
                  <a:pt x="1252" y="3327"/>
                  <a:pt x="1246" y="3329"/>
                </a:cubicBezTo>
                <a:close/>
                <a:moveTo>
                  <a:pt x="1275" y="3345"/>
                </a:moveTo>
                <a:cubicBezTo>
                  <a:pt x="1280" y="3357"/>
                  <a:pt x="1286" y="3369"/>
                  <a:pt x="1291" y="3381"/>
                </a:cubicBezTo>
                <a:cubicBezTo>
                  <a:pt x="1286" y="3383"/>
                  <a:pt x="1280" y="3384"/>
                  <a:pt x="1275" y="3386"/>
                </a:cubicBezTo>
                <a:cubicBezTo>
                  <a:pt x="1269" y="3374"/>
                  <a:pt x="1262" y="3362"/>
                  <a:pt x="1256" y="3351"/>
                </a:cubicBezTo>
                <a:cubicBezTo>
                  <a:pt x="1262" y="3349"/>
                  <a:pt x="1269" y="3347"/>
                  <a:pt x="1275" y="3345"/>
                </a:cubicBezTo>
                <a:close/>
                <a:moveTo>
                  <a:pt x="1265" y="3500"/>
                </a:moveTo>
                <a:cubicBezTo>
                  <a:pt x="1265" y="3500"/>
                  <a:pt x="1266" y="3501"/>
                  <a:pt x="1266" y="3502"/>
                </a:cubicBezTo>
                <a:cubicBezTo>
                  <a:pt x="1272" y="3515"/>
                  <a:pt x="1274" y="3528"/>
                  <a:pt x="1275" y="3543"/>
                </a:cubicBezTo>
                <a:cubicBezTo>
                  <a:pt x="1276" y="3547"/>
                  <a:pt x="1277" y="3552"/>
                  <a:pt x="1278" y="3557"/>
                </a:cubicBezTo>
                <a:cubicBezTo>
                  <a:pt x="1276" y="3558"/>
                  <a:pt x="1273" y="3558"/>
                  <a:pt x="1271" y="3558"/>
                </a:cubicBezTo>
                <a:cubicBezTo>
                  <a:pt x="1266" y="3548"/>
                  <a:pt x="1261" y="3538"/>
                  <a:pt x="1256" y="3528"/>
                </a:cubicBezTo>
                <a:cubicBezTo>
                  <a:pt x="1253" y="3523"/>
                  <a:pt x="1250" y="3518"/>
                  <a:pt x="1247" y="3513"/>
                </a:cubicBezTo>
                <a:cubicBezTo>
                  <a:pt x="1247" y="3513"/>
                  <a:pt x="1247" y="3512"/>
                  <a:pt x="1247" y="3512"/>
                </a:cubicBezTo>
                <a:cubicBezTo>
                  <a:pt x="1247" y="3511"/>
                  <a:pt x="1247" y="3510"/>
                  <a:pt x="1247" y="3509"/>
                </a:cubicBezTo>
                <a:cubicBezTo>
                  <a:pt x="1253" y="3506"/>
                  <a:pt x="1259" y="3503"/>
                  <a:pt x="1265" y="3500"/>
                </a:cubicBezTo>
                <a:close/>
                <a:moveTo>
                  <a:pt x="1343" y="3763"/>
                </a:moveTo>
                <a:cubicBezTo>
                  <a:pt x="1354" y="3761"/>
                  <a:pt x="1366" y="3759"/>
                  <a:pt x="1377" y="3757"/>
                </a:cubicBezTo>
                <a:cubicBezTo>
                  <a:pt x="1375" y="3759"/>
                  <a:pt x="1374" y="3761"/>
                  <a:pt x="1372" y="3763"/>
                </a:cubicBezTo>
                <a:cubicBezTo>
                  <a:pt x="1366" y="3773"/>
                  <a:pt x="1360" y="3782"/>
                  <a:pt x="1354" y="3791"/>
                </a:cubicBezTo>
                <a:cubicBezTo>
                  <a:pt x="1349" y="3791"/>
                  <a:pt x="1345" y="3791"/>
                  <a:pt x="1340" y="3791"/>
                </a:cubicBezTo>
                <a:cubicBezTo>
                  <a:pt x="1340" y="3781"/>
                  <a:pt x="1341" y="3772"/>
                  <a:pt x="1343" y="3763"/>
                </a:cubicBezTo>
                <a:close/>
                <a:moveTo>
                  <a:pt x="1439" y="3748"/>
                </a:moveTo>
                <a:cubicBezTo>
                  <a:pt x="1458" y="3745"/>
                  <a:pt x="1478" y="3743"/>
                  <a:pt x="1498" y="3741"/>
                </a:cubicBezTo>
                <a:cubicBezTo>
                  <a:pt x="1490" y="3747"/>
                  <a:pt x="1481" y="3752"/>
                  <a:pt x="1473" y="3758"/>
                </a:cubicBezTo>
                <a:cubicBezTo>
                  <a:pt x="1463" y="3765"/>
                  <a:pt x="1453" y="3772"/>
                  <a:pt x="1443" y="3778"/>
                </a:cubicBezTo>
                <a:cubicBezTo>
                  <a:pt x="1438" y="3781"/>
                  <a:pt x="1434" y="3784"/>
                  <a:pt x="1429" y="3787"/>
                </a:cubicBezTo>
                <a:cubicBezTo>
                  <a:pt x="1432" y="3774"/>
                  <a:pt x="1435" y="3761"/>
                  <a:pt x="1439" y="3748"/>
                </a:cubicBezTo>
                <a:close/>
                <a:moveTo>
                  <a:pt x="1478" y="3532"/>
                </a:moveTo>
                <a:cubicBezTo>
                  <a:pt x="1461" y="3545"/>
                  <a:pt x="1446" y="3559"/>
                  <a:pt x="1431" y="3573"/>
                </a:cubicBezTo>
                <a:cubicBezTo>
                  <a:pt x="1439" y="3561"/>
                  <a:pt x="1447" y="3549"/>
                  <a:pt x="1455" y="3538"/>
                </a:cubicBezTo>
                <a:cubicBezTo>
                  <a:pt x="1463" y="3534"/>
                  <a:pt x="1471" y="3531"/>
                  <a:pt x="1479" y="3528"/>
                </a:cubicBezTo>
                <a:cubicBezTo>
                  <a:pt x="1478" y="3529"/>
                  <a:pt x="1478" y="3531"/>
                  <a:pt x="1478" y="3532"/>
                </a:cubicBezTo>
                <a:close/>
                <a:moveTo>
                  <a:pt x="1425" y="3519"/>
                </a:moveTo>
                <a:cubicBezTo>
                  <a:pt x="1409" y="3524"/>
                  <a:pt x="1393" y="3530"/>
                  <a:pt x="1377" y="3534"/>
                </a:cubicBezTo>
                <a:cubicBezTo>
                  <a:pt x="1386" y="3528"/>
                  <a:pt x="1395" y="3522"/>
                  <a:pt x="1404" y="3516"/>
                </a:cubicBezTo>
                <a:cubicBezTo>
                  <a:pt x="1415" y="3511"/>
                  <a:pt x="1426" y="3506"/>
                  <a:pt x="1437" y="3501"/>
                </a:cubicBezTo>
                <a:cubicBezTo>
                  <a:pt x="1433" y="3507"/>
                  <a:pt x="1429" y="3513"/>
                  <a:pt x="1425" y="3519"/>
                </a:cubicBezTo>
                <a:close/>
                <a:moveTo>
                  <a:pt x="1339" y="3518"/>
                </a:moveTo>
                <a:cubicBezTo>
                  <a:pt x="1336" y="3520"/>
                  <a:pt x="1333" y="3522"/>
                  <a:pt x="1330" y="3524"/>
                </a:cubicBezTo>
                <a:cubicBezTo>
                  <a:pt x="1321" y="3514"/>
                  <a:pt x="1311" y="3504"/>
                  <a:pt x="1304" y="3492"/>
                </a:cubicBezTo>
                <a:cubicBezTo>
                  <a:pt x="1302" y="3489"/>
                  <a:pt x="1300" y="3486"/>
                  <a:pt x="1298" y="3483"/>
                </a:cubicBezTo>
                <a:cubicBezTo>
                  <a:pt x="1303" y="3480"/>
                  <a:pt x="1308" y="3478"/>
                  <a:pt x="1313" y="3475"/>
                </a:cubicBezTo>
                <a:cubicBezTo>
                  <a:pt x="1323" y="3482"/>
                  <a:pt x="1335" y="3480"/>
                  <a:pt x="1345" y="3474"/>
                </a:cubicBezTo>
                <a:cubicBezTo>
                  <a:pt x="1350" y="3470"/>
                  <a:pt x="1354" y="3467"/>
                  <a:pt x="1361" y="3467"/>
                </a:cubicBezTo>
                <a:cubicBezTo>
                  <a:pt x="1364" y="3467"/>
                  <a:pt x="1366" y="3468"/>
                  <a:pt x="1369" y="3468"/>
                </a:cubicBezTo>
                <a:cubicBezTo>
                  <a:pt x="1372" y="3468"/>
                  <a:pt x="1373" y="3467"/>
                  <a:pt x="1375" y="3467"/>
                </a:cubicBezTo>
                <a:cubicBezTo>
                  <a:pt x="1381" y="3464"/>
                  <a:pt x="1384" y="3462"/>
                  <a:pt x="1391" y="3463"/>
                </a:cubicBezTo>
                <a:cubicBezTo>
                  <a:pt x="1403" y="3465"/>
                  <a:pt x="1419" y="3467"/>
                  <a:pt x="1426" y="3457"/>
                </a:cubicBezTo>
                <a:cubicBezTo>
                  <a:pt x="1431" y="3461"/>
                  <a:pt x="1431" y="3461"/>
                  <a:pt x="1431" y="3461"/>
                </a:cubicBezTo>
                <a:cubicBezTo>
                  <a:pt x="1400" y="3479"/>
                  <a:pt x="1369" y="3498"/>
                  <a:pt x="1339" y="3518"/>
                </a:cubicBezTo>
                <a:close/>
                <a:moveTo>
                  <a:pt x="1185" y="2376"/>
                </a:moveTo>
                <a:cubicBezTo>
                  <a:pt x="1147" y="2402"/>
                  <a:pt x="1112" y="2432"/>
                  <a:pt x="1080" y="2465"/>
                </a:cubicBezTo>
                <a:cubicBezTo>
                  <a:pt x="1083" y="2451"/>
                  <a:pt x="1085" y="2436"/>
                  <a:pt x="1087" y="2422"/>
                </a:cubicBezTo>
                <a:cubicBezTo>
                  <a:pt x="1107" y="2403"/>
                  <a:pt x="1128" y="2385"/>
                  <a:pt x="1153" y="2371"/>
                </a:cubicBezTo>
                <a:cubicBezTo>
                  <a:pt x="1197" y="2347"/>
                  <a:pt x="1246" y="2332"/>
                  <a:pt x="1295" y="2320"/>
                </a:cubicBezTo>
                <a:cubicBezTo>
                  <a:pt x="1257" y="2335"/>
                  <a:pt x="1221" y="2352"/>
                  <a:pt x="1185" y="2376"/>
                </a:cubicBezTo>
                <a:close/>
                <a:moveTo>
                  <a:pt x="704" y="3529"/>
                </a:moveTo>
                <a:cubicBezTo>
                  <a:pt x="707" y="3528"/>
                  <a:pt x="709" y="3527"/>
                  <a:pt x="711" y="3526"/>
                </a:cubicBezTo>
                <a:cubicBezTo>
                  <a:pt x="730" y="3561"/>
                  <a:pt x="752" y="3594"/>
                  <a:pt x="776" y="3625"/>
                </a:cubicBezTo>
                <a:cubicBezTo>
                  <a:pt x="758" y="3627"/>
                  <a:pt x="741" y="3629"/>
                  <a:pt x="723" y="3630"/>
                </a:cubicBezTo>
                <a:cubicBezTo>
                  <a:pt x="727" y="3595"/>
                  <a:pt x="718" y="3561"/>
                  <a:pt x="704" y="3529"/>
                </a:cubicBezTo>
                <a:close/>
                <a:moveTo>
                  <a:pt x="779" y="2728"/>
                </a:moveTo>
                <a:cubicBezTo>
                  <a:pt x="764" y="2726"/>
                  <a:pt x="748" y="2724"/>
                  <a:pt x="733" y="2722"/>
                </a:cubicBezTo>
                <a:cubicBezTo>
                  <a:pt x="729" y="2708"/>
                  <a:pt x="725" y="2693"/>
                  <a:pt x="721" y="2679"/>
                </a:cubicBezTo>
                <a:cubicBezTo>
                  <a:pt x="739" y="2686"/>
                  <a:pt x="759" y="2691"/>
                  <a:pt x="779" y="2695"/>
                </a:cubicBezTo>
                <a:cubicBezTo>
                  <a:pt x="778" y="2706"/>
                  <a:pt x="778" y="2717"/>
                  <a:pt x="779" y="2728"/>
                </a:cubicBezTo>
                <a:close/>
                <a:moveTo>
                  <a:pt x="782" y="2754"/>
                </a:moveTo>
                <a:cubicBezTo>
                  <a:pt x="787" y="2788"/>
                  <a:pt x="799" y="2819"/>
                  <a:pt x="821" y="2847"/>
                </a:cubicBezTo>
                <a:cubicBezTo>
                  <a:pt x="813" y="2846"/>
                  <a:pt x="805" y="2845"/>
                  <a:pt x="796" y="2843"/>
                </a:cubicBezTo>
                <a:cubicBezTo>
                  <a:pt x="789" y="2837"/>
                  <a:pt x="782" y="2830"/>
                  <a:pt x="776" y="2823"/>
                </a:cubicBezTo>
                <a:cubicBezTo>
                  <a:pt x="759" y="2802"/>
                  <a:pt x="749" y="2776"/>
                  <a:pt x="741" y="2749"/>
                </a:cubicBezTo>
                <a:cubicBezTo>
                  <a:pt x="754" y="2751"/>
                  <a:pt x="768" y="2752"/>
                  <a:pt x="782" y="2754"/>
                </a:cubicBezTo>
                <a:close/>
                <a:moveTo>
                  <a:pt x="1128" y="3345"/>
                </a:moveTo>
                <a:cubicBezTo>
                  <a:pt x="1135" y="3349"/>
                  <a:pt x="1143" y="3346"/>
                  <a:pt x="1151" y="3343"/>
                </a:cubicBezTo>
                <a:cubicBezTo>
                  <a:pt x="1153" y="3348"/>
                  <a:pt x="1156" y="3351"/>
                  <a:pt x="1160" y="3355"/>
                </a:cubicBezTo>
                <a:cubicBezTo>
                  <a:pt x="1148" y="3359"/>
                  <a:pt x="1135" y="3363"/>
                  <a:pt x="1123" y="3367"/>
                </a:cubicBezTo>
                <a:cubicBezTo>
                  <a:pt x="1121" y="3367"/>
                  <a:pt x="1119" y="3366"/>
                  <a:pt x="1117" y="3366"/>
                </a:cubicBezTo>
                <a:cubicBezTo>
                  <a:pt x="1118" y="3358"/>
                  <a:pt x="1114" y="3351"/>
                  <a:pt x="1106" y="3346"/>
                </a:cubicBezTo>
                <a:cubicBezTo>
                  <a:pt x="1095" y="3340"/>
                  <a:pt x="1083" y="3344"/>
                  <a:pt x="1072" y="3348"/>
                </a:cubicBezTo>
                <a:cubicBezTo>
                  <a:pt x="1067" y="3341"/>
                  <a:pt x="1060" y="3337"/>
                  <a:pt x="1052" y="3336"/>
                </a:cubicBezTo>
                <a:cubicBezTo>
                  <a:pt x="1054" y="3324"/>
                  <a:pt x="1046" y="3314"/>
                  <a:pt x="1035" y="3307"/>
                </a:cubicBezTo>
                <a:cubicBezTo>
                  <a:pt x="1025" y="3301"/>
                  <a:pt x="1013" y="3298"/>
                  <a:pt x="1004" y="3290"/>
                </a:cubicBezTo>
                <a:cubicBezTo>
                  <a:pt x="1003" y="3289"/>
                  <a:pt x="1003" y="3289"/>
                  <a:pt x="1002" y="3288"/>
                </a:cubicBezTo>
                <a:cubicBezTo>
                  <a:pt x="1039" y="3275"/>
                  <a:pt x="1074" y="3258"/>
                  <a:pt x="1105" y="3237"/>
                </a:cubicBezTo>
                <a:cubicBezTo>
                  <a:pt x="1108" y="3247"/>
                  <a:pt x="1112" y="3256"/>
                  <a:pt x="1119" y="3263"/>
                </a:cubicBezTo>
                <a:cubicBezTo>
                  <a:pt x="1115" y="3267"/>
                  <a:pt x="1112" y="3271"/>
                  <a:pt x="1110" y="3276"/>
                </a:cubicBezTo>
                <a:cubicBezTo>
                  <a:pt x="1101" y="3296"/>
                  <a:pt x="1107" y="3335"/>
                  <a:pt x="1128" y="3345"/>
                </a:cubicBezTo>
                <a:close/>
                <a:moveTo>
                  <a:pt x="1173" y="3394"/>
                </a:moveTo>
                <a:cubicBezTo>
                  <a:pt x="1174" y="3404"/>
                  <a:pt x="1175" y="3411"/>
                  <a:pt x="1174" y="3420"/>
                </a:cubicBezTo>
                <a:cubicBezTo>
                  <a:pt x="1144" y="3432"/>
                  <a:pt x="1115" y="3446"/>
                  <a:pt x="1087" y="3461"/>
                </a:cubicBezTo>
                <a:cubicBezTo>
                  <a:pt x="1085" y="3462"/>
                  <a:pt x="1084" y="3463"/>
                  <a:pt x="1082" y="3464"/>
                </a:cubicBezTo>
                <a:cubicBezTo>
                  <a:pt x="1081" y="3463"/>
                  <a:pt x="1080" y="3462"/>
                  <a:pt x="1079" y="3461"/>
                </a:cubicBezTo>
                <a:cubicBezTo>
                  <a:pt x="1072" y="3452"/>
                  <a:pt x="1072" y="3446"/>
                  <a:pt x="1074" y="3436"/>
                </a:cubicBezTo>
                <a:cubicBezTo>
                  <a:pt x="1076" y="3430"/>
                  <a:pt x="1073" y="3425"/>
                  <a:pt x="1070" y="3420"/>
                </a:cubicBezTo>
                <a:cubicBezTo>
                  <a:pt x="1068" y="3416"/>
                  <a:pt x="1065" y="3413"/>
                  <a:pt x="1063" y="3410"/>
                </a:cubicBezTo>
                <a:cubicBezTo>
                  <a:pt x="1073" y="3407"/>
                  <a:pt x="1083" y="3403"/>
                  <a:pt x="1094" y="3400"/>
                </a:cubicBezTo>
                <a:cubicBezTo>
                  <a:pt x="1094" y="3401"/>
                  <a:pt x="1094" y="3403"/>
                  <a:pt x="1094" y="3405"/>
                </a:cubicBezTo>
                <a:cubicBezTo>
                  <a:pt x="1094" y="3411"/>
                  <a:pt x="1097" y="3416"/>
                  <a:pt x="1100" y="3421"/>
                </a:cubicBezTo>
                <a:cubicBezTo>
                  <a:pt x="1114" y="3438"/>
                  <a:pt x="1140" y="3428"/>
                  <a:pt x="1143" y="3409"/>
                </a:cubicBezTo>
                <a:cubicBezTo>
                  <a:pt x="1155" y="3409"/>
                  <a:pt x="1170" y="3406"/>
                  <a:pt x="1167" y="3391"/>
                </a:cubicBezTo>
                <a:cubicBezTo>
                  <a:pt x="1166" y="3387"/>
                  <a:pt x="1163" y="3383"/>
                  <a:pt x="1159" y="3380"/>
                </a:cubicBezTo>
                <a:cubicBezTo>
                  <a:pt x="1165" y="3378"/>
                  <a:pt x="1171" y="3376"/>
                  <a:pt x="1176" y="3375"/>
                </a:cubicBezTo>
                <a:cubicBezTo>
                  <a:pt x="1177" y="3376"/>
                  <a:pt x="1178" y="3377"/>
                  <a:pt x="1179" y="3378"/>
                </a:cubicBezTo>
                <a:cubicBezTo>
                  <a:pt x="1178" y="3379"/>
                  <a:pt x="1176" y="3380"/>
                  <a:pt x="1176" y="3381"/>
                </a:cubicBezTo>
                <a:cubicBezTo>
                  <a:pt x="1173" y="3384"/>
                  <a:pt x="1173" y="3390"/>
                  <a:pt x="1173" y="3394"/>
                </a:cubicBezTo>
                <a:close/>
                <a:moveTo>
                  <a:pt x="890" y="3356"/>
                </a:moveTo>
                <a:cubicBezTo>
                  <a:pt x="891" y="3358"/>
                  <a:pt x="894" y="3361"/>
                  <a:pt x="897" y="3359"/>
                </a:cubicBezTo>
                <a:cubicBezTo>
                  <a:pt x="911" y="3367"/>
                  <a:pt x="916" y="3375"/>
                  <a:pt x="910" y="3386"/>
                </a:cubicBezTo>
                <a:cubicBezTo>
                  <a:pt x="908" y="3391"/>
                  <a:pt x="906" y="3396"/>
                  <a:pt x="903" y="3400"/>
                </a:cubicBezTo>
                <a:cubicBezTo>
                  <a:pt x="899" y="3407"/>
                  <a:pt x="893" y="3413"/>
                  <a:pt x="886" y="3416"/>
                </a:cubicBezTo>
                <a:cubicBezTo>
                  <a:pt x="880" y="3420"/>
                  <a:pt x="874" y="3421"/>
                  <a:pt x="871" y="3427"/>
                </a:cubicBezTo>
                <a:cubicBezTo>
                  <a:pt x="869" y="3431"/>
                  <a:pt x="870" y="3434"/>
                  <a:pt x="869" y="3437"/>
                </a:cubicBezTo>
                <a:cubicBezTo>
                  <a:pt x="864" y="3449"/>
                  <a:pt x="857" y="3447"/>
                  <a:pt x="850" y="3451"/>
                </a:cubicBezTo>
                <a:cubicBezTo>
                  <a:pt x="844" y="3454"/>
                  <a:pt x="840" y="3458"/>
                  <a:pt x="837" y="3463"/>
                </a:cubicBezTo>
                <a:cubicBezTo>
                  <a:pt x="833" y="3465"/>
                  <a:pt x="830" y="3466"/>
                  <a:pt x="826" y="3467"/>
                </a:cubicBezTo>
                <a:cubicBezTo>
                  <a:pt x="829" y="3464"/>
                  <a:pt x="832" y="3462"/>
                  <a:pt x="837" y="3459"/>
                </a:cubicBezTo>
                <a:cubicBezTo>
                  <a:pt x="846" y="3455"/>
                  <a:pt x="849" y="3450"/>
                  <a:pt x="853" y="3440"/>
                </a:cubicBezTo>
                <a:cubicBezTo>
                  <a:pt x="865" y="3410"/>
                  <a:pt x="866" y="3378"/>
                  <a:pt x="882" y="3349"/>
                </a:cubicBezTo>
                <a:cubicBezTo>
                  <a:pt x="888" y="3338"/>
                  <a:pt x="897" y="3328"/>
                  <a:pt x="898" y="3316"/>
                </a:cubicBezTo>
                <a:cubicBezTo>
                  <a:pt x="898" y="3315"/>
                  <a:pt x="898" y="3315"/>
                  <a:pt x="898" y="3314"/>
                </a:cubicBezTo>
                <a:cubicBezTo>
                  <a:pt x="903" y="3313"/>
                  <a:pt x="908" y="3312"/>
                  <a:pt x="913" y="3311"/>
                </a:cubicBezTo>
                <a:cubicBezTo>
                  <a:pt x="911" y="3314"/>
                  <a:pt x="909" y="3316"/>
                  <a:pt x="908" y="3318"/>
                </a:cubicBezTo>
                <a:cubicBezTo>
                  <a:pt x="904" y="3321"/>
                  <a:pt x="899" y="3325"/>
                  <a:pt x="896" y="3329"/>
                </a:cubicBezTo>
                <a:cubicBezTo>
                  <a:pt x="890" y="3338"/>
                  <a:pt x="887" y="3346"/>
                  <a:pt x="890" y="3356"/>
                </a:cubicBezTo>
                <a:close/>
                <a:moveTo>
                  <a:pt x="894" y="3222"/>
                </a:moveTo>
                <a:cubicBezTo>
                  <a:pt x="883" y="3233"/>
                  <a:pt x="873" y="3245"/>
                  <a:pt x="860" y="3255"/>
                </a:cubicBezTo>
                <a:cubicBezTo>
                  <a:pt x="844" y="3266"/>
                  <a:pt x="825" y="3269"/>
                  <a:pt x="809" y="3280"/>
                </a:cubicBezTo>
                <a:cubicBezTo>
                  <a:pt x="802" y="3285"/>
                  <a:pt x="798" y="3290"/>
                  <a:pt x="796" y="3297"/>
                </a:cubicBezTo>
                <a:cubicBezTo>
                  <a:pt x="784" y="3297"/>
                  <a:pt x="772" y="3297"/>
                  <a:pt x="761" y="3297"/>
                </a:cubicBezTo>
                <a:cubicBezTo>
                  <a:pt x="724" y="3296"/>
                  <a:pt x="687" y="3293"/>
                  <a:pt x="650" y="3291"/>
                </a:cubicBezTo>
                <a:cubicBezTo>
                  <a:pt x="649" y="3276"/>
                  <a:pt x="649" y="3262"/>
                  <a:pt x="650" y="3248"/>
                </a:cubicBezTo>
                <a:cubicBezTo>
                  <a:pt x="725" y="3234"/>
                  <a:pt x="799" y="3216"/>
                  <a:pt x="873" y="3204"/>
                </a:cubicBezTo>
                <a:cubicBezTo>
                  <a:pt x="890" y="3201"/>
                  <a:pt x="906" y="3200"/>
                  <a:pt x="923" y="3198"/>
                </a:cubicBezTo>
                <a:cubicBezTo>
                  <a:pt x="913" y="3205"/>
                  <a:pt x="903" y="3213"/>
                  <a:pt x="894" y="3222"/>
                </a:cubicBezTo>
                <a:close/>
                <a:moveTo>
                  <a:pt x="768" y="3072"/>
                </a:moveTo>
                <a:cubicBezTo>
                  <a:pt x="729" y="3092"/>
                  <a:pt x="692" y="3116"/>
                  <a:pt x="664" y="3146"/>
                </a:cubicBezTo>
                <a:cubicBezTo>
                  <a:pt x="674" y="3128"/>
                  <a:pt x="686" y="3111"/>
                  <a:pt x="699" y="3095"/>
                </a:cubicBezTo>
                <a:cubicBezTo>
                  <a:pt x="722" y="3087"/>
                  <a:pt x="745" y="3079"/>
                  <a:pt x="768" y="3072"/>
                </a:cubicBezTo>
                <a:close/>
                <a:moveTo>
                  <a:pt x="739" y="3052"/>
                </a:moveTo>
                <a:cubicBezTo>
                  <a:pt x="764" y="3029"/>
                  <a:pt x="790" y="3009"/>
                  <a:pt x="818" y="2992"/>
                </a:cubicBezTo>
                <a:cubicBezTo>
                  <a:pt x="843" y="2990"/>
                  <a:pt x="868" y="2987"/>
                  <a:pt x="892" y="2984"/>
                </a:cubicBezTo>
                <a:cubicBezTo>
                  <a:pt x="893" y="2991"/>
                  <a:pt x="895" y="2997"/>
                  <a:pt x="896" y="3003"/>
                </a:cubicBezTo>
                <a:cubicBezTo>
                  <a:pt x="864" y="3012"/>
                  <a:pt x="832" y="3022"/>
                  <a:pt x="801" y="3032"/>
                </a:cubicBezTo>
                <a:cubicBezTo>
                  <a:pt x="780" y="3038"/>
                  <a:pt x="759" y="3045"/>
                  <a:pt x="739" y="3052"/>
                </a:cubicBezTo>
                <a:close/>
                <a:moveTo>
                  <a:pt x="674" y="3050"/>
                </a:moveTo>
                <a:cubicBezTo>
                  <a:pt x="650" y="3076"/>
                  <a:pt x="623" y="3093"/>
                  <a:pt x="594" y="3103"/>
                </a:cubicBezTo>
                <a:cubicBezTo>
                  <a:pt x="620" y="3067"/>
                  <a:pt x="650" y="3034"/>
                  <a:pt x="685" y="3006"/>
                </a:cubicBezTo>
                <a:cubicBezTo>
                  <a:pt x="692" y="3004"/>
                  <a:pt x="700" y="3002"/>
                  <a:pt x="707" y="2999"/>
                </a:cubicBezTo>
                <a:cubicBezTo>
                  <a:pt x="712" y="2999"/>
                  <a:pt x="716" y="2999"/>
                  <a:pt x="720" y="2999"/>
                </a:cubicBezTo>
                <a:cubicBezTo>
                  <a:pt x="705" y="3016"/>
                  <a:pt x="691" y="3034"/>
                  <a:pt x="674" y="3050"/>
                </a:cubicBezTo>
                <a:close/>
                <a:moveTo>
                  <a:pt x="654" y="3227"/>
                </a:moveTo>
                <a:cubicBezTo>
                  <a:pt x="661" y="3198"/>
                  <a:pt x="676" y="3172"/>
                  <a:pt x="702" y="3150"/>
                </a:cubicBezTo>
                <a:cubicBezTo>
                  <a:pt x="761" y="3098"/>
                  <a:pt x="840" y="3064"/>
                  <a:pt x="921" y="3044"/>
                </a:cubicBezTo>
                <a:cubicBezTo>
                  <a:pt x="944" y="3070"/>
                  <a:pt x="976" y="3089"/>
                  <a:pt x="1005" y="3112"/>
                </a:cubicBezTo>
                <a:cubicBezTo>
                  <a:pt x="997" y="3124"/>
                  <a:pt x="988" y="3136"/>
                  <a:pt x="980" y="3149"/>
                </a:cubicBezTo>
                <a:cubicBezTo>
                  <a:pt x="975" y="3156"/>
                  <a:pt x="970" y="3162"/>
                  <a:pt x="964" y="3167"/>
                </a:cubicBezTo>
                <a:cubicBezTo>
                  <a:pt x="859" y="3177"/>
                  <a:pt x="754" y="3197"/>
                  <a:pt x="654" y="3227"/>
                </a:cubicBezTo>
                <a:close/>
                <a:moveTo>
                  <a:pt x="938" y="3412"/>
                </a:moveTo>
                <a:cubicBezTo>
                  <a:pt x="939" y="3409"/>
                  <a:pt x="940" y="3407"/>
                  <a:pt x="942" y="3404"/>
                </a:cubicBezTo>
                <a:cubicBezTo>
                  <a:pt x="945" y="3411"/>
                  <a:pt x="950" y="3417"/>
                  <a:pt x="954" y="3422"/>
                </a:cubicBezTo>
                <a:cubicBezTo>
                  <a:pt x="948" y="3424"/>
                  <a:pt x="942" y="3426"/>
                  <a:pt x="935" y="3429"/>
                </a:cubicBezTo>
                <a:cubicBezTo>
                  <a:pt x="935" y="3423"/>
                  <a:pt x="936" y="3417"/>
                  <a:pt x="938" y="3412"/>
                </a:cubicBezTo>
                <a:close/>
                <a:moveTo>
                  <a:pt x="948" y="3330"/>
                </a:moveTo>
                <a:cubicBezTo>
                  <a:pt x="950" y="3331"/>
                  <a:pt x="953" y="3332"/>
                  <a:pt x="955" y="3331"/>
                </a:cubicBezTo>
                <a:cubicBezTo>
                  <a:pt x="959" y="3331"/>
                  <a:pt x="963" y="3329"/>
                  <a:pt x="966" y="3327"/>
                </a:cubicBezTo>
                <a:cubicBezTo>
                  <a:pt x="973" y="3323"/>
                  <a:pt x="972" y="3317"/>
                  <a:pt x="977" y="3325"/>
                </a:cubicBezTo>
                <a:cubicBezTo>
                  <a:pt x="979" y="3330"/>
                  <a:pt x="978" y="3335"/>
                  <a:pt x="982" y="3339"/>
                </a:cubicBezTo>
                <a:cubicBezTo>
                  <a:pt x="985" y="3343"/>
                  <a:pt x="990" y="3345"/>
                  <a:pt x="995" y="3348"/>
                </a:cubicBezTo>
                <a:cubicBezTo>
                  <a:pt x="1002" y="3352"/>
                  <a:pt x="1002" y="3353"/>
                  <a:pt x="1006" y="3361"/>
                </a:cubicBezTo>
                <a:cubicBezTo>
                  <a:pt x="1006" y="3363"/>
                  <a:pt x="1006" y="3365"/>
                  <a:pt x="1007" y="3367"/>
                </a:cubicBezTo>
                <a:cubicBezTo>
                  <a:pt x="1013" y="3375"/>
                  <a:pt x="1017" y="3381"/>
                  <a:pt x="1019" y="3391"/>
                </a:cubicBezTo>
                <a:cubicBezTo>
                  <a:pt x="1020" y="3394"/>
                  <a:pt x="1021" y="3397"/>
                  <a:pt x="1022" y="3400"/>
                </a:cubicBezTo>
                <a:cubicBezTo>
                  <a:pt x="1016" y="3402"/>
                  <a:pt x="1009" y="3404"/>
                  <a:pt x="1002" y="3406"/>
                </a:cubicBezTo>
                <a:cubicBezTo>
                  <a:pt x="998" y="3404"/>
                  <a:pt x="995" y="3402"/>
                  <a:pt x="992" y="3399"/>
                </a:cubicBezTo>
                <a:cubicBezTo>
                  <a:pt x="986" y="3393"/>
                  <a:pt x="982" y="3385"/>
                  <a:pt x="976" y="3380"/>
                </a:cubicBezTo>
                <a:cubicBezTo>
                  <a:pt x="967" y="3372"/>
                  <a:pt x="962" y="3368"/>
                  <a:pt x="958" y="3356"/>
                </a:cubicBezTo>
                <a:cubicBezTo>
                  <a:pt x="955" y="3346"/>
                  <a:pt x="948" y="3340"/>
                  <a:pt x="948" y="3330"/>
                </a:cubicBezTo>
                <a:close/>
                <a:moveTo>
                  <a:pt x="935" y="2505"/>
                </a:moveTo>
                <a:cubicBezTo>
                  <a:pt x="973" y="2489"/>
                  <a:pt x="1012" y="2479"/>
                  <a:pt x="1046" y="2455"/>
                </a:cubicBezTo>
                <a:cubicBezTo>
                  <a:pt x="1048" y="2454"/>
                  <a:pt x="1049" y="2453"/>
                  <a:pt x="1050" y="2452"/>
                </a:cubicBezTo>
                <a:cubicBezTo>
                  <a:pt x="1045" y="2475"/>
                  <a:pt x="1039" y="2498"/>
                  <a:pt x="1032" y="2520"/>
                </a:cubicBezTo>
                <a:cubicBezTo>
                  <a:pt x="1023" y="2532"/>
                  <a:pt x="1014" y="2544"/>
                  <a:pt x="1006" y="2556"/>
                </a:cubicBezTo>
                <a:cubicBezTo>
                  <a:pt x="974" y="2543"/>
                  <a:pt x="951" y="2525"/>
                  <a:pt x="935" y="2505"/>
                </a:cubicBezTo>
                <a:close/>
                <a:moveTo>
                  <a:pt x="993" y="2576"/>
                </a:moveTo>
                <a:cubicBezTo>
                  <a:pt x="971" y="2611"/>
                  <a:pt x="952" y="2647"/>
                  <a:pt x="937" y="2685"/>
                </a:cubicBezTo>
                <a:cubicBezTo>
                  <a:pt x="914" y="2684"/>
                  <a:pt x="891" y="2682"/>
                  <a:pt x="869" y="2680"/>
                </a:cubicBezTo>
                <a:cubicBezTo>
                  <a:pt x="883" y="2632"/>
                  <a:pt x="901" y="2584"/>
                  <a:pt x="907" y="2535"/>
                </a:cubicBezTo>
                <a:cubicBezTo>
                  <a:pt x="907" y="2527"/>
                  <a:pt x="908" y="2519"/>
                  <a:pt x="908" y="2511"/>
                </a:cubicBezTo>
                <a:cubicBezTo>
                  <a:pt x="929" y="2543"/>
                  <a:pt x="959" y="2562"/>
                  <a:pt x="993" y="2576"/>
                </a:cubicBezTo>
                <a:close/>
                <a:moveTo>
                  <a:pt x="873" y="2708"/>
                </a:moveTo>
                <a:cubicBezTo>
                  <a:pt x="890" y="2710"/>
                  <a:pt x="908" y="2711"/>
                  <a:pt x="927" y="2713"/>
                </a:cubicBezTo>
                <a:cubicBezTo>
                  <a:pt x="923" y="2723"/>
                  <a:pt x="919" y="2733"/>
                  <a:pt x="916" y="2743"/>
                </a:cubicBezTo>
                <a:cubicBezTo>
                  <a:pt x="896" y="2741"/>
                  <a:pt x="876" y="2739"/>
                  <a:pt x="856" y="2737"/>
                </a:cubicBezTo>
                <a:cubicBezTo>
                  <a:pt x="857" y="2727"/>
                  <a:pt x="860" y="2717"/>
                  <a:pt x="862" y="2707"/>
                </a:cubicBezTo>
                <a:cubicBezTo>
                  <a:pt x="866" y="2707"/>
                  <a:pt x="869" y="2708"/>
                  <a:pt x="873" y="2708"/>
                </a:cubicBezTo>
                <a:close/>
                <a:moveTo>
                  <a:pt x="909" y="2768"/>
                </a:moveTo>
                <a:cubicBezTo>
                  <a:pt x="902" y="2798"/>
                  <a:pt x="896" y="2828"/>
                  <a:pt x="893" y="2858"/>
                </a:cubicBezTo>
                <a:cubicBezTo>
                  <a:pt x="888" y="2857"/>
                  <a:pt x="884" y="2857"/>
                  <a:pt x="880" y="2856"/>
                </a:cubicBezTo>
                <a:cubicBezTo>
                  <a:pt x="860" y="2825"/>
                  <a:pt x="853" y="2794"/>
                  <a:pt x="854" y="2762"/>
                </a:cubicBezTo>
                <a:cubicBezTo>
                  <a:pt x="872" y="2764"/>
                  <a:pt x="891" y="2766"/>
                  <a:pt x="909" y="2768"/>
                </a:cubicBezTo>
                <a:close/>
                <a:moveTo>
                  <a:pt x="858" y="2914"/>
                </a:moveTo>
                <a:cubicBezTo>
                  <a:pt x="862" y="2915"/>
                  <a:pt x="866" y="2917"/>
                  <a:pt x="870" y="2918"/>
                </a:cubicBezTo>
                <a:cubicBezTo>
                  <a:pt x="857" y="2922"/>
                  <a:pt x="844" y="2926"/>
                  <a:pt x="832" y="2930"/>
                </a:cubicBezTo>
                <a:cubicBezTo>
                  <a:pt x="839" y="2925"/>
                  <a:pt x="846" y="2920"/>
                  <a:pt x="853" y="2916"/>
                </a:cubicBezTo>
                <a:cubicBezTo>
                  <a:pt x="855" y="2915"/>
                  <a:pt x="857" y="2915"/>
                  <a:pt x="858" y="2914"/>
                </a:cubicBezTo>
                <a:close/>
                <a:moveTo>
                  <a:pt x="827" y="2733"/>
                </a:moveTo>
                <a:cubicBezTo>
                  <a:pt x="820" y="2732"/>
                  <a:pt x="812" y="2732"/>
                  <a:pt x="805" y="2731"/>
                </a:cubicBezTo>
                <a:cubicBezTo>
                  <a:pt x="804" y="2721"/>
                  <a:pt x="804" y="2711"/>
                  <a:pt x="805" y="2700"/>
                </a:cubicBezTo>
                <a:cubicBezTo>
                  <a:pt x="815" y="2702"/>
                  <a:pt x="824" y="2703"/>
                  <a:pt x="833" y="2704"/>
                </a:cubicBezTo>
                <a:cubicBezTo>
                  <a:pt x="831" y="2714"/>
                  <a:pt x="828" y="2724"/>
                  <a:pt x="827" y="2733"/>
                </a:cubicBezTo>
                <a:close/>
                <a:moveTo>
                  <a:pt x="831" y="2815"/>
                </a:moveTo>
                <a:cubicBezTo>
                  <a:pt x="823" y="2801"/>
                  <a:pt x="816" y="2786"/>
                  <a:pt x="811" y="2768"/>
                </a:cubicBezTo>
                <a:cubicBezTo>
                  <a:pt x="810" y="2764"/>
                  <a:pt x="809" y="2761"/>
                  <a:pt x="808" y="2757"/>
                </a:cubicBezTo>
                <a:cubicBezTo>
                  <a:pt x="814" y="2757"/>
                  <a:pt x="819" y="2758"/>
                  <a:pt x="824" y="2759"/>
                </a:cubicBezTo>
                <a:cubicBezTo>
                  <a:pt x="823" y="2779"/>
                  <a:pt x="826" y="2797"/>
                  <a:pt x="831" y="2815"/>
                </a:cubicBezTo>
                <a:close/>
                <a:moveTo>
                  <a:pt x="776" y="2868"/>
                </a:moveTo>
                <a:cubicBezTo>
                  <a:pt x="787" y="2877"/>
                  <a:pt x="798" y="2885"/>
                  <a:pt x="810" y="2892"/>
                </a:cubicBezTo>
                <a:cubicBezTo>
                  <a:pt x="787" y="2901"/>
                  <a:pt x="764" y="2911"/>
                  <a:pt x="742" y="2923"/>
                </a:cubicBezTo>
                <a:cubicBezTo>
                  <a:pt x="715" y="2906"/>
                  <a:pt x="700" y="2882"/>
                  <a:pt x="688" y="2855"/>
                </a:cubicBezTo>
                <a:cubicBezTo>
                  <a:pt x="716" y="2859"/>
                  <a:pt x="745" y="2863"/>
                  <a:pt x="776" y="2868"/>
                </a:cubicBezTo>
                <a:close/>
                <a:moveTo>
                  <a:pt x="706" y="2940"/>
                </a:moveTo>
                <a:cubicBezTo>
                  <a:pt x="707" y="2940"/>
                  <a:pt x="708" y="2941"/>
                  <a:pt x="709" y="2942"/>
                </a:cubicBezTo>
                <a:cubicBezTo>
                  <a:pt x="694" y="2951"/>
                  <a:pt x="680" y="2962"/>
                  <a:pt x="667" y="2972"/>
                </a:cubicBezTo>
                <a:cubicBezTo>
                  <a:pt x="611" y="2974"/>
                  <a:pt x="555" y="2976"/>
                  <a:pt x="499" y="2981"/>
                </a:cubicBezTo>
                <a:cubicBezTo>
                  <a:pt x="435" y="2986"/>
                  <a:pt x="371" y="2997"/>
                  <a:pt x="313" y="3021"/>
                </a:cubicBezTo>
                <a:cubicBezTo>
                  <a:pt x="297" y="3007"/>
                  <a:pt x="283" y="2992"/>
                  <a:pt x="271" y="2975"/>
                </a:cubicBezTo>
                <a:cubicBezTo>
                  <a:pt x="350" y="2852"/>
                  <a:pt x="515" y="2836"/>
                  <a:pt x="650" y="2850"/>
                </a:cubicBezTo>
                <a:cubicBezTo>
                  <a:pt x="662" y="2884"/>
                  <a:pt x="675" y="2916"/>
                  <a:pt x="706" y="2940"/>
                </a:cubicBezTo>
                <a:close/>
                <a:moveTo>
                  <a:pt x="394" y="3021"/>
                </a:moveTo>
                <a:cubicBezTo>
                  <a:pt x="463" y="3006"/>
                  <a:pt x="534" y="3003"/>
                  <a:pt x="605" y="3002"/>
                </a:cubicBezTo>
                <a:cubicBezTo>
                  <a:pt x="545" y="3027"/>
                  <a:pt x="494" y="3061"/>
                  <a:pt x="450" y="3101"/>
                </a:cubicBezTo>
                <a:cubicBezTo>
                  <a:pt x="409" y="3088"/>
                  <a:pt x="369" y="3067"/>
                  <a:pt x="333" y="3039"/>
                </a:cubicBezTo>
                <a:cubicBezTo>
                  <a:pt x="354" y="3031"/>
                  <a:pt x="375" y="3025"/>
                  <a:pt x="394" y="3021"/>
                </a:cubicBezTo>
                <a:close/>
                <a:moveTo>
                  <a:pt x="490" y="3102"/>
                </a:moveTo>
                <a:cubicBezTo>
                  <a:pt x="524" y="3075"/>
                  <a:pt x="560" y="3055"/>
                  <a:pt x="598" y="3038"/>
                </a:cubicBezTo>
                <a:cubicBezTo>
                  <a:pt x="577" y="3062"/>
                  <a:pt x="559" y="3087"/>
                  <a:pt x="544" y="3114"/>
                </a:cubicBezTo>
                <a:cubicBezTo>
                  <a:pt x="524" y="3115"/>
                  <a:pt x="503" y="3114"/>
                  <a:pt x="482" y="3109"/>
                </a:cubicBezTo>
                <a:cubicBezTo>
                  <a:pt x="485" y="3107"/>
                  <a:pt x="487" y="3104"/>
                  <a:pt x="490" y="3102"/>
                </a:cubicBezTo>
                <a:close/>
                <a:moveTo>
                  <a:pt x="566" y="3147"/>
                </a:moveTo>
                <a:cubicBezTo>
                  <a:pt x="578" y="3142"/>
                  <a:pt x="590" y="3137"/>
                  <a:pt x="602" y="3132"/>
                </a:cubicBezTo>
                <a:cubicBezTo>
                  <a:pt x="610" y="3129"/>
                  <a:pt x="618" y="3126"/>
                  <a:pt x="626" y="3122"/>
                </a:cubicBezTo>
                <a:cubicBezTo>
                  <a:pt x="634" y="3119"/>
                  <a:pt x="642" y="3116"/>
                  <a:pt x="650" y="3113"/>
                </a:cubicBezTo>
                <a:cubicBezTo>
                  <a:pt x="624" y="3153"/>
                  <a:pt x="605" y="3198"/>
                  <a:pt x="598" y="3245"/>
                </a:cubicBezTo>
                <a:cubicBezTo>
                  <a:pt x="590" y="3248"/>
                  <a:pt x="583" y="3251"/>
                  <a:pt x="575" y="3253"/>
                </a:cubicBezTo>
                <a:cubicBezTo>
                  <a:pt x="572" y="3255"/>
                  <a:pt x="574" y="3260"/>
                  <a:pt x="577" y="3259"/>
                </a:cubicBezTo>
                <a:cubicBezTo>
                  <a:pt x="584" y="3258"/>
                  <a:pt x="590" y="3257"/>
                  <a:pt x="596" y="3257"/>
                </a:cubicBezTo>
                <a:cubicBezTo>
                  <a:pt x="595" y="3267"/>
                  <a:pt x="594" y="3277"/>
                  <a:pt x="594" y="3287"/>
                </a:cubicBezTo>
                <a:cubicBezTo>
                  <a:pt x="565" y="3285"/>
                  <a:pt x="536" y="3283"/>
                  <a:pt x="507" y="3282"/>
                </a:cubicBezTo>
                <a:cubicBezTo>
                  <a:pt x="510" y="3272"/>
                  <a:pt x="513" y="3263"/>
                  <a:pt x="516" y="3253"/>
                </a:cubicBezTo>
                <a:cubicBezTo>
                  <a:pt x="530" y="3215"/>
                  <a:pt x="547" y="3180"/>
                  <a:pt x="566" y="3147"/>
                </a:cubicBezTo>
                <a:close/>
                <a:moveTo>
                  <a:pt x="594" y="3313"/>
                </a:moveTo>
                <a:cubicBezTo>
                  <a:pt x="599" y="3386"/>
                  <a:pt x="650" y="3452"/>
                  <a:pt x="685" y="3520"/>
                </a:cubicBezTo>
                <a:cubicBezTo>
                  <a:pt x="660" y="3529"/>
                  <a:pt x="636" y="3539"/>
                  <a:pt x="611" y="3548"/>
                </a:cubicBezTo>
                <a:cubicBezTo>
                  <a:pt x="595" y="3511"/>
                  <a:pt x="578" y="3475"/>
                  <a:pt x="561" y="3438"/>
                </a:cubicBezTo>
                <a:cubicBezTo>
                  <a:pt x="541" y="3394"/>
                  <a:pt x="517" y="3351"/>
                  <a:pt x="500" y="3306"/>
                </a:cubicBezTo>
                <a:cubicBezTo>
                  <a:pt x="531" y="3307"/>
                  <a:pt x="563" y="3310"/>
                  <a:pt x="594" y="3313"/>
                </a:cubicBezTo>
                <a:close/>
                <a:moveTo>
                  <a:pt x="650" y="3419"/>
                </a:moveTo>
                <a:cubicBezTo>
                  <a:pt x="634" y="3385"/>
                  <a:pt x="626" y="3350"/>
                  <a:pt x="624" y="3316"/>
                </a:cubicBezTo>
                <a:cubicBezTo>
                  <a:pt x="625" y="3316"/>
                  <a:pt x="626" y="3316"/>
                  <a:pt x="627" y="3316"/>
                </a:cubicBezTo>
                <a:cubicBezTo>
                  <a:pt x="638" y="3375"/>
                  <a:pt x="666" y="3434"/>
                  <a:pt x="689" y="3482"/>
                </a:cubicBezTo>
                <a:cubicBezTo>
                  <a:pt x="694" y="3493"/>
                  <a:pt x="699" y="3502"/>
                  <a:pt x="704" y="3512"/>
                </a:cubicBezTo>
                <a:cubicBezTo>
                  <a:pt x="702" y="3513"/>
                  <a:pt x="700" y="3514"/>
                  <a:pt x="698" y="3515"/>
                </a:cubicBezTo>
                <a:cubicBezTo>
                  <a:pt x="683" y="3483"/>
                  <a:pt x="665" y="3451"/>
                  <a:pt x="650" y="3419"/>
                </a:cubicBezTo>
                <a:close/>
                <a:moveTo>
                  <a:pt x="653" y="3318"/>
                </a:moveTo>
                <a:cubicBezTo>
                  <a:pt x="681" y="3321"/>
                  <a:pt x="709" y="3323"/>
                  <a:pt x="736" y="3324"/>
                </a:cubicBezTo>
                <a:cubicBezTo>
                  <a:pt x="757" y="3325"/>
                  <a:pt x="778" y="3325"/>
                  <a:pt x="800" y="3324"/>
                </a:cubicBezTo>
                <a:cubicBezTo>
                  <a:pt x="803" y="3328"/>
                  <a:pt x="808" y="3333"/>
                  <a:pt x="813" y="3336"/>
                </a:cubicBezTo>
                <a:cubicBezTo>
                  <a:pt x="819" y="3339"/>
                  <a:pt x="825" y="3341"/>
                  <a:pt x="831" y="3342"/>
                </a:cubicBezTo>
                <a:cubicBezTo>
                  <a:pt x="829" y="3351"/>
                  <a:pt x="825" y="3359"/>
                  <a:pt x="820" y="3366"/>
                </a:cubicBezTo>
                <a:cubicBezTo>
                  <a:pt x="809" y="3380"/>
                  <a:pt x="798" y="3392"/>
                  <a:pt x="783" y="3401"/>
                </a:cubicBezTo>
                <a:cubicBezTo>
                  <a:pt x="774" y="3406"/>
                  <a:pt x="766" y="3410"/>
                  <a:pt x="761" y="3419"/>
                </a:cubicBezTo>
                <a:cubicBezTo>
                  <a:pt x="758" y="3424"/>
                  <a:pt x="758" y="3430"/>
                  <a:pt x="760" y="3436"/>
                </a:cubicBezTo>
                <a:cubicBezTo>
                  <a:pt x="763" y="3445"/>
                  <a:pt x="767" y="3442"/>
                  <a:pt x="764" y="3455"/>
                </a:cubicBezTo>
                <a:cubicBezTo>
                  <a:pt x="763" y="3459"/>
                  <a:pt x="760" y="3462"/>
                  <a:pt x="759" y="3467"/>
                </a:cubicBezTo>
                <a:cubicBezTo>
                  <a:pt x="757" y="3481"/>
                  <a:pt x="768" y="3484"/>
                  <a:pt x="779" y="3482"/>
                </a:cubicBezTo>
                <a:cubicBezTo>
                  <a:pt x="780" y="3482"/>
                  <a:pt x="780" y="3483"/>
                  <a:pt x="780" y="3484"/>
                </a:cubicBezTo>
                <a:cubicBezTo>
                  <a:pt x="761" y="3491"/>
                  <a:pt x="741" y="3498"/>
                  <a:pt x="722" y="3506"/>
                </a:cubicBezTo>
                <a:cubicBezTo>
                  <a:pt x="721" y="3504"/>
                  <a:pt x="721" y="3503"/>
                  <a:pt x="720" y="3501"/>
                </a:cubicBezTo>
                <a:cubicBezTo>
                  <a:pt x="695" y="3450"/>
                  <a:pt x="664" y="3383"/>
                  <a:pt x="653" y="3318"/>
                </a:cubicBezTo>
                <a:close/>
                <a:moveTo>
                  <a:pt x="729" y="3520"/>
                </a:moveTo>
                <a:cubicBezTo>
                  <a:pt x="735" y="3518"/>
                  <a:pt x="741" y="3516"/>
                  <a:pt x="747" y="3513"/>
                </a:cubicBezTo>
                <a:cubicBezTo>
                  <a:pt x="746" y="3516"/>
                  <a:pt x="745" y="3519"/>
                  <a:pt x="745" y="3522"/>
                </a:cubicBezTo>
                <a:cubicBezTo>
                  <a:pt x="745" y="3530"/>
                  <a:pt x="749" y="3530"/>
                  <a:pt x="755" y="3533"/>
                </a:cubicBezTo>
                <a:cubicBezTo>
                  <a:pt x="761" y="3536"/>
                  <a:pt x="760" y="3530"/>
                  <a:pt x="768" y="3539"/>
                </a:cubicBezTo>
                <a:cubicBezTo>
                  <a:pt x="771" y="3541"/>
                  <a:pt x="771" y="3544"/>
                  <a:pt x="773" y="3547"/>
                </a:cubicBezTo>
                <a:cubicBezTo>
                  <a:pt x="783" y="3557"/>
                  <a:pt x="798" y="3554"/>
                  <a:pt x="809" y="3546"/>
                </a:cubicBezTo>
                <a:cubicBezTo>
                  <a:pt x="816" y="3541"/>
                  <a:pt x="820" y="3533"/>
                  <a:pt x="825" y="3526"/>
                </a:cubicBezTo>
                <a:cubicBezTo>
                  <a:pt x="834" y="3514"/>
                  <a:pt x="845" y="3509"/>
                  <a:pt x="857" y="3500"/>
                </a:cubicBezTo>
                <a:cubicBezTo>
                  <a:pt x="866" y="3492"/>
                  <a:pt x="873" y="3480"/>
                  <a:pt x="880" y="3469"/>
                </a:cubicBezTo>
                <a:cubicBezTo>
                  <a:pt x="886" y="3467"/>
                  <a:pt x="892" y="3465"/>
                  <a:pt x="898" y="3463"/>
                </a:cubicBezTo>
                <a:cubicBezTo>
                  <a:pt x="898" y="3465"/>
                  <a:pt x="898" y="3466"/>
                  <a:pt x="899" y="3468"/>
                </a:cubicBezTo>
                <a:cubicBezTo>
                  <a:pt x="892" y="3491"/>
                  <a:pt x="863" y="3500"/>
                  <a:pt x="843" y="3514"/>
                </a:cubicBezTo>
                <a:cubicBezTo>
                  <a:pt x="833" y="3522"/>
                  <a:pt x="826" y="3536"/>
                  <a:pt x="840" y="3545"/>
                </a:cubicBezTo>
                <a:cubicBezTo>
                  <a:pt x="854" y="3553"/>
                  <a:pt x="869" y="3542"/>
                  <a:pt x="880" y="3530"/>
                </a:cubicBezTo>
                <a:cubicBezTo>
                  <a:pt x="880" y="3531"/>
                  <a:pt x="880" y="3532"/>
                  <a:pt x="880" y="3534"/>
                </a:cubicBezTo>
                <a:cubicBezTo>
                  <a:pt x="880" y="3541"/>
                  <a:pt x="882" y="3546"/>
                  <a:pt x="881" y="3554"/>
                </a:cubicBezTo>
                <a:cubicBezTo>
                  <a:pt x="880" y="3557"/>
                  <a:pt x="878" y="3560"/>
                  <a:pt x="878" y="3563"/>
                </a:cubicBezTo>
                <a:cubicBezTo>
                  <a:pt x="878" y="3580"/>
                  <a:pt x="900" y="3577"/>
                  <a:pt x="909" y="3570"/>
                </a:cubicBezTo>
                <a:cubicBezTo>
                  <a:pt x="916" y="3564"/>
                  <a:pt x="920" y="3556"/>
                  <a:pt x="920" y="3547"/>
                </a:cubicBezTo>
                <a:cubicBezTo>
                  <a:pt x="921" y="3535"/>
                  <a:pt x="910" y="3521"/>
                  <a:pt x="915" y="3509"/>
                </a:cubicBezTo>
                <a:cubicBezTo>
                  <a:pt x="920" y="3520"/>
                  <a:pt x="933" y="3526"/>
                  <a:pt x="945" y="3522"/>
                </a:cubicBezTo>
                <a:cubicBezTo>
                  <a:pt x="953" y="3519"/>
                  <a:pt x="958" y="3513"/>
                  <a:pt x="961" y="3505"/>
                </a:cubicBezTo>
                <a:cubicBezTo>
                  <a:pt x="964" y="3493"/>
                  <a:pt x="956" y="3486"/>
                  <a:pt x="950" y="3476"/>
                </a:cubicBezTo>
                <a:cubicBezTo>
                  <a:pt x="946" y="3469"/>
                  <a:pt x="942" y="3460"/>
                  <a:pt x="939" y="3450"/>
                </a:cubicBezTo>
                <a:cubicBezTo>
                  <a:pt x="949" y="3446"/>
                  <a:pt x="960" y="3443"/>
                  <a:pt x="970" y="3440"/>
                </a:cubicBezTo>
                <a:cubicBezTo>
                  <a:pt x="972" y="3441"/>
                  <a:pt x="973" y="3443"/>
                  <a:pt x="975" y="3445"/>
                </a:cubicBezTo>
                <a:cubicBezTo>
                  <a:pt x="983" y="3453"/>
                  <a:pt x="986" y="3460"/>
                  <a:pt x="991" y="3469"/>
                </a:cubicBezTo>
                <a:cubicBezTo>
                  <a:pt x="1000" y="3484"/>
                  <a:pt x="1017" y="3485"/>
                  <a:pt x="1030" y="3477"/>
                </a:cubicBezTo>
                <a:cubicBezTo>
                  <a:pt x="1029" y="3484"/>
                  <a:pt x="1028" y="3491"/>
                  <a:pt x="1029" y="3497"/>
                </a:cubicBezTo>
                <a:cubicBezTo>
                  <a:pt x="978" y="3532"/>
                  <a:pt x="930" y="3573"/>
                  <a:pt x="885" y="3615"/>
                </a:cubicBezTo>
                <a:cubicBezTo>
                  <a:pt x="853" y="3619"/>
                  <a:pt x="822" y="3621"/>
                  <a:pt x="791" y="3624"/>
                </a:cubicBezTo>
                <a:cubicBezTo>
                  <a:pt x="768" y="3591"/>
                  <a:pt x="747" y="3556"/>
                  <a:pt x="729" y="3520"/>
                </a:cubicBezTo>
                <a:close/>
                <a:moveTo>
                  <a:pt x="849" y="3649"/>
                </a:moveTo>
                <a:cubicBezTo>
                  <a:pt x="841" y="3657"/>
                  <a:pt x="833" y="3664"/>
                  <a:pt x="825" y="3672"/>
                </a:cubicBezTo>
                <a:cubicBezTo>
                  <a:pt x="820" y="3665"/>
                  <a:pt x="814" y="3657"/>
                  <a:pt x="809" y="3650"/>
                </a:cubicBezTo>
                <a:cubicBezTo>
                  <a:pt x="822" y="3650"/>
                  <a:pt x="836" y="3650"/>
                  <a:pt x="849" y="3649"/>
                </a:cubicBezTo>
                <a:close/>
                <a:moveTo>
                  <a:pt x="841" y="3704"/>
                </a:moveTo>
                <a:cubicBezTo>
                  <a:pt x="857" y="3721"/>
                  <a:pt x="873" y="3738"/>
                  <a:pt x="890" y="3754"/>
                </a:cubicBezTo>
                <a:cubicBezTo>
                  <a:pt x="881" y="3764"/>
                  <a:pt x="871" y="3775"/>
                  <a:pt x="861" y="3785"/>
                </a:cubicBezTo>
                <a:cubicBezTo>
                  <a:pt x="827" y="3784"/>
                  <a:pt x="793" y="3784"/>
                  <a:pt x="759" y="3783"/>
                </a:cubicBezTo>
                <a:cubicBezTo>
                  <a:pt x="786" y="3757"/>
                  <a:pt x="813" y="3730"/>
                  <a:pt x="841" y="3704"/>
                </a:cubicBezTo>
                <a:close/>
                <a:moveTo>
                  <a:pt x="846" y="3698"/>
                </a:moveTo>
                <a:cubicBezTo>
                  <a:pt x="865" y="3680"/>
                  <a:pt x="884" y="3662"/>
                  <a:pt x="903" y="3645"/>
                </a:cubicBezTo>
                <a:cubicBezTo>
                  <a:pt x="943" y="3641"/>
                  <a:pt x="983" y="3636"/>
                  <a:pt x="1022" y="3629"/>
                </a:cubicBezTo>
                <a:cubicBezTo>
                  <a:pt x="977" y="3667"/>
                  <a:pt x="934" y="3708"/>
                  <a:pt x="893" y="3751"/>
                </a:cubicBezTo>
                <a:cubicBezTo>
                  <a:pt x="877" y="3734"/>
                  <a:pt x="861" y="3716"/>
                  <a:pt x="846" y="3698"/>
                </a:cubicBezTo>
                <a:close/>
                <a:moveTo>
                  <a:pt x="942" y="3609"/>
                </a:moveTo>
                <a:cubicBezTo>
                  <a:pt x="979" y="3577"/>
                  <a:pt x="1018" y="3547"/>
                  <a:pt x="1059" y="3520"/>
                </a:cubicBezTo>
                <a:cubicBezTo>
                  <a:pt x="1056" y="3536"/>
                  <a:pt x="1058" y="3555"/>
                  <a:pt x="1077" y="3559"/>
                </a:cubicBezTo>
                <a:cubicBezTo>
                  <a:pt x="1095" y="3563"/>
                  <a:pt x="1104" y="3544"/>
                  <a:pt x="1103" y="3528"/>
                </a:cubicBezTo>
                <a:cubicBezTo>
                  <a:pt x="1119" y="3525"/>
                  <a:pt x="1132" y="3508"/>
                  <a:pt x="1111" y="3498"/>
                </a:cubicBezTo>
                <a:cubicBezTo>
                  <a:pt x="1108" y="3497"/>
                  <a:pt x="1104" y="3496"/>
                  <a:pt x="1102" y="3495"/>
                </a:cubicBezTo>
                <a:cubicBezTo>
                  <a:pt x="1123" y="3483"/>
                  <a:pt x="1145" y="3473"/>
                  <a:pt x="1167" y="3463"/>
                </a:cubicBezTo>
                <a:cubicBezTo>
                  <a:pt x="1167" y="3464"/>
                  <a:pt x="1167" y="3465"/>
                  <a:pt x="1167" y="3467"/>
                </a:cubicBezTo>
                <a:cubicBezTo>
                  <a:pt x="1167" y="3469"/>
                  <a:pt x="1167" y="3471"/>
                  <a:pt x="1168" y="3473"/>
                </a:cubicBezTo>
                <a:cubicBezTo>
                  <a:pt x="1167" y="3473"/>
                  <a:pt x="1167" y="3474"/>
                  <a:pt x="1167" y="3474"/>
                </a:cubicBezTo>
                <a:cubicBezTo>
                  <a:pt x="1163" y="3478"/>
                  <a:pt x="1163" y="3480"/>
                  <a:pt x="1162" y="3485"/>
                </a:cubicBezTo>
                <a:cubicBezTo>
                  <a:pt x="1156" y="3504"/>
                  <a:pt x="1137" y="3519"/>
                  <a:pt x="1136" y="3539"/>
                </a:cubicBezTo>
                <a:cubicBezTo>
                  <a:pt x="1136" y="3541"/>
                  <a:pt x="1136" y="3543"/>
                  <a:pt x="1136" y="3545"/>
                </a:cubicBezTo>
                <a:cubicBezTo>
                  <a:pt x="1113" y="3560"/>
                  <a:pt x="1090" y="3576"/>
                  <a:pt x="1068" y="3593"/>
                </a:cubicBezTo>
                <a:cubicBezTo>
                  <a:pt x="1026" y="3599"/>
                  <a:pt x="984" y="3605"/>
                  <a:pt x="942" y="3609"/>
                </a:cubicBezTo>
                <a:close/>
                <a:moveTo>
                  <a:pt x="1150" y="3566"/>
                </a:moveTo>
                <a:cubicBezTo>
                  <a:pt x="1159" y="3571"/>
                  <a:pt x="1171" y="3573"/>
                  <a:pt x="1181" y="3570"/>
                </a:cubicBezTo>
                <a:cubicBezTo>
                  <a:pt x="1181" y="3572"/>
                  <a:pt x="1182" y="3573"/>
                  <a:pt x="1182" y="3574"/>
                </a:cubicBezTo>
                <a:cubicBezTo>
                  <a:pt x="1162" y="3578"/>
                  <a:pt x="1142" y="3581"/>
                  <a:pt x="1122" y="3584"/>
                </a:cubicBezTo>
                <a:cubicBezTo>
                  <a:pt x="1131" y="3578"/>
                  <a:pt x="1141" y="3572"/>
                  <a:pt x="1150" y="3566"/>
                </a:cubicBezTo>
                <a:close/>
                <a:moveTo>
                  <a:pt x="1097" y="3186"/>
                </a:moveTo>
                <a:cubicBezTo>
                  <a:pt x="1097" y="3194"/>
                  <a:pt x="1098" y="3203"/>
                  <a:pt x="1099" y="3211"/>
                </a:cubicBezTo>
                <a:cubicBezTo>
                  <a:pt x="1080" y="3225"/>
                  <a:pt x="1059" y="3237"/>
                  <a:pt x="1037" y="3247"/>
                </a:cubicBezTo>
                <a:cubicBezTo>
                  <a:pt x="1036" y="3229"/>
                  <a:pt x="1028" y="3212"/>
                  <a:pt x="1030" y="3194"/>
                </a:cubicBezTo>
                <a:cubicBezTo>
                  <a:pt x="1030" y="3192"/>
                  <a:pt x="1031" y="3190"/>
                  <a:pt x="1031" y="3188"/>
                </a:cubicBezTo>
                <a:cubicBezTo>
                  <a:pt x="1053" y="3187"/>
                  <a:pt x="1075" y="3187"/>
                  <a:pt x="1097" y="3186"/>
                </a:cubicBezTo>
                <a:close/>
                <a:moveTo>
                  <a:pt x="1037" y="3162"/>
                </a:moveTo>
                <a:cubicBezTo>
                  <a:pt x="1039" y="3159"/>
                  <a:pt x="1039" y="3156"/>
                  <a:pt x="1041" y="3153"/>
                </a:cubicBezTo>
                <a:cubicBezTo>
                  <a:pt x="1042" y="3150"/>
                  <a:pt x="1043" y="3147"/>
                  <a:pt x="1045" y="3143"/>
                </a:cubicBezTo>
                <a:cubicBezTo>
                  <a:pt x="1066" y="3161"/>
                  <a:pt x="1066" y="3161"/>
                  <a:pt x="1066" y="3161"/>
                </a:cubicBezTo>
                <a:cubicBezTo>
                  <a:pt x="1056" y="3161"/>
                  <a:pt x="1047" y="3162"/>
                  <a:pt x="1037" y="3162"/>
                </a:cubicBezTo>
                <a:close/>
                <a:moveTo>
                  <a:pt x="775" y="2260"/>
                </a:moveTo>
                <a:cubicBezTo>
                  <a:pt x="811" y="2266"/>
                  <a:pt x="848" y="2273"/>
                  <a:pt x="885" y="2280"/>
                </a:cubicBezTo>
                <a:cubicBezTo>
                  <a:pt x="893" y="2281"/>
                  <a:pt x="902" y="2283"/>
                  <a:pt x="911" y="2284"/>
                </a:cubicBezTo>
                <a:cubicBezTo>
                  <a:pt x="891" y="2323"/>
                  <a:pt x="878" y="2363"/>
                  <a:pt x="878" y="2407"/>
                </a:cubicBezTo>
                <a:cubicBezTo>
                  <a:pt x="864" y="2387"/>
                  <a:pt x="844" y="2371"/>
                  <a:pt x="817" y="2361"/>
                </a:cubicBezTo>
                <a:cubicBezTo>
                  <a:pt x="796" y="2353"/>
                  <a:pt x="773" y="2348"/>
                  <a:pt x="750" y="2344"/>
                </a:cubicBezTo>
                <a:cubicBezTo>
                  <a:pt x="759" y="2316"/>
                  <a:pt x="767" y="2288"/>
                  <a:pt x="775" y="2260"/>
                </a:cubicBezTo>
                <a:close/>
                <a:moveTo>
                  <a:pt x="743" y="2366"/>
                </a:moveTo>
                <a:cubicBezTo>
                  <a:pt x="774" y="2372"/>
                  <a:pt x="804" y="2381"/>
                  <a:pt x="829" y="2397"/>
                </a:cubicBezTo>
                <a:cubicBezTo>
                  <a:pt x="924" y="2459"/>
                  <a:pt x="871" y="2580"/>
                  <a:pt x="841" y="2677"/>
                </a:cubicBezTo>
                <a:cubicBezTo>
                  <a:pt x="830" y="2675"/>
                  <a:pt x="819" y="2674"/>
                  <a:pt x="808" y="2672"/>
                </a:cubicBezTo>
                <a:cubicBezTo>
                  <a:pt x="821" y="2576"/>
                  <a:pt x="860" y="2471"/>
                  <a:pt x="780" y="2400"/>
                </a:cubicBezTo>
                <a:cubicBezTo>
                  <a:pt x="767" y="2389"/>
                  <a:pt x="753" y="2382"/>
                  <a:pt x="738" y="2377"/>
                </a:cubicBezTo>
                <a:cubicBezTo>
                  <a:pt x="740" y="2373"/>
                  <a:pt x="741" y="2369"/>
                  <a:pt x="743" y="2366"/>
                </a:cubicBezTo>
                <a:close/>
                <a:moveTo>
                  <a:pt x="636" y="2541"/>
                </a:moveTo>
                <a:cubicBezTo>
                  <a:pt x="571" y="2473"/>
                  <a:pt x="483" y="2430"/>
                  <a:pt x="392" y="2418"/>
                </a:cubicBezTo>
                <a:cubicBezTo>
                  <a:pt x="415" y="2412"/>
                  <a:pt x="439" y="2407"/>
                  <a:pt x="463" y="2403"/>
                </a:cubicBezTo>
                <a:cubicBezTo>
                  <a:pt x="540" y="2390"/>
                  <a:pt x="623" y="2385"/>
                  <a:pt x="701" y="2397"/>
                </a:cubicBezTo>
                <a:cubicBezTo>
                  <a:pt x="701" y="2397"/>
                  <a:pt x="702" y="2397"/>
                  <a:pt x="702" y="2398"/>
                </a:cubicBezTo>
                <a:cubicBezTo>
                  <a:pt x="693" y="2420"/>
                  <a:pt x="684" y="2442"/>
                  <a:pt x="674" y="2463"/>
                </a:cubicBezTo>
                <a:cubicBezTo>
                  <a:pt x="664" y="2486"/>
                  <a:pt x="646" y="2513"/>
                  <a:pt x="636" y="2541"/>
                </a:cubicBezTo>
                <a:close/>
                <a:moveTo>
                  <a:pt x="701" y="2629"/>
                </a:moveTo>
                <a:cubicBezTo>
                  <a:pt x="692" y="2613"/>
                  <a:pt x="682" y="2597"/>
                  <a:pt x="671" y="2582"/>
                </a:cubicBezTo>
                <a:cubicBezTo>
                  <a:pt x="668" y="2563"/>
                  <a:pt x="671" y="2540"/>
                  <a:pt x="682" y="2512"/>
                </a:cubicBezTo>
                <a:cubicBezTo>
                  <a:pt x="692" y="2486"/>
                  <a:pt x="706" y="2461"/>
                  <a:pt x="717" y="2434"/>
                </a:cubicBezTo>
                <a:cubicBezTo>
                  <a:pt x="721" y="2425"/>
                  <a:pt x="724" y="2415"/>
                  <a:pt x="728" y="2405"/>
                </a:cubicBezTo>
                <a:cubicBezTo>
                  <a:pt x="806" y="2435"/>
                  <a:pt x="803" y="2530"/>
                  <a:pt x="789" y="2604"/>
                </a:cubicBezTo>
                <a:cubicBezTo>
                  <a:pt x="786" y="2625"/>
                  <a:pt x="783" y="2646"/>
                  <a:pt x="781" y="2666"/>
                </a:cubicBezTo>
                <a:cubicBezTo>
                  <a:pt x="766" y="2662"/>
                  <a:pt x="752" y="2658"/>
                  <a:pt x="739" y="2652"/>
                </a:cubicBezTo>
                <a:cubicBezTo>
                  <a:pt x="724" y="2646"/>
                  <a:pt x="713" y="2640"/>
                  <a:pt x="703" y="2633"/>
                </a:cubicBezTo>
                <a:cubicBezTo>
                  <a:pt x="702" y="2631"/>
                  <a:pt x="702" y="2630"/>
                  <a:pt x="701" y="2629"/>
                </a:cubicBezTo>
                <a:close/>
                <a:moveTo>
                  <a:pt x="695" y="2744"/>
                </a:moveTo>
                <a:cubicBezTo>
                  <a:pt x="699" y="2745"/>
                  <a:pt x="704" y="2745"/>
                  <a:pt x="709" y="2746"/>
                </a:cubicBezTo>
                <a:cubicBezTo>
                  <a:pt x="717" y="2775"/>
                  <a:pt x="725" y="2805"/>
                  <a:pt x="742" y="2830"/>
                </a:cubicBezTo>
                <a:cubicBezTo>
                  <a:pt x="743" y="2832"/>
                  <a:pt x="744" y="2833"/>
                  <a:pt x="746" y="2835"/>
                </a:cubicBezTo>
                <a:cubicBezTo>
                  <a:pt x="722" y="2831"/>
                  <a:pt x="699" y="2827"/>
                  <a:pt x="676" y="2824"/>
                </a:cubicBezTo>
                <a:cubicBezTo>
                  <a:pt x="665" y="2797"/>
                  <a:pt x="655" y="2768"/>
                  <a:pt x="634" y="2745"/>
                </a:cubicBezTo>
                <a:cubicBezTo>
                  <a:pt x="631" y="2741"/>
                  <a:pt x="627" y="2738"/>
                  <a:pt x="623" y="2734"/>
                </a:cubicBezTo>
                <a:cubicBezTo>
                  <a:pt x="647" y="2737"/>
                  <a:pt x="671" y="2741"/>
                  <a:pt x="695" y="2744"/>
                </a:cubicBezTo>
                <a:close/>
                <a:moveTo>
                  <a:pt x="228" y="2799"/>
                </a:moveTo>
                <a:cubicBezTo>
                  <a:pt x="229" y="2798"/>
                  <a:pt x="228" y="2798"/>
                  <a:pt x="228" y="2797"/>
                </a:cubicBezTo>
                <a:cubicBezTo>
                  <a:pt x="309" y="2696"/>
                  <a:pt x="571" y="2674"/>
                  <a:pt x="631" y="2803"/>
                </a:cubicBezTo>
                <a:cubicBezTo>
                  <a:pt x="633" y="2809"/>
                  <a:pt x="636" y="2814"/>
                  <a:pt x="638" y="2820"/>
                </a:cubicBezTo>
                <a:cubicBezTo>
                  <a:pt x="583" y="2815"/>
                  <a:pt x="529" y="2815"/>
                  <a:pt x="474" y="2825"/>
                </a:cubicBezTo>
                <a:cubicBezTo>
                  <a:pt x="388" y="2842"/>
                  <a:pt x="305" y="2883"/>
                  <a:pt x="256" y="2953"/>
                </a:cubicBezTo>
                <a:cubicBezTo>
                  <a:pt x="229" y="2908"/>
                  <a:pt x="216" y="2855"/>
                  <a:pt x="228" y="2799"/>
                </a:cubicBezTo>
                <a:close/>
                <a:moveTo>
                  <a:pt x="258" y="2998"/>
                </a:moveTo>
                <a:cubicBezTo>
                  <a:pt x="267" y="3010"/>
                  <a:pt x="276" y="3022"/>
                  <a:pt x="287" y="3033"/>
                </a:cubicBezTo>
                <a:cubicBezTo>
                  <a:pt x="270" y="3041"/>
                  <a:pt x="252" y="3051"/>
                  <a:pt x="235" y="3062"/>
                </a:cubicBezTo>
                <a:cubicBezTo>
                  <a:pt x="241" y="3040"/>
                  <a:pt x="248" y="3018"/>
                  <a:pt x="258" y="2998"/>
                </a:cubicBezTo>
                <a:close/>
                <a:moveTo>
                  <a:pt x="252" y="3453"/>
                </a:moveTo>
                <a:cubicBezTo>
                  <a:pt x="250" y="3438"/>
                  <a:pt x="248" y="3424"/>
                  <a:pt x="245" y="3409"/>
                </a:cubicBezTo>
                <a:cubicBezTo>
                  <a:pt x="243" y="3398"/>
                  <a:pt x="231" y="3364"/>
                  <a:pt x="234" y="3355"/>
                </a:cubicBezTo>
                <a:cubicBezTo>
                  <a:pt x="240" y="3339"/>
                  <a:pt x="270" y="3332"/>
                  <a:pt x="283" y="3327"/>
                </a:cubicBezTo>
                <a:cubicBezTo>
                  <a:pt x="288" y="3326"/>
                  <a:pt x="292" y="3325"/>
                  <a:pt x="297" y="3324"/>
                </a:cubicBezTo>
                <a:cubicBezTo>
                  <a:pt x="279" y="3365"/>
                  <a:pt x="264" y="3408"/>
                  <a:pt x="252" y="3453"/>
                </a:cubicBezTo>
                <a:close/>
                <a:moveTo>
                  <a:pt x="310" y="3294"/>
                </a:moveTo>
                <a:cubicBezTo>
                  <a:pt x="279" y="3301"/>
                  <a:pt x="249" y="3310"/>
                  <a:pt x="219" y="3322"/>
                </a:cubicBezTo>
                <a:cubicBezTo>
                  <a:pt x="215" y="3308"/>
                  <a:pt x="212" y="3293"/>
                  <a:pt x="208" y="3278"/>
                </a:cubicBezTo>
                <a:cubicBezTo>
                  <a:pt x="210" y="3265"/>
                  <a:pt x="211" y="3252"/>
                  <a:pt x="213" y="3239"/>
                </a:cubicBezTo>
                <a:cubicBezTo>
                  <a:pt x="218" y="3195"/>
                  <a:pt x="220" y="3146"/>
                  <a:pt x="228" y="3099"/>
                </a:cubicBezTo>
                <a:cubicBezTo>
                  <a:pt x="248" y="3079"/>
                  <a:pt x="276" y="3063"/>
                  <a:pt x="304" y="3050"/>
                </a:cubicBezTo>
                <a:cubicBezTo>
                  <a:pt x="339" y="3082"/>
                  <a:pt x="381" y="3108"/>
                  <a:pt x="426" y="3125"/>
                </a:cubicBezTo>
                <a:cubicBezTo>
                  <a:pt x="378" y="3174"/>
                  <a:pt x="340" y="3232"/>
                  <a:pt x="310" y="3294"/>
                </a:cubicBezTo>
                <a:close/>
                <a:moveTo>
                  <a:pt x="465" y="3281"/>
                </a:moveTo>
                <a:cubicBezTo>
                  <a:pt x="423" y="3281"/>
                  <a:pt x="381" y="3283"/>
                  <a:pt x="340" y="3289"/>
                </a:cubicBezTo>
                <a:cubicBezTo>
                  <a:pt x="370" y="3232"/>
                  <a:pt x="408" y="3179"/>
                  <a:pt x="454" y="3134"/>
                </a:cubicBezTo>
                <a:cubicBezTo>
                  <a:pt x="473" y="3139"/>
                  <a:pt x="492" y="3142"/>
                  <a:pt x="511" y="3143"/>
                </a:cubicBezTo>
                <a:cubicBezTo>
                  <a:pt x="506" y="3147"/>
                  <a:pt x="500" y="3151"/>
                  <a:pt x="495" y="3155"/>
                </a:cubicBezTo>
                <a:cubicBezTo>
                  <a:pt x="454" y="3191"/>
                  <a:pt x="453" y="3236"/>
                  <a:pt x="465" y="3281"/>
                </a:cubicBezTo>
                <a:close/>
                <a:moveTo>
                  <a:pt x="490" y="3344"/>
                </a:moveTo>
                <a:cubicBezTo>
                  <a:pt x="494" y="3351"/>
                  <a:pt x="497" y="3358"/>
                  <a:pt x="501" y="3365"/>
                </a:cubicBezTo>
                <a:cubicBezTo>
                  <a:pt x="532" y="3428"/>
                  <a:pt x="565" y="3491"/>
                  <a:pt x="597" y="3554"/>
                </a:cubicBezTo>
                <a:cubicBezTo>
                  <a:pt x="552" y="3571"/>
                  <a:pt x="506" y="3589"/>
                  <a:pt x="461" y="3607"/>
                </a:cubicBezTo>
                <a:cubicBezTo>
                  <a:pt x="465" y="3519"/>
                  <a:pt x="471" y="3430"/>
                  <a:pt x="490" y="3344"/>
                </a:cubicBezTo>
                <a:close/>
                <a:moveTo>
                  <a:pt x="454" y="3772"/>
                </a:moveTo>
                <a:cubicBezTo>
                  <a:pt x="457" y="3720"/>
                  <a:pt x="458" y="3668"/>
                  <a:pt x="461" y="3616"/>
                </a:cubicBezTo>
                <a:cubicBezTo>
                  <a:pt x="508" y="3599"/>
                  <a:pt x="555" y="3582"/>
                  <a:pt x="603" y="3565"/>
                </a:cubicBezTo>
                <a:cubicBezTo>
                  <a:pt x="629" y="3615"/>
                  <a:pt x="655" y="3665"/>
                  <a:pt x="680" y="3715"/>
                </a:cubicBezTo>
                <a:cubicBezTo>
                  <a:pt x="682" y="3718"/>
                  <a:pt x="688" y="3716"/>
                  <a:pt x="686" y="3712"/>
                </a:cubicBezTo>
                <a:cubicBezTo>
                  <a:pt x="663" y="3661"/>
                  <a:pt x="640" y="3611"/>
                  <a:pt x="617" y="3560"/>
                </a:cubicBezTo>
                <a:cubicBezTo>
                  <a:pt x="642" y="3551"/>
                  <a:pt x="667" y="3542"/>
                  <a:pt x="692" y="3533"/>
                </a:cubicBezTo>
                <a:cubicBezTo>
                  <a:pt x="707" y="3565"/>
                  <a:pt x="717" y="3597"/>
                  <a:pt x="716" y="3631"/>
                </a:cubicBezTo>
                <a:cubicBezTo>
                  <a:pt x="697" y="3632"/>
                  <a:pt x="678" y="3634"/>
                  <a:pt x="659" y="3635"/>
                </a:cubicBezTo>
                <a:cubicBezTo>
                  <a:pt x="656" y="3635"/>
                  <a:pt x="655" y="3640"/>
                  <a:pt x="659" y="3641"/>
                </a:cubicBezTo>
                <a:cubicBezTo>
                  <a:pt x="678" y="3644"/>
                  <a:pt x="697" y="3646"/>
                  <a:pt x="715" y="3647"/>
                </a:cubicBezTo>
                <a:cubicBezTo>
                  <a:pt x="715" y="3655"/>
                  <a:pt x="713" y="3662"/>
                  <a:pt x="711" y="3670"/>
                </a:cubicBezTo>
                <a:cubicBezTo>
                  <a:pt x="711" y="3671"/>
                  <a:pt x="713" y="3672"/>
                  <a:pt x="713" y="3670"/>
                </a:cubicBezTo>
                <a:cubicBezTo>
                  <a:pt x="716" y="3663"/>
                  <a:pt x="718" y="3655"/>
                  <a:pt x="720" y="3648"/>
                </a:cubicBezTo>
                <a:cubicBezTo>
                  <a:pt x="745" y="3650"/>
                  <a:pt x="770" y="3650"/>
                  <a:pt x="795" y="3650"/>
                </a:cubicBezTo>
                <a:cubicBezTo>
                  <a:pt x="802" y="3660"/>
                  <a:pt x="810" y="3670"/>
                  <a:pt x="819" y="3679"/>
                </a:cubicBezTo>
                <a:cubicBezTo>
                  <a:pt x="798" y="3699"/>
                  <a:pt x="778" y="3718"/>
                  <a:pt x="758" y="3738"/>
                </a:cubicBezTo>
                <a:cubicBezTo>
                  <a:pt x="743" y="3753"/>
                  <a:pt x="728" y="3767"/>
                  <a:pt x="713" y="3781"/>
                </a:cubicBezTo>
                <a:cubicBezTo>
                  <a:pt x="626" y="3779"/>
                  <a:pt x="540" y="3776"/>
                  <a:pt x="454" y="3772"/>
                </a:cubicBezTo>
                <a:close/>
                <a:moveTo>
                  <a:pt x="671" y="3861"/>
                </a:moveTo>
                <a:cubicBezTo>
                  <a:pt x="688" y="3847"/>
                  <a:pt x="705" y="3832"/>
                  <a:pt x="721" y="3818"/>
                </a:cubicBezTo>
                <a:cubicBezTo>
                  <a:pt x="728" y="3811"/>
                  <a:pt x="736" y="3804"/>
                  <a:pt x="744" y="3797"/>
                </a:cubicBezTo>
                <a:cubicBezTo>
                  <a:pt x="778" y="3799"/>
                  <a:pt x="812" y="3800"/>
                  <a:pt x="846" y="3802"/>
                </a:cubicBezTo>
                <a:cubicBezTo>
                  <a:pt x="838" y="3811"/>
                  <a:pt x="830" y="3819"/>
                  <a:pt x="822" y="3828"/>
                </a:cubicBezTo>
                <a:cubicBezTo>
                  <a:pt x="819" y="3832"/>
                  <a:pt x="815" y="3836"/>
                  <a:pt x="812" y="3841"/>
                </a:cubicBezTo>
                <a:cubicBezTo>
                  <a:pt x="765" y="3849"/>
                  <a:pt x="718" y="3856"/>
                  <a:pt x="671" y="3861"/>
                </a:cubicBezTo>
                <a:close/>
                <a:moveTo>
                  <a:pt x="766" y="3970"/>
                </a:moveTo>
                <a:cubicBezTo>
                  <a:pt x="739" y="3978"/>
                  <a:pt x="710" y="3982"/>
                  <a:pt x="680" y="3983"/>
                </a:cubicBezTo>
                <a:cubicBezTo>
                  <a:pt x="720" y="3955"/>
                  <a:pt x="757" y="3921"/>
                  <a:pt x="792" y="3884"/>
                </a:cubicBezTo>
                <a:cubicBezTo>
                  <a:pt x="797" y="3879"/>
                  <a:pt x="802" y="3874"/>
                  <a:pt x="807" y="3868"/>
                </a:cubicBezTo>
                <a:cubicBezTo>
                  <a:pt x="845" y="3863"/>
                  <a:pt x="882" y="3857"/>
                  <a:pt x="919" y="3850"/>
                </a:cubicBezTo>
                <a:cubicBezTo>
                  <a:pt x="869" y="3891"/>
                  <a:pt x="818" y="3932"/>
                  <a:pt x="766" y="3970"/>
                </a:cubicBezTo>
                <a:close/>
                <a:moveTo>
                  <a:pt x="967" y="3811"/>
                </a:moveTo>
                <a:cubicBezTo>
                  <a:pt x="924" y="3820"/>
                  <a:pt x="882" y="3828"/>
                  <a:pt x="839" y="3836"/>
                </a:cubicBezTo>
                <a:cubicBezTo>
                  <a:pt x="849" y="3825"/>
                  <a:pt x="859" y="3814"/>
                  <a:pt x="870" y="3803"/>
                </a:cubicBezTo>
                <a:cubicBezTo>
                  <a:pt x="903" y="3805"/>
                  <a:pt x="936" y="3807"/>
                  <a:pt x="969" y="3809"/>
                </a:cubicBezTo>
                <a:cubicBezTo>
                  <a:pt x="968" y="3809"/>
                  <a:pt x="968" y="3810"/>
                  <a:pt x="967" y="3811"/>
                </a:cubicBezTo>
                <a:close/>
                <a:moveTo>
                  <a:pt x="994" y="3788"/>
                </a:moveTo>
                <a:cubicBezTo>
                  <a:pt x="958" y="3788"/>
                  <a:pt x="922" y="3787"/>
                  <a:pt x="887" y="3786"/>
                </a:cubicBezTo>
                <a:cubicBezTo>
                  <a:pt x="893" y="3780"/>
                  <a:pt x="899" y="3774"/>
                  <a:pt x="905" y="3768"/>
                </a:cubicBezTo>
                <a:cubicBezTo>
                  <a:pt x="906" y="3768"/>
                  <a:pt x="907" y="3769"/>
                  <a:pt x="908" y="3770"/>
                </a:cubicBezTo>
                <a:cubicBezTo>
                  <a:pt x="909" y="3771"/>
                  <a:pt x="911" y="3770"/>
                  <a:pt x="910" y="3768"/>
                </a:cubicBezTo>
                <a:cubicBezTo>
                  <a:pt x="909" y="3767"/>
                  <a:pt x="908" y="3766"/>
                  <a:pt x="907" y="3765"/>
                </a:cubicBezTo>
                <a:cubicBezTo>
                  <a:pt x="951" y="3721"/>
                  <a:pt x="997" y="3677"/>
                  <a:pt x="1048" y="3638"/>
                </a:cubicBezTo>
                <a:cubicBezTo>
                  <a:pt x="1055" y="3632"/>
                  <a:pt x="1062" y="3627"/>
                  <a:pt x="1069" y="3622"/>
                </a:cubicBezTo>
                <a:cubicBezTo>
                  <a:pt x="1101" y="3617"/>
                  <a:pt x="1132" y="3611"/>
                  <a:pt x="1163" y="3606"/>
                </a:cubicBezTo>
                <a:cubicBezTo>
                  <a:pt x="1171" y="3604"/>
                  <a:pt x="1180" y="3603"/>
                  <a:pt x="1188" y="3602"/>
                </a:cubicBezTo>
                <a:cubicBezTo>
                  <a:pt x="1188" y="3604"/>
                  <a:pt x="1189" y="3605"/>
                  <a:pt x="1189" y="3607"/>
                </a:cubicBezTo>
                <a:cubicBezTo>
                  <a:pt x="1190" y="3613"/>
                  <a:pt x="1192" y="3619"/>
                  <a:pt x="1193" y="3626"/>
                </a:cubicBezTo>
                <a:cubicBezTo>
                  <a:pt x="1126" y="3678"/>
                  <a:pt x="1060" y="3733"/>
                  <a:pt x="994" y="3788"/>
                </a:cubicBezTo>
                <a:close/>
                <a:moveTo>
                  <a:pt x="1065" y="3790"/>
                </a:moveTo>
                <a:cubicBezTo>
                  <a:pt x="1064" y="3789"/>
                  <a:pt x="1062" y="3789"/>
                  <a:pt x="1060" y="3789"/>
                </a:cubicBezTo>
                <a:cubicBezTo>
                  <a:pt x="1084" y="3765"/>
                  <a:pt x="1108" y="3742"/>
                  <a:pt x="1133" y="3718"/>
                </a:cubicBezTo>
                <a:cubicBezTo>
                  <a:pt x="1149" y="3705"/>
                  <a:pt x="1165" y="3692"/>
                  <a:pt x="1181" y="3679"/>
                </a:cubicBezTo>
                <a:cubicBezTo>
                  <a:pt x="1180" y="3682"/>
                  <a:pt x="1180" y="3685"/>
                  <a:pt x="1179" y="3689"/>
                </a:cubicBezTo>
                <a:cubicBezTo>
                  <a:pt x="1178" y="3699"/>
                  <a:pt x="1182" y="3709"/>
                  <a:pt x="1189" y="3716"/>
                </a:cubicBezTo>
                <a:cubicBezTo>
                  <a:pt x="1199" y="3725"/>
                  <a:pt x="1212" y="3726"/>
                  <a:pt x="1224" y="3722"/>
                </a:cubicBezTo>
                <a:cubicBezTo>
                  <a:pt x="1224" y="3722"/>
                  <a:pt x="1224" y="3722"/>
                  <a:pt x="1224" y="3722"/>
                </a:cubicBezTo>
                <a:cubicBezTo>
                  <a:pt x="1224" y="3731"/>
                  <a:pt x="1227" y="3741"/>
                  <a:pt x="1229" y="3749"/>
                </a:cubicBezTo>
                <a:cubicBezTo>
                  <a:pt x="1229" y="3751"/>
                  <a:pt x="1230" y="3752"/>
                  <a:pt x="1230" y="3754"/>
                </a:cubicBezTo>
                <a:cubicBezTo>
                  <a:pt x="1175" y="3765"/>
                  <a:pt x="1120" y="3777"/>
                  <a:pt x="1065" y="3790"/>
                </a:cubicBezTo>
                <a:close/>
                <a:moveTo>
                  <a:pt x="1097" y="3949"/>
                </a:moveTo>
                <a:cubicBezTo>
                  <a:pt x="1032" y="3978"/>
                  <a:pt x="969" y="4009"/>
                  <a:pt x="908" y="4044"/>
                </a:cubicBezTo>
                <a:cubicBezTo>
                  <a:pt x="921" y="4034"/>
                  <a:pt x="934" y="4024"/>
                  <a:pt x="946" y="4014"/>
                </a:cubicBezTo>
                <a:cubicBezTo>
                  <a:pt x="1029" y="3949"/>
                  <a:pt x="1114" y="3887"/>
                  <a:pt x="1199" y="3826"/>
                </a:cubicBezTo>
                <a:cubicBezTo>
                  <a:pt x="1166" y="3868"/>
                  <a:pt x="1132" y="3909"/>
                  <a:pt x="1097" y="3949"/>
                </a:cubicBezTo>
                <a:close/>
                <a:moveTo>
                  <a:pt x="1180" y="3911"/>
                </a:moveTo>
                <a:cubicBezTo>
                  <a:pt x="1206" y="3881"/>
                  <a:pt x="1230" y="3850"/>
                  <a:pt x="1254" y="3818"/>
                </a:cubicBezTo>
                <a:cubicBezTo>
                  <a:pt x="1265" y="3818"/>
                  <a:pt x="1275" y="3818"/>
                  <a:pt x="1286" y="3818"/>
                </a:cubicBezTo>
                <a:cubicBezTo>
                  <a:pt x="1275" y="3838"/>
                  <a:pt x="1264" y="3858"/>
                  <a:pt x="1254" y="3878"/>
                </a:cubicBezTo>
                <a:cubicBezTo>
                  <a:pt x="1230" y="3889"/>
                  <a:pt x="1205" y="3900"/>
                  <a:pt x="1180" y="3911"/>
                </a:cubicBezTo>
                <a:close/>
                <a:moveTo>
                  <a:pt x="1144" y="4207"/>
                </a:moveTo>
                <a:cubicBezTo>
                  <a:pt x="1106" y="4229"/>
                  <a:pt x="1068" y="4250"/>
                  <a:pt x="1030" y="4272"/>
                </a:cubicBezTo>
                <a:cubicBezTo>
                  <a:pt x="1075" y="4182"/>
                  <a:pt x="1131" y="4098"/>
                  <a:pt x="1197" y="4021"/>
                </a:cubicBezTo>
                <a:cubicBezTo>
                  <a:pt x="1194" y="4031"/>
                  <a:pt x="1190" y="4040"/>
                  <a:pt x="1187" y="4050"/>
                </a:cubicBezTo>
                <a:cubicBezTo>
                  <a:pt x="1172" y="4101"/>
                  <a:pt x="1158" y="4154"/>
                  <a:pt x="1144" y="4207"/>
                </a:cubicBezTo>
                <a:close/>
                <a:moveTo>
                  <a:pt x="1224" y="4133"/>
                </a:moveTo>
                <a:cubicBezTo>
                  <a:pt x="1224" y="4143"/>
                  <a:pt x="1224" y="4153"/>
                  <a:pt x="1224" y="4163"/>
                </a:cubicBezTo>
                <a:cubicBezTo>
                  <a:pt x="1205" y="4174"/>
                  <a:pt x="1185" y="4185"/>
                  <a:pt x="1166" y="4196"/>
                </a:cubicBezTo>
                <a:cubicBezTo>
                  <a:pt x="1174" y="4159"/>
                  <a:pt x="1182" y="4123"/>
                  <a:pt x="1192" y="4087"/>
                </a:cubicBezTo>
                <a:cubicBezTo>
                  <a:pt x="1201" y="4055"/>
                  <a:pt x="1212" y="4023"/>
                  <a:pt x="1224" y="3991"/>
                </a:cubicBezTo>
                <a:cubicBezTo>
                  <a:pt x="1238" y="3976"/>
                  <a:pt x="1253" y="3961"/>
                  <a:pt x="1268" y="3946"/>
                </a:cubicBezTo>
                <a:cubicBezTo>
                  <a:pt x="1243" y="4004"/>
                  <a:pt x="1227" y="4065"/>
                  <a:pt x="1224" y="4133"/>
                </a:cubicBezTo>
                <a:close/>
                <a:moveTo>
                  <a:pt x="1355" y="4075"/>
                </a:moveTo>
                <a:cubicBezTo>
                  <a:pt x="1323" y="4100"/>
                  <a:pt x="1290" y="4123"/>
                  <a:pt x="1254" y="4145"/>
                </a:cubicBezTo>
                <a:cubicBezTo>
                  <a:pt x="1254" y="4145"/>
                  <a:pt x="1254" y="4145"/>
                  <a:pt x="1254" y="4145"/>
                </a:cubicBezTo>
                <a:cubicBezTo>
                  <a:pt x="1259" y="4051"/>
                  <a:pt x="1288" y="3975"/>
                  <a:pt x="1328" y="3901"/>
                </a:cubicBezTo>
                <a:cubicBezTo>
                  <a:pt x="1331" y="3911"/>
                  <a:pt x="1334" y="3921"/>
                  <a:pt x="1337" y="3932"/>
                </a:cubicBezTo>
                <a:cubicBezTo>
                  <a:pt x="1347" y="3962"/>
                  <a:pt x="1356" y="3993"/>
                  <a:pt x="1363" y="4024"/>
                </a:cubicBezTo>
                <a:cubicBezTo>
                  <a:pt x="1360" y="4041"/>
                  <a:pt x="1357" y="4058"/>
                  <a:pt x="1355" y="4075"/>
                </a:cubicBezTo>
                <a:close/>
                <a:moveTo>
                  <a:pt x="1374" y="3962"/>
                </a:moveTo>
                <a:cubicBezTo>
                  <a:pt x="1365" y="3933"/>
                  <a:pt x="1356" y="3904"/>
                  <a:pt x="1349" y="3874"/>
                </a:cubicBezTo>
                <a:cubicBezTo>
                  <a:pt x="1365" y="3866"/>
                  <a:pt x="1381" y="3858"/>
                  <a:pt x="1397" y="3849"/>
                </a:cubicBezTo>
                <a:cubicBezTo>
                  <a:pt x="1389" y="3887"/>
                  <a:pt x="1381" y="3924"/>
                  <a:pt x="1374" y="3962"/>
                </a:cubicBezTo>
                <a:close/>
                <a:moveTo>
                  <a:pt x="1395" y="4042"/>
                </a:moveTo>
                <a:cubicBezTo>
                  <a:pt x="1395" y="4040"/>
                  <a:pt x="1395" y="4038"/>
                  <a:pt x="1394" y="4036"/>
                </a:cubicBezTo>
                <a:cubicBezTo>
                  <a:pt x="1391" y="4023"/>
                  <a:pt x="1388" y="4010"/>
                  <a:pt x="1384" y="3997"/>
                </a:cubicBezTo>
                <a:cubicBezTo>
                  <a:pt x="1394" y="3944"/>
                  <a:pt x="1405" y="3891"/>
                  <a:pt x="1416" y="3838"/>
                </a:cubicBezTo>
                <a:cubicBezTo>
                  <a:pt x="1428" y="3832"/>
                  <a:pt x="1440" y="3825"/>
                  <a:pt x="1451" y="3819"/>
                </a:cubicBezTo>
                <a:cubicBezTo>
                  <a:pt x="1475" y="3819"/>
                  <a:pt x="1499" y="3818"/>
                  <a:pt x="1523" y="3818"/>
                </a:cubicBezTo>
                <a:cubicBezTo>
                  <a:pt x="1507" y="3911"/>
                  <a:pt x="1460" y="3983"/>
                  <a:pt x="1395" y="4042"/>
                </a:cubicBezTo>
                <a:close/>
                <a:moveTo>
                  <a:pt x="1523" y="3923"/>
                </a:moveTo>
                <a:cubicBezTo>
                  <a:pt x="1537" y="3895"/>
                  <a:pt x="1547" y="3865"/>
                  <a:pt x="1554" y="3833"/>
                </a:cubicBezTo>
                <a:cubicBezTo>
                  <a:pt x="1555" y="3828"/>
                  <a:pt x="1556" y="3823"/>
                  <a:pt x="1556" y="3817"/>
                </a:cubicBezTo>
                <a:cubicBezTo>
                  <a:pt x="1571" y="3817"/>
                  <a:pt x="1586" y="3817"/>
                  <a:pt x="1601" y="3816"/>
                </a:cubicBezTo>
                <a:cubicBezTo>
                  <a:pt x="1573" y="3851"/>
                  <a:pt x="1547" y="3886"/>
                  <a:pt x="1523" y="3923"/>
                </a:cubicBezTo>
                <a:close/>
                <a:moveTo>
                  <a:pt x="1608" y="3783"/>
                </a:moveTo>
                <a:cubicBezTo>
                  <a:pt x="1592" y="3783"/>
                  <a:pt x="1576" y="3784"/>
                  <a:pt x="1560" y="3785"/>
                </a:cubicBezTo>
                <a:cubicBezTo>
                  <a:pt x="1561" y="3769"/>
                  <a:pt x="1562" y="3754"/>
                  <a:pt x="1561" y="3739"/>
                </a:cubicBezTo>
                <a:cubicBezTo>
                  <a:pt x="1562" y="3738"/>
                  <a:pt x="1563" y="3737"/>
                  <a:pt x="1564" y="3736"/>
                </a:cubicBezTo>
                <a:cubicBezTo>
                  <a:pt x="1580" y="3736"/>
                  <a:pt x="1597" y="3735"/>
                  <a:pt x="1614" y="3735"/>
                </a:cubicBezTo>
                <a:cubicBezTo>
                  <a:pt x="1612" y="3751"/>
                  <a:pt x="1610" y="3767"/>
                  <a:pt x="1608" y="3783"/>
                </a:cubicBezTo>
                <a:close/>
                <a:moveTo>
                  <a:pt x="1560" y="3690"/>
                </a:moveTo>
                <a:cubicBezTo>
                  <a:pt x="1559" y="3656"/>
                  <a:pt x="1558" y="3622"/>
                  <a:pt x="1561" y="3588"/>
                </a:cubicBezTo>
                <a:cubicBezTo>
                  <a:pt x="1565" y="3585"/>
                  <a:pt x="1570" y="3582"/>
                  <a:pt x="1575" y="3579"/>
                </a:cubicBezTo>
                <a:cubicBezTo>
                  <a:pt x="1592" y="3593"/>
                  <a:pt x="1609" y="3607"/>
                  <a:pt x="1627" y="3621"/>
                </a:cubicBezTo>
                <a:cubicBezTo>
                  <a:pt x="1606" y="3646"/>
                  <a:pt x="1584" y="3669"/>
                  <a:pt x="1560" y="3690"/>
                </a:cubicBezTo>
                <a:close/>
                <a:moveTo>
                  <a:pt x="1619" y="2239"/>
                </a:moveTo>
                <a:cubicBezTo>
                  <a:pt x="1543" y="2221"/>
                  <a:pt x="1469" y="2227"/>
                  <a:pt x="1394" y="2242"/>
                </a:cubicBezTo>
                <a:cubicBezTo>
                  <a:pt x="1375" y="2246"/>
                  <a:pt x="1356" y="2250"/>
                  <a:pt x="1338" y="2254"/>
                </a:cubicBezTo>
                <a:cubicBezTo>
                  <a:pt x="1337" y="2253"/>
                  <a:pt x="1336" y="2253"/>
                  <a:pt x="1336" y="2252"/>
                </a:cubicBezTo>
                <a:cubicBezTo>
                  <a:pt x="1284" y="2214"/>
                  <a:pt x="1190" y="2189"/>
                  <a:pt x="1138" y="2241"/>
                </a:cubicBezTo>
                <a:cubicBezTo>
                  <a:pt x="1123" y="2257"/>
                  <a:pt x="1130" y="2289"/>
                  <a:pt x="1155" y="2289"/>
                </a:cubicBezTo>
                <a:cubicBezTo>
                  <a:pt x="1174" y="2290"/>
                  <a:pt x="1191" y="2288"/>
                  <a:pt x="1209" y="2287"/>
                </a:cubicBezTo>
                <a:cubicBezTo>
                  <a:pt x="1189" y="2294"/>
                  <a:pt x="1170" y="2301"/>
                  <a:pt x="1151" y="2309"/>
                </a:cubicBezTo>
                <a:cubicBezTo>
                  <a:pt x="1143" y="2312"/>
                  <a:pt x="1135" y="2316"/>
                  <a:pt x="1127" y="2320"/>
                </a:cubicBezTo>
                <a:cubicBezTo>
                  <a:pt x="1103" y="2318"/>
                  <a:pt x="1081" y="2312"/>
                  <a:pt x="1057" y="2310"/>
                </a:cubicBezTo>
                <a:cubicBezTo>
                  <a:pt x="1031" y="2282"/>
                  <a:pt x="992" y="2272"/>
                  <a:pt x="952" y="2265"/>
                </a:cubicBezTo>
                <a:cubicBezTo>
                  <a:pt x="954" y="2261"/>
                  <a:pt x="956" y="2256"/>
                  <a:pt x="959" y="2252"/>
                </a:cubicBezTo>
                <a:cubicBezTo>
                  <a:pt x="1008" y="2280"/>
                  <a:pt x="1086" y="2250"/>
                  <a:pt x="1125" y="2219"/>
                </a:cubicBezTo>
                <a:cubicBezTo>
                  <a:pt x="1138" y="2208"/>
                  <a:pt x="1148" y="2191"/>
                  <a:pt x="1163" y="2183"/>
                </a:cubicBezTo>
                <a:cubicBezTo>
                  <a:pt x="1179" y="2173"/>
                  <a:pt x="1199" y="2184"/>
                  <a:pt x="1215" y="2190"/>
                </a:cubicBezTo>
                <a:cubicBezTo>
                  <a:pt x="1246" y="2202"/>
                  <a:pt x="1278" y="2207"/>
                  <a:pt x="1311" y="2206"/>
                </a:cubicBezTo>
                <a:cubicBezTo>
                  <a:pt x="1378" y="2204"/>
                  <a:pt x="1442" y="2184"/>
                  <a:pt x="1509" y="2181"/>
                </a:cubicBezTo>
                <a:cubicBezTo>
                  <a:pt x="1565" y="2179"/>
                  <a:pt x="1611" y="2196"/>
                  <a:pt x="1653" y="2227"/>
                </a:cubicBezTo>
                <a:cubicBezTo>
                  <a:pt x="1642" y="2232"/>
                  <a:pt x="1630" y="2235"/>
                  <a:pt x="1619" y="2239"/>
                </a:cubicBezTo>
                <a:close/>
                <a:moveTo>
                  <a:pt x="1647" y="3854"/>
                </a:moveTo>
                <a:cubicBezTo>
                  <a:pt x="1647" y="3841"/>
                  <a:pt x="1647" y="3828"/>
                  <a:pt x="1647" y="3815"/>
                </a:cubicBezTo>
                <a:cubicBezTo>
                  <a:pt x="1657" y="3814"/>
                  <a:pt x="1667" y="3814"/>
                  <a:pt x="1678" y="3813"/>
                </a:cubicBezTo>
                <a:cubicBezTo>
                  <a:pt x="1676" y="3815"/>
                  <a:pt x="1675" y="3816"/>
                  <a:pt x="1674" y="3818"/>
                </a:cubicBezTo>
                <a:cubicBezTo>
                  <a:pt x="1664" y="3829"/>
                  <a:pt x="1656" y="3841"/>
                  <a:pt x="1647" y="3854"/>
                </a:cubicBezTo>
                <a:close/>
                <a:moveTo>
                  <a:pt x="1667" y="4057"/>
                </a:moveTo>
                <a:cubicBezTo>
                  <a:pt x="1658" y="4003"/>
                  <a:pt x="1652" y="3950"/>
                  <a:pt x="1649" y="3897"/>
                </a:cubicBezTo>
                <a:cubicBezTo>
                  <a:pt x="1663" y="3873"/>
                  <a:pt x="1679" y="3850"/>
                  <a:pt x="1697" y="3829"/>
                </a:cubicBezTo>
                <a:cubicBezTo>
                  <a:pt x="1697" y="3830"/>
                  <a:pt x="1698" y="3831"/>
                  <a:pt x="1699" y="3831"/>
                </a:cubicBezTo>
                <a:cubicBezTo>
                  <a:pt x="1705" y="3835"/>
                  <a:pt x="1712" y="3836"/>
                  <a:pt x="1718" y="3839"/>
                </a:cubicBezTo>
                <a:cubicBezTo>
                  <a:pt x="1725" y="3842"/>
                  <a:pt x="1732" y="3847"/>
                  <a:pt x="1738" y="3851"/>
                </a:cubicBezTo>
                <a:cubicBezTo>
                  <a:pt x="1726" y="3850"/>
                  <a:pt x="1714" y="3849"/>
                  <a:pt x="1702" y="3849"/>
                </a:cubicBezTo>
                <a:cubicBezTo>
                  <a:pt x="1694" y="3850"/>
                  <a:pt x="1689" y="3859"/>
                  <a:pt x="1694" y="3866"/>
                </a:cubicBezTo>
                <a:cubicBezTo>
                  <a:pt x="1699" y="3874"/>
                  <a:pt x="1706" y="3878"/>
                  <a:pt x="1715" y="3881"/>
                </a:cubicBezTo>
                <a:cubicBezTo>
                  <a:pt x="1707" y="3883"/>
                  <a:pt x="1699" y="3886"/>
                  <a:pt x="1694" y="3891"/>
                </a:cubicBezTo>
                <a:cubicBezTo>
                  <a:pt x="1692" y="3893"/>
                  <a:pt x="1691" y="3896"/>
                  <a:pt x="1692" y="3899"/>
                </a:cubicBezTo>
                <a:cubicBezTo>
                  <a:pt x="1695" y="3905"/>
                  <a:pt x="1699" y="3909"/>
                  <a:pt x="1705" y="3912"/>
                </a:cubicBezTo>
                <a:cubicBezTo>
                  <a:pt x="1700" y="3912"/>
                  <a:pt x="1696" y="3912"/>
                  <a:pt x="1691" y="3912"/>
                </a:cubicBezTo>
                <a:cubicBezTo>
                  <a:pt x="1676" y="3911"/>
                  <a:pt x="1673" y="3933"/>
                  <a:pt x="1685" y="3939"/>
                </a:cubicBezTo>
                <a:cubicBezTo>
                  <a:pt x="1690" y="3942"/>
                  <a:pt x="1696" y="3944"/>
                  <a:pt x="1701" y="3945"/>
                </a:cubicBezTo>
                <a:cubicBezTo>
                  <a:pt x="1701" y="3955"/>
                  <a:pt x="1703" y="3966"/>
                  <a:pt x="1711" y="3975"/>
                </a:cubicBezTo>
                <a:cubicBezTo>
                  <a:pt x="1712" y="3976"/>
                  <a:pt x="1712" y="3976"/>
                  <a:pt x="1713" y="3976"/>
                </a:cubicBezTo>
                <a:cubicBezTo>
                  <a:pt x="1696" y="4002"/>
                  <a:pt x="1680" y="4029"/>
                  <a:pt x="1667" y="4057"/>
                </a:cubicBezTo>
                <a:close/>
                <a:moveTo>
                  <a:pt x="1691" y="4154"/>
                </a:moveTo>
                <a:cubicBezTo>
                  <a:pt x="1689" y="4155"/>
                  <a:pt x="1687" y="4156"/>
                  <a:pt x="1685" y="4157"/>
                </a:cubicBezTo>
                <a:cubicBezTo>
                  <a:pt x="1680" y="4132"/>
                  <a:pt x="1676" y="4108"/>
                  <a:pt x="1671" y="4083"/>
                </a:cubicBezTo>
                <a:cubicBezTo>
                  <a:pt x="1674" y="4077"/>
                  <a:pt x="1678" y="4071"/>
                  <a:pt x="1681" y="4065"/>
                </a:cubicBezTo>
                <a:cubicBezTo>
                  <a:pt x="1679" y="4069"/>
                  <a:pt x="1677" y="4074"/>
                  <a:pt x="1677" y="4079"/>
                </a:cubicBezTo>
                <a:cubicBezTo>
                  <a:pt x="1675" y="4102"/>
                  <a:pt x="1693" y="4106"/>
                  <a:pt x="1698" y="4120"/>
                </a:cubicBezTo>
                <a:cubicBezTo>
                  <a:pt x="1699" y="4123"/>
                  <a:pt x="1699" y="4143"/>
                  <a:pt x="1701" y="4149"/>
                </a:cubicBezTo>
                <a:cubicBezTo>
                  <a:pt x="1701" y="4150"/>
                  <a:pt x="1701" y="4151"/>
                  <a:pt x="1701" y="4151"/>
                </a:cubicBezTo>
                <a:cubicBezTo>
                  <a:pt x="1699" y="4152"/>
                  <a:pt x="1695" y="4153"/>
                  <a:pt x="1691" y="4154"/>
                </a:cubicBezTo>
                <a:close/>
                <a:moveTo>
                  <a:pt x="1749" y="4475"/>
                </a:moveTo>
                <a:cubicBezTo>
                  <a:pt x="1741" y="4428"/>
                  <a:pt x="1732" y="4381"/>
                  <a:pt x="1722" y="4335"/>
                </a:cubicBezTo>
                <a:cubicBezTo>
                  <a:pt x="1724" y="4334"/>
                  <a:pt x="1727" y="4333"/>
                  <a:pt x="1729" y="4333"/>
                </a:cubicBezTo>
                <a:cubicBezTo>
                  <a:pt x="1744" y="4378"/>
                  <a:pt x="1753" y="4426"/>
                  <a:pt x="1749" y="4475"/>
                </a:cubicBezTo>
                <a:close/>
                <a:moveTo>
                  <a:pt x="1744" y="4354"/>
                </a:moveTo>
                <a:cubicBezTo>
                  <a:pt x="1742" y="4346"/>
                  <a:pt x="1740" y="4338"/>
                  <a:pt x="1738" y="4329"/>
                </a:cubicBezTo>
                <a:cubicBezTo>
                  <a:pt x="1743" y="4327"/>
                  <a:pt x="1747" y="4325"/>
                  <a:pt x="1752" y="4323"/>
                </a:cubicBezTo>
                <a:cubicBezTo>
                  <a:pt x="1748" y="4333"/>
                  <a:pt x="1745" y="4343"/>
                  <a:pt x="1744" y="4354"/>
                </a:cubicBezTo>
                <a:close/>
                <a:moveTo>
                  <a:pt x="1784" y="4240"/>
                </a:moveTo>
                <a:cubicBezTo>
                  <a:pt x="1779" y="4241"/>
                  <a:pt x="1774" y="4242"/>
                  <a:pt x="1768" y="4243"/>
                </a:cubicBezTo>
                <a:cubicBezTo>
                  <a:pt x="1747" y="4248"/>
                  <a:pt x="1729" y="4259"/>
                  <a:pt x="1721" y="4277"/>
                </a:cubicBezTo>
                <a:cubicBezTo>
                  <a:pt x="1720" y="4274"/>
                  <a:pt x="1719" y="4272"/>
                  <a:pt x="1718" y="4269"/>
                </a:cubicBezTo>
                <a:cubicBezTo>
                  <a:pt x="1725" y="4262"/>
                  <a:pt x="1731" y="4253"/>
                  <a:pt x="1735" y="4244"/>
                </a:cubicBezTo>
                <a:cubicBezTo>
                  <a:pt x="1737" y="4240"/>
                  <a:pt x="1738" y="4235"/>
                  <a:pt x="1739" y="4230"/>
                </a:cubicBezTo>
                <a:cubicBezTo>
                  <a:pt x="1750" y="4230"/>
                  <a:pt x="1761" y="4230"/>
                  <a:pt x="1772" y="4226"/>
                </a:cubicBezTo>
                <a:cubicBezTo>
                  <a:pt x="1777" y="4225"/>
                  <a:pt x="1781" y="4223"/>
                  <a:pt x="1786" y="4220"/>
                </a:cubicBezTo>
                <a:cubicBezTo>
                  <a:pt x="1785" y="4227"/>
                  <a:pt x="1784" y="4233"/>
                  <a:pt x="1784" y="4240"/>
                </a:cubicBezTo>
                <a:close/>
                <a:moveTo>
                  <a:pt x="1765" y="4022"/>
                </a:moveTo>
                <a:cubicBezTo>
                  <a:pt x="1764" y="4025"/>
                  <a:pt x="1763" y="4028"/>
                  <a:pt x="1763" y="4031"/>
                </a:cubicBezTo>
                <a:cubicBezTo>
                  <a:pt x="1748" y="4024"/>
                  <a:pt x="1731" y="4032"/>
                  <a:pt x="1711" y="4042"/>
                </a:cubicBezTo>
                <a:cubicBezTo>
                  <a:pt x="1698" y="4048"/>
                  <a:pt x="1687" y="4054"/>
                  <a:pt x="1681" y="4065"/>
                </a:cubicBezTo>
                <a:cubicBezTo>
                  <a:pt x="1696" y="4035"/>
                  <a:pt x="1713" y="4007"/>
                  <a:pt x="1733" y="3980"/>
                </a:cubicBezTo>
                <a:cubicBezTo>
                  <a:pt x="1735" y="3987"/>
                  <a:pt x="1741" y="3992"/>
                  <a:pt x="1750" y="3992"/>
                </a:cubicBezTo>
                <a:cubicBezTo>
                  <a:pt x="1763" y="3992"/>
                  <a:pt x="1772" y="3987"/>
                  <a:pt x="1782" y="3980"/>
                </a:cubicBezTo>
                <a:cubicBezTo>
                  <a:pt x="1784" y="3989"/>
                  <a:pt x="1786" y="3997"/>
                  <a:pt x="1788" y="4006"/>
                </a:cubicBezTo>
                <a:cubicBezTo>
                  <a:pt x="1777" y="4000"/>
                  <a:pt x="1765" y="4012"/>
                  <a:pt x="1765" y="4022"/>
                </a:cubicBezTo>
                <a:close/>
                <a:moveTo>
                  <a:pt x="1817" y="4047"/>
                </a:moveTo>
                <a:cubicBezTo>
                  <a:pt x="1817" y="4047"/>
                  <a:pt x="1817" y="4046"/>
                  <a:pt x="1817" y="4046"/>
                </a:cubicBezTo>
                <a:cubicBezTo>
                  <a:pt x="1810" y="4020"/>
                  <a:pt x="1804" y="3994"/>
                  <a:pt x="1798" y="3968"/>
                </a:cubicBezTo>
                <a:cubicBezTo>
                  <a:pt x="1808" y="3961"/>
                  <a:pt x="1818" y="3957"/>
                  <a:pt x="1828" y="3956"/>
                </a:cubicBezTo>
                <a:cubicBezTo>
                  <a:pt x="1827" y="3986"/>
                  <a:pt x="1823" y="4017"/>
                  <a:pt x="1817" y="4047"/>
                </a:cubicBezTo>
                <a:close/>
                <a:moveTo>
                  <a:pt x="1911" y="1757"/>
                </a:moveTo>
                <a:cubicBezTo>
                  <a:pt x="1918" y="1735"/>
                  <a:pt x="1923" y="1712"/>
                  <a:pt x="1929" y="1689"/>
                </a:cubicBezTo>
                <a:cubicBezTo>
                  <a:pt x="1931" y="1703"/>
                  <a:pt x="1937" y="1716"/>
                  <a:pt x="1950" y="1725"/>
                </a:cubicBezTo>
                <a:cubicBezTo>
                  <a:pt x="1951" y="1725"/>
                  <a:pt x="1951" y="1725"/>
                  <a:pt x="1952" y="1726"/>
                </a:cubicBezTo>
                <a:cubicBezTo>
                  <a:pt x="1938" y="1736"/>
                  <a:pt x="1925" y="1747"/>
                  <a:pt x="1911" y="1757"/>
                </a:cubicBezTo>
                <a:close/>
                <a:moveTo>
                  <a:pt x="2035" y="462"/>
                </a:moveTo>
                <a:cubicBezTo>
                  <a:pt x="2037" y="461"/>
                  <a:pt x="2038" y="459"/>
                  <a:pt x="2040" y="457"/>
                </a:cubicBezTo>
                <a:cubicBezTo>
                  <a:pt x="2043" y="463"/>
                  <a:pt x="2046" y="468"/>
                  <a:pt x="2049" y="474"/>
                </a:cubicBezTo>
                <a:cubicBezTo>
                  <a:pt x="2036" y="497"/>
                  <a:pt x="2028" y="522"/>
                  <a:pt x="2022" y="547"/>
                </a:cubicBezTo>
                <a:cubicBezTo>
                  <a:pt x="2020" y="546"/>
                  <a:pt x="2018" y="545"/>
                  <a:pt x="2016" y="544"/>
                </a:cubicBezTo>
                <a:cubicBezTo>
                  <a:pt x="2015" y="540"/>
                  <a:pt x="2015" y="536"/>
                  <a:pt x="2015" y="532"/>
                </a:cubicBezTo>
                <a:cubicBezTo>
                  <a:pt x="2014" y="524"/>
                  <a:pt x="2004" y="520"/>
                  <a:pt x="1997" y="523"/>
                </a:cubicBezTo>
                <a:cubicBezTo>
                  <a:pt x="1998" y="523"/>
                  <a:pt x="1998" y="523"/>
                  <a:pt x="1998" y="523"/>
                </a:cubicBezTo>
                <a:cubicBezTo>
                  <a:pt x="2016" y="508"/>
                  <a:pt x="2028" y="486"/>
                  <a:pt x="2035" y="462"/>
                </a:cubicBezTo>
                <a:close/>
                <a:moveTo>
                  <a:pt x="1969" y="441"/>
                </a:moveTo>
                <a:cubicBezTo>
                  <a:pt x="1979" y="436"/>
                  <a:pt x="1990" y="433"/>
                  <a:pt x="2001" y="430"/>
                </a:cubicBezTo>
                <a:cubicBezTo>
                  <a:pt x="2000" y="438"/>
                  <a:pt x="1998" y="446"/>
                  <a:pt x="1995" y="453"/>
                </a:cubicBezTo>
                <a:cubicBezTo>
                  <a:pt x="1985" y="466"/>
                  <a:pt x="1976" y="479"/>
                  <a:pt x="1970" y="495"/>
                </a:cubicBezTo>
                <a:cubicBezTo>
                  <a:pt x="1963" y="504"/>
                  <a:pt x="1955" y="513"/>
                  <a:pt x="1946" y="523"/>
                </a:cubicBezTo>
                <a:cubicBezTo>
                  <a:pt x="1946" y="523"/>
                  <a:pt x="1946" y="523"/>
                  <a:pt x="1946" y="523"/>
                </a:cubicBezTo>
                <a:cubicBezTo>
                  <a:pt x="1947" y="492"/>
                  <a:pt x="1954" y="466"/>
                  <a:pt x="1969" y="441"/>
                </a:cubicBezTo>
                <a:close/>
                <a:moveTo>
                  <a:pt x="1905" y="394"/>
                </a:moveTo>
                <a:cubicBezTo>
                  <a:pt x="1904" y="405"/>
                  <a:pt x="1903" y="416"/>
                  <a:pt x="1901" y="426"/>
                </a:cubicBezTo>
                <a:cubicBezTo>
                  <a:pt x="1898" y="418"/>
                  <a:pt x="1895" y="411"/>
                  <a:pt x="1891" y="404"/>
                </a:cubicBezTo>
                <a:cubicBezTo>
                  <a:pt x="1896" y="400"/>
                  <a:pt x="1900" y="397"/>
                  <a:pt x="1905" y="394"/>
                </a:cubicBezTo>
                <a:close/>
                <a:moveTo>
                  <a:pt x="1897" y="558"/>
                </a:moveTo>
                <a:cubicBezTo>
                  <a:pt x="1899" y="559"/>
                  <a:pt x="1900" y="559"/>
                  <a:pt x="1901" y="560"/>
                </a:cubicBezTo>
                <a:cubicBezTo>
                  <a:pt x="1900" y="570"/>
                  <a:pt x="1898" y="580"/>
                  <a:pt x="1893" y="589"/>
                </a:cubicBezTo>
                <a:cubicBezTo>
                  <a:pt x="1886" y="583"/>
                  <a:pt x="1880" y="578"/>
                  <a:pt x="1872" y="574"/>
                </a:cubicBezTo>
                <a:cubicBezTo>
                  <a:pt x="1882" y="571"/>
                  <a:pt x="1890" y="566"/>
                  <a:pt x="1897" y="558"/>
                </a:cubicBezTo>
                <a:close/>
                <a:moveTo>
                  <a:pt x="1833" y="522"/>
                </a:moveTo>
                <a:cubicBezTo>
                  <a:pt x="1837" y="514"/>
                  <a:pt x="1841" y="506"/>
                  <a:pt x="1844" y="498"/>
                </a:cubicBezTo>
                <a:cubicBezTo>
                  <a:pt x="1845" y="499"/>
                  <a:pt x="1846" y="501"/>
                  <a:pt x="1847" y="503"/>
                </a:cubicBezTo>
                <a:cubicBezTo>
                  <a:pt x="1839" y="518"/>
                  <a:pt x="1833" y="535"/>
                  <a:pt x="1828" y="551"/>
                </a:cubicBezTo>
                <a:cubicBezTo>
                  <a:pt x="1823" y="550"/>
                  <a:pt x="1817" y="548"/>
                  <a:pt x="1812" y="546"/>
                </a:cubicBezTo>
                <a:cubicBezTo>
                  <a:pt x="1820" y="539"/>
                  <a:pt x="1827" y="531"/>
                  <a:pt x="1833" y="522"/>
                </a:cubicBezTo>
                <a:close/>
                <a:moveTo>
                  <a:pt x="1776" y="435"/>
                </a:moveTo>
                <a:cubicBezTo>
                  <a:pt x="1782" y="431"/>
                  <a:pt x="1787" y="428"/>
                  <a:pt x="1792" y="425"/>
                </a:cubicBezTo>
                <a:cubicBezTo>
                  <a:pt x="1793" y="425"/>
                  <a:pt x="1794" y="426"/>
                  <a:pt x="1795" y="427"/>
                </a:cubicBezTo>
                <a:cubicBezTo>
                  <a:pt x="1785" y="435"/>
                  <a:pt x="1775" y="443"/>
                  <a:pt x="1765" y="452"/>
                </a:cubicBezTo>
                <a:cubicBezTo>
                  <a:pt x="1760" y="451"/>
                  <a:pt x="1754" y="449"/>
                  <a:pt x="1749" y="448"/>
                </a:cubicBezTo>
                <a:cubicBezTo>
                  <a:pt x="1758" y="444"/>
                  <a:pt x="1767" y="439"/>
                  <a:pt x="1776" y="435"/>
                </a:cubicBezTo>
                <a:close/>
                <a:moveTo>
                  <a:pt x="1810" y="626"/>
                </a:moveTo>
                <a:cubicBezTo>
                  <a:pt x="1805" y="641"/>
                  <a:pt x="1799" y="655"/>
                  <a:pt x="1791" y="668"/>
                </a:cubicBezTo>
                <a:cubicBezTo>
                  <a:pt x="1790" y="671"/>
                  <a:pt x="1788" y="673"/>
                  <a:pt x="1786" y="675"/>
                </a:cubicBezTo>
                <a:cubicBezTo>
                  <a:pt x="1780" y="669"/>
                  <a:pt x="1773" y="664"/>
                  <a:pt x="1765" y="658"/>
                </a:cubicBezTo>
                <a:cubicBezTo>
                  <a:pt x="1777" y="643"/>
                  <a:pt x="1791" y="631"/>
                  <a:pt x="1810" y="626"/>
                </a:cubicBezTo>
                <a:close/>
                <a:moveTo>
                  <a:pt x="1760" y="517"/>
                </a:moveTo>
                <a:cubicBezTo>
                  <a:pt x="1769" y="515"/>
                  <a:pt x="1778" y="514"/>
                  <a:pt x="1787" y="512"/>
                </a:cubicBezTo>
                <a:cubicBezTo>
                  <a:pt x="1780" y="520"/>
                  <a:pt x="1772" y="528"/>
                  <a:pt x="1765" y="537"/>
                </a:cubicBezTo>
                <a:cubicBezTo>
                  <a:pt x="1759" y="536"/>
                  <a:pt x="1752" y="536"/>
                  <a:pt x="1745" y="535"/>
                </a:cubicBezTo>
                <a:cubicBezTo>
                  <a:pt x="1750" y="529"/>
                  <a:pt x="1755" y="523"/>
                  <a:pt x="1760" y="517"/>
                </a:cubicBezTo>
                <a:close/>
                <a:moveTo>
                  <a:pt x="1648" y="453"/>
                </a:moveTo>
                <a:cubicBezTo>
                  <a:pt x="1670" y="431"/>
                  <a:pt x="1695" y="412"/>
                  <a:pt x="1725" y="408"/>
                </a:cubicBezTo>
                <a:cubicBezTo>
                  <a:pt x="1705" y="418"/>
                  <a:pt x="1686" y="429"/>
                  <a:pt x="1670" y="444"/>
                </a:cubicBezTo>
                <a:cubicBezTo>
                  <a:pt x="1669" y="445"/>
                  <a:pt x="1668" y="446"/>
                  <a:pt x="1667" y="448"/>
                </a:cubicBezTo>
                <a:cubicBezTo>
                  <a:pt x="1660" y="449"/>
                  <a:pt x="1654" y="451"/>
                  <a:pt x="1648" y="453"/>
                </a:cubicBezTo>
                <a:close/>
                <a:moveTo>
                  <a:pt x="1677" y="730"/>
                </a:moveTo>
                <a:cubicBezTo>
                  <a:pt x="1671" y="722"/>
                  <a:pt x="1664" y="713"/>
                  <a:pt x="1656" y="706"/>
                </a:cubicBezTo>
                <a:cubicBezTo>
                  <a:pt x="1643" y="694"/>
                  <a:pt x="1630" y="685"/>
                  <a:pt x="1615" y="678"/>
                </a:cubicBezTo>
                <a:cubicBezTo>
                  <a:pt x="1631" y="680"/>
                  <a:pt x="1648" y="685"/>
                  <a:pt x="1668" y="692"/>
                </a:cubicBezTo>
                <a:cubicBezTo>
                  <a:pt x="1677" y="696"/>
                  <a:pt x="1686" y="700"/>
                  <a:pt x="1696" y="703"/>
                </a:cubicBezTo>
                <a:cubicBezTo>
                  <a:pt x="1690" y="713"/>
                  <a:pt x="1684" y="722"/>
                  <a:pt x="1677" y="730"/>
                </a:cubicBezTo>
                <a:close/>
                <a:moveTo>
                  <a:pt x="1669" y="536"/>
                </a:moveTo>
                <a:cubicBezTo>
                  <a:pt x="1669" y="535"/>
                  <a:pt x="1669" y="534"/>
                  <a:pt x="1670" y="533"/>
                </a:cubicBezTo>
                <a:cubicBezTo>
                  <a:pt x="1670" y="533"/>
                  <a:pt x="1670" y="533"/>
                  <a:pt x="1670" y="533"/>
                </a:cubicBezTo>
                <a:cubicBezTo>
                  <a:pt x="1672" y="532"/>
                  <a:pt x="1674" y="531"/>
                  <a:pt x="1676" y="530"/>
                </a:cubicBezTo>
                <a:cubicBezTo>
                  <a:pt x="1685" y="527"/>
                  <a:pt x="1694" y="525"/>
                  <a:pt x="1703" y="523"/>
                </a:cubicBezTo>
                <a:cubicBezTo>
                  <a:pt x="1701" y="527"/>
                  <a:pt x="1699" y="531"/>
                  <a:pt x="1697" y="535"/>
                </a:cubicBezTo>
                <a:cubicBezTo>
                  <a:pt x="1687" y="535"/>
                  <a:pt x="1678" y="536"/>
                  <a:pt x="1669" y="536"/>
                </a:cubicBezTo>
                <a:close/>
                <a:moveTo>
                  <a:pt x="1714" y="789"/>
                </a:moveTo>
                <a:cubicBezTo>
                  <a:pt x="1709" y="780"/>
                  <a:pt x="1704" y="772"/>
                  <a:pt x="1700" y="763"/>
                </a:cubicBezTo>
                <a:cubicBezTo>
                  <a:pt x="1702" y="761"/>
                  <a:pt x="1704" y="759"/>
                  <a:pt x="1706" y="757"/>
                </a:cubicBezTo>
                <a:cubicBezTo>
                  <a:pt x="1710" y="767"/>
                  <a:pt x="1715" y="778"/>
                  <a:pt x="1714" y="789"/>
                </a:cubicBezTo>
                <a:close/>
                <a:moveTo>
                  <a:pt x="1742" y="626"/>
                </a:moveTo>
                <a:cubicBezTo>
                  <a:pt x="1739" y="629"/>
                  <a:pt x="1737" y="632"/>
                  <a:pt x="1735" y="635"/>
                </a:cubicBezTo>
                <a:cubicBezTo>
                  <a:pt x="1731" y="632"/>
                  <a:pt x="1727" y="630"/>
                  <a:pt x="1723" y="627"/>
                </a:cubicBezTo>
                <a:cubicBezTo>
                  <a:pt x="1729" y="627"/>
                  <a:pt x="1735" y="627"/>
                  <a:pt x="1742" y="626"/>
                </a:cubicBezTo>
                <a:close/>
                <a:moveTo>
                  <a:pt x="1738" y="836"/>
                </a:moveTo>
                <a:cubicBezTo>
                  <a:pt x="1738" y="835"/>
                  <a:pt x="1737" y="833"/>
                  <a:pt x="1736" y="832"/>
                </a:cubicBezTo>
                <a:cubicBezTo>
                  <a:pt x="1735" y="831"/>
                  <a:pt x="1735" y="830"/>
                  <a:pt x="1734" y="829"/>
                </a:cubicBezTo>
                <a:cubicBezTo>
                  <a:pt x="1740" y="821"/>
                  <a:pt x="1744" y="812"/>
                  <a:pt x="1747" y="803"/>
                </a:cubicBezTo>
                <a:cubicBezTo>
                  <a:pt x="1750" y="788"/>
                  <a:pt x="1749" y="772"/>
                  <a:pt x="1743" y="757"/>
                </a:cubicBezTo>
                <a:cubicBezTo>
                  <a:pt x="1740" y="746"/>
                  <a:pt x="1736" y="733"/>
                  <a:pt x="1728" y="726"/>
                </a:cubicBezTo>
                <a:cubicBezTo>
                  <a:pt x="1729" y="724"/>
                  <a:pt x="1730" y="721"/>
                  <a:pt x="1731" y="719"/>
                </a:cubicBezTo>
                <a:cubicBezTo>
                  <a:pt x="1732" y="719"/>
                  <a:pt x="1732" y="718"/>
                  <a:pt x="1732" y="718"/>
                </a:cubicBezTo>
                <a:cubicBezTo>
                  <a:pt x="1741" y="721"/>
                  <a:pt x="1750" y="725"/>
                  <a:pt x="1759" y="728"/>
                </a:cubicBezTo>
                <a:cubicBezTo>
                  <a:pt x="1761" y="732"/>
                  <a:pt x="1764" y="734"/>
                  <a:pt x="1768" y="734"/>
                </a:cubicBezTo>
                <a:cubicBezTo>
                  <a:pt x="1771" y="735"/>
                  <a:pt x="1773" y="734"/>
                  <a:pt x="1775" y="734"/>
                </a:cubicBezTo>
                <a:cubicBezTo>
                  <a:pt x="1794" y="741"/>
                  <a:pt x="1813" y="746"/>
                  <a:pt x="1833" y="750"/>
                </a:cubicBezTo>
                <a:cubicBezTo>
                  <a:pt x="1834" y="753"/>
                  <a:pt x="1834" y="755"/>
                  <a:pt x="1835" y="757"/>
                </a:cubicBezTo>
                <a:cubicBezTo>
                  <a:pt x="1835" y="760"/>
                  <a:pt x="1835" y="763"/>
                  <a:pt x="1836" y="765"/>
                </a:cubicBezTo>
                <a:cubicBezTo>
                  <a:pt x="1836" y="768"/>
                  <a:pt x="1837" y="770"/>
                  <a:pt x="1838" y="772"/>
                </a:cubicBezTo>
                <a:cubicBezTo>
                  <a:pt x="1838" y="772"/>
                  <a:pt x="1839" y="773"/>
                  <a:pt x="1838" y="773"/>
                </a:cubicBezTo>
                <a:cubicBezTo>
                  <a:pt x="1838" y="776"/>
                  <a:pt x="1831" y="792"/>
                  <a:pt x="1830" y="798"/>
                </a:cubicBezTo>
                <a:cubicBezTo>
                  <a:pt x="1830" y="798"/>
                  <a:pt x="1830" y="799"/>
                  <a:pt x="1830" y="799"/>
                </a:cubicBezTo>
                <a:cubicBezTo>
                  <a:pt x="1828" y="799"/>
                  <a:pt x="1825" y="798"/>
                  <a:pt x="1821" y="798"/>
                </a:cubicBezTo>
                <a:cubicBezTo>
                  <a:pt x="1800" y="796"/>
                  <a:pt x="1792" y="810"/>
                  <a:pt x="1794" y="825"/>
                </a:cubicBezTo>
                <a:cubicBezTo>
                  <a:pt x="1777" y="823"/>
                  <a:pt x="1760" y="824"/>
                  <a:pt x="1745" y="831"/>
                </a:cubicBezTo>
                <a:cubicBezTo>
                  <a:pt x="1742" y="832"/>
                  <a:pt x="1740" y="834"/>
                  <a:pt x="1738" y="836"/>
                </a:cubicBezTo>
                <a:close/>
                <a:moveTo>
                  <a:pt x="1778" y="870"/>
                </a:moveTo>
                <a:cubicBezTo>
                  <a:pt x="1771" y="869"/>
                  <a:pt x="1767" y="871"/>
                  <a:pt x="1764" y="876"/>
                </a:cubicBezTo>
                <a:cubicBezTo>
                  <a:pt x="1760" y="870"/>
                  <a:pt x="1755" y="863"/>
                  <a:pt x="1751" y="857"/>
                </a:cubicBezTo>
                <a:cubicBezTo>
                  <a:pt x="1751" y="857"/>
                  <a:pt x="1752" y="857"/>
                  <a:pt x="1752" y="857"/>
                </a:cubicBezTo>
                <a:cubicBezTo>
                  <a:pt x="1770" y="855"/>
                  <a:pt x="1785" y="856"/>
                  <a:pt x="1801" y="861"/>
                </a:cubicBezTo>
                <a:cubicBezTo>
                  <a:pt x="1794" y="868"/>
                  <a:pt x="1787" y="872"/>
                  <a:pt x="1778" y="870"/>
                </a:cubicBezTo>
                <a:close/>
                <a:moveTo>
                  <a:pt x="1850" y="896"/>
                </a:moveTo>
                <a:cubicBezTo>
                  <a:pt x="1830" y="892"/>
                  <a:pt x="1808" y="896"/>
                  <a:pt x="1796" y="911"/>
                </a:cubicBezTo>
                <a:cubicBezTo>
                  <a:pt x="1793" y="908"/>
                  <a:pt x="1790" y="904"/>
                  <a:pt x="1786" y="901"/>
                </a:cubicBezTo>
                <a:cubicBezTo>
                  <a:pt x="1800" y="902"/>
                  <a:pt x="1813" y="894"/>
                  <a:pt x="1823" y="885"/>
                </a:cubicBezTo>
                <a:cubicBezTo>
                  <a:pt x="1827" y="882"/>
                  <a:pt x="1829" y="879"/>
                  <a:pt x="1832" y="875"/>
                </a:cubicBezTo>
                <a:cubicBezTo>
                  <a:pt x="1838" y="878"/>
                  <a:pt x="1845" y="881"/>
                  <a:pt x="1852" y="882"/>
                </a:cubicBezTo>
                <a:cubicBezTo>
                  <a:pt x="1852" y="886"/>
                  <a:pt x="1852" y="889"/>
                  <a:pt x="1853" y="893"/>
                </a:cubicBezTo>
                <a:cubicBezTo>
                  <a:pt x="1853" y="894"/>
                  <a:pt x="1853" y="895"/>
                  <a:pt x="1854" y="897"/>
                </a:cubicBezTo>
                <a:cubicBezTo>
                  <a:pt x="1853" y="897"/>
                  <a:pt x="1851" y="896"/>
                  <a:pt x="1850" y="896"/>
                </a:cubicBezTo>
                <a:close/>
                <a:moveTo>
                  <a:pt x="1859" y="676"/>
                </a:moveTo>
                <a:cubicBezTo>
                  <a:pt x="1848" y="689"/>
                  <a:pt x="1840" y="705"/>
                  <a:pt x="1837" y="721"/>
                </a:cubicBezTo>
                <a:cubicBezTo>
                  <a:pt x="1830" y="715"/>
                  <a:pt x="1823" y="708"/>
                  <a:pt x="1816" y="701"/>
                </a:cubicBezTo>
                <a:cubicBezTo>
                  <a:pt x="1828" y="686"/>
                  <a:pt x="1838" y="668"/>
                  <a:pt x="1845" y="650"/>
                </a:cubicBezTo>
                <a:cubicBezTo>
                  <a:pt x="1847" y="642"/>
                  <a:pt x="1849" y="635"/>
                  <a:pt x="1851" y="628"/>
                </a:cubicBezTo>
                <a:cubicBezTo>
                  <a:pt x="1860" y="628"/>
                  <a:pt x="1869" y="628"/>
                  <a:pt x="1878" y="629"/>
                </a:cubicBezTo>
                <a:cubicBezTo>
                  <a:pt x="1884" y="629"/>
                  <a:pt x="1889" y="628"/>
                  <a:pt x="1893" y="625"/>
                </a:cubicBezTo>
                <a:cubicBezTo>
                  <a:pt x="1893" y="625"/>
                  <a:pt x="1893" y="625"/>
                  <a:pt x="1893" y="625"/>
                </a:cubicBezTo>
                <a:cubicBezTo>
                  <a:pt x="1896" y="629"/>
                  <a:pt x="1900" y="633"/>
                  <a:pt x="1904" y="635"/>
                </a:cubicBezTo>
                <a:cubicBezTo>
                  <a:pt x="1902" y="639"/>
                  <a:pt x="1900" y="643"/>
                  <a:pt x="1900" y="648"/>
                </a:cubicBezTo>
                <a:cubicBezTo>
                  <a:pt x="1884" y="654"/>
                  <a:pt x="1871" y="663"/>
                  <a:pt x="1859" y="676"/>
                </a:cubicBezTo>
                <a:close/>
                <a:moveTo>
                  <a:pt x="1879" y="716"/>
                </a:moveTo>
                <a:cubicBezTo>
                  <a:pt x="1885" y="703"/>
                  <a:pt x="1895" y="692"/>
                  <a:pt x="1908" y="685"/>
                </a:cubicBezTo>
                <a:cubicBezTo>
                  <a:pt x="1911" y="683"/>
                  <a:pt x="1914" y="682"/>
                  <a:pt x="1917" y="680"/>
                </a:cubicBezTo>
                <a:cubicBezTo>
                  <a:pt x="1918" y="684"/>
                  <a:pt x="1921" y="688"/>
                  <a:pt x="1925" y="690"/>
                </a:cubicBezTo>
                <a:cubicBezTo>
                  <a:pt x="1926" y="691"/>
                  <a:pt x="1927" y="691"/>
                  <a:pt x="1928" y="691"/>
                </a:cubicBezTo>
                <a:cubicBezTo>
                  <a:pt x="1922" y="700"/>
                  <a:pt x="1916" y="709"/>
                  <a:pt x="1911" y="719"/>
                </a:cubicBezTo>
                <a:cubicBezTo>
                  <a:pt x="1903" y="715"/>
                  <a:pt x="1892" y="715"/>
                  <a:pt x="1879" y="716"/>
                </a:cubicBezTo>
                <a:close/>
                <a:moveTo>
                  <a:pt x="1926" y="937"/>
                </a:moveTo>
                <a:cubicBezTo>
                  <a:pt x="1918" y="936"/>
                  <a:pt x="1909" y="935"/>
                  <a:pt x="1901" y="933"/>
                </a:cubicBezTo>
                <a:cubicBezTo>
                  <a:pt x="1899" y="932"/>
                  <a:pt x="1897" y="931"/>
                  <a:pt x="1895" y="930"/>
                </a:cubicBezTo>
                <a:cubicBezTo>
                  <a:pt x="1918" y="922"/>
                  <a:pt x="1914" y="913"/>
                  <a:pt x="1944" y="909"/>
                </a:cubicBezTo>
                <a:cubicBezTo>
                  <a:pt x="1949" y="916"/>
                  <a:pt x="1953" y="923"/>
                  <a:pt x="1958" y="930"/>
                </a:cubicBezTo>
                <a:cubicBezTo>
                  <a:pt x="1948" y="935"/>
                  <a:pt x="1937" y="938"/>
                  <a:pt x="1926" y="937"/>
                </a:cubicBezTo>
                <a:close/>
                <a:moveTo>
                  <a:pt x="1993" y="876"/>
                </a:moveTo>
                <a:cubicBezTo>
                  <a:pt x="1983" y="876"/>
                  <a:pt x="1974" y="875"/>
                  <a:pt x="1962" y="873"/>
                </a:cubicBezTo>
                <a:cubicBezTo>
                  <a:pt x="1960" y="872"/>
                  <a:pt x="1959" y="872"/>
                  <a:pt x="1957" y="872"/>
                </a:cubicBezTo>
                <a:cubicBezTo>
                  <a:pt x="1960" y="868"/>
                  <a:pt x="1962" y="863"/>
                  <a:pt x="1964" y="858"/>
                </a:cubicBezTo>
                <a:cubicBezTo>
                  <a:pt x="1974" y="858"/>
                  <a:pt x="1984" y="858"/>
                  <a:pt x="1994" y="861"/>
                </a:cubicBezTo>
                <a:cubicBezTo>
                  <a:pt x="1994" y="866"/>
                  <a:pt x="1993" y="871"/>
                  <a:pt x="1993" y="876"/>
                </a:cubicBezTo>
                <a:close/>
                <a:moveTo>
                  <a:pt x="1995" y="784"/>
                </a:moveTo>
                <a:cubicBezTo>
                  <a:pt x="1966" y="780"/>
                  <a:pt x="1960" y="773"/>
                  <a:pt x="1959" y="748"/>
                </a:cubicBezTo>
                <a:cubicBezTo>
                  <a:pt x="1958" y="732"/>
                  <a:pt x="1961" y="730"/>
                  <a:pt x="1952" y="716"/>
                </a:cubicBezTo>
                <a:cubicBezTo>
                  <a:pt x="1953" y="716"/>
                  <a:pt x="1953" y="715"/>
                  <a:pt x="1953" y="715"/>
                </a:cubicBezTo>
                <a:cubicBezTo>
                  <a:pt x="1959" y="707"/>
                  <a:pt x="1964" y="698"/>
                  <a:pt x="1968" y="689"/>
                </a:cubicBezTo>
                <a:cubicBezTo>
                  <a:pt x="1972" y="688"/>
                  <a:pt x="1976" y="688"/>
                  <a:pt x="1980" y="687"/>
                </a:cubicBezTo>
                <a:cubicBezTo>
                  <a:pt x="1965" y="713"/>
                  <a:pt x="1957" y="744"/>
                  <a:pt x="1973" y="769"/>
                </a:cubicBezTo>
                <a:cubicBezTo>
                  <a:pt x="1980" y="782"/>
                  <a:pt x="2001" y="782"/>
                  <a:pt x="2005" y="767"/>
                </a:cubicBezTo>
                <a:cubicBezTo>
                  <a:pt x="2007" y="761"/>
                  <a:pt x="2008" y="756"/>
                  <a:pt x="2009" y="750"/>
                </a:cubicBezTo>
                <a:cubicBezTo>
                  <a:pt x="2011" y="751"/>
                  <a:pt x="2012" y="752"/>
                  <a:pt x="2014" y="752"/>
                </a:cubicBezTo>
                <a:cubicBezTo>
                  <a:pt x="2015" y="759"/>
                  <a:pt x="2015" y="766"/>
                  <a:pt x="2016" y="773"/>
                </a:cubicBezTo>
                <a:cubicBezTo>
                  <a:pt x="2017" y="777"/>
                  <a:pt x="2018" y="782"/>
                  <a:pt x="2019" y="787"/>
                </a:cubicBezTo>
                <a:cubicBezTo>
                  <a:pt x="2012" y="786"/>
                  <a:pt x="2000" y="785"/>
                  <a:pt x="1995" y="784"/>
                </a:cubicBezTo>
                <a:close/>
                <a:moveTo>
                  <a:pt x="2054" y="1329"/>
                </a:moveTo>
                <a:cubicBezTo>
                  <a:pt x="2047" y="1328"/>
                  <a:pt x="2040" y="1328"/>
                  <a:pt x="2034" y="1328"/>
                </a:cubicBezTo>
                <a:cubicBezTo>
                  <a:pt x="2016" y="1316"/>
                  <a:pt x="1996" y="1307"/>
                  <a:pt x="1979" y="1295"/>
                </a:cubicBezTo>
                <a:cubicBezTo>
                  <a:pt x="2001" y="1287"/>
                  <a:pt x="2023" y="1280"/>
                  <a:pt x="2045" y="1273"/>
                </a:cubicBezTo>
                <a:cubicBezTo>
                  <a:pt x="2045" y="1273"/>
                  <a:pt x="2046" y="1273"/>
                  <a:pt x="2046" y="1274"/>
                </a:cubicBezTo>
                <a:cubicBezTo>
                  <a:pt x="2049" y="1292"/>
                  <a:pt x="2055" y="1311"/>
                  <a:pt x="2063" y="1329"/>
                </a:cubicBezTo>
                <a:cubicBezTo>
                  <a:pt x="2060" y="1329"/>
                  <a:pt x="2057" y="1329"/>
                  <a:pt x="2054" y="1329"/>
                </a:cubicBezTo>
                <a:close/>
                <a:moveTo>
                  <a:pt x="2056" y="996"/>
                </a:moveTo>
                <a:cubicBezTo>
                  <a:pt x="2056" y="997"/>
                  <a:pt x="2056" y="997"/>
                  <a:pt x="2056" y="998"/>
                </a:cubicBezTo>
                <a:cubicBezTo>
                  <a:pt x="2044" y="1004"/>
                  <a:pt x="2034" y="1013"/>
                  <a:pt x="2020" y="1018"/>
                </a:cubicBezTo>
                <a:cubicBezTo>
                  <a:pt x="2005" y="1023"/>
                  <a:pt x="2008" y="1007"/>
                  <a:pt x="2016" y="1000"/>
                </a:cubicBezTo>
                <a:cubicBezTo>
                  <a:pt x="2022" y="995"/>
                  <a:pt x="2029" y="991"/>
                  <a:pt x="2035" y="987"/>
                </a:cubicBezTo>
                <a:cubicBezTo>
                  <a:pt x="2041" y="983"/>
                  <a:pt x="2046" y="978"/>
                  <a:pt x="2052" y="975"/>
                </a:cubicBezTo>
                <a:cubicBezTo>
                  <a:pt x="2059" y="971"/>
                  <a:pt x="2062" y="969"/>
                  <a:pt x="2067" y="972"/>
                </a:cubicBezTo>
                <a:cubicBezTo>
                  <a:pt x="2066" y="979"/>
                  <a:pt x="2061" y="986"/>
                  <a:pt x="2056" y="996"/>
                </a:cubicBezTo>
                <a:close/>
                <a:moveTo>
                  <a:pt x="2096" y="851"/>
                </a:moveTo>
                <a:cubicBezTo>
                  <a:pt x="2093" y="852"/>
                  <a:pt x="2090" y="852"/>
                  <a:pt x="2087" y="852"/>
                </a:cubicBezTo>
                <a:cubicBezTo>
                  <a:pt x="2084" y="846"/>
                  <a:pt x="2081" y="839"/>
                  <a:pt x="2077" y="833"/>
                </a:cubicBezTo>
                <a:cubicBezTo>
                  <a:pt x="2090" y="828"/>
                  <a:pt x="2100" y="821"/>
                  <a:pt x="2110" y="814"/>
                </a:cubicBezTo>
                <a:cubicBezTo>
                  <a:pt x="2113" y="820"/>
                  <a:pt x="2117" y="826"/>
                  <a:pt x="2121" y="833"/>
                </a:cubicBezTo>
                <a:cubicBezTo>
                  <a:pt x="2113" y="839"/>
                  <a:pt x="2105" y="846"/>
                  <a:pt x="2096" y="85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27"/>
          <p:cNvSpPr/>
          <p:nvPr/>
        </p:nvSpPr>
        <p:spPr>
          <a:xfrm flipH="1">
            <a:off x="14" y="3918707"/>
            <a:ext cx="3533085" cy="1223640"/>
          </a:xfrm>
          <a:custGeom>
            <a:avLst/>
            <a:gdLst/>
            <a:ahLst/>
            <a:cxnLst/>
            <a:rect l="l" t="t" r="r" b="b"/>
            <a:pathLst>
              <a:path w="8097" h="2802" extrusionOk="0">
                <a:moveTo>
                  <a:pt x="7993" y="667"/>
                </a:moveTo>
                <a:cubicBezTo>
                  <a:pt x="7989" y="665"/>
                  <a:pt x="7985" y="664"/>
                  <a:pt x="7981" y="662"/>
                </a:cubicBezTo>
                <a:cubicBezTo>
                  <a:pt x="7981" y="662"/>
                  <a:pt x="7981" y="662"/>
                  <a:pt x="7981" y="661"/>
                </a:cubicBezTo>
                <a:cubicBezTo>
                  <a:pt x="7978" y="651"/>
                  <a:pt x="7974" y="649"/>
                  <a:pt x="7967" y="643"/>
                </a:cubicBezTo>
                <a:cubicBezTo>
                  <a:pt x="7941" y="618"/>
                  <a:pt x="7934" y="574"/>
                  <a:pt x="7902" y="555"/>
                </a:cubicBezTo>
                <a:cubicBezTo>
                  <a:pt x="7863" y="532"/>
                  <a:pt x="7824" y="564"/>
                  <a:pt x="7813" y="601"/>
                </a:cubicBezTo>
                <a:cubicBezTo>
                  <a:pt x="7792" y="592"/>
                  <a:pt x="7767" y="588"/>
                  <a:pt x="7747" y="582"/>
                </a:cubicBezTo>
                <a:cubicBezTo>
                  <a:pt x="7734" y="579"/>
                  <a:pt x="7720" y="575"/>
                  <a:pt x="7707" y="572"/>
                </a:cubicBezTo>
                <a:cubicBezTo>
                  <a:pt x="7704" y="560"/>
                  <a:pt x="7699" y="549"/>
                  <a:pt x="7690" y="541"/>
                </a:cubicBezTo>
                <a:cubicBezTo>
                  <a:pt x="7682" y="534"/>
                  <a:pt x="7672" y="531"/>
                  <a:pt x="7662" y="527"/>
                </a:cubicBezTo>
                <a:cubicBezTo>
                  <a:pt x="7646" y="519"/>
                  <a:pt x="7637" y="507"/>
                  <a:pt x="7623" y="497"/>
                </a:cubicBezTo>
                <a:cubicBezTo>
                  <a:pt x="7610" y="488"/>
                  <a:pt x="7594" y="485"/>
                  <a:pt x="7579" y="488"/>
                </a:cubicBezTo>
                <a:cubicBezTo>
                  <a:pt x="7542" y="439"/>
                  <a:pt x="7496" y="396"/>
                  <a:pt x="7444" y="360"/>
                </a:cubicBezTo>
                <a:cubicBezTo>
                  <a:pt x="7446" y="356"/>
                  <a:pt x="7446" y="351"/>
                  <a:pt x="7442" y="349"/>
                </a:cubicBezTo>
                <a:cubicBezTo>
                  <a:pt x="7435" y="343"/>
                  <a:pt x="7435" y="343"/>
                  <a:pt x="7435" y="343"/>
                </a:cubicBezTo>
                <a:cubicBezTo>
                  <a:pt x="7431" y="340"/>
                  <a:pt x="7425" y="341"/>
                  <a:pt x="7422" y="345"/>
                </a:cubicBezTo>
                <a:cubicBezTo>
                  <a:pt x="7431" y="334"/>
                  <a:pt x="7407" y="322"/>
                  <a:pt x="7399" y="317"/>
                </a:cubicBezTo>
                <a:cubicBezTo>
                  <a:pt x="7400" y="315"/>
                  <a:pt x="7401" y="313"/>
                  <a:pt x="7401" y="311"/>
                </a:cubicBezTo>
                <a:cubicBezTo>
                  <a:pt x="7404" y="311"/>
                  <a:pt x="7406" y="311"/>
                  <a:pt x="7409" y="310"/>
                </a:cubicBezTo>
                <a:cubicBezTo>
                  <a:pt x="7415" y="310"/>
                  <a:pt x="7417" y="301"/>
                  <a:pt x="7412" y="297"/>
                </a:cubicBezTo>
                <a:cubicBezTo>
                  <a:pt x="7408" y="294"/>
                  <a:pt x="7404" y="293"/>
                  <a:pt x="7399" y="293"/>
                </a:cubicBezTo>
                <a:cubicBezTo>
                  <a:pt x="7401" y="292"/>
                  <a:pt x="7402" y="290"/>
                  <a:pt x="7403" y="289"/>
                </a:cubicBezTo>
                <a:cubicBezTo>
                  <a:pt x="7409" y="283"/>
                  <a:pt x="7414" y="272"/>
                  <a:pt x="7406" y="266"/>
                </a:cubicBezTo>
                <a:cubicBezTo>
                  <a:pt x="7405" y="265"/>
                  <a:pt x="7403" y="265"/>
                  <a:pt x="7402" y="266"/>
                </a:cubicBezTo>
                <a:cubicBezTo>
                  <a:pt x="7398" y="268"/>
                  <a:pt x="7396" y="272"/>
                  <a:pt x="7393" y="274"/>
                </a:cubicBezTo>
                <a:cubicBezTo>
                  <a:pt x="7390" y="277"/>
                  <a:pt x="7387" y="279"/>
                  <a:pt x="7383" y="281"/>
                </a:cubicBezTo>
                <a:cubicBezTo>
                  <a:pt x="7386" y="275"/>
                  <a:pt x="7390" y="270"/>
                  <a:pt x="7392" y="264"/>
                </a:cubicBezTo>
                <a:cubicBezTo>
                  <a:pt x="7393" y="260"/>
                  <a:pt x="7390" y="255"/>
                  <a:pt x="7386" y="256"/>
                </a:cubicBezTo>
                <a:cubicBezTo>
                  <a:pt x="7381" y="257"/>
                  <a:pt x="7377" y="259"/>
                  <a:pt x="7374" y="263"/>
                </a:cubicBezTo>
                <a:cubicBezTo>
                  <a:pt x="7374" y="259"/>
                  <a:pt x="7375" y="255"/>
                  <a:pt x="7373" y="251"/>
                </a:cubicBezTo>
                <a:cubicBezTo>
                  <a:pt x="7373" y="249"/>
                  <a:pt x="7371" y="248"/>
                  <a:pt x="7370" y="248"/>
                </a:cubicBezTo>
                <a:cubicBezTo>
                  <a:pt x="7366" y="248"/>
                  <a:pt x="7363" y="249"/>
                  <a:pt x="7361" y="251"/>
                </a:cubicBezTo>
                <a:cubicBezTo>
                  <a:pt x="7362" y="249"/>
                  <a:pt x="7363" y="247"/>
                  <a:pt x="7364" y="245"/>
                </a:cubicBezTo>
                <a:cubicBezTo>
                  <a:pt x="7368" y="237"/>
                  <a:pt x="7357" y="232"/>
                  <a:pt x="7352" y="236"/>
                </a:cubicBezTo>
                <a:cubicBezTo>
                  <a:pt x="7349" y="238"/>
                  <a:pt x="7347" y="240"/>
                  <a:pt x="7345" y="242"/>
                </a:cubicBezTo>
                <a:cubicBezTo>
                  <a:pt x="7341" y="240"/>
                  <a:pt x="7335" y="239"/>
                  <a:pt x="7328" y="241"/>
                </a:cubicBezTo>
                <a:cubicBezTo>
                  <a:pt x="7324" y="242"/>
                  <a:pt x="7322" y="246"/>
                  <a:pt x="7323" y="250"/>
                </a:cubicBezTo>
                <a:cubicBezTo>
                  <a:pt x="7318" y="249"/>
                  <a:pt x="7314" y="251"/>
                  <a:pt x="7311" y="255"/>
                </a:cubicBezTo>
                <a:cubicBezTo>
                  <a:pt x="7308" y="264"/>
                  <a:pt x="7309" y="271"/>
                  <a:pt x="7312" y="279"/>
                </a:cubicBezTo>
                <a:cubicBezTo>
                  <a:pt x="7313" y="283"/>
                  <a:pt x="7313" y="287"/>
                  <a:pt x="7313" y="291"/>
                </a:cubicBezTo>
                <a:cubicBezTo>
                  <a:pt x="7302" y="286"/>
                  <a:pt x="7290" y="282"/>
                  <a:pt x="7278" y="278"/>
                </a:cubicBezTo>
                <a:cubicBezTo>
                  <a:pt x="7276" y="277"/>
                  <a:pt x="7274" y="277"/>
                  <a:pt x="7272" y="276"/>
                </a:cubicBezTo>
                <a:cubicBezTo>
                  <a:pt x="7273" y="276"/>
                  <a:pt x="7274" y="276"/>
                  <a:pt x="7276" y="276"/>
                </a:cubicBezTo>
                <a:cubicBezTo>
                  <a:pt x="7286" y="275"/>
                  <a:pt x="7287" y="277"/>
                  <a:pt x="7296" y="272"/>
                </a:cubicBezTo>
                <a:cubicBezTo>
                  <a:pt x="7302" y="268"/>
                  <a:pt x="7299" y="259"/>
                  <a:pt x="7293" y="256"/>
                </a:cubicBezTo>
                <a:cubicBezTo>
                  <a:pt x="7292" y="255"/>
                  <a:pt x="7291" y="254"/>
                  <a:pt x="7290" y="253"/>
                </a:cubicBezTo>
                <a:cubicBezTo>
                  <a:pt x="7296" y="247"/>
                  <a:pt x="7296" y="238"/>
                  <a:pt x="7296" y="226"/>
                </a:cubicBezTo>
                <a:cubicBezTo>
                  <a:pt x="7296" y="215"/>
                  <a:pt x="7295" y="207"/>
                  <a:pt x="7285" y="201"/>
                </a:cubicBezTo>
                <a:cubicBezTo>
                  <a:pt x="7274" y="195"/>
                  <a:pt x="7269" y="203"/>
                  <a:pt x="7260" y="202"/>
                </a:cubicBezTo>
                <a:cubicBezTo>
                  <a:pt x="7259" y="202"/>
                  <a:pt x="7249" y="198"/>
                  <a:pt x="7245" y="197"/>
                </a:cubicBezTo>
                <a:cubicBezTo>
                  <a:pt x="7245" y="197"/>
                  <a:pt x="7245" y="197"/>
                  <a:pt x="7244" y="197"/>
                </a:cubicBezTo>
                <a:cubicBezTo>
                  <a:pt x="7245" y="195"/>
                  <a:pt x="7245" y="194"/>
                  <a:pt x="7245" y="191"/>
                </a:cubicBezTo>
                <a:cubicBezTo>
                  <a:pt x="7246" y="179"/>
                  <a:pt x="7238" y="174"/>
                  <a:pt x="7229" y="174"/>
                </a:cubicBezTo>
                <a:cubicBezTo>
                  <a:pt x="7230" y="164"/>
                  <a:pt x="7229" y="154"/>
                  <a:pt x="7225" y="145"/>
                </a:cubicBezTo>
                <a:cubicBezTo>
                  <a:pt x="7221" y="136"/>
                  <a:pt x="7208" y="140"/>
                  <a:pt x="7209" y="149"/>
                </a:cubicBezTo>
                <a:cubicBezTo>
                  <a:pt x="7210" y="160"/>
                  <a:pt x="7210" y="169"/>
                  <a:pt x="7207" y="179"/>
                </a:cubicBezTo>
                <a:cubicBezTo>
                  <a:pt x="7202" y="175"/>
                  <a:pt x="7200" y="170"/>
                  <a:pt x="7201" y="165"/>
                </a:cubicBezTo>
                <a:cubicBezTo>
                  <a:pt x="7203" y="154"/>
                  <a:pt x="7189" y="153"/>
                  <a:pt x="7184" y="160"/>
                </a:cubicBezTo>
                <a:cubicBezTo>
                  <a:pt x="7178" y="172"/>
                  <a:pt x="7184" y="184"/>
                  <a:pt x="7192" y="193"/>
                </a:cubicBezTo>
                <a:cubicBezTo>
                  <a:pt x="7193" y="195"/>
                  <a:pt x="7196" y="196"/>
                  <a:pt x="7198" y="198"/>
                </a:cubicBezTo>
                <a:cubicBezTo>
                  <a:pt x="7195" y="203"/>
                  <a:pt x="7193" y="209"/>
                  <a:pt x="7192" y="215"/>
                </a:cubicBezTo>
                <a:cubicBezTo>
                  <a:pt x="7192" y="218"/>
                  <a:pt x="7192" y="222"/>
                  <a:pt x="7192" y="226"/>
                </a:cubicBezTo>
                <a:cubicBezTo>
                  <a:pt x="7192" y="226"/>
                  <a:pt x="7192" y="227"/>
                  <a:pt x="7192" y="228"/>
                </a:cubicBezTo>
                <a:cubicBezTo>
                  <a:pt x="7191" y="232"/>
                  <a:pt x="7191" y="236"/>
                  <a:pt x="7190" y="240"/>
                </a:cubicBezTo>
                <a:cubicBezTo>
                  <a:pt x="7190" y="240"/>
                  <a:pt x="7189" y="239"/>
                  <a:pt x="7189" y="238"/>
                </a:cubicBezTo>
                <a:cubicBezTo>
                  <a:pt x="7180" y="224"/>
                  <a:pt x="7182" y="223"/>
                  <a:pt x="7185" y="209"/>
                </a:cubicBezTo>
                <a:cubicBezTo>
                  <a:pt x="7188" y="194"/>
                  <a:pt x="7184" y="177"/>
                  <a:pt x="7169" y="172"/>
                </a:cubicBezTo>
                <a:cubicBezTo>
                  <a:pt x="7169" y="172"/>
                  <a:pt x="7168" y="172"/>
                  <a:pt x="7168" y="172"/>
                </a:cubicBezTo>
                <a:cubicBezTo>
                  <a:pt x="7167" y="170"/>
                  <a:pt x="7167" y="168"/>
                  <a:pt x="7166" y="166"/>
                </a:cubicBezTo>
                <a:cubicBezTo>
                  <a:pt x="7164" y="163"/>
                  <a:pt x="7161" y="161"/>
                  <a:pt x="7157" y="161"/>
                </a:cubicBezTo>
                <a:cubicBezTo>
                  <a:pt x="7153" y="162"/>
                  <a:pt x="7153" y="162"/>
                  <a:pt x="7153" y="162"/>
                </a:cubicBezTo>
                <a:cubicBezTo>
                  <a:pt x="7151" y="162"/>
                  <a:pt x="7151" y="163"/>
                  <a:pt x="7150" y="164"/>
                </a:cubicBezTo>
                <a:cubicBezTo>
                  <a:pt x="7149" y="171"/>
                  <a:pt x="7149" y="177"/>
                  <a:pt x="7149" y="184"/>
                </a:cubicBezTo>
                <a:cubicBezTo>
                  <a:pt x="7145" y="179"/>
                  <a:pt x="7140" y="175"/>
                  <a:pt x="7134" y="172"/>
                </a:cubicBezTo>
                <a:cubicBezTo>
                  <a:pt x="7124" y="166"/>
                  <a:pt x="7113" y="180"/>
                  <a:pt x="7123" y="187"/>
                </a:cubicBezTo>
                <a:cubicBezTo>
                  <a:pt x="7132" y="193"/>
                  <a:pt x="7138" y="201"/>
                  <a:pt x="7142" y="211"/>
                </a:cubicBezTo>
                <a:cubicBezTo>
                  <a:pt x="7133" y="210"/>
                  <a:pt x="7125" y="206"/>
                  <a:pt x="7120" y="198"/>
                </a:cubicBezTo>
                <a:cubicBezTo>
                  <a:pt x="7114" y="190"/>
                  <a:pt x="7113" y="181"/>
                  <a:pt x="7110" y="172"/>
                </a:cubicBezTo>
                <a:cubicBezTo>
                  <a:pt x="7109" y="168"/>
                  <a:pt x="7104" y="168"/>
                  <a:pt x="7102" y="171"/>
                </a:cubicBezTo>
                <a:cubicBezTo>
                  <a:pt x="7098" y="177"/>
                  <a:pt x="7096" y="183"/>
                  <a:pt x="7096" y="189"/>
                </a:cubicBezTo>
                <a:cubicBezTo>
                  <a:pt x="7095" y="187"/>
                  <a:pt x="7094" y="186"/>
                  <a:pt x="7092" y="185"/>
                </a:cubicBezTo>
                <a:cubicBezTo>
                  <a:pt x="7085" y="178"/>
                  <a:pt x="7074" y="189"/>
                  <a:pt x="7080" y="197"/>
                </a:cubicBezTo>
                <a:cubicBezTo>
                  <a:pt x="7084" y="203"/>
                  <a:pt x="7090" y="209"/>
                  <a:pt x="7095" y="214"/>
                </a:cubicBezTo>
                <a:cubicBezTo>
                  <a:pt x="7082" y="212"/>
                  <a:pt x="7070" y="208"/>
                  <a:pt x="7064" y="195"/>
                </a:cubicBezTo>
                <a:cubicBezTo>
                  <a:pt x="7060" y="187"/>
                  <a:pt x="7047" y="190"/>
                  <a:pt x="7049" y="199"/>
                </a:cubicBezTo>
                <a:cubicBezTo>
                  <a:pt x="7050" y="204"/>
                  <a:pt x="7052" y="208"/>
                  <a:pt x="7054" y="212"/>
                </a:cubicBezTo>
                <a:cubicBezTo>
                  <a:pt x="7045" y="209"/>
                  <a:pt x="7035" y="208"/>
                  <a:pt x="7034" y="221"/>
                </a:cubicBezTo>
                <a:cubicBezTo>
                  <a:pt x="7034" y="225"/>
                  <a:pt x="7035" y="227"/>
                  <a:pt x="7038" y="229"/>
                </a:cubicBezTo>
                <a:cubicBezTo>
                  <a:pt x="7040" y="230"/>
                  <a:pt x="7042" y="230"/>
                  <a:pt x="7044" y="229"/>
                </a:cubicBezTo>
                <a:cubicBezTo>
                  <a:pt x="7046" y="227"/>
                  <a:pt x="7055" y="233"/>
                  <a:pt x="7059" y="236"/>
                </a:cubicBezTo>
                <a:cubicBezTo>
                  <a:pt x="7049" y="235"/>
                  <a:pt x="7037" y="234"/>
                  <a:pt x="7026" y="234"/>
                </a:cubicBezTo>
                <a:cubicBezTo>
                  <a:pt x="7028" y="231"/>
                  <a:pt x="7030" y="228"/>
                  <a:pt x="7031" y="224"/>
                </a:cubicBezTo>
                <a:cubicBezTo>
                  <a:pt x="7033" y="220"/>
                  <a:pt x="7029" y="215"/>
                  <a:pt x="7024" y="216"/>
                </a:cubicBezTo>
                <a:cubicBezTo>
                  <a:pt x="7019" y="216"/>
                  <a:pt x="7014" y="218"/>
                  <a:pt x="7010" y="220"/>
                </a:cubicBezTo>
                <a:cubicBezTo>
                  <a:pt x="7015" y="213"/>
                  <a:pt x="7020" y="203"/>
                  <a:pt x="7018" y="200"/>
                </a:cubicBezTo>
                <a:cubicBezTo>
                  <a:pt x="7018" y="200"/>
                  <a:pt x="7018" y="199"/>
                  <a:pt x="7018" y="199"/>
                </a:cubicBezTo>
                <a:cubicBezTo>
                  <a:pt x="7017" y="197"/>
                  <a:pt x="7015" y="195"/>
                  <a:pt x="7012" y="196"/>
                </a:cubicBezTo>
                <a:cubicBezTo>
                  <a:pt x="7007" y="197"/>
                  <a:pt x="7002" y="200"/>
                  <a:pt x="6998" y="203"/>
                </a:cubicBezTo>
                <a:cubicBezTo>
                  <a:pt x="6997" y="200"/>
                  <a:pt x="6996" y="198"/>
                  <a:pt x="6993" y="197"/>
                </a:cubicBezTo>
                <a:cubicBezTo>
                  <a:pt x="7004" y="188"/>
                  <a:pt x="7013" y="177"/>
                  <a:pt x="7011" y="162"/>
                </a:cubicBezTo>
                <a:cubicBezTo>
                  <a:pt x="7011" y="159"/>
                  <a:pt x="7007" y="156"/>
                  <a:pt x="7003" y="156"/>
                </a:cubicBezTo>
                <a:cubicBezTo>
                  <a:pt x="6993" y="159"/>
                  <a:pt x="6982" y="167"/>
                  <a:pt x="6972" y="175"/>
                </a:cubicBezTo>
                <a:cubicBezTo>
                  <a:pt x="6974" y="166"/>
                  <a:pt x="6974" y="157"/>
                  <a:pt x="6971" y="148"/>
                </a:cubicBezTo>
                <a:cubicBezTo>
                  <a:pt x="6969" y="143"/>
                  <a:pt x="6963" y="143"/>
                  <a:pt x="6960" y="146"/>
                </a:cubicBezTo>
                <a:cubicBezTo>
                  <a:pt x="6953" y="157"/>
                  <a:pt x="6948" y="169"/>
                  <a:pt x="6944" y="181"/>
                </a:cubicBezTo>
                <a:cubicBezTo>
                  <a:pt x="6943" y="178"/>
                  <a:pt x="6941" y="175"/>
                  <a:pt x="6938" y="173"/>
                </a:cubicBezTo>
                <a:cubicBezTo>
                  <a:pt x="6937" y="172"/>
                  <a:pt x="6934" y="172"/>
                  <a:pt x="6933" y="173"/>
                </a:cubicBezTo>
                <a:cubicBezTo>
                  <a:pt x="6926" y="177"/>
                  <a:pt x="6923" y="184"/>
                  <a:pt x="6922" y="191"/>
                </a:cubicBezTo>
                <a:cubicBezTo>
                  <a:pt x="6921" y="183"/>
                  <a:pt x="6920" y="171"/>
                  <a:pt x="6913" y="170"/>
                </a:cubicBezTo>
                <a:cubicBezTo>
                  <a:pt x="6910" y="170"/>
                  <a:pt x="6908" y="170"/>
                  <a:pt x="6906" y="170"/>
                </a:cubicBezTo>
                <a:cubicBezTo>
                  <a:pt x="6907" y="165"/>
                  <a:pt x="6907" y="159"/>
                  <a:pt x="6905" y="154"/>
                </a:cubicBezTo>
                <a:cubicBezTo>
                  <a:pt x="6904" y="150"/>
                  <a:pt x="6899" y="149"/>
                  <a:pt x="6896" y="150"/>
                </a:cubicBezTo>
                <a:cubicBezTo>
                  <a:pt x="6892" y="152"/>
                  <a:pt x="6888" y="155"/>
                  <a:pt x="6885" y="159"/>
                </a:cubicBezTo>
                <a:cubicBezTo>
                  <a:pt x="6883" y="150"/>
                  <a:pt x="6883" y="140"/>
                  <a:pt x="6875" y="134"/>
                </a:cubicBezTo>
                <a:cubicBezTo>
                  <a:pt x="6872" y="132"/>
                  <a:pt x="6869" y="132"/>
                  <a:pt x="6867" y="134"/>
                </a:cubicBezTo>
                <a:cubicBezTo>
                  <a:pt x="6860" y="138"/>
                  <a:pt x="6858" y="147"/>
                  <a:pt x="6858" y="156"/>
                </a:cubicBezTo>
                <a:cubicBezTo>
                  <a:pt x="6855" y="153"/>
                  <a:pt x="6851" y="149"/>
                  <a:pt x="6847" y="146"/>
                </a:cubicBezTo>
                <a:cubicBezTo>
                  <a:pt x="6839" y="140"/>
                  <a:pt x="6829" y="149"/>
                  <a:pt x="6832" y="158"/>
                </a:cubicBezTo>
                <a:cubicBezTo>
                  <a:pt x="6837" y="170"/>
                  <a:pt x="6844" y="181"/>
                  <a:pt x="6849" y="192"/>
                </a:cubicBezTo>
                <a:cubicBezTo>
                  <a:pt x="6845" y="191"/>
                  <a:pt x="6841" y="191"/>
                  <a:pt x="6836" y="193"/>
                </a:cubicBezTo>
                <a:cubicBezTo>
                  <a:pt x="6835" y="194"/>
                  <a:pt x="6833" y="195"/>
                  <a:pt x="6832" y="197"/>
                </a:cubicBezTo>
                <a:cubicBezTo>
                  <a:pt x="6829" y="195"/>
                  <a:pt x="6826" y="193"/>
                  <a:pt x="6823" y="191"/>
                </a:cubicBezTo>
                <a:cubicBezTo>
                  <a:pt x="6811" y="184"/>
                  <a:pt x="6796" y="197"/>
                  <a:pt x="6805" y="209"/>
                </a:cubicBezTo>
                <a:cubicBezTo>
                  <a:pt x="6807" y="211"/>
                  <a:pt x="6809" y="214"/>
                  <a:pt x="6811" y="216"/>
                </a:cubicBezTo>
                <a:cubicBezTo>
                  <a:pt x="6811" y="216"/>
                  <a:pt x="6810" y="217"/>
                  <a:pt x="6810" y="217"/>
                </a:cubicBezTo>
                <a:cubicBezTo>
                  <a:pt x="6807" y="222"/>
                  <a:pt x="6806" y="227"/>
                  <a:pt x="6804" y="232"/>
                </a:cubicBezTo>
                <a:cubicBezTo>
                  <a:pt x="6801" y="232"/>
                  <a:pt x="6798" y="232"/>
                  <a:pt x="6795" y="232"/>
                </a:cubicBezTo>
                <a:cubicBezTo>
                  <a:pt x="6792" y="232"/>
                  <a:pt x="6790" y="232"/>
                  <a:pt x="6787" y="232"/>
                </a:cubicBezTo>
                <a:cubicBezTo>
                  <a:pt x="6784" y="227"/>
                  <a:pt x="6781" y="222"/>
                  <a:pt x="6774" y="218"/>
                </a:cubicBezTo>
                <a:cubicBezTo>
                  <a:pt x="6768" y="215"/>
                  <a:pt x="6763" y="221"/>
                  <a:pt x="6762" y="227"/>
                </a:cubicBezTo>
                <a:cubicBezTo>
                  <a:pt x="6760" y="222"/>
                  <a:pt x="6758" y="216"/>
                  <a:pt x="6755" y="212"/>
                </a:cubicBezTo>
                <a:cubicBezTo>
                  <a:pt x="6753" y="208"/>
                  <a:pt x="6750" y="205"/>
                  <a:pt x="6745" y="205"/>
                </a:cubicBezTo>
                <a:cubicBezTo>
                  <a:pt x="6734" y="186"/>
                  <a:pt x="6718" y="170"/>
                  <a:pt x="6700" y="161"/>
                </a:cubicBezTo>
                <a:cubicBezTo>
                  <a:pt x="6695" y="159"/>
                  <a:pt x="6690" y="164"/>
                  <a:pt x="6692" y="168"/>
                </a:cubicBezTo>
                <a:cubicBezTo>
                  <a:pt x="6700" y="186"/>
                  <a:pt x="6716" y="207"/>
                  <a:pt x="6726" y="228"/>
                </a:cubicBezTo>
                <a:cubicBezTo>
                  <a:pt x="6719" y="221"/>
                  <a:pt x="6711" y="213"/>
                  <a:pt x="6703" y="209"/>
                </a:cubicBezTo>
                <a:cubicBezTo>
                  <a:pt x="6702" y="207"/>
                  <a:pt x="6700" y="205"/>
                  <a:pt x="6698" y="203"/>
                </a:cubicBezTo>
                <a:cubicBezTo>
                  <a:pt x="6695" y="200"/>
                  <a:pt x="6690" y="202"/>
                  <a:pt x="6689" y="205"/>
                </a:cubicBezTo>
                <a:cubicBezTo>
                  <a:pt x="6686" y="206"/>
                  <a:pt x="6683" y="207"/>
                  <a:pt x="6680" y="208"/>
                </a:cubicBezTo>
                <a:cubicBezTo>
                  <a:pt x="6678" y="209"/>
                  <a:pt x="6677" y="211"/>
                  <a:pt x="6676" y="213"/>
                </a:cubicBezTo>
                <a:cubicBezTo>
                  <a:pt x="6670" y="196"/>
                  <a:pt x="6662" y="182"/>
                  <a:pt x="6651" y="176"/>
                </a:cubicBezTo>
                <a:cubicBezTo>
                  <a:pt x="6651" y="176"/>
                  <a:pt x="6650" y="176"/>
                  <a:pt x="6650" y="177"/>
                </a:cubicBezTo>
                <a:cubicBezTo>
                  <a:pt x="6643" y="190"/>
                  <a:pt x="6644" y="205"/>
                  <a:pt x="6648" y="221"/>
                </a:cubicBezTo>
                <a:cubicBezTo>
                  <a:pt x="6645" y="222"/>
                  <a:pt x="6642" y="223"/>
                  <a:pt x="6639" y="224"/>
                </a:cubicBezTo>
                <a:cubicBezTo>
                  <a:pt x="6636" y="225"/>
                  <a:pt x="6634" y="229"/>
                  <a:pt x="6634" y="232"/>
                </a:cubicBezTo>
                <a:cubicBezTo>
                  <a:pt x="6634" y="232"/>
                  <a:pt x="6634" y="232"/>
                  <a:pt x="6634" y="231"/>
                </a:cubicBezTo>
                <a:cubicBezTo>
                  <a:pt x="6632" y="228"/>
                  <a:pt x="6627" y="229"/>
                  <a:pt x="6625" y="232"/>
                </a:cubicBezTo>
                <a:cubicBezTo>
                  <a:pt x="6624" y="235"/>
                  <a:pt x="6623" y="238"/>
                  <a:pt x="6622" y="240"/>
                </a:cubicBezTo>
                <a:cubicBezTo>
                  <a:pt x="6618" y="240"/>
                  <a:pt x="6614" y="241"/>
                  <a:pt x="6610" y="241"/>
                </a:cubicBezTo>
                <a:cubicBezTo>
                  <a:pt x="6609" y="240"/>
                  <a:pt x="6609" y="238"/>
                  <a:pt x="6608" y="237"/>
                </a:cubicBezTo>
                <a:cubicBezTo>
                  <a:pt x="6606" y="235"/>
                  <a:pt x="6603" y="235"/>
                  <a:pt x="6602" y="237"/>
                </a:cubicBezTo>
                <a:cubicBezTo>
                  <a:pt x="6600" y="238"/>
                  <a:pt x="6600" y="240"/>
                  <a:pt x="6599" y="242"/>
                </a:cubicBezTo>
                <a:cubicBezTo>
                  <a:pt x="6594" y="242"/>
                  <a:pt x="6589" y="242"/>
                  <a:pt x="6584" y="243"/>
                </a:cubicBezTo>
                <a:cubicBezTo>
                  <a:pt x="6578" y="229"/>
                  <a:pt x="6569" y="216"/>
                  <a:pt x="6561" y="206"/>
                </a:cubicBezTo>
                <a:cubicBezTo>
                  <a:pt x="6557" y="201"/>
                  <a:pt x="6549" y="204"/>
                  <a:pt x="6550" y="210"/>
                </a:cubicBezTo>
                <a:cubicBezTo>
                  <a:pt x="6551" y="222"/>
                  <a:pt x="6554" y="233"/>
                  <a:pt x="6558" y="244"/>
                </a:cubicBezTo>
                <a:cubicBezTo>
                  <a:pt x="6553" y="244"/>
                  <a:pt x="6548" y="245"/>
                  <a:pt x="6542" y="245"/>
                </a:cubicBezTo>
                <a:cubicBezTo>
                  <a:pt x="6542" y="243"/>
                  <a:pt x="6542" y="241"/>
                  <a:pt x="6541" y="239"/>
                </a:cubicBezTo>
                <a:cubicBezTo>
                  <a:pt x="6541" y="238"/>
                  <a:pt x="6540" y="237"/>
                  <a:pt x="6538" y="238"/>
                </a:cubicBezTo>
                <a:cubicBezTo>
                  <a:pt x="6538" y="238"/>
                  <a:pt x="6537" y="239"/>
                  <a:pt x="6537" y="240"/>
                </a:cubicBezTo>
                <a:cubicBezTo>
                  <a:pt x="6529" y="229"/>
                  <a:pt x="6520" y="219"/>
                  <a:pt x="6512" y="211"/>
                </a:cubicBezTo>
                <a:cubicBezTo>
                  <a:pt x="6504" y="204"/>
                  <a:pt x="6494" y="214"/>
                  <a:pt x="6497" y="222"/>
                </a:cubicBezTo>
                <a:cubicBezTo>
                  <a:pt x="6499" y="230"/>
                  <a:pt x="6504" y="239"/>
                  <a:pt x="6509" y="248"/>
                </a:cubicBezTo>
                <a:cubicBezTo>
                  <a:pt x="6470" y="250"/>
                  <a:pt x="6432" y="253"/>
                  <a:pt x="6394" y="257"/>
                </a:cubicBezTo>
                <a:cubicBezTo>
                  <a:pt x="6417" y="242"/>
                  <a:pt x="6438" y="224"/>
                  <a:pt x="6444" y="200"/>
                </a:cubicBezTo>
                <a:cubicBezTo>
                  <a:pt x="6444" y="198"/>
                  <a:pt x="6442" y="196"/>
                  <a:pt x="6440" y="196"/>
                </a:cubicBezTo>
                <a:cubicBezTo>
                  <a:pt x="6416" y="200"/>
                  <a:pt x="6394" y="218"/>
                  <a:pt x="6371" y="234"/>
                </a:cubicBezTo>
                <a:cubicBezTo>
                  <a:pt x="6372" y="228"/>
                  <a:pt x="6373" y="222"/>
                  <a:pt x="6374" y="216"/>
                </a:cubicBezTo>
                <a:cubicBezTo>
                  <a:pt x="6400" y="188"/>
                  <a:pt x="6396" y="144"/>
                  <a:pt x="6407" y="110"/>
                </a:cubicBezTo>
                <a:cubicBezTo>
                  <a:pt x="6409" y="104"/>
                  <a:pt x="6402" y="96"/>
                  <a:pt x="6396" y="101"/>
                </a:cubicBezTo>
                <a:cubicBezTo>
                  <a:pt x="6366" y="125"/>
                  <a:pt x="6378" y="168"/>
                  <a:pt x="6354" y="195"/>
                </a:cubicBezTo>
                <a:cubicBezTo>
                  <a:pt x="6348" y="201"/>
                  <a:pt x="6343" y="205"/>
                  <a:pt x="6336" y="209"/>
                </a:cubicBezTo>
                <a:cubicBezTo>
                  <a:pt x="6350" y="197"/>
                  <a:pt x="6359" y="183"/>
                  <a:pt x="6359" y="167"/>
                </a:cubicBezTo>
                <a:cubicBezTo>
                  <a:pt x="6359" y="165"/>
                  <a:pt x="6358" y="164"/>
                  <a:pt x="6357" y="164"/>
                </a:cubicBezTo>
                <a:cubicBezTo>
                  <a:pt x="6348" y="166"/>
                  <a:pt x="6341" y="169"/>
                  <a:pt x="6333" y="174"/>
                </a:cubicBezTo>
                <a:cubicBezTo>
                  <a:pt x="6335" y="163"/>
                  <a:pt x="6336" y="151"/>
                  <a:pt x="6337" y="140"/>
                </a:cubicBezTo>
                <a:cubicBezTo>
                  <a:pt x="6339" y="116"/>
                  <a:pt x="6344" y="91"/>
                  <a:pt x="6335" y="68"/>
                </a:cubicBezTo>
                <a:cubicBezTo>
                  <a:pt x="6334" y="66"/>
                  <a:pt x="6331" y="65"/>
                  <a:pt x="6330" y="67"/>
                </a:cubicBezTo>
                <a:cubicBezTo>
                  <a:pt x="6304" y="104"/>
                  <a:pt x="6323" y="157"/>
                  <a:pt x="6298" y="194"/>
                </a:cubicBezTo>
                <a:cubicBezTo>
                  <a:pt x="6295" y="199"/>
                  <a:pt x="6290" y="204"/>
                  <a:pt x="6285" y="208"/>
                </a:cubicBezTo>
                <a:cubicBezTo>
                  <a:pt x="6282" y="209"/>
                  <a:pt x="6280" y="210"/>
                  <a:pt x="6277" y="211"/>
                </a:cubicBezTo>
                <a:cubicBezTo>
                  <a:pt x="6290" y="190"/>
                  <a:pt x="6293" y="153"/>
                  <a:pt x="6279" y="133"/>
                </a:cubicBezTo>
                <a:cubicBezTo>
                  <a:pt x="6278" y="132"/>
                  <a:pt x="6276" y="132"/>
                  <a:pt x="6275" y="133"/>
                </a:cubicBezTo>
                <a:cubicBezTo>
                  <a:pt x="6265" y="145"/>
                  <a:pt x="6265" y="159"/>
                  <a:pt x="6263" y="173"/>
                </a:cubicBezTo>
                <a:cubicBezTo>
                  <a:pt x="6260" y="189"/>
                  <a:pt x="6255" y="198"/>
                  <a:pt x="6247" y="207"/>
                </a:cubicBezTo>
                <a:cubicBezTo>
                  <a:pt x="6248" y="203"/>
                  <a:pt x="6249" y="198"/>
                  <a:pt x="6250" y="194"/>
                </a:cubicBezTo>
                <a:cubicBezTo>
                  <a:pt x="6251" y="187"/>
                  <a:pt x="6253" y="181"/>
                  <a:pt x="6253" y="174"/>
                </a:cubicBezTo>
                <a:cubicBezTo>
                  <a:pt x="6256" y="160"/>
                  <a:pt x="6260" y="145"/>
                  <a:pt x="6259" y="131"/>
                </a:cubicBezTo>
                <a:cubicBezTo>
                  <a:pt x="6258" y="122"/>
                  <a:pt x="6246" y="120"/>
                  <a:pt x="6242" y="128"/>
                </a:cubicBezTo>
                <a:cubicBezTo>
                  <a:pt x="6236" y="139"/>
                  <a:pt x="6233" y="152"/>
                  <a:pt x="6231" y="165"/>
                </a:cubicBezTo>
                <a:cubicBezTo>
                  <a:pt x="6228" y="172"/>
                  <a:pt x="6226" y="179"/>
                  <a:pt x="6223" y="186"/>
                </a:cubicBezTo>
                <a:cubicBezTo>
                  <a:pt x="6223" y="175"/>
                  <a:pt x="6221" y="163"/>
                  <a:pt x="6219" y="152"/>
                </a:cubicBezTo>
                <a:cubicBezTo>
                  <a:pt x="6217" y="147"/>
                  <a:pt x="6212" y="124"/>
                  <a:pt x="6205" y="122"/>
                </a:cubicBezTo>
                <a:cubicBezTo>
                  <a:pt x="6204" y="121"/>
                  <a:pt x="6203" y="121"/>
                  <a:pt x="6202" y="121"/>
                </a:cubicBezTo>
                <a:cubicBezTo>
                  <a:pt x="6198" y="120"/>
                  <a:pt x="6195" y="123"/>
                  <a:pt x="6194" y="127"/>
                </a:cubicBezTo>
                <a:cubicBezTo>
                  <a:pt x="6193" y="131"/>
                  <a:pt x="6193" y="134"/>
                  <a:pt x="6193" y="138"/>
                </a:cubicBezTo>
                <a:cubicBezTo>
                  <a:pt x="6189" y="129"/>
                  <a:pt x="6185" y="120"/>
                  <a:pt x="6180" y="113"/>
                </a:cubicBezTo>
                <a:cubicBezTo>
                  <a:pt x="6178" y="110"/>
                  <a:pt x="6174" y="111"/>
                  <a:pt x="6173" y="114"/>
                </a:cubicBezTo>
                <a:cubicBezTo>
                  <a:pt x="6166" y="152"/>
                  <a:pt x="6189" y="187"/>
                  <a:pt x="6183" y="227"/>
                </a:cubicBezTo>
                <a:cubicBezTo>
                  <a:pt x="6182" y="232"/>
                  <a:pt x="6181" y="237"/>
                  <a:pt x="6180" y="241"/>
                </a:cubicBezTo>
                <a:cubicBezTo>
                  <a:pt x="6178" y="220"/>
                  <a:pt x="6175" y="191"/>
                  <a:pt x="6163" y="176"/>
                </a:cubicBezTo>
                <a:cubicBezTo>
                  <a:pt x="6161" y="173"/>
                  <a:pt x="6157" y="174"/>
                  <a:pt x="6155" y="177"/>
                </a:cubicBezTo>
                <a:cubicBezTo>
                  <a:pt x="6144" y="195"/>
                  <a:pt x="6152" y="219"/>
                  <a:pt x="6154" y="239"/>
                </a:cubicBezTo>
                <a:cubicBezTo>
                  <a:pt x="6151" y="233"/>
                  <a:pt x="6149" y="227"/>
                  <a:pt x="6147" y="221"/>
                </a:cubicBezTo>
                <a:cubicBezTo>
                  <a:pt x="6125" y="157"/>
                  <a:pt x="6167" y="111"/>
                  <a:pt x="6176" y="51"/>
                </a:cubicBezTo>
                <a:cubicBezTo>
                  <a:pt x="6177" y="49"/>
                  <a:pt x="6174" y="46"/>
                  <a:pt x="6171" y="48"/>
                </a:cubicBezTo>
                <a:cubicBezTo>
                  <a:pt x="6143" y="74"/>
                  <a:pt x="6124" y="114"/>
                  <a:pt x="6117" y="152"/>
                </a:cubicBezTo>
                <a:cubicBezTo>
                  <a:pt x="6119" y="143"/>
                  <a:pt x="6120" y="134"/>
                  <a:pt x="6121" y="124"/>
                </a:cubicBezTo>
                <a:cubicBezTo>
                  <a:pt x="6121" y="121"/>
                  <a:pt x="6118" y="118"/>
                  <a:pt x="6115" y="120"/>
                </a:cubicBezTo>
                <a:cubicBezTo>
                  <a:pt x="6094" y="134"/>
                  <a:pt x="6088" y="160"/>
                  <a:pt x="6089" y="185"/>
                </a:cubicBezTo>
                <a:cubicBezTo>
                  <a:pt x="6087" y="177"/>
                  <a:pt x="6086" y="169"/>
                  <a:pt x="6084" y="161"/>
                </a:cubicBezTo>
                <a:cubicBezTo>
                  <a:pt x="6085" y="155"/>
                  <a:pt x="6088" y="148"/>
                  <a:pt x="6091" y="141"/>
                </a:cubicBezTo>
                <a:cubicBezTo>
                  <a:pt x="6101" y="118"/>
                  <a:pt x="6123" y="89"/>
                  <a:pt x="6117" y="63"/>
                </a:cubicBezTo>
                <a:cubicBezTo>
                  <a:pt x="6117" y="62"/>
                  <a:pt x="6116" y="62"/>
                  <a:pt x="6115" y="62"/>
                </a:cubicBezTo>
                <a:cubicBezTo>
                  <a:pt x="6090" y="73"/>
                  <a:pt x="6072" y="119"/>
                  <a:pt x="6063" y="143"/>
                </a:cubicBezTo>
                <a:cubicBezTo>
                  <a:pt x="6061" y="147"/>
                  <a:pt x="6060" y="151"/>
                  <a:pt x="6059" y="156"/>
                </a:cubicBezTo>
                <a:cubicBezTo>
                  <a:pt x="6052" y="145"/>
                  <a:pt x="6047" y="134"/>
                  <a:pt x="6041" y="122"/>
                </a:cubicBezTo>
                <a:cubicBezTo>
                  <a:pt x="6024" y="84"/>
                  <a:pt x="6017" y="43"/>
                  <a:pt x="6000" y="6"/>
                </a:cubicBezTo>
                <a:cubicBezTo>
                  <a:pt x="5998" y="1"/>
                  <a:pt x="5988" y="0"/>
                  <a:pt x="5988" y="7"/>
                </a:cubicBezTo>
                <a:cubicBezTo>
                  <a:pt x="5985" y="62"/>
                  <a:pt x="6010" y="121"/>
                  <a:pt x="6035" y="169"/>
                </a:cubicBezTo>
                <a:cubicBezTo>
                  <a:pt x="6023" y="153"/>
                  <a:pt x="6014" y="136"/>
                  <a:pt x="6005" y="114"/>
                </a:cubicBezTo>
                <a:cubicBezTo>
                  <a:pt x="5996" y="91"/>
                  <a:pt x="5989" y="70"/>
                  <a:pt x="5970" y="53"/>
                </a:cubicBezTo>
                <a:cubicBezTo>
                  <a:pt x="5964" y="47"/>
                  <a:pt x="5954" y="55"/>
                  <a:pt x="5957" y="62"/>
                </a:cubicBezTo>
                <a:cubicBezTo>
                  <a:pt x="5977" y="106"/>
                  <a:pt x="5988" y="158"/>
                  <a:pt x="6020" y="195"/>
                </a:cubicBezTo>
                <a:cubicBezTo>
                  <a:pt x="6029" y="206"/>
                  <a:pt x="6040" y="215"/>
                  <a:pt x="6050" y="225"/>
                </a:cubicBezTo>
                <a:cubicBezTo>
                  <a:pt x="6045" y="223"/>
                  <a:pt x="6039" y="221"/>
                  <a:pt x="6034" y="219"/>
                </a:cubicBezTo>
                <a:cubicBezTo>
                  <a:pt x="6011" y="210"/>
                  <a:pt x="5994" y="196"/>
                  <a:pt x="5976" y="180"/>
                </a:cubicBezTo>
                <a:cubicBezTo>
                  <a:pt x="5974" y="178"/>
                  <a:pt x="5971" y="179"/>
                  <a:pt x="5971" y="182"/>
                </a:cubicBezTo>
                <a:cubicBezTo>
                  <a:pt x="5967" y="208"/>
                  <a:pt x="5989" y="226"/>
                  <a:pt x="6011" y="237"/>
                </a:cubicBezTo>
                <a:cubicBezTo>
                  <a:pt x="6012" y="241"/>
                  <a:pt x="6013" y="245"/>
                  <a:pt x="6014" y="248"/>
                </a:cubicBezTo>
                <a:cubicBezTo>
                  <a:pt x="6007" y="242"/>
                  <a:pt x="6000" y="237"/>
                  <a:pt x="5993" y="234"/>
                </a:cubicBezTo>
                <a:cubicBezTo>
                  <a:pt x="5990" y="233"/>
                  <a:pt x="5986" y="235"/>
                  <a:pt x="5987" y="238"/>
                </a:cubicBezTo>
                <a:cubicBezTo>
                  <a:pt x="5991" y="255"/>
                  <a:pt x="6001" y="265"/>
                  <a:pt x="6009" y="280"/>
                </a:cubicBezTo>
                <a:cubicBezTo>
                  <a:pt x="6012" y="287"/>
                  <a:pt x="6014" y="294"/>
                  <a:pt x="6015" y="300"/>
                </a:cubicBezTo>
                <a:cubicBezTo>
                  <a:pt x="6014" y="300"/>
                  <a:pt x="6014" y="301"/>
                  <a:pt x="6013" y="301"/>
                </a:cubicBezTo>
                <a:cubicBezTo>
                  <a:pt x="6012" y="302"/>
                  <a:pt x="6011" y="302"/>
                  <a:pt x="6010" y="302"/>
                </a:cubicBezTo>
                <a:cubicBezTo>
                  <a:pt x="6010" y="277"/>
                  <a:pt x="5991" y="252"/>
                  <a:pt x="5975" y="235"/>
                </a:cubicBezTo>
                <a:cubicBezTo>
                  <a:pt x="5972" y="232"/>
                  <a:pt x="5964" y="233"/>
                  <a:pt x="5965" y="239"/>
                </a:cubicBezTo>
                <a:cubicBezTo>
                  <a:pt x="5967" y="248"/>
                  <a:pt x="5970" y="256"/>
                  <a:pt x="5973" y="264"/>
                </a:cubicBezTo>
                <a:cubicBezTo>
                  <a:pt x="5972" y="263"/>
                  <a:pt x="5970" y="263"/>
                  <a:pt x="5969" y="263"/>
                </a:cubicBezTo>
                <a:cubicBezTo>
                  <a:pt x="5964" y="263"/>
                  <a:pt x="5960" y="267"/>
                  <a:pt x="5959" y="272"/>
                </a:cubicBezTo>
                <a:cubicBezTo>
                  <a:pt x="5960" y="268"/>
                  <a:pt x="5958" y="265"/>
                  <a:pt x="5954" y="263"/>
                </a:cubicBezTo>
                <a:cubicBezTo>
                  <a:pt x="5948" y="251"/>
                  <a:pt x="5940" y="240"/>
                  <a:pt x="5931" y="232"/>
                </a:cubicBezTo>
                <a:cubicBezTo>
                  <a:pt x="5928" y="229"/>
                  <a:pt x="5923" y="232"/>
                  <a:pt x="5923" y="236"/>
                </a:cubicBezTo>
                <a:cubicBezTo>
                  <a:pt x="5923" y="237"/>
                  <a:pt x="5923" y="237"/>
                  <a:pt x="5923" y="237"/>
                </a:cubicBezTo>
                <a:cubicBezTo>
                  <a:pt x="5919" y="237"/>
                  <a:pt x="5915" y="238"/>
                  <a:pt x="5911" y="240"/>
                </a:cubicBezTo>
                <a:cubicBezTo>
                  <a:pt x="5912" y="239"/>
                  <a:pt x="5912" y="237"/>
                  <a:pt x="5913" y="235"/>
                </a:cubicBezTo>
                <a:cubicBezTo>
                  <a:pt x="5914" y="227"/>
                  <a:pt x="5913" y="215"/>
                  <a:pt x="5902" y="214"/>
                </a:cubicBezTo>
                <a:cubicBezTo>
                  <a:pt x="5901" y="214"/>
                  <a:pt x="5899" y="215"/>
                  <a:pt x="5899" y="217"/>
                </a:cubicBezTo>
                <a:cubicBezTo>
                  <a:pt x="5897" y="220"/>
                  <a:pt x="5897" y="224"/>
                  <a:pt x="5896" y="228"/>
                </a:cubicBezTo>
                <a:cubicBezTo>
                  <a:pt x="5895" y="232"/>
                  <a:pt x="5893" y="236"/>
                  <a:pt x="5891" y="239"/>
                </a:cubicBezTo>
                <a:cubicBezTo>
                  <a:pt x="5891" y="233"/>
                  <a:pt x="5891" y="226"/>
                  <a:pt x="5889" y="220"/>
                </a:cubicBezTo>
                <a:cubicBezTo>
                  <a:pt x="5888" y="216"/>
                  <a:pt x="5883" y="214"/>
                  <a:pt x="5880" y="217"/>
                </a:cubicBezTo>
                <a:cubicBezTo>
                  <a:pt x="5876" y="220"/>
                  <a:pt x="5874" y="225"/>
                  <a:pt x="5873" y="229"/>
                </a:cubicBezTo>
                <a:cubicBezTo>
                  <a:pt x="5872" y="225"/>
                  <a:pt x="5870" y="222"/>
                  <a:pt x="5867" y="219"/>
                </a:cubicBezTo>
                <a:cubicBezTo>
                  <a:pt x="5865" y="218"/>
                  <a:pt x="5863" y="218"/>
                  <a:pt x="5862" y="219"/>
                </a:cubicBezTo>
                <a:cubicBezTo>
                  <a:pt x="5859" y="221"/>
                  <a:pt x="5857" y="223"/>
                  <a:pt x="5856" y="227"/>
                </a:cubicBezTo>
                <a:cubicBezTo>
                  <a:pt x="5856" y="224"/>
                  <a:pt x="5856" y="222"/>
                  <a:pt x="5855" y="219"/>
                </a:cubicBezTo>
                <a:cubicBezTo>
                  <a:pt x="5854" y="211"/>
                  <a:pt x="5843" y="212"/>
                  <a:pt x="5840" y="218"/>
                </a:cubicBezTo>
                <a:cubicBezTo>
                  <a:pt x="5839" y="221"/>
                  <a:pt x="5839" y="224"/>
                  <a:pt x="5838" y="228"/>
                </a:cubicBezTo>
                <a:cubicBezTo>
                  <a:pt x="5833" y="228"/>
                  <a:pt x="5828" y="230"/>
                  <a:pt x="5823" y="235"/>
                </a:cubicBezTo>
                <a:cubicBezTo>
                  <a:pt x="5821" y="238"/>
                  <a:pt x="5821" y="243"/>
                  <a:pt x="5824" y="246"/>
                </a:cubicBezTo>
                <a:cubicBezTo>
                  <a:pt x="5819" y="248"/>
                  <a:pt x="5816" y="252"/>
                  <a:pt x="5817" y="257"/>
                </a:cubicBezTo>
                <a:cubicBezTo>
                  <a:pt x="5819" y="266"/>
                  <a:pt x="5824" y="271"/>
                  <a:pt x="5831" y="277"/>
                </a:cubicBezTo>
                <a:cubicBezTo>
                  <a:pt x="5843" y="288"/>
                  <a:pt x="5850" y="303"/>
                  <a:pt x="5835" y="316"/>
                </a:cubicBezTo>
                <a:cubicBezTo>
                  <a:pt x="5834" y="317"/>
                  <a:pt x="5834" y="317"/>
                  <a:pt x="5834" y="317"/>
                </a:cubicBezTo>
                <a:cubicBezTo>
                  <a:pt x="5831" y="316"/>
                  <a:pt x="5828" y="314"/>
                  <a:pt x="5825" y="312"/>
                </a:cubicBezTo>
                <a:cubicBezTo>
                  <a:pt x="5825" y="311"/>
                  <a:pt x="5824" y="311"/>
                  <a:pt x="5823" y="310"/>
                </a:cubicBezTo>
                <a:cubicBezTo>
                  <a:pt x="5823" y="309"/>
                  <a:pt x="5822" y="309"/>
                  <a:pt x="5820" y="309"/>
                </a:cubicBezTo>
                <a:cubicBezTo>
                  <a:pt x="5815" y="305"/>
                  <a:pt x="5809" y="301"/>
                  <a:pt x="5803" y="297"/>
                </a:cubicBezTo>
                <a:cubicBezTo>
                  <a:pt x="5802" y="296"/>
                  <a:pt x="5800" y="294"/>
                  <a:pt x="5799" y="293"/>
                </a:cubicBezTo>
                <a:cubicBezTo>
                  <a:pt x="5807" y="287"/>
                  <a:pt x="5808" y="288"/>
                  <a:pt x="5813" y="279"/>
                </a:cubicBezTo>
                <a:cubicBezTo>
                  <a:pt x="5816" y="272"/>
                  <a:pt x="5809" y="267"/>
                  <a:pt x="5803" y="267"/>
                </a:cubicBezTo>
                <a:cubicBezTo>
                  <a:pt x="5801" y="267"/>
                  <a:pt x="5800" y="267"/>
                  <a:pt x="5798" y="267"/>
                </a:cubicBezTo>
                <a:cubicBezTo>
                  <a:pt x="5800" y="258"/>
                  <a:pt x="5795" y="250"/>
                  <a:pt x="5788" y="240"/>
                </a:cubicBezTo>
                <a:cubicBezTo>
                  <a:pt x="5782" y="232"/>
                  <a:pt x="5777" y="225"/>
                  <a:pt x="5765" y="226"/>
                </a:cubicBezTo>
                <a:cubicBezTo>
                  <a:pt x="5753" y="226"/>
                  <a:pt x="5753" y="236"/>
                  <a:pt x="5745" y="240"/>
                </a:cubicBezTo>
                <a:cubicBezTo>
                  <a:pt x="5744" y="241"/>
                  <a:pt x="5733" y="243"/>
                  <a:pt x="5730" y="244"/>
                </a:cubicBezTo>
                <a:cubicBezTo>
                  <a:pt x="5730" y="244"/>
                  <a:pt x="5729" y="244"/>
                  <a:pt x="5729" y="244"/>
                </a:cubicBezTo>
                <a:cubicBezTo>
                  <a:pt x="5728" y="243"/>
                  <a:pt x="5728" y="241"/>
                  <a:pt x="5727" y="239"/>
                </a:cubicBezTo>
                <a:cubicBezTo>
                  <a:pt x="5721" y="228"/>
                  <a:pt x="5711" y="229"/>
                  <a:pt x="5703" y="234"/>
                </a:cubicBezTo>
                <a:cubicBezTo>
                  <a:pt x="5699" y="225"/>
                  <a:pt x="5693" y="217"/>
                  <a:pt x="5684" y="211"/>
                </a:cubicBezTo>
                <a:cubicBezTo>
                  <a:pt x="5676" y="206"/>
                  <a:pt x="5667" y="216"/>
                  <a:pt x="5673" y="223"/>
                </a:cubicBezTo>
                <a:cubicBezTo>
                  <a:pt x="5680" y="232"/>
                  <a:pt x="5685" y="240"/>
                  <a:pt x="5687" y="250"/>
                </a:cubicBezTo>
                <a:cubicBezTo>
                  <a:pt x="5682" y="249"/>
                  <a:pt x="5677" y="246"/>
                  <a:pt x="5675" y="241"/>
                </a:cubicBezTo>
                <a:cubicBezTo>
                  <a:pt x="5671" y="231"/>
                  <a:pt x="5658" y="238"/>
                  <a:pt x="5659" y="247"/>
                </a:cubicBezTo>
                <a:cubicBezTo>
                  <a:pt x="5660" y="259"/>
                  <a:pt x="5671" y="267"/>
                  <a:pt x="5682" y="269"/>
                </a:cubicBezTo>
                <a:cubicBezTo>
                  <a:pt x="5685" y="270"/>
                  <a:pt x="5688" y="271"/>
                  <a:pt x="5690" y="271"/>
                </a:cubicBezTo>
                <a:cubicBezTo>
                  <a:pt x="5691" y="277"/>
                  <a:pt x="5692" y="282"/>
                  <a:pt x="5695" y="288"/>
                </a:cubicBezTo>
                <a:cubicBezTo>
                  <a:pt x="5696" y="291"/>
                  <a:pt x="5699" y="294"/>
                  <a:pt x="5701" y="297"/>
                </a:cubicBezTo>
                <a:cubicBezTo>
                  <a:pt x="5701" y="298"/>
                  <a:pt x="5701" y="298"/>
                  <a:pt x="5702" y="299"/>
                </a:cubicBezTo>
                <a:cubicBezTo>
                  <a:pt x="5704" y="303"/>
                  <a:pt x="5706" y="307"/>
                  <a:pt x="5708" y="310"/>
                </a:cubicBezTo>
                <a:cubicBezTo>
                  <a:pt x="5707" y="310"/>
                  <a:pt x="5706" y="310"/>
                  <a:pt x="5705" y="309"/>
                </a:cubicBezTo>
                <a:cubicBezTo>
                  <a:pt x="5690" y="302"/>
                  <a:pt x="5691" y="300"/>
                  <a:pt x="5686" y="287"/>
                </a:cubicBezTo>
                <a:cubicBezTo>
                  <a:pt x="5680" y="273"/>
                  <a:pt x="5668" y="261"/>
                  <a:pt x="5652" y="264"/>
                </a:cubicBezTo>
                <a:cubicBezTo>
                  <a:pt x="5652" y="265"/>
                  <a:pt x="5651" y="265"/>
                  <a:pt x="5651" y="265"/>
                </a:cubicBezTo>
                <a:cubicBezTo>
                  <a:pt x="5650" y="264"/>
                  <a:pt x="5648" y="263"/>
                  <a:pt x="5646" y="262"/>
                </a:cubicBezTo>
                <a:cubicBezTo>
                  <a:pt x="5643" y="260"/>
                  <a:pt x="5639" y="260"/>
                  <a:pt x="5636" y="262"/>
                </a:cubicBezTo>
                <a:cubicBezTo>
                  <a:pt x="5633" y="265"/>
                  <a:pt x="5633" y="265"/>
                  <a:pt x="5633" y="265"/>
                </a:cubicBezTo>
                <a:cubicBezTo>
                  <a:pt x="5632" y="266"/>
                  <a:pt x="5632" y="267"/>
                  <a:pt x="5632" y="268"/>
                </a:cubicBezTo>
                <a:cubicBezTo>
                  <a:pt x="5635" y="274"/>
                  <a:pt x="5638" y="280"/>
                  <a:pt x="5642" y="285"/>
                </a:cubicBezTo>
                <a:cubicBezTo>
                  <a:pt x="5636" y="284"/>
                  <a:pt x="5629" y="283"/>
                  <a:pt x="5623" y="283"/>
                </a:cubicBezTo>
                <a:cubicBezTo>
                  <a:pt x="5611" y="284"/>
                  <a:pt x="5609" y="301"/>
                  <a:pt x="5622" y="302"/>
                </a:cubicBezTo>
                <a:cubicBezTo>
                  <a:pt x="5632" y="302"/>
                  <a:pt x="5643" y="306"/>
                  <a:pt x="5651" y="312"/>
                </a:cubicBezTo>
                <a:cubicBezTo>
                  <a:pt x="5643" y="316"/>
                  <a:pt x="5634" y="317"/>
                  <a:pt x="5625" y="313"/>
                </a:cubicBezTo>
                <a:cubicBezTo>
                  <a:pt x="5616" y="309"/>
                  <a:pt x="5610" y="302"/>
                  <a:pt x="5603" y="296"/>
                </a:cubicBezTo>
                <a:cubicBezTo>
                  <a:pt x="5600" y="294"/>
                  <a:pt x="5596" y="297"/>
                  <a:pt x="5596" y="300"/>
                </a:cubicBezTo>
                <a:cubicBezTo>
                  <a:pt x="5595" y="307"/>
                  <a:pt x="5597" y="313"/>
                  <a:pt x="5601" y="318"/>
                </a:cubicBezTo>
                <a:cubicBezTo>
                  <a:pt x="5599" y="318"/>
                  <a:pt x="5597" y="317"/>
                  <a:pt x="5595" y="317"/>
                </a:cubicBezTo>
                <a:cubicBezTo>
                  <a:pt x="5585" y="315"/>
                  <a:pt x="5582" y="331"/>
                  <a:pt x="5591" y="334"/>
                </a:cubicBezTo>
                <a:cubicBezTo>
                  <a:pt x="5598" y="337"/>
                  <a:pt x="5606" y="339"/>
                  <a:pt x="5614" y="340"/>
                </a:cubicBezTo>
                <a:cubicBezTo>
                  <a:pt x="5601" y="345"/>
                  <a:pt x="5589" y="348"/>
                  <a:pt x="5576" y="341"/>
                </a:cubicBezTo>
                <a:cubicBezTo>
                  <a:pt x="5569" y="337"/>
                  <a:pt x="5560" y="346"/>
                  <a:pt x="5566" y="353"/>
                </a:cubicBezTo>
                <a:cubicBezTo>
                  <a:pt x="5570" y="356"/>
                  <a:pt x="5574" y="359"/>
                  <a:pt x="5578" y="361"/>
                </a:cubicBezTo>
                <a:cubicBezTo>
                  <a:pt x="5569" y="363"/>
                  <a:pt x="5560" y="368"/>
                  <a:pt x="5566" y="380"/>
                </a:cubicBezTo>
                <a:cubicBezTo>
                  <a:pt x="5568" y="382"/>
                  <a:pt x="5571" y="384"/>
                  <a:pt x="5574" y="383"/>
                </a:cubicBezTo>
                <a:cubicBezTo>
                  <a:pt x="5576" y="383"/>
                  <a:pt x="5577" y="382"/>
                  <a:pt x="5578" y="380"/>
                </a:cubicBezTo>
                <a:cubicBezTo>
                  <a:pt x="5580" y="377"/>
                  <a:pt x="5592" y="378"/>
                  <a:pt x="5597" y="378"/>
                </a:cubicBezTo>
                <a:cubicBezTo>
                  <a:pt x="5590" y="382"/>
                  <a:pt x="5584" y="389"/>
                  <a:pt x="5580" y="397"/>
                </a:cubicBezTo>
                <a:cubicBezTo>
                  <a:pt x="5579" y="399"/>
                  <a:pt x="5580" y="401"/>
                  <a:pt x="5580" y="403"/>
                </a:cubicBezTo>
                <a:cubicBezTo>
                  <a:pt x="5575" y="404"/>
                  <a:pt x="5571" y="406"/>
                  <a:pt x="5566" y="407"/>
                </a:cubicBezTo>
                <a:cubicBezTo>
                  <a:pt x="5567" y="399"/>
                  <a:pt x="5567" y="391"/>
                  <a:pt x="5566" y="384"/>
                </a:cubicBezTo>
                <a:cubicBezTo>
                  <a:pt x="5564" y="379"/>
                  <a:pt x="5559" y="377"/>
                  <a:pt x="5555" y="380"/>
                </a:cubicBezTo>
                <a:cubicBezTo>
                  <a:pt x="5551" y="383"/>
                  <a:pt x="5548" y="387"/>
                  <a:pt x="5545" y="391"/>
                </a:cubicBezTo>
                <a:cubicBezTo>
                  <a:pt x="5545" y="382"/>
                  <a:pt x="5545" y="372"/>
                  <a:pt x="5541" y="370"/>
                </a:cubicBezTo>
                <a:cubicBezTo>
                  <a:pt x="5541" y="370"/>
                  <a:pt x="5541" y="370"/>
                  <a:pt x="5541" y="369"/>
                </a:cubicBezTo>
                <a:cubicBezTo>
                  <a:pt x="5539" y="368"/>
                  <a:pt x="5536" y="368"/>
                  <a:pt x="5534" y="370"/>
                </a:cubicBezTo>
                <a:cubicBezTo>
                  <a:pt x="5530" y="374"/>
                  <a:pt x="5528" y="378"/>
                  <a:pt x="5526" y="383"/>
                </a:cubicBezTo>
                <a:cubicBezTo>
                  <a:pt x="5524" y="382"/>
                  <a:pt x="5521" y="381"/>
                  <a:pt x="5519" y="381"/>
                </a:cubicBezTo>
                <a:cubicBezTo>
                  <a:pt x="5523" y="368"/>
                  <a:pt x="5524" y="354"/>
                  <a:pt x="5515" y="342"/>
                </a:cubicBezTo>
                <a:cubicBezTo>
                  <a:pt x="5513" y="340"/>
                  <a:pt x="5508" y="339"/>
                  <a:pt x="5505" y="342"/>
                </a:cubicBezTo>
                <a:cubicBezTo>
                  <a:pt x="5497" y="350"/>
                  <a:pt x="5493" y="362"/>
                  <a:pt x="5489" y="374"/>
                </a:cubicBezTo>
                <a:cubicBezTo>
                  <a:pt x="5486" y="366"/>
                  <a:pt x="5480" y="358"/>
                  <a:pt x="5473" y="352"/>
                </a:cubicBezTo>
                <a:cubicBezTo>
                  <a:pt x="5469" y="349"/>
                  <a:pt x="5463" y="352"/>
                  <a:pt x="5463" y="357"/>
                </a:cubicBezTo>
                <a:cubicBezTo>
                  <a:pt x="5462" y="369"/>
                  <a:pt x="5466" y="382"/>
                  <a:pt x="5468" y="394"/>
                </a:cubicBezTo>
                <a:cubicBezTo>
                  <a:pt x="5466" y="393"/>
                  <a:pt x="5463" y="392"/>
                  <a:pt x="5460" y="392"/>
                </a:cubicBezTo>
                <a:cubicBezTo>
                  <a:pt x="5458" y="391"/>
                  <a:pt x="5456" y="392"/>
                  <a:pt x="5455" y="394"/>
                </a:cubicBezTo>
                <a:cubicBezTo>
                  <a:pt x="5451" y="401"/>
                  <a:pt x="5453" y="408"/>
                  <a:pt x="5455" y="415"/>
                </a:cubicBezTo>
                <a:cubicBezTo>
                  <a:pt x="5450" y="409"/>
                  <a:pt x="5444" y="399"/>
                  <a:pt x="5437" y="402"/>
                </a:cubicBezTo>
                <a:cubicBezTo>
                  <a:pt x="5434" y="403"/>
                  <a:pt x="5433" y="405"/>
                  <a:pt x="5431" y="406"/>
                </a:cubicBezTo>
                <a:cubicBezTo>
                  <a:pt x="5429" y="401"/>
                  <a:pt x="5426" y="396"/>
                  <a:pt x="5421" y="393"/>
                </a:cubicBezTo>
                <a:cubicBezTo>
                  <a:pt x="5418" y="391"/>
                  <a:pt x="5413" y="392"/>
                  <a:pt x="5411" y="395"/>
                </a:cubicBezTo>
                <a:cubicBezTo>
                  <a:pt x="5409" y="399"/>
                  <a:pt x="5408" y="403"/>
                  <a:pt x="5407" y="408"/>
                </a:cubicBezTo>
                <a:cubicBezTo>
                  <a:pt x="5401" y="401"/>
                  <a:pt x="5395" y="393"/>
                  <a:pt x="5385" y="393"/>
                </a:cubicBezTo>
                <a:cubicBezTo>
                  <a:pt x="5382" y="393"/>
                  <a:pt x="5380" y="394"/>
                  <a:pt x="5378" y="397"/>
                </a:cubicBezTo>
                <a:cubicBezTo>
                  <a:pt x="5375" y="405"/>
                  <a:pt x="5378" y="413"/>
                  <a:pt x="5383" y="421"/>
                </a:cubicBezTo>
                <a:cubicBezTo>
                  <a:pt x="5378" y="420"/>
                  <a:pt x="5374" y="419"/>
                  <a:pt x="5369" y="418"/>
                </a:cubicBezTo>
                <a:cubicBezTo>
                  <a:pt x="5359" y="417"/>
                  <a:pt x="5355" y="431"/>
                  <a:pt x="5363" y="436"/>
                </a:cubicBezTo>
                <a:cubicBezTo>
                  <a:pt x="5373" y="444"/>
                  <a:pt x="5384" y="449"/>
                  <a:pt x="5395" y="455"/>
                </a:cubicBezTo>
                <a:cubicBezTo>
                  <a:pt x="5391" y="457"/>
                  <a:pt x="5388" y="459"/>
                  <a:pt x="5385" y="463"/>
                </a:cubicBezTo>
                <a:cubicBezTo>
                  <a:pt x="5384" y="465"/>
                  <a:pt x="5384" y="467"/>
                  <a:pt x="5384" y="469"/>
                </a:cubicBezTo>
                <a:cubicBezTo>
                  <a:pt x="5380" y="469"/>
                  <a:pt x="5377" y="469"/>
                  <a:pt x="5373" y="469"/>
                </a:cubicBezTo>
                <a:cubicBezTo>
                  <a:pt x="5367" y="469"/>
                  <a:pt x="5363" y="473"/>
                  <a:pt x="5361" y="477"/>
                </a:cubicBezTo>
                <a:cubicBezTo>
                  <a:pt x="5353" y="472"/>
                  <a:pt x="5336" y="477"/>
                  <a:pt x="5328" y="479"/>
                </a:cubicBezTo>
                <a:cubicBezTo>
                  <a:pt x="5328" y="477"/>
                  <a:pt x="5327" y="475"/>
                  <a:pt x="5326" y="473"/>
                </a:cubicBezTo>
                <a:cubicBezTo>
                  <a:pt x="5328" y="471"/>
                  <a:pt x="5329" y="469"/>
                  <a:pt x="5331" y="467"/>
                </a:cubicBezTo>
                <a:cubicBezTo>
                  <a:pt x="5336" y="463"/>
                  <a:pt x="5331" y="454"/>
                  <a:pt x="5324" y="455"/>
                </a:cubicBezTo>
                <a:cubicBezTo>
                  <a:pt x="5320" y="456"/>
                  <a:pt x="5316" y="458"/>
                  <a:pt x="5312" y="461"/>
                </a:cubicBezTo>
                <a:cubicBezTo>
                  <a:pt x="5312" y="459"/>
                  <a:pt x="5313" y="457"/>
                  <a:pt x="5313" y="455"/>
                </a:cubicBezTo>
                <a:cubicBezTo>
                  <a:pt x="5312" y="447"/>
                  <a:pt x="5309" y="436"/>
                  <a:pt x="5299" y="437"/>
                </a:cubicBezTo>
                <a:cubicBezTo>
                  <a:pt x="5297" y="437"/>
                  <a:pt x="5296" y="438"/>
                  <a:pt x="5296" y="440"/>
                </a:cubicBezTo>
                <a:cubicBezTo>
                  <a:pt x="5295" y="444"/>
                  <a:pt x="5295" y="447"/>
                  <a:pt x="5295" y="451"/>
                </a:cubicBezTo>
                <a:cubicBezTo>
                  <a:pt x="5295" y="455"/>
                  <a:pt x="5293" y="459"/>
                  <a:pt x="5292" y="463"/>
                </a:cubicBezTo>
                <a:cubicBezTo>
                  <a:pt x="5291" y="457"/>
                  <a:pt x="5289" y="451"/>
                  <a:pt x="5287" y="445"/>
                </a:cubicBezTo>
                <a:cubicBezTo>
                  <a:pt x="5285" y="441"/>
                  <a:pt x="5280" y="440"/>
                  <a:pt x="5277" y="444"/>
                </a:cubicBezTo>
                <a:cubicBezTo>
                  <a:pt x="5274" y="447"/>
                  <a:pt x="5273" y="452"/>
                  <a:pt x="5273" y="457"/>
                </a:cubicBezTo>
                <a:cubicBezTo>
                  <a:pt x="5270" y="453"/>
                  <a:pt x="5268" y="450"/>
                  <a:pt x="5264" y="448"/>
                </a:cubicBezTo>
                <a:cubicBezTo>
                  <a:pt x="5263" y="447"/>
                  <a:pt x="5261" y="447"/>
                  <a:pt x="5260" y="448"/>
                </a:cubicBezTo>
                <a:cubicBezTo>
                  <a:pt x="5257" y="451"/>
                  <a:pt x="5256" y="454"/>
                  <a:pt x="5256" y="457"/>
                </a:cubicBezTo>
                <a:cubicBezTo>
                  <a:pt x="5255" y="455"/>
                  <a:pt x="5254" y="453"/>
                  <a:pt x="5253" y="450"/>
                </a:cubicBezTo>
                <a:cubicBezTo>
                  <a:pt x="5251" y="442"/>
                  <a:pt x="5239" y="445"/>
                  <a:pt x="5238" y="452"/>
                </a:cubicBezTo>
                <a:cubicBezTo>
                  <a:pt x="5238" y="455"/>
                  <a:pt x="5238" y="458"/>
                  <a:pt x="5238" y="461"/>
                </a:cubicBezTo>
                <a:cubicBezTo>
                  <a:pt x="5233" y="462"/>
                  <a:pt x="5228" y="466"/>
                  <a:pt x="5224" y="471"/>
                </a:cubicBezTo>
                <a:cubicBezTo>
                  <a:pt x="5222" y="475"/>
                  <a:pt x="5224" y="480"/>
                  <a:pt x="5227" y="482"/>
                </a:cubicBezTo>
                <a:cubicBezTo>
                  <a:pt x="5223" y="484"/>
                  <a:pt x="5221" y="489"/>
                  <a:pt x="5222" y="494"/>
                </a:cubicBezTo>
                <a:cubicBezTo>
                  <a:pt x="5226" y="502"/>
                  <a:pt x="5231" y="506"/>
                  <a:pt x="5239" y="511"/>
                </a:cubicBezTo>
                <a:cubicBezTo>
                  <a:pt x="5252" y="519"/>
                  <a:pt x="5261" y="530"/>
                  <a:pt x="5254" y="543"/>
                </a:cubicBezTo>
                <a:cubicBezTo>
                  <a:pt x="5251" y="545"/>
                  <a:pt x="5247" y="547"/>
                  <a:pt x="5244" y="549"/>
                </a:cubicBezTo>
                <a:cubicBezTo>
                  <a:pt x="5242" y="548"/>
                  <a:pt x="5240" y="546"/>
                  <a:pt x="5238" y="545"/>
                </a:cubicBezTo>
                <a:cubicBezTo>
                  <a:pt x="5234" y="542"/>
                  <a:pt x="5227" y="545"/>
                  <a:pt x="5228" y="551"/>
                </a:cubicBezTo>
                <a:cubicBezTo>
                  <a:pt x="5229" y="553"/>
                  <a:pt x="5230" y="554"/>
                  <a:pt x="5230" y="556"/>
                </a:cubicBezTo>
                <a:cubicBezTo>
                  <a:pt x="5224" y="560"/>
                  <a:pt x="5218" y="564"/>
                  <a:pt x="5212" y="567"/>
                </a:cubicBezTo>
                <a:cubicBezTo>
                  <a:pt x="5211" y="566"/>
                  <a:pt x="5210" y="565"/>
                  <a:pt x="5209" y="564"/>
                </a:cubicBezTo>
                <a:cubicBezTo>
                  <a:pt x="5199" y="549"/>
                  <a:pt x="5200" y="544"/>
                  <a:pt x="5210" y="533"/>
                </a:cubicBezTo>
                <a:cubicBezTo>
                  <a:pt x="5217" y="526"/>
                  <a:pt x="5219" y="526"/>
                  <a:pt x="5222" y="516"/>
                </a:cubicBezTo>
                <a:cubicBezTo>
                  <a:pt x="5224" y="509"/>
                  <a:pt x="5216" y="505"/>
                  <a:pt x="5210" y="507"/>
                </a:cubicBezTo>
                <a:cubicBezTo>
                  <a:pt x="5208" y="507"/>
                  <a:pt x="5207" y="507"/>
                  <a:pt x="5205" y="507"/>
                </a:cubicBezTo>
                <a:cubicBezTo>
                  <a:pt x="5206" y="498"/>
                  <a:pt x="5199" y="491"/>
                  <a:pt x="5191" y="483"/>
                </a:cubicBezTo>
                <a:cubicBezTo>
                  <a:pt x="5183" y="475"/>
                  <a:pt x="5177" y="469"/>
                  <a:pt x="5166" y="472"/>
                </a:cubicBezTo>
                <a:cubicBezTo>
                  <a:pt x="5154" y="475"/>
                  <a:pt x="5155" y="485"/>
                  <a:pt x="5149" y="490"/>
                </a:cubicBezTo>
                <a:cubicBezTo>
                  <a:pt x="5148" y="490"/>
                  <a:pt x="5137" y="494"/>
                  <a:pt x="5134" y="496"/>
                </a:cubicBezTo>
                <a:cubicBezTo>
                  <a:pt x="5134" y="496"/>
                  <a:pt x="5134" y="497"/>
                  <a:pt x="5133" y="497"/>
                </a:cubicBezTo>
                <a:cubicBezTo>
                  <a:pt x="5133" y="496"/>
                  <a:pt x="5132" y="494"/>
                  <a:pt x="5130" y="492"/>
                </a:cubicBezTo>
                <a:cubicBezTo>
                  <a:pt x="5122" y="482"/>
                  <a:pt x="5113" y="485"/>
                  <a:pt x="5106" y="491"/>
                </a:cubicBezTo>
                <a:cubicBezTo>
                  <a:pt x="5101" y="483"/>
                  <a:pt x="5093" y="476"/>
                  <a:pt x="5083" y="472"/>
                </a:cubicBezTo>
                <a:cubicBezTo>
                  <a:pt x="5074" y="468"/>
                  <a:pt x="5068" y="480"/>
                  <a:pt x="5075" y="486"/>
                </a:cubicBezTo>
                <a:cubicBezTo>
                  <a:pt x="5083" y="493"/>
                  <a:pt x="5089" y="500"/>
                  <a:pt x="5093" y="510"/>
                </a:cubicBezTo>
                <a:cubicBezTo>
                  <a:pt x="5087" y="509"/>
                  <a:pt x="5082" y="508"/>
                  <a:pt x="5080" y="503"/>
                </a:cubicBezTo>
                <a:cubicBezTo>
                  <a:pt x="5074" y="494"/>
                  <a:pt x="5062" y="503"/>
                  <a:pt x="5065" y="511"/>
                </a:cubicBezTo>
                <a:cubicBezTo>
                  <a:pt x="5068" y="524"/>
                  <a:pt x="5080" y="529"/>
                  <a:pt x="5092" y="530"/>
                </a:cubicBezTo>
                <a:cubicBezTo>
                  <a:pt x="5095" y="530"/>
                  <a:pt x="5097" y="530"/>
                  <a:pt x="5100" y="530"/>
                </a:cubicBezTo>
                <a:cubicBezTo>
                  <a:pt x="5102" y="535"/>
                  <a:pt x="5104" y="541"/>
                  <a:pt x="5107" y="545"/>
                </a:cubicBezTo>
                <a:cubicBezTo>
                  <a:pt x="5110" y="548"/>
                  <a:pt x="5112" y="551"/>
                  <a:pt x="5115" y="553"/>
                </a:cubicBezTo>
                <a:cubicBezTo>
                  <a:pt x="5115" y="554"/>
                  <a:pt x="5116" y="555"/>
                  <a:pt x="5116" y="556"/>
                </a:cubicBezTo>
                <a:cubicBezTo>
                  <a:pt x="5119" y="559"/>
                  <a:pt x="5122" y="562"/>
                  <a:pt x="5124" y="566"/>
                </a:cubicBezTo>
                <a:cubicBezTo>
                  <a:pt x="5123" y="565"/>
                  <a:pt x="5122" y="565"/>
                  <a:pt x="5121" y="565"/>
                </a:cubicBezTo>
                <a:cubicBezTo>
                  <a:pt x="5105" y="561"/>
                  <a:pt x="5106" y="558"/>
                  <a:pt x="5098" y="546"/>
                </a:cubicBezTo>
                <a:cubicBezTo>
                  <a:pt x="5090" y="533"/>
                  <a:pt x="5076" y="524"/>
                  <a:pt x="5061" y="530"/>
                </a:cubicBezTo>
                <a:cubicBezTo>
                  <a:pt x="5061" y="530"/>
                  <a:pt x="5061" y="531"/>
                  <a:pt x="5060" y="531"/>
                </a:cubicBezTo>
                <a:cubicBezTo>
                  <a:pt x="5059" y="530"/>
                  <a:pt x="5057" y="529"/>
                  <a:pt x="5055" y="528"/>
                </a:cubicBezTo>
                <a:cubicBezTo>
                  <a:pt x="5051" y="527"/>
                  <a:pt x="5048" y="528"/>
                  <a:pt x="5045" y="531"/>
                </a:cubicBezTo>
                <a:cubicBezTo>
                  <a:pt x="5042" y="534"/>
                  <a:pt x="5042" y="534"/>
                  <a:pt x="5042" y="534"/>
                </a:cubicBezTo>
                <a:cubicBezTo>
                  <a:pt x="5041" y="535"/>
                  <a:pt x="5042" y="536"/>
                  <a:pt x="5042" y="537"/>
                </a:cubicBezTo>
                <a:cubicBezTo>
                  <a:pt x="5046" y="543"/>
                  <a:pt x="5051" y="547"/>
                  <a:pt x="5055" y="552"/>
                </a:cubicBezTo>
                <a:cubicBezTo>
                  <a:pt x="5049" y="552"/>
                  <a:pt x="5042" y="552"/>
                  <a:pt x="5036" y="554"/>
                </a:cubicBezTo>
                <a:cubicBezTo>
                  <a:pt x="5024" y="556"/>
                  <a:pt x="5026" y="574"/>
                  <a:pt x="5038" y="572"/>
                </a:cubicBezTo>
                <a:cubicBezTo>
                  <a:pt x="5048" y="571"/>
                  <a:pt x="5059" y="573"/>
                  <a:pt x="5069" y="577"/>
                </a:cubicBezTo>
                <a:cubicBezTo>
                  <a:pt x="5061" y="582"/>
                  <a:pt x="5053" y="585"/>
                  <a:pt x="5044" y="583"/>
                </a:cubicBezTo>
                <a:cubicBezTo>
                  <a:pt x="5034" y="581"/>
                  <a:pt x="5027" y="575"/>
                  <a:pt x="5018" y="570"/>
                </a:cubicBezTo>
                <a:cubicBezTo>
                  <a:pt x="5015" y="569"/>
                  <a:pt x="5012" y="572"/>
                  <a:pt x="5012" y="575"/>
                </a:cubicBezTo>
                <a:cubicBezTo>
                  <a:pt x="5013" y="582"/>
                  <a:pt x="5016" y="588"/>
                  <a:pt x="5020" y="592"/>
                </a:cubicBezTo>
                <a:cubicBezTo>
                  <a:pt x="5018" y="592"/>
                  <a:pt x="5016" y="592"/>
                  <a:pt x="5014" y="592"/>
                </a:cubicBezTo>
                <a:cubicBezTo>
                  <a:pt x="5004" y="592"/>
                  <a:pt x="5004" y="608"/>
                  <a:pt x="5014" y="609"/>
                </a:cubicBezTo>
                <a:cubicBezTo>
                  <a:pt x="5021" y="611"/>
                  <a:pt x="5029" y="611"/>
                  <a:pt x="5037" y="611"/>
                </a:cubicBezTo>
                <a:cubicBezTo>
                  <a:pt x="5026" y="618"/>
                  <a:pt x="5014" y="624"/>
                  <a:pt x="5000" y="619"/>
                </a:cubicBezTo>
                <a:cubicBezTo>
                  <a:pt x="4992" y="616"/>
                  <a:pt x="4985" y="626"/>
                  <a:pt x="4992" y="632"/>
                </a:cubicBezTo>
                <a:cubicBezTo>
                  <a:pt x="4996" y="635"/>
                  <a:pt x="5001" y="637"/>
                  <a:pt x="5006" y="638"/>
                </a:cubicBezTo>
                <a:cubicBezTo>
                  <a:pt x="4997" y="642"/>
                  <a:pt x="4989" y="649"/>
                  <a:pt x="4997" y="659"/>
                </a:cubicBezTo>
                <a:cubicBezTo>
                  <a:pt x="4999" y="661"/>
                  <a:pt x="5002" y="662"/>
                  <a:pt x="5005" y="661"/>
                </a:cubicBezTo>
                <a:cubicBezTo>
                  <a:pt x="5007" y="660"/>
                  <a:pt x="5009" y="659"/>
                  <a:pt x="5009" y="657"/>
                </a:cubicBezTo>
                <a:cubicBezTo>
                  <a:pt x="5010" y="654"/>
                  <a:pt x="5023" y="652"/>
                  <a:pt x="5027" y="651"/>
                </a:cubicBezTo>
                <a:cubicBezTo>
                  <a:pt x="5021" y="657"/>
                  <a:pt x="5016" y="664"/>
                  <a:pt x="5014" y="674"/>
                </a:cubicBezTo>
                <a:cubicBezTo>
                  <a:pt x="5013" y="677"/>
                  <a:pt x="5015" y="679"/>
                  <a:pt x="5018" y="681"/>
                </a:cubicBezTo>
                <a:cubicBezTo>
                  <a:pt x="5014" y="681"/>
                  <a:pt x="5010" y="682"/>
                  <a:pt x="5007" y="685"/>
                </a:cubicBezTo>
                <a:cubicBezTo>
                  <a:pt x="5005" y="687"/>
                  <a:pt x="5003" y="689"/>
                  <a:pt x="5002" y="691"/>
                </a:cubicBezTo>
                <a:cubicBezTo>
                  <a:pt x="5002" y="680"/>
                  <a:pt x="5000" y="670"/>
                  <a:pt x="4997" y="663"/>
                </a:cubicBezTo>
                <a:cubicBezTo>
                  <a:pt x="4995" y="658"/>
                  <a:pt x="4989" y="657"/>
                  <a:pt x="4986" y="661"/>
                </a:cubicBezTo>
                <a:cubicBezTo>
                  <a:pt x="4983" y="665"/>
                  <a:pt x="4980" y="669"/>
                  <a:pt x="4979" y="674"/>
                </a:cubicBezTo>
                <a:cubicBezTo>
                  <a:pt x="4977" y="665"/>
                  <a:pt x="4975" y="655"/>
                  <a:pt x="4971" y="653"/>
                </a:cubicBezTo>
                <a:cubicBezTo>
                  <a:pt x="4971" y="653"/>
                  <a:pt x="4971" y="653"/>
                  <a:pt x="4970" y="653"/>
                </a:cubicBezTo>
                <a:cubicBezTo>
                  <a:pt x="4968" y="652"/>
                  <a:pt x="4965" y="653"/>
                  <a:pt x="4963" y="655"/>
                </a:cubicBezTo>
                <a:cubicBezTo>
                  <a:pt x="4961" y="659"/>
                  <a:pt x="4959" y="664"/>
                  <a:pt x="4958" y="669"/>
                </a:cubicBezTo>
                <a:cubicBezTo>
                  <a:pt x="4956" y="668"/>
                  <a:pt x="4953" y="668"/>
                  <a:pt x="4951" y="668"/>
                </a:cubicBezTo>
                <a:cubicBezTo>
                  <a:pt x="4952" y="654"/>
                  <a:pt x="4951" y="640"/>
                  <a:pt x="4940" y="631"/>
                </a:cubicBezTo>
                <a:cubicBezTo>
                  <a:pt x="4937" y="629"/>
                  <a:pt x="4932" y="629"/>
                  <a:pt x="4930" y="632"/>
                </a:cubicBezTo>
                <a:cubicBezTo>
                  <a:pt x="4924" y="641"/>
                  <a:pt x="4922" y="654"/>
                  <a:pt x="4920" y="667"/>
                </a:cubicBezTo>
                <a:cubicBezTo>
                  <a:pt x="4917" y="661"/>
                  <a:pt x="4912" y="656"/>
                  <a:pt x="4906" y="652"/>
                </a:cubicBezTo>
                <a:cubicBezTo>
                  <a:pt x="4906" y="649"/>
                  <a:pt x="4907" y="645"/>
                  <a:pt x="4908" y="642"/>
                </a:cubicBezTo>
                <a:cubicBezTo>
                  <a:pt x="4915" y="618"/>
                  <a:pt x="4933" y="599"/>
                  <a:pt x="4950" y="582"/>
                </a:cubicBezTo>
                <a:cubicBezTo>
                  <a:pt x="4955" y="575"/>
                  <a:pt x="4954" y="565"/>
                  <a:pt x="4950" y="559"/>
                </a:cubicBezTo>
                <a:cubicBezTo>
                  <a:pt x="4949" y="557"/>
                  <a:pt x="4948" y="556"/>
                  <a:pt x="4947" y="555"/>
                </a:cubicBezTo>
                <a:cubicBezTo>
                  <a:pt x="4947" y="555"/>
                  <a:pt x="4946" y="555"/>
                  <a:pt x="4946" y="555"/>
                </a:cubicBezTo>
                <a:cubicBezTo>
                  <a:pt x="4937" y="549"/>
                  <a:pt x="4927" y="551"/>
                  <a:pt x="4920" y="558"/>
                </a:cubicBezTo>
                <a:cubicBezTo>
                  <a:pt x="4903" y="575"/>
                  <a:pt x="4887" y="593"/>
                  <a:pt x="4877" y="615"/>
                </a:cubicBezTo>
                <a:cubicBezTo>
                  <a:pt x="4874" y="621"/>
                  <a:pt x="4872" y="627"/>
                  <a:pt x="4870" y="633"/>
                </a:cubicBezTo>
                <a:cubicBezTo>
                  <a:pt x="4862" y="625"/>
                  <a:pt x="4852" y="617"/>
                  <a:pt x="4849" y="606"/>
                </a:cubicBezTo>
                <a:cubicBezTo>
                  <a:pt x="4843" y="587"/>
                  <a:pt x="4856" y="575"/>
                  <a:pt x="4859" y="557"/>
                </a:cubicBezTo>
                <a:cubicBezTo>
                  <a:pt x="4860" y="550"/>
                  <a:pt x="4853" y="541"/>
                  <a:pt x="4845" y="543"/>
                </a:cubicBezTo>
                <a:cubicBezTo>
                  <a:pt x="4818" y="549"/>
                  <a:pt x="4809" y="583"/>
                  <a:pt x="4814" y="608"/>
                </a:cubicBezTo>
                <a:cubicBezTo>
                  <a:pt x="4817" y="623"/>
                  <a:pt x="4825" y="637"/>
                  <a:pt x="4836" y="648"/>
                </a:cubicBezTo>
                <a:cubicBezTo>
                  <a:pt x="4844" y="657"/>
                  <a:pt x="4853" y="666"/>
                  <a:pt x="4864" y="670"/>
                </a:cubicBezTo>
                <a:cubicBezTo>
                  <a:pt x="4863" y="672"/>
                  <a:pt x="4863" y="675"/>
                  <a:pt x="4863" y="678"/>
                </a:cubicBezTo>
                <a:cubicBezTo>
                  <a:pt x="4863" y="685"/>
                  <a:pt x="4863" y="693"/>
                  <a:pt x="4862" y="701"/>
                </a:cubicBezTo>
                <a:cubicBezTo>
                  <a:pt x="4861" y="700"/>
                  <a:pt x="4859" y="698"/>
                  <a:pt x="4857" y="697"/>
                </a:cubicBezTo>
                <a:cubicBezTo>
                  <a:pt x="4853" y="696"/>
                  <a:pt x="4849" y="697"/>
                  <a:pt x="4847" y="701"/>
                </a:cubicBezTo>
                <a:cubicBezTo>
                  <a:pt x="4846" y="705"/>
                  <a:pt x="4845" y="710"/>
                  <a:pt x="4846" y="715"/>
                </a:cubicBezTo>
                <a:cubicBezTo>
                  <a:pt x="4843" y="713"/>
                  <a:pt x="4841" y="711"/>
                  <a:pt x="4839" y="710"/>
                </a:cubicBezTo>
                <a:cubicBezTo>
                  <a:pt x="4841" y="701"/>
                  <a:pt x="4841" y="693"/>
                  <a:pt x="4838" y="686"/>
                </a:cubicBezTo>
                <a:cubicBezTo>
                  <a:pt x="4836" y="680"/>
                  <a:pt x="4829" y="677"/>
                  <a:pt x="4823" y="679"/>
                </a:cubicBezTo>
                <a:cubicBezTo>
                  <a:pt x="4805" y="686"/>
                  <a:pt x="4799" y="710"/>
                  <a:pt x="4794" y="727"/>
                </a:cubicBezTo>
                <a:cubicBezTo>
                  <a:pt x="4790" y="747"/>
                  <a:pt x="4788" y="768"/>
                  <a:pt x="4790" y="788"/>
                </a:cubicBezTo>
                <a:cubicBezTo>
                  <a:pt x="4792" y="808"/>
                  <a:pt x="4797" y="828"/>
                  <a:pt x="4801" y="847"/>
                </a:cubicBezTo>
                <a:cubicBezTo>
                  <a:pt x="4797" y="845"/>
                  <a:pt x="4792" y="843"/>
                  <a:pt x="4788" y="842"/>
                </a:cubicBezTo>
                <a:cubicBezTo>
                  <a:pt x="4783" y="840"/>
                  <a:pt x="4777" y="840"/>
                  <a:pt x="4774" y="845"/>
                </a:cubicBezTo>
                <a:cubicBezTo>
                  <a:pt x="4773" y="846"/>
                  <a:pt x="4773" y="847"/>
                  <a:pt x="4772" y="847"/>
                </a:cubicBezTo>
                <a:cubicBezTo>
                  <a:pt x="4772" y="847"/>
                  <a:pt x="4772" y="848"/>
                  <a:pt x="4772" y="848"/>
                </a:cubicBezTo>
                <a:cubicBezTo>
                  <a:pt x="4769" y="827"/>
                  <a:pt x="4736" y="824"/>
                  <a:pt x="4731" y="848"/>
                </a:cubicBezTo>
                <a:cubicBezTo>
                  <a:pt x="4729" y="862"/>
                  <a:pt x="4729" y="875"/>
                  <a:pt x="4732" y="888"/>
                </a:cubicBezTo>
                <a:cubicBezTo>
                  <a:pt x="4731" y="889"/>
                  <a:pt x="4731" y="890"/>
                  <a:pt x="4730" y="891"/>
                </a:cubicBezTo>
                <a:cubicBezTo>
                  <a:pt x="4729" y="896"/>
                  <a:pt x="4731" y="900"/>
                  <a:pt x="4735" y="902"/>
                </a:cubicBezTo>
                <a:cubicBezTo>
                  <a:pt x="4735" y="903"/>
                  <a:pt x="4735" y="903"/>
                  <a:pt x="4736" y="904"/>
                </a:cubicBezTo>
                <a:cubicBezTo>
                  <a:pt x="4732" y="906"/>
                  <a:pt x="4729" y="909"/>
                  <a:pt x="4726" y="911"/>
                </a:cubicBezTo>
                <a:cubicBezTo>
                  <a:pt x="4720" y="895"/>
                  <a:pt x="4713" y="878"/>
                  <a:pt x="4708" y="862"/>
                </a:cubicBezTo>
                <a:cubicBezTo>
                  <a:pt x="4708" y="861"/>
                  <a:pt x="4708" y="860"/>
                  <a:pt x="4708" y="859"/>
                </a:cubicBezTo>
                <a:cubicBezTo>
                  <a:pt x="4708" y="839"/>
                  <a:pt x="4727" y="827"/>
                  <a:pt x="4740" y="814"/>
                </a:cubicBezTo>
                <a:cubicBezTo>
                  <a:pt x="4752" y="802"/>
                  <a:pt x="4761" y="787"/>
                  <a:pt x="4766" y="771"/>
                </a:cubicBezTo>
                <a:cubicBezTo>
                  <a:pt x="4774" y="739"/>
                  <a:pt x="4768" y="706"/>
                  <a:pt x="4749" y="680"/>
                </a:cubicBezTo>
                <a:cubicBezTo>
                  <a:pt x="4735" y="660"/>
                  <a:pt x="4706" y="682"/>
                  <a:pt x="4719" y="702"/>
                </a:cubicBezTo>
                <a:cubicBezTo>
                  <a:pt x="4736" y="726"/>
                  <a:pt x="4735" y="759"/>
                  <a:pt x="4718" y="783"/>
                </a:cubicBezTo>
                <a:cubicBezTo>
                  <a:pt x="4711" y="792"/>
                  <a:pt x="4703" y="801"/>
                  <a:pt x="4696" y="811"/>
                </a:cubicBezTo>
                <a:cubicBezTo>
                  <a:pt x="4696" y="807"/>
                  <a:pt x="4695" y="803"/>
                  <a:pt x="4695" y="799"/>
                </a:cubicBezTo>
                <a:cubicBezTo>
                  <a:pt x="4696" y="778"/>
                  <a:pt x="4705" y="757"/>
                  <a:pt x="4698" y="737"/>
                </a:cubicBezTo>
                <a:cubicBezTo>
                  <a:pt x="4693" y="722"/>
                  <a:pt x="4681" y="713"/>
                  <a:pt x="4668" y="705"/>
                </a:cubicBezTo>
                <a:cubicBezTo>
                  <a:pt x="4671" y="698"/>
                  <a:pt x="4672" y="689"/>
                  <a:pt x="4675" y="683"/>
                </a:cubicBezTo>
                <a:cubicBezTo>
                  <a:pt x="4682" y="670"/>
                  <a:pt x="4690" y="660"/>
                  <a:pt x="4694" y="646"/>
                </a:cubicBezTo>
                <a:cubicBezTo>
                  <a:pt x="4701" y="619"/>
                  <a:pt x="4695" y="593"/>
                  <a:pt x="4679" y="571"/>
                </a:cubicBezTo>
                <a:cubicBezTo>
                  <a:pt x="4665" y="550"/>
                  <a:pt x="4635" y="574"/>
                  <a:pt x="4648" y="595"/>
                </a:cubicBezTo>
                <a:cubicBezTo>
                  <a:pt x="4655" y="605"/>
                  <a:pt x="4657" y="618"/>
                  <a:pt x="4656" y="631"/>
                </a:cubicBezTo>
                <a:cubicBezTo>
                  <a:pt x="4654" y="645"/>
                  <a:pt x="4645" y="656"/>
                  <a:pt x="4640" y="669"/>
                </a:cubicBezTo>
                <a:cubicBezTo>
                  <a:pt x="4639" y="671"/>
                  <a:pt x="4638" y="673"/>
                  <a:pt x="4637" y="675"/>
                </a:cubicBezTo>
                <a:cubicBezTo>
                  <a:pt x="4632" y="668"/>
                  <a:pt x="4628" y="661"/>
                  <a:pt x="4625" y="653"/>
                </a:cubicBezTo>
                <a:cubicBezTo>
                  <a:pt x="4620" y="641"/>
                  <a:pt x="4620" y="627"/>
                  <a:pt x="4614" y="616"/>
                </a:cubicBezTo>
                <a:cubicBezTo>
                  <a:pt x="4611" y="611"/>
                  <a:pt x="4604" y="608"/>
                  <a:pt x="4600" y="614"/>
                </a:cubicBezTo>
                <a:cubicBezTo>
                  <a:pt x="4578" y="648"/>
                  <a:pt x="4609" y="700"/>
                  <a:pt x="4636" y="723"/>
                </a:cubicBezTo>
                <a:cubicBezTo>
                  <a:pt x="4644" y="730"/>
                  <a:pt x="4656" y="734"/>
                  <a:pt x="4663" y="742"/>
                </a:cubicBezTo>
                <a:cubicBezTo>
                  <a:pt x="4670" y="751"/>
                  <a:pt x="4666" y="765"/>
                  <a:pt x="4664" y="775"/>
                </a:cubicBezTo>
                <a:cubicBezTo>
                  <a:pt x="4660" y="796"/>
                  <a:pt x="4661" y="817"/>
                  <a:pt x="4665" y="837"/>
                </a:cubicBezTo>
                <a:cubicBezTo>
                  <a:pt x="4674" y="878"/>
                  <a:pt x="4694" y="916"/>
                  <a:pt x="4704" y="957"/>
                </a:cubicBezTo>
                <a:cubicBezTo>
                  <a:pt x="4713" y="995"/>
                  <a:pt x="4705" y="1028"/>
                  <a:pt x="4687" y="1061"/>
                </a:cubicBezTo>
                <a:cubicBezTo>
                  <a:pt x="4683" y="1062"/>
                  <a:pt x="4680" y="1064"/>
                  <a:pt x="4676" y="1066"/>
                </a:cubicBezTo>
                <a:cubicBezTo>
                  <a:pt x="4678" y="1056"/>
                  <a:pt x="4680" y="1045"/>
                  <a:pt x="4680" y="1035"/>
                </a:cubicBezTo>
                <a:cubicBezTo>
                  <a:pt x="4683" y="985"/>
                  <a:pt x="4671" y="938"/>
                  <a:pt x="4652" y="892"/>
                </a:cubicBezTo>
                <a:cubicBezTo>
                  <a:pt x="4647" y="881"/>
                  <a:pt x="4643" y="870"/>
                  <a:pt x="4638" y="859"/>
                </a:cubicBezTo>
                <a:cubicBezTo>
                  <a:pt x="4639" y="859"/>
                  <a:pt x="4639" y="858"/>
                  <a:pt x="4639" y="858"/>
                </a:cubicBezTo>
                <a:cubicBezTo>
                  <a:pt x="4657" y="821"/>
                  <a:pt x="4662" y="760"/>
                  <a:pt x="4623" y="734"/>
                </a:cubicBezTo>
                <a:cubicBezTo>
                  <a:pt x="4611" y="726"/>
                  <a:pt x="4592" y="734"/>
                  <a:pt x="4595" y="750"/>
                </a:cubicBezTo>
                <a:cubicBezTo>
                  <a:pt x="4597" y="761"/>
                  <a:pt x="4600" y="772"/>
                  <a:pt x="4602" y="783"/>
                </a:cubicBezTo>
                <a:cubicBezTo>
                  <a:pt x="4596" y="771"/>
                  <a:pt x="4589" y="760"/>
                  <a:pt x="4582" y="749"/>
                </a:cubicBezTo>
                <a:cubicBezTo>
                  <a:pt x="4579" y="745"/>
                  <a:pt x="4576" y="740"/>
                  <a:pt x="4572" y="736"/>
                </a:cubicBezTo>
                <a:cubicBezTo>
                  <a:pt x="4571" y="713"/>
                  <a:pt x="4573" y="691"/>
                  <a:pt x="4567" y="668"/>
                </a:cubicBezTo>
                <a:cubicBezTo>
                  <a:pt x="4561" y="642"/>
                  <a:pt x="4548" y="618"/>
                  <a:pt x="4534" y="595"/>
                </a:cubicBezTo>
                <a:cubicBezTo>
                  <a:pt x="4526" y="581"/>
                  <a:pt x="4504" y="594"/>
                  <a:pt x="4510" y="609"/>
                </a:cubicBezTo>
                <a:cubicBezTo>
                  <a:pt x="4521" y="635"/>
                  <a:pt x="4534" y="661"/>
                  <a:pt x="4537" y="690"/>
                </a:cubicBezTo>
                <a:cubicBezTo>
                  <a:pt x="4537" y="692"/>
                  <a:pt x="4537" y="695"/>
                  <a:pt x="4537" y="698"/>
                </a:cubicBezTo>
                <a:cubicBezTo>
                  <a:pt x="4532" y="694"/>
                  <a:pt x="4527" y="690"/>
                  <a:pt x="4522" y="685"/>
                </a:cubicBezTo>
                <a:cubicBezTo>
                  <a:pt x="4509" y="675"/>
                  <a:pt x="4499" y="665"/>
                  <a:pt x="4489" y="651"/>
                </a:cubicBezTo>
                <a:cubicBezTo>
                  <a:pt x="4481" y="638"/>
                  <a:pt x="4473" y="624"/>
                  <a:pt x="4463" y="611"/>
                </a:cubicBezTo>
                <a:cubicBezTo>
                  <a:pt x="4449" y="591"/>
                  <a:pt x="4418" y="614"/>
                  <a:pt x="4432" y="635"/>
                </a:cubicBezTo>
                <a:cubicBezTo>
                  <a:pt x="4447" y="658"/>
                  <a:pt x="4458" y="682"/>
                  <a:pt x="4478" y="702"/>
                </a:cubicBezTo>
                <a:cubicBezTo>
                  <a:pt x="4499" y="722"/>
                  <a:pt x="4525" y="735"/>
                  <a:pt x="4544" y="758"/>
                </a:cubicBezTo>
                <a:cubicBezTo>
                  <a:pt x="4564" y="783"/>
                  <a:pt x="4579" y="812"/>
                  <a:pt x="4593" y="842"/>
                </a:cubicBezTo>
                <a:cubicBezTo>
                  <a:pt x="4587" y="853"/>
                  <a:pt x="4580" y="864"/>
                  <a:pt x="4573" y="874"/>
                </a:cubicBezTo>
                <a:cubicBezTo>
                  <a:pt x="4573" y="874"/>
                  <a:pt x="4573" y="874"/>
                  <a:pt x="4573" y="874"/>
                </a:cubicBezTo>
                <a:cubicBezTo>
                  <a:pt x="4567" y="866"/>
                  <a:pt x="4563" y="856"/>
                  <a:pt x="4558" y="846"/>
                </a:cubicBezTo>
                <a:cubicBezTo>
                  <a:pt x="4537" y="799"/>
                  <a:pt x="4499" y="762"/>
                  <a:pt x="4456" y="735"/>
                </a:cubicBezTo>
                <a:cubicBezTo>
                  <a:pt x="4436" y="722"/>
                  <a:pt x="4415" y="748"/>
                  <a:pt x="4433" y="764"/>
                </a:cubicBezTo>
                <a:cubicBezTo>
                  <a:pt x="4450" y="779"/>
                  <a:pt x="4469" y="793"/>
                  <a:pt x="4485" y="809"/>
                </a:cubicBezTo>
                <a:cubicBezTo>
                  <a:pt x="4480" y="809"/>
                  <a:pt x="4474" y="809"/>
                  <a:pt x="4469" y="811"/>
                </a:cubicBezTo>
                <a:cubicBezTo>
                  <a:pt x="4459" y="813"/>
                  <a:pt x="4450" y="818"/>
                  <a:pt x="4440" y="821"/>
                </a:cubicBezTo>
                <a:cubicBezTo>
                  <a:pt x="4429" y="824"/>
                  <a:pt x="4423" y="819"/>
                  <a:pt x="4414" y="811"/>
                </a:cubicBezTo>
                <a:cubicBezTo>
                  <a:pt x="4403" y="801"/>
                  <a:pt x="4393" y="789"/>
                  <a:pt x="4385" y="776"/>
                </a:cubicBezTo>
                <a:cubicBezTo>
                  <a:pt x="4377" y="764"/>
                  <a:pt x="4373" y="754"/>
                  <a:pt x="4358" y="751"/>
                </a:cubicBezTo>
                <a:cubicBezTo>
                  <a:pt x="4351" y="750"/>
                  <a:pt x="4345" y="754"/>
                  <a:pt x="4342" y="760"/>
                </a:cubicBezTo>
                <a:cubicBezTo>
                  <a:pt x="4331" y="783"/>
                  <a:pt x="4362" y="815"/>
                  <a:pt x="4376" y="831"/>
                </a:cubicBezTo>
                <a:cubicBezTo>
                  <a:pt x="4392" y="847"/>
                  <a:pt x="4408" y="864"/>
                  <a:pt x="4433" y="863"/>
                </a:cubicBezTo>
                <a:cubicBezTo>
                  <a:pt x="4453" y="863"/>
                  <a:pt x="4473" y="844"/>
                  <a:pt x="4493" y="850"/>
                </a:cubicBezTo>
                <a:cubicBezTo>
                  <a:pt x="4500" y="852"/>
                  <a:pt x="4510" y="859"/>
                  <a:pt x="4521" y="863"/>
                </a:cubicBezTo>
                <a:cubicBezTo>
                  <a:pt x="4524" y="869"/>
                  <a:pt x="4527" y="876"/>
                  <a:pt x="4531" y="883"/>
                </a:cubicBezTo>
                <a:cubicBezTo>
                  <a:pt x="4537" y="894"/>
                  <a:pt x="4544" y="904"/>
                  <a:pt x="4552" y="913"/>
                </a:cubicBezTo>
                <a:cubicBezTo>
                  <a:pt x="4547" y="924"/>
                  <a:pt x="4543" y="936"/>
                  <a:pt x="4542" y="948"/>
                </a:cubicBezTo>
                <a:cubicBezTo>
                  <a:pt x="4540" y="947"/>
                  <a:pt x="4538" y="945"/>
                  <a:pt x="4535" y="944"/>
                </a:cubicBezTo>
                <a:cubicBezTo>
                  <a:pt x="4518" y="934"/>
                  <a:pt x="4499" y="927"/>
                  <a:pt x="4480" y="921"/>
                </a:cubicBezTo>
                <a:cubicBezTo>
                  <a:pt x="4479" y="910"/>
                  <a:pt x="4463" y="901"/>
                  <a:pt x="4454" y="911"/>
                </a:cubicBezTo>
                <a:cubicBezTo>
                  <a:pt x="4452" y="914"/>
                  <a:pt x="4452" y="914"/>
                  <a:pt x="4452" y="914"/>
                </a:cubicBezTo>
                <a:cubicBezTo>
                  <a:pt x="4430" y="908"/>
                  <a:pt x="4409" y="903"/>
                  <a:pt x="4389" y="896"/>
                </a:cubicBezTo>
                <a:cubicBezTo>
                  <a:pt x="4365" y="888"/>
                  <a:pt x="4341" y="879"/>
                  <a:pt x="4321" y="864"/>
                </a:cubicBezTo>
                <a:cubicBezTo>
                  <a:pt x="4310" y="857"/>
                  <a:pt x="4300" y="848"/>
                  <a:pt x="4292" y="837"/>
                </a:cubicBezTo>
                <a:cubicBezTo>
                  <a:pt x="4284" y="825"/>
                  <a:pt x="4282" y="813"/>
                  <a:pt x="4276" y="801"/>
                </a:cubicBezTo>
                <a:cubicBezTo>
                  <a:pt x="4268" y="785"/>
                  <a:pt x="4244" y="786"/>
                  <a:pt x="4242" y="805"/>
                </a:cubicBezTo>
                <a:cubicBezTo>
                  <a:pt x="4238" y="829"/>
                  <a:pt x="4253" y="857"/>
                  <a:pt x="4269" y="875"/>
                </a:cubicBezTo>
                <a:cubicBezTo>
                  <a:pt x="4275" y="881"/>
                  <a:pt x="4280" y="886"/>
                  <a:pt x="4286" y="891"/>
                </a:cubicBezTo>
                <a:cubicBezTo>
                  <a:pt x="4286" y="892"/>
                  <a:pt x="4286" y="892"/>
                  <a:pt x="4285" y="892"/>
                </a:cubicBezTo>
                <a:cubicBezTo>
                  <a:pt x="4268" y="898"/>
                  <a:pt x="4252" y="912"/>
                  <a:pt x="4233" y="905"/>
                </a:cubicBezTo>
                <a:cubicBezTo>
                  <a:pt x="4210" y="898"/>
                  <a:pt x="4198" y="874"/>
                  <a:pt x="4187" y="855"/>
                </a:cubicBezTo>
                <a:cubicBezTo>
                  <a:pt x="4176" y="837"/>
                  <a:pt x="4145" y="855"/>
                  <a:pt x="4154" y="873"/>
                </a:cubicBezTo>
                <a:cubicBezTo>
                  <a:pt x="4175" y="915"/>
                  <a:pt x="4206" y="962"/>
                  <a:pt x="4260" y="950"/>
                </a:cubicBezTo>
                <a:cubicBezTo>
                  <a:pt x="4281" y="945"/>
                  <a:pt x="4300" y="929"/>
                  <a:pt x="4322" y="930"/>
                </a:cubicBezTo>
                <a:cubicBezTo>
                  <a:pt x="4341" y="931"/>
                  <a:pt x="4359" y="940"/>
                  <a:pt x="4377" y="939"/>
                </a:cubicBezTo>
                <a:cubicBezTo>
                  <a:pt x="4379" y="939"/>
                  <a:pt x="4380" y="940"/>
                  <a:pt x="4381" y="940"/>
                </a:cubicBezTo>
                <a:cubicBezTo>
                  <a:pt x="4381" y="941"/>
                  <a:pt x="4381" y="942"/>
                  <a:pt x="4381" y="943"/>
                </a:cubicBezTo>
                <a:cubicBezTo>
                  <a:pt x="4377" y="952"/>
                  <a:pt x="4367" y="956"/>
                  <a:pt x="4359" y="960"/>
                </a:cubicBezTo>
                <a:cubicBezTo>
                  <a:pt x="4337" y="970"/>
                  <a:pt x="4316" y="980"/>
                  <a:pt x="4295" y="993"/>
                </a:cubicBezTo>
                <a:cubicBezTo>
                  <a:pt x="4277" y="1004"/>
                  <a:pt x="4259" y="1014"/>
                  <a:pt x="4239" y="1021"/>
                </a:cubicBezTo>
                <a:cubicBezTo>
                  <a:pt x="4237" y="1015"/>
                  <a:pt x="4232" y="1011"/>
                  <a:pt x="4225" y="1013"/>
                </a:cubicBezTo>
                <a:cubicBezTo>
                  <a:pt x="4224" y="1013"/>
                  <a:pt x="4223" y="1014"/>
                  <a:pt x="4223" y="1016"/>
                </a:cubicBezTo>
                <a:cubicBezTo>
                  <a:pt x="4222" y="1019"/>
                  <a:pt x="4223" y="1023"/>
                  <a:pt x="4223" y="1026"/>
                </a:cubicBezTo>
                <a:cubicBezTo>
                  <a:pt x="4221" y="1026"/>
                  <a:pt x="4219" y="1027"/>
                  <a:pt x="4217" y="1027"/>
                </a:cubicBezTo>
                <a:cubicBezTo>
                  <a:pt x="4216" y="1026"/>
                  <a:pt x="4216" y="1024"/>
                  <a:pt x="4215" y="1022"/>
                </a:cubicBezTo>
                <a:cubicBezTo>
                  <a:pt x="4213" y="1018"/>
                  <a:pt x="4207" y="1018"/>
                  <a:pt x="4205" y="1022"/>
                </a:cubicBezTo>
                <a:cubicBezTo>
                  <a:pt x="4203" y="1025"/>
                  <a:pt x="4202" y="1028"/>
                  <a:pt x="4202" y="1032"/>
                </a:cubicBezTo>
                <a:cubicBezTo>
                  <a:pt x="4201" y="1032"/>
                  <a:pt x="4201" y="1032"/>
                  <a:pt x="4200" y="1033"/>
                </a:cubicBezTo>
                <a:cubicBezTo>
                  <a:pt x="4198" y="1031"/>
                  <a:pt x="4196" y="1029"/>
                  <a:pt x="4193" y="1028"/>
                </a:cubicBezTo>
                <a:cubicBezTo>
                  <a:pt x="4191" y="1028"/>
                  <a:pt x="4190" y="1028"/>
                  <a:pt x="4189" y="1029"/>
                </a:cubicBezTo>
                <a:cubicBezTo>
                  <a:pt x="4186" y="1032"/>
                  <a:pt x="4185" y="1035"/>
                  <a:pt x="4186" y="1038"/>
                </a:cubicBezTo>
                <a:cubicBezTo>
                  <a:pt x="4184" y="1036"/>
                  <a:pt x="4183" y="1034"/>
                  <a:pt x="4182" y="1032"/>
                </a:cubicBezTo>
                <a:cubicBezTo>
                  <a:pt x="4179" y="1025"/>
                  <a:pt x="4168" y="1029"/>
                  <a:pt x="4167" y="1036"/>
                </a:cubicBezTo>
                <a:cubicBezTo>
                  <a:pt x="4167" y="1039"/>
                  <a:pt x="4168" y="1042"/>
                  <a:pt x="4169" y="1045"/>
                </a:cubicBezTo>
                <a:cubicBezTo>
                  <a:pt x="4164" y="1047"/>
                  <a:pt x="4159" y="1051"/>
                  <a:pt x="4157" y="1057"/>
                </a:cubicBezTo>
                <a:cubicBezTo>
                  <a:pt x="4155" y="1061"/>
                  <a:pt x="4158" y="1065"/>
                  <a:pt x="4161" y="1067"/>
                </a:cubicBezTo>
                <a:cubicBezTo>
                  <a:pt x="4157" y="1070"/>
                  <a:pt x="4156" y="1075"/>
                  <a:pt x="4158" y="1079"/>
                </a:cubicBezTo>
                <a:cubicBezTo>
                  <a:pt x="4162" y="1088"/>
                  <a:pt x="4169" y="1091"/>
                  <a:pt x="4177" y="1094"/>
                </a:cubicBezTo>
                <a:cubicBezTo>
                  <a:pt x="4193" y="1101"/>
                  <a:pt x="4204" y="1113"/>
                  <a:pt x="4193" y="1130"/>
                </a:cubicBezTo>
                <a:cubicBezTo>
                  <a:pt x="4193" y="1131"/>
                  <a:pt x="4192" y="1133"/>
                  <a:pt x="4193" y="1134"/>
                </a:cubicBezTo>
                <a:cubicBezTo>
                  <a:pt x="4189" y="1132"/>
                  <a:pt x="4185" y="1130"/>
                  <a:pt x="4181" y="1128"/>
                </a:cubicBezTo>
                <a:cubicBezTo>
                  <a:pt x="4176" y="1126"/>
                  <a:pt x="4170" y="1130"/>
                  <a:pt x="4172" y="1135"/>
                </a:cubicBezTo>
                <a:cubicBezTo>
                  <a:pt x="4174" y="1140"/>
                  <a:pt x="4177" y="1144"/>
                  <a:pt x="4181" y="1147"/>
                </a:cubicBezTo>
                <a:cubicBezTo>
                  <a:pt x="4179" y="1148"/>
                  <a:pt x="4178" y="1149"/>
                  <a:pt x="4177" y="1150"/>
                </a:cubicBezTo>
                <a:cubicBezTo>
                  <a:pt x="4175" y="1152"/>
                  <a:pt x="4169" y="1164"/>
                  <a:pt x="4169" y="1164"/>
                </a:cubicBezTo>
                <a:cubicBezTo>
                  <a:pt x="4168" y="1164"/>
                  <a:pt x="4158" y="1155"/>
                  <a:pt x="4155" y="1151"/>
                </a:cubicBezTo>
                <a:cubicBezTo>
                  <a:pt x="4143" y="1138"/>
                  <a:pt x="4143" y="1132"/>
                  <a:pt x="4152" y="1120"/>
                </a:cubicBezTo>
                <a:cubicBezTo>
                  <a:pt x="4157" y="1112"/>
                  <a:pt x="4159" y="1112"/>
                  <a:pt x="4161" y="1102"/>
                </a:cubicBezTo>
                <a:cubicBezTo>
                  <a:pt x="4162" y="1094"/>
                  <a:pt x="4153" y="1091"/>
                  <a:pt x="4147" y="1094"/>
                </a:cubicBezTo>
                <a:cubicBezTo>
                  <a:pt x="4146" y="1094"/>
                  <a:pt x="4144" y="1095"/>
                  <a:pt x="4143" y="1095"/>
                </a:cubicBezTo>
                <a:cubicBezTo>
                  <a:pt x="4142" y="1086"/>
                  <a:pt x="4135" y="1080"/>
                  <a:pt x="4125" y="1073"/>
                </a:cubicBezTo>
                <a:cubicBezTo>
                  <a:pt x="4117" y="1067"/>
                  <a:pt x="4110" y="1062"/>
                  <a:pt x="4099" y="1066"/>
                </a:cubicBezTo>
                <a:cubicBezTo>
                  <a:pt x="4087" y="1071"/>
                  <a:pt x="4090" y="1080"/>
                  <a:pt x="4084" y="1086"/>
                </a:cubicBezTo>
                <a:cubicBezTo>
                  <a:pt x="4083" y="1087"/>
                  <a:pt x="4074" y="1092"/>
                  <a:pt x="4071" y="1094"/>
                </a:cubicBezTo>
                <a:cubicBezTo>
                  <a:pt x="4071" y="1095"/>
                  <a:pt x="4070" y="1095"/>
                  <a:pt x="4070" y="1095"/>
                </a:cubicBezTo>
                <a:cubicBezTo>
                  <a:pt x="4069" y="1094"/>
                  <a:pt x="4068" y="1093"/>
                  <a:pt x="4066" y="1091"/>
                </a:cubicBezTo>
                <a:cubicBezTo>
                  <a:pt x="4057" y="1082"/>
                  <a:pt x="4048" y="1086"/>
                  <a:pt x="4043" y="1094"/>
                </a:cubicBezTo>
                <a:cubicBezTo>
                  <a:pt x="4036" y="1086"/>
                  <a:pt x="4027" y="1080"/>
                  <a:pt x="4017" y="1078"/>
                </a:cubicBezTo>
                <a:cubicBezTo>
                  <a:pt x="4008" y="1075"/>
                  <a:pt x="4003" y="1088"/>
                  <a:pt x="4011" y="1093"/>
                </a:cubicBezTo>
                <a:cubicBezTo>
                  <a:pt x="4020" y="1099"/>
                  <a:pt x="4027" y="1105"/>
                  <a:pt x="4032" y="1113"/>
                </a:cubicBezTo>
                <a:cubicBezTo>
                  <a:pt x="4027" y="1114"/>
                  <a:pt x="4021" y="1113"/>
                  <a:pt x="4018" y="1109"/>
                </a:cubicBezTo>
                <a:cubicBezTo>
                  <a:pt x="4011" y="1101"/>
                  <a:pt x="4001" y="1111"/>
                  <a:pt x="4004" y="1119"/>
                </a:cubicBezTo>
                <a:cubicBezTo>
                  <a:pt x="4009" y="1131"/>
                  <a:pt x="4022" y="1135"/>
                  <a:pt x="4034" y="1134"/>
                </a:cubicBezTo>
                <a:cubicBezTo>
                  <a:pt x="4037" y="1133"/>
                  <a:pt x="4039" y="1133"/>
                  <a:pt x="4042" y="1132"/>
                </a:cubicBezTo>
                <a:cubicBezTo>
                  <a:pt x="4044" y="1138"/>
                  <a:pt x="4047" y="1143"/>
                  <a:pt x="4052" y="1147"/>
                </a:cubicBezTo>
                <a:cubicBezTo>
                  <a:pt x="4054" y="1150"/>
                  <a:pt x="4057" y="1152"/>
                  <a:pt x="4060" y="1154"/>
                </a:cubicBezTo>
                <a:cubicBezTo>
                  <a:pt x="4061" y="1154"/>
                  <a:pt x="4061" y="1155"/>
                  <a:pt x="4062" y="1156"/>
                </a:cubicBezTo>
                <a:cubicBezTo>
                  <a:pt x="4065" y="1159"/>
                  <a:pt x="4068" y="1161"/>
                  <a:pt x="4071" y="1165"/>
                </a:cubicBezTo>
                <a:cubicBezTo>
                  <a:pt x="4070" y="1164"/>
                  <a:pt x="4069" y="1164"/>
                  <a:pt x="4068" y="1164"/>
                </a:cubicBezTo>
                <a:cubicBezTo>
                  <a:pt x="4052" y="1162"/>
                  <a:pt x="4052" y="1160"/>
                  <a:pt x="4042" y="1149"/>
                </a:cubicBezTo>
                <a:cubicBezTo>
                  <a:pt x="4032" y="1137"/>
                  <a:pt x="4017" y="1130"/>
                  <a:pt x="4003" y="1138"/>
                </a:cubicBezTo>
                <a:cubicBezTo>
                  <a:pt x="4003" y="1139"/>
                  <a:pt x="4003" y="1139"/>
                  <a:pt x="4003" y="1139"/>
                </a:cubicBezTo>
                <a:cubicBezTo>
                  <a:pt x="4001" y="1139"/>
                  <a:pt x="3999" y="1138"/>
                  <a:pt x="3997" y="1138"/>
                </a:cubicBezTo>
                <a:cubicBezTo>
                  <a:pt x="3993" y="1137"/>
                  <a:pt x="3990" y="1138"/>
                  <a:pt x="3988" y="1141"/>
                </a:cubicBezTo>
                <a:cubicBezTo>
                  <a:pt x="3985" y="1145"/>
                  <a:pt x="3985" y="1145"/>
                  <a:pt x="3985" y="1145"/>
                </a:cubicBezTo>
                <a:cubicBezTo>
                  <a:pt x="3985" y="1146"/>
                  <a:pt x="3985" y="1147"/>
                  <a:pt x="3986" y="1148"/>
                </a:cubicBezTo>
                <a:cubicBezTo>
                  <a:pt x="3990" y="1153"/>
                  <a:pt x="3995" y="1157"/>
                  <a:pt x="4001" y="1161"/>
                </a:cubicBezTo>
                <a:cubicBezTo>
                  <a:pt x="3994" y="1162"/>
                  <a:pt x="3988" y="1163"/>
                  <a:pt x="3982" y="1165"/>
                </a:cubicBezTo>
                <a:cubicBezTo>
                  <a:pt x="3971" y="1170"/>
                  <a:pt x="3975" y="1187"/>
                  <a:pt x="3987" y="1184"/>
                </a:cubicBezTo>
                <a:cubicBezTo>
                  <a:pt x="3997" y="1181"/>
                  <a:pt x="4008" y="1181"/>
                  <a:pt x="4018" y="1184"/>
                </a:cubicBezTo>
                <a:cubicBezTo>
                  <a:pt x="4011" y="1190"/>
                  <a:pt x="4003" y="1194"/>
                  <a:pt x="3994" y="1193"/>
                </a:cubicBezTo>
                <a:cubicBezTo>
                  <a:pt x="3984" y="1192"/>
                  <a:pt x="3976" y="1187"/>
                  <a:pt x="3967" y="1184"/>
                </a:cubicBezTo>
                <a:cubicBezTo>
                  <a:pt x="3964" y="1183"/>
                  <a:pt x="3960" y="1187"/>
                  <a:pt x="3961" y="1190"/>
                </a:cubicBezTo>
                <a:cubicBezTo>
                  <a:pt x="3963" y="1197"/>
                  <a:pt x="3967" y="1202"/>
                  <a:pt x="3972" y="1205"/>
                </a:cubicBezTo>
                <a:cubicBezTo>
                  <a:pt x="3970" y="1206"/>
                  <a:pt x="3968" y="1206"/>
                  <a:pt x="3966" y="1206"/>
                </a:cubicBezTo>
                <a:cubicBezTo>
                  <a:pt x="3956" y="1208"/>
                  <a:pt x="3958" y="1223"/>
                  <a:pt x="3968" y="1224"/>
                </a:cubicBezTo>
                <a:cubicBezTo>
                  <a:pt x="3976" y="1224"/>
                  <a:pt x="3983" y="1223"/>
                  <a:pt x="3991" y="1222"/>
                </a:cubicBezTo>
                <a:cubicBezTo>
                  <a:pt x="3981" y="1231"/>
                  <a:pt x="3971" y="1238"/>
                  <a:pt x="3956" y="1235"/>
                </a:cubicBezTo>
                <a:cubicBezTo>
                  <a:pt x="3948" y="1233"/>
                  <a:pt x="3942" y="1245"/>
                  <a:pt x="3950" y="1249"/>
                </a:cubicBezTo>
                <a:cubicBezTo>
                  <a:pt x="3954" y="1251"/>
                  <a:pt x="3959" y="1253"/>
                  <a:pt x="3964" y="1253"/>
                </a:cubicBezTo>
                <a:cubicBezTo>
                  <a:pt x="3956" y="1258"/>
                  <a:pt x="3949" y="1266"/>
                  <a:pt x="3958" y="1275"/>
                </a:cubicBezTo>
                <a:cubicBezTo>
                  <a:pt x="3961" y="1277"/>
                  <a:pt x="3964" y="1277"/>
                  <a:pt x="3967" y="1276"/>
                </a:cubicBezTo>
                <a:cubicBezTo>
                  <a:pt x="3969" y="1275"/>
                  <a:pt x="3970" y="1274"/>
                  <a:pt x="3970" y="1271"/>
                </a:cubicBezTo>
                <a:cubicBezTo>
                  <a:pt x="3971" y="1268"/>
                  <a:pt x="3983" y="1265"/>
                  <a:pt x="3988" y="1263"/>
                </a:cubicBezTo>
                <a:cubicBezTo>
                  <a:pt x="3982" y="1270"/>
                  <a:pt x="3978" y="1278"/>
                  <a:pt x="3977" y="1287"/>
                </a:cubicBezTo>
                <a:cubicBezTo>
                  <a:pt x="3977" y="1295"/>
                  <a:pt x="3989" y="1299"/>
                  <a:pt x="3993" y="1291"/>
                </a:cubicBezTo>
                <a:cubicBezTo>
                  <a:pt x="3994" y="1288"/>
                  <a:pt x="3996" y="1285"/>
                  <a:pt x="3998" y="1282"/>
                </a:cubicBezTo>
                <a:cubicBezTo>
                  <a:pt x="3999" y="1284"/>
                  <a:pt x="4000" y="1286"/>
                  <a:pt x="4001" y="1288"/>
                </a:cubicBezTo>
                <a:cubicBezTo>
                  <a:pt x="4003" y="1291"/>
                  <a:pt x="4006" y="1293"/>
                  <a:pt x="4008" y="1295"/>
                </a:cubicBezTo>
                <a:cubicBezTo>
                  <a:pt x="4015" y="1306"/>
                  <a:pt x="4007" y="1312"/>
                  <a:pt x="3998" y="1312"/>
                </a:cubicBezTo>
                <a:cubicBezTo>
                  <a:pt x="3994" y="1308"/>
                  <a:pt x="3986" y="1309"/>
                  <a:pt x="3986" y="1316"/>
                </a:cubicBezTo>
                <a:cubicBezTo>
                  <a:pt x="3986" y="1317"/>
                  <a:pt x="3986" y="1319"/>
                  <a:pt x="3986" y="1320"/>
                </a:cubicBezTo>
                <a:cubicBezTo>
                  <a:pt x="3986" y="1323"/>
                  <a:pt x="3987" y="1326"/>
                  <a:pt x="3990" y="1327"/>
                </a:cubicBezTo>
                <a:cubicBezTo>
                  <a:pt x="3991" y="1344"/>
                  <a:pt x="4003" y="1354"/>
                  <a:pt x="4021" y="1349"/>
                </a:cubicBezTo>
                <a:cubicBezTo>
                  <a:pt x="4025" y="1348"/>
                  <a:pt x="4026" y="1343"/>
                  <a:pt x="4030" y="1342"/>
                </a:cubicBezTo>
                <a:cubicBezTo>
                  <a:pt x="4037" y="1339"/>
                  <a:pt x="4043" y="1340"/>
                  <a:pt x="4049" y="1341"/>
                </a:cubicBezTo>
                <a:cubicBezTo>
                  <a:pt x="4044" y="1349"/>
                  <a:pt x="4039" y="1358"/>
                  <a:pt x="4032" y="1365"/>
                </a:cubicBezTo>
                <a:cubicBezTo>
                  <a:pt x="4025" y="1372"/>
                  <a:pt x="4018" y="1374"/>
                  <a:pt x="4010" y="1374"/>
                </a:cubicBezTo>
                <a:cubicBezTo>
                  <a:pt x="3999" y="1355"/>
                  <a:pt x="3983" y="1338"/>
                  <a:pt x="3969" y="1321"/>
                </a:cubicBezTo>
                <a:cubicBezTo>
                  <a:pt x="3969" y="1306"/>
                  <a:pt x="3966" y="1290"/>
                  <a:pt x="3959" y="1279"/>
                </a:cubicBezTo>
                <a:cubicBezTo>
                  <a:pt x="3957" y="1275"/>
                  <a:pt x="3950" y="1274"/>
                  <a:pt x="3948" y="1279"/>
                </a:cubicBezTo>
                <a:cubicBezTo>
                  <a:pt x="3945" y="1283"/>
                  <a:pt x="3944" y="1288"/>
                  <a:pt x="3942" y="1292"/>
                </a:cubicBezTo>
                <a:cubicBezTo>
                  <a:pt x="3940" y="1284"/>
                  <a:pt x="3936" y="1274"/>
                  <a:pt x="3932" y="1273"/>
                </a:cubicBezTo>
                <a:cubicBezTo>
                  <a:pt x="3932" y="1273"/>
                  <a:pt x="3931" y="1273"/>
                  <a:pt x="3931" y="1273"/>
                </a:cubicBezTo>
                <a:cubicBezTo>
                  <a:pt x="3929" y="1272"/>
                  <a:pt x="3926" y="1273"/>
                  <a:pt x="3925" y="1276"/>
                </a:cubicBezTo>
                <a:cubicBezTo>
                  <a:pt x="3922" y="1281"/>
                  <a:pt x="3922" y="1286"/>
                  <a:pt x="3922" y="1290"/>
                </a:cubicBezTo>
                <a:cubicBezTo>
                  <a:pt x="3919" y="1290"/>
                  <a:pt x="3916" y="1290"/>
                  <a:pt x="3914" y="1291"/>
                </a:cubicBezTo>
                <a:cubicBezTo>
                  <a:pt x="3913" y="1277"/>
                  <a:pt x="3910" y="1263"/>
                  <a:pt x="3898" y="1255"/>
                </a:cubicBezTo>
                <a:cubicBezTo>
                  <a:pt x="3895" y="1254"/>
                  <a:pt x="3890" y="1255"/>
                  <a:pt x="3888" y="1258"/>
                </a:cubicBezTo>
                <a:cubicBezTo>
                  <a:pt x="3884" y="1268"/>
                  <a:pt x="3883" y="1281"/>
                  <a:pt x="3884" y="1294"/>
                </a:cubicBezTo>
                <a:cubicBezTo>
                  <a:pt x="3878" y="1287"/>
                  <a:pt x="3870" y="1281"/>
                  <a:pt x="3861" y="1278"/>
                </a:cubicBezTo>
                <a:cubicBezTo>
                  <a:pt x="3857" y="1276"/>
                  <a:pt x="3852" y="1281"/>
                  <a:pt x="3853" y="1285"/>
                </a:cubicBezTo>
                <a:cubicBezTo>
                  <a:pt x="3857" y="1298"/>
                  <a:pt x="3864" y="1308"/>
                  <a:pt x="3870" y="1319"/>
                </a:cubicBezTo>
                <a:cubicBezTo>
                  <a:pt x="3867" y="1319"/>
                  <a:pt x="3864" y="1319"/>
                  <a:pt x="3861" y="1319"/>
                </a:cubicBezTo>
                <a:cubicBezTo>
                  <a:pt x="3859" y="1320"/>
                  <a:pt x="3858" y="1321"/>
                  <a:pt x="3857" y="1323"/>
                </a:cubicBezTo>
                <a:cubicBezTo>
                  <a:pt x="3856" y="1331"/>
                  <a:pt x="3860" y="1337"/>
                  <a:pt x="3864" y="1343"/>
                </a:cubicBezTo>
                <a:cubicBezTo>
                  <a:pt x="3858" y="1339"/>
                  <a:pt x="3849" y="1332"/>
                  <a:pt x="3843" y="1337"/>
                </a:cubicBezTo>
                <a:cubicBezTo>
                  <a:pt x="3841" y="1339"/>
                  <a:pt x="3840" y="1340"/>
                  <a:pt x="3839" y="1342"/>
                </a:cubicBezTo>
                <a:cubicBezTo>
                  <a:pt x="3835" y="1338"/>
                  <a:pt x="3831" y="1335"/>
                  <a:pt x="3825" y="1333"/>
                </a:cubicBezTo>
                <a:cubicBezTo>
                  <a:pt x="3822" y="1332"/>
                  <a:pt x="3817" y="1334"/>
                  <a:pt x="3816" y="1338"/>
                </a:cubicBezTo>
                <a:cubicBezTo>
                  <a:pt x="3815" y="1342"/>
                  <a:pt x="3815" y="1347"/>
                  <a:pt x="3817" y="1352"/>
                </a:cubicBezTo>
                <a:cubicBezTo>
                  <a:pt x="3808" y="1347"/>
                  <a:pt x="3800" y="1341"/>
                  <a:pt x="3790" y="1344"/>
                </a:cubicBezTo>
                <a:cubicBezTo>
                  <a:pt x="3788" y="1345"/>
                  <a:pt x="3786" y="1347"/>
                  <a:pt x="3786" y="1350"/>
                </a:cubicBezTo>
                <a:cubicBezTo>
                  <a:pt x="3785" y="1358"/>
                  <a:pt x="3790" y="1365"/>
                  <a:pt x="3798" y="1371"/>
                </a:cubicBezTo>
                <a:cubicBezTo>
                  <a:pt x="3793" y="1372"/>
                  <a:pt x="3788" y="1372"/>
                  <a:pt x="3783" y="1373"/>
                </a:cubicBezTo>
                <a:cubicBezTo>
                  <a:pt x="3774" y="1376"/>
                  <a:pt x="3774" y="1390"/>
                  <a:pt x="3783" y="1392"/>
                </a:cubicBezTo>
                <a:cubicBezTo>
                  <a:pt x="3795" y="1396"/>
                  <a:pt x="3808" y="1397"/>
                  <a:pt x="3820" y="1400"/>
                </a:cubicBezTo>
                <a:cubicBezTo>
                  <a:pt x="3817" y="1403"/>
                  <a:pt x="3814" y="1406"/>
                  <a:pt x="3813" y="1411"/>
                </a:cubicBezTo>
                <a:cubicBezTo>
                  <a:pt x="3813" y="1413"/>
                  <a:pt x="3813" y="1415"/>
                  <a:pt x="3814" y="1417"/>
                </a:cubicBezTo>
                <a:cubicBezTo>
                  <a:pt x="3810" y="1418"/>
                  <a:pt x="3807" y="1419"/>
                  <a:pt x="3803" y="1420"/>
                </a:cubicBezTo>
                <a:cubicBezTo>
                  <a:pt x="3790" y="1425"/>
                  <a:pt x="3791" y="1445"/>
                  <a:pt x="3806" y="1445"/>
                </a:cubicBezTo>
                <a:cubicBezTo>
                  <a:pt x="3809" y="1445"/>
                  <a:pt x="3813" y="1445"/>
                  <a:pt x="3816" y="1445"/>
                </a:cubicBezTo>
                <a:cubicBezTo>
                  <a:pt x="3817" y="1446"/>
                  <a:pt x="3817" y="1446"/>
                  <a:pt x="3818" y="1446"/>
                </a:cubicBezTo>
                <a:cubicBezTo>
                  <a:pt x="3831" y="1452"/>
                  <a:pt x="3841" y="1462"/>
                  <a:pt x="3853" y="1468"/>
                </a:cubicBezTo>
                <a:cubicBezTo>
                  <a:pt x="3846" y="1468"/>
                  <a:pt x="3838" y="1467"/>
                  <a:pt x="3831" y="1470"/>
                </a:cubicBezTo>
                <a:cubicBezTo>
                  <a:pt x="3827" y="1471"/>
                  <a:pt x="3825" y="1475"/>
                  <a:pt x="3826" y="1479"/>
                </a:cubicBezTo>
                <a:cubicBezTo>
                  <a:pt x="3816" y="1473"/>
                  <a:pt x="3806" y="1470"/>
                  <a:pt x="3795" y="1475"/>
                </a:cubicBezTo>
                <a:cubicBezTo>
                  <a:pt x="3788" y="1478"/>
                  <a:pt x="3789" y="1486"/>
                  <a:pt x="3794" y="1490"/>
                </a:cubicBezTo>
                <a:cubicBezTo>
                  <a:pt x="3788" y="1488"/>
                  <a:pt x="3783" y="1487"/>
                  <a:pt x="3777" y="1486"/>
                </a:cubicBezTo>
                <a:cubicBezTo>
                  <a:pt x="3773" y="1485"/>
                  <a:pt x="3766" y="1486"/>
                  <a:pt x="3764" y="1491"/>
                </a:cubicBezTo>
                <a:cubicBezTo>
                  <a:pt x="3764" y="1492"/>
                  <a:pt x="3764" y="1493"/>
                  <a:pt x="3763" y="1493"/>
                </a:cubicBezTo>
                <a:cubicBezTo>
                  <a:pt x="3761" y="1500"/>
                  <a:pt x="3769" y="1507"/>
                  <a:pt x="3779" y="1512"/>
                </a:cubicBezTo>
                <a:cubicBezTo>
                  <a:pt x="3777" y="1514"/>
                  <a:pt x="3776" y="1516"/>
                  <a:pt x="3775" y="1518"/>
                </a:cubicBezTo>
                <a:cubicBezTo>
                  <a:pt x="3765" y="1520"/>
                  <a:pt x="3755" y="1520"/>
                  <a:pt x="3746" y="1523"/>
                </a:cubicBezTo>
                <a:cubicBezTo>
                  <a:pt x="3739" y="1519"/>
                  <a:pt x="3732" y="1522"/>
                  <a:pt x="3727" y="1527"/>
                </a:cubicBezTo>
                <a:cubicBezTo>
                  <a:pt x="3722" y="1519"/>
                  <a:pt x="3714" y="1512"/>
                  <a:pt x="3704" y="1507"/>
                </a:cubicBezTo>
                <a:cubicBezTo>
                  <a:pt x="3695" y="1504"/>
                  <a:pt x="3689" y="1516"/>
                  <a:pt x="3696" y="1522"/>
                </a:cubicBezTo>
                <a:cubicBezTo>
                  <a:pt x="3704" y="1529"/>
                  <a:pt x="3710" y="1536"/>
                  <a:pt x="3714" y="1545"/>
                </a:cubicBezTo>
                <a:cubicBezTo>
                  <a:pt x="3708" y="1545"/>
                  <a:pt x="3703" y="1544"/>
                  <a:pt x="3700" y="1539"/>
                </a:cubicBezTo>
                <a:cubicBezTo>
                  <a:pt x="3695" y="1530"/>
                  <a:pt x="3683" y="1538"/>
                  <a:pt x="3685" y="1547"/>
                </a:cubicBezTo>
                <a:cubicBezTo>
                  <a:pt x="3689" y="1559"/>
                  <a:pt x="3701" y="1565"/>
                  <a:pt x="3713" y="1565"/>
                </a:cubicBezTo>
                <a:cubicBezTo>
                  <a:pt x="3716" y="1566"/>
                  <a:pt x="3718" y="1565"/>
                  <a:pt x="3721" y="1565"/>
                </a:cubicBezTo>
                <a:cubicBezTo>
                  <a:pt x="3721" y="1566"/>
                  <a:pt x="3722" y="1567"/>
                  <a:pt x="3722" y="1569"/>
                </a:cubicBezTo>
                <a:cubicBezTo>
                  <a:pt x="3720" y="1572"/>
                  <a:pt x="3718" y="1575"/>
                  <a:pt x="3717" y="1579"/>
                </a:cubicBezTo>
                <a:cubicBezTo>
                  <a:pt x="3708" y="1567"/>
                  <a:pt x="3695" y="1560"/>
                  <a:pt x="3682" y="1566"/>
                </a:cubicBezTo>
                <a:cubicBezTo>
                  <a:pt x="3682" y="1566"/>
                  <a:pt x="3681" y="1566"/>
                  <a:pt x="3681" y="1566"/>
                </a:cubicBezTo>
                <a:cubicBezTo>
                  <a:pt x="3680" y="1566"/>
                  <a:pt x="3678" y="1565"/>
                  <a:pt x="3676" y="1564"/>
                </a:cubicBezTo>
                <a:cubicBezTo>
                  <a:pt x="3672" y="1563"/>
                  <a:pt x="3669" y="1564"/>
                  <a:pt x="3666" y="1567"/>
                </a:cubicBezTo>
                <a:cubicBezTo>
                  <a:pt x="3663" y="1570"/>
                  <a:pt x="3663" y="1570"/>
                  <a:pt x="3663" y="1570"/>
                </a:cubicBezTo>
                <a:cubicBezTo>
                  <a:pt x="3662" y="1570"/>
                  <a:pt x="3662" y="1572"/>
                  <a:pt x="3663" y="1573"/>
                </a:cubicBezTo>
                <a:cubicBezTo>
                  <a:pt x="3667" y="1578"/>
                  <a:pt x="3671" y="1583"/>
                  <a:pt x="3676" y="1588"/>
                </a:cubicBezTo>
                <a:cubicBezTo>
                  <a:pt x="3669" y="1587"/>
                  <a:pt x="3663" y="1588"/>
                  <a:pt x="3657" y="1589"/>
                </a:cubicBezTo>
                <a:cubicBezTo>
                  <a:pt x="3645" y="1592"/>
                  <a:pt x="3646" y="1610"/>
                  <a:pt x="3659" y="1608"/>
                </a:cubicBezTo>
                <a:cubicBezTo>
                  <a:pt x="3669" y="1607"/>
                  <a:pt x="3680" y="1608"/>
                  <a:pt x="3689" y="1613"/>
                </a:cubicBezTo>
                <a:cubicBezTo>
                  <a:pt x="3682" y="1618"/>
                  <a:pt x="3674" y="1620"/>
                  <a:pt x="3664" y="1618"/>
                </a:cubicBezTo>
                <a:cubicBezTo>
                  <a:pt x="3655" y="1616"/>
                  <a:pt x="3648" y="1610"/>
                  <a:pt x="3639" y="1606"/>
                </a:cubicBezTo>
                <a:cubicBezTo>
                  <a:pt x="3636" y="1604"/>
                  <a:pt x="3632" y="1607"/>
                  <a:pt x="3633" y="1611"/>
                </a:cubicBezTo>
                <a:cubicBezTo>
                  <a:pt x="3634" y="1618"/>
                  <a:pt x="3637" y="1623"/>
                  <a:pt x="3641" y="1627"/>
                </a:cubicBezTo>
                <a:cubicBezTo>
                  <a:pt x="3639" y="1627"/>
                  <a:pt x="3637" y="1627"/>
                  <a:pt x="3635" y="1627"/>
                </a:cubicBezTo>
                <a:cubicBezTo>
                  <a:pt x="3625" y="1628"/>
                  <a:pt x="3625" y="1643"/>
                  <a:pt x="3635" y="1645"/>
                </a:cubicBezTo>
                <a:cubicBezTo>
                  <a:pt x="3642" y="1646"/>
                  <a:pt x="3650" y="1647"/>
                  <a:pt x="3657" y="1647"/>
                </a:cubicBezTo>
                <a:cubicBezTo>
                  <a:pt x="3646" y="1654"/>
                  <a:pt x="3635" y="1659"/>
                  <a:pt x="3621" y="1654"/>
                </a:cubicBezTo>
                <a:cubicBezTo>
                  <a:pt x="3613" y="1652"/>
                  <a:pt x="3605" y="1662"/>
                  <a:pt x="3613" y="1668"/>
                </a:cubicBezTo>
                <a:cubicBezTo>
                  <a:pt x="3617" y="1671"/>
                  <a:pt x="3622" y="1673"/>
                  <a:pt x="3626" y="1674"/>
                </a:cubicBezTo>
                <a:cubicBezTo>
                  <a:pt x="3617" y="1678"/>
                  <a:pt x="3609" y="1684"/>
                  <a:pt x="3618" y="1694"/>
                </a:cubicBezTo>
                <a:cubicBezTo>
                  <a:pt x="3620" y="1697"/>
                  <a:pt x="3623" y="1697"/>
                  <a:pt x="3626" y="1697"/>
                </a:cubicBezTo>
                <a:cubicBezTo>
                  <a:pt x="3628" y="1696"/>
                  <a:pt x="3629" y="1695"/>
                  <a:pt x="3630" y="1693"/>
                </a:cubicBezTo>
                <a:cubicBezTo>
                  <a:pt x="3631" y="1689"/>
                  <a:pt x="3643" y="1688"/>
                  <a:pt x="3648" y="1687"/>
                </a:cubicBezTo>
                <a:cubicBezTo>
                  <a:pt x="3642" y="1693"/>
                  <a:pt x="3637" y="1700"/>
                  <a:pt x="3635" y="1709"/>
                </a:cubicBezTo>
                <a:cubicBezTo>
                  <a:pt x="3633" y="1717"/>
                  <a:pt x="3645" y="1722"/>
                  <a:pt x="3649" y="1716"/>
                </a:cubicBezTo>
                <a:cubicBezTo>
                  <a:pt x="3651" y="1712"/>
                  <a:pt x="3654" y="1710"/>
                  <a:pt x="3656" y="1707"/>
                </a:cubicBezTo>
                <a:cubicBezTo>
                  <a:pt x="3656" y="1709"/>
                  <a:pt x="3657" y="1712"/>
                  <a:pt x="3658" y="1714"/>
                </a:cubicBezTo>
                <a:cubicBezTo>
                  <a:pt x="3660" y="1717"/>
                  <a:pt x="3663" y="1719"/>
                  <a:pt x="3664" y="1722"/>
                </a:cubicBezTo>
                <a:cubicBezTo>
                  <a:pt x="3669" y="1733"/>
                  <a:pt x="3660" y="1738"/>
                  <a:pt x="3651" y="1737"/>
                </a:cubicBezTo>
                <a:cubicBezTo>
                  <a:pt x="3648" y="1732"/>
                  <a:pt x="3640" y="1732"/>
                  <a:pt x="3639" y="1739"/>
                </a:cubicBezTo>
                <a:cubicBezTo>
                  <a:pt x="3639" y="1740"/>
                  <a:pt x="3639" y="1742"/>
                  <a:pt x="3638" y="1743"/>
                </a:cubicBezTo>
                <a:cubicBezTo>
                  <a:pt x="3638" y="1746"/>
                  <a:pt x="3639" y="1749"/>
                  <a:pt x="3641" y="1750"/>
                </a:cubicBezTo>
                <a:cubicBezTo>
                  <a:pt x="3640" y="1767"/>
                  <a:pt x="3650" y="1779"/>
                  <a:pt x="3669" y="1777"/>
                </a:cubicBezTo>
                <a:cubicBezTo>
                  <a:pt x="3673" y="1776"/>
                  <a:pt x="3675" y="1772"/>
                  <a:pt x="3679" y="1771"/>
                </a:cubicBezTo>
                <a:cubicBezTo>
                  <a:pt x="3679" y="1771"/>
                  <a:pt x="3679" y="1771"/>
                  <a:pt x="3679" y="1771"/>
                </a:cubicBezTo>
                <a:cubicBezTo>
                  <a:pt x="3671" y="1780"/>
                  <a:pt x="3662" y="1788"/>
                  <a:pt x="3653" y="1797"/>
                </a:cubicBezTo>
                <a:cubicBezTo>
                  <a:pt x="3645" y="1778"/>
                  <a:pt x="3633" y="1760"/>
                  <a:pt x="3621" y="1742"/>
                </a:cubicBezTo>
                <a:cubicBezTo>
                  <a:pt x="3623" y="1727"/>
                  <a:pt x="3623" y="1710"/>
                  <a:pt x="3618" y="1698"/>
                </a:cubicBezTo>
                <a:cubicBezTo>
                  <a:pt x="3616" y="1694"/>
                  <a:pt x="3610" y="1693"/>
                  <a:pt x="3607" y="1697"/>
                </a:cubicBezTo>
                <a:cubicBezTo>
                  <a:pt x="3603" y="1701"/>
                  <a:pt x="3601" y="1705"/>
                  <a:pt x="3600" y="1709"/>
                </a:cubicBezTo>
                <a:cubicBezTo>
                  <a:pt x="3598" y="1701"/>
                  <a:pt x="3595" y="1690"/>
                  <a:pt x="3592" y="1689"/>
                </a:cubicBezTo>
                <a:cubicBezTo>
                  <a:pt x="3592" y="1689"/>
                  <a:pt x="3591" y="1689"/>
                  <a:pt x="3591" y="1689"/>
                </a:cubicBezTo>
                <a:cubicBezTo>
                  <a:pt x="3589" y="1688"/>
                  <a:pt x="3586" y="1688"/>
                  <a:pt x="3584" y="1690"/>
                </a:cubicBezTo>
                <a:cubicBezTo>
                  <a:pt x="3581" y="1695"/>
                  <a:pt x="3580" y="1700"/>
                  <a:pt x="3579" y="1705"/>
                </a:cubicBezTo>
                <a:cubicBezTo>
                  <a:pt x="3577" y="1704"/>
                  <a:pt x="3574" y="1703"/>
                  <a:pt x="3572" y="1704"/>
                </a:cubicBezTo>
                <a:cubicBezTo>
                  <a:pt x="3573" y="1690"/>
                  <a:pt x="3572" y="1676"/>
                  <a:pt x="3561" y="1667"/>
                </a:cubicBezTo>
                <a:cubicBezTo>
                  <a:pt x="3558" y="1664"/>
                  <a:pt x="3553" y="1665"/>
                  <a:pt x="3551" y="1668"/>
                </a:cubicBezTo>
                <a:cubicBezTo>
                  <a:pt x="3545" y="1677"/>
                  <a:pt x="3543" y="1689"/>
                  <a:pt x="3541" y="1702"/>
                </a:cubicBezTo>
                <a:cubicBezTo>
                  <a:pt x="3536" y="1695"/>
                  <a:pt x="3530" y="1688"/>
                  <a:pt x="3521" y="1683"/>
                </a:cubicBezTo>
                <a:cubicBezTo>
                  <a:pt x="3517" y="1681"/>
                  <a:pt x="3512" y="1685"/>
                  <a:pt x="3512" y="1690"/>
                </a:cubicBezTo>
                <a:cubicBezTo>
                  <a:pt x="3514" y="1702"/>
                  <a:pt x="3519" y="1714"/>
                  <a:pt x="3524" y="1726"/>
                </a:cubicBezTo>
                <a:cubicBezTo>
                  <a:pt x="3521" y="1725"/>
                  <a:pt x="3518" y="1724"/>
                  <a:pt x="3515" y="1725"/>
                </a:cubicBezTo>
                <a:cubicBezTo>
                  <a:pt x="3513" y="1725"/>
                  <a:pt x="3511" y="1726"/>
                  <a:pt x="3511" y="1728"/>
                </a:cubicBezTo>
                <a:cubicBezTo>
                  <a:pt x="3509" y="1735"/>
                  <a:pt x="3511" y="1742"/>
                  <a:pt x="3515" y="1748"/>
                </a:cubicBezTo>
                <a:cubicBezTo>
                  <a:pt x="3509" y="1743"/>
                  <a:pt x="3501" y="1735"/>
                  <a:pt x="3494" y="1739"/>
                </a:cubicBezTo>
                <a:cubicBezTo>
                  <a:pt x="3492" y="1741"/>
                  <a:pt x="3491" y="1742"/>
                  <a:pt x="3490" y="1744"/>
                </a:cubicBezTo>
                <a:cubicBezTo>
                  <a:pt x="3487" y="1739"/>
                  <a:pt x="3483" y="1735"/>
                  <a:pt x="3478" y="1733"/>
                </a:cubicBezTo>
                <a:cubicBezTo>
                  <a:pt x="3474" y="1731"/>
                  <a:pt x="3470" y="1733"/>
                  <a:pt x="3468" y="1736"/>
                </a:cubicBezTo>
                <a:cubicBezTo>
                  <a:pt x="3466" y="1741"/>
                  <a:pt x="3466" y="1745"/>
                  <a:pt x="3466" y="1750"/>
                </a:cubicBezTo>
                <a:cubicBezTo>
                  <a:pt x="3459" y="1745"/>
                  <a:pt x="3452" y="1738"/>
                  <a:pt x="3442" y="1739"/>
                </a:cubicBezTo>
                <a:cubicBezTo>
                  <a:pt x="3439" y="1739"/>
                  <a:pt x="3437" y="1741"/>
                  <a:pt x="3436" y="1744"/>
                </a:cubicBezTo>
                <a:cubicBezTo>
                  <a:pt x="3434" y="1752"/>
                  <a:pt x="3438" y="1760"/>
                  <a:pt x="3445" y="1767"/>
                </a:cubicBezTo>
                <a:cubicBezTo>
                  <a:pt x="3440" y="1767"/>
                  <a:pt x="3435" y="1766"/>
                  <a:pt x="3430" y="1767"/>
                </a:cubicBezTo>
                <a:cubicBezTo>
                  <a:pt x="3420" y="1768"/>
                  <a:pt x="3419" y="1782"/>
                  <a:pt x="3427" y="1786"/>
                </a:cubicBezTo>
                <a:cubicBezTo>
                  <a:pt x="3439" y="1791"/>
                  <a:pt x="3451" y="1794"/>
                  <a:pt x="3463" y="1799"/>
                </a:cubicBezTo>
                <a:cubicBezTo>
                  <a:pt x="3459" y="1801"/>
                  <a:pt x="3456" y="1804"/>
                  <a:pt x="3455" y="1808"/>
                </a:cubicBezTo>
                <a:cubicBezTo>
                  <a:pt x="3454" y="1810"/>
                  <a:pt x="3454" y="1812"/>
                  <a:pt x="3454" y="1814"/>
                </a:cubicBezTo>
                <a:cubicBezTo>
                  <a:pt x="3451" y="1815"/>
                  <a:pt x="3447" y="1815"/>
                  <a:pt x="3443" y="1816"/>
                </a:cubicBezTo>
                <a:cubicBezTo>
                  <a:pt x="3430" y="1819"/>
                  <a:pt x="3428" y="1839"/>
                  <a:pt x="3443" y="1841"/>
                </a:cubicBezTo>
                <a:cubicBezTo>
                  <a:pt x="3446" y="1842"/>
                  <a:pt x="3449" y="1842"/>
                  <a:pt x="3453" y="1843"/>
                </a:cubicBezTo>
                <a:cubicBezTo>
                  <a:pt x="3453" y="1843"/>
                  <a:pt x="3453" y="1844"/>
                  <a:pt x="3454" y="1844"/>
                </a:cubicBezTo>
                <a:cubicBezTo>
                  <a:pt x="3466" y="1852"/>
                  <a:pt x="3474" y="1863"/>
                  <a:pt x="3486" y="1870"/>
                </a:cubicBezTo>
                <a:cubicBezTo>
                  <a:pt x="3479" y="1870"/>
                  <a:pt x="3471" y="1868"/>
                  <a:pt x="3464" y="1869"/>
                </a:cubicBezTo>
                <a:cubicBezTo>
                  <a:pt x="3460" y="1870"/>
                  <a:pt x="3457" y="1874"/>
                  <a:pt x="3457" y="1878"/>
                </a:cubicBezTo>
                <a:cubicBezTo>
                  <a:pt x="3448" y="1871"/>
                  <a:pt x="3439" y="1866"/>
                  <a:pt x="3427" y="1869"/>
                </a:cubicBezTo>
                <a:cubicBezTo>
                  <a:pt x="3420" y="1871"/>
                  <a:pt x="3420" y="1879"/>
                  <a:pt x="3424" y="1884"/>
                </a:cubicBezTo>
                <a:cubicBezTo>
                  <a:pt x="3419" y="1881"/>
                  <a:pt x="3414" y="1879"/>
                  <a:pt x="3408" y="1877"/>
                </a:cubicBezTo>
                <a:cubicBezTo>
                  <a:pt x="3404" y="1876"/>
                  <a:pt x="3397" y="1876"/>
                  <a:pt x="3395" y="1881"/>
                </a:cubicBezTo>
                <a:cubicBezTo>
                  <a:pt x="3394" y="1881"/>
                  <a:pt x="3394" y="1882"/>
                  <a:pt x="3393" y="1883"/>
                </a:cubicBezTo>
                <a:cubicBezTo>
                  <a:pt x="3389" y="1891"/>
                  <a:pt x="3400" y="1900"/>
                  <a:pt x="3413" y="1908"/>
                </a:cubicBezTo>
                <a:cubicBezTo>
                  <a:pt x="3412" y="1908"/>
                  <a:pt x="3411" y="1908"/>
                  <a:pt x="3409" y="1909"/>
                </a:cubicBezTo>
                <a:cubicBezTo>
                  <a:pt x="3393" y="1911"/>
                  <a:pt x="3367" y="1905"/>
                  <a:pt x="3355" y="1918"/>
                </a:cubicBezTo>
                <a:cubicBezTo>
                  <a:pt x="3328" y="1918"/>
                  <a:pt x="3300" y="1917"/>
                  <a:pt x="3272" y="1914"/>
                </a:cubicBezTo>
                <a:cubicBezTo>
                  <a:pt x="3284" y="1862"/>
                  <a:pt x="3280" y="1803"/>
                  <a:pt x="3272" y="1755"/>
                </a:cubicBezTo>
                <a:cubicBezTo>
                  <a:pt x="3271" y="1745"/>
                  <a:pt x="3256" y="1745"/>
                  <a:pt x="3253" y="1754"/>
                </a:cubicBezTo>
                <a:cubicBezTo>
                  <a:pt x="3235" y="1804"/>
                  <a:pt x="3240" y="1857"/>
                  <a:pt x="3230" y="1908"/>
                </a:cubicBezTo>
                <a:cubicBezTo>
                  <a:pt x="3221" y="1907"/>
                  <a:pt x="3212" y="1906"/>
                  <a:pt x="3204" y="1904"/>
                </a:cubicBezTo>
                <a:cubicBezTo>
                  <a:pt x="3218" y="1883"/>
                  <a:pt x="3225" y="1859"/>
                  <a:pt x="3222" y="1831"/>
                </a:cubicBezTo>
                <a:cubicBezTo>
                  <a:pt x="3221" y="1825"/>
                  <a:pt x="3215" y="1820"/>
                  <a:pt x="3210" y="1818"/>
                </a:cubicBezTo>
                <a:cubicBezTo>
                  <a:pt x="3208" y="1818"/>
                  <a:pt x="3205" y="1816"/>
                  <a:pt x="3202" y="1817"/>
                </a:cubicBezTo>
                <a:cubicBezTo>
                  <a:pt x="3194" y="1821"/>
                  <a:pt x="3192" y="1824"/>
                  <a:pt x="3190" y="1829"/>
                </a:cubicBezTo>
                <a:cubicBezTo>
                  <a:pt x="3182" y="1767"/>
                  <a:pt x="3132" y="1711"/>
                  <a:pt x="3075" y="1690"/>
                </a:cubicBezTo>
                <a:cubicBezTo>
                  <a:pt x="3068" y="1688"/>
                  <a:pt x="3061" y="1696"/>
                  <a:pt x="3065" y="1703"/>
                </a:cubicBezTo>
                <a:cubicBezTo>
                  <a:pt x="3101" y="1759"/>
                  <a:pt x="3191" y="1827"/>
                  <a:pt x="3130" y="1891"/>
                </a:cubicBezTo>
                <a:cubicBezTo>
                  <a:pt x="3125" y="1890"/>
                  <a:pt x="3121" y="1889"/>
                  <a:pt x="3116" y="1889"/>
                </a:cubicBezTo>
                <a:cubicBezTo>
                  <a:pt x="3128" y="1842"/>
                  <a:pt x="3121" y="1784"/>
                  <a:pt x="3081" y="1754"/>
                </a:cubicBezTo>
                <a:cubicBezTo>
                  <a:pt x="3074" y="1749"/>
                  <a:pt x="3065" y="1757"/>
                  <a:pt x="3067" y="1765"/>
                </a:cubicBezTo>
                <a:cubicBezTo>
                  <a:pt x="3074" y="1804"/>
                  <a:pt x="3084" y="1839"/>
                  <a:pt x="3077" y="1873"/>
                </a:cubicBezTo>
                <a:cubicBezTo>
                  <a:pt x="3074" y="1819"/>
                  <a:pt x="3045" y="1740"/>
                  <a:pt x="3005" y="1722"/>
                </a:cubicBezTo>
                <a:cubicBezTo>
                  <a:pt x="3005" y="1722"/>
                  <a:pt x="3004" y="1723"/>
                  <a:pt x="3004" y="1723"/>
                </a:cubicBezTo>
                <a:cubicBezTo>
                  <a:pt x="2985" y="1769"/>
                  <a:pt x="3031" y="1821"/>
                  <a:pt x="3036" y="1868"/>
                </a:cubicBezTo>
                <a:cubicBezTo>
                  <a:pt x="3036" y="1870"/>
                  <a:pt x="3036" y="1872"/>
                  <a:pt x="3036" y="1874"/>
                </a:cubicBezTo>
                <a:cubicBezTo>
                  <a:pt x="3036" y="1874"/>
                  <a:pt x="3036" y="1874"/>
                  <a:pt x="3035" y="1874"/>
                </a:cubicBezTo>
                <a:cubicBezTo>
                  <a:pt x="3022" y="1851"/>
                  <a:pt x="3007" y="1828"/>
                  <a:pt x="2990" y="1809"/>
                </a:cubicBezTo>
                <a:cubicBezTo>
                  <a:pt x="2985" y="1805"/>
                  <a:pt x="2978" y="1807"/>
                  <a:pt x="2976" y="1813"/>
                </a:cubicBezTo>
                <a:cubicBezTo>
                  <a:pt x="2970" y="1832"/>
                  <a:pt x="2974" y="1848"/>
                  <a:pt x="2983" y="1867"/>
                </a:cubicBezTo>
                <a:cubicBezTo>
                  <a:pt x="2981" y="1866"/>
                  <a:pt x="2979" y="1866"/>
                  <a:pt x="2977" y="1866"/>
                </a:cubicBezTo>
                <a:cubicBezTo>
                  <a:pt x="2969" y="1850"/>
                  <a:pt x="2962" y="1833"/>
                  <a:pt x="2951" y="1823"/>
                </a:cubicBezTo>
                <a:cubicBezTo>
                  <a:pt x="2948" y="1821"/>
                  <a:pt x="2944" y="1821"/>
                  <a:pt x="2942" y="1824"/>
                </a:cubicBezTo>
                <a:cubicBezTo>
                  <a:pt x="2933" y="1835"/>
                  <a:pt x="2934" y="1849"/>
                  <a:pt x="2936" y="1862"/>
                </a:cubicBezTo>
                <a:cubicBezTo>
                  <a:pt x="2934" y="1862"/>
                  <a:pt x="2933" y="1862"/>
                  <a:pt x="2931" y="1862"/>
                </a:cubicBezTo>
                <a:cubicBezTo>
                  <a:pt x="2916" y="1832"/>
                  <a:pt x="2896" y="1804"/>
                  <a:pt x="2874" y="1785"/>
                </a:cubicBezTo>
                <a:cubicBezTo>
                  <a:pt x="2867" y="1779"/>
                  <a:pt x="2856" y="1784"/>
                  <a:pt x="2858" y="1793"/>
                </a:cubicBezTo>
                <a:cubicBezTo>
                  <a:pt x="2863" y="1816"/>
                  <a:pt x="2874" y="1838"/>
                  <a:pt x="2886" y="1860"/>
                </a:cubicBezTo>
                <a:cubicBezTo>
                  <a:pt x="2878" y="1861"/>
                  <a:pt x="2870" y="1861"/>
                  <a:pt x="2862" y="1861"/>
                </a:cubicBezTo>
                <a:cubicBezTo>
                  <a:pt x="2860" y="1858"/>
                  <a:pt x="2858" y="1856"/>
                  <a:pt x="2855" y="1853"/>
                </a:cubicBezTo>
                <a:cubicBezTo>
                  <a:pt x="2854" y="1848"/>
                  <a:pt x="2853" y="1843"/>
                  <a:pt x="2851" y="1839"/>
                </a:cubicBezTo>
                <a:cubicBezTo>
                  <a:pt x="2850" y="1837"/>
                  <a:pt x="2848" y="1835"/>
                  <a:pt x="2846" y="1837"/>
                </a:cubicBezTo>
                <a:cubicBezTo>
                  <a:pt x="2846" y="1838"/>
                  <a:pt x="2845" y="1839"/>
                  <a:pt x="2844" y="1840"/>
                </a:cubicBezTo>
                <a:cubicBezTo>
                  <a:pt x="2830" y="1825"/>
                  <a:pt x="2816" y="1812"/>
                  <a:pt x="2801" y="1801"/>
                </a:cubicBezTo>
                <a:cubicBezTo>
                  <a:pt x="2789" y="1792"/>
                  <a:pt x="2775" y="1809"/>
                  <a:pt x="2781" y="1821"/>
                </a:cubicBezTo>
                <a:cubicBezTo>
                  <a:pt x="2787" y="1835"/>
                  <a:pt x="2798" y="1850"/>
                  <a:pt x="2809" y="1866"/>
                </a:cubicBezTo>
                <a:cubicBezTo>
                  <a:pt x="2749" y="1873"/>
                  <a:pt x="2691" y="1888"/>
                  <a:pt x="2634" y="1909"/>
                </a:cubicBezTo>
                <a:cubicBezTo>
                  <a:pt x="2633" y="1904"/>
                  <a:pt x="2631" y="1899"/>
                  <a:pt x="2630" y="1894"/>
                </a:cubicBezTo>
                <a:cubicBezTo>
                  <a:pt x="2663" y="1867"/>
                  <a:pt x="2692" y="1835"/>
                  <a:pt x="2696" y="1798"/>
                </a:cubicBezTo>
                <a:cubicBezTo>
                  <a:pt x="2697" y="1795"/>
                  <a:pt x="2693" y="1792"/>
                  <a:pt x="2690" y="1793"/>
                </a:cubicBezTo>
                <a:cubicBezTo>
                  <a:pt x="2654" y="1804"/>
                  <a:pt x="2623" y="1834"/>
                  <a:pt x="2593" y="1862"/>
                </a:cubicBezTo>
                <a:cubicBezTo>
                  <a:pt x="2593" y="1853"/>
                  <a:pt x="2594" y="1844"/>
                  <a:pt x="2593" y="1835"/>
                </a:cubicBezTo>
                <a:cubicBezTo>
                  <a:pt x="2627" y="1787"/>
                  <a:pt x="2613" y="1723"/>
                  <a:pt x="2623" y="1668"/>
                </a:cubicBezTo>
                <a:cubicBezTo>
                  <a:pt x="2625" y="1659"/>
                  <a:pt x="2613" y="1649"/>
                  <a:pt x="2605" y="1657"/>
                </a:cubicBezTo>
                <a:cubicBezTo>
                  <a:pt x="2564" y="1699"/>
                  <a:pt x="2590" y="1761"/>
                  <a:pt x="2559" y="1807"/>
                </a:cubicBezTo>
                <a:cubicBezTo>
                  <a:pt x="2552" y="1817"/>
                  <a:pt x="2544" y="1825"/>
                  <a:pt x="2536" y="1832"/>
                </a:cubicBezTo>
                <a:cubicBezTo>
                  <a:pt x="2554" y="1811"/>
                  <a:pt x="2565" y="1787"/>
                  <a:pt x="2562" y="1763"/>
                </a:cubicBezTo>
                <a:cubicBezTo>
                  <a:pt x="2562" y="1761"/>
                  <a:pt x="2559" y="1760"/>
                  <a:pt x="2558" y="1760"/>
                </a:cubicBezTo>
                <a:cubicBezTo>
                  <a:pt x="2545" y="1764"/>
                  <a:pt x="2535" y="1771"/>
                  <a:pt x="2524" y="1779"/>
                </a:cubicBezTo>
                <a:cubicBezTo>
                  <a:pt x="2525" y="1762"/>
                  <a:pt x="2524" y="1745"/>
                  <a:pt x="2523" y="1728"/>
                </a:cubicBezTo>
                <a:cubicBezTo>
                  <a:pt x="2522" y="1691"/>
                  <a:pt x="2525" y="1652"/>
                  <a:pt x="2507" y="1619"/>
                </a:cubicBezTo>
                <a:cubicBezTo>
                  <a:pt x="2505" y="1616"/>
                  <a:pt x="2500" y="1616"/>
                  <a:pt x="2499" y="1619"/>
                </a:cubicBezTo>
                <a:cubicBezTo>
                  <a:pt x="2467" y="1679"/>
                  <a:pt x="2505" y="1756"/>
                  <a:pt x="2475" y="1816"/>
                </a:cubicBezTo>
                <a:cubicBezTo>
                  <a:pt x="2471" y="1825"/>
                  <a:pt x="2464" y="1832"/>
                  <a:pt x="2458" y="1839"/>
                </a:cubicBezTo>
                <a:cubicBezTo>
                  <a:pt x="2454" y="1842"/>
                  <a:pt x="2450" y="1844"/>
                  <a:pt x="2447" y="1846"/>
                </a:cubicBezTo>
                <a:cubicBezTo>
                  <a:pt x="2461" y="1812"/>
                  <a:pt x="2459" y="1755"/>
                  <a:pt x="2434" y="1727"/>
                </a:cubicBezTo>
                <a:cubicBezTo>
                  <a:pt x="2432" y="1725"/>
                  <a:pt x="2429" y="1726"/>
                  <a:pt x="2428" y="1728"/>
                </a:cubicBezTo>
                <a:cubicBezTo>
                  <a:pt x="2415" y="1748"/>
                  <a:pt x="2418" y="1769"/>
                  <a:pt x="2418" y="1791"/>
                </a:cubicBezTo>
                <a:cubicBezTo>
                  <a:pt x="2417" y="1815"/>
                  <a:pt x="2411" y="1831"/>
                  <a:pt x="2400" y="1846"/>
                </a:cubicBezTo>
                <a:cubicBezTo>
                  <a:pt x="2401" y="1839"/>
                  <a:pt x="2401" y="1832"/>
                  <a:pt x="2402" y="1825"/>
                </a:cubicBezTo>
                <a:cubicBezTo>
                  <a:pt x="2403" y="1815"/>
                  <a:pt x="2404" y="1805"/>
                  <a:pt x="2403" y="1795"/>
                </a:cubicBezTo>
                <a:cubicBezTo>
                  <a:pt x="2405" y="1773"/>
                  <a:pt x="2408" y="1750"/>
                  <a:pt x="2404" y="1728"/>
                </a:cubicBezTo>
                <a:cubicBezTo>
                  <a:pt x="2401" y="1714"/>
                  <a:pt x="2382" y="1715"/>
                  <a:pt x="2377" y="1727"/>
                </a:cubicBezTo>
                <a:cubicBezTo>
                  <a:pt x="2370" y="1745"/>
                  <a:pt x="2369" y="1765"/>
                  <a:pt x="2368" y="1784"/>
                </a:cubicBezTo>
                <a:cubicBezTo>
                  <a:pt x="2365" y="1795"/>
                  <a:pt x="2363" y="1807"/>
                  <a:pt x="2360" y="1818"/>
                </a:cubicBezTo>
                <a:cubicBezTo>
                  <a:pt x="2358" y="1801"/>
                  <a:pt x="2353" y="1784"/>
                  <a:pt x="2347" y="1768"/>
                </a:cubicBezTo>
                <a:cubicBezTo>
                  <a:pt x="2344" y="1760"/>
                  <a:pt x="2331" y="1726"/>
                  <a:pt x="2320" y="1724"/>
                </a:cubicBezTo>
                <a:cubicBezTo>
                  <a:pt x="2316" y="1724"/>
                  <a:pt x="2316" y="1724"/>
                  <a:pt x="2316" y="1724"/>
                </a:cubicBezTo>
                <a:cubicBezTo>
                  <a:pt x="2310" y="1723"/>
                  <a:pt x="2306" y="1729"/>
                  <a:pt x="2305" y="1734"/>
                </a:cubicBezTo>
                <a:cubicBezTo>
                  <a:pt x="2304" y="1740"/>
                  <a:pt x="2304" y="1746"/>
                  <a:pt x="2305" y="1752"/>
                </a:cubicBezTo>
                <a:cubicBezTo>
                  <a:pt x="2298" y="1738"/>
                  <a:pt x="2290" y="1726"/>
                  <a:pt x="2281" y="1715"/>
                </a:cubicBezTo>
                <a:cubicBezTo>
                  <a:pt x="2278" y="1711"/>
                  <a:pt x="2271" y="1714"/>
                  <a:pt x="2271" y="1719"/>
                </a:cubicBezTo>
                <a:cubicBezTo>
                  <a:pt x="2267" y="1777"/>
                  <a:pt x="2309" y="1826"/>
                  <a:pt x="2307" y="1887"/>
                </a:cubicBezTo>
                <a:cubicBezTo>
                  <a:pt x="2307" y="1895"/>
                  <a:pt x="2306" y="1902"/>
                  <a:pt x="2305" y="1910"/>
                </a:cubicBezTo>
                <a:cubicBezTo>
                  <a:pt x="2299" y="1877"/>
                  <a:pt x="2288" y="1835"/>
                  <a:pt x="2267" y="1814"/>
                </a:cubicBezTo>
                <a:cubicBezTo>
                  <a:pt x="2263" y="1810"/>
                  <a:pt x="2258" y="1812"/>
                  <a:pt x="2256" y="1817"/>
                </a:cubicBezTo>
                <a:cubicBezTo>
                  <a:pt x="2243" y="1846"/>
                  <a:pt x="2258" y="1881"/>
                  <a:pt x="2265" y="1911"/>
                </a:cubicBezTo>
                <a:cubicBezTo>
                  <a:pt x="2260" y="1902"/>
                  <a:pt x="2255" y="1894"/>
                  <a:pt x="2251" y="1886"/>
                </a:cubicBezTo>
                <a:cubicBezTo>
                  <a:pt x="2207" y="1793"/>
                  <a:pt x="2261" y="1715"/>
                  <a:pt x="2264" y="1623"/>
                </a:cubicBezTo>
                <a:cubicBezTo>
                  <a:pt x="2264" y="1619"/>
                  <a:pt x="2259" y="1616"/>
                  <a:pt x="2256" y="1619"/>
                </a:cubicBezTo>
                <a:cubicBezTo>
                  <a:pt x="2217" y="1663"/>
                  <a:pt x="2197" y="1727"/>
                  <a:pt x="2194" y="1787"/>
                </a:cubicBezTo>
                <a:cubicBezTo>
                  <a:pt x="2194" y="1773"/>
                  <a:pt x="2195" y="1759"/>
                  <a:pt x="2194" y="1743"/>
                </a:cubicBezTo>
                <a:cubicBezTo>
                  <a:pt x="2193" y="1738"/>
                  <a:pt x="2188" y="1736"/>
                  <a:pt x="2184" y="1739"/>
                </a:cubicBezTo>
                <a:cubicBezTo>
                  <a:pt x="2155" y="1763"/>
                  <a:pt x="2151" y="1804"/>
                  <a:pt x="2157" y="1842"/>
                </a:cubicBezTo>
                <a:cubicBezTo>
                  <a:pt x="2153" y="1830"/>
                  <a:pt x="2149" y="1819"/>
                  <a:pt x="2145" y="1807"/>
                </a:cubicBezTo>
                <a:cubicBezTo>
                  <a:pt x="2146" y="1797"/>
                  <a:pt x="2148" y="1786"/>
                  <a:pt x="2152" y="1774"/>
                </a:cubicBezTo>
                <a:cubicBezTo>
                  <a:pt x="2163" y="1738"/>
                  <a:pt x="2190" y="1690"/>
                  <a:pt x="2176" y="1652"/>
                </a:cubicBezTo>
                <a:cubicBezTo>
                  <a:pt x="2176" y="1651"/>
                  <a:pt x="2175" y="1650"/>
                  <a:pt x="2174" y="1651"/>
                </a:cubicBezTo>
                <a:cubicBezTo>
                  <a:pt x="2137" y="1673"/>
                  <a:pt x="2119" y="1745"/>
                  <a:pt x="2109" y="1784"/>
                </a:cubicBezTo>
                <a:cubicBezTo>
                  <a:pt x="2108" y="1790"/>
                  <a:pt x="2106" y="1797"/>
                  <a:pt x="2106" y="1803"/>
                </a:cubicBezTo>
                <a:cubicBezTo>
                  <a:pt x="2094" y="1788"/>
                  <a:pt x="2083" y="1772"/>
                  <a:pt x="2073" y="1756"/>
                </a:cubicBezTo>
                <a:cubicBezTo>
                  <a:pt x="2040" y="1702"/>
                  <a:pt x="2021" y="1641"/>
                  <a:pt x="1988" y="1588"/>
                </a:cubicBezTo>
                <a:cubicBezTo>
                  <a:pt x="1984" y="1580"/>
                  <a:pt x="1969" y="1582"/>
                  <a:pt x="1970" y="1592"/>
                </a:cubicBezTo>
                <a:cubicBezTo>
                  <a:pt x="1977" y="1675"/>
                  <a:pt x="2025" y="1760"/>
                  <a:pt x="2073" y="1828"/>
                </a:cubicBezTo>
                <a:cubicBezTo>
                  <a:pt x="2052" y="1806"/>
                  <a:pt x="2035" y="1782"/>
                  <a:pt x="2017" y="1750"/>
                </a:cubicBezTo>
                <a:cubicBezTo>
                  <a:pt x="1999" y="1717"/>
                  <a:pt x="1984" y="1687"/>
                  <a:pt x="1953" y="1664"/>
                </a:cubicBezTo>
                <a:cubicBezTo>
                  <a:pt x="1942" y="1656"/>
                  <a:pt x="1928" y="1671"/>
                  <a:pt x="1935" y="1681"/>
                </a:cubicBezTo>
                <a:cubicBezTo>
                  <a:pt x="1972" y="1744"/>
                  <a:pt x="1999" y="1819"/>
                  <a:pt x="2054" y="1870"/>
                </a:cubicBezTo>
                <a:cubicBezTo>
                  <a:pt x="2071" y="1884"/>
                  <a:pt x="2089" y="1897"/>
                  <a:pt x="2106" y="1909"/>
                </a:cubicBezTo>
                <a:cubicBezTo>
                  <a:pt x="2098" y="1907"/>
                  <a:pt x="2089" y="1905"/>
                  <a:pt x="2081" y="1903"/>
                </a:cubicBezTo>
                <a:cubicBezTo>
                  <a:pt x="2043" y="1894"/>
                  <a:pt x="2016" y="1876"/>
                  <a:pt x="1985" y="1855"/>
                </a:cubicBezTo>
                <a:cubicBezTo>
                  <a:pt x="1982" y="1853"/>
                  <a:pt x="1978" y="1856"/>
                  <a:pt x="1978" y="1859"/>
                </a:cubicBezTo>
                <a:cubicBezTo>
                  <a:pt x="1977" y="1900"/>
                  <a:pt x="2014" y="1922"/>
                  <a:pt x="2049" y="1935"/>
                </a:cubicBezTo>
                <a:cubicBezTo>
                  <a:pt x="2051" y="1941"/>
                  <a:pt x="2053" y="1946"/>
                  <a:pt x="2056" y="1952"/>
                </a:cubicBezTo>
                <a:cubicBezTo>
                  <a:pt x="2044" y="1944"/>
                  <a:pt x="2032" y="1938"/>
                  <a:pt x="2021" y="1934"/>
                </a:cubicBezTo>
                <a:cubicBezTo>
                  <a:pt x="2017" y="1932"/>
                  <a:pt x="2011" y="1936"/>
                  <a:pt x="2013" y="1941"/>
                </a:cubicBezTo>
                <a:cubicBezTo>
                  <a:pt x="2022" y="1966"/>
                  <a:pt x="2040" y="1979"/>
                  <a:pt x="2054" y="2001"/>
                </a:cubicBezTo>
                <a:cubicBezTo>
                  <a:pt x="2061" y="2011"/>
                  <a:pt x="2065" y="2020"/>
                  <a:pt x="2067" y="2029"/>
                </a:cubicBezTo>
                <a:cubicBezTo>
                  <a:pt x="2065" y="2031"/>
                  <a:pt x="2063" y="2034"/>
                  <a:pt x="2061" y="2036"/>
                </a:cubicBezTo>
                <a:cubicBezTo>
                  <a:pt x="2057" y="1998"/>
                  <a:pt x="2023" y="1962"/>
                  <a:pt x="1995" y="1939"/>
                </a:cubicBezTo>
                <a:cubicBezTo>
                  <a:pt x="1989" y="1934"/>
                  <a:pt x="1977" y="1938"/>
                  <a:pt x="1980" y="1947"/>
                </a:cubicBezTo>
                <a:cubicBezTo>
                  <a:pt x="1995" y="1989"/>
                  <a:pt x="2026" y="2017"/>
                  <a:pt x="2019" y="2064"/>
                </a:cubicBezTo>
                <a:cubicBezTo>
                  <a:pt x="2018" y="2070"/>
                  <a:pt x="2017" y="2076"/>
                  <a:pt x="2016" y="2081"/>
                </a:cubicBezTo>
                <a:cubicBezTo>
                  <a:pt x="2015" y="2075"/>
                  <a:pt x="2014" y="2069"/>
                  <a:pt x="2012" y="2063"/>
                </a:cubicBezTo>
                <a:cubicBezTo>
                  <a:pt x="1997" y="2020"/>
                  <a:pt x="1963" y="1970"/>
                  <a:pt x="1927" y="1943"/>
                </a:cubicBezTo>
                <a:cubicBezTo>
                  <a:pt x="1922" y="1939"/>
                  <a:pt x="1915" y="1945"/>
                  <a:pt x="1916" y="1951"/>
                </a:cubicBezTo>
                <a:cubicBezTo>
                  <a:pt x="1923" y="1986"/>
                  <a:pt x="1946" y="2012"/>
                  <a:pt x="1962" y="2045"/>
                </a:cubicBezTo>
                <a:cubicBezTo>
                  <a:pt x="1972" y="2064"/>
                  <a:pt x="1974" y="2083"/>
                  <a:pt x="1976" y="2102"/>
                </a:cubicBezTo>
                <a:cubicBezTo>
                  <a:pt x="1963" y="2081"/>
                  <a:pt x="1950" y="2060"/>
                  <a:pt x="1933" y="2043"/>
                </a:cubicBezTo>
                <a:cubicBezTo>
                  <a:pt x="1926" y="2036"/>
                  <a:pt x="1913" y="2042"/>
                  <a:pt x="1915" y="2053"/>
                </a:cubicBezTo>
                <a:cubicBezTo>
                  <a:pt x="1920" y="2074"/>
                  <a:pt x="1929" y="2101"/>
                  <a:pt x="1943" y="2129"/>
                </a:cubicBezTo>
                <a:cubicBezTo>
                  <a:pt x="1906" y="2118"/>
                  <a:pt x="1866" y="2113"/>
                  <a:pt x="1833" y="2102"/>
                </a:cubicBezTo>
                <a:cubicBezTo>
                  <a:pt x="1803" y="2093"/>
                  <a:pt x="1774" y="2082"/>
                  <a:pt x="1747" y="2065"/>
                </a:cubicBezTo>
                <a:cubicBezTo>
                  <a:pt x="1729" y="2054"/>
                  <a:pt x="1721" y="2044"/>
                  <a:pt x="1701" y="2049"/>
                </a:cubicBezTo>
                <a:cubicBezTo>
                  <a:pt x="1700" y="2049"/>
                  <a:pt x="1698" y="2050"/>
                  <a:pt x="1698" y="2052"/>
                </a:cubicBezTo>
                <a:cubicBezTo>
                  <a:pt x="1698" y="2095"/>
                  <a:pt x="1772" y="2121"/>
                  <a:pt x="1806" y="2133"/>
                </a:cubicBezTo>
                <a:cubicBezTo>
                  <a:pt x="1823" y="2139"/>
                  <a:pt x="1843" y="2146"/>
                  <a:pt x="1863" y="2153"/>
                </a:cubicBezTo>
                <a:cubicBezTo>
                  <a:pt x="1855" y="2154"/>
                  <a:pt x="1847" y="2156"/>
                  <a:pt x="1841" y="2161"/>
                </a:cubicBezTo>
                <a:cubicBezTo>
                  <a:pt x="1836" y="2165"/>
                  <a:pt x="1832" y="2173"/>
                  <a:pt x="1838" y="2179"/>
                </a:cubicBezTo>
                <a:cubicBezTo>
                  <a:pt x="1851" y="2190"/>
                  <a:pt x="1861" y="2190"/>
                  <a:pt x="1878" y="2192"/>
                </a:cubicBezTo>
                <a:cubicBezTo>
                  <a:pt x="1885" y="2193"/>
                  <a:pt x="1893" y="2194"/>
                  <a:pt x="1900" y="2195"/>
                </a:cubicBezTo>
                <a:cubicBezTo>
                  <a:pt x="1885" y="2200"/>
                  <a:pt x="1870" y="2203"/>
                  <a:pt x="1852" y="2203"/>
                </a:cubicBezTo>
                <a:cubicBezTo>
                  <a:pt x="1794" y="2202"/>
                  <a:pt x="1769" y="2169"/>
                  <a:pt x="1734" y="2129"/>
                </a:cubicBezTo>
                <a:cubicBezTo>
                  <a:pt x="1730" y="2124"/>
                  <a:pt x="1722" y="2128"/>
                  <a:pt x="1721" y="2134"/>
                </a:cubicBezTo>
                <a:cubicBezTo>
                  <a:pt x="1714" y="2189"/>
                  <a:pt x="1762" y="2223"/>
                  <a:pt x="1812" y="2236"/>
                </a:cubicBezTo>
                <a:cubicBezTo>
                  <a:pt x="1818" y="2254"/>
                  <a:pt x="1830" y="2270"/>
                  <a:pt x="1845" y="2284"/>
                </a:cubicBezTo>
                <a:cubicBezTo>
                  <a:pt x="1844" y="2284"/>
                  <a:pt x="1843" y="2284"/>
                  <a:pt x="1842" y="2285"/>
                </a:cubicBezTo>
                <a:cubicBezTo>
                  <a:pt x="1828" y="2287"/>
                  <a:pt x="1828" y="2303"/>
                  <a:pt x="1837" y="2311"/>
                </a:cubicBezTo>
                <a:cubicBezTo>
                  <a:pt x="1859" y="2329"/>
                  <a:pt x="1879" y="2349"/>
                  <a:pt x="1898" y="2370"/>
                </a:cubicBezTo>
                <a:cubicBezTo>
                  <a:pt x="1889" y="2374"/>
                  <a:pt x="1883" y="2381"/>
                  <a:pt x="1874" y="2382"/>
                </a:cubicBezTo>
                <a:cubicBezTo>
                  <a:pt x="1872" y="2383"/>
                  <a:pt x="1852" y="2380"/>
                  <a:pt x="1845" y="2380"/>
                </a:cubicBezTo>
                <a:cubicBezTo>
                  <a:pt x="1845" y="2381"/>
                  <a:pt x="1844" y="2381"/>
                  <a:pt x="1844" y="2381"/>
                </a:cubicBezTo>
                <a:cubicBezTo>
                  <a:pt x="1843" y="2378"/>
                  <a:pt x="1843" y="2375"/>
                  <a:pt x="1842" y="2371"/>
                </a:cubicBezTo>
                <a:cubicBezTo>
                  <a:pt x="1838" y="2348"/>
                  <a:pt x="1820" y="2344"/>
                  <a:pt x="1805" y="2350"/>
                </a:cubicBezTo>
                <a:cubicBezTo>
                  <a:pt x="1803" y="2331"/>
                  <a:pt x="1796" y="2314"/>
                  <a:pt x="1784" y="2299"/>
                </a:cubicBezTo>
                <a:cubicBezTo>
                  <a:pt x="1773" y="2285"/>
                  <a:pt x="1752" y="2299"/>
                  <a:pt x="1758" y="2315"/>
                </a:cubicBezTo>
                <a:cubicBezTo>
                  <a:pt x="1765" y="2333"/>
                  <a:pt x="1769" y="2349"/>
                  <a:pt x="1768" y="2368"/>
                </a:cubicBezTo>
                <a:cubicBezTo>
                  <a:pt x="1759" y="2363"/>
                  <a:pt x="1752" y="2356"/>
                  <a:pt x="1752" y="2346"/>
                </a:cubicBezTo>
                <a:cubicBezTo>
                  <a:pt x="1750" y="2327"/>
                  <a:pt x="1724" y="2331"/>
                  <a:pt x="1720" y="2347"/>
                </a:cubicBezTo>
                <a:cubicBezTo>
                  <a:pt x="1715" y="2370"/>
                  <a:pt x="1731" y="2388"/>
                  <a:pt x="1749" y="2399"/>
                </a:cubicBezTo>
                <a:cubicBezTo>
                  <a:pt x="1753" y="2402"/>
                  <a:pt x="1758" y="2404"/>
                  <a:pt x="1762" y="2406"/>
                </a:cubicBezTo>
                <a:cubicBezTo>
                  <a:pt x="1760" y="2416"/>
                  <a:pt x="1759" y="2427"/>
                  <a:pt x="1761" y="2437"/>
                </a:cubicBezTo>
                <a:cubicBezTo>
                  <a:pt x="1762" y="2444"/>
                  <a:pt x="1764" y="2451"/>
                  <a:pt x="1767" y="2457"/>
                </a:cubicBezTo>
                <a:cubicBezTo>
                  <a:pt x="1766" y="2458"/>
                  <a:pt x="1766" y="2460"/>
                  <a:pt x="1766" y="2461"/>
                </a:cubicBezTo>
                <a:cubicBezTo>
                  <a:pt x="1768" y="2469"/>
                  <a:pt x="1770" y="2476"/>
                  <a:pt x="1770" y="2484"/>
                </a:cubicBezTo>
                <a:cubicBezTo>
                  <a:pt x="1769" y="2483"/>
                  <a:pt x="1768" y="2481"/>
                  <a:pt x="1766" y="2480"/>
                </a:cubicBezTo>
                <a:cubicBezTo>
                  <a:pt x="1744" y="2460"/>
                  <a:pt x="1747" y="2457"/>
                  <a:pt x="1745" y="2431"/>
                </a:cubicBezTo>
                <a:cubicBezTo>
                  <a:pt x="1743" y="2403"/>
                  <a:pt x="1728" y="2376"/>
                  <a:pt x="1699" y="2374"/>
                </a:cubicBezTo>
                <a:cubicBezTo>
                  <a:pt x="1698" y="2374"/>
                  <a:pt x="1698" y="2374"/>
                  <a:pt x="1697" y="2374"/>
                </a:cubicBezTo>
                <a:cubicBezTo>
                  <a:pt x="1695" y="2372"/>
                  <a:pt x="1693" y="2369"/>
                  <a:pt x="1691" y="2366"/>
                </a:cubicBezTo>
                <a:cubicBezTo>
                  <a:pt x="1686" y="2361"/>
                  <a:pt x="1680" y="2360"/>
                  <a:pt x="1673" y="2362"/>
                </a:cubicBezTo>
                <a:cubicBezTo>
                  <a:pt x="1665" y="2364"/>
                  <a:pt x="1665" y="2364"/>
                  <a:pt x="1665" y="2364"/>
                </a:cubicBezTo>
                <a:cubicBezTo>
                  <a:pt x="1664" y="2365"/>
                  <a:pt x="1663" y="2367"/>
                  <a:pt x="1663" y="2369"/>
                </a:cubicBezTo>
                <a:cubicBezTo>
                  <a:pt x="1664" y="2382"/>
                  <a:pt x="1667" y="2393"/>
                  <a:pt x="1670" y="2405"/>
                </a:cubicBezTo>
                <a:cubicBezTo>
                  <a:pt x="1661" y="2399"/>
                  <a:pt x="1650" y="2394"/>
                  <a:pt x="1639" y="2391"/>
                </a:cubicBezTo>
                <a:cubicBezTo>
                  <a:pt x="1618" y="2385"/>
                  <a:pt x="1605" y="2415"/>
                  <a:pt x="1626" y="2423"/>
                </a:cubicBezTo>
                <a:cubicBezTo>
                  <a:pt x="1644" y="2429"/>
                  <a:pt x="1660" y="2441"/>
                  <a:pt x="1671" y="2456"/>
                </a:cubicBezTo>
                <a:cubicBezTo>
                  <a:pt x="1655" y="2458"/>
                  <a:pt x="1640" y="2455"/>
                  <a:pt x="1627" y="2444"/>
                </a:cubicBezTo>
                <a:cubicBezTo>
                  <a:pt x="1613" y="2433"/>
                  <a:pt x="1606" y="2417"/>
                  <a:pt x="1597" y="2403"/>
                </a:cubicBezTo>
                <a:cubicBezTo>
                  <a:pt x="1593" y="2398"/>
                  <a:pt x="1584" y="2399"/>
                  <a:pt x="1582" y="2405"/>
                </a:cubicBezTo>
                <a:cubicBezTo>
                  <a:pt x="1578" y="2418"/>
                  <a:pt x="1578" y="2429"/>
                  <a:pt x="1581" y="2439"/>
                </a:cubicBezTo>
                <a:cubicBezTo>
                  <a:pt x="1578" y="2437"/>
                  <a:pt x="1575" y="2436"/>
                  <a:pt x="1572" y="2434"/>
                </a:cubicBezTo>
                <a:cubicBezTo>
                  <a:pt x="1555" y="2426"/>
                  <a:pt x="1542" y="2452"/>
                  <a:pt x="1556" y="2462"/>
                </a:cubicBezTo>
                <a:cubicBezTo>
                  <a:pt x="1567" y="2470"/>
                  <a:pt x="1579" y="2478"/>
                  <a:pt x="1591" y="2484"/>
                </a:cubicBezTo>
                <a:cubicBezTo>
                  <a:pt x="1568" y="2487"/>
                  <a:pt x="1545" y="2486"/>
                  <a:pt x="1526" y="2466"/>
                </a:cubicBezTo>
                <a:cubicBezTo>
                  <a:pt x="1516" y="2455"/>
                  <a:pt x="1495" y="2465"/>
                  <a:pt x="1502" y="2480"/>
                </a:cubicBezTo>
                <a:cubicBezTo>
                  <a:pt x="1506" y="2489"/>
                  <a:pt x="1512" y="2496"/>
                  <a:pt x="1519" y="2501"/>
                </a:cubicBezTo>
                <a:cubicBezTo>
                  <a:pt x="1501" y="2500"/>
                  <a:pt x="1482" y="2504"/>
                  <a:pt x="1488" y="2527"/>
                </a:cubicBezTo>
                <a:cubicBezTo>
                  <a:pt x="1489" y="2533"/>
                  <a:pt x="1493" y="2537"/>
                  <a:pt x="1499" y="2538"/>
                </a:cubicBezTo>
                <a:cubicBezTo>
                  <a:pt x="1503" y="2538"/>
                  <a:pt x="1506" y="2538"/>
                  <a:pt x="1508" y="2535"/>
                </a:cubicBezTo>
                <a:cubicBezTo>
                  <a:pt x="1512" y="2530"/>
                  <a:pt x="1534" y="2539"/>
                  <a:pt x="1543" y="2541"/>
                </a:cubicBezTo>
                <a:cubicBezTo>
                  <a:pt x="1527" y="2545"/>
                  <a:pt x="1513" y="2552"/>
                  <a:pt x="1502" y="2566"/>
                </a:cubicBezTo>
                <a:cubicBezTo>
                  <a:pt x="1493" y="2577"/>
                  <a:pt x="1507" y="2595"/>
                  <a:pt x="1520" y="2588"/>
                </a:cubicBezTo>
                <a:cubicBezTo>
                  <a:pt x="1526" y="2585"/>
                  <a:pt x="1532" y="2582"/>
                  <a:pt x="1538" y="2580"/>
                </a:cubicBezTo>
                <a:cubicBezTo>
                  <a:pt x="1537" y="2584"/>
                  <a:pt x="1536" y="2588"/>
                  <a:pt x="1536" y="2593"/>
                </a:cubicBezTo>
                <a:cubicBezTo>
                  <a:pt x="1536" y="2599"/>
                  <a:pt x="1539" y="2605"/>
                  <a:pt x="1539" y="2610"/>
                </a:cubicBezTo>
                <a:cubicBezTo>
                  <a:pt x="1538" y="2633"/>
                  <a:pt x="1519" y="2633"/>
                  <a:pt x="1505" y="2624"/>
                </a:cubicBezTo>
                <a:cubicBezTo>
                  <a:pt x="1504" y="2615"/>
                  <a:pt x="1494" y="2609"/>
                  <a:pt x="1487" y="2614"/>
                </a:cubicBezTo>
                <a:cubicBezTo>
                  <a:pt x="1495" y="2590"/>
                  <a:pt x="1497" y="2564"/>
                  <a:pt x="1489" y="2534"/>
                </a:cubicBezTo>
                <a:cubicBezTo>
                  <a:pt x="1488" y="2531"/>
                  <a:pt x="1486" y="2530"/>
                  <a:pt x="1483" y="2530"/>
                </a:cubicBezTo>
                <a:cubicBezTo>
                  <a:pt x="1481" y="2523"/>
                  <a:pt x="1474" y="2519"/>
                  <a:pt x="1468" y="2522"/>
                </a:cubicBezTo>
                <a:cubicBezTo>
                  <a:pt x="1459" y="2526"/>
                  <a:pt x="1452" y="2531"/>
                  <a:pt x="1445" y="2536"/>
                </a:cubicBezTo>
                <a:cubicBezTo>
                  <a:pt x="1450" y="2521"/>
                  <a:pt x="1455" y="2502"/>
                  <a:pt x="1450" y="2497"/>
                </a:cubicBezTo>
                <a:cubicBezTo>
                  <a:pt x="1450" y="2497"/>
                  <a:pt x="1450" y="2496"/>
                  <a:pt x="1449" y="2496"/>
                </a:cubicBezTo>
                <a:cubicBezTo>
                  <a:pt x="1447" y="2493"/>
                  <a:pt x="1441" y="2491"/>
                  <a:pt x="1437" y="2493"/>
                </a:cubicBezTo>
                <a:cubicBezTo>
                  <a:pt x="1428" y="2498"/>
                  <a:pt x="1422" y="2505"/>
                  <a:pt x="1416" y="2512"/>
                </a:cubicBezTo>
                <a:cubicBezTo>
                  <a:pt x="1413" y="2508"/>
                  <a:pt x="1409" y="2505"/>
                  <a:pt x="1405" y="2504"/>
                </a:cubicBezTo>
                <a:cubicBezTo>
                  <a:pt x="1419" y="2483"/>
                  <a:pt x="1429" y="2459"/>
                  <a:pt x="1419" y="2435"/>
                </a:cubicBezTo>
                <a:cubicBezTo>
                  <a:pt x="1417" y="2429"/>
                  <a:pt x="1408" y="2425"/>
                  <a:pt x="1402" y="2429"/>
                </a:cubicBezTo>
                <a:cubicBezTo>
                  <a:pt x="1385" y="2438"/>
                  <a:pt x="1370" y="2457"/>
                  <a:pt x="1357" y="2476"/>
                </a:cubicBezTo>
                <a:cubicBezTo>
                  <a:pt x="1356" y="2459"/>
                  <a:pt x="1351" y="2443"/>
                  <a:pt x="1341" y="2429"/>
                </a:cubicBezTo>
                <a:cubicBezTo>
                  <a:pt x="1336" y="2422"/>
                  <a:pt x="1325" y="2424"/>
                  <a:pt x="1322" y="2432"/>
                </a:cubicBezTo>
                <a:cubicBezTo>
                  <a:pt x="1313" y="2454"/>
                  <a:pt x="1312" y="2477"/>
                  <a:pt x="1310" y="2500"/>
                </a:cubicBezTo>
                <a:cubicBezTo>
                  <a:pt x="1306" y="2496"/>
                  <a:pt x="1302" y="2492"/>
                  <a:pt x="1296" y="2490"/>
                </a:cubicBezTo>
                <a:cubicBezTo>
                  <a:pt x="1294" y="2489"/>
                  <a:pt x="1289" y="2489"/>
                  <a:pt x="1287" y="2492"/>
                </a:cubicBezTo>
                <a:cubicBezTo>
                  <a:pt x="1277" y="2502"/>
                  <a:pt x="1276" y="2515"/>
                  <a:pt x="1276" y="2528"/>
                </a:cubicBezTo>
                <a:cubicBezTo>
                  <a:pt x="1271" y="2515"/>
                  <a:pt x="1265" y="2495"/>
                  <a:pt x="1251" y="2497"/>
                </a:cubicBezTo>
                <a:cubicBezTo>
                  <a:pt x="1246" y="2497"/>
                  <a:pt x="1243" y="2499"/>
                  <a:pt x="1240" y="2500"/>
                </a:cubicBezTo>
                <a:cubicBezTo>
                  <a:pt x="1238" y="2490"/>
                  <a:pt x="1235" y="2480"/>
                  <a:pt x="1229" y="2472"/>
                </a:cubicBezTo>
                <a:cubicBezTo>
                  <a:pt x="1225" y="2467"/>
                  <a:pt x="1216" y="2466"/>
                  <a:pt x="1211" y="2470"/>
                </a:cubicBezTo>
                <a:cubicBezTo>
                  <a:pt x="1205" y="2476"/>
                  <a:pt x="1200" y="2483"/>
                  <a:pt x="1196" y="2491"/>
                </a:cubicBezTo>
                <a:cubicBezTo>
                  <a:pt x="1189" y="2475"/>
                  <a:pt x="1184" y="2458"/>
                  <a:pt x="1166" y="2452"/>
                </a:cubicBezTo>
                <a:cubicBezTo>
                  <a:pt x="1161" y="2450"/>
                  <a:pt x="1156" y="2452"/>
                  <a:pt x="1153" y="2456"/>
                </a:cubicBezTo>
                <a:cubicBezTo>
                  <a:pt x="1143" y="2467"/>
                  <a:pt x="1143" y="2483"/>
                  <a:pt x="1148" y="2500"/>
                </a:cubicBezTo>
                <a:cubicBezTo>
                  <a:pt x="1140" y="2495"/>
                  <a:pt x="1133" y="2491"/>
                  <a:pt x="1125" y="2487"/>
                </a:cubicBezTo>
                <a:cubicBezTo>
                  <a:pt x="1108" y="2480"/>
                  <a:pt x="1093" y="2502"/>
                  <a:pt x="1104" y="2515"/>
                </a:cubicBezTo>
                <a:cubicBezTo>
                  <a:pt x="1118" y="2533"/>
                  <a:pt x="1135" y="2549"/>
                  <a:pt x="1151" y="2566"/>
                </a:cubicBezTo>
                <a:cubicBezTo>
                  <a:pt x="1143" y="2566"/>
                  <a:pt x="1135" y="2569"/>
                  <a:pt x="1129" y="2574"/>
                </a:cubicBezTo>
                <a:cubicBezTo>
                  <a:pt x="1126" y="2576"/>
                  <a:pt x="1124" y="2580"/>
                  <a:pt x="1123" y="2584"/>
                </a:cubicBezTo>
                <a:cubicBezTo>
                  <a:pt x="1117" y="2582"/>
                  <a:pt x="1110" y="2579"/>
                  <a:pt x="1104" y="2577"/>
                </a:cubicBezTo>
                <a:cubicBezTo>
                  <a:pt x="1085" y="2572"/>
                  <a:pt x="1069" y="2590"/>
                  <a:pt x="1073" y="2605"/>
                </a:cubicBezTo>
                <a:cubicBezTo>
                  <a:pt x="1066" y="2607"/>
                  <a:pt x="1060" y="2610"/>
                  <a:pt x="1053" y="2612"/>
                </a:cubicBezTo>
                <a:cubicBezTo>
                  <a:pt x="1054" y="2597"/>
                  <a:pt x="1059" y="2580"/>
                  <a:pt x="1070" y="2563"/>
                </a:cubicBezTo>
                <a:cubicBezTo>
                  <a:pt x="1078" y="2550"/>
                  <a:pt x="1064" y="2538"/>
                  <a:pt x="1052" y="2543"/>
                </a:cubicBezTo>
                <a:cubicBezTo>
                  <a:pt x="974" y="2572"/>
                  <a:pt x="899" y="2608"/>
                  <a:pt x="828" y="2648"/>
                </a:cubicBezTo>
                <a:cubicBezTo>
                  <a:pt x="827" y="2642"/>
                  <a:pt x="826" y="2635"/>
                  <a:pt x="825" y="2629"/>
                </a:cubicBezTo>
                <a:cubicBezTo>
                  <a:pt x="824" y="2622"/>
                  <a:pt x="814" y="2620"/>
                  <a:pt x="810" y="2626"/>
                </a:cubicBezTo>
                <a:cubicBezTo>
                  <a:pt x="804" y="2639"/>
                  <a:pt x="799" y="2653"/>
                  <a:pt x="797" y="2666"/>
                </a:cubicBezTo>
                <a:cubicBezTo>
                  <a:pt x="783" y="2674"/>
                  <a:pt x="771" y="2683"/>
                  <a:pt x="758" y="2691"/>
                </a:cubicBezTo>
                <a:cubicBezTo>
                  <a:pt x="713" y="2664"/>
                  <a:pt x="663" y="2656"/>
                  <a:pt x="613" y="2662"/>
                </a:cubicBezTo>
                <a:cubicBezTo>
                  <a:pt x="583" y="2649"/>
                  <a:pt x="552" y="2638"/>
                  <a:pt x="519" y="2635"/>
                </a:cubicBezTo>
                <a:cubicBezTo>
                  <a:pt x="473" y="2632"/>
                  <a:pt x="429" y="2648"/>
                  <a:pt x="385" y="2663"/>
                </a:cubicBezTo>
                <a:cubicBezTo>
                  <a:pt x="263" y="2705"/>
                  <a:pt x="131" y="2744"/>
                  <a:pt x="2" y="2756"/>
                </a:cubicBezTo>
                <a:cubicBezTo>
                  <a:pt x="0" y="2756"/>
                  <a:pt x="1" y="2759"/>
                  <a:pt x="2" y="2759"/>
                </a:cubicBezTo>
                <a:cubicBezTo>
                  <a:pt x="114" y="2751"/>
                  <a:pt x="220" y="2741"/>
                  <a:pt x="328" y="2708"/>
                </a:cubicBezTo>
                <a:cubicBezTo>
                  <a:pt x="375" y="2694"/>
                  <a:pt x="422" y="2674"/>
                  <a:pt x="471" y="2666"/>
                </a:cubicBezTo>
                <a:cubicBezTo>
                  <a:pt x="502" y="2662"/>
                  <a:pt x="530" y="2666"/>
                  <a:pt x="557" y="2673"/>
                </a:cubicBezTo>
                <a:cubicBezTo>
                  <a:pt x="545" y="2676"/>
                  <a:pt x="534" y="2680"/>
                  <a:pt x="523" y="2684"/>
                </a:cubicBezTo>
                <a:cubicBezTo>
                  <a:pt x="507" y="2691"/>
                  <a:pt x="491" y="2698"/>
                  <a:pt x="475" y="2705"/>
                </a:cubicBezTo>
                <a:cubicBezTo>
                  <a:pt x="458" y="2699"/>
                  <a:pt x="440" y="2694"/>
                  <a:pt x="423" y="2689"/>
                </a:cubicBezTo>
                <a:cubicBezTo>
                  <a:pt x="419" y="2688"/>
                  <a:pt x="416" y="2694"/>
                  <a:pt x="420" y="2696"/>
                </a:cubicBezTo>
                <a:cubicBezTo>
                  <a:pt x="430" y="2703"/>
                  <a:pt x="441" y="2710"/>
                  <a:pt x="452" y="2716"/>
                </a:cubicBezTo>
                <a:cubicBezTo>
                  <a:pt x="426" y="2729"/>
                  <a:pt x="401" y="2744"/>
                  <a:pt x="376" y="2759"/>
                </a:cubicBezTo>
                <a:cubicBezTo>
                  <a:pt x="352" y="2751"/>
                  <a:pt x="328" y="2742"/>
                  <a:pt x="303" y="2733"/>
                </a:cubicBezTo>
                <a:cubicBezTo>
                  <a:pt x="300" y="2732"/>
                  <a:pt x="298" y="2737"/>
                  <a:pt x="301" y="2739"/>
                </a:cubicBezTo>
                <a:cubicBezTo>
                  <a:pt x="319" y="2751"/>
                  <a:pt x="338" y="2761"/>
                  <a:pt x="358" y="2769"/>
                </a:cubicBezTo>
                <a:cubicBezTo>
                  <a:pt x="341" y="2780"/>
                  <a:pt x="325" y="2791"/>
                  <a:pt x="308" y="2802"/>
                </a:cubicBezTo>
                <a:cubicBezTo>
                  <a:pt x="334" y="2802"/>
                  <a:pt x="334" y="2802"/>
                  <a:pt x="334" y="2802"/>
                </a:cubicBezTo>
                <a:cubicBezTo>
                  <a:pt x="350" y="2794"/>
                  <a:pt x="365" y="2785"/>
                  <a:pt x="380" y="2777"/>
                </a:cubicBezTo>
                <a:cubicBezTo>
                  <a:pt x="399" y="2784"/>
                  <a:pt x="419" y="2789"/>
                  <a:pt x="439" y="2793"/>
                </a:cubicBezTo>
                <a:cubicBezTo>
                  <a:pt x="434" y="2796"/>
                  <a:pt x="430" y="2799"/>
                  <a:pt x="425" y="2802"/>
                </a:cubicBezTo>
                <a:cubicBezTo>
                  <a:pt x="489" y="2802"/>
                  <a:pt x="489" y="2802"/>
                  <a:pt x="489" y="2802"/>
                </a:cubicBezTo>
                <a:cubicBezTo>
                  <a:pt x="490" y="2801"/>
                  <a:pt x="492" y="2800"/>
                  <a:pt x="493" y="2800"/>
                </a:cubicBezTo>
                <a:cubicBezTo>
                  <a:pt x="521" y="2801"/>
                  <a:pt x="550" y="2801"/>
                  <a:pt x="577" y="2798"/>
                </a:cubicBezTo>
                <a:cubicBezTo>
                  <a:pt x="584" y="2797"/>
                  <a:pt x="591" y="2796"/>
                  <a:pt x="599" y="2794"/>
                </a:cubicBezTo>
                <a:cubicBezTo>
                  <a:pt x="602" y="2796"/>
                  <a:pt x="606" y="2798"/>
                  <a:pt x="609" y="2800"/>
                </a:cubicBezTo>
                <a:cubicBezTo>
                  <a:pt x="608" y="2800"/>
                  <a:pt x="607" y="2801"/>
                  <a:pt x="606" y="2802"/>
                </a:cubicBezTo>
                <a:cubicBezTo>
                  <a:pt x="8097" y="2802"/>
                  <a:pt x="8097" y="2802"/>
                  <a:pt x="8097" y="2802"/>
                </a:cubicBezTo>
                <a:cubicBezTo>
                  <a:pt x="8097" y="944"/>
                  <a:pt x="8097" y="944"/>
                  <a:pt x="8097" y="944"/>
                </a:cubicBezTo>
                <a:cubicBezTo>
                  <a:pt x="8061" y="940"/>
                  <a:pt x="8025" y="943"/>
                  <a:pt x="7991" y="932"/>
                </a:cubicBezTo>
                <a:cubicBezTo>
                  <a:pt x="7954" y="921"/>
                  <a:pt x="7904" y="876"/>
                  <a:pt x="7863" y="889"/>
                </a:cubicBezTo>
                <a:cubicBezTo>
                  <a:pt x="7837" y="896"/>
                  <a:pt x="7827" y="922"/>
                  <a:pt x="7829" y="946"/>
                </a:cubicBezTo>
                <a:cubicBezTo>
                  <a:pt x="7830" y="958"/>
                  <a:pt x="7833" y="966"/>
                  <a:pt x="7826" y="978"/>
                </a:cubicBezTo>
                <a:cubicBezTo>
                  <a:pt x="7824" y="983"/>
                  <a:pt x="7819" y="985"/>
                  <a:pt x="7817" y="990"/>
                </a:cubicBezTo>
                <a:cubicBezTo>
                  <a:pt x="7816" y="994"/>
                  <a:pt x="7816" y="996"/>
                  <a:pt x="7815" y="1000"/>
                </a:cubicBezTo>
                <a:cubicBezTo>
                  <a:pt x="7814" y="1009"/>
                  <a:pt x="7815" y="1014"/>
                  <a:pt x="7812" y="1021"/>
                </a:cubicBezTo>
                <a:cubicBezTo>
                  <a:pt x="7806" y="1021"/>
                  <a:pt x="7801" y="1027"/>
                  <a:pt x="7803" y="1033"/>
                </a:cubicBezTo>
                <a:cubicBezTo>
                  <a:pt x="7803" y="1034"/>
                  <a:pt x="7803" y="1034"/>
                  <a:pt x="7803" y="1035"/>
                </a:cubicBezTo>
                <a:cubicBezTo>
                  <a:pt x="7800" y="1039"/>
                  <a:pt x="7797" y="1043"/>
                  <a:pt x="7794" y="1047"/>
                </a:cubicBezTo>
                <a:cubicBezTo>
                  <a:pt x="7790" y="1042"/>
                  <a:pt x="7779" y="1044"/>
                  <a:pt x="7776" y="1052"/>
                </a:cubicBezTo>
                <a:cubicBezTo>
                  <a:pt x="7773" y="1063"/>
                  <a:pt x="7777" y="1073"/>
                  <a:pt x="7784" y="1081"/>
                </a:cubicBezTo>
                <a:cubicBezTo>
                  <a:pt x="7786" y="1088"/>
                  <a:pt x="7789" y="1095"/>
                  <a:pt x="7797" y="1102"/>
                </a:cubicBezTo>
                <a:cubicBezTo>
                  <a:pt x="7797" y="1105"/>
                  <a:pt x="7796" y="1109"/>
                  <a:pt x="7796" y="1113"/>
                </a:cubicBezTo>
                <a:cubicBezTo>
                  <a:pt x="7797" y="1117"/>
                  <a:pt x="7797" y="1121"/>
                  <a:pt x="7799" y="1125"/>
                </a:cubicBezTo>
                <a:cubicBezTo>
                  <a:pt x="7799" y="1126"/>
                  <a:pt x="7798" y="1127"/>
                  <a:pt x="7798" y="1128"/>
                </a:cubicBezTo>
                <a:cubicBezTo>
                  <a:pt x="7799" y="1133"/>
                  <a:pt x="7800" y="1138"/>
                  <a:pt x="7799" y="1143"/>
                </a:cubicBezTo>
                <a:cubicBezTo>
                  <a:pt x="7799" y="1142"/>
                  <a:pt x="7798" y="1141"/>
                  <a:pt x="7797" y="1140"/>
                </a:cubicBezTo>
                <a:cubicBezTo>
                  <a:pt x="7784" y="1126"/>
                  <a:pt x="7786" y="1124"/>
                  <a:pt x="7787" y="1107"/>
                </a:cubicBezTo>
                <a:cubicBezTo>
                  <a:pt x="7787" y="1089"/>
                  <a:pt x="7780" y="1071"/>
                  <a:pt x="7761" y="1068"/>
                </a:cubicBezTo>
                <a:cubicBezTo>
                  <a:pt x="7760" y="1068"/>
                  <a:pt x="7760" y="1068"/>
                  <a:pt x="7760" y="1068"/>
                </a:cubicBezTo>
                <a:cubicBezTo>
                  <a:pt x="7759" y="1066"/>
                  <a:pt x="7758" y="1064"/>
                  <a:pt x="7756" y="1062"/>
                </a:cubicBezTo>
                <a:cubicBezTo>
                  <a:pt x="7753" y="1059"/>
                  <a:pt x="7749" y="1057"/>
                  <a:pt x="7745" y="1058"/>
                </a:cubicBezTo>
                <a:cubicBezTo>
                  <a:pt x="7740" y="1059"/>
                  <a:pt x="7740" y="1059"/>
                  <a:pt x="7740" y="1059"/>
                </a:cubicBezTo>
                <a:cubicBezTo>
                  <a:pt x="7739" y="1060"/>
                  <a:pt x="7738" y="1061"/>
                  <a:pt x="7738" y="1062"/>
                </a:cubicBezTo>
                <a:cubicBezTo>
                  <a:pt x="7738" y="1070"/>
                  <a:pt x="7739" y="1078"/>
                  <a:pt x="7740" y="1086"/>
                </a:cubicBezTo>
                <a:cubicBezTo>
                  <a:pt x="7735" y="1081"/>
                  <a:pt x="7728" y="1077"/>
                  <a:pt x="7721" y="1075"/>
                </a:cubicBezTo>
                <a:cubicBezTo>
                  <a:pt x="7708" y="1070"/>
                  <a:pt x="7698" y="1088"/>
                  <a:pt x="7711" y="1094"/>
                </a:cubicBezTo>
                <a:cubicBezTo>
                  <a:pt x="7722" y="1100"/>
                  <a:pt x="7732" y="1108"/>
                  <a:pt x="7738" y="1119"/>
                </a:cubicBezTo>
                <a:cubicBezTo>
                  <a:pt x="7727" y="1119"/>
                  <a:pt x="7718" y="1116"/>
                  <a:pt x="7710" y="1108"/>
                </a:cubicBezTo>
                <a:cubicBezTo>
                  <a:pt x="7702" y="1100"/>
                  <a:pt x="7699" y="1089"/>
                  <a:pt x="7693" y="1080"/>
                </a:cubicBezTo>
                <a:cubicBezTo>
                  <a:pt x="7691" y="1076"/>
                  <a:pt x="7685" y="1077"/>
                  <a:pt x="7684" y="1080"/>
                </a:cubicBezTo>
                <a:cubicBezTo>
                  <a:pt x="7680" y="1088"/>
                  <a:pt x="7679" y="1095"/>
                  <a:pt x="7681" y="1102"/>
                </a:cubicBezTo>
                <a:cubicBezTo>
                  <a:pt x="7679" y="1101"/>
                  <a:pt x="7677" y="1099"/>
                  <a:pt x="7675" y="1098"/>
                </a:cubicBezTo>
                <a:cubicBezTo>
                  <a:pt x="7665" y="1092"/>
                  <a:pt x="7655" y="1107"/>
                  <a:pt x="7663" y="1115"/>
                </a:cubicBezTo>
                <a:cubicBezTo>
                  <a:pt x="7670" y="1121"/>
                  <a:pt x="7677" y="1127"/>
                  <a:pt x="7684" y="1132"/>
                </a:cubicBezTo>
                <a:cubicBezTo>
                  <a:pt x="7669" y="1132"/>
                  <a:pt x="7655" y="1129"/>
                  <a:pt x="7644" y="1115"/>
                </a:cubicBezTo>
                <a:cubicBezTo>
                  <a:pt x="7638" y="1108"/>
                  <a:pt x="7624" y="1113"/>
                  <a:pt x="7628" y="1123"/>
                </a:cubicBezTo>
                <a:cubicBezTo>
                  <a:pt x="7630" y="1129"/>
                  <a:pt x="7633" y="1134"/>
                  <a:pt x="7637" y="1138"/>
                </a:cubicBezTo>
                <a:cubicBezTo>
                  <a:pt x="7625" y="1136"/>
                  <a:pt x="7613" y="1137"/>
                  <a:pt x="7615" y="1152"/>
                </a:cubicBezTo>
                <a:cubicBezTo>
                  <a:pt x="7615" y="1156"/>
                  <a:pt x="7618" y="1159"/>
                  <a:pt x="7622" y="1160"/>
                </a:cubicBezTo>
                <a:cubicBezTo>
                  <a:pt x="7624" y="1161"/>
                  <a:pt x="7626" y="1161"/>
                  <a:pt x="7628" y="1159"/>
                </a:cubicBezTo>
                <a:cubicBezTo>
                  <a:pt x="7631" y="1156"/>
                  <a:pt x="7644" y="1163"/>
                  <a:pt x="7649" y="1165"/>
                </a:cubicBezTo>
                <a:cubicBezTo>
                  <a:pt x="7639" y="1166"/>
                  <a:pt x="7630" y="1170"/>
                  <a:pt x="7622" y="1178"/>
                </a:cubicBezTo>
                <a:cubicBezTo>
                  <a:pt x="7615" y="1184"/>
                  <a:pt x="7623" y="1198"/>
                  <a:pt x="7632" y="1194"/>
                </a:cubicBezTo>
                <a:cubicBezTo>
                  <a:pt x="7636" y="1192"/>
                  <a:pt x="7640" y="1191"/>
                  <a:pt x="7644" y="1190"/>
                </a:cubicBezTo>
                <a:cubicBezTo>
                  <a:pt x="7643" y="1192"/>
                  <a:pt x="7642" y="1195"/>
                  <a:pt x="7642" y="1198"/>
                </a:cubicBezTo>
                <a:cubicBezTo>
                  <a:pt x="7642" y="1199"/>
                  <a:pt x="7642" y="1199"/>
                  <a:pt x="7642" y="1200"/>
                </a:cubicBezTo>
                <a:cubicBezTo>
                  <a:pt x="7633" y="1203"/>
                  <a:pt x="7625" y="1206"/>
                  <a:pt x="7617" y="1209"/>
                </a:cubicBezTo>
                <a:cubicBezTo>
                  <a:pt x="7614" y="1207"/>
                  <a:pt x="7610" y="1206"/>
                  <a:pt x="7607" y="1210"/>
                </a:cubicBezTo>
                <a:cubicBezTo>
                  <a:pt x="7606" y="1211"/>
                  <a:pt x="7604" y="1212"/>
                  <a:pt x="7603" y="1214"/>
                </a:cubicBezTo>
                <a:cubicBezTo>
                  <a:pt x="7603" y="1214"/>
                  <a:pt x="7603" y="1214"/>
                  <a:pt x="7603" y="1214"/>
                </a:cubicBezTo>
                <a:cubicBezTo>
                  <a:pt x="7598" y="1216"/>
                  <a:pt x="7593" y="1218"/>
                  <a:pt x="7587" y="1220"/>
                </a:cubicBezTo>
                <a:cubicBezTo>
                  <a:pt x="7587" y="1214"/>
                  <a:pt x="7587" y="1208"/>
                  <a:pt x="7588" y="1202"/>
                </a:cubicBezTo>
                <a:cubicBezTo>
                  <a:pt x="7600" y="1188"/>
                  <a:pt x="7610" y="1171"/>
                  <a:pt x="7612" y="1157"/>
                </a:cubicBezTo>
                <a:cubicBezTo>
                  <a:pt x="7613" y="1151"/>
                  <a:pt x="7608" y="1146"/>
                  <a:pt x="7602" y="1148"/>
                </a:cubicBezTo>
                <a:cubicBezTo>
                  <a:pt x="7597" y="1150"/>
                  <a:pt x="7592" y="1152"/>
                  <a:pt x="7587" y="1156"/>
                </a:cubicBezTo>
                <a:cubicBezTo>
                  <a:pt x="7591" y="1146"/>
                  <a:pt x="7596" y="1134"/>
                  <a:pt x="7593" y="1130"/>
                </a:cubicBezTo>
                <a:cubicBezTo>
                  <a:pt x="7592" y="1130"/>
                  <a:pt x="7592" y="1130"/>
                  <a:pt x="7592" y="1130"/>
                </a:cubicBezTo>
                <a:cubicBezTo>
                  <a:pt x="7591" y="1128"/>
                  <a:pt x="7587" y="1126"/>
                  <a:pt x="7585" y="1127"/>
                </a:cubicBezTo>
                <a:cubicBezTo>
                  <a:pt x="7579" y="1130"/>
                  <a:pt x="7574" y="1134"/>
                  <a:pt x="7570" y="1138"/>
                </a:cubicBezTo>
                <a:cubicBezTo>
                  <a:pt x="7569" y="1135"/>
                  <a:pt x="7566" y="1133"/>
                  <a:pt x="7563" y="1132"/>
                </a:cubicBezTo>
                <a:cubicBezTo>
                  <a:pt x="7574" y="1119"/>
                  <a:pt x="7582" y="1105"/>
                  <a:pt x="7577" y="1089"/>
                </a:cubicBezTo>
                <a:cubicBezTo>
                  <a:pt x="7576" y="1085"/>
                  <a:pt x="7571" y="1082"/>
                  <a:pt x="7567" y="1084"/>
                </a:cubicBezTo>
                <a:cubicBezTo>
                  <a:pt x="7555" y="1089"/>
                  <a:pt x="7544" y="1099"/>
                  <a:pt x="7535" y="1111"/>
                </a:cubicBezTo>
                <a:cubicBezTo>
                  <a:pt x="7535" y="1100"/>
                  <a:pt x="7533" y="1090"/>
                  <a:pt x="7527" y="1080"/>
                </a:cubicBezTo>
                <a:cubicBezTo>
                  <a:pt x="7524" y="1075"/>
                  <a:pt x="7517" y="1076"/>
                  <a:pt x="7515" y="1080"/>
                </a:cubicBezTo>
                <a:cubicBezTo>
                  <a:pt x="7508" y="1094"/>
                  <a:pt x="7506" y="1109"/>
                  <a:pt x="7503" y="1123"/>
                </a:cubicBezTo>
                <a:cubicBezTo>
                  <a:pt x="7501" y="1120"/>
                  <a:pt x="7498" y="1118"/>
                  <a:pt x="7495" y="1116"/>
                </a:cubicBezTo>
                <a:cubicBezTo>
                  <a:pt x="7493" y="1115"/>
                  <a:pt x="7490" y="1115"/>
                  <a:pt x="7489" y="1117"/>
                </a:cubicBezTo>
                <a:cubicBezTo>
                  <a:pt x="7481" y="1122"/>
                  <a:pt x="7480" y="1131"/>
                  <a:pt x="7479" y="1140"/>
                </a:cubicBezTo>
                <a:cubicBezTo>
                  <a:pt x="7477" y="1130"/>
                  <a:pt x="7474" y="1118"/>
                  <a:pt x="7465" y="1117"/>
                </a:cubicBezTo>
                <a:cubicBezTo>
                  <a:pt x="7462" y="1117"/>
                  <a:pt x="7460" y="1118"/>
                  <a:pt x="7458" y="1119"/>
                </a:cubicBezTo>
                <a:cubicBezTo>
                  <a:pt x="7458" y="1119"/>
                  <a:pt x="7457" y="1118"/>
                  <a:pt x="7457" y="1118"/>
                </a:cubicBezTo>
                <a:cubicBezTo>
                  <a:pt x="7552" y="1040"/>
                  <a:pt x="7643" y="982"/>
                  <a:pt x="7669" y="853"/>
                </a:cubicBezTo>
                <a:cubicBezTo>
                  <a:pt x="7676" y="819"/>
                  <a:pt x="7678" y="785"/>
                  <a:pt x="7677" y="752"/>
                </a:cubicBezTo>
                <a:cubicBezTo>
                  <a:pt x="7724" y="755"/>
                  <a:pt x="7770" y="757"/>
                  <a:pt x="7817" y="756"/>
                </a:cubicBezTo>
                <a:cubicBezTo>
                  <a:pt x="7827" y="756"/>
                  <a:pt x="7838" y="756"/>
                  <a:pt x="7848" y="756"/>
                </a:cubicBezTo>
                <a:cubicBezTo>
                  <a:pt x="7849" y="756"/>
                  <a:pt x="7850" y="757"/>
                  <a:pt x="7851" y="757"/>
                </a:cubicBezTo>
                <a:cubicBezTo>
                  <a:pt x="7857" y="760"/>
                  <a:pt x="7863" y="762"/>
                  <a:pt x="7869" y="764"/>
                </a:cubicBezTo>
                <a:cubicBezTo>
                  <a:pt x="7886" y="771"/>
                  <a:pt x="7903" y="779"/>
                  <a:pt x="7920" y="786"/>
                </a:cubicBezTo>
                <a:cubicBezTo>
                  <a:pt x="7898" y="792"/>
                  <a:pt x="7876" y="797"/>
                  <a:pt x="7851" y="796"/>
                </a:cubicBezTo>
                <a:cubicBezTo>
                  <a:pt x="7824" y="794"/>
                  <a:pt x="7801" y="786"/>
                  <a:pt x="7777" y="776"/>
                </a:cubicBezTo>
                <a:cubicBezTo>
                  <a:pt x="7749" y="765"/>
                  <a:pt x="7712" y="752"/>
                  <a:pt x="7691" y="781"/>
                </a:cubicBezTo>
                <a:cubicBezTo>
                  <a:pt x="7670" y="808"/>
                  <a:pt x="7683" y="855"/>
                  <a:pt x="7709" y="874"/>
                </a:cubicBezTo>
                <a:cubicBezTo>
                  <a:pt x="7720" y="882"/>
                  <a:pt x="7732" y="883"/>
                  <a:pt x="7745" y="882"/>
                </a:cubicBezTo>
                <a:cubicBezTo>
                  <a:pt x="7775" y="878"/>
                  <a:pt x="7804" y="867"/>
                  <a:pt x="7835" y="864"/>
                </a:cubicBezTo>
                <a:cubicBezTo>
                  <a:pt x="7865" y="862"/>
                  <a:pt x="7896" y="866"/>
                  <a:pt x="7924" y="877"/>
                </a:cubicBezTo>
                <a:cubicBezTo>
                  <a:pt x="7948" y="887"/>
                  <a:pt x="7970" y="900"/>
                  <a:pt x="7995" y="905"/>
                </a:cubicBezTo>
                <a:cubicBezTo>
                  <a:pt x="8028" y="913"/>
                  <a:pt x="8063" y="909"/>
                  <a:pt x="8097" y="908"/>
                </a:cubicBezTo>
                <a:cubicBezTo>
                  <a:pt x="8097" y="736"/>
                  <a:pt x="8097" y="736"/>
                  <a:pt x="8097" y="736"/>
                </a:cubicBezTo>
                <a:cubicBezTo>
                  <a:pt x="8081" y="729"/>
                  <a:pt x="8068" y="724"/>
                  <a:pt x="8054" y="712"/>
                </a:cubicBezTo>
                <a:cubicBezTo>
                  <a:pt x="8034" y="695"/>
                  <a:pt x="8017" y="677"/>
                  <a:pt x="7993" y="667"/>
                </a:cubicBezTo>
                <a:close/>
                <a:moveTo>
                  <a:pt x="465" y="2778"/>
                </a:moveTo>
                <a:cubicBezTo>
                  <a:pt x="443" y="2775"/>
                  <a:pt x="423" y="2771"/>
                  <a:pt x="402" y="2766"/>
                </a:cubicBezTo>
                <a:cubicBezTo>
                  <a:pt x="427" y="2754"/>
                  <a:pt x="451" y="2742"/>
                  <a:pt x="476" y="2730"/>
                </a:cubicBezTo>
                <a:cubicBezTo>
                  <a:pt x="489" y="2738"/>
                  <a:pt x="503" y="2746"/>
                  <a:pt x="517" y="2753"/>
                </a:cubicBezTo>
                <a:cubicBezTo>
                  <a:pt x="499" y="2760"/>
                  <a:pt x="482" y="2769"/>
                  <a:pt x="465" y="2778"/>
                </a:cubicBezTo>
                <a:close/>
                <a:moveTo>
                  <a:pt x="646" y="2770"/>
                </a:moveTo>
                <a:cubicBezTo>
                  <a:pt x="641" y="2769"/>
                  <a:pt x="636" y="2769"/>
                  <a:pt x="630" y="2770"/>
                </a:cubicBezTo>
                <a:cubicBezTo>
                  <a:pt x="628" y="2770"/>
                  <a:pt x="627" y="2770"/>
                  <a:pt x="626" y="2770"/>
                </a:cubicBezTo>
                <a:cubicBezTo>
                  <a:pt x="620" y="2767"/>
                  <a:pt x="615" y="2765"/>
                  <a:pt x="609" y="2762"/>
                </a:cubicBezTo>
                <a:cubicBezTo>
                  <a:pt x="626" y="2760"/>
                  <a:pt x="642" y="2759"/>
                  <a:pt x="657" y="2760"/>
                </a:cubicBezTo>
                <a:cubicBezTo>
                  <a:pt x="653" y="2763"/>
                  <a:pt x="650" y="2767"/>
                  <a:pt x="646" y="2770"/>
                </a:cubicBezTo>
                <a:close/>
                <a:moveTo>
                  <a:pt x="666" y="2725"/>
                </a:moveTo>
                <a:cubicBezTo>
                  <a:pt x="630" y="2723"/>
                  <a:pt x="594" y="2728"/>
                  <a:pt x="559" y="2738"/>
                </a:cubicBezTo>
                <a:cubicBezTo>
                  <a:pt x="542" y="2731"/>
                  <a:pt x="525" y="2723"/>
                  <a:pt x="508" y="2717"/>
                </a:cubicBezTo>
                <a:cubicBezTo>
                  <a:pt x="539" y="2704"/>
                  <a:pt x="571" y="2694"/>
                  <a:pt x="603" y="2690"/>
                </a:cubicBezTo>
                <a:cubicBezTo>
                  <a:pt x="618" y="2696"/>
                  <a:pt x="632" y="2702"/>
                  <a:pt x="647" y="2709"/>
                </a:cubicBezTo>
                <a:cubicBezTo>
                  <a:pt x="662" y="2715"/>
                  <a:pt x="678" y="2722"/>
                  <a:pt x="693" y="2729"/>
                </a:cubicBezTo>
                <a:cubicBezTo>
                  <a:pt x="685" y="2727"/>
                  <a:pt x="676" y="2726"/>
                  <a:pt x="666" y="2725"/>
                </a:cubicBezTo>
                <a:close/>
                <a:moveTo>
                  <a:pt x="727" y="2711"/>
                </a:moveTo>
                <a:cubicBezTo>
                  <a:pt x="711" y="2704"/>
                  <a:pt x="695" y="2697"/>
                  <a:pt x="679" y="2691"/>
                </a:cubicBezTo>
                <a:cubicBezTo>
                  <a:pt x="697" y="2694"/>
                  <a:pt x="714" y="2700"/>
                  <a:pt x="731" y="2708"/>
                </a:cubicBezTo>
                <a:cubicBezTo>
                  <a:pt x="730" y="2709"/>
                  <a:pt x="728" y="2710"/>
                  <a:pt x="727" y="2711"/>
                </a:cubicBezTo>
                <a:close/>
                <a:moveTo>
                  <a:pt x="1089" y="2675"/>
                </a:moveTo>
                <a:cubicBezTo>
                  <a:pt x="1086" y="2676"/>
                  <a:pt x="1082" y="2678"/>
                  <a:pt x="1079" y="2680"/>
                </a:cubicBezTo>
                <a:cubicBezTo>
                  <a:pt x="1070" y="2670"/>
                  <a:pt x="1064" y="2660"/>
                  <a:pt x="1059" y="2648"/>
                </a:cubicBezTo>
                <a:cubicBezTo>
                  <a:pt x="1072" y="2643"/>
                  <a:pt x="1085" y="2638"/>
                  <a:pt x="1098" y="2633"/>
                </a:cubicBezTo>
                <a:cubicBezTo>
                  <a:pt x="1100" y="2635"/>
                  <a:pt x="1100" y="2637"/>
                  <a:pt x="1101" y="2639"/>
                </a:cubicBezTo>
                <a:cubicBezTo>
                  <a:pt x="1097" y="2651"/>
                  <a:pt x="1093" y="2663"/>
                  <a:pt x="1089" y="2675"/>
                </a:cubicBezTo>
                <a:close/>
                <a:moveTo>
                  <a:pt x="1346" y="2711"/>
                </a:moveTo>
                <a:cubicBezTo>
                  <a:pt x="1348" y="2703"/>
                  <a:pt x="1350" y="2696"/>
                  <a:pt x="1353" y="2688"/>
                </a:cubicBezTo>
                <a:cubicBezTo>
                  <a:pt x="1356" y="2693"/>
                  <a:pt x="1359" y="2697"/>
                  <a:pt x="1362" y="2702"/>
                </a:cubicBezTo>
                <a:cubicBezTo>
                  <a:pt x="1357" y="2705"/>
                  <a:pt x="1352" y="2708"/>
                  <a:pt x="1346" y="2711"/>
                </a:cubicBezTo>
                <a:close/>
                <a:moveTo>
                  <a:pt x="1459" y="2612"/>
                </a:moveTo>
                <a:cubicBezTo>
                  <a:pt x="1457" y="2611"/>
                  <a:pt x="1454" y="2611"/>
                  <a:pt x="1454" y="2614"/>
                </a:cubicBezTo>
                <a:cubicBezTo>
                  <a:pt x="1453" y="2612"/>
                  <a:pt x="1453" y="2609"/>
                  <a:pt x="1453" y="2607"/>
                </a:cubicBezTo>
                <a:cubicBezTo>
                  <a:pt x="1462" y="2595"/>
                  <a:pt x="1470" y="2581"/>
                  <a:pt x="1475" y="2567"/>
                </a:cubicBezTo>
                <a:cubicBezTo>
                  <a:pt x="1472" y="2584"/>
                  <a:pt x="1466" y="2598"/>
                  <a:pt x="1459" y="2612"/>
                </a:cubicBezTo>
                <a:close/>
                <a:moveTo>
                  <a:pt x="1741" y="2557"/>
                </a:moveTo>
                <a:cubicBezTo>
                  <a:pt x="1732" y="2547"/>
                  <a:pt x="1726" y="2537"/>
                  <a:pt x="1724" y="2525"/>
                </a:cubicBezTo>
                <a:cubicBezTo>
                  <a:pt x="1723" y="2516"/>
                  <a:pt x="1721" y="2506"/>
                  <a:pt x="1720" y="2497"/>
                </a:cubicBezTo>
                <a:cubicBezTo>
                  <a:pt x="1721" y="2494"/>
                  <a:pt x="1721" y="2492"/>
                  <a:pt x="1721" y="2490"/>
                </a:cubicBezTo>
                <a:cubicBezTo>
                  <a:pt x="1738" y="2512"/>
                  <a:pt x="1746" y="2505"/>
                  <a:pt x="1759" y="2535"/>
                </a:cubicBezTo>
                <a:cubicBezTo>
                  <a:pt x="1753" y="2543"/>
                  <a:pt x="1747" y="2550"/>
                  <a:pt x="1741" y="2557"/>
                </a:cubicBezTo>
                <a:close/>
                <a:moveTo>
                  <a:pt x="1806" y="2562"/>
                </a:moveTo>
                <a:cubicBezTo>
                  <a:pt x="1805" y="2556"/>
                  <a:pt x="1804" y="2551"/>
                  <a:pt x="1804" y="2544"/>
                </a:cubicBezTo>
                <a:cubicBezTo>
                  <a:pt x="1803" y="2535"/>
                  <a:pt x="1802" y="2527"/>
                  <a:pt x="1799" y="2520"/>
                </a:cubicBezTo>
                <a:cubicBezTo>
                  <a:pt x="1801" y="2510"/>
                  <a:pt x="1801" y="2501"/>
                  <a:pt x="1800" y="2492"/>
                </a:cubicBezTo>
                <a:cubicBezTo>
                  <a:pt x="1804" y="2502"/>
                  <a:pt x="1809" y="2512"/>
                  <a:pt x="1813" y="2522"/>
                </a:cubicBezTo>
                <a:cubicBezTo>
                  <a:pt x="1817" y="2533"/>
                  <a:pt x="1821" y="2543"/>
                  <a:pt x="1823" y="2553"/>
                </a:cubicBezTo>
                <a:cubicBezTo>
                  <a:pt x="1817" y="2556"/>
                  <a:pt x="1811" y="2559"/>
                  <a:pt x="1806" y="2562"/>
                </a:cubicBezTo>
                <a:close/>
                <a:moveTo>
                  <a:pt x="1895" y="2272"/>
                </a:moveTo>
                <a:cubicBezTo>
                  <a:pt x="1880" y="2264"/>
                  <a:pt x="1866" y="2253"/>
                  <a:pt x="1852" y="2242"/>
                </a:cubicBezTo>
                <a:cubicBezTo>
                  <a:pt x="1855" y="2242"/>
                  <a:pt x="1857" y="2242"/>
                  <a:pt x="1859" y="2242"/>
                </a:cubicBezTo>
                <a:cubicBezTo>
                  <a:pt x="1869" y="2242"/>
                  <a:pt x="1879" y="2241"/>
                  <a:pt x="1888" y="2240"/>
                </a:cubicBezTo>
                <a:cubicBezTo>
                  <a:pt x="1895" y="2250"/>
                  <a:pt x="1904" y="2259"/>
                  <a:pt x="1914" y="2267"/>
                </a:cubicBezTo>
                <a:cubicBezTo>
                  <a:pt x="1908" y="2269"/>
                  <a:pt x="1901" y="2271"/>
                  <a:pt x="1895" y="2272"/>
                </a:cubicBezTo>
                <a:close/>
                <a:moveTo>
                  <a:pt x="1969" y="2249"/>
                </a:moveTo>
                <a:cubicBezTo>
                  <a:pt x="1957" y="2241"/>
                  <a:pt x="1945" y="2234"/>
                  <a:pt x="1932" y="2227"/>
                </a:cubicBezTo>
                <a:cubicBezTo>
                  <a:pt x="1940" y="2224"/>
                  <a:pt x="1948" y="2220"/>
                  <a:pt x="1957" y="2217"/>
                </a:cubicBezTo>
                <a:cubicBezTo>
                  <a:pt x="1964" y="2214"/>
                  <a:pt x="1970" y="2212"/>
                  <a:pt x="1977" y="2210"/>
                </a:cubicBezTo>
                <a:cubicBezTo>
                  <a:pt x="1985" y="2212"/>
                  <a:pt x="1993" y="2214"/>
                  <a:pt x="2001" y="2215"/>
                </a:cubicBezTo>
                <a:cubicBezTo>
                  <a:pt x="2006" y="2221"/>
                  <a:pt x="2012" y="2226"/>
                  <a:pt x="2018" y="2230"/>
                </a:cubicBezTo>
                <a:cubicBezTo>
                  <a:pt x="2002" y="2237"/>
                  <a:pt x="1985" y="2243"/>
                  <a:pt x="1969" y="2249"/>
                </a:cubicBezTo>
                <a:close/>
                <a:moveTo>
                  <a:pt x="3601" y="1842"/>
                </a:moveTo>
                <a:cubicBezTo>
                  <a:pt x="3599" y="1830"/>
                  <a:pt x="3595" y="1819"/>
                  <a:pt x="3593" y="1807"/>
                </a:cubicBezTo>
                <a:cubicBezTo>
                  <a:pt x="3604" y="1812"/>
                  <a:pt x="3614" y="1818"/>
                  <a:pt x="3624" y="1824"/>
                </a:cubicBezTo>
                <a:cubicBezTo>
                  <a:pt x="3617" y="1830"/>
                  <a:pt x="3609" y="1836"/>
                  <a:pt x="3601" y="1842"/>
                </a:cubicBezTo>
                <a:close/>
                <a:moveTo>
                  <a:pt x="3749" y="1644"/>
                </a:moveTo>
                <a:cubicBezTo>
                  <a:pt x="3742" y="1642"/>
                  <a:pt x="3737" y="1638"/>
                  <a:pt x="3733" y="1633"/>
                </a:cubicBezTo>
                <a:cubicBezTo>
                  <a:pt x="3730" y="1629"/>
                  <a:pt x="3727" y="1625"/>
                  <a:pt x="3723" y="1620"/>
                </a:cubicBezTo>
                <a:cubicBezTo>
                  <a:pt x="3723" y="1619"/>
                  <a:pt x="3723" y="1618"/>
                  <a:pt x="3722" y="1617"/>
                </a:cubicBezTo>
                <a:cubicBezTo>
                  <a:pt x="3736" y="1623"/>
                  <a:pt x="3738" y="1618"/>
                  <a:pt x="3752" y="1629"/>
                </a:cubicBezTo>
                <a:cubicBezTo>
                  <a:pt x="3752" y="1634"/>
                  <a:pt x="3750" y="1639"/>
                  <a:pt x="3749" y="1644"/>
                </a:cubicBezTo>
                <a:close/>
                <a:moveTo>
                  <a:pt x="3794" y="1643"/>
                </a:moveTo>
                <a:cubicBezTo>
                  <a:pt x="3787" y="1637"/>
                  <a:pt x="3782" y="1631"/>
                  <a:pt x="3776" y="1622"/>
                </a:cubicBezTo>
                <a:cubicBezTo>
                  <a:pt x="3774" y="1618"/>
                  <a:pt x="3771" y="1614"/>
                  <a:pt x="3768" y="1611"/>
                </a:cubicBezTo>
                <a:cubicBezTo>
                  <a:pt x="3767" y="1606"/>
                  <a:pt x="3764" y="1602"/>
                  <a:pt x="3761" y="1598"/>
                </a:cubicBezTo>
                <a:cubicBezTo>
                  <a:pt x="3766" y="1601"/>
                  <a:pt x="3771" y="1605"/>
                  <a:pt x="3775" y="1609"/>
                </a:cubicBezTo>
                <a:cubicBezTo>
                  <a:pt x="3786" y="1618"/>
                  <a:pt x="3793" y="1625"/>
                  <a:pt x="3798" y="1639"/>
                </a:cubicBezTo>
                <a:cubicBezTo>
                  <a:pt x="3797" y="1640"/>
                  <a:pt x="3795" y="1642"/>
                  <a:pt x="3794" y="1643"/>
                </a:cubicBezTo>
                <a:close/>
                <a:moveTo>
                  <a:pt x="3832" y="1602"/>
                </a:moveTo>
                <a:cubicBezTo>
                  <a:pt x="3831" y="1601"/>
                  <a:pt x="3830" y="1600"/>
                  <a:pt x="3830" y="1600"/>
                </a:cubicBezTo>
                <a:cubicBezTo>
                  <a:pt x="3820" y="1585"/>
                  <a:pt x="3821" y="1579"/>
                  <a:pt x="3831" y="1568"/>
                </a:cubicBezTo>
                <a:cubicBezTo>
                  <a:pt x="3838" y="1561"/>
                  <a:pt x="3840" y="1562"/>
                  <a:pt x="3843" y="1552"/>
                </a:cubicBezTo>
                <a:cubicBezTo>
                  <a:pt x="3844" y="1549"/>
                  <a:pt x="3843" y="1547"/>
                  <a:pt x="3841" y="1545"/>
                </a:cubicBezTo>
                <a:cubicBezTo>
                  <a:pt x="3843" y="1544"/>
                  <a:pt x="3844" y="1543"/>
                  <a:pt x="3846" y="1542"/>
                </a:cubicBezTo>
                <a:cubicBezTo>
                  <a:pt x="3843" y="1556"/>
                  <a:pt x="3843" y="1571"/>
                  <a:pt x="3852" y="1579"/>
                </a:cubicBezTo>
                <a:cubicBezTo>
                  <a:pt x="3845" y="1587"/>
                  <a:pt x="3838" y="1594"/>
                  <a:pt x="3832" y="1602"/>
                </a:cubicBezTo>
                <a:close/>
                <a:moveTo>
                  <a:pt x="3987" y="1429"/>
                </a:moveTo>
                <a:cubicBezTo>
                  <a:pt x="3984" y="1433"/>
                  <a:pt x="3981" y="1436"/>
                  <a:pt x="3978" y="1439"/>
                </a:cubicBezTo>
                <a:cubicBezTo>
                  <a:pt x="3977" y="1437"/>
                  <a:pt x="3975" y="1436"/>
                  <a:pt x="3973" y="1434"/>
                </a:cubicBezTo>
                <a:cubicBezTo>
                  <a:pt x="3970" y="1432"/>
                  <a:pt x="3967" y="1429"/>
                  <a:pt x="3964" y="1426"/>
                </a:cubicBezTo>
                <a:cubicBezTo>
                  <a:pt x="3960" y="1414"/>
                  <a:pt x="3954" y="1402"/>
                  <a:pt x="3950" y="1390"/>
                </a:cubicBezTo>
                <a:cubicBezTo>
                  <a:pt x="3964" y="1394"/>
                  <a:pt x="3977" y="1399"/>
                  <a:pt x="3991" y="1405"/>
                </a:cubicBezTo>
                <a:cubicBezTo>
                  <a:pt x="3991" y="1405"/>
                  <a:pt x="3991" y="1405"/>
                  <a:pt x="3991" y="1406"/>
                </a:cubicBezTo>
                <a:cubicBezTo>
                  <a:pt x="3994" y="1410"/>
                  <a:pt x="3997" y="1412"/>
                  <a:pt x="4001" y="1414"/>
                </a:cubicBezTo>
                <a:lnTo>
                  <a:pt x="3987" y="1429"/>
                </a:lnTo>
                <a:close/>
                <a:moveTo>
                  <a:pt x="4052" y="1186"/>
                </a:moveTo>
                <a:cubicBezTo>
                  <a:pt x="4052" y="1185"/>
                  <a:pt x="4051" y="1184"/>
                  <a:pt x="4051" y="1183"/>
                </a:cubicBezTo>
                <a:cubicBezTo>
                  <a:pt x="4065" y="1188"/>
                  <a:pt x="4067" y="1182"/>
                  <a:pt x="4082" y="1191"/>
                </a:cubicBezTo>
                <a:cubicBezTo>
                  <a:pt x="4082" y="1196"/>
                  <a:pt x="4082" y="1202"/>
                  <a:pt x="4081" y="1207"/>
                </a:cubicBezTo>
                <a:cubicBezTo>
                  <a:pt x="4074" y="1205"/>
                  <a:pt x="4068" y="1203"/>
                  <a:pt x="4063" y="1198"/>
                </a:cubicBezTo>
                <a:cubicBezTo>
                  <a:pt x="4060" y="1194"/>
                  <a:pt x="4056" y="1190"/>
                  <a:pt x="4052" y="1186"/>
                </a:cubicBezTo>
                <a:close/>
                <a:moveTo>
                  <a:pt x="4103" y="1276"/>
                </a:moveTo>
                <a:cubicBezTo>
                  <a:pt x="4102" y="1276"/>
                  <a:pt x="4102" y="1276"/>
                  <a:pt x="4102" y="1277"/>
                </a:cubicBezTo>
                <a:cubicBezTo>
                  <a:pt x="4093" y="1275"/>
                  <a:pt x="4085" y="1276"/>
                  <a:pt x="4077" y="1273"/>
                </a:cubicBezTo>
                <a:cubicBezTo>
                  <a:pt x="4068" y="1269"/>
                  <a:pt x="4075" y="1263"/>
                  <a:pt x="4082" y="1263"/>
                </a:cubicBezTo>
                <a:cubicBezTo>
                  <a:pt x="4087" y="1262"/>
                  <a:pt x="4091" y="1263"/>
                  <a:pt x="4096" y="1263"/>
                </a:cubicBezTo>
                <a:cubicBezTo>
                  <a:pt x="4100" y="1264"/>
                  <a:pt x="4105" y="1263"/>
                  <a:pt x="4109" y="1264"/>
                </a:cubicBezTo>
                <a:cubicBezTo>
                  <a:pt x="4114" y="1265"/>
                  <a:pt x="4116" y="1265"/>
                  <a:pt x="4117" y="1269"/>
                </a:cubicBezTo>
                <a:cubicBezTo>
                  <a:pt x="4114" y="1271"/>
                  <a:pt x="4109" y="1273"/>
                  <a:pt x="4103" y="1276"/>
                </a:cubicBezTo>
                <a:close/>
                <a:moveTo>
                  <a:pt x="4131" y="1202"/>
                </a:moveTo>
                <a:cubicBezTo>
                  <a:pt x="4119" y="1196"/>
                  <a:pt x="4114" y="1191"/>
                  <a:pt x="4105" y="1181"/>
                </a:cubicBezTo>
                <a:cubicBezTo>
                  <a:pt x="4102" y="1177"/>
                  <a:pt x="4099" y="1174"/>
                  <a:pt x="4095" y="1171"/>
                </a:cubicBezTo>
                <a:cubicBezTo>
                  <a:pt x="4093" y="1167"/>
                  <a:pt x="4090" y="1162"/>
                  <a:pt x="4087" y="1159"/>
                </a:cubicBezTo>
                <a:cubicBezTo>
                  <a:pt x="4092" y="1162"/>
                  <a:pt x="4097" y="1165"/>
                  <a:pt x="4102" y="1168"/>
                </a:cubicBezTo>
                <a:cubicBezTo>
                  <a:pt x="4115" y="1176"/>
                  <a:pt x="4123" y="1182"/>
                  <a:pt x="4130" y="1197"/>
                </a:cubicBezTo>
                <a:cubicBezTo>
                  <a:pt x="4131" y="1199"/>
                  <a:pt x="4132" y="1201"/>
                  <a:pt x="4132" y="1202"/>
                </a:cubicBezTo>
                <a:cubicBezTo>
                  <a:pt x="4132" y="1202"/>
                  <a:pt x="4131" y="1202"/>
                  <a:pt x="4131" y="1202"/>
                </a:cubicBezTo>
                <a:close/>
                <a:moveTo>
                  <a:pt x="4175" y="1220"/>
                </a:moveTo>
                <a:cubicBezTo>
                  <a:pt x="4171" y="1218"/>
                  <a:pt x="4167" y="1215"/>
                  <a:pt x="4163" y="1212"/>
                </a:cubicBezTo>
                <a:cubicBezTo>
                  <a:pt x="4158" y="1207"/>
                  <a:pt x="4154" y="1202"/>
                  <a:pt x="4152" y="1196"/>
                </a:cubicBezTo>
                <a:cubicBezTo>
                  <a:pt x="4163" y="1202"/>
                  <a:pt x="4175" y="1206"/>
                  <a:pt x="4186" y="1208"/>
                </a:cubicBezTo>
                <a:lnTo>
                  <a:pt x="4175" y="1220"/>
                </a:lnTo>
                <a:close/>
                <a:moveTo>
                  <a:pt x="4326" y="1053"/>
                </a:moveTo>
                <a:cubicBezTo>
                  <a:pt x="4325" y="1051"/>
                  <a:pt x="4324" y="1048"/>
                  <a:pt x="4324" y="1044"/>
                </a:cubicBezTo>
                <a:cubicBezTo>
                  <a:pt x="4324" y="1040"/>
                  <a:pt x="4321" y="1036"/>
                  <a:pt x="4317" y="1036"/>
                </a:cubicBezTo>
                <a:cubicBezTo>
                  <a:pt x="4320" y="1034"/>
                  <a:pt x="4323" y="1032"/>
                  <a:pt x="4327" y="1030"/>
                </a:cubicBezTo>
                <a:cubicBezTo>
                  <a:pt x="4337" y="1023"/>
                  <a:pt x="4351" y="1017"/>
                  <a:pt x="4365" y="1010"/>
                </a:cubicBezTo>
                <a:lnTo>
                  <a:pt x="4326" y="1053"/>
                </a:lnTo>
                <a:close/>
                <a:moveTo>
                  <a:pt x="4566" y="1066"/>
                </a:moveTo>
                <a:cubicBezTo>
                  <a:pt x="4525" y="1048"/>
                  <a:pt x="4497" y="1013"/>
                  <a:pt x="4485" y="972"/>
                </a:cubicBezTo>
                <a:cubicBezTo>
                  <a:pt x="4529" y="987"/>
                  <a:pt x="4563" y="1022"/>
                  <a:pt x="4571" y="1068"/>
                </a:cubicBezTo>
                <a:cubicBezTo>
                  <a:pt x="4569" y="1067"/>
                  <a:pt x="4568" y="1067"/>
                  <a:pt x="4566" y="1066"/>
                </a:cubicBezTo>
                <a:close/>
                <a:moveTo>
                  <a:pt x="4641" y="1028"/>
                </a:moveTo>
                <a:cubicBezTo>
                  <a:pt x="4640" y="1026"/>
                  <a:pt x="4639" y="1025"/>
                  <a:pt x="4638" y="1024"/>
                </a:cubicBezTo>
                <a:cubicBezTo>
                  <a:pt x="4623" y="1006"/>
                  <a:pt x="4602" y="987"/>
                  <a:pt x="4592" y="966"/>
                </a:cubicBezTo>
                <a:cubicBezTo>
                  <a:pt x="4589" y="960"/>
                  <a:pt x="4589" y="953"/>
                  <a:pt x="4590" y="946"/>
                </a:cubicBezTo>
                <a:cubicBezTo>
                  <a:pt x="4605" y="959"/>
                  <a:pt x="4621" y="972"/>
                  <a:pt x="4638" y="980"/>
                </a:cubicBezTo>
                <a:cubicBezTo>
                  <a:pt x="4640" y="996"/>
                  <a:pt x="4641" y="1012"/>
                  <a:pt x="4641" y="1028"/>
                </a:cubicBezTo>
                <a:close/>
                <a:moveTo>
                  <a:pt x="4739" y="1024"/>
                </a:moveTo>
                <a:cubicBezTo>
                  <a:pt x="4742" y="1010"/>
                  <a:pt x="4743" y="996"/>
                  <a:pt x="4742" y="981"/>
                </a:cubicBezTo>
                <a:cubicBezTo>
                  <a:pt x="4741" y="965"/>
                  <a:pt x="4738" y="950"/>
                  <a:pt x="4734" y="936"/>
                </a:cubicBezTo>
                <a:cubicBezTo>
                  <a:pt x="4738" y="934"/>
                  <a:pt x="4741" y="932"/>
                  <a:pt x="4745" y="930"/>
                </a:cubicBezTo>
                <a:cubicBezTo>
                  <a:pt x="4747" y="935"/>
                  <a:pt x="4749" y="940"/>
                  <a:pt x="4752" y="945"/>
                </a:cubicBezTo>
                <a:cubicBezTo>
                  <a:pt x="4759" y="962"/>
                  <a:pt x="4764" y="979"/>
                  <a:pt x="4766" y="997"/>
                </a:cubicBezTo>
                <a:cubicBezTo>
                  <a:pt x="4757" y="1006"/>
                  <a:pt x="4748" y="1015"/>
                  <a:pt x="4739" y="1024"/>
                </a:cubicBezTo>
                <a:close/>
                <a:moveTo>
                  <a:pt x="4788" y="873"/>
                </a:moveTo>
                <a:cubicBezTo>
                  <a:pt x="4784" y="873"/>
                  <a:pt x="4778" y="873"/>
                  <a:pt x="4773" y="873"/>
                </a:cubicBezTo>
                <a:cubicBezTo>
                  <a:pt x="4772" y="867"/>
                  <a:pt x="4772" y="861"/>
                  <a:pt x="4772" y="855"/>
                </a:cubicBezTo>
                <a:cubicBezTo>
                  <a:pt x="4775" y="861"/>
                  <a:pt x="4783" y="867"/>
                  <a:pt x="4792" y="872"/>
                </a:cubicBezTo>
                <a:cubicBezTo>
                  <a:pt x="4791" y="872"/>
                  <a:pt x="4790" y="873"/>
                  <a:pt x="4788" y="873"/>
                </a:cubicBezTo>
                <a:close/>
                <a:moveTo>
                  <a:pt x="4806" y="949"/>
                </a:moveTo>
                <a:cubicBezTo>
                  <a:pt x="4805" y="950"/>
                  <a:pt x="4804" y="952"/>
                  <a:pt x="4803" y="953"/>
                </a:cubicBezTo>
                <a:cubicBezTo>
                  <a:pt x="4801" y="949"/>
                  <a:pt x="4800" y="946"/>
                  <a:pt x="4799" y="942"/>
                </a:cubicBezTo>
                <a:cubicBezTo>
                  <a:pt x="4797" y="939"/>
                  <a:pt x="4796" y="936"/>
                  <a:pt x="4794" y="932"/>
                </a:cubicBezTo>
                <a:cubicBezTo>
                  <a:pt x="4799" y="929"/>
                  <a:pt x="4804" y="926"/>
                  <a:pt x="4810" y="923"/>
                </a:cubicBezTo>
                <a:cubicBezTo>
                  <a:pt x="4809" y="931"/>
                  <a:pt x="4808" y="940"/>
                  <a:pt x="4806" y="949"/>
                </a:cubicBezTo>
                <a:close/>
                <a:moveTo>
                  <a:pt x="5035" y="693"/>
                </a:moveTo>
                <a:cubicBezTo>
                  <a:pt x="5035" y="693"/>
                  <a:pt x="5035" y="693"/>
                  <a:pt x="5035" y="693"/>
                </a:cubicBezTo>
                <a:cubicBezTo>
                  <a:pt x="5033" y="688"/>
                  <a:pt x="5029" y="685"/>
                  <a:pt x="5024" y="683"/>
                </a:cubicBezTo>
                <a:cubicBezTo>
                  <a:pt x="5026" y="682"/>
                  <a:pt x="5027" y="682"/>
                  <a:pt x="5028" y="680"/>
                </a:cubicBezTo>
                <a:cubicBezTo>
                  <a:pt x="5030" y="677"/>
                  <a:pt x="5033" y="674"/>
                  <a:pt x="5035" y="671"/>
                </a:cubicBezTo>
                <a:cubicBezTo>
                  <a:pt x="5036" y="674"/>
                  <a:pt x="5036" y="676"/>
                  <a:pt x="5037" y="678"/>
                </a:cubicBezTo>
                <a:cubicBezTo>
                  <a:pt x="5039" y="681"/>
                  <a:pt x="5042" y="683"/>
                  <a:pt x="5043" y="686"/>
                </a:cubicBezTo>
                <a:cubicBezTo>
                  <a:pt x="5040" y="688"/>
                  <a:pt x="5038" y="691"/>
                  <a:pt x="5035" y="693"/>
                </a:cubicBezTo>
                <a:close/>
                <a:moveTo>
                  <a:pt x="5128" y="609"/>
                </a:moveTo>
                <a:cubicBezTo>
                  <a:pt x="5122" y="606"/>
                  <a:pt x="5116" y="603"/>
                  <a:pt x="5112" y="597"/>
                </a:cubicBezTo>
                <a:cubicBezTo>
                  <a:pt x="5109" y="593"/>
                  <a:pt x="5106" y="589"/>
                  <a:pt x="5103" y="585"/>
                </a:cubicBezTo>
                <a:cubicBezTo>
                  <a:pt x="5102" y="583"/>
                  <a:pt x="5102" y="582"/>
                  <a:pt x="5102" y="581"/>
                </a:cubicBezTo>
                <a:cubicBezTo>
                  <a:pt x="5115" y="588"/>
                  <a:pt x="5118" y="582"/>
                  <a:pt x="5131" y="594"/>
                </a:cubicBezTo>
                <a:cubicBezTo>
                  <a:pt x="5131" y="599"/>
                  <a:pt x="5129" y="604"/>
                  <a:pt x="5128" y="609"/>
                </a:cubicBezTo>
                <a:close/>
                <a:moveTo>
                  <a:pt x="5163" y="597"/>
                </a:moveTo>
                <a:cubicBezTo>
                  <a:pt x="5161" y="594"/>
                  <a:pt x="5158" y="591"/>
                  <a:pt x="5156" y="587"/>
                </a:cubicBezTo>
                <a:cubicBezTo>
                  <a:pt x="5153" y="582"/>
                  <a:pt x="5150" y="579"/>
                  <a:pt x="5147" y="576"/>
                </a:cubicBezTo>
                <a:cubicBezTo>
                  <a:pt x="5146" y="571"/>
                  <a:pt x="5144" y="566"/>
                  <a:pt x="5141" y="562"/>
                </a:cubicBezTo>
                <a:cubicBezTo>
                  <a:pt x="5145" y="566"/>
                  <a:pt x="5150" y="569"/>
                  <a:pt x="5154" y="573"/>
                </a:cubicBezTo>
                <a:cubicBezTo>
                  <a:pt x="5162" y="580"/>
                  <a:pt x="5167" y="585"/>
                  <a:pt x="5172" y="592"/>
                </a:cubicBezTo>
                <a:cubicBezTo>
                  <a:pt x="5169" y="594"/>
                  <a:pt x="5166" y="596"/>
                  <a:pt x="5163" y="597"/>
                </a:cubicBezTo>
                <a:close/>
                <a:moveTo>
                  <a:pt x="5704" y="354"/>
                </a:moveTo>
                <a:cubicBezTo>
                  <a:pt x="5698" y="350"/>
                  <a:pt x="5693" y="345"/>
                  <a:pt x="5690" y="339"/>
                </a:cubicBezTo>
                <a:cubicBezTo>
                  <a:pt x="5688" y="335"/>
                  <a:pt x="5685" y="330"/>
                  <a:pt x="5683" y="325"/>
                </a:cubicBezTo>
                <a:cubicBezTo>
                  <a:pt x="5683" y="324"/>
                  <a:pt x="5683" y="323"/>
                  <a:pt x="5683" y="321"/>
                </a:cubicBezTo>
                <a:cubicBezTo>
                  <a:pt x="5695" y="331"/>
                  <a:pt x="5698" y="325"/>
                  <a:pt x="5710" y="339"/>
                </a:cubicBezTo>
                <a:cubicBezTo>
                  <a:pt x="5708" y="344"/>
                  <a:pt x="5706" y="349"/>
                  <a:pt x="5704" y="354"/>
                </a:cubicBezTo>
                <a:close/>
                <a:moveTo>
                  <a:pt x="5745" y="355"/>
                </a:moveTo>
                <a:cubicBezTo>
                  <a:pt x="5741" y="350"/>
                  <a:pt x="5738" y="344"/>
                  <a:pt x="5735" y="337"/>
                </a:cubicBezTo>
                <a:cubicBezTo>
                  <a:pt x="5733" y="332"/>
                  <a:pt x="5731" y="328"/>
                  <a:pt x="5729" y="324"/>
                </a:cubicBezTo>
                <a:cubicBezTo>
                  <a:pt x="5728" y="319"/>
                  <a:pt x="5727" y="314"/>
                  <a:pt x="5724" y="310"/>
                </a:cubicBezTo>
                <a:cubicBezTo>
                  <a:pt x="5728" y="314"/>
                  <a:pt x="5732" y="319"/>
                  <a:pt x="5736" y="323"/>
                </a:cubicBezTo>
                <a:cubicBezTo>
                  <a:pt x="5744" y="334"/>
                  <a:pt x="5750" y="341"/>
                  <a:pt x="5753" y="354"/>
                </a:cubicBezTo>
                <a:cubicBezTo>
                  <a:pt x="5750" y="354"/>
                  <a:pt x="5748" y="355"/>
                  <a:pt x="5745" y="355"/>
                </a:cubicBezTo>
                <a:close/>
                <a:moveTo>
                  <a:pt x="5801" y="341"/>
                </a:moveTo>
                <a:cubicBezTo>
                  <a:pt x="5800" y="341"/>
                  <a:pt x="5794" y="329"/>
                  <a:pt x="5792" y="324"/>
                </a:cubicBezTo>
                <a:cubicBezTo>
                  <a:pt x="5791" y="321"/>
                  <a:pt x="5790" y="319"/>
                  <a:pt x="5789" y="317"/>
                </a:cubicBezTo>
                <a:cubicBezTo>
                  <a:pt x="5796" y="322"/>
                  <a:pt x="5803" y="327"/>
                  <a:pt x="5810" y="332"/>
                </a:cubicBezTo>
                <a:cubicBezTo>
                  <a:pt x="5806" y="335"/>
                  <a:pt x="5801" y="341"/>
                  <a:pt x="5801" y="341"/>
                </a:cubicBezTo>
                <a:close/>
                <a:moveTo>
                  <a:pt x="7921" y="1120"/>
                </a:moveTo>
                <a:cubicBezTo>
                  <a:pt x="7947" y="1104"/>
                  <a:pt x="7966" y="1085"/>
                  <a:pt x="7995" y="1092"/>
                </a:cubicBezTo>
                <a:cubicBezTo>
                  <a:pt x="7986" y="1099"/>
                  <a:pt x="7976" y="1106"/>
                  <a:pt x="7967" y="1113"/>
                </a:cubicBezTo>
                <a:cubicBezTo>
                  <a:pt x="7964" y="1113"/>
                  <a:pt x="7962" y="1114"/>
                  <a:pt x="7959" y="1115"/>
                </a:cubicBezTo>
                <a:cubicBezTo>
                  <a:pt x="7956" y="1117"/>
                  <a:pt x="7954" y="1120"/>
                  <a:pt x="7954" y="1124"/>
                </a:cubicBezTo>
                <a:cubicBezTo>
                  <a:pt x="7952" y="1125"/>
                  <a:pt x="7951" y="1127"/>
                  <a:pt x="7949" y="1128"/>
                </a:cubicBezTo>
                <a:cubicBezTo>
                  <a:pt x="7947" y="1129"/>
                  <a:pt x="7945" y="1131"/>
                  <a:pt x="7944" y="1133"/>
                </a:cubicBezTo>
                <a:cubicBezTo>
                  <a:pt x="7939" y="1138"/>
                  <a:pt x="7934" y="1142"/>
                  <a:pt x="7929" y="1147"/>
                </a:cubicBezTo>
                <a:cubicBezTo>
                  <a:pt x="7928" y="1144"/>
                  <a:pt x="7925" y="1141"/>
                  <a:pt x="7922" y="1140"/>
                </a:cubicBezTo>
                <a:cubicBezTo>
                  <a:pt x="7917" y="1138"/>
                  <a:pt x="7917" y="1138"/>
                  <a:pt x="7917" y="1138"/>
                </a:cubicBezTo>
                <a:cubicBezTo>
                  <a:pt x="7921" y="1133"/>
                  <a:pt x="7922" y="1127"/>
                  <a:pt x="7921" y="1120"/>
                </a:cubicBezTo>
                <a:close/>
                <a:moveTo>
                  <a:pt x="7905" y="1166"/>
                </a:moveTo>
                <a:cubicBezTo>
                  <a:pt x="7909" y="1165"/>
                  <a:pt x="7911" y="1165"/>
                  <a:pt x="7914" y="1165"/>
                </a:cubicBezTo>
                <a:cubicBezTo>
                  <a:pt x="7903" y="1177"/>
                  <a:pt x="7893" y="1190"/>
                  <a:pt x="7884" y="1204"/>
                </a:cubicBezTo>
                <a:cubicBezTo>
                  <a:pt x="7884" y="1201"/>
                  <a:pt x="7884" y="1198"/>
                  <a:pt x="7884" y="1196"/>
                </a:cubicBezTo>
                <a:cubicBezTo>
                  <a:pt x="7884" y="1175"/>
                  <a:pt x="7888" y="1170"/>
                  <a:pt x="7905" y="1166"/>
                </a:cubicBezTo>
                <a:close/>
                <a:moveTo>
                  <a:pt x="7846" y="1233"/>
                </a:moveTo>
                <a:cubicBezTo>
                  <a:pt x="7850" y="1243"/>
                  <a:pt x="7854" y="1251"/>
                  <a:pt x="7859" y="1259"/>
                </a:cubicBezTo>
                <a:cubicBezTo>
                  <a:pt x="7857" y="1267"/>
                  <a:pt x="7855" y="1274"/>
                  <a:pt x="7853" y="1281"/>
                </a:cubicBezTo>
                <a:cubicBezTo>
                  <a:pt x="7852" y="1279"/>
                  <a:pt x="7850" y="1278"/>
                  <a:pt x="7849" y="1276"/>
                </a:cubicBezTo>
                <a:cubicBezTo>
                  <a:pt x="7846" y="1269"/>
                  <a:pt x="7844" y="1263"/>
                  <a:pt x="7843" y="1255"/>
                </a:cubicBezTo>
                <a:cubicBezTo>
                  <a:pt x="7842" y="1248"/>
                  <a:pt x="7844" y="1240"/>
                  <a:pt x="7846" y="1233"/>
                </a:cubicBezTo>
                <a:close/>
                <a:moveTo>
                  <a:pt x="7818" y="1150"/>
                </a:moveTo>
                <a:cubicBezTo>
                  <a:pt x="7820" y="1157"/>
                  <a:pt x="7822" y="1163"/>
                  <a:pt x="7824" y="1170"/>
                </a:cubicBezTo>
                <a:cubicBezTo>
                  <a:pt x="7829" y="1187"/>
                  <a:pt x="7832" y="1199"/>
                  <a:pt x="7826" y="1217"/>
                </a:cubicBezTo>
                <a:cubicBezTo>
                  <a:pt x="7826" y="1219"/>
                  <a:pt x="7825" y="1222"/>
                  <a:pt x="7824" y="1224"/>
                </a:cubicBezTo>
                <a:cubicBezTo>
                  <a:pt x="7824" y="1223"/>
                  <a:pt x="7823" y="1223"/>
                  <a:pt x="7823" y="1222"/>
                </a:cubicBezTo>
                <a:cubicBezTo>
                  <a:pt x="7817" y="1207"/>
                  <a:pt x="7817" y="1199"/>
                  <a:pt x="7817" y="1184"/>
                </a:cubicBezTo>
                <a:cubicBezTo>
                  <a:pt x="7817" y="1178"/>
                  <a:pt x="7817" y="1173"/>
                  <a:pt x="7816" y="1168"/>
                </a:cubicBezTo>
                <a:cubicBezTo>
                  <a:pt x="7817" y="1162"/>
                  <a:pt x="7818" y="1156"/>
                  <a:pt x="7818" y="1150"/>
                </a:cubicBezTo>
                <a:close/>
                <a:moveTo>
                  <a:pt x="7768" y="1144"/>
                </a:moveTo>
                <a:cubicBezTo>
                  <a:pt x="7777" y="1159"/>
                  <a:pt x="7783" y="1155"/>
                  <a:pt x="7789" y="1175"/>
                </a:cubicBezTo>
                <a:cubicBezTo>
                  <a:pt x="7785" y="1180"/>
                  <a:pt x="7780" y="1184"/>
                  <a:pt x="7776" y="1188"/>
                </a:cubicBezTo>
                <a:cubicBezTo>
                  <a:pt x="7771" y="1181"/>
                  <a:pt x="7767" y="1174"/>
                  <a:pt x="7767" y="1166"/>
                </a:cubicBezTo>
                <a:cubicBezTo>
                  <a:pt x="7767" y="1160"/>
                  <a:pt x="7767" y="1154"/>
                  <a:pt x="7766" y="1148"/>
                </a:cubicBezTo>
                <a:cubicBezTo>
                  <a:pt x="7767" y="1146"/>
                  <a:pt x="7767" y="1145"/>
                  <a:pt x="7768" y="1144"/>
                </a:cubicBezTo>
                <a:close/>
                <a:moveTo>
                  <a:pt x="7793" y="1291"/>
                </a:moveTo>
                <a:cubicBezTo>
                  <a:pt x="7799" y="1299"/>
                  <a:pt x="7807" y="1306"/>
                  <a:pt x="7815" y="1312"/>
                </a:cubicBezTo>
                <a:cubicBezTo>
                  <a:pt x="7802" y="1313"/>
                  <a:pt x="7790" y="1311"/>
                  <a:pt x="7779" y="1306"/>
                </a:cubicBezTo>
                <a:cubicBezTo>
                  <a:pt x="7775" y="1301"/>
                  <a:pt x="7769" y="1297"/>
                  <a:pt x="7764" y="1293"/>
                </a:cubicBezTo>
                <a:cubicBezTo>
                  <a:pt x="7774" y="1294"/>
                  <a:pt x="7784" y="1294"/>
                  <a:pt x="7793" y="1291"/>
                </a:cubicBezTo>
                <a:close/>
                <a:moveTo>
                  <a:pt x="7733" y="1237"/>
                </a:moveTo>
                <a:cubicBezTo>
                  <a:pt x="7737" y="1241"/>
                  <a:pt x="7741" y="1245"/>
                  <a:pt x="7745" y="1249"/>
                </a:cubicBezTo>
                <a:cubicBezTo>
                  <a:pt x="7748" y="1253"/>
                  <a:pt x="7752" y="1256"/>
                  <a:pt x="7755" y="1260"/>
                </a:cubicBezTo>
                <a:cubicBezTo>
                  <a:pt x="7759" y="1264"/>
                  <a:pt x="7761" y="1266"/>
                  <a:pt x="7759" y="1270"/>
                </a:cubicBezTo>
                <a:cubicBezTo>
                  <a:pt x="7754" y="1270"/>
                  <a:pt x="7748" y="1267"/>
                  <a:pt x="7740" y="1265"/>
                </a:cubicBezTo>
                <a:cubicBezTo>
                  <a:pt x="7740" y="1265"/>
                  <a:pt x="7740" y="1265"/>
                  <a:pt x="7739" y="1265"/>
                </a:cubicBezTo>
                <a:cubicBezTo>
                  <a:pt x="7733" y="1257"/>
                  <a:pt x="7725" y="1251"/>
                  <a:pt x="7720" y="1242"/>
                </a:cubicBezTo>
                <a:cubicBezTo>
                  <a:pt x="7715" y="1232"/>
                  <a:pt x="7727" y="1233"/>
                  <a:pt x="7733" y="123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27"/>
          <p:cNvSpPr/>
          <p:nvPr/>
        </p:nvSpPr>
        <p:spPr>
          <a:xfrm rot="-5400000" flipH="1">
            <a:off x="-821190" y="821254"/>
            <a:ext cx="2916558" cy="1274073"/>
          </a:xfrm>
          <a:custGeom>
            <a:avLst/>
            <a:gdLst/>
            <a:ahLst/>
            <a:cxnLst/>
            <a:rect l="l" t="t" r="r" b="b"/>
            <a:pathLst>
              <a:path w="10839" h="4730" extrusionOk="0">
                <a:moveTo>
                  <a:pt x="19" y="4544"/>
                </a:moveTo>
                <a:cubicBezTo>
                  <a:pt x="49" y="4583"/>
                  <a:pt x="91" y="4615"/>
                  <a:pt x="131" y="4634"/>
                </a:cubicBezTo>
                <a:cubicBezTo>
                  <a:pt x="137" y="4637"/>
                  <a:pt x="144" y="4629"/>
                  <a:pt x="138" y="4624"/>
                </a:cubicBezTo>
                <a:cubicBezTo>
                  <a:pt x="60" y="4555"/>
                  <a:pt x="0" y="4484"/>
                  <a:pt x="40" y="4381"/>
                </a:cubicBezTo>
                <a:cubicBezTo>
                  <a:pt x="50" y="4356"/>
                  <a:pt x="57" y="4345"/>
                  <a:pt x="58" y="4327"/>
                </a:cubicBezTo>
                <a:cubicBezTo>
                  <a:pt x="74" y="4359"/>
                  <a:pt x="84" y="4393"/>
                  <a:pt x="109" y="4426"/>
                </a:cubicBezTo>
                <a:cubicBezTo>
                  <a:pt x="110" y="4428"/>
                  <a:pt x="115" y="4427"/>
                  <a:pt x="114" y="4424"/>
                </a:cubicBezTo>
                <a:cubicBezTo>
                  <a:pt x="89" y="4352"/>
                  <a:pt x="114" y="4305"/>
                  <a:pt x="66" y="4256"/>
                </a:cubicBezTo>
                <a:cubicBezTo>
                  <a:pt x="52" y="4241"/>
                  <a:pt x="40" y="4225"/>
                  <a:pt x="30" y="4210"/>
                </a:cubicBezTo>
                <a:cubicBezTo>
                  <a:pt x="35" y="4204"/>
                  <a:pt x="44" y="4200"/>
                  <a:pt x="50" y="4195"/>
                </a:cubicBezTo>
                <a:cubicBezTo>
                  <a:pt x="53" y="4197"/>
                  <a:pt x="56" y="4200"/>
                  <a:pt x="59" y="4203"/>
                </a:cubicBezTo>
                <a:cubicBezTo>
                  <a:pt x="100" y="4243"/>
                  <a:pt x="126" y="4266"/>
                  <a:pt x="154" y="4314"/>
                </a:cubicBezTo>
                <a:cubicBezTo>
                  <a:pt x="155" y="4326"/>
                  <a:pt x="155" y="4340"/>
                  <a:pt x="152" y="4356"/>
                </a:cubicBezTo>
                <a:cubicBezTo>
                  <a:pt x="147" y="4384"/>
                  <a:pt x="133" y="4396"/>
                  <a:pt x="135" y="4428"/>
                </a:cubicBezTo>
                <a:cubicBezTo>
                  <a:pt x="139" y="4518"/>
                  <a:pt x="207" y="4595"/>
                  <a:pt x="277" y="4642"/>
                </a:cubicBezTo>
                <a:cubicBezTo>
                  <a:pt x="278" y="4643"/>
                  <a:pt x="280" y="4641"/>
                  <a:pt x="279" y="4640"/>
                </a:cubicBezTo>
                <a:cubicBezTo>
                  <a:pt x="232" y="4595"/>
                  <a:pt x="177" y="4531"/>
                  <a:pt x="168" y="4463"/>
                </a:cubicBezTo>
                <a:cubicBezTo>
                  <a:pt x="164" y="4430"/>
                  <a:pt x="180" y="4399"/>
                  <a:pt x="189" y="4368"/>
                </a:cubicBezTo>
                <a:cubicBezTo>
                  <a:pt x="189" y="4369"/>
                  <a:pt x="190" y="4369"/>
                  <a:pt x="190" y="4369"/>
                </a:cubicBezTo>
                <a:cubicBezTo>
                  <a:pt x="190" y="4372"/>
                  <a:pt x="190" y="4374"/>
                  <a:pt x="191" y="4377"/>
                </a:cubicBezTo>
                <a:cubicBezTo>
                  <a:pt x="206" y="4458"/>
                  <a:pt x="250" y="4526"/>
                  <a:pt x="314" y="4577"/>
                </a:cubicBezTo>
                <a:cubicBezTo>
                  <a:pt x="314" y="4577"/>
                  <a:pt x="314" y="4577"/>
                  <a:pt x="315" y="4577"/>
                </a:cubicBezTo>
                <a:cubicBezTo>
                  <a:pt x="309" y="4588"/>
                  <a:pt x="304" y="4598"/>
                  <a:pt x="299" y="4609"/>
                </a:cubicBezTo>
                <a:cubicBezTo>
                  <a:pt x="297" y="4612"/>
                  <a:pt x="302" y="4615"/>
                  <a:pt x="304" y="4612"/>
                </a:cubicBezTo>
                <a:cubicBezTo>
                  <a:pt x="328" y="4575"/>
                  <a:pt x="350" y="4538"/>
                  <a:pt x="372" y="4500"/>
                </a:cubicBezTo>
                <a:cubicBezTo>
                  <a:pt x="377" y="4539"/>
                  <a:pt x="387" y="4578"/>
                  <a:pt x="408" y="4617"/>
                </a:cubicBezTo>
                <a:cubicBezTo>
                  <a:pt x="409" y="4617"/>
                  <a:pt x="410" y="4617"/>
                  <a:pt x="410" y="4616"/>
                </a:cubicBezTo>
                <a:cubicBezTo>
                  <a:pt x="399" y="4570"/>
                  <a:pt x="388" y="4526"/>
                  <a:pt x="385" y="4479"/>
                </a:cubicBezTo>
                <a:cubicBezTo>
                  <a:pt x="388" y="4473"/>
                  <a:pt x="391" y="4468"/>
                  <a:pt x="395" y="4462"/>
                </a:cubicBezTo>
                <a:cubicBezTo>
                  <a:pt x="401" y="4451"/>
                  <a:pt x="408" y="4439"/>
                  <a:pt x="415" y="4428"/>
                </a:cubicBezTo>
                <a:cubicBezTo>
                  <a:pt x="437" y="4460"/>
                  <a:pt x="459" y="4489"/>
                  <a:pt x="472" y="4511"/>
                </a:cubicBezTo>
                <a:cubicBezTo>
                  <a:pt x="474" y="4514"/>
                  <a:pt x="478" y="4512"/>
                  <a:pt x="477" y="4509"/>
                </a:cubicBezTo>
                <a:cubicBezTo>
                  <a:pt x="464" y="4477"/>
                  <a:pt x="445" y="4438"/>
                  <a:pt x="431" y="4397"/>
                </a:cubicBezTo>
                <a:cubicBezTo>
                  <a:pt x="441" y="4377"/>
                  <a:pt x="449" y="4357"/>
                  <a:pt x="452" y="4335"/>
                </a:cubicBezTo>
                <a:cubicBezTo>
                  <a:pt x="453" y="4328"/>
                  <a:pt x="454" y="4320"/>
                  <a:pt x="453" y="4312"/>
                </a:cubicBezTo>
                <a:cubicBezTo>
                  <a:pt x="483" y="4337"/>
                  <a:pt x="519" y="4345"/>
                  <a:pt x="553" y="4360"/>
                </a:cubicBezTo>
                <a:cubicBezTo>
                  <a:pt x="566" y="4395"/>
                  <a:pt x="580" y="4428"/>
                  <a:pt x="598" y="4460"/>
                </a:cubicBezTo>
                <a:cubicBezTo>
                  <a:pt x="592" y="4487"/>
                  <a:pt x="593" y="4507"/>
                  <a:pt x="598" y="4534"/>
                </a:cubicBezTo>
                <a:cubicBezTo>
                  <a:pt x="599" y="4536"/>
                  <a:pt x="601" y="4535"/>
                  <a:pt x="601" y="4534"/>
                </a:cubicBezTo>
                <a:cubicBezTo>
                  <a:pt x="600" y="4514"/>
                  <a:pt x="602" y="4495"/>
                  <a:pt x="607" y="4476"/>
                </a:cubicBezTo>
                <a:cubicBezTo>
                  <a:pt x="615" y="4491"/>
                  <a:pt x="625" y="4506"/>
                  <a:pt x="634" y="4521"/>
                </a:cubicBezTo>
                <a:cubicBezTo>
                  <a:pt x="638" y="4527"/>
                  <a:pt x="646" y="4522"/>
                  <a:pt x="643" y="4516"/>
                </a:cubicBezTo>
                <a:cubicBezTo>
                  <a:pt x="632" y="4496"/>
                  <a:pt x="622" y="4476"/>
                  <a:pt x="612" y="4455"/>
                </a:cubicBezTo>
                <a:cubicBezTo>
                  <a:pt x="631" y="4397"/>
                  <a:pt x="663" y="4340"/>
                  <a:pt x="666" y="4280"/>
                </a:cubicBezTo>
                <a:cubicBezTo>
                  <a:pt x="666" y="4278"/>
                  <a:pt x="666" y="4276"/>
                  <a:pt x="666" y="4274"/>
                </a:cubicBezTo>
                <a:cubicBezTo>
                  <a:pt x="694" y="4312"/>
                  <a:pt x="725" y="4348"/>
                  <a:pt x="759" y="4381"/>
                </a:cubicBezTo>
                <a:cubicBezTo>
                  <a:pt x="760" y="4383"/>
                  <a:pt x="762" y="4381"/>
                  <a:pt x="761" y="4380"/>
                </a:cubicBezTo>
                <a:cubicBezTo>
                  <a:pt x="726" y="4333"/>
                  <a:pt x="695" y="4286"/>
                  <a:pt x="668" y="4235"/>
                </a:cubicBezTo>
                <a:cubicBezTo>
                  <a:pt x="670" y="4186"/>
                  <a:pt x="671" y="4134"/>
                  <a:pt x="653" y="4089"/>
                </a:cubicBezTo>
                <a:cubicBezTo>
                  <a:pt x="648" y="4082"/>
                  <a:pt x="642" y="4075"/>
                  <a:pt x="636" y="4068"/>
                </a:cubicBezTo>
                <a:cubicBezTo>
                  <a:pt x="624" y="4057"/>
                  <a:pt x="614" y="4046"/>
                  <a:pt x="607" y="4034"/>
                </a:cubicBezTo>
                <a:cubicBezTo>
                  <a:pt x="620" y="4031"/>
                  <a:pt x="633" y="4030"/>
                  <a:pt x="645" y="4031"/>
                </a:cubicBezTo>
                <a:cubicBezTo>
                  <a:pt x="649" y="4035"/>
                  <a:pt x="652" y="4039"/>
                  <a:pt x="655" y="4044"/>
                </a:cubicBezTo>
                <a:cubicBezTo>
                  <a:pt x="683" y="4085"/>
                  <a:pt x="698" y="4108"/>
                  <a:pt x="709" y="4160"/>
                </a:cubicBezTo>
                <a:cubicBezTo>
                  <a:pt x="724" y="4231"/>
                  <a:pt x="752" y="4278"/>
                  <a:pt x="811" y="4321"/>
                </a:cubicBezTo>
                <a:cubicBezTo>
                  <a:pt x="812" y="4322"/>
                  <a:pt x="813" y="4320"/>
                  <a:pt x="812" y="4320"/>
                </a:cubicBezTo>
                <a:cubicBezTo>
                  <a:pt x="761" y="4272"/>
                  <a:pt x="744" y="4222"/>
                  <a:pt x="740" y="4155"/>
                </a:cubicBezTo>
                <a:cubicBezTo>
                  <a:pt x="740" y="4148"/>
                  <a:pt x="741" y="4140"/>
                  <a:pt x="741" y="4132"/>
                </a:cubicBezTo>
                <a:cubicBezTo>
                  <a:pt x="769" y="4193"/>
                  <a:pt x="788" y="4232"/>
                  <a:pt x="864" y="4269"/>
                </a:cubicBezTo>
                <a:cubicBezTo>
                  <a:pt x="868" y="4271"/>
                  <a:pt x="871" y="4265"/>
                  <a:pt x="867" y="4263"/>
                </a:cubicBezTo>
                <a:cubicBezTo>
                  <a:pt x="786" y="4208"/>
                  <a:pt x="779" y="4154"/>
                  <a:pt x="758" y="4072"/>
                </a:cubicBezTo>
                <a:cubicBezTo>
                  <a:pt x="757" y="4069"/>
                  <a:pt x="757" y="4066"/>
                  <a:pt x="756" y="4063"/>
                </a:cubicBezTo>
                <a:cubicBezTo>
                  <a:pt x="760" y="4067"/>
                  <a:pt x="764" y="4071"/>
                  <a:pt x="768" y="4076"/>
                </a:cubicBezTo>
                <a:cubicBezTo>
                  <a:pt x="784" y="4098"/>
                  <a:pt x="777" y="4117"/>
                  <a:pt x="800" y="4138"/>
                </a:cubicBezTo>
                <a:cubicBezTo>
                  <a:pt x="807" y="4145"/>
                  <a:pt x="815" y="4150"/>
                  <a:pt x="823" y="4154"/>
                </a:cubicBezTo>
                <a:cubicBezTo>
                  <a:pt x="833" y="4207"/>
                  <a:pt x="857" y="4253"/>
                  <a:pt x="893" y="4295"/>
                </a:cubicBezTo>
                <a:cubicBezTo>
                  <a:pt x="895" y="4297"/>
                  <a:pt x="898" y="4295"/>
                  <a:pt x="896" y="4293"/>
                </a:cubicBezTo>
                <a:cubicBezTo>
                  <a:pt x="870" y="4252"/>
                  <a:pt x="855" y="4210"/>
                  <a:pt x="848" y="4166"/>
                </a:cubicBezTo>
                <a:cubicBezTo>
                  <a:pt x="852" y="4168"/>
                  <a:pt x="857" y="4170"/>
                  <a:pt x="861" y="4172"/>
                </a:cubicBezTo>
                <a:cubicBezTo>
                  <a:pt x="960" y="4218"/>
                  <a:pt x="1000" y="4281"/>
                  <a:pt x="1037" y="4380"/>
                </a:cubicBezTo>
                <a:cubicBezTo>
                  <a:pt x="1038" y="4384"/>
                  <a:pt x="1044" y="4382"/>
                  <a:pt x="1043" y="4378"/>
                </a:cubicBezTo>
                <a:cubicBezTo>
                  <a:pt x="1026" y="4311"/>
                  <a:pt x="1010" y="4237"/>
                  <a:pt x="955" y="4190"/>
                </a:cubicBezTo>
                <a:cubicBezTo>
                  <a:pt x="936" y="4173"/>
                  <a:pt x="920" y="4166"/>
                  <a:pt x="899" y="4155"/>
                </a:cubicBezTo>
                <a:cubicBezTo>
                  <a:pt x="844" y="4126"/>
                  <a:pt x="857" y="4129"/>
                  <a:pt x="843" y="4102"/>
                </a:cubicBezTo>
                <a:cubicBezTo>
                  <a:pt x="843" y="4088"/>
                  <a:pt x="843" y="4073"/>
                  <a:pt x="844" y="4059"/>
                </a:cubicBezTo>
                <a:cubicBezTo>
                  <a:pt x="844" y="4058"/>
                  <a:pt x="844" y="4057"/>
                  <a:pt x="845" y="4056"/>
                </a:cubicBezTo>
                <a:cubicBezTo>
                  <a:pt x="858" y="4058"/>
                  <a:pt x="871" y="4061"/>
                  <a:pt x="884" y="4064"/>
                </a:cubicBezTo>
                <a:cubicBezTo>
                  <a:pt x="913" y="4137"/>
                  <a:pt x="994" y="4182"/>
                  <a:pt x="1063" y="4217"/>
                </a:cubicBezTo>
                <a:cubicBezTo>
                  <a:pt x="1064" y="4218"/>
                  <a:pt x="1066" y="4215"/>
                  <a:pt x="1064" y="4214"/>
                </a:cubicBezTo>
                <a:cubicBezTo>
                  <a:pt x="1004" y="4177"/>
                  <a:pt x="936" y="4136"/>
                  <a:pt x="906" y="4070"/>
                </a:cubicBezTo>
                <a:cubicBezTo>
                  <a:pt x="947" y="4081"/>
                  <a:pt x="986" y="4096"/>
                  <a:pt x="1027" y="4112"/>
                </a:cubicBezTo>
                <a:cubicBezTo>
                  <a:pt x="1038" y="4139"/>
                  <a:pt x="1053" y="4163"/>
                  <a:pt x="1070" y="4190"/>
                </a:cubicBezTo>
                <a:cubicBezTo>
                  <a:pt x="1071" y="4190"/>
                  <a:pt x="1072" y="4190"/>
                  <a:pt x="1072" y="4189"/>
                </a:cubicBezTo>
                <a:cubicBezTo>
                  <a:pt x="1065" y="4168"/>
                  <a:pt x="1060" y="4146"/>
                  <a:pt x="1057" y="4125"/>
                </a:cubicBezTo>
                <a:cubicBezTo>
                  <a:pt x="1057" y="4125"/>
                  <a:pt x="1058" y="4125"/>
                  <a:pt x="1058" y="4125"/>
                </a:cubicBezTo>
                <a:cubicBezTo>
                  <a:pt x="1093" y="4139"/>
                  <a:pt x="1120" y="4148"/>
                  <a:pt x="1152" y="4151"/>
                </a:cubicBezTo>
                <a:cubicBezTo>
                  <a:pt x="1152" y="4156"/>
                  <a:pt x="1153" y="4161"/>
                  <a:pt x="1153" y="4167"/>
                </a:cubicBezTo>
                <a:cubicBezTo>
                  <a:pt x="1153" y="4170"/>
                  <a:pt x="1158" y="4170"/>
                  <a:pt x="1158" y="4167"/>
                </a:cubicBezTo>
                <a:cubicBezTo>
                  <a:pt x="1159" y="4161"/>
                  <a:pt x="1160" y="4157"/>
                  <a:pt x="1160" y="4151"/>
                </a:cubicBezTo>
                <a:cubicBezTo>
                  <a:pt x="1171" y="4152"/>
                  <a:pt x="1182" y="4152"/>
                  <a:pt x="1194" y="4151"/>
                </a:cubicBezTo>
                <a:cubicBezTo>
                  <a:pt x="1196" y="4151"/>
                  <a:pt x="1196" y="4149"/>
                  <a:pt x="1195" y="4148"/>
                </a:cubicBezTo>
                <a:cubicBezTo>
                  <a:pt x="1183" y="4146"/>
                  <a:pt x="1173" y="4143"/>
                  <a:pt x="1162" y="4140"/>
                </a:cubicBezTo>
                <a:cubicBezTo>
                  <a:pt x="1164" y="4127"/>
                  <a:pt x="1166" y="4115"/>
                  <a:pt x="1169" y="4102"/>
                </a:cubicBezTo>
                <a:cubicBezTo>
                  <a:pt x="1199" y="4130"/>
                  <a:pt x="1232" y="4153"/>
                  <a:pt x="1270" y="4172"/>
                </a:cubicBezTo>
                <a:cubicBezTo>
                  <a:pt x="1276" y="4175"/>
                  <a:pt x="1282" y="4166"/>
                  <a:pt x="1275" y="4163"/>
                </a:cubicBezTo>
                <a:cubicBezTo>
                  <a:pt x="1237" y="4142"/>
                  <a:pt x="1203" y="4115"/>
                  <a:pt x="1173" y="4084"/>
                </a:cubicBezTo>
                <a:cubicBezTo>
                  <a:pt x="1178" y="4064"/>
                  <a:pt x="1184" y="4045"/>
                  <a:pt x="1190" y="4025"/>
                </a:cubicBezTo>
                <a:cubicBezTo>
                  <a:pt x="1220" y="4074"/>
                  <a:pt x="1263" y="4113"/>
                  <a:pt x="1320" y="4132"/>
                </a:cubicBezTo>
                <a:cubicBezTo>
                  <a:pt x="1322" y="4133"/>
                  <a:pt x="1323" y="4130"/>
                  <a:pt x="1321" y="4129"/>
                </a:cubicBezTo>
                <a:cubicBezTo>
                  <a:pt x="1265" y="4100"/>
                  <a:pt x="1224" y="4058"/>
                  <a:pt x="1196" y="4005"/>
                </a:cubicBezTo>
                <a:cubicBezTo>
                  <a:pt x="1197" y="4002"/>
                  <a:pt x="1198" y="3999"/>
                  <a:pt x="1199" y="3995"/>
                </a:cubicBezTo>
                <a:cubicBezTo>
                  <a:pt x="1208" y="4007"/>
                  <a:pt x="1216" y="4019"/>
                  <a:pt x="1224" y="4031"/>
                </a:cubicBezTo>
                <a:cubicBezTo>
                  <a:pt x="1225" y="4032"/>
                  <a:pt x="1227" y="4031"/>
                  <a:pt x="1226" y="4030"/>
                </a:cubicBezTo>
                <a:cubicBezTo>
                  <a:pt x="1217" y="4018"/>
                  <a:pt x="1209" y="4005"/>
                  <a:pt x="1200" y="3993"/>
                </a:cubicBezTo>
                <a:cubicBezTo>
                  <a:pt x="1206" y="3973"/>
                  <a:pt x="1213" y="3953"/>
                  <a:pt x="1219" y="3933"/>
                </a:cubicBezTo>
                <a:cubicBezTo>
                  <a:pt x="1239" y="3944"/>
                  <a:pt x="1259" y="3955"/>
                  <a:pt x="1279" y="3965"/>
                </a:cubicBezTo>
                <a:cubicBezTo>
                  <a:pt x="1277" y="3991"/>
                  <a:pt x="1277" y="4018"/>
                  <a:pt x="1283" y="4049"/>
                </a:cubicBezTo>
                <a:cubicBezTo>
                  <a:pt x="1283" y="4050"/>
                  <a:pt x="1284" y="4049"/>
                  <a:pt x="1284" y="4049"/>
                </a:cubicBezTo>
                <a:cubicBezTo>
                  <a:pt x="1283" y="4021"/>
                  <a:pt x="1287" y="3996"/>
                  <a:pt x="1293" y="3972"/>
                </a:cubicBezTo>
                <a:cubicBezTo>
                  <a:pt x="1304" y="3978"/>
                  <a:pt x="1316" y="3985"/>
                  <a:pt x="1327" y="3990"/>
                </a:cubicBezTo>
                <a:cubicBezTo>
                  <a:pt x="1334" y="4002"/>
                  <a:pt x="1340" y="4014"/>
                  <a:pt x="1347" y="4025"/>
                </a:cubicBezTo>
                <a:cubicBezTo>
                  <a:pt x="1348" y="4028"/>
                  <a:pt x="1353" y="4025"/>
                  <a:pt x="1351" y="4022"/>
                </a:cubicBezTo>
                <a:cubicBezTo>
                  <a:pt x="1347" y="4014"/>
                  <a:pt x="1343" y="4005"/>
                  <a:pt x="1339" y="3996"/>
                </a:cubicBezTo>
                <a:cubicBezTo>
                  <a:pt x="1339" y="3997"/>
                  <a:pt x="1339" y="3997"/>
                  <a:pt x="1340" y="3997"/>
                </a:cubicBezTo>
                <a:cubicBezTo>
                  <a:pt x="1342" y="3998"/>
                  <a:pt x="1345" y="3994"/>
                  <a:pt x="1342" y="3993"/>
                </a:cubicBezTo>
                <a:cubicBezTo>
                  <a:pt x="1340" y="3991"/>
                  <a:pt x="1338" y="3990"/>
                  <a:pt x="1336" y="3989"/>
                </a:cubicBezTo>
                <a:cubicBezTo>
                  <a:pt x="1327" y="3972"/>
                  <a:pt x="1319" y="3954"/>
                  <a:pt x="1311" y="3937"/>
                </a:cubicBezTo>
                <a:cubicBezTo>
                  <a:pt x="1335" y="3949"/>
                  <a:pt x="1359" y="3961"/>
                  <a:pt x="1382" y="3972"/>
                </a:cubicBezTo>
                <a:cubicBezTo>
                  <a:pt x="1371" y="3981"/>
                  <a:pt x="1359" y="3990"/>
                  <a:pt x="1347" y="3999"/>
                </a:cubicBezTo>
                <a:cubicBezTo>
                  <a:pt x="1345" y="4000"/>
                  <a:pt x="1347" y="4003"/>
                  <a:pt x="1349" y="4002"/>
                </a:cubicBezTo>
                <a:cubicBezTo>
                  <a:pt x="1362" y="3993"/>
                  <a:pt x="1374" y="3984"/>
                  <a:pt x="1387" y="3975"/>
                </a:cubicBezTo>
                <a:cubicBezTo>
                  <a:pt x="1411" y="3987"/>
                  <a:pt x="1436" y="3998"/>
                  <a:pt x="1459" y="4009"/>
                </a:cubicBezTo>
                <a:cubicBezTo>
                  <a:pt x="1463" y="4011"/>
                  <a:pt x="1466" y="4006"/>
                  <a:pt x="1463" y="4004"/>
                </a:cubicBezTo>
                <a:cubicBezTo>
                  <a:pt x="1440" y="3992"/>
                  <a:pt x="1418" y="3980"/>
                  <a:pt x="1395" y="3968"/>
                </a:cubicBezTo>
                <a:cubicBezTo>
                  <a:pt x="1408" y="3959"/>
                  <a:pt x="1421" y="3949"/>
                  <a:pt x="1433" y="3940"/>
                </a:cubicBezTo>
                <a:cubicBezTo>
                  <a:pt x="1435" y="3953"/>
                  <a:pt x="1438" y="3966"/>
                  <a:pt x="1444" y="3980"/>
                </a:cubicBezTo>
                <a:cubicBezTo>
                  <a:pt x="1444" y="3981"/>
                  <a:pt x="1446" y="3981"/>
                  <a:pt x="1446" y="3980"/>
                </a:cubicBezTo>
                <a:cubicBezTo>
                  <a:pt x="1443" y="3963"/>
                  <a:pt x="1444" y="3947"/>
                  <a:pt x="1446" y="3931"/>
                </a:cubicBezTo>
                <a:cubicBezTo>
                  <a:pt x="1452" y="3926"/>
                  <a:pt x="1459" y="3921"/>
                  <a:pt x="1466" y="3916"/>
                </a:cubicBezTo>
                <a:cubicBezTo>
                  <a:pt x="1481" y="3925"/>
                  <a:pt x="1496" y="3932"/>
                  <a:pt x="1510" y="3938"/>
                </a:cubicBezTo>
                <a:cubicBezTo>
                  <a:pt x="1512" y="3939"/>
                  <a:pt x="1514" y="3936"/>
                  <a:pt x="1512" y="3934"/>
                </a:cubicBezTo>
                <a:cubicBezTo>
                  <a:pt x="1500" y="3928"/>
                  <a:pt x="1487" y="3919"/>
                  <a:pt x="1474" y="3910"/>
                </a:cubicBezTo>
                <a:cubicBezTo>
                  <a:pt x="1507" y="3884"/>
                  <a:pt x="1541" y="3857"/>
                  <a:pt x="1575" y="3830"/>
                </a:cubicBezTo>
                <a:cubicBezTo>
                  <a:pt x="1576" y="3845"/>
                  <a:pt x="1578" y="3859"/>
                  <a:pt x="1580" y="3873"/>
                </a:cubicBezTo>
                <a:cubicBezTo>
                  <a:pt x="1582" y="3885"/>
                  <a:pt x="1602" y="3882"/>
                  <a:pt x="1601" y="3870"/>
                </a:cubicBezTo>
                <a:cubicBezTo>
                  <a:pt x="1601" y="3865"/>
                  <a:pt x="1601" y="3860"/>
                  <a:pt x="1600" y="3855"/>
                </a:cubicBezTo>
                <a:cubicBezTo>
                  <a:pt x="1609" y="3864"/>
                  <a:pt x="1617" y="3873"/>
                  <a:pt x="1624" y="3881"/>
                </a:cubicBezTo>
                <a:cubicBezTo>
                  <a:pt x="1555" y="3938"/>
                  <a:pt x="1486" y="3995"/>
                  <a:pt x="1416" y="4051"/>
                </a:cubicBezTo>
                <a:cubicBezTo>
                  <a:pt x="1415" y="4052"/>
                  <a:pt x="1417" y="4056"/>
                  <a:pt x="1419" y="4054"/>
                </a:cubicBezTo>
                <a:cubicBezTo>
                  <a:pt x="1510" y="3985"/>
                  <a:pt x="1600" y="3915"/>
                  <a:pt x="1688" y="3842"/>
                </a:cubicBezTo>
                <a:cubicBezTo>
                  <a:pt x="1694" y="3847"/>
                  <a:pt x="1699" y="3852"/>
                  <a:pt x="1704" y="3856"/>
                </a:cubicBezTo>
                <a:cubicBezTo>
                  <a:pt x="1699" y="3852"/>
                  <a:pt x="1694" y="3847"/>
                  <a:pt x="1689" y="3842"/>
                </a:cubicBezTo>
                <a:cubicBezTo>
                  <a:pt x="1700" y="3833"/>
                  <a:pt x="1711" y="3823"/>
                  <a:pt x="1723" y="3813"/>
                </a:cubicBezTo>
                <a:cubicBezTo>
                  <a:pt x="1730" y="3826"/>
                  <a:pt x="1737" y="3839"/>
                  <a:pt x="1742" y="3852"/>
                </a:cubicBezTo>
                <a:cubicBezTo>
                  <a:pt x="1735" y="3858"/>
                  <a:pt x="1728" y="3864"/>
                  <a:pt x="1721" y="3870"/>
                </a:cubicBezTo>
                <a:cubicBezTo>
                  <a:pt x="1715" y="3866"/>
                  <a:pt x="1710" y="3861"/>
                  <a:pt x="1704" y="3856"/>
                </a:cubicBezTo>
                <a:cubicBezTo>
                  <a:pt x="1710" y="3861"/>
                  <a:pt x="1715" y="3866"/>
                  <a:pt x="1721" y="3871"/>
                </a:cubicBezTo>
                <a:cubicBezTo>
                  <a:pt x="1644" y="3938"/>
                  <a:pt x="1565" y="4002"/>
                  <a:pt x="1485" y="4066"/>
                </a:cubicBezTo>
                <a:cubicBezTo>
                  <a:pt x="1482" y="4068"/>
                  <a:pt x="1486" y="4073"/>
                  <a:pt x="1489" y="4071"/>
                </a:cubicBezTo>
                <a:cubicBezTo>
                  <a:pt x="1572" y="4010"/>
                  <a:pt x="1654" y="3947"/>
                  <a:pt x="1734" y="3881"/>
                </a:cubicBezTo>
                <a:cubicBezTo>
                  <a:pt x="1735" y="3882"/>
                  <a:pt x="1736" y="3882"/>
                  <a:pt x="1737" y="3883"/>
                </a:cubicBezTo>
                <a:cubicBezTo>
                  <a:pt x="1700" y="3940"/>
                  <a:pt x="1665" y="3997"/>
                  <a:pt x="1632" y="4055"/>
                </a:cubicBezTo>
                <a:cubicBezTo>
                  <a:pt x="1588" y="4094"/>
                  <a:pt x="1542" y="4126"/>
                  <a:pt x="1492" y="4149"/>
                </a:cubicBezTo>
                <a:cubicBezTo>
                  <a:pt x="1491" y="4149"/>
                  <a:pt x="1492" y="4151"/>
                  <a:pt x="1494" y="4151"/>
                </a:cubicBezTo>
                <a:cubicBezTo>
                  <a:pt x="1540" y="4130"/>
                  <a:pt x="1584" y="4102"/>
                  <a:pt x="1625" y="4069"/>
                </a:cubicBezTo>
                <a:cubicBezTo>
                  <a:pt x="1616" y="4085"/>
                  <a:pt x="1607" y="4101"/>
                  <a:pt x="1599" y="4118"/>
                </a:cubicBezTo>
                <a:cubicBezTo>
                  <a:pt x="1599" y="4118"/>
                  <a:pt x="1599" y="4118"/>
                  <a:pt x="1599" y="4118"/>
                </a:cubicBezTo>
                <a:cubicBezTo>
                  <a:pt x="1560" y="4144"/>
                  <a:pt x="1521" y="4168"/>
                  <a:pt x="1482" y="4192"/>
                </a:cubicBezTo>
                <a:cubicBezTo>
                  <a:pt x="1478" y="4195"/>
                  <a:pt x="1481" y="4201"/>
                  <a:pt x="1486" y="4199"/>
                </a:cubicBezTo>
                <a:cubicBezTo>
                  <a:pt x="1613" y="4130"/>
                  <a:pt x="1732" y="4050"/>
                  <a:pt x="1843" y="3960"/>
                </a:cubicBezTo>
                <a:cubicBezTo>
                  <a:pt x="1834" y="3977"/>
                  <a:pt x="1826" y="3993"/>
                  <a:pt x="1818" y="4010"/>
                </a:cubicBezTo>
                <a:cubicBezTo>
                  <a:pt x="1789" y="4047"/>
                  <a:pt x="1759" y="4084"/>
                  <a:pt x="1729" y="4121"/>
                </a:cubicBezTo>
                <a:cubicBezTo>
                  <a:pt x="1727" y="4123"/>
                  <a:pt x="1730" y="4126"/>
                  <a:pt x="1732" y="4124"/>
                </a:cubicBezTo>
                <a:cubicBezTo>
                  <a:pt x="1756" y="4096"/>
                  <a:pt x="1780" y="4067"/>
                  <a:pt x="1805" y="4037"/>
                </a:cubicBezTo>
                <a:cubicBezTo>
                  <a:pt x="1778" y="4093"/>
                  <a:pt x="1750" y="4150"/>
                  <a:pt x="1723" y="4206"/>
                </a:cubicBezTo>
                <a:cubicBezTo>
                  <a:pt x="1723" y="4206"/>
                  <a:pt x="1723" y="4207"/>
                  <a:pt x="1724" y="4206"/>
                </a:cubicBezTo>
                <a:cubicBezTo>
                  <a:pt x="1752" y="4153"/>
                  <a:pt x="1781" y="4099"/>
                  <a:pt x="1810" y="4046"/>
                </a:cubicBezTo>
                <a:cubicBezTo>
                  <a:pt x="1852" y="4004"/>
                  <a:pt x="1887" y="3959"/>
                  <a:pt x="1919" y="3911"/>
                </a:cubicBezTo>
                <a:cubicBezTo>
                  <a:pt x="1924" y="3921"/>
                  <a:pt x="1940" y="3916"/>
                  <a:pt x="1937" y="3905"/>
                </a:cubicBezTo>
                <a:cubicBezTo>
                  <a:pt x="1935" y="3900"/>
                  <a:pt x="1934" y="3895"/>
                  <a:pt x="1932" y="3891"/>
                </a:cubicBezTo>
                <a:cubicBezTo>
                  <a:pt x="1937" y="3884"/>
                  <a:pt x="1941" y="3877"/>
                  <a:pt x="1946" y="3870"/>
                </a:cubicBezTo>
                <a:cubicBezTo>
                  <a:pt x="1956" y="3861"/>
                  <a:pt x="1966" y="3851"/>
                  <a:pt x="1976" y="3841"/>
                </a:cubicBezTo>
                <a:cubicBezTo>
                  <a:pt x="1927" y="3937"/>
                  <a:pt x="1875" y="4031"/>
                  <a:pt x="1822" y="4124"/>
                </a:cubicBezTo>
                <a:cubicBezTo>
                  <a:pt x="1819" y="4127"/>
                  <a:pt x="1816" y="4131"/>
                  <a:pt x="1813" y="4134"/>
                </a:cubicBezTo>
                <a:cubicBezTo>
                  <a:pt x="1813" y="4134"/>
                  <a:pt x="1814" y="4135"/>
                  <a:pt x="1814" y="4134"/>
                </a:cubicBezTo>
                <a:cubicBezTo>
                  <a:pt x="1816" y="4132"/>
                  <a:pt x="1818" y="4130"/>
                  <a:pt x="1820" y="4128"/>
                </a:cubicBezTo>
                <a:cubicBezTo>
                  <a:pt x="1782" y="4196"/>
                  <a:pt x="1743" y="4265"/>
                  <a:pt x="1705" y="4335"/>
                </a:cubicBezTo>
                <a:cubicBezTo>
                  <a:pt x="1704" y="4338"/>
                  <a:pt x="1708" y="4340"/>
                  <a:pt x="1710" y="4337"/>
                </a:cubicBezTo>
                <a:cubicBezTo>
                  <a:pt x="1766" y="4250"/>
                  <a:pt x="1821" y="4161"/>
                  <a:pt x="1874" y="4071"/>
                </a:cubicBezTo>
                <a:cubicBezTo>
                  <a:pt x="1907" y="4035"/>
                  <a:pt x="1940" y="3999"/>
                  <a:pt x="1973" y="3962"/>
                </a:cubicBezTo>
                <a:cubicBezTo>
                  <a:pt x="1939" y="4035"/>
                  <a:pt x="1903" y="4108"/>
                  <a:pt x="1864" y="4179"/>
                </a:cubicBezTo>
                <a:cubicBezTo>
                  <a:pt x="1864" y="4180"/>
                  <a:pt x="1864" y="4180"/>
                  <a:pt x="1864" y="4180"/>
                </a:cubicBezTo>
                <a:cubicBezTo>
                  <a:pt x="1906" y="4105"/>
                  <a:pt x="1945" y="4028"/>
                  <a:pt x="1983" y="3951"/>
                </a:cubicBezTo>
                <a:cubicBezTo>
                  <a:pt x="1993" y="3940"/>
                  <a:pt x="2002" y="3930"/>
                  <a:pt x="2011" y="3919"/>
                </a:cubicBezTo>
                <a:cubicBezTo>
                  <a:pt x="2012" y="3919"/>
                  <a:pt x="2012" y="3920"/>
                  <a:pt x="2013" y="3920"/>
                </a:cubicBezTo>
                <a:cubicBezTo>
                  <a:pt x="1976" y="4039"/>
                  <a:pt x="1939" y="4157"/>
                  <a:pt x="1900" y="4276"/>
                </a:cubicBezTo>
                <a:cubicBezTo>
                  <a:pt x="1899" y="4279"/>
                  <a:pt x="1904" y="4281"/>
                  <a:pt x="1905" y="4277"/>
                </a:cubicBezTo>
                <a:cubicBezTo>
                  <a:pt x="1947" y="4159"/>
                  <a:pt x="1987" y="4041"/>
                  <a:pt x="2027" y="3923"/>
                </a:cubicBezTo>
                <a:cubicBezTo>
                  <a:pt x="2021" y="4008"/>
                  <a:pt x="2016" y="4092"/>
                  <a:pt x="2012" y="4175"/>
                </a:cubicBezTo>
                <a:cubicBezTo>
                  <a:pt x="2012" y="4176"/>
                  <a:pt x="2014" y="4176"/>
                  <a:pt x="2014" y="4175"/>
                </a:cubicBezTo>
                <a:cubicBezTo>
                  <a:pt x="2015" y="4089"/>
                  <a:pt x="2021" y="4004"/>
                  <a:pt x="2030" y="3918"/>
                </a:cubicBezTo>
                <a:cubicBezTo>
                  <a:pt x="2044" y="3913"/>
                  <a:pt x="2051" y="3897"/>
                  <a:pt x="2055" y="3877"/>
                </a:cubicBezTo>
                <a:cubicBezTo>
                  <a:pt x="2074" y="3885"/>
                  <a:pt x="2093" y="3894"/>
                  <a:pt x="2112" y="3903"/>
                </a:cubicBezTo>
                <a:cubicBezTo>
                  <a:pt x="2111" y="3909"/>
                  <a:pt x="2110" y="3916"/>
                  <a:pt x="2109" y="3923"/>
                </a:cubicBezTo>
                <a:cubicBezTo>
                  <a:pt x="2097" y="3931"/>
                  <a:pt x="2085" y="3939"/>
                  <a:pt x="2073" y="3945"/>
                </a:cubicBezTo>
                <a:cubicBezTo>
                  <a:pt x="2068" y="3947"/>
                  <a:pt x="2072" y="3954"/>
                  <a:pt x="2077" y="3952"/>
                </a:cubicBezTo>
                <a:cubicBezTo>
                  <a:pt x="2086" y="3949"/>
                  <a:pt x="2094" y="3944"/>
                  <a:pt x="2103" y="3940"/>
                </a:cubicBezTo>
                <a:cubicBezTo>
                  <a:pt x="2094" y="3963"/>
                  <a:pt x="2085" y="3987"/>
                  <a:pt x="2076" y="4011"/>
                </a:cubicBezTo>
                <a:cubicBezTo>
                  <a:pt x="2075" y="4013"/>
                  <a:pt x="2079" y="4014"/>
                  <a:pt x="2079" y="4012"/>
                </a:cubicBezTo>
                <a:cubicBezTo>
                  <a:pt x="2088" y="3991"/>
                  <a:pt x="2096" y="3970"/>
                  <a:pt x="2104" y="3950"/>
                </a:cubicBezTo>
                <a:cubicBezTo>
                  <a:pt x="2094" y="4000"/>
                  <a:pt x="2083" y="4050"/>
                  <a:pt x="2070" y="4100"/>
                </a:cubicBezTo>
                <a:cubicBezTo>
                  <a:pt x="2043" y="4171"/>
                  <a:pt x="2013" y="4241"/>
                  <a:pt x="1980" y="4311"/>
                </a:cubicBezTo>
                <a:cubicBezTo>
                  <a:pt x="1979" y="4313"/>
                  <a:pt x="1982" y="4315"/>
                  <a:pt x="1983" y="4313"/>
                </a:cubicBezTo>
                <a:cubicBezTo>
                  <a:pt x="2006" y="4269"/>
                  <a:pt x="2028" y="4224"/>
                  <a:pt x="2049" y="4178"/>
                </a:cubicBezTo>
                <a:cubicBezTo>
                  <a:pt x="2040" y="4207"/>
                  <a:pt x="2031" y="4236"/>
                  <a:pt x="2021" y="4264"/>
                </a:cubicBezTo>
                <a:cubicBezTo>
                  <a:pt x="2017" y="4273"/>
                  <a:pt x="2013" y="4282"/>
                  <a:pt x="2009" y="4291"/>
                </a:cubicBezTo>
                <a:cubicBezTo>
                  <a:pt x="2008" y="4292"/>
                  <a:pt x="2011" y="4293"/>
                  <a:pt x="2011" y="4292"/>
                </a:cubicBezTo>
                <a:cubicBezTo>
                  <a:pt x="2065" y="4170"/>
                  <a:pt x="2117" y="4048"/>
                  <a:pt x="2165" y="3925"/>
                </a:cubicBezTo>
                <a:cubicBezTo>
                  <a:pt x="2165" y="3925"/>
                  <a:pt x="2165" y="3925"/>
                  <a:pt x="2166" y="3925"/>
                </a:cubicBezTo>
                <a:cubicBezTo>
                  <a:pt x="2166" y="3972"/>
                  <a:pt x="2166" y="4018"/>
                  <a:pt x="2166" y="4065"/>
                </a:cubicBezTo>
                <a:cubicBezTo>
                  <a:pt x="2146" y="4112"/>
                  <a:pt x="2127" y="4159"/>
                  <a:pt x="2107" y="4206"/>
                </a:cubicBezTo>
                <a:cubicBezTo>
                  <a:pt x="2106" y="4208"/>
                  <a:pt x="2110" y="4211"/>
                  <a:pt x="2111" y="4208"/>
                </a:cubicBezTo>
                <a:cubicBezTo>
                  <a:pt x="2130" y="4165"/>
                  <a:pt x="2148" y="4121"/>
                  <a:pt x="2166" y="4077"/>
                </a:cubicBezTo>
                <a:cubicBezTo>
                  <a:pt x="2167" y="4125"/>
                  <a:pt x="2168" y="4173"/>
                  <a:pt x="2168" y="4221"/>
                </a:cubicBezTo>
                <a:cubicBezTo>
                  <a:pt x="2169" y="4224"/>
                  <a:pt x="2172" y="4224"/>
                  <a:pt x="2172" y="4221"/>
                </a:cubicBezTo>
                <a:cubicBezTo>
                  <a:pt x="2173" y="4182"/>
                  <a:pt x="2174" y="4143"/>
                  <a:pt x="2176" y="4104"/>
                </a:cubicBezTo>
                <a:cubicBezTo>
                  <a:pt x="2192" y="4085"/>
                  <a:pt x="2207" y="4065"/>
                  <a:pt x="2220" y="4043"/>
                </a:cubicBezTo>
                <a:cubicBezTo>
                  <a:pt x="2221" y="4048"/>
                  <a:pt x="2221" y="4052"/>
                  <a:pt x="2221" y="4056"/>
                </a:cubicBezTo>
                <a:cubicBezTo>
                  <a:pt x="2219" y="4094"/>
                  <a:pt x="2217" y="4133"/>
                  <a:pt x="2214" y="4171"/>
                </a:cubicBezTo>
                <a:cubicBezTo>
                  <a:pt x="2208" y="4184"/>
                  <a:pt x="2202" y="4196"/>
                  <a:pt x="2196" y="4208"/>
                </a:cubicBezTo>
                <a:cubicBezTo>
                  <a:pt x="2196" y="4209"/>
                  <a:pt x="2198" y="4210"/>
                  <a:pt x="2199" y="4209"/>
                </a:cubicBezTo>
                <a:cubicBezTo>
                  <a:pt x="2204" y="4200"/>
                  <a:pt x="2209" y="4191"/>
                  <a:pt x="2214" y="4182"/>
                </a:cubicBezTo>
                <a:cubicBezTo>
                  <a:pt x="2211" y="4224"/>
                  <a:pt x="2207" y="4265"/>
                  <a:pt x="2203" y="4307"/>
                </a:cubicBezTo>
                <a:cubicBezTo>
                  <a:pt x="2203" y="4309"/>
                  <a:pt x="2206" y="4309"/>
                  <a:pt x="2206" y="4307"/>
                </a:cubicBezTo>
                <a:cubicBezTo>
                  <a:pt x="2212" y="4261"/>
                  <a:pt x="2216" y="4215"/>
                  <a:pt x="2221" y="4169"/>
                </a:cubicBezTo>
                <a:cubicBezTo>
                  <a:pt x="2231" y="4152"/>
                  <a:pt x="2241" y="4134"/>
                  <a:pt x="2251" y="4116"/>
                </a:cubicBezTo>
                <a:cubicBezTo>
                  <a:pt x="2251" y="4156"/>
                  <a:pt x="2252" y="4197"/>
                  <a:pt x="2251" y="4237"/>
                </a:cubicBezTo>
                <a:cubicBezTo>
                  <a:pt x="2251" y="4241"/>
                  <a:pt x="2258" y="4241"/>
                  <a:pt x="2258" y="4237"/>
                </a:cubicBezTo>
                <a:cubicBezTo>
                  <a:pt x="2259" y="4190"/>
                  <a:pt x="2260" y="4144"/>
                  <a:pt x="2261" y="4097"/>
                </a:cubicBezTo>
                <a:cubicBezTo>
                  <a:pt x="2262" y="4094"/>
                  <a:pt x="2264" y="4091"/>
                  <a:pt x="2265" y="4089"/>
                </a:cubicBezTo>
                <a:cubicBezTo>
                  <a:pt x="2266" y="4090"/>
                  <a:pt x="2268" y="4090"/>
                  <a:pt x="2269" y="4088"/>
                </a:cubicBezTo>
                <a:cubicBezTo>
                  <a:pt x="2270" y="4085"/>
                  <a:pt x="2270" y="4081"/>
                  <a:pt x="2271" y="4078"/>
                </a:cubicBezTo>
                <a:cubicBezTo>
                  <a:pt x="2299" y="4024"/>
                  <a:pt x="2326" y="3970"/>
                  <a:pt x="2350" y="3915"/>
                </a:cubicBezTo>
                <a:cubicBezTo>
                  <a:pt x="2355" y="3911"/>
                  <a:pt x="2359" y="3907"/>
                  <a:pt x="2364" y="3903"/>
                </a:cubicBezTo>
                <a:cubicBezTo>
                  <a:pt x="2356" y="3991"/>
                  <a:pt x="2348" y="4079"/>
                  <a:pt x="2338" y="4166"/>
                </a:cubicBezTo>
                <a:cubicBezTo>
                  <a:pt x="2338" y="4168"/>
                  <a:pt x="2340" y="4168"/>
                  <a:pt x="2341" y="4166"/>
                </a:cubicBezTo>
                <a:cubicBezTo>
                  <a:pt x="2352" y="4079"/>
                  <a:pt x="2364" y="3991"/>
                  <a:pt x="2375" y="3904"/>
                </a:cubicBezTo>
                <a:cubicBezTo>
                  <a:pt x="2383" y="3907"/>
                  <a:pt x="2392" y="3911"/>
                  <a:pt x="2401" y="3915"/>
                </a:cubicBezTo>
                <a:cubicBezTo>
                  <a:pt x="2416" y="3936"/>
                  <a:pt x="2431" y="3957"/>
                  <a:pt x="2445" y="3978"/>
                </a:cubicBezTo>
                <a:cubicBezTo>
                  <a:pt x="2447" y="4001"/>
                  <a:pt x="2448" y="4024"/>
                  <a:pt x="2449" y="4048"/>
                </a:cubicBezTo>
                <a:cubicBezTo>
                  <a:pt x="2448" y="4049"/>
                  <a:pt x="2447" y="4050"/>
                  <a:pt x="2446" y="4051"/>
                </a:cubicBezTo>
                <a:cubicBezTo>
                  <a:pt x="2442" y="4054"/>
                  <a:pt x="2446" y="4058"/>
                  <a:pt x="2450" y="4057"/>
                </a:cubicBezTo>
                <a:cubicBezTo>
                  <a:pt x="2454" y="4127"/>
                  <a:pt x="2457" y="4198"/>
                  <a:pt x="2459" y="4268"/>
                </a:cubicBezTo>
                <a:cubicBezTo>
                  <a:pt x="2459" y="4270"/>
                  <a:pt x="2462" y="4270"/>
                  <a:pt x="2462" y="4268"/>
                </a:cubicBezTo>
                <a:cubicBezTo>
                  <a:pt x="2462" y="4195"/>
                  <a:pt x="2461" y="4121"/>
                  <a:pt x="2460" y="4048"/>
                </a:cubicBezTo>
                <a:cubicBezTo>
                  <a:pt x="2466" y="4042"/>
                  <a:pt x="2473" y="4036"/>
                  <a:pt x="2480" y="4030"/>
                </a:cubicBezTo>
                <a:cubicBezTo>
                  <a:pt x="2509" y="4075"/>
                  <a:pt x="2537" y="4120"/>
                  <a:pt x="2561" y="4165"/>
                </a:cubicBezTo>
                <a:cubicBezTo>
                  <a:pt x="2563" y="4170"/>
                  <a:pt x="2571" y="4165"/>
                  <a:pt x="2568" y="4160"/>
                </a:cubicBezTo>
                <a:cubicBezTo>
                  <a:pt x="2544" y="4112"/>
                  <a:pt x="2517" y="4066"/>
                  <a:pt x="2490" y="4020"/>
                </a:cubicBezTo>
                <a:cubicBezTo>
                  <a:pt x="2494" y="4016"/>
                  <a:pt x="2498" y="4013"/>
                  <a:pt x="2502" y="4009"/>
                </a:cubicBezTo>
                <a:cubicBezTo>
                  <a:pt x="2554" y="4081"/>
                  <a:pt x="2609" y="4152"/>
                  <a:pt x="2665" y="4220"/>
                </a:cubicBezTo>
                <a:cubicBezTo>
                  <a:pt x="2667" y="4222"/>
                  <a:pt x="2671" y="4219"/>
                  <a:pt x="2669" y="4216"/>
                </a:cubicBezTo>
                <a:cubicBezTo>
                  <a:pt x="2615" y="4144"/>
                  <a:pt x="2564" y="4071"/>
                  <a:pt x="2516" y="3996"/>
                </a:cubicBezTo>
                <a:cubicBezTo>
                  <a:pt x="2535" y="3977"/>
                  <a:pt x="2555" y="3958"/>
                  <a:pt x="2575" y="3937"/>
                </a:cubicBezTo>
                <a:cubicBezTo>
                  <a:pt x="2599" y="3988"/>
                  <a:pt x="2626" y="4039"/>
                  <a:pt x="2655" y="4089"/>
                </a:cubicBezTo>
                <a:cubicBezTo>
                  <a:pt x="2658" y="4094"/>
                  <a:pt x="2665" y="4089"/>
                  <a:pt x="2663" y="4085"/>
                </a:cubicBezTo>
                <a:cubicBezTo>
                  <a:pt x="2639" y="4041"/>
                  <a:pt x="2617" y="3996"/>
                  <a:pt x="2597" y="3951"/>
                </a:cubicBezTo>
                <a:cubicBezTo>
                  <a:pt x="2645" y="4014"/>
                  <a:pt x="2693" y="4077"/>
                  <a:pt x="2741" y="4138"/>
                </a:cubicBezTo>
                <a:cubicBezTo>
                  <a:pt x="2742" y="4139"/>
                  <a:pt x="2745" y="4137"/>
                  <a:pt x="2743" y="4135"/>
                </a:cubicBezTo>
                <a:cubicBezTo>
                  <a:pt x="2690" y="4066"/>
                  <a:pt x="2637" y="3995"/>
                  <a:pt x="2586" y="3924"/>
                </a:cubicBezTo>
                <a:cubicBezTo>
                  <a:pt x="2600" y="3910"/>
                  <a:pt x="2613" y="3894"/>
                  <a:pt x="2625" y="3879"/>
                </a:cubicBezTo>
                <a:cubicBezTo>
                  <a:pt x="2657" y="3921"/>
                  <a:pt x="2689" y="3962"/>
                  <a:pt x="2721" y="4003"/>
                </a:cubicBezTo>
                <a:cubicBezTo>
                  <a:pt x="2736" y="4026"/>
                  <a:pt x="2752" y="4049"/>
                  <a:pt x="2768" y="4071"/>
                </a:cubicBezTo>
                <a:cubicBezTo>
                  <a:pt x="2770" y="4073"/>
                  <a:pt x="2773" y="4071"/>
                  <a:pt x="2771" y="4069"/>
                </a:cubicBezTo>
                <a:cubicBezTo>
                  <a:pt x="2769" y="4066"/>
                  <a:pt x="2767" y="4063"/>
                  <a:pt x="2765" y="4060"/>
                </a:cubicBezTo>
                <a:cubicBezTo>
                  <a:pt x="2766" y="4061"/>
                  <a:pt x="2767" y="4062"/>
                  <a:pt x="2768" y="4063"/>
                </a:cubicBezTo>
                <a:cubicBezTo>
                  <a:pt x="2770" y="4066"/>
                  <a:pt x="2777" y="4062"/>
                  <a:pt x="2774" y="4058"/>
                </a:cubicBezTo>
                <a:cubicBezTo>
                  <a:pt x="2751" y="4027"/>
                  <a:pt x="2728" y="3995"/>
                  <a:pt x="2705" y="3964"/>
                </a:cubicBezTo>
                <a:cubicBezTo>
                  <a:pt x="2683" y="3929"/>
                  <a:pt x="2663" y="3893"/>
                  <a:pt x="2643" y="3856"/>
                </a:cubicBezTo>
                <a:cubicBezTo>
                  <a:pt x="2646" y="3852"/>
                  <a:pt x="2649" y="3847"/>
                  <a:pt x="2652" y="3843"/>
                </a:cubicBezTo>
                <a:cubicBezTo>
                  <a:pt x="2681" y="3882"/>
                  <a:pt x="2709" y="3921"/>
                  <a:pt x="2737" y="3961"/>
                </a:cubicBezTo>
                <a:cubicBezTo>
                  <a:pt x="2740" y="3965"/>
                  <a:pt x="2747" y="3961"/>
                  <a:pt x="2744" y="3957"/>
                </a:cubicBezTo>
                <a:cubicBezTo>
                  <a:pt x="2716" y="3916"/>
                  <a:pt x="2687" y="3874"/>
                  <a:pt x="2659" y="3833"/>
                </a:cubicBezTo>
                <a:cubicBezTo>
                  <a:pt x="2667" y="3822"/>
                  <a:pt x="2674" y="3810"/>
                  <a:pt x="2680" y="3799"/>
                </a:cubicBezTo>
                <a:cubicBezTo>
                  <a:pt x="2691" y="3814"/>
                  <a:pt x="2703" y="3829"/>
                  <a:pt x="2714" y="3844"/>
                </a:cubicBezTo>
                <a:cubicBezTo>
                  <a:pt x="2738" y="3890"/>
                  <a:pt x="2762" y="3935"/>
                  <a:pt x="2787" y="3980"/>
                </a:cubicBezTo>
                <a:cubicBezTo>
                  <a:pt x="2789" y="3983"/>
                  <a:pt x="2792" y="3981"/>
                  <a:pt x="2791" y="3978"/>
                </a:cubicBezTo>
                <a:cubicBezTo>
                  <a:pt x="2776" y="3948"/>
                  <a:pt x="2762" y="3917"/>
                  <a:pt x="2747" y="3886"/>
                </a:cubicBezTo>
                <a:cubicBezTo>
                  <a:pt x="2789" y="3939"/>
                  <a:pt x="2831" y="3991"/>
                  <a:pt x="2875" y="4042"/>
                </a:cubicBezTo>
                <a:cubicBezTo>
                  <a:pt x="2878" y="4046"/>
                  <a:pt x="2884" y="4040"/>
                  <a:pt x="2880" y="4036"/>
                </a:cubicBezTo>
                <a:cubicBezTo>
                  <a:pt x="2823" y="3964"/>
                  <a:pt x="2768" y="3891"/>
                  <a:pt x="2714" y="3817"/>
                </a:cubicBezTo>
                <a:cubicBezTo>
                  <a:pt x="2707" y="3802"/>
                  <a:pt x="2701" y="3786"/>
                  <a:pt x="2694" y="3771"/>
                </a:cubicBezTo>
                <a:cubicBezTo>
                  <a:pt x="2702" y="3754"/>
                  <a:pt x="2707" y="3737"/>
                  <a:pt x="2711" y="3720"/>
                </a:cubicBezTo>
                <a:cubicBezTo>
                  <a:pt x="2732" y="3736"/>
                  <a:pt x="2752" y="3753"/>
                  <a:pt x="2773" y="3769"/>
                </a:cubicBezTo>
                <a:cubicBezTo>
                  <a:pt x="2794" y="3815"/>
                  <a:pt x="2815" y="3862"/>
                  <a:pt x="2836" y="3909"/>
                </a:cubicBezTo>
                <a:cubicBezTo>
                  <a:pt x="2837" y="3911"/>
                  <a:pt x="2841" y="3910"/>
                  <a:pt x="2840" y="3907"/>
                </a:cubicBezTo>
                <a:cubicBezTo>
                  <a:pt x="2824" y="3866"/>
                  <a:pt x="2807" y="3825"/>
                  <a:pt x="2791" y="3783"/>
                </a:cubicBezTo>
                <a:cubicBezTo>
                  <a:pt x="2828" y="3812"/>
                  <a:pt x="2865" y="3840"/>
                  <a:pt x="2901" y="3868"/>
                </a:cubicBezTo>
                <a:cubicBezTo>
                  <a:pt x="2905" y="3876"/>
                  <a:pt x="2910" y="3885"/>
                  <a:pt x="2915" y="3893"/>
                </a:cubicBezTo>
                <a:cubicBezTo>
                  <a:pt x="2918" y="3898"/>
                  <a:pt x="2925" y="3894"/>
                  <a:pt x="2923" y="3889"/>
                </a:cubicBezTo>
                <a:cubicBezTo>
                  <a:pt x="2921" y="3887"/>
                  <a:pt x="2920" y="3885"/>
                  <a:pt x="2919" y="3882"/>
                </a:cubicBezTo>
                <a:cubicBezTo>
                  <a:pt x="2923" y="3886"/>
                  <a:pt x="2928" y="3889"/>
                  <a:pt x="2932" y="3892"/>
                </a:cubicBezTo>
                <a:cubicBezTo>
                  <a:pt x="2934" y="3894"/>
                  <a:pt x="2938" y="3891"/>
                  <a:pt x="2936" y="3888"/>
                </a:cubicBezTo>
                <a:cubicBezTo>
                  <a:pt x="2928" y="3882"/>
                  <a:pt x="2920" y="3876"/>
                  <a:pt x="2912" y="3869"/>
                </a:cubicBezTo>
                <a:cubicBezTo>
                  <a:pt x="2892" y="3832"/>
                  <a:pt x="2872" y="3794"/>
                  <a:pt x="2851" y="3757"/>
                </a:cubicBezTo>
                <a:cubicBezTo>
                  <a:pt x="2871" y="3761"/>
                  <a:pt x="2891" y="3765"/>
                  <a:pt x="2912" y="3768"/>
                </a:cubicBezTo>
                <a:cubicBezTo>
                  <a:pt x="2915" y="3771"/>
                  <a:pt x="2919" y="3773"/>
                  <a:pt x="2922" y="3776"/>
                </a:cubicBezTo>
                <a:cubicBezTo>
                  <a:pt x="2924" y="3777"/>
                  <a:pt x="2926" y="3774"/>
                  <a:pt x="2924" y="3773"/>
                </a:cubicBezTo>
                <a:cubicBezTo>
                  <a:pt x="2922" y="3772"/>
                  <a:pt x="2921" y="3771"/>
                  <a:pt x="2919" y="3770"/>
                </a:cubicBezTo>
                <a:cubicBezTo>
                  <a:pt x="2923" y="3770"/>
                  <a:pt x="2927" y="3771"/>
                  <a:pt x="2931" y="3771"/>
                </a:cubicBezTo>
                <a:cubicBezTo>
                  <a:pt x="2961" y="3814"/>
                  <a:pt x="2988" y="3859"/>
                  <a:pt x="3006" y="3908"/>
                </a:cubicBezTo>
                <a:cubicBezTo>
                  <a:pt x="3007" y="3909"/>
                  <a:pt x="3009" y="3909"/>
                  <a:pt x="3009" y="3907"/>
                </a:cubicBezTo>
                <a:cubicBezTo>
                  <a:pt x="2996" y="3862"/>
                  <a:pt x="2978" y="3818"/>
                  <a:pt x="2955" y="3775"/>
                </a:cubicBezTo>
                <a:cubicBezTo>
                  <a:pt x="2963" y="3776"/>
                  <a:pt x="2971" y="3777"/>
                  <a:pt x="2980" y="3778"/>
                </a:cubicBezTo>
                <a:cubicBezTo>
                  <a:pt x="2992" y="3796"/>
                  <a:pt x="3003" y="3814"/>
                  <a:pt x="3014" y="3833"/>
                </a:cubicBezTo>
                <a:cubicBezTo>
                  <a:pt x="3015" y="3834"/>
                  <a:pt x="3017" y="3833"/>
                  <a:pt x="3017" y="3832"/>
                </a:cubicBezTo>
                <a:cubicBezTo>
                  <a:pt x="3009" y="3814"/>
                  <a:pt x="3001" y="3796"/>
                  <a:pt x="2993" y="3779"/>
                </a:cubicBezTo>
                <a:cubicBezTo>
                  <a:pt x="2995" y="3779"/>
                  <a:pt x="2998" y="3779"/>
                  <a:pt x="3001" y="3779"/>
                </a:cubicBezTo>
                <a:cubicBezTo>
                  <a:pt x="3011" y="3783"/>
                  <a:pt x="3020" y="3788"/>
                  <a:pt x="3030" y="3792"/>
                </a:cubicBezTo>
                <a:cubicBezTo>
                  <a:pt x="3032" y="3793"/>
                  <a:pt x="3034" y="3790"/>
                  <a:pt x="3032" y="3789"/>
                </a:cubicBezTo>
                <a:cubicBezTo>
                  <a:pt x="3026" y="3786"/>
                  <a:pt x="3019" y="3783"/>
                  <a:pt x="3013" y="3780"/>
                </a:cubicBezTo>
                <a:cubicBezTo>
                  <a:pt x="3026" y="3780"/>
                  <a:pt x="3040" y="3781"/>
                  <a:pt x="3053" y="3781"/>
                </a:cubicBezTo>
                <a:cubicBezTo>
                  <a:pt x="3042" y="3801"/>
                  <a:pt x="3031" y="3819"/>
                  <a:pt x="3017" y="3836"/>
                </a:cubicBezTo>
                <a:cubicBezTo>
                  <a:pt x="3008" y="3847"/>
                  <a:pt x="3007" y="3861"/>
                  <a:pt x="3017" y="3872"/>
                </a:cubicBezTo>
                <a:cubicBezTo>
                  <a:pt x="3071" y="3931"/>
                  <a:pt x="3028" y="3997"/>
                  <a:pt x="3107" y="4038"/>
                </a:cubicBezTo>
                <a:cubicBezTo>
                  <a:pt x="3173" y="4072"/>
                  <a:pt x="3226" y="4092"/>
                  <a:pt x="3281" y="4146"/>
                </a:cubicBezTo>
                <a:cubicBezTo>
                  <a:pt x="3321" y="4185"/>
                  <a:pt x="3358" y="4226"/>
                  <a:pt x="3395" y="4267"/>
                </a:cubicBezTo>
                <a:cubicBezTo>
                  <a:pt x="3395" y="4320"/>
                  <a:pt x="3392" y="4373"/>
                  <a:pt x="3384" y="4427"/>
                </a:cubicBezTo>
                <a:cubicBezTo>
                  <a:pt x="3384" y="4429"/>
                  <a:pt x="3387" y="4431"/>
                  <a:pt x="3388" y="4429"/>
                </a:cubicBezTo>
                <a:cubicBezTo>
                  <a:pt x="3409" y="4388"/>
                  <a:pt x="3421" y="4346"/>
                  <a:pt x="3428" y="4302"/>
                </a:cubicBezTo>
                <a:cubicBezTo>
                  <a:pt x="3438" y="4314"/>
                  <a:pt x="3449" y="4327"/>
                  <a:pt x="3460" y="4341"/>
                </a:cubicBezTo>
                <a:cubicBezTo>
                  <a:pt x="3447" y="4370"/>
                  <a:pt x="3430" y="4398"/>
                  <a:pt x="3413" y="4428"/>
                </a:cubicBezTo>
                <a:cubicBezTo>
                  <a:pt x="3354" y="4531"/>
                  <a:pt x="3291" y="4635"/>
                  <a:pt x="3201" y="4714"/>
                </a:cubicBezTo>
                <a:cubicBezTo>
                  <a:pt x="3200" y="4714"/>
                  <a:pt x="3201" y="4715"/>
                  <a:pt x="3201" y="4714"/>
                </a:cubicBezTo>
                <a:cubicBezTo>
                  <a:pt x="3276" y="4660"/>
                  <a:pt x="3331" y="4595"/>
                  <a:pt x="3384" y="4520"/>
                </a:cubicBezTo>
                <a:cubicBezTo>
                  <a:pt x="3415" y="4478"/>
                  <a:pt x="3459" y="4430"/>
                  <a:pt x="3491" y="4380"/>
                </a:cubicBezTo>
                <a:cubicBezTo>
                  <a:pt x="3538" y="4440"/>
                  <a:pt x="3590" y="4501"/>
                  <a:pt x="3650" y="4524"/>
                </a:cubicBezTo>
                <a:cubicBezTo>
                  <a:pt x="3657" y="4526"/>
                  <a:pt x="3668" y="4526"/>
                  <a:pt x="3673" y="4527"/>
                </a:cubicBezTo>
                <a:cubicBezTo>
                  <a:pt x="3728" y="4536"/>
                  <a:pt x="3779" y="4536"/>
                  <a:pt x="3829" y="4571"/>
                </a:cubicBezTo>
                <a:cubicBezTo>
                  <a:pt x="3880" y="4607"/>
                  <a:pt x="3910" y="4676"/>
                  <a:pt x="3943" y="4728"/>
                </a:cubicBezTo>
                <a:cubicBezTo>
                  <a:pt x="3944" y="4730"/>
                  <a:pt x="3949" y="4729"/>
                  <a:pt x="3948" y="4726"/>
                </a:cubicBezTo>
                <a:cubicBezTo>
                  <a:pt x="3924" y="4654"/>
                  <a:pt x="3884" y="4575"/>
                  <a:pt x="3819" y="4532"/>
                </a:cubicBezTo>
                <a:cubicBezTo>
                  <a:pt x="3789" y="4512"/>
                  <a:pt x="3761" y="4509"/>
                  <a:pt x="3727" y="4501"/>
                </a:cubicBezTo>
                <a:cubicBezTo>
                  <a:pt x="3626" y="4476"/>
                  <a:pt x="3577" y="4423"/>
                  <a:pt x="3510" y="4349"/>
                </a:cubicBezTo>
                <a:cubicBezTo>
                  <a:pt x="3519" y="4331"/>
                  <a:pt x="3526" y="4312"/>
                  <a:pt x="3530" y="4294"/>
                </a:cubicBezTo>
                <a:cubicBezTo>
                  <a:pt x="3538" y="4255"/>
                  <a:pt x="3528" y="4220"/>
                  <a:pt x="3521" y="4183"/>
                </a:cubicBezTo>
                <a:cubicBezTo>
                  <a:pt x="3508" y="4114"/>
                  <a:pt x="3502" y="4049"/>
                  <a:pt x="3502" y="3980"/>
                </a:cubicBezTo>
                <a:cubicBezTo>
                  <a:pt x="3501" y="3887"/>
                  <a:pt x="3497" y="3799"/>
                  <a:pt x="3450" y="3718"/>
                </a:cubicBezTo>
                <a:cubicBezTo>
                  <a:pt x="3444" y="3708"/>
                  <a:pt x="3438" y="3698"/>
                  <a:pt x="3432" y="3688"/>
                </a:cubicBezTo>
                <a:cubicBezTo>
                  <a:pt x="3436" y="3638"/>
                  <a:pt x="3441" y="3588"/>
                  <a:pt x="3444" y="3538"/>
                </a:cubicBezTo>
                <a:cubicBezTo>
                  <a:pt x="3447" y="3490"/>
                  <a:pt x="3445" y="3442"/>
                  <a:pt x="3443" y="3394"/>
                </a:cubicBezTo>
                <a:cubicBezTo>
                  <a:pt x="3448" y="3392"/>
                  <a:pt x="3454" y="3389"/>
                  <a:pt x="3459" y="3387"/>
                </a:cubicBezTo>
                <a:cubicBezTo>
                  <a:pt x="3462" y="3385"/>
                  <a:pt x="3460" y="3381"/>
                  <a:pt x="3456" y="3382"/>
                </a:cubicBezTo>
                <a:cubicBezTo>
                  <a:pt x="3452" y="3384"/>
                  <a:pt x="3447" y="3386"/>
                  <a:pt x="3443" y="3388"/>
                </a:cubicBezTo>
                <a:cubicBezTo>
                  <a:pt x="3442" y="3372"/>
                  <a:pt x="3441" y="3355"/>
                  <a:pt x="3441" y="3338"/>
                </a:cubicBezTo>
                <a:cubicBezTo>
                  <a:pt x="3443" y="3337"/>
                  <a:pt x="3445" y="3336"/>
                  <a:pt x="3448" y="3335"/>
                </a:cubicBezTo>
                <a:cubicBezTo>
                  <a:pt x="3448" y="3335"/>
                  <a:pt x="3448" y="3334"/>
                  <a:pt x="3447" y="3334"/>
                </a:cubicBezTo>
                <a:cubicBezTo>
                  <a:pt x="3445" y="3335"/>
                  <a:pt x="3443" y="3336"/>
                  <a:pt x="3441" y="3338"/>
                </a:cubicBezTo>
                <a:cubicBezTo>
                  <a:pt x="3440" y="3318"/>
                  <a:pt x="3440" y="3299"/>
                  <a:pt x="3441" y="3280"/>
                </a:cubicBezTo>
                <a:cubicBezTo>
                  <a:pt x="3443" y="3281"/>
                  <a:pt x="3445" y="3282"/>
                  <a:pt x="3447" y="3283"/>
                </a:cubicBezTo>
                <a:cubicBezTo>
                  <a:pt x="3463" y="3290"/>
                  <a:pt x="3477" y="3294"/>
                  <a:pt x="3489" y="3298"/>
                </a:cubicBezTo>
                <a:cubicBezTo>
                  <a:pt x="3491" y="3301"/>
                  <a:pt x="3493" y="3305"/>
                  <a:pt x="3495" y="3309"/>
                </a:cubicBezTo>
                <a:cubicBezTo>
                  <a:pt x="3514" y="3343"/>
                  <a:pt x="3531" y="3377"/>
                  <a:pt x="3546" y="3412"/>
                </a:cubicBezTo>
                <a:cubicBezTo>
                  <a:pt x="3545" y="3440"/>
                  <a:pt x="3542" y="3467"/>
                  <a:pt x="3540" y="3497"/>
                </a:cubicBezTo>
                <a:cubicBezTo>
                  <a:pt x="3538" y="3533"/>
                  <a:pt x="3547" y="3542"/>
                  <a:pt x="3539" y="3586"/>
                </a:cubicBezTo>
                <a:cubicBezTo>
                  <a:pt x="3533" y="3620"/>
                  <a:pt x="3522" y="3636"/>
                  <a:pt x="3517" y="3664"/>
                </a:cubicBezTo>
                <a:cubicBezTo>
                  <a:pt x="3510" y="3697"/>
                  <a:pt x="3506" y="3719"/>
                  <a:pt x="3517" y="3751"/>
                </a:cubicBezTo>
                <a:cubicBezTo>
                  <a:pt x="3540" y="3818"/>
                  <a:pt x="3603" y="3861"/>
                  <a:pt x="3666" y="3886"/>
                </a:cubicBezTo>
                <a:cubicBezTo>
                  <a:pt x="3672" y="3888"/>
                  <a:pt x="3675" y="3880"/>
                  <a:pt x="3670" y="3877"/>
                </a:cubicBezTo>
                <a:cubicBezTo>
                  <a:pt x="3639" y="3858"/>
                  <a:pt x="3610" y="3837"/>
                  <a:pt x="3584" y="3813"/>
                </a:cubicBezTo>
                <a:cubicBezTo>
                  <a:pt x="3534" y="3742"/>
                  <a:pt x="3530" y="3681"/>
                  <a:pt x="3571" y="3629"/>
                </a:cubicBezTo>
                <a:cubicBezTo>
                  <a:pt x="3572" y="3620"/>
                  <a:pt x="3581" y="3607"/>
                  <a:pt x="3583" y="3596"/>
                </a:cubicBezTo>
                <a:cubicBezTo>
                  <a:pt x="3586" y="3584"/>
                  <a:pt x="3588" y="3571"/>
                  <a:pt x="3589" y="3558"/>
                </a:cubicBezTo>
                <a:cubicBezTo>
                  <a:pt x="3590" y="3567"/>
                  <a:pt x="3591" y="3576"/>
                  <a:pt x="3592" y="3585"/>
                </a:cubicBezTo>
                <a:cubicBezTo>
                  <a:pt x="3568" y="3664"/>
                  <a:pt x="3595" y="3742"/>
                  <a:pt x="3687" y="3776"/>
                </a:cubicBezTo>
                <a:cubicBezTo>
                  <a:pt x="3688" y="3776"/>
                  <a:pt x="3689" y="3775"/>
                  <a:pt x="3688" y="3774"/>
                </a:cubicBezTo>
                <a:cubicBezTo>
                  <a:pt x="3578" y="3719"/>
                  <a:pt x="3589" y="3612"/>
                  <a:pt x="3655" y="3528"/>
                </a:cubicBezTo>
                <a:cubicBezTo>
                  <a:pt x="3657" y="3526"/>
                  <a:pt x="3658" y="3524"/>
                  <a:pt x="3660" y="3522"/>
                </a:cubicBezTo>
                <a:cubicBezTo>
                  <a:pt x="3676" y="3584"/>
                  <a:pt x="3684" y="3648"/>
                  <a:pt x="3679" y="3724"/>
                </a:cubicBezTo>
                <a:cubicBezTo>
                  <a:pt x="3678" y="3729"/>
                  <a:pt x="3687" y="3730"/>
                  <a:pt x="3689" y="3725"/>
                </a:cubicBezTo>
                <a:cubicBezTo>
                  <a:pt x="3716" y="3639"/>
                  <a:pt x="3719" y="3553"/>
                  <a:pt x="3696" y="3469"/>
                </a:cubicBezTo>
                <a:cubicBezTo>
                  <a:pt x="3700" y="3458"/>
                  <a:pt x="3702" y="3445"/>
                  <a:pt x="3706" y="3434"/>
                </a:cubicBezTo>
                <a:cubicBezTo>
                  <a:pt x="3709" y="3393"/>
                  <a:pt x="3719" y="3353"/>
                  <a:pt x="3736" y="3314"/>
                </a:cubicBezTo>
                <a:cubicBezTo>
                  <a:pt x="3750" y="3296"/>
                  <a:pt x="3764" y="3278"/>
                  <a:pt x="3778" y="3260"/>
                </a:cubicBezTo>
                <a:cubicBezTo>
                  <a:pt x="3782" y="3254"/>
                  <a:pt x="3786" y="3248"/>
                  <a:pt x="3790" y="3241"/>
                </a:cubicBezTo>
                <a:cubicBezTo>
                  <a:pt x="3806" y="3332"/>
                  <a:pt x="3806" y="3428"/>
                  <a:pt x="3805" y="3526"/>
                </a:cubicBezTo>
                <a:cubicBezTo>
                  <a:pt x="3805" y="3643"/>
                  <a:pt x="3824" y="3753"/>
                  <a:pt x="3918" y="3832"/>
                </a:cubicBezTo>
                <a:cubicBezTo>
                  <a:pt x="3918" y="3832"/>
                  <a:pt x="3919" y="3832"/>
                  <a:pt x="3918" y="3831"/>
                </a:cubicBezTo>
                <a:cubicBezTo>
                  <a:pt x="3795" y="3696"/>
                  <a:pt x="3833" y="3524"/>
                  <a:pt x="3848" y="3359"/>
                </a:cubicBezTo>
                <a:cubicBezTo>
                  <a:pt x="3852" y="3312"/>
                  <a:pt x="3851" y="3266"/>
                  <a:pt x="3844" y="3221"/>
                </a:cubicBezTo>
                <a:cubicBezTo>
                  <a:pt x="3850" y="3225"/>
                  <a:pt x="3855" y="3228"/>
                  <a:pt x="3861" y="3231"/>
                </a:cubicBezTo>
                <a:cubicBezTo>
                  <a:pt x="3893" y="3249"/>
                  <a:pt x="3899" y="3255"/>
                  <a:pt x="3904" y="3293"/>
                </a:cubicBezTo>
                <a:cubicBezTo>
                  <a:pt x="3915" y="3368"/>
                  <a:pt x="3903" y="3479"/>
                  <a:pt x="3967" y="3534"/>
                </a:cubicBezTo>
                <a:cubicBezTo>
                  <a:pt x="3968" y="3535"/>
                  <a:pt x="3969" y="3534"/>
                  <a:pt x="3969" y="3533"/>
                </a:cubicBezTo>
                <a:cubicBezTo>
                  <a:pt x="3918" y="3464"/>
                  <a:pt x="3936" y="3352"/>
                  <a:pt x="3931" y="3272"/>
                </a:cubicBezTo>
                <a:cubicBezTo>
                  <a:pt x="3929" y="3254"/>
                  <a:pt x="3928" y="3243"/>
                  <a:pt x="3915" y="3230"/>
                </a:cubicBezTo>
                <a:cubicBezTo>
                  <a:pt x="3906" y="3222"/>
                  <a:pt x="3893" y="3218"/>
                  <a:pt x="3882" y="3213"/>
                </a:cubicBezTo>
                <a:cubicBezTo>
                  <a:pt x="3863" y="3202"/>
                  <a:pt x="3847" y="3190"/>
                  <a:pt x="3836" y="3174"/>
                </a:cubicBezTo>
                <a:cubicBezTo>
                  <a:pt x="3834" y="3167"/>
                  <a:pt x="3833" y="3159"/>
                  <a:pt x="3831" y="3152"/>
                </a:cubicBezTo>
                <a:cubicBezTo>
                  <a:pt x="3851" y="3085"/>
                  <a:pt x="3853" y="3014"/>
                  <a:pt x="3834" y="2945"/>
                </a:cubicBezTo>
                <a:cubicBezTo>
                  <a:pt x="3846" y="2934"/>
                  <a:pt x="3857" y="2922"/>
                  <a:pt x="3869" y="2911"/>
                </a:cubicBezTo>
                <a:cubicBezTo>
                  <a:pt x="3879" y="2901"/>
                  <a:pt x="3889" y="2892"/>
                  <a:pt x="3900" y="2882"/>
                </a:cubicBezTo>
                <a:cubicBezTo>
                  <a:pt x="3933" y="2906"/>
                  <a:pt x="3970" y="2925"/>
                  <a:pt x="4007" y="2942"/>
                </a:cubicBezTo>
                <a:cubicBezTo>
                  <a:pt x="4017" y="2947"/>
                  <a:pt x="4033" y="2953"/>
                  <a:pt x="4052" y="2959"/>
                </a:cubicBezTo>
                <a:cubicBezTo>
                  <a:pt x="4056" y="2963"/>
                  <a:pt x="4059" y="2967"/>
                  <a:pt x="4063" y="2971"/>
                </a:cubicBezTo>
                <a:cubicBezTo>
                  <a:pt x="4069" y="2986"/>
                  <a:pt x="4077" y="3000"/>
                  <a:pt x="4087" y="3013"/>
                </a:cubicBezTo>
                <a:cubicBezTo>
                  <a:pt x="4089" y="3122"/>
                  <a:pt x="4115" y="3214"/>
                  <a:pt x="4172" y="3310"/>
                </a:cubicBezTo>
                <a:cubicBezTo>
                  <a:pt x="4173" y="3311"/>
                  <a:pt x="4175" y="3310"/>
                  <a:pt x="4174" y="3308"/>
                </a:cubicBezTo>
                <a:cubicBezTo>
                  <a:pt x="4123" y="3197"/>
                  <a:pt x="4118" y="3093"/>
                  <a:pt x="4115" y="2978"/>
                </a:cubicBezTo>
                <a:cubicBezTo>
                  <a:pt x="4164" y="2993"/>
                  <a:pt x="4220" y="3009"/>
                  <a:pt x="4266" y="3027"/>
                </a:cubicBezTo>
                <a:cubicBezTo>
                  <a:pt x="4256" y="3058"/>
                  <a:pt x="4254" y="3088"/>
                  <a:pt x="4257" y="3120"/>
                </a:cubicBezTo>
                <a:cubicBezTo>
                  <a:pt x="4240" y="3185"/>
                  <a:pt x="4230" y="3252"/>
                  <a:pt x="4228" y="3321"/>
                </a:cubicBezTo>
                <a:cubicBezTo>
                  <a:pt x="4228" y="3322"/>
                  <a:pt x="4230" y="3322"/>
                  <a:pt x="4230" y="3321"/>
                </a:cubicBezTo>
                <a:cubicBezTo>
                  <a:pt x="4241" y="3272"/>
                  <a:pt x="4254" y="3223"/>
                  <a:pt x="4267" y="3175"/>
                </a:cubicBezTo>
                <a:cubicBezTo>
                  <a:pt x="4271" y="3187"/>
                  <a:pt x="4274" y="3198"/>
                  <a:pt x="4278" y="3210"/>
                </a:cubicBezTo>
                <a:cubicBezTo>
                  <a:pt x="4278" y="3211"/>
                  <a:pt x="4279" y="3211"/>
                  <a:pt x="4279" y="3210"/>
                </a:cubicBezTo>
                <a:cubicBezTo>
                  <a:pt x="4275" y="3198"/>
                  <a:pt x="4271" y="3185"/>
                  <a:pt x="4268" y="3173"/>
                </a:cubicBezTo>
                <a:cubicBezTo>
                  <a:pt x="4280" y="3130"/>
                  <a:pt x="4293" y="3087"/>
                  <a:pt x="4309" y="3046"/>
                </a:cubicBezTo>
                <a:cubicBezTo>
                  <a:pt x="4340" y="3061"/>
                  <a:pt x="4362" y="3078"/>
                  <a:pt x="4364" y="3095"/>
                </a:cubicBezTo>
                <a:cubicBezTo>
                  <a:pt x="4364" y="3096"/>
                  <a:pt x="4366" y="3096"/>
                  <a:pt x="4366" y="3094"/>
                </a:cubicBezTo>
                <a:cubicBezTo>
                  <a:pt x="4365" y="3060"/>
                  <a:pt x="4354" y="3037"/>
                  <a:pt x="4336" y="3021"/>
                </a:cubicBezTo>
                <a:cubicBezTo>
                  <a:pt x="4340" y="3022"/>
                  <a:pt x="4344" y="3022"/>
                  <a:pt x="4349" y="3023"/>
                </a:cubicBezTo>
                <a:cubicBezTo>
                  <a:pt x="4349" y="3023"/>
                  <a:pt x="4349" y="3022"/>
                  <a:pt x="4349" y="3022"/>
                </a:cubicBezTo>
                <a:cubicBezTo>
                  <a:pt x="4344" y="3021"/>
                  <a:pt x="4338" y="3020"/>
                  <a:pt x="4333" y="3019"/>
                </a:cubicBezTo>
                <a:cubicBezTo>
                  <a:pt x="4330" y="3016"/>
                  <a:pt x="4326" y="3013"/>
                  <a:pt x="4322" y="3011"/>
                </a:cubicBezTo>
                <a:cubicBezTo>
                  <a:pt x="4344" y="2955"/>
                  <a:pt x="4369" y="2900"/>
                  <a:pt x="4400" y="2847"/>
                </a:cubicBezTo>
                <a:cubicBezTo>
                  <a:pt x="4418" y="2816"/>
                  <a:pt x="4438" y="2788"/>
                  <a:pt x="4458" y="2760"/>
                </a:cubicBezTo>
                <a:cubicBezTo>
                  <a:pt x="4462" y="2775"/>
                  <a:pt x="4463" y="2791"/>
                  <a:pt x="4459" y="2807"/>
                </a:cubicBezTo>
                <a:cubicBezTo>
                  <a:pt x="4458" y="2814"/>
                  <a:pt x="4463" y="2821"/>
                  <a:pt x="4470" y="2821"/>
                </a:cubicBezTo>
                <a:cubicBezTo>
                  <a:pt x="4510" y="2822"/>
                  <a:pt x="4541" y="2820"/>
                  <a:pt x="4572" y="2808"/>
                </a:cubicBezTo>
                <a:cubicBezTo>
                  <a:pt x="4570" y="2825"/>
                  <a:pt x="4571" y="2841"/>
                  <a:pt x="4580" y="2864"/>
                </a:cubicBezTo>
                <a:cubicBezTo>
                  <a:pt x="4618" y="2959"/>
                  <a:pt x="4539" y="3000"/>
                  <a:pt x="4471" y="3044"/>
                </a:cubicBezTo>
                <a:cubicBezTo>
                  <a:pt x="4469" y="3044"/>
                  <a:pt x="4470" y="3047"/>
                  <a:pt x="4472" y="3046"/>
                </a:cubicBezTo>
                <a:cubicBezTo>
                  <a:pt x="4563" y="3018"/>
                  <a:pt x="4637" y="2956"/>
                  <a:pt x="4610" y="2856"/>
                </a:cubicBezTo>
                <a:cubicBezTo>
                  <a:pt x="4602" y="2828"/>
                  <a:pt x="4607" y="2809"/>
                  <a:pt x="4612" y="2786"/>
                </a:cubicBezTo>
                <a:cubicBezTo>
                  <a:pt x="4614" y="2785"/>
                  <a:pt x="4617" y="2783"/>
                  <a:pt x="4620" y="2781"/>
                </a:cubicBezTo>
                <a:cubicBezTo>
                  <a:pt x="4621" y="2780"/>
                  <a:pt x="4620" y="2778"/>
                  <a:pt x="4619" y="2779"/>
                </a:cubicBezTo>
                <a:cubicBezTo>
                  <a:pt x="4617" y="2780"/>
                  <a:pt x="4615" y="2781"/>
                  <a:pt x="4613" y="2782"/>
                </a:cubicBezTo>
                <a:cubicBezTo>
                  <a:pt x="4615" y="2773"/>
                  <a:pt x="4617" y="2763"/>
                  <a:pt x="4618" y="2752"/>
                </a:cubicBezTo>
                <a:cubicBezTo>
                  <a:pt x="4620" y="2722"/>
                  <a:pt x="4616" y="2691"/>
                  <a:pt x="4612" y="2662"/>
                </a:cubicBezTo>
                <a:cubicBezTo>
                  <a:pt x="4608" y="2631"/>
                  <a:pt x="4600" y="2605"/>
                  <a:pt x="4582" y="2585"/>
                </a:cubicBezTo>
                <a:cubicBezTo>
                  <a:pt x="4585" y="2578"/>
                  <a:pt x="4589" y="2573"/>
                  <a:pt x="4592" y="2566"/>
                </a:cubicBezTo>
                <a:cubicBezTo>
                  <a:pt x="4599" y="2597"/>
                  <a:pt x="4606" y="2628"/>
                  <a:pt x="4619" y="2656"/>
                </a:cubicBezTo>
                <a:cubicBezTo>
                  <a:pt x="4634" y="2689"/>
                  <a:pt x="4656" y="2716"/>
                  <a:pt x="4679" y="2741"/>
                </a:cubicBezTo>
                <a:cubicBezTo>
                  <a:pt x="4679" y="2757"/>
                  <a:pt x="4680" y="2773"/>
                  <a:pt x="4681" y="2789"/>
                </a:cubicBezTo>
                <a:cubicBezTo>
                  <a:pt x="4676" y="2793"/>
                  <a:pt x="4671" y="2798"/>
                  <a:pt x="4666" y="2803"/>
                </a:cubicBezTo>
                <a:cubicBezTo>
                  <a:pt x="4665" y="2804"/>
                  <a:pt x="4666" y="2805"/>
                  <a:pt x="4667" y="2804"/>
                </a:cubicBezTo>
                <a:cubicBezTo>
                  <a:pt x="4671" y="2801"/>
                  <a:pt x="4677" y="2798"/>
                  <a:pt x="4682" y="2794"/>
                </a:cubicBezTo>
                <a:cubicBezTo>
                  <a:pt x="4685" y="2828"/>
                  <a:pt x="4689" y="2862"/>
                  <a:pt x="4697" y="2895"/>
                </a:cubicBezTo>
                <a:cubicBezTo>
                  <a:pt x="4703" y="2924"/>
                  <a:pt x="4712" y="2953"/>
                  <a:pt x="4723" y="2980"/>
                </a:cubicBezTo>
                <a:cubicBezTo>
                  <a:pt x="4667" y="3025"/>
                  <a:pt x="4611" y="3070"/>
                  <a:pt x="4556" y="3116"/>
                </a:cubicBezTo>
                <a:cubicBezTo>
                  <a:pt x="4555" y="3116"/>
                  <a:pt x="4556" y="3117"/>
                  <a:pt x="4556" y="3117"/>
                </a:cubicBezTo>
                <a:cubicBezTo>
                  <a:pt x="4615" y="3081"/>
                  <a:pt x="4676" y="3044"/>
                  <a:pt x="4732" y="3003"/>
                </a:cubicBezTo>
                <a:cubicBezTo>
                  <a:pt x="4745" y="3032"/>
                  <a:pt x="4760" y="3061"/>
                  <a:pt x="4778" y="3088"/>
                </a:cubicBezTo>
                <a:cubicBezTo>
                  <a:pt x="4777" y="3089"/>
                  <a:pt x="4777" y="3089"/>
                  <a:pt x="4776" y="3090"/>
                </a:cubicBezTo>
                <a:cubicBezTo>
                  <a:pt x="4755" y="3127"/>
                  <a:pt x="4717" y="3161"/>
                  <a:pt x="4691" y="3194"/>
                </a:cubicBezTo>
                <a:cubicBezTo>
                  <a:pt x="4581" y="3333"/>
                  <a:pt x="4492" y="3484"/>
                  <a:pt x="4439" y="3652"/>
                </a:cubicBezTo>
                <a:cubicBezTo>
                  <a:pt x="4437" y="3658"/>
                  <a:pt x="4446" y="3662"/>
                  <a:pt x="4449" y="3656"/>
                </a:cubicBezTo>
                <a:cubicBezTo>
                  <a:pt x="4541" y="3463"/>
                  <a:pt x="4647" y="3274"/>
                  <a:pt x="4804" y="3124"/>
                </a:cubicBezTo>
                <a:cubicBezTo>
                  <a:pt x="4823" y="3149"/>
                  <a:pt x="4844" y="3173"/>
                  <a:pt x="4868" y="3194"/>
                </a:cubicBezTo>
                <a:cubicBezTo>
                  <a:pt x="4868" y="3195"/>
                  <a:pt x="4869" y="3194"/>
                  <a:pt x="4868" y="3194"/>
                </a:cubicBezTo>
                <a:cubicBezTo>
                  <a:pt x="4845" y="3172"/>
                  <a:pt x="4824" y="3148"/>
                  <a:pt x="4805" y="3123"/>
                </a:cubicBezTo>
                <a:cubicBezTo>
                  <a:pt x="4806" y="3122"/>
                  <a:pt x="4806" y="3121"/>
                  <a:pt x="4807" y="3121"/>
                </a:cubicBezTo>
                <a:cubicBezTo>
                  <a:pt x="4860" y="3070"/>
                  <a:pt x="4914" y="3027"/>
                  <a:pt x="4905" y="2947"/>
                </a:cubicBezTo>
                <a:cubicBezTo>
                  <a:pt x="4900" y="2905"/>
                  <a:pt x="4879" y="2869"/>
                  <a:pt x="4854" y="2835"/>
                </a:cubicBezTo>
                <a:cubicBezTo>
                  <a:pt x="4850" y="2816"/>
                  <a:pt x="4842" y="2795"/>
                  <a:pt x="4838" y="2776"/>
                </a:cubicBezTo>
                <a:cubicBezTo>
                  <a:pt x="4831" y="2733"/>
                  <a:pt x="4832" y="2695"/>
                  <a:pt x="4834" y="2656"/>
                </a:cubicBezTo>
                <a:cubicBezTo>
                  <a:pt x="4862" y="2621"/>
                  <a:pt x="4882" y="2584"/>
                  <a:pt x="4882" y="2550"/>
                </a:cubicBezTo>
                <a:cubicBezTo>
                  <a:pt x="4882" y="2536"/>
                  <a:pt x="4880" y="2532"/>
                  <a:pt x="4878" y="2529"/>
                </a:cubicBezTo>
                <a:cubicBezTo>
                  <a:pt x="4879" y="2528"/>
                  <a:pt x="4880" y="2528"/>
                  <a:pt x="4880" y="2527"/>
                </a:cubicBezTo>
                <a:cubicBezTo>
                  <a:pt x="4896" y="2540"/>
                  <a:pt x="4907" y="2557"/>
                  <a:pt x="4908" y="2575"/>
                </a:cubicBezTo>
                <a:cubicBezTo>
                  <a:pt x="4910" y="2591"/>
                  <a:pt x="4903" y="2611"/>
                  <a:pt x="4901" y="2626"/>
                </a:cubicBezTo>
                <a:cubicBezTo>
                  <a:pt x="4898" y="2649"/>
                  <a:pt x="4895" y="2671"/>
                  <a:pt x="4900" y="2693"/>
                </a:cubicBezTo>
                <a:cubicBezTo>
                  <a:pt x="4906" y="2729"/>
                  <a:pt x="4929" y="2752"/>
                  <a:pt x="4953" y="2775"/>
                </a:cubicBezTo>
                <a:cubicBezTo>
                  <a:pt x="4964" y="2796"/>
                  <a:pt x="4979" y="2816"/>
                  <a:pt x="4998" y="2833"/>
                </a:cubicBezTo>
                <a:cubicBezTo>
                  <a:pt x="5000" y="2834"/>
                  <a:pt x="5002" y="2832"/>
                  <a:pt x="5000" y="2831"/>
                </a:cubicBezTo>
                <a:cubicBezTo>
                  <a:pt x="4984" y="2816"/>
                  <a:pt x="4972" y="2801"/>
                  <a:pt x="4963" y="2785"/>
                </a:cubicBezTo>
                <a:cubicBezTo>
                  <a:pt x="4967" y="2789"/>
                  <a:pt x="4970" y="2792"/>
                  <a:pt x="4974" y="2796"/>
                </a:cubicBezTo>
                <a:cubicBezTo>
                  <a:pt x="4986" y="2808"/>
                  <a:pt x="4997" y="2820"/>
                  <a:pt x="5004" y="2835"/>
                </a:cubicBezTo>
                <a:cubicBezTo>
                  <a:pt x="5011" y="2853"/>
                  <a:pt x="5005" y="2873"/>
                  <a:pt x="5011" y="2890"/>
                </a:cubicBezTo>
                <a:cubicBezTo>
                  <a:pt x="5015" y="2904"/>
                  <a:pt x="5016" y="2908"/>
                  <a:pt x="5029" y="2917"/>
                </a:cubicBezTo>
                <a:cubicBezTo>
                  <a:pt x="5063" y="2942"/>
                  <a:pt x="5126" y="2931"/>
                  <a:pt x="5162" y="2918"/>
                </a:cubicBezTo>
                <a:cubicBezTo>
                  <a:pt x="5163" y="2918"/>
                  <a:pt x="5163" y="2917"/>
                  <a:pt x="5162" y="2917"/>
                </a:cubicBezTo>
                <a:cubicBezTo>
                  <a:pt x="5111" y="2928"/>
                  <a:pt x="5039" y="2938"/>
                  <a:pt x="5020" y="2874"/>
                </a:cubicBezTo>
                <a:cubicBezTo>
                  <a:pt x="5016" y="2860"/>
                  <a:pt x="5022" y="2844"/>
                  <a:pt x="5017" y="2829"/>
                </a:cubicBezTo>
                <a:cubicBezTo>
                  <a:pt x="5004" y="2791"/>
                  <a:pt x="4968" y="2769"/>
                  <a:pt x="4945" y="2737"/>
                </a:cubicBezTo>
                <a:cubicBezTo>
                  <a:pt x="4937" y="2704"/>
                  <a:pt x="4937" y="2668"/>
                  <a:pt x="4934" y="2629"/>
                </a:cubicBezTo>
                <a:cubicBezTo>
                  <a:pt x="4934" y="2625"/>
                  <a:pt x="4934" y="2622"/>
                  <a:pt x="4933" y="2618"/>
                </a:cubicBezTo>
                <a:cubicBezTo>
                  <a:pt x="4939" y="2591"/>
                  <a:pt x="4946" y="2563"/>
                  <a:pt x="4941" y="2535"/>
                </a:cubicBezTo>
                <a:cubicBezTo>
                  <a:pt x="4937" y="2516"/>
                  <a:pt x="4930" y="2505"/>
                  <a:pt x="4920" y="2497"/>
                </a:cubicBezTo>
                <a:cubicBezTo>
                  <a:pt x="4925" y="2492"/>
                  <a:pt x="4930" y="2487"/>
                  <a:pt x="4935" y="2482"/>
                </a:cubicBezTo>
                <a:cubicBezTo>
                  <a:pt x="4935" y="2482"/>
                  <a:pt x="4935" y="2481"/>
                  <a:pt x="4934" y="2482"/>
                </a:cubicBezTo>
                <a:cubicBezTo>
                  <a:pt x="4927" y="2486"/>
                  <a:pt x="4921" y="2489"/>
                  <a:pt x="4914" y="2493"/>
                </a:cubicBezTo>
                <a:cubicBezTo>
                  <a:pt x="4901" y="2485"/>
                  <a:pt x="4883" y="2483"/>
                  <a:pt x="4863" y="2481"/>
                </a:cubicBezTo>
                <a:cubicBezTo>
                  <a:pt x="4859" y="2480"/>
                  <a:pt x="4855" y="2480"/>
                  <a:pt x="4852" y="2479"/>
                </a:cubicBezTo>
                <a:cubicBezTo>
                  <a:pt x="4849" y="2477"/>
                  <a:pt x="4846" y="2475"/>
                  <a:pt x="4842" y="2473"/>
                </a:cubicBezTo>
                <a:cubicBezTo>
                  <a:pt x="4850" y="2465"/>
                  <a:pt x="4858" y="2456"/>
                  <a:pt x="4864" y="2445"/>
                </a:cubicBezTo>
                <a:cubicBezTo>
                  <a:pt x="4866" y="2443"/>
                  <a:pt x="4862" y="2442"/>
                  <a:pt x="4861" y="2443"/>
                </a:cubicBezTo>
                <a:cubicBezTo>
                  <a:pt x="4853" y="2454"/>
                  <a:pt x="4845" y="2462"/>
                  <a:pt x="4837" y="2469"/>
                </a:cubicBezTo>
                <a:cubicBezTo>
                  <a:pt x="4834" y="2468"/>
                  <a:pt x="4831" y="2466"/>
                  <a:pt x="4828" y="2465"/>
                </a:cubicBezTo>
                <a:cubicBezTo>
                  <a:pt x="4826" y="2460"/>
                  <a:pt x="4823" y="2456"/>
                  <a:pt x="4820" y="2451"/>
                </a:cubicBezTo>
                <a:cubicBezTo>
                  <a:pt x="4819" y="2449"/>
                  <a:pt x="4817" y="2448"/>
                  <a:pt x="4816" y="2446"/>
                </a:cubicBezTo>
                <a:cubicBezTo>
                  <a:pt x="4817" y="2418"/>
                  <a:pt x="4842" y="2396"/>
                  <a:pt x="4860" y="2362"/>
                </a:cubicBezTo>
                <a:cubicBezTo>
                  <a:pt x="4871" y="2340"/>
                  <a:pt x="4874" y="2319"/>
                  <a:pt x="4872" y="2299"/>
                </a:cubicBezTo>
                <a:cubicBezTo>
                  <a:pt x="4887" y="2321"/>
                  <a:pt x="4911" y="2338"/>
                  <a:pt x="4932" y="2352"/>
                </a:cubicBezTo>
                <a:cubicBezTo>
                  <a:pt x="4934" y="2353"/>
                  <a:pt x="4935" y="2351"/>
                  <a:pt x="4934" y="2350"/>
                </a:cubicBezTo>
                <a:cubicBezTo>
                  <a:pt x="4920" y="2337"/>
                  <a:pt x="4892" y="2316"/>
                  <a:pt x="4886" y="2299"/>
                </a:cubicBezTo>
                <a:cubicBezTo>
                  <a:pt x="4877" y="2277"/>
                  <a:pt x="4881" y="2251"/>
                  <a:pt x="4887" y="2228"/>
                </a:cubicBezTo>
                <a:cubicBezTo>
                  <a:pt x="4894" y="2230"/>
                  <a:pt x="4901" y="2231"/>
                  <a:pt x="4907" y="2233"/>
                </a:cubicBezTo>
                <a:cubicBezTo>
                  <a:pt x="4919" y="2266"/>
                  <a:pt x="4942" y="2292"/>
                  <a:pt x="4970" y="2312"/>
                </a:cubicBezTo>
                <a:cubicBezTo>
                  <a:pt x="4971" y="2313"/>
                  <a:pt x="4973" y="2312"/>
                  <a:pt x="4972" y="2311"/>
                </a:cubicBezTo>
                <a:cubicBezTo>
                  <a:pt x="4947" y="2290"/>
                  <a:pt x="4929" y="2265"/>
                  <a:pt x="4919" y="2236"/>
                </a:cubicBezTo>
                <a:cubicBezTo>
                  <a:pt x="4967" y="2248"/>
                  <a:pt x="5014" y="2263"/>
                  <a:pt x="5055" y="2288"/>
                </a:cubicBezTo>
                <a:cubicBezTo>
                  <a:pt x="5139" y="2339"/>
                  <a:pt x="5156" y="2429"/>
                  <a:pt x="5193" y="2511"/>
                </a:cubicBezTo>
                <a:cubicBezTo>
                  <a:pt x="5244" y="2624"/>
                  <a:pt x="5335" y="2684"/>
                  <a:pt x="5423" y="2765"/>
                </a:cubicBezTo>
                <a:cubicBezTo>
                  <a:pt x="5500" y="2836"/>
                  <a:pt x="5522" y="2897"/>
                  <a:pt x="5505" y="3005"/>
                </a:cubicBezTo>
                <a:cubicBezTo>
                  <a:pt x="5496" y="3063"/>
                  <a:pt x="5485" y="3106"/>
                  <a:pt x="5494" y="3165"/>
                </a:cubicBezTo>
                <a:cubicBezTo>
                  <a:pt x="5494" y="3165"/>
                  <a:pt x="5495" y="3165"/>
                  <a:pt x="5495" y="3165"/>
                </a:cubicBezTo>
                <a:cubicBezTo>
                  <a:pt x="5491" y="3070"/>
                  <a:pt x="5553" y="2986"/>
                  <a:pt x="5536" y="2891"/>
                </a:cubicBezTo>
                <a:cubicBezTo>
                  <a:pt x="5526" y="2836"/>
                  <a:pt x="5494" y="2792"/>
                  <a:pt x="5458" y="2751"/>
                </a:cubicBezTo>
                <a:cubicBezTo>
                  <a:pt x="5403" y="2688"/>
                  <a:pt x="5331" y="2641"/>
                  <a:pt x="5281" y="2574"/>
                </a:cubicBezTo>
                <a:cubicBezTo>
                  <a:pt x="5218" y="2489"/>
                  <a:pt x="5207" y="2378"/>
                  <a:pt x="5144" y="2293"/>
                </a:cubicBezTo>
                <a:cubicBezTo>
                  <a:pt x="5095" y="2227"/>
                  <a:pt x="5017" y="2187"/>
                  <a:pt x="4934" y="2158"/>
                </a:cubicBezTo>
                <a:cubicBezTo>
                  <a:pt x="4930" y="2156"/>
                  <a:pt x="4926" y="2153"/>
                  <a:pt x="4922" y="2150"/>
                </a:cubicBezTo>
                <a:cubicBezTo>
                  <a:pt x="4924" y="2150"/>
                  <a:pt x="4925" y="2150"/>
                  <a:pt x="4926" y="2150"/>
                </a:cubicBezTo>
                <a:cubicBezTo>
                  <a:pt x="4984" y="2159"/>
                  <a:pt x="5045" y="2174"/>
                  <a:pt x="5093" y="2209"/>
                </a:cubicBezTo>
                <a:cubicBezTo>
                  <a:pt x="5160" y="2256"/>
                  <a:pt x="5165" y="2336"/>
                  <a:pt x="5206" y="2400"/>
                </a:cubicBezTo>
                <a:cubicBezTo>
                  <a:pt x="5206" y="2401"/>
                  <a:pt x="5207" y="2401"/>
                  <a:pt x="5207" y="2400"/>
                </a:cubicBezTo>
                <a:cubicBezTo>
                  <a:pt x="5176" y="2347"/>
                  <a:pt x="5172" y="2282"/>
                  <a:pt x="5132" y="2234"/>
                </a:cubicBezTo>
                <a:cubicBezTo>
                  <a:pt x="5112" y="2209"/>
                  <a:pt x="5085" y="2191"/>
                  <a:pt x="5056" y="2178"/>
                </a:cubicBezTo>
                <a:cubicBezTo>
                  <a:pt x="5053" y="2148"/>
                  <a:pt x="5033" y="2127"/>
                  <a:pt x="5003" y="2117"/>
                </a:cubicBezTo>
                <a:cubicBezTo>
                  <a:pt x="4982" y="2110"/>
                  <a:pt x="4962" y="2112"/>
                  <a:pt x="4941" y="2111"/>
                </a:cubicBezTo>
                <a:cubicBezTo>
                  <a:pt x="4936" y="2111"/>
                  <a:pt x="4932" y="2111"/>
                  <a:pt x="4928" y="2111"/>
                </a:cubicBezTo>
                <a:cubicBezTo>
                  <a:pt x="4932" y="2100"/>
                  <a:pt x="4935" y="2089"/>
                  <a:pt x="4936" y="2077"/>
                </a:cubicBezTo>
                <a:cubicBezTo>
                  <a:pt x="4938" y="2044"/>
                  <a:pt x="4926" y="2024"/>
                  <a:pt x="4906" y="2006"/>
                </a:cubicBezTo>
                <a:cubicBezTo>
                  <a:pt x="4907" y="2006"/>
                  <a:pt x="4907" y="2006"/>
                  <a:pt x="4908" y="2006"/>
                </a:cubicBezTo>
                <a:cubicBezTo>
                  <a:pt x="4957" y="2049"/>
                  <a:pt x="5032" y="2077"/>
                  <a:pt x="5083" y="2097"/>
                </a:cubicBezTo>
                <a:cubicBezTo>
                  <a:pt x="5085" y="2098"/>
                  <a:pt x="5087" y="2093"/>
                  <a:pt x="5085" y="2092"/>
                </a:cubicBezTo>
                <a:cubicBezTo>
                  <a:pt x="5037" y="2072"/>
                  <a:pt x="4983" y="2047"/>
                  <a:pt x="4940" y="2013"/>
                </a:cubicBezTo>
                <a:cubicBezTo>
                  <a:pt x="4959" y="2021"/>
                  <a:pt x="4976" y="2032"/>
                  <a:pt x="4996" y="2044"/>
                </a:cubicBezTo>
                <a:cubicBezTo>
                  <a:pt x="5046" y="2074"/>
                  <a:pt x="5102" y="2095"/>
                  <a:pt x="5159" y="2107"/>
                </a:cubicBezTo>
                <a:cubicBezTo>
                  <a:pt x="5160" y="2107"/>
                  <a:pt x="5160" y="2106"/>
                  <a:pt x="5159" y="2105"/>
                </a:cubicBezTo>
                <a:cubicBezTo>
                  <a:pt x="5089" y="2088"/>
                  <a:pt x="5038" y="2056"/>
                  <a:pt x="4980" y="2014"/>
                </a:cubicBezTo>
                <a:cubicBezTo>
                  <a:pt x="4970" y="2007"/>
                  <a:pt x="4960" y="2001"/>
                  <a:pt x="4949" y="1996"/>
                </a:cubicBezTo>
                <a:cubicBezTo>
                  <a:pt x="4956" y="1994"/>
                  <a:pt x="4963" y="1991"/>
                  <a:pt x="4971" y="1990"/>
                </a:cubicBezTo>
                <a:cubicBezTo>
                  <a:pt x="4976" y="1988"/>
                  <a:pt x="4981" y="1986"/>
                  <a:pt x="4986" y="1984"/>
                </a:cubicBezTo>
                <a:cubicBezTo>
                  <a:pt x="4988" y="1983"/>
                  <a:pt x="4990" y="1981"/>
                  <a:pt x="4992" y="1979"/>
                </a:cubicBezTo>
                <a:cubicBezTo>
                  <a:pt x="4997" y="1991"/>
                  <a:pt x="5002" y="2001"/>
                  <a:pt x="5008" y="2009"/>
                </a:cubicBezTo>
                <a:cubicBezTo>
                  <a:pt x="5066" y="2079"/>
                  <a:pt x="5156" y="2016"/>
                  <a:pt x="5202" y="2137"/>
                </a:cubicBezTo>
                <a:cubicBezTo>
                  <a:pt x="5203" y="2137"/>
                  <a:pt x="5203" y="2137"/>
                  <a:pt x="5203" y="2136"/>
                </a:cubicBezTo>
                <a:cubicBezTo>
                  <a:pt x="5189" y="2077"/>
                  <a:pt x="5161" y="2046"/>
                  <a:pt x="5107" y="2022"/>
                </a:cubicBezTo>
                <a:cubicBezTo>
                  <a:pt x="5067" y="2005"/>
                  <a:pt x="5042" y="2002"/>
                  <a:pt x="5022" y="1959"/>
                </a:cubicBezTo>
                <a:cubicBezTo>
                  <a:pt x="5069" y="1936"/>
                  <a:pt x="5108" y="1958"/>
                  <a:pt x="5137" y="2028"/>
                </a:cubicBezTo>
                <a:cubicBezTo>
                  <a:pt x="5136" y="2029"/>
                  <a:pt x="5138" y="2030"/>
                  <a:pt x="5139" y="2029"/>
                </a:cubicBezTo>
                <a:cubicBezTo>
                  <a:pt x="5161" y="2002"/>
                  <a:pt x="5163" y="1973"/>
                  <a:pt x="5140" y="1952"/>
                </a:cubicBezTo>
                <a:cubicBezTo>
                  <a:pt x="5154" y="1937"/>
                  <a:pt x="5169" y="1918"/>
                  <a:pt x="5181" y="1897"/>
                </a:cubicBezTo>
                <a:cubicBezTo>
                  <a:pt x="5182" y="1898"/>
                  <a:pt x="5183" y="1898"/>
                  <a:pt x="5185" y="1898"/>
                </a:cubicBezTo>
                <a:cubicBezTo>
                  <a:pt x="5212" y="1906"/>
                  <a:pt x="5233" y="1930"/>
                  <a:pt x="5244" y="1954"/>
                </a:cubicBezTo>
                <a:cubicBezTo>
                  <a:pt x="5246" y="1958"/>
                  <a:pt x="5252" y="1955"/>
                  <a:pt x="5251" y="1951"/>
                </a:cubicBezTo>
                <a:cubicBezTo>
                  <a:pt x="5243" y="1918"/>
                  <a:pt x="5218" y="1894"/>
                  <a:pt x="5188" y="1885"/>
                </a:cubicBezTo>
                <a:cubicBezTo>
                  <a:pt x="5191" y="1878"/>
                  <a:pt x="5194" y="1871"/>
                  <a:pt x="5196" y="1864"/>
                </a:cubicBezTo>
                <a:cubicBezTo>
                  <a:pt x="5207" y="1869"/>
                  <a:pt x="5218" y="1875"/>
                  <a:pt x="5226" y="1883"/>
                </a:cubicBezTo>
                <a:cubicBezTo>
                  <a:pt x="5227" y="1884"/>
                  <a:pt x="5228" y="1883"/>
                  <a:pt x="5227" y="1883"/>
                </a:cubicBezTo>
                <a:cubicBezTo>
                  <a:pt x="5218" y="1871"/>
                  <a:pt x="5208" y="1864"/>
                  <a:pt x="5197" y="1858"/>
                </a:cubicBezTo>
                <a:cubicBezTo>
                  <a:pt x="5202" y="1837"/>
                  <a:pt x="5199" y="1816"/>
                  <a:pt x="5184" y="1797"/>
                </a:cubicBezTo>
                <a:cubicBezTo>
                  <a:pt x="5178" y="1789"/>
                  <a:pt x="5172" y="1784"/>
                  <a:pt x="5165" y="1780"/>
                </a:cubicBezTo>
                <a:cubicBezTo>
                  <a:pt x="5168" y="1779"/>
                  <a:pt x="5171" y="1779"/>
                  <a:pt x="5173" y="1779"/>
                </a:cubicBezTo>
                <a:cubicBezTo>
                  <a:pt x="5180" y="1778"/>
                  <a:pt x="5185" y="1777"/>
                  <a:pt x="5189" y="1775"/>
                </a:cubicBezTo>
                <a:cubicBezTo>
                  <a:pt x="5231" y="1807"/>
                  <a:pt x="5260" y="1844"/>
                  <a:pt x="5280" y="1898"/>
                </a:cubicBezTo>
                <a:cubicBezTo>
                  <a:pt x="5280" y="1898"/>
                  <a:pt x="5281" y="1898"/>
                  <a:pt x="5281" y="1897"/>
                </a:cubicBezTo>
                <a:cubicBezTo>
                  <a:pt x="5274" y="1861"/>
                  <a:pt x="5261" y="1829"/>
                  <a:pt x="5237" y="1800"/>
                </a:cubicBezTo>
                <a:cubicBezTo>
                  <a:pt x="5227" y="1789"/>
                  <a:pt x="5215" y="1779"/>
                  <a:pt x="5202" y="1770"/>
                </a:cubicBezTo>
                <a:cubicBezTo>
                  <a:pt x="5213" y="1765"/>
                  <a:pt x="5223" y="1760"/>
                  <a:pt x="5251" y="1760"/>
                </a:cubicBezTo>
                <a:cubicBezTo>
                  <a:pt x="5253" y="1762"/>
                  <a:pt x="5256" y="1765"/>
                  <a:pt x="5259" y="1768"/>
                </a:cubicBezTo>
                <a:cubicBezTo>
                  <a:pt x="5290" y="1806"/>
                  <a:pt x="5292" y="1846"/>
                  <a:pt x="5339" y="1869"/>
                </a:cubicBezTo>
                <a:cubicBezTo>
                  <a:pt x="5339" y="1870"/>
                  <a:pt x="5340" y="1868"/>
                  <a:pt x="5339" y="1868"/>
                </a:cubicBezTo>
                <a:cubicBezTo>
                  <a:pt x="5302" y="1840"/>
                  <a:pt x="5292" y="1797"/>
                  <a:pt x="5272" y="1760"/>
                </a:cubicBezTo>
                <a:cubicBezTo>
                  <a:pt x="5305" y="1762"/>
                  <a:pt x="5293" y="1771"/>
                  <a:pt x="5329" y="1783"/>
                </a:cubicBezTo>
                <a:cubicBezTo>
                  <a:pt x="5357" y="1792"/>
                  <a:pt x="5361" y="1801"/>
                  <a:pt x="5390" y="1804"/>
                </a:cubicBezTo>
                <a:cubicBezTo>
                  <a:pt x="5391" y="1804"/>
                  <a:pt x="5391" y="1803"/>
                  <a:pt x="5391" y="1803"/>
                </a:cubicBezTo>
                <a:cubicBezTo>
                  <a:pt x="5349" y="1794"/>
                  <a:pt x="5319" y="1752"/>
                  <a:pt x="5280" y="1735"/>
                </a:cubicBezTo>
                <a:cubicBezTo>
                  <a:pt x="5282" y="1736"/>
                  <a:pt x="5284" y="1737"/>
                  <a:pt x="5286" y="1737"/>
                </a:cubicBezTo>
                <a:cubicBezTo>
                  <a:pt x="5295" y="1740"/>
                  <a:pt x="5306" y="1738"/>
                  <a:pt x="5318" y="1735"/>
                </a:cubicBezTo>
                <a:cubicBezTo>
                  <a:pt x="5324" y="1739"/>
                  <a:pt x="5330" y="1743"/>
                  <a:pt x="5336" y="1747"/>
                </a:cubicBezTo>
                <a:cubicBezTo>
                  <a:pt x="5345" y="1754"/>
                  <a:pt x="5351" y="1763"/>
                  <a:pt x="5361" y="1768"/>
                </a:cubicBezTo>
                <a:cubicBezTo>
                  <a:pt x="5392" y="1782"/>
                  <a:pt x="5440" y="1772"/>
                  <a:pt x="5473" y="1769"/>
                </a:cubicBezTo>
                <a:cubicBezTo>
                  <a:pt x="5474" y="1769"/>
                  <a:pt x="5474" y="1768"/>
                  <a:pt x="5473" y="1768"/>
                </a:cubicBezTo>
                <a:cubicBezTo>
                  <a:pt x="5447" y="1765"/>
                  <a:pt x="5418" y="1768"/>
                  <a:pt x="5392" y="1764"/>
                </a:cubicBezTo>
                <a:cubicBezTo>
                  <a:pt x="5354" y="1757"/>
                  <a:pt x="5356" y="1747"/>
                  <a:pt x="5332" y="1730"/>
                </a:cubicBezTo>
                <a:cubicBezTo>
                  <a:pt x="5353" y="1722"/>
                  <a:pt x="5375" y="1709"/>
                  <a:pt x="5390" y="1703"/>
                </a:cubicBezTo>
                <a:cubicBezTo>
                  <a:pt x="5397" y="1713"/>
                  <a:pt x="5407" y="1720"/>
                  <a:pt x="5422" y="1722"/>
                </a:cubicBezTo>
                <a:cubicBezTo>
                  <a:pt x="5445" y="1725"/>
                  <a:pt x="5467" y="1707"/>
                  <a:pt x="5486" y="1698"/>
                </a:cubicBezTo>
                <a:cubicBezTo>
                  <a:pt x="5536" y="1675"/>
                  <a:pt x="5588" y="1672"/>
                  <a:pt x="5642" y="1683"/>
                </a:cubicBezTo>
                <a:cubicBezTo>
                  <a:pt x="5643" y="1683"/>
                  <a:pt x="5644" y="1681"/>
                  <a:pt x="5642" y="1680"/>
                </a:cubicBezTo>
                <a:cubicBezTo>
                  <a:pt x="5607" y="1668"/>
                  <a:pt x="5572" y="1663"/>
                  <a:pt x="5535" y="1669"/>
                </a:cubicBezTo>
                <a:cubicBezTo>
                  <a:pt x="5506" y="1673"/>
                  <a:pt x="5484" y="1689"/>
                  <a:pt x="5457" y="1697"/>
                </a:cubicBezTo>
                <a:cubicBezTo>
                  <a:pt x="5437" y="1703"/>
                  <a:pt x="5424" y="1700"/>
                  <a:pt x="5413" y="1692"/>
                </a:cubicBezTo>
                <a:cubicBezTo>
                  <a:pt x="5482" y="1660"/>
                  <a:pt x="5545" y="1620"/>
                  <a:pt x="5606" y="1575"/>
                </a:cubicBezTo>
                <a:cubicBezTo>
                  <a:pt x="5607" y="1574"/>
                  <a:pt x="5606" y="1572"/>
                  <a:pt x="5605" y="1573"/>
                </a:cubicBezTo>
                <a:cubicBezTo>
                  <a:pt x="5541" y="1616"/>
                  <a:pt x="5476" y="1654"/>
                  <a:pt x="5405" y="1685"/>
                </a:cubicBezTo>
                <a:cubicBezTo>
                  <a:pt x="5397" y="1675"/>
                  <a:pt x="5390" y="1663"/>
                  <a:pt x="5383" y="1650"/>
                </a:cubicBezTo>
                <a:cubicBezTo>
                  <a:pt x="5431" y="1642"/>
                  <a:pt x="5481" y="1616"/>
                  <a:pt x="5524" y="1615"/>
                </a:cubicBezTo>
                <a:cubicBezTo>
                  <a:pt x="5525" y="1615"/>
                  <a:pt x="5526" y="1614"/>
                  <a:pt x="5524" y="1613"/>
                </a:cubicBezTo>
                <a:cubicBezTo>
                  <a:pt x="5481" y="1604"/>
                  <a:pt x="5447" y="1622"/>
                  <a:pt x="5405" y="1632"/>
                </a:cubicBezTo>
                <a:cubicBezTo>
                  <a:pt x="5394" y="1634"/>
                  <a:pt x="5385" y="1636"/>
                  <a:pt x="5376" y="1637"/>
                </a:cubicBezTo>
                <a:cubicBezTo>
                  <a:pt x="5373" y="1631"/>
                  <a:pt x="5369" y="1625"/>
                  <a:pt x="5365" y="1620"/>
                </a:cubicBezTo>
                <a:cubicBezTo>
                  <a:pt x="5384" y="1607"/>
                  <a:pt x="5403" y="1592"/>
                  <a:pt x="5421" y="1577"/>
                </a:cubicBezTo>
                <a:cubicBezTo>
                  <a:pt x="5427" y="1584"/>
                  <a:pt x="5434" y="1592"/>
                  <a:pt x="5441" y="1599"/>
                </a:cubicBezTo>
                <a:cubicBezTo>
                  <a:pt x="5441" y="1599"/>
                  <a:pt x="5441" y="1599"/>
                  <a:pt x="5441" y="1599"/>
                </a:cubicBezTo>
                <a:cubicBezTo>
                  <a:pt x="5435" y="1590"/>
                  <a:pt x="5430" y="1582"/>
                  <a:pt x="5424" y="1574"/>
                </a:cubicBezTo>
                <a:cubicBezTo>
                  <a:pt x="5432" y="1566"/>
                  <a:pt x="5441" y="1559"/>
                  <a:pt x="5448" y="1551"/>
                </a:cubicBezTo>
                <a:cubicBezTo>
                  <a:pt x="5527" y="1547"/>
                  <a:pt x="5566" y="1526"/>
                  <a:pt x="5653" y="1568"/>
                </a:cubicBezTo>
                <a:cubicBezTo>
                  <a:pt x="5653" y="1568"/>
                  <a:pt x="5653" y="1568"/>
                  <a:pt x="5653" y="1568"/>
                </a:cubicBezTo>
                <a:cubicBezTo>
                  <a:pt x="5619" y="1546"/>
                  <a:pt x="5581" y="1520"/>
                  <a:pt x="5539" y="1514"/>
                </a:cubicBezTo>
                <a:cubicBezTo>
                  <a:pt x="5517" y="1511"/>
                  <a:pt x="5499" y="1512"/>
                  <a:pt x="5484" y="1513"/>
                </a:cubicBezTo>
                <a:cubicBezTo>
                  <a:pt x="5494" y="1502"/>
                  <a:pt x="5503" y="1491"/>
                  <a:pt x="5508" y="1483"/>
                </a:cubicBezTo>
                <a:cubicBezTo>
                  <a:pt x="5509" y="1482"/>
                  <a:pt x="5507" y="1481"/>
                  <a:pt x="5506" y="1482"/>
                </a:cubicBezTo>
                <a:cubicBezTo>
                  <a:pt x="5496" y="1491"/>
                  <a:pt x="5485" y="1502"/>
                  <a:pt x="5472" y="1515"/>
                </a:cubicBezTo>
                <a:cubicBezTo>
                  <a:pt x="5446" y="1518"/>
                  <a:pt x="5423" y="1523"/>
                  <a:pt x="5386" y="1514"/>
                </a:cubicBezTo>
                <a:cubicBezTo>
                  <a:pt x="5374" y="1494"/>
                  <a:pt x="5362" y="1474"/>
                  <a:pt x="5351" y="1453"/>
                </a:cubicBezTo>
                <a:cubicBezTo>
                  <a:pt x="5385" y="1440"/>
                  <a:pt x="5407" y="1424"/>
                  <a:pt x="5454" y="1433"/>
                </a:cubicBezTo>
                <a:cubicBezTo>
                  <a:pt x="5495" y="1441"/>
                  <a:pt x="5514" y="1472"/>
                  <a:pt x="5554" y="1472"/>
                </a:cubicBezTo>
                <a:cubicBezTo>
                  <a:pt x="5606" y="1471"/>
                  <a:pt x="5630" y="1419"/>
                  <a:pt x="5649" y="1379"/>
                </a:cubicBezTo>
                <a:cubicBezTo>
                  <a:pt x="5649" y="1377"/>
                  <a:pt x="5648" y="1376"/>
                  <a:pt x="5647" y="1378"/>
                </a:cubicBezTo>
                <a:cubicBezTo>
                  <a:pt x="5615" y="1439"/>
                  <a:pt x="5612" y="1434"/>
                  <a:pt x="5497" y="1419"/>
                </a:cubicBezTo>
                <a:cubicBezTo>
                  <a:pt x="5445" y="1412"/>
                  <a:pt x="5520" y="1394"/>
                  <a:pt x="5459" y="1398"/>
                </a:cubicBezTo>
                <a:cubicBezTo>
                  <a:pt x="5416" y="1401"/>
                  <a:pt x="5384" y="1426"/>
                  <a:pt x="5345" y="1442"/>
                </a:cubicBezTo>
                <a:cubicBezTo>
                  <a:pt x="5341" y="1434"/>
                  <a:pt x="5337" y="1427"/>
                  <a:pt x="5334" y="1420"/>
                </a:cubicBezTo>
                <a:cubicBezTo>
                  <a:pt x="5347" y="1410"/>
                  <a:pt x="5358" y="1399"/>
                  <a:pt x="5368" y="1386"/>
                </a:cubicBezTo>
                <a:cubicBezTo>
                  <a:pt x="5370" y="1386"/>
                  <a:pt x="5371" y="1385"/>
                  <a:pt x="5372" y="1384"/>
                </a:cubicBezTo>
                <a:cubicBezTo>
                  <a:pt x="5392" y="1374"/>
                  <a:pt x="5407" y="1370"/>
                  <a:pt x="5422" y="1369"/>
                </a:cubicBezTo>
                <a:cubicBezTo>
                  <a:pt x="5417" y="1375"/>
                  <a:pt x="5411" y="1381"/>
                  <a:pt x="5406" y="1386"/>
                </a:cubicBezTo>
                <a:cubicBezTo>
                  <a:pt x="5412" y="1380"/>
                  <a:pt x="5418" y="1375"/>
                  <a:pt x="5424" y="1369"/>
                </a:cubicBezTo>
                <a:cubicBezTo>
                  <a:pt x="5446" y="1368"/>
                  <a:pt x="5466" y="1374"/>
                  <a:pt x="5496" y="1374"/>
                </a:cubicBezTo>
                <a:cubicBezTo>
                  <a:pt x="5547" y="1375"/>
                  <a:pt x="5672" y="1322"/>
                  <a:pt x="5703" y="1368"/>
                </a:cubicBezTo>
                <a:cubicBezTo>
                  <a:pt x="5704" y="1369"/>
                  <a:pt x="5706" y="1368"/>
                  <a:pt x="5705" y="1367"/>
                </a:cubicBezTo>
                <a:cubicBezTo>
                  <a:pt x="5700" y="1355"/>
                  <a:pt x="5694" y="1347"/>
                  <a:pt x="5688" y="1341"/>
                </a:cubicBezTo>
                <a:cubicBezTo>
                  <a:pt x="5702" y="1340"/>
                  <a:pt x="5716" y="1336"/>
                  <a:pt x="5730" y="1329"/>
                </a:cubicBezTo>
                <a:cubicBezTo>
                  <a:pt x="5730" y="1329"/>
                  <a:pt x="5730" y="1328"/>
                  <a:pt x="5730" y="1329"/>
                </a:cubicBezTo>
                <a:cubicBezTo>
                  <a:pt x="5714" y="1335"/>
                  <a:pt x="5698" y="1338"/>
                  <a:pt x="5684" y="1338"/>
                </a:cubicBezTo>
                <a:cubicBezTo>
                  <a:pt x="5671" y="1328"/>
                  <a:pt x="5656" y="1326"/>
                  <a:pt x="5640" y="1327"/>
                </a:cubicBezTo>
                <a:cubicBezTo>
                  <a:pt x="5611" y="1313"/>
                  <a:pt x="5590" y="1286"/>
                  <a:pt x="5581" y="1253"/>
                </a:cubicBezTo>
                <a:cubicBezTo>
                  <a:pt x="5598" y="1252"/>
                  <a:pt x="5614" y="1251"/>
                  <a:pt x="5631" y="1249"/>
                </a:cubicBezTo>
                <a:cubicBezTo>
                  <a:pt x="5652" y="1256"/>
                  <a:pt x="5671" y="1269"/>
                  <a:pt x="5690" y="1289"/>
                </a:cubicBezTo>
                <a:cubicBezTo>
                  <a:pt x="5692" y="1291"/>
                  <a:pt x="5695" y="1291"/>
                  <a:pt x="5697" y="1289"/>
                </a:cubicBezTo>
                <a:cubicBezTo>
                  <a:pt x="5723" y="1267"/>
                  <a:pt x="5730" y="1254"/>
                  <a:pt x="5728" y="1227"/>
                </a:cubicBezTo>
                <a:cubicBezTo>
                  <a:pt x="5784" y="1210"/>
                  <a:pt x="5839" y="1186"/>
                  <a:pt x="5887" y="1163"/>
                </a:cubicBezTo>
                <a:cubicBezTo>
                  <a:pt x="5888" y="1163"/>
                  <a:pt x="5888" y="1161"/>
                  <a:pt x="5887" y="1162"/>
                </a:cubicBezTo>
                <a:cubicBezTo>
                  <a:pt x="5835" y="1183"/>
                  <a:pt x="5782" y="1205"/>
                  <a:pt x="5728" y="1221"/>
                </a:cubicBezTo>
                <a:cubicBezTo>
                  <a:pt x="5727" y="1218"/>
                  <a:pt x="5727" y="1214"/>
                  <a:pt x="5726" y="1210"/>
                </a:cubicBezTo>
                <a:cubicBezTo>
                  <a:pt x="5726" y="1209"/>
                  <a:pt x="5725" y="1209"/>
                  <a:pt x="5725" y="1210"/>
                </a:cubicBezTo>
                <a:cubicBezTo>
                  <a:pt x="5726" y="1214"/>
                  <a:pt x="5725" y="1218"/>
                  <a:pt x="5725" y="1222"/>
                </a:cubicBezTo>
                <a:cubicBezTo>
                  <a:pt x="5696" y="1230"/>
                  <a:pt x="5667" y="1237"/>
                  <a:pt x="5637" y="1240"/>
                </a:cubicBezTo>
                <a:cubicBezTo>
                  <a:pt x="5628" y="1236"/>
                  <a:pt x="5622" y="1233"/>
                  <a:pt x="5617" y="1232"/>
                </a:cubicBezTo>
                <a:cubicBezTo>
                  <a:pt x="5603" y="1229"/>
                  <a:pt x="5590" y="1229"/>
                  <a:pt x="5577" y="1230"/>
                </a:cubicBezTo>
                <a:cubicBezTo>
                  <a:pt x="5577" y="1220"/>
                  <a:pt x="5578" y="1209"/>
                  <a:pt x="5579" y="1199"/>
                </a:cubicBezTo>
                <a:cubicBezTo>
                  <a:pt x="5581" y="1199"/>
                  <a:pt x="5582" y="1199"/>
                  <a:pt x="5584" y="1199"/>
                </a:cubicBezTo>
                <a:cubicBezTo>
                  <a:pt x="5622" y="1198"/>
                  <a:pt x="5659" y="1199"/>
                  <a:pt x="5697" y="1193"/>
                </a:cubicBezTo>
                <a:cubicBezTo>
                  <a:pt x="5698" y="1193"/>
                  <a:pt x="5698" y="1192"/>
                  <a:pt x="5697" y="1192"/>
                </a:cubicBezTo>
                <a:cubicBezTo>
                  <a:pt x="5661" y="1192"/>
                  <a:pt x="5621" y="1187"/>
                  <a:pt x="5582" y="1187"/>
                </a:cubicBezTo>
                <a:cubicBezTo>
                  <a:pt x="5583" y="1186"/>
                  <a:pt x="5583" y="1185"/>
                  <a:pt x="5583" y="1184"/>
                </a:cubicBezTo>
                <a:cubicBezTo>
                  <a:pt x="5609" y="1171"/>
                  <a:pt x="5633" y="1156"/>
                  <a:pt x="5653" y="1133"/>
                </a:cubicBezTo>
                <a:cubicBezTo>
                  <a:pt x="5654" y="1133"/>
                  <a:pt x="5655" y="1134"/>
                  <a:pt x="5656" y="1134"/>
                </a:cubicBezTo>
                <a:cubicBezTo>
                  <a:pt x="5656" y="1135"/>
                  <a:pt x="5657" y="1134"/>
                  <a:pt x="5657" y="1133"/>
                </a:cubicBezTo>
                <a:cubicBezTo>
                  <a:pt x="5656" y="1133"/>
                  <a:pt x="5655" y="1132"/>
                  <a:pt x="5654" y="1131"/>
                </a:cubicBezTo>
                <a:cubicBezTo>
                  <a:pt x="5655" y="1129"/>
                  <a:pt x="5657" y="1128"/>
                  <a:pt x="5658" y="1126"/>
                </a:cubicBezTo>
                <a:cubicBezTo>
                  <a:pt x="5669" y="1112"/>
                  <a:pt x="5677" y="1097"/>
                  <a:pt x="5683" y="1081"/>
                </a:cubicBezTo>
                <a:cubicBezTo>
                  <a:pt x="5696" y="1079"/>
                  <a:pt x="5708" y="1078"/>
                  <a:pt x="5725" y="1075"/>
                </a:cubicBezTo>
                <a:cubicBezTo>
                  <a:pt x="5738" y="1073"/>
                  <a:pt x="5755" y="1082"/>
                  <a:pt x="5769" y="1075"/>
                </a:cubicBezTo>
                <a:cubicBezTo>
                  <a:pt x="5796" y="1063"/>
                  <a:pt x="5801" y="1043"/>
                  <a:pt x="5797" y="1022"/>
                </a:cubicBezTo>
                <a:cubicBezTo>
                  <a:pt x="5802" y="1033"/>
                  <a:pt x="5807" y="1042"/>
                  <a:pt x="5813" y="1052"/>
                </a:cubicBezTo>
                <a:cubicBezTo>
                  <a:pt x="5822" y="1066"/>
                  <a:pt x="5850" y="1063"/>
                  <a:pt x="5855" y="1046"/>
                </a:cubicBezTo>
                <a:cubicBezTo>
                  <a:pt x="5870" y="989"/>
                  <a:pt x="5855" y="933"/>
                  <a:pt x="5851" y="875"/>
                </a:cubicBezTo>
                <a:cubicBezTo>
                  <a:pt x="5863" y="907"/>
                  <a:pt x="5879" y="936"/>
                  <a:pt x="5905" y="958"/>
                </a:cubicBezTo>
                <a:cubicBezTo>
                  <a:pt x="5928" y="977"/>
                  <a:pt x="5958" y="954"/>
                  <a:pt x="5956" y="928"/>
                </a:cubicBezTo>
                <a:cubicBezTo>
                  <a:pt x="5953" y="887"/>
                  <a:pt x="5940" y="848"/>
                  <a:pt x="5931" y="808"/>
                </a:cubicBezTo>
                <a:cubicBezTo>
                  <a:pt x="5940" y="813"/>
                  <a:pt x="5948" y="819"/>
                  <a:pt x="5955" y="826"/>
                </a:cubicBezTo>
                <a:cubicBezTo>
                  <a:pt x="6005" y="874"/>
                  <a:pt x="5938" y="963"/>
                  <a:pt x="5950" y="1022"/>
                </a:cubicBezTo>
                <a:cubicBezTo>
                  <a:pt x="5952" y="1029"/>
                  <a:pt x="5959" y="1032"/>
                  <a:pt x="5966" y="1028"/>
                </a:cubicBezTo>
                <a:cubicBezTo>
                  <a:pt x="5970" y="1026"/>
                  <a:pt x="5973" y="1023"/>
                  <a:pt x="5977" y="1020"/>
                </a:cubicBezTo>
                <a:cubicBezTo>
                  <a:pt x="5948" y="1046"/>
                  <a:pt x="5924" y="1079"/>
                  <a:pt x="5913" y="1116"/>
                </a:cubicBezTo>
                <a:cubicBezTo>
                  <a:pt x="5907" y="1138"/>
                  <a:pt x="5930" y="1164"/>
                  <a:pt x="5951" y="1146"/>
                </a:cubicBezTo>
                <a:cubicBezTo>
                  <a:pt x="6039" y="1070"/>
                  <a:pt x="6105" y="1045"/>
                  <a:pt x="6214" y="1051"/>
                </a:cubicBezTo>
                <a:cubicBezTo>
                  <a:pt x="6164" y="1078"/>
                  <a:pt x="6114" y="1108"/>
                  <a:pt x="6069" y="1143"/>
                </a:cubicBezTo>
                <a:cubicBezTo>
                  <a:pt x="6041" y="1166"/>
                  <a:pt x="6067" y="1206"/>
                  <a:pt x="6100" y="1196"/>
                </a:cubicBezTo>
                <a:cubicBezTo>
                  <a:pt x="6147" y="1182"/>
                  <a:pt x="6193" y="1161"/>
                  <a:pt x="6238" y="1139"/>
                </a:cubicBezTo>
                <a:cubicBezTo>
                  <a:pt x="6225" y="1154"/>
                  <a:pt x="6213" y="1170"/>
                  <a:pt x="6202" y="1187"/>
                </a:cubicBezTo>
                <a:cubicBezTo>
                  <a:pt x="6180" y="1221"/>
                  <a:pt x="6217" y="1260"/>
                  <a:pt x="6251" y="1237"/>
                </a:cubicBezTo>
                <a:cubicBezTo>
                  <a:pt x="6265" y="1227"/>
                  <a:pt x="6278" y="1217"/>
                  <a:pt x="6291" y="1206"/>
                </a:cubicBezTo>
                <a:cubicBezTo>
                  <a:pt x="6286" y="1244"/>
                  <a:pt x="6285" y="1282"/>
                  <a:pt x="6290" y="1314"/>
                </a:cubicBezTo>
                <a:cubicBezTo>
                  <a:pt x="6292" y="1329"/>
                  <a:pt x="6313" y="1335"/>
                  <a:pt x="6322" y="1323"/>
                </a:cubicBezTo>
                <a:cubicBezTo>
                  <a:pt x="6382" y="1242"/>
                  <a:pt x="6376" y="1104"/>
                  <a:pt x="6462" y="1045"/>
                </a:cubicBezTo>
                <a:cubicBezTo>
                  <a:pt x="6463" y="1048"/>
                  <a:pt x="6463" y="1051"/>
                  <a:pt x="6463" y="1053"/>
                </a:cubicBezTo>
                <a:cubicBezTo>
                  <a:pt x="6445" y="1085"/>
                  <a:pt x="6432" y="1122"/>
                  <a:pt x="6428" y="1147"/>
                </a:cubicBezTo>
                <a:cubicBezTo>
                  <a:pt x="6410" y="1245"/>
                  <a:pt x="6461" y="1291"/>
                  <a:pt x="6505" y="1369"/>
                </a:cubicBezTo>
                <a:cubicBezTo>
                  <a:pt x="6507" y="1373"/>
                  <a:pt x="6514" y="1374"/>
                  <a:pt x="6516" y="1370"/>
                </a:cubicBezTo>
                <a:cubicBezTo>
                  <a:pt x="6536" y="1313"/>
                  <a:pt x="6503" y="1255"/>
                  <a:pt x="6509" y="1196"/>
                </a:cubicBezTo>
                <a:cubicBezTo>
                  <a:pt x="6511" y="1179"/>
                  <a:pt x="6515" y="1162"/>
                  <a:pt x="6521" y="1146"/>
                </a:cubicBezTo>
                <a:cubicBezTo>
                  <a:pt x="6529" y="1154"/>
                  <a:pt x="6537" y="1161"/>
                  <a:pt x="6545" y="1168"/>
                </a:cubicBezTo>
                <a:cubicBezTo>
                  <a:pt x="6548" y="1178"/>
                  <a:pt x="6551" y="1187"/>
                  <a:pt x="6553" y="1198"/>
                </a:cubicBezTo>
                <a:cubicBezTo>
                  <a:pt x="6559" y="1233"/>
                  <a:pt x="6553" y="1268"/>
                  <a:pt x="6559" y="1303"/>
                </a:cubicBezTo>
                <a:cubicBezTo>
                  <a:pt x="6561" y="1316"/>
                  <a:pt x="6575" y="1321"/>
                  <a:pt x="6585" y="1314"/>
                </a:cubicBezTo>
                <a:cubicBezTo>
                  <a:pt x="6607" y="1298"/>
                  <a:pt x="6621" y="1274"/>
                  <a:pt x="6628" y="1246"/>
                </a:cubicBezTo>
                <a:cubicBezTo>
                  <a:pt x="6663" y="1280"/>
                  <a:pt x="6700" y="1314"/>
                  <a:pt x="6739" y="1344"/>
                </a:cubicBezTo>
                <a:cubicBezTo>
                  <a:pt x="6765" y="1362"/>
                  <a:pt x="6807" y="1336"/>
                  <a:pt x="6791" y="1304"/>
                </a:cubicBezTo>
                <a:cubicBezTo>
                  <a:pt x="6767" y="1258"/>
                  <a:pt x="6735" y="1218"/>
                  <a:pt x="6700" y="1180"/>
                </a:cubicBezTo>
                <a:cubicBezTo>
                  <a:pt x="6706" y="1181"/>
                  <a:pt x="6712" y="1183"/>
                  <a:pt x="6718" y="1184"/>
                </a:cubicBezTo>
                <a:cubicBezTo>
                  <a:pt x="6763" y="1194"/>
                  <a:pt x="6813" y="1198"/>
                  <a:pt x="6846" y="1232"/>
                </a:cubicBezTo>
                <a:cubicBezTo>
                  <a:pt x="6885" y="1272"/>
                  <a:pt x="6882" y="1331"/>
                  <a:pt x="6909" y="1376"/>
                </a:cubicBezTo>
                <a:cubicBezTo>
                  <a:pt x="6913" y="1384"/>
                  <a:pt x="6922" y="1388"/>
                  <a:pt x="6930" y="1385"/>
                </a:cubicBezTo>
                <a:cubicBezTo>
                  <a:pt x="6930" y="1385"/>
                  <a:pt x="6930" y="1385"/>
                  <a:pt x="6930" y="1385"/>
                </a:cubicBezTo>
                <a:cubicBezTo>
                  <a:pt x="6930" y="1391"/>
                  <a:pt x="6938" y="1396"/>
                  <a:pt x="6943" y="1393"/>
                </a:cubicBezTo>
                <a:cubicBezTo>
                  <a:pt x="6976" y="1374"/>
                  <a:pt x="6992" y="1352"/>
                  <a:pt x="7011" y="1319"/>
                </a:cubicBezTo>
                <a:cubicBezTo>
                  <a:pt x="7029" y="1287"/>
                  <a:pt x="7028" y="1273"/>
                  <a:pt x="7064" y="1254"/>
                </a:cubicBezTo>
                <a:cubicBezTo>
                  <a:pt x="7093" y="1239"/>
                  <a:pt x="7114" y="1241"/>
                  <a:pt x="7134" y="1251"/>
                </a:cubicBezTo>
                <a:cubicBezTo>
                  <a:pt x="7096" y="1264"/>
                  <a:pt x="7064" y="1294"/>
                  <a:pt x="7043" y="1332"/>
                </a:cubicBezTo>
                <a:cubicBezTo>
                  <a:pt x="7031" y="1354"/>
                  <a:pt x="7060" y="1383"/>
                  <a:pt x="7082" y="1371"/>
                </a:cubicBezTo>
                <a:cubicBezTo>
                  <a:pt x="7115" y="1354"/>
                  <a:pt x="7146" y="1330"/>
                  <a:pt x="7185" y="1335"/>
                </a:cubicBezTo>
                <a:cubicBezTo>
                  <a:pt x="7198" y="1336"/>
                  <a:pt x="7211" y="1341"/>
                  <a:pt x="7223" y="1346"/>
                </a:cubicBezTo>
                <a:cubicBezTo>
                  <a:pt x="7191" y="1364"/>
                  <a:pt x="7166" y="1391"/>
                  <a:pt x="7164" y="1429"/>
                </a:cubicBezTo>
                <a:cubicBezTo>
                  <a:pt x="7163" y="1433"/>
                  <a:pt x="7166" y="1436"/>
                  <a:pt x="7169" y="1437"/>
                </a:cubicBezTo>
                <a:cubicBezTo>
                  <a:pt x="7210" y="1438"/>
                  <a:pt x="7246" y="1420"/>
                  <a:pt x="7286" y="1414"/>
                </a:cubicBezTo>
                <a:cubicBezTo>
                  <a:pt x="7236" y="1432"/>
                  <a:pt x="7194" y="1463"/>
                  <a:pt x="7167" y="1512"/>
                </a:cubicBezTo>
                <a:cubicBezTo>
                  <a:pt x="7163" y="1519"/>
                  <a:pt x="7171" y="1529"/>
                  <a:pt x="7179" y="1527"/>
                </a:cubicBezTo>
                <a:cubicBezTo>
                  <a:pt x="7233" y="1519"/>
                  <a:pt x="7286" y="1501"/>
                  <a:pt x="7341" y="1492"/>
                </a:cubicBezTo>
                <a:cubicBezTo>
                  <a:pt x="7283" y="1523"/>
                  <a:pt x="7228" y="1556"/>
                  <a:pt x="7166" y="1579"/>
                </a:cubicBezTo>
                <a:cubicBezTo>
                  <a:pt x="7162" y="1580"/>
                  <a:pt x="7162" y="1584"/>
                  <a:pt x="7164" y="1587"/>
                </a:cubicBezTo>
                <a:cubicBezTo>
                  <a:pt x="7210" y="1666"/>
                  <a:pt x="7339" y="1579"/>
                  <a:pt x="7396" y="1559"/>
                </a:cubicBezTo>
                <a:cubicBezTo>
                  <a:pt x="7419" y="1550"/>
                  <a:pt x="7441" y="1543"/>
                  <a:pt x="7464" y="1536"/>
                </a:cubicBezTo>
                <a:cubicBezTo>
                  <a:pt x="7444" y="1556"/>
                  <a:pt x="7427" y="1580"/>
                  <a:pt x="7418" y="1607"/>
                </a:cubicBezTo>
                <a:cubicBezTo>
                  <a:pt x="7411" y="1626"/>
                  <a:pt x="7429" y="1646"/>
                  <a:pt x="7449" y="1638"/>
                </a:cubicBezTo>
                <a:cubicBezTo>
                  <a:pt x="7483" y="1625"/>
                  <a:pt x="7513" y="1603"/>
                  <a:pt x="7544" y="1583"/>
                </a:cubicBezTo>
                <a:cubicBezTo>
                  <a:pt x="7516" y="1650"/>
                  <a:pt x="7533" y="1724"/>
                  <a:pt x="7596" y="1776"/>
                </a:cubicBezTo>
                <a:cubicBezTo>
                  <a:pt x="7600" y="1780"/>
                  <a:pt x="7607" y="1777"/>
                  <a:pt x="7607" y="1771"/>
                </a:cubicBezTo>
                <a:cubicBezTo>
                  <a:pt x="7611" y="1738"/>
                  <a:pt x="7606" y="1706"/>
                  <a:pt x="7609" y="1672"/>
                </a:cubicBezTo>
                <a:cubicBezTo>
                  <a:pt x="7611" y="1649"/>
                  <a:pt x="7618" y="1629"/>
                  <a:pt x="7628" y="1611"/>
                </a:cubicBezTo>
                <a:cubicBezTo>
                  <a:pt x="7606" y="1684"/>
                  <a:pt x="7604" y="1766"/>
                  <a:pt x="7645" y="1831"/>
                </a:cubicBezTo>
                <a:cubicBezTo>
                  <a:pt x="7654" y="1846"/>
                  <a:pt x="7679" y="1838"/>
                  <a:pt x="7681" y="1821"/>
                </a:cubicBezTo>
                <a:cubicBezTo>
                  <a:pt x="7689" y="1743"/>
                  <a:pt x="7688" y="1670"/>
                  <a:pt x="7725" y="1597"/>
                </a:cubicBezTo>
                <a:cubicBezTo>
                  <a:pt x="7735" y="1577"/>
                  <a:pt x="7748" y="1560"/>
                  <a:pt x="7762" y="1545"/>
                </a:cubicBezTo>
                <a:cubicBezTo>
                  <a:pt x="7767" y="1566"/>
                  <a:pt x="7769" y="1587"/>
                  <a:pt x="7762" y="1613"/>
                </a:cubicBezTo>
                <a:cubicBezTo>
                  <a:pt x="7752" y="1647"/>
                  <a:pt x="7734" y="1677"/>
                  <a:pt x="7725" y="1712"/>
                </a:cubicBezTo>
                <a:cubicBezTo>
                  <a:pt x="7720" y="1732"/>
                  <a:pt x="7745" y="1739"/>
                  <a:pt x="7758" y="1731"/>
                </a:cubicBezTo>
                <a:cubicBezTo>
                  <a:pt x="7763" y="1729"/>
                  <a:pt x="7767" y="1725"/>
                  <a:pt x="7771" y="1722"/>
                </a:cubicBezTo>
                <a:cubicBezTo>
                  <a:pt x="7766" y="1738"/>
                  <a:pt x="7762" y="1754"/>
                  <a:pt x="7760" y="1771"/>
                </a:cubicBezTo>
                <a:cubicBezTo>
                  <a:pt x="7756" y="1811"/>
                  <a:pt x="7815" y="1829"/>
                  <a:pt x="7831" y="1790"/>
                </a:cubicBezTo>
                <a:cubicBezTo>
                  <a:pt x="7865" y="1702"/>
                  <a:pt x="7920" y="1655"/>
                  <a:pt x="8007" y="1635"/>
                </a:cubicBezTo>
                <a:cubicBezTo>
                  <a:pt x="7998" y="1642"/>
                  <a:pt x="7990" y="1648"/>
                  <a:pt x="7981" y="1654"/>
                </a:cubicBezTo>
                <a:cubicBezTo>
                  <a:pt x="7922" y="1699"/>
                  <a:pt x="7866" y="1765"/>
                  <a:pt x="7894" y="1842"/>
                </a:cubicBezTo>
                <a:cubicBezTo>
                  <a:pt x="7899" y="1853"/>
                  <a:pt x="7917" y="1856"/>
                  <a:pt x="7924" y="1846"/>
                </a:cubicBezTo>
                <a:cubicBezTo>
                  <a:pt x="7949" y="1807"/>
                  <a:pt x="7978" y="1779"/>
                  <a:pt x="8010" y="1753"/>
                </a:cubicBezTo>
                <a:cubicBezTo>
                  <a:pt x="8009" y="1816"/>
                  <a:pt x="7990" y="1891"/>
                  <a:pt x="8010" y="1948"/>
                </a:cubicBezTo>
                <a:cubicBezTo>
                  <a:pt x="8011" y="1951"/>
                  <a:pt x="8014" y="1951"/>
                  <a:pt x="8016" y="1951"/>
                </a:cubicBezTo>
                <a:cubicBezTo>
                  <a:pt x="8098" y="1920"/>
                  <a:pt x="8093" y="1811"/>
                  <a:pt x="8099" y="1739"/>
                </a:cubicBezTo>
                <a:cubicBezTo>
                  <a:pt x="8101" y="1714"/>
                  <a:pt x="8106" y="1695"/>
                  <a:pt x="8112" y="1678"/>
                </a:cubicBezTo>
                <a:cubicBezTo>
                  <a:pt x="8116" y="1675"/>
                  <a:pt x="8121" y="1672"/>
                  <a:pt x="8125" y="1669"/>
                </a:cubicBezTo>
                <a:cubicBezTo>
                  <a:pt x="8113" y="1735"/>
                  <a:pt x="8126" y="1802"/>
                  <a:pt x="8153" y="1867"/>
                </a:cubicBezTo>
                <a:cubicBezTo>
                  <a:pt x="8156" y="1874"/>
                  <a:pt x="8165" y="1872"/>
                  <a:pt x="8166" y="1865"/>
                </a:cubicBezTo>
                <a:cubicBezTo>
                  <a:pt x="8181" y="1804"/>
                  <a:pt x="8184" y="1735"/>
                  <a:pt x="8206" y="1676"/>
                </a:cubicBezTo>
                <a:cubicBezTo>
                  <a:pt x="8218" y="1643"/>
                  <a:pt x="8235" y="1620"/>
                  <a:pt x="8257" y="1601"/>
                </a:cubicBezTo>
                <a:cubicBezTo>
                  <a:pt x="8230" y="1680"/>
                  <a:pt x="8212" y="1766"/>
                  <a:pt x="8240" y="1845"/>
                </a:cubicBezTo>
                <a:cubicBezTo>
                  <a:pt x="8245" y="1860"/>
                  <a:pt x="8264" y="1857"/>
                  <a:pt x="8271" y="1845"/>
                </a:cubicBezTo>
                <a:cubicBezTo>
                  <a:pt x="8298" y="1795"/>
                  <a:pt x="8312" y="1738"/>
                  <a:pt x="8328" y="1683"/>
                </a:cubicBezTo>
                <a:cubicBezTo>
                  <a:pt x="8336" y="1710"/>
                  <a:pt x="8346" y="1737"/>
                  <a:pt x="8354" y="1763"/>
                </a:cubicBezTo>
                <a:cubicBezTo>
                  <a:pt x="8355" y="1768"/>
                  <a:pt x="8364" y="1769"/>
                  <a:pt x="8366" y="1765"/>
                </a:cubicBezTo>
                <a:cubicBezTo>
                  <a:pt x="8370" y="1759"/>
                  <a:pt x="8373" y="1754"/>
                  <a:pt x="8375" y="1749"/>
                </a:cubicBezTo>
                <a:cubicBezTo>
                  <a:pt x="8376" y="1769"/>
                  <a:pt x="8378" y="1788"/>
                  <a:pt x="8383" y="1807"/>
                </a:cubicBezTo>
                <a:cubicBezTo>
                  <a:pt x="8384" y="1810"/>
                  <a:pt x="8388" y="1814"/>
                  <a:pt x="8392" y="1812"/>
                </a:cubicBezTo>
                <a:cubicBezTo>
                  <a:pt x="8514" y="1745"/>
                  <a:pt x="8417" y="1546"/>
                  <a:pt x="8505" y="1450"/>
                </a:cubicBezTo>
                <a:cubicBezTo>
                  <a:pt x="8502" y="1463"/>
                  <a:pt x="8501" y="1477"/>
                  <a:pt x="8500" y="1490"/>
                </a:cubicBezTo>
                <a:cubicBezTo>
                  <a:pt x="8497" y="1597"/>
                  <a:pt x="8573" y="1695"/>
                  <a:pt x="8663" y="1746"/>
                </a:cubicBezTo>
                <a:cubicBezTo>
                  <a:pt x="8677" y="1754"/>
                  <a:pt x="8694" y="1736"/>
                  <a:pt x="8687" y="1722"/>
                </a:cubicBezTo>
                <a:cubicBezTo>
                  <a:pt x="8677" y="1700"/>
                  <a:pt x="8664" y="1678"/>
                  <a:pt x="8650" y="1657"/>
                </a:cubicBezTo>
                <a:cubicBezTo>
                  <a:pt x="8684" y="1683"/>
                  <a:pt x="8726" y="1698"/>
                  <a:pt x="8773" y="1694"/>
                </a:cubicBezTo>
                <a:cubicBezTo>
                  <a:pt x="8781" y="1693"/>
                  <a:pt x="8783" y="1682"/>
                  <a:pt x="8777" y="1678"/>
                </a:cubicBezTo>
                <a:cubicBezTo>
                  <a:pt x="8752" y="1656"/>
                  <a:pt x="8731" y="1635"/>
                  <a:pt x="8714" y="1614"/>
                </a:cubicBezTo>
                <a:cubicBezTo>
                  <a:pt x="8722" y="1568"/>
                  <a:pt x="8733" y="1525"/>
                  <a:pt x="8753" y="1483"/>
                </a:cubicBezTo>
                <a:cubicBezTo>
                  <a:pt x="8770" y="1519"/>
                  <a:pt x="8790" y="1555"/>
                  <a:pt x="8798" y="1592"/>
                </a:cubicBezTo>
                <a:cubicBezTo>
                  <a:pt x="8804" y="1620"/>
                  <a:pt x="8796" y="1637"/>
                  <a:pt x="8815" y="1660"/>
                </a:cubicBezTo>
                <a:cubicBezTo>
                  <a:pt x="8825" y="1672"/>
                  <a:pt x="8844" y="1669"/>
                  <a:pt x="8851" y="1655"/>
                </a:cubicBezTo>
                <a:cubicBezTo>
                  <a:pt x="8864" y="1627"/>
                  <a:pt x="8880" y="1607"/>
                  <a:pt x="8879" y="1575"/>
                </a:cubicBezTo>
                <a:cubicBezTo>
                  <a:pt x="8893" y="1591"/>
                  <a:pt x="8906" y="1609"/>
                  <a:pt x="8917" y="1630"/>
                </a:cubicBezTo>
                <a:cubicBezTo>
                  <a:pt x="8917" y="1631"/>
                  <a:pt x="8917" y="1631"/>
                  <a:pt x="8918" y="1632"/>
                </a:cubicBezTo>
                <a:cubicBezTo>
                  <a:pt x="8912" y="1727"/>
                  <a:pt x="8928" y="1832"/>
                  <a:pt x="8952" y="1859"/>
                </a:cubicBezTo>
                <a:cubicBezTo>
                  <a:pt x="8953" y="1860"/>
                  <a:pt x="8955" y="1861"/>
                  <a:pt x="8956" y="1860"/>
                </a:cubicBezTo>
                <a:cubicBezTo>
                  <a:pt x="8967" y="1848"/>
                  <a:pt x="8976" y="1835"/>
                  <a:pt x="8982" y="1820"/>
                </a:cubicBezTo>
                <a:cubicBezTo>
                  <a:pt x="8997" y="1854"/>
                  <a:pt x="9016" y="1886"/>
                  <a:pt x="9044" y="1909"/>
                </a:cubicBezTo>
                <a:cubicBezTo>
                  <a:pt x="9058" y="1920"/>
                  <a:pt x="9074" y="1907"/>
                  <a:pt x="9074" y="1892"/>
                </a:cubicBezTo>
                <a:cubicBezTo>
                  <a:pt x="9073" y="1862"/>
                  <a:pt x="9066" y="1831"/>
                  <a:pt x="9058" y="1800"/>
                </a:cubicBezTo>
                <a:cubicBezTo>
                  <a:pt x="9085" y="1827"/>
                  <a:pt x="9115" y="1847"/>
                  <a:pt x="9147" y="1859"/>
                </a:cubicBezTo>
                <a:cubicBezTo>
                  <a:pt x="9156" y="1863"/>
                  <a:pt x="9164" y="1854"/>
                  <a:pt x="9161" y="1845"/>
                </a:cubicBezTo>
                <a:cubicBezTo>
                  <a:pt x="9133" y="1769"/>
                  <a:pt x="9084" y="1703"/>
                  <a:pt x="9047" y="1631"/>
                </a:cubicBezTo>
                <a:cubicBezTo>
                  <a:pt x="9107" y="1709"/>
                  <a:pt x="9193" y="1781"/>
                  <a:pt x="9282" y="1785"/>
                </a:cubicBezTo>
                <a:cubicBezTo>
                  <a:pt x="9296" y="1785"/>
                  <a:pt x="9302" y="1770"/>
                  <a:pt x="9293" y="1761"/>
                </a:cubicBezTo>
                <a:cubicBezTo>
                  <a:pt x="9286" y="1754"/>
                  <a:pt x="9280" y="1748"/>
                  <a:pt x="9273" y="1741"/>
                </a:cubicBezTo>
                <a:cubicBezTo>
                  <a:pt x="9282" y="1741"/>
                  <a:pt x="9290" y="1734"/>
                  <a:pt x="9292" y="1725"/>
                </a:cubicBezTo>
                <a:cubicBezTo>
                  <a:pt x="9299" y="1686"/>
                  <a:pt x="9288" y="1654"/>
                  <a:pt x="9270" y="1618"/>
                </a:cubicBezTo>
                <a:cubicBezTo>
                  <a:pt x="9238" y="1554"/>
                  <a:pt x="9208" y="1529"/>
                  <a:pt x="9250" y="1466"/>
                </a:cubicBezTo>
                <a:cubicBezTo>
                  <a:pt x="9249" y="1495"/>
                  <a:pt x="9252" y="1523"/>
                  <a:pt x="9261" y="1550"/>
                </a:cubicBezTo>
                <a:cubicBezTo>
                  <a:pt x="9264" y="1560"/>
                  <a:pt x="9276" y="1559"/>
                  <a:pt x="9282" y="1553"/>
                </a:cubicBezTo>
                <a:cubicBezTo>
                  <a:pt x="9304" y="1528"/>
                  <a:pt x="9319" y="1499"/>
                  <a:pt x="9330" y="1467"/>
                </a:cubicBezTo>
                <a:cubicBezTo>
                  <a:pt x="9331" y="1518"/>
                  <a:pt x="9326" y="1570"/>
                  <a:pt x="9341" y="1616"/>
                </a:cubicBezTo>
                <a:cubicBezTo>
                  <a:pt x="9342" y="1620"/>
                  <a:pt x="9349" y="1623"/>
                  <a:pt x="9353" y="1621"/>
                </a:cubicBezTo>
                <a:cubicBezTo>
                  <a:pt x="9381" y="1606"/>
                  <a:pt x="9397" y="1583"/>
                  <a:pt x="9407" y="1555"/>
                </a:cubicBezTo>
                <a:cubicBezTo>
                  <a:pt x="9416" y="1582"/>
                  <a:pt x="9428" y="1606"/>
                  <a:pt x="9446" y="1624"/>
                </a:cubicBezTo>
                <a:cubicBezTo>
                  <a:pt x="9447" y="1626"/>
                  <a:pt x="9450" y="1627"/>
                  <a:pt x="9452" y="1625"/>
                </a:cubicBezTo>
                <a:cubicBezTo>
                  <a:pt x="9468" y="1610"/>
                  <a:pt x="9477" y="1590"/>
                  <a:pt x="9483" y="1570"/>
                </a:cubicBezTo>
                <a:cubicBezTo>
                  <a:pt x="9499" y="1591"/>
                  <a:pt x="9514" y="1613"/>
                  <a:pt x="9530" y="1635"/>
                </a:cubicBezTo>
                <a:cubicBezTo>
                  <a:pt x="9550" y="1665"/>
                  <a:pt x="9578" y="1718"/>
                  <a:pt x="9618" y="1722"/>
                </a:cubicBezTo>
                <a:cubicBezTo>
                  <a:pt x="9620" y="1722"/>
                  <a:pt x="9622" y="1721"/>
                  <a:pt x="9623" y="1719"/>
                </a:cubicBezTo>
                <a:cubicBezTo>
                  <a:pt x="9648" y="1684"/>
                  <a:pt x="9619" y="1627"/>
                  <a:pt x="9602" y="1593"/>
                </a:cubicBezTo>
                <a:cubicBezTo>
                  <a:pt x="9588" y="1564"/>
                  <a:pt x="9571" y="1535"/>
                  <a:pt x="9552" y="1507"/>
                </a:cubicBezTo>
                <a:cubicBezTo>
                  <a:pt x="9588" y="1516"/>
                  <a:pt x="9600" y="1526"/>
                  <a:pt x="9615" y="1558"/>
                </a:cubicBezTo>
                <a:cubicBezTo>
                  <a:pt x="9625" y="1579"/>
                  <a:pt x="9637" y="1597"/>
                  <a:pt x="9659" y="1605"/>
                </a:cubicBezTo>
                <a:cubicBezTo>
                  <a:pt x="9666" y="1608"/>
                  <a:pt x="9675" y="1608"/>
                  <a:pt x="9681" y="1603"/>
                </a:cubicBezTo>
                <a:cubicBezTo>
                  <a:pt x="9685" y="1600"/>
                  <a:pt x="9689" y="1596"/>
                  <a:pt x="9690" y="1591"/>
                </a:cubicBezTo>
                <a:cubicBezTo>
                  <a:pt x="9690" y="1574"/>
                  <a:pt x="9683" y="1557"/>
                  <a:pt x="9682" y="1540"/>
                </a:cubicBezTo>
                <a:cubicBezTo>
                  <a:pt x="9680" y="1516"/>
                  <a:pt x="9676" y="1493"/>
                  <a:pt x="9662" y="1473"/>
                </a:cubicBezTo>
                <a:cubicBezTo>
                  <a:pt x="9689" y="1476"/>
                  <a:pt x="9716" y="1475"/>
                  <a:pt x="9740" y="1473"/>
                </a:cubicBezTo>
                <a:cubicBezTo>
                  <a:pt x="9752" y="1472"/>
                  <a:pt x="9757" y="1457"/>
                  <a:pt x="9750" y="1448"/>
                </a:cubicBezTo>
                <a:cubicBezTo>
                  <a:pt x="9722" y="1410"/>
                  <a:pt x="9680" y="1398"/>
                  <a:pt x="9639" y="1386"/>
                </a:cubicBezTo>
                <a:cubicBezTo>
                  <a:pt x="9709" y="1379"/>
                  <a:pt x="9782" y="1341"/>
                  <a:pt x="9805" y="1282"/>
                </a:cubicBezTo>
                <a:cubicBezTo>
                  <a:pt x="9806" y="1280"/>
                  <a:pt x="9804" y="1277"/>
                  <a:pt x="9802" y="1277"/>
                </a:cubicBezTo>
                <a:cubicBezTo>
                  <a:pt x="9761" y="1268"/>
                  <a:pt x="9733" y="1290"/>
                  <a:pt x="9695" y="1303"/>
                </a:cubicBezTo>
                <a:cubicBezTo>
                  <a:pt x="9659" y="1317"/>
                  <a:pt x="9538" y="1356"/>
                  <a:pt x="9566" y="1248"/>
                </a:cubicBezTo>
                <a:cubicBezTo>
                  <a:pt x="9575" y="1215"/>
                  <a:pt x="9617" y="1190"/>
                  <a:pt x="9643" y="1171"/>
                </a:cubicBezTo>
                <a:cubicBezTo>
                  <a:pt x="9685" y="1140"/>
                  <a:pt x="9723" y="1114"/>
                  <a:pt x="9751" y="1069"/>
                </a:cubicBezTo>
                <a:cubicBezTo>
                  <a:pt x="9753" y="1137"/>
                  <a:pt x="9801" y="1200"/>
                  <a:pt x="9824" y="1263"/>
                </a:cubicBezTo>
                <a:cubicBezTo>
                  <a:pt x="9839" y="1306"/>
                  <a:pt x="9899" y="1284"/>
                  <a:pt x="9896" y="1243"/>
                </a:cubicBezTo>
                <a:cubicBezTo>
                  <a:pt x="9892" y="1176"/>
                  <a:pt x="9829" y="1112"/>
                  <a:pt x="9847" y="1049"/>
                </a:cubicBezTo>
                <a:cubicBezTo>
                  <a:pt x="9828" y="1009"/>
                  <a:pt x="9808" y="969"/>
                  <a:pt x="9787" y="930"/>
                </a:cubicBezTo>
                <a:cubicBezTo>
                  <a:pt x="9778" y="913"/>
                  <a:pt x="9769" y="895"/>
                  <a:pt x="9772" y="876"/>
                </a:cubicBezTo>
                <a:cubicBezTo>
                  <a:pt x="9776" y="858"/>
                  <a:pt x="9800" y="843"/>
                  <a:pt x="9814" y="855"/>
                </a:cubicBezTo>
                <a:cubicBezTo>
                  <a:pt x="9820" y="860"/>
                  <a:pt x="9822" y="868"/>
                  <a:pt x="9824" y="875"/>
                </a:cubicBezTo>
                <a:cubicBezTo>
                  <a:pt x="9832" y="901"/>
                  <a:pt x="9837" y="929"/>
                  <a:pt x="9851" y="952"/>
                </a:cubicBezTo>
                <a:cubicBezTo>
                  <a:pt x="9860" y="967"/>
                  <a:pt x="9874" y="979"/>
                  <a:pt x="9889" y="985"/>
                </a:cubicBezTo>
                <a:cubicBezTo>
                  <a:pt x="9900" y="970"/>
                  <a:pt x="9910" y="956"/>
                  <a:pt x="9917" y="940"/>
                </a:cubicBezTo>
                <a:cubicBezTo>
                  <a:pt x="9914" y="894"/>
                  <a:pt x="9911" y="849"/>
                  <a:pt x="9908" y="803"/>
                </a:cubicBezTo>
                <a:cubicBezTo>
                  <a:pt x="9973" y="794"/>
                  <a:pt x="9988" y="923"/>
                  <a:pt x="10053" y="915"/>
                </a:cubicBezTo>
                <a:cubicBezTo>
                  <a:pt x="10022" y="817"/>
                  <a:pt x="10014" y="713"/>
                  <a:pt x="10027" y="612"/>
                </a:cubicBezTo>
                <a:cubicBezTo>
                  <a:pt x="10084" y="618"/>
                  <a:pt x="10100" y="691"/>
                  <a:pt x="10098" y="748"/>
                </a:cubicBezTo>
                <a:cubicBezTo>
                  <a:pt x="10097" y="804"/>
                  <a:pt x="10100" y="875"/>
                  <a:pt x="10153" y="896"/>
                </a:cubicBezTo>
                <a:cubicBezTo>
                  <a:pt x="10140" y="721"/>
                  <a:pt x="10128" y="545"/>
                  <a:pt x="10115" y="370"/>
                </a:cubicBezTo>
                <a:cubicBezTo>
                  <a:pt x="10113" y="338"/>
                  <a:pt x="10127" y="291"/>
                  <a:pt x="10158" y="301"/>
                </a:cubicBezTo>
                <a:cubicBezTo>
                  <a:pt x="10177" y="307"/>
                  <a:pt x="10181" y="332"/>
                  <a:pt x="10182" y="352"/>
                </a:cubicBezTo>
                <a:cubicBezTo>
                  <a:pt x="10191" y="530"/>
                  <a:pt x="10205" y="708"/>
                  <a:pt x="10226" y="885"/>
                </a:cubicBezTo>
                <a:cubicBezTo>
                  <a:pt x="10230" y="920"/>
                  <a:pt x="10234" y="957"/>
                  <a:pt x="10256" y="985"/>
                </a:cubicBezTo>
                <a:cubicBezTo>
                  <a:pt x="10278" y="1013"/>
                  <a:pt x="10322" y="1027"/>
                  <a:pt x="10349" y="1004"/>
                </a:cubicBezTo>
                <a:cubicBezTo>
                  <a:pt x="10380" y="979"/>
                  <a:pt x="10370" y="931"/>
                  <a:pt x="10358" y="893"/>
                </a:cubicBezTo>
                <a:cubicBezTo>
                  <a:pt x="10340" y="839"/>
                  <a:pt x="10323" y="786"/>
                  <a:pt x="10305" y="732"/>
                </a:cubicBezTo>
                <a:cubicBezTo>
                  <a:pt x="10293" y="696"/>
                  <a:pt x="10282" y="655"/>
                  <a:pt x="10302" y="624"/>
                </a:cubicBezTo>
                <a:cubicBezTo>
                  <a:pt x="10330" y="580"/>
                  <a:pt x="10407" y="571"/>
                  <a:pt x="10408" y="520"/>
                </a:cubicBezTo>
                <a:cubicBezTo>
                  <a:pt x="10436" y="546"/>
                  <a:pt x="10434" y="591"/>
                  <a:pt x="10435" y="630"/>
                </a:cubicBezTo>
                <a:cubicBezTo>
                  <a:pt x="10436" y="669"/>
                  <a:pt x="10449" y="716"/>
                  <a:pt x="10487" y="724"/>
                </a:cubicBezTo>
                <a:cubicBezTo>
                  <a:pt x="10496" y="618"/>
                  <a:pt x="10488" y="512"/>
                  <a:pt x="10465" y="408"/>
                </a:cubicBezTo>
                <a:cubicBezTo>
                  <a:pt x="10539" y="454"/>
                  <a:pt x="10549" y="554"/>
                  <a:pt x="10571" y="638"/>
                </a:cubicBezTo>
                <a:cubicBezTo>
                  <a:pt x="10574" y="651"/>
                  <a:pt x="10581" y="666"/>
                  <a:pt x="10595" y="666"/>
                </a:cubicBezTo>
                <a:cubicBezTo>
                  <a:pt x="10603" y="666"/>
                  <a:pt x="10611" y="659"/>
                  <a:pt x="10615" y="652"/>
                </a:cubicBezTo>
                <a:cubicBezTo>
                  <a:pt x="10643" y="608"/>
                  <a:pt x="10631" y="551"/>
                  <a:pt x="10615" y="503"/>
                </a:cubicBezTo>
                <a:cubicBezTo>
                  <a:pt x="10591" y="435"/>
                  <a:pt x="10561" y="370"/>
                  <a:pt x="10525" y="308"/>
                </a:cubicBezTo>
                <a:cubicBezTo>
                  <a:pt x="10505" y="275"/>
                  <a:pt x="10483" y="242"/>
                  <a:pt x="10479" y="204"/>
                </a:cubicBezTo>
                <a:cubicBezTo>
                  <a:pt x="10475" y="166"/>
                  <a:pt x="10495" y="121"/>
                  <a:pt x="10533" y="114"/>
                </a:cubicBezTo>
                <a:cubicBezTo>
                  <a:pt x="10574" y="196"/>
                  <a:pt x="10615" y="278"/>
                  <a:pt x="10657" y="360"/>
                </a:cubicBezTo>
                <a:cubicBezTo>
                  <a:pt x="10663" y="372"/>
                  <a:pt x="10681" y="383"/>
                  <a:pt x="10685" y="371"/>
                </a:cubicBezTo>
                <a:cubicBezTo>
                  <a:pt x="10689" y="327"/>
                  <a:pt x="10673" y="282"/>
                  <a:pt x="10642" y="251"/>
                </a:cubicBezTo>
                <a:cubicBezTo>
                  <a:pt x="10631" y="239"/>
                  <a:pt x="10617" y="229"/>
                  <a:pt x="10610" y="214"/>
                </a:cubicBezTo>
                <a:cubicBezTo>
                  <a:pt x="10603" y="199"/>
                  <a:pt x="10607" y="177"/>
                  <a:pt x="10622" y="172"/>
                </a:cubicBezTo>
                <a:cubicBezTo>
                  <a:pt x="10628" y="169"/>
                  <a:pt x="10635" y="170"/>
                  <a:pt x="10641" y="171"/>
                </a:cubicBezTo>
                <a:cubicBezTo>
                  <a:pt x="10690" y="182"/>
                  <a:pt x="10721" y="229"/>
                  <a:pt x="10742" y="274"/>
                </a:cubicBezTo>
                <a:cubicBezTo>
                  <a:pt x="10763" y="319"/>
                  <a:pt x="10780" y="369"/>
                  <a:pt x="10819" y="400"/>
                </a:cubicBezTo>
                <a:cubicBezTo>
                  <a:pt x="10839" y="314"/>
                  <a:pt x="10791" y="222"/>
                  <a:pt x="10720" y="170"/>
                </a:cubicBezTo>
                <a:cubicBezTo>
                  <a:pt x="10674" y="136"/>
                  <a:pt x="10613" y="106"/>
                  <a:pt x="10609" y="50"/>
                </a:cubicBezTo>
                <a:cubicBezTo>
                  <a:pt x="10608" y="32"/>
                  <a:pt x="10613" y="15"/>
                  <a:pt x="10623" y="0"/>
                </a:cubicBezTo>
                <a:cubicBezTo>
                  <a:pt x="19" y="0"/>
                  <a:pt x="19" y="0"/>
                  <a:pt x="19" y="0"/>
                </a:cubicBezTo>
                <a:lnTo>
                  <a:pt x="19" y="4544"/>
                </a:lnTo>
                <a:close/>
                <a:moveTo>
                  <a:pt x="4927" y="2655"/>
                </a:moveTo>
                <a:cubicBezTo>
                  <a:pt x="4928" y="2672"/>
                  <a:pt x="4929" y="2690"/>
                  <a:pt x="4932" y="2708"/>
                </a:cubicBezTo>
                <a:cubicBezTo>
                  <a:pt x="4932" y="2710"/>
                  <a:pt x="4933" y="2713"/>
                  <a:pt x="4933" y="2716"/>
                </a:cubicBezTo>
                <a:cubicBezTo>
                  <a:pt x="4925" y="2696"/>
                  <a:pt x="4924" y="2675"/>
                  <a:pt x="4927" y="2655"/>
                </a:cubicBezTo>
                <a:close/>
                <a:moveTo>
                  <a:pt x="4924" y="2123"/>
                </a:moveTo>
                <a:cubicBezTo>
                  <a:pt x="4980" y="2122"/>
                  <a:pt x="5044" y="2115"/>
                  <a:pt x="5054" y="2177"/>
                </a:cubicBezTo>
                <a:cubicBezTo>
                  <a:pt x="5040" y="2170"/>
                  <a:pt x="5025" y="2165"/>
                  <a:pt x="5009" y="2160"/>
                </a:cubicBezTo>
                <a:cubicBezTo>
                  <a:pt x="4980" y="2150"/>
                  <a:pt x="4949" y="2143"/>
                  <a:pt x="4919" y="2138"/>
                </a:cubicBezTo>
                <a:cubicBezTo>
                  <a:pt x="4921" y="2133"/>
                  <a:pt x="4922" y="2128"/>
                  <a:pt x="4924" y="2123"/>
                </a:cubicBezTo>
                <a:close/>
                <a:moveTo>
                  <a:pt x="5725" y="1228"/>
                </a:moveTo>
                <a:cubicBezTo>
                  <a:pt x="5721" y="1276"/>
                  <a:pt x="5681" y="1261"/>
                  <a:pt x="5649" y="1246"/>
                </a:cubicBezTo>
                <a:cubicBezTo>
                  <a:pt x="5674" y="1242"/>
                  <a:pt x="5700" y="1235"/>
                  <a:pt x="5725" y="1228"/>
                </a:cubicBezTo>
                <a:close/>
                <a:moveTo>
                  <a:pt x="9232" y="1700"/>
                </a:moveTo>
                <a:cubicBezTo>
                  <a:pt x="9212" y="1678"/>
                  <a:pt x="9192" y="1656"/>
                  <a:pt x="9172" y="1633"/>
                </a:cubicBezTo>
                <a:cubicBezTo>
                  <a:pt x="9172" y="1631"/>
                  <a:pt x="9172" y="1629"/>
                  <a:pt x="9171" y="1626"/>
                </a:cubicBezTo>
                <a:cubicBezTo>
                  <a:pt x="9170" y="1623"/>
                  <a:pt x="9170" y="1620"/>
                  <a:pt x="9169" y="1617"/>
                </a:cubicBezTo>
                <a:cubicBezTo>
                  <a:pt x="9188" y="1646"/>
                  <a:pt x="9211" y="1673"/>
                  <a:pt x="9232" y="1700"/>
                </a:cubicBezTo>
                <a:close/>
                <a:moveTo>
                  <a:pt x="8687" y="1388"/>
                </a:moveTo>
                <a:cubicBezTo>
                  <a:pt x="8693" y="1387"/>
                  <a:pt x="8698" y="1386"/>
                  <a:pt x="8704" y="1384"/>
                </a:cubicBezTo>
                <a:cubicBezTo>
                  <a:pt x="8704" y="1385"/>
                  <a:pt x="8704" y="1386"/>
                  <a:pt x="8705" y="1387"/>
                </a:cubicBezTo>
                <a:cubicBezTo>
                  <a:pt x="8705" y="1388"/>
                  <a:pt x="8706" y="1390"/>
                  <a:pt x="8706" y="1391"/>
                </a:cubicBezTo>
                <a:cubicBezTo>
                  <a:pt x="8689" y="1421"/>
                  <a:pt x="8676" y="1452"/>
                  <a:pt x="8668" y="1477"/>
                </a:cubicBezTo>
                <a:cubicBezTo>
                  <a:pt x="8666" y="1483"/>
                  <a:pt x="8664" y="1490"/>
                  <a:pt x="8663" y="1497"/>
                </a:cubicBezTo>
                <a:cubicBezTo>
                  <a:pt x="8660" y="1462"/>
                  <a:pt x="8668" y="1427"/>
                  <a:pt x="8687" y="1388"/>
                </a:cubicBezTo>
                <a:close/>
                <a:moveTo>
                  <a:pt x="6028" y="961"/>
                </a:moveTo>
                <a:cubicBezTo>
                  <a:pt x="6037" y="965"/>
                  <a:pt x="6047" y="968"/>
                  <a:pt x="6057" y="970"/>
                </a:cubicBezTo>
                <a:cubicBezTo>
                  <a:pt x="6034" y="979"/>
                  <a:pt x="6012" y="992"/>
                  <a:pt x="5992" y="1007"/>
                </a:cubicBezTo>
                <a:cubicBezTo>
                  <a:pt x="6006" y="994"/>
                  <a:pt x="6018" y="978"/>
                  <a:pt x="6028" y="961"/>
                </a:cubicBezTo>
                <a:close/>
                <a:moveTo>
                  <a:pt x="4258" y="3115"/>
                </a:moveTo>
                <a:cubicBezTo>
                  <a:pt x="4256" y="3086"/>
                  <a:pt x="4259" y="3057"/>
                  <a:pt x="4269" y="3029"/>
                </a:cubicBezTo>
                <a:cubicBezTo>
                  <a:pt x="4274" y="3030"/>
                  <a:pt x="4278" y="3032"/>
                  <a:pt x="4282" y="3034"/>
                </a:cubicBezTo>
                <a:cubicBezTo>
                  <a:pt x="4273" y="3060"/>
                  <a:pt x="4265" y="3088"/>
                  <a:pt x="4258" y="3115"/>
                </a:cubicBezTo>
                <a:close/>
                <a:moveTo>
                  <a:pt x="4295" y="2998"/>
                </a:moveTo>
                <a:cubicBezTo>
                  <a:pt x="4292" y="2997"/>
                  <a:pt x="4288" y="2996"/>
                  <a:pt x="4284" y="2995"/>
                </a:cubicBezTo>
                <a:cubicBezTo>
                  <a:pt x="4294" y="2978"/>
                  <a:pt x="4305" y="2963"/>
                  <a:pt x="4316" y="2948"/>
                </a:cubicBezTo>
                <a:cubicBezTo>
                  <a:pt x="4309" y="2964"/>
                  <a:pt x="4302" y="2981"/>
                  <a:pt x="4295" y="2998"/>
                </a:cubicBezTo>
                <a:close/>
                <a:moveTo>
                  <a:pt x="4329" y="2920"/>
                </a:moveTo>
                <a:cubicBezTo>
                  <a:pt x="4320" y="2932"/>
                  <a:pt x="4312" y="2944"/>
                  <a:pt x="4304" y="2955"/>
                </a:cubicBezTo>
                <a:cubicBezTo>
                  <a:pt x="4294" y="2968"/>
                  <a:pt x="4287" y="2981"/>
                  <a:pt x="4281" y="2994"/>
                </a:cubicBezTo>
                <a:cubicBezTo>
                  <a:pt x="4264" y="2988"/>
                  <a:pt x="4246" y="2984"/>
                  <a:pt x="4227" y="2981"/>
                </a:cubicBezTo>
                <a:cubicBezTo>
                  <a:pt x="4223" y="2980"/>
                  <a:pt x="4218" y="2978"/>
                  <a:pt x="4213" y="2977"/>
                </a:cubicBezTo>
                <a:cubicBezTo>
                  <a:pt x="4209" y="2974"/>
                  <a:pt x="4204" y="2970"/>
                  <a:pt x="4199" y="2966"/>
                </a:cubicBezTo>
                <a:cubicBezTo>
                  <a:pt x="4169" y="2939"/>
                  <a:pt x="4165" y="2911"/>
                  <a:pt x="4163" y="2879"/>
                </a:cubicBezTo>
                <a:cubicBezTo>
                  <a:pt x="4224" y="2893"/>
                  <a:pt x="4305" y="2876"/>
                  <a:pt x="4361" y="2859"/>
                </a:cubicBezTo>
                <a:cubicBezTo>
                  <a:pt x="4350" y="2879"/>
                  <a:pt x="4339" y="2900"/>
                  <a:pt x="4329" y="2920"/>
                </a:cubicBezTo>
                <a:close/>
                <a:moveTo>
                  <a:pt x="4433" y="2731"/>
                </a:moveTo>
                <a:cubicBezTo>
                  <a:pt x="4431" y="2740"/>
                  <a:pt x="4428" y="2749"/>
                  <a:pt x="4424" y="2757"/>
                </a:cubicBezTo>
                <a:cubicBezTo>
                  <a:pt x="4404" y="2788"/>
                  <a:pt x="4385" y="2819"/>
                  <a:pt x="4367" y="2850"/>
                </a:cubicBezTo>
                <a:cubicBezTo>
                  <a:pt x="4314" y="2858"/>
                  <a:pt x="4248" y="2871"/>
                  <a:pt x="4203" y="2858"/>
                </a:cubicBezTo>
                <a:cubicBezTo>
                  <a:pt x="4186" y="2853"/>
                  <a:pt x="4172" y="2849"/>
                  <a:pt x="4160" y="2844"/>
                </a:cubicBezTo>
                <a:cubicBezTo>
                  <a:pt x="4160" y="2842"/>
                  <a:pt x="4159" y="2840"/>
                  <a:pt x="4159" y="2838"/>
                </a:cubicBezTo>
                <a:cubicBezTo>
                  <a:pt x="4156" y="2815"/>
                  <a:pt x="4145" y="2800"/>
                  <a:pt x="4128" y="2785"/>
                </a:cubicBezTo>
                <a:cubicBezTo>
                  <a:pt x="4144" y="2771"/>
                  <a:pt x="4161" y="2758"/>
                  <a:pt x="4177" y="2745"/>
                </a:cubicBezTo>
                <a:cubicBezTo>
                  <a:pt x="4219" y="2711"/>
                  <a:pt x="4256" y="2672"/>
                  <a:pt x="4285" y="2628"/>
                </a:cubicBezTo>
                <a:cubicBezTo>
                  <a:pt x="4334" y="2636"/>
                  <a:pt x="4399" y="2668"/>
                  <a:pt x="4435" y="2715"/>
                </a:cubicBezTo>
                <a:cubicBezTo>
                  <a:pt x="4434" y="2720"/>
                  <a:pt x="4434" y="2725"/>
                  <a:pt x="4433" y="2731"/>
                </a:cubicBezTo>
                <a:close/>
                <a:moveTo>
                  <a:pt x="4290" y="2556"/>
                </a:moveTo>
                <a:cubicBezTo>
                  <a:pt x="4293" y="2555"/>
                  <a:pt x="4297" y="2555"/>
                  <a:pt x="4300" y="2554"/>
                </a:cubicBezTo>
                <a:cubicBezTo>
                  <a:pt x="4302" y="2556"/>
                  <a:pt x="4303" y="2557"/>
                  <a:pt x="4305" y="2559"/>
                </a:cubicBezTo>
                <a:cubicBezTo>
                  <a:pt x="4303" y="2565"/>
                  <a:pt x="4300" y="2570"/>
                  <a:pt x="4297" y="2576"/>
                </a:cubicBezTo>
                <a:cubicBezTo>
                  <a:pt x="4294" y="2570"/>
                  <a:pt x="4291" y="2563"/>
                  <a:pt x="4290" y="2556"/>
                </a:cubicBezTo>
                <a:close/>
                <a:moveTo>
                  <a:pt x="4308" y="2590"/>
                </a:moveTo>
                <a:cubicBezTo>
                  <a:pt x="4311" y="2583"/>
                  <a:pt x="4315" y="2576"/>
                  <a:pt x="4318" y="2569"/>
                </a:cubicBezTo>
                <a:cubicBezTo>
                  <a:pt x="4333" y="2580"/>
                  <a:pt x="4350" y="2592"/>
                  <a:pt x="4369" y="2604"/>
                </a:cubicBezTo>
                <a:cubicBezTo>
                  <a:pt x="4395" y="2621"/>
                  <a:pt x="4416" y="2641"/>
                  <a:pt x="4427" y="2665"/>
                </a:cubicBezTo>
                <a:cubicBezTo>
                  <a:pt x="4390" y="2640"/>
                  <a:pt x="4336" y="2620"/>
                  <a:pt x="4308" y="2590"/>
                </a:cubicBezTo>
                <a:close/>
                <a:moveTo>
                  <a:pt x="4578" y="2752"/>
                </a:moveTo>
                <a:cubicBezTo>
                  <a:pt x="4577" y="2770"/>
                  <a:pt x="4575" y="2785"/>
                  <a:pt x="4573" y="2798"/>
                </a:cubicBezTo>
                <a:cubicBezTo>
                  <a:pt x="4542" y="2808"/>
                  <a:pt x="4507" y="2812"/>
                  <a:pt x="4490" y="2785"/>
                </a:cubicBezTo>
                <a:cubicBezTo>
                  <a:pt x="4485" y="2778"/>
                  <a:pt x="4493" y="2761"/>
                  <a:pt x="4489" y="2753"/>
                </a:cubicBezTo>
                <a:cubicBezTo>
                  <a:pt x="4486" y="2745"/>
                  <a:pt x="4483" y="2738"/>
                  <a:pt x="4480" y="2731"/>
                </a:cubicBezTo>
                <a:cubicBezTo>
                  <a:pt x="4506" y="2697"/>
                  <a:pt x="4532" y="2663"/>
                  <a:pt x="4555" y="2628"/>
                </a:cubicBezTo>
                <a:cubicBezTo>
                  <a:pt x="4559" y="2635"/>
                  <a:pt x="4563" y="2642"/>
                  <a:pt x="4566" y="2651"/>
                </a:cubicBezTo>
                <a:cubicBezTo>
                  <a:pt x="4575" y="2681"/>
                  <a:pt x="4579" y="2720"/>
                  <a:pt x="4578" y="2752"/>
                </a:cubicBezTo>
                <a:close/>
                <a:moveTo>
                  <a:pt x="4461" y="2427"/>
                </a:moveTo>
                <a:cubicBezTo>
                  <a:pt x="4478" y="2430"/>
                  <a:pt x="4494" y="2434"/>
                  <a:pt x="4510" y="2438"/>
                </a:cubicBezTo>
                <a:cubicBezTo>
                  <a:pt x="4495" y="2444"/>
                  <a:pt x="4478" y="2447"/>
                  <a:pt x="4461" y="2449"/>
                </a:cubicBezTo>
                <a:cubicBezTo>
                  <a:pt x="4461" y="2447"/>
                  <a:pt x="4462" y="2444"/>
                  <a:pt x="4462" y="2442"/>
                </a:cubicBezTo>
                <a:cubicBezTo>
                  <a:pt x="4462" y="2437"/>
                  <a:pt x="4462" y="2432"/>
                  <a:pt x="4461" y="2427"/>
                </a:cubicBezTo>
                <a:close/>
                <a:moveTo>
                  <a:pt x="4522" y="2442"/>
                </a:moveTo>
                <a:cubicBezTo>
                  <a:pt x="4534" y="2446"/>
                  <a:pt x="4546" y="2450"/>
                  <a:pt x="4557" y="2455"/>
                </a:cubicBezTo>
                <a:cubicBezTo>
                  <a:pt x="4542" y="2459"/>
                  <a:pt x="4528" y="2464"/>
                  <a:pt x="4514" y="2469"/>
                </a:cubicBezTo>
                <a:cubicBezTo>
                  <a:pt x="4495" y="2468"/>
                  <a:pt x="4476" y="2467"/>
                  <a:pt x="4457" y="2465"/>
                </a:cubicBezTo>
                <a:cubicBezTo>
                  <a:pt x="4458" y="2462"/>
                  <a:pt x="4459" y="2458"/>
                  <a:pt x="4460" y="2455"/>
                </a:cubicBezTo>
                <a:cubicBezTo>
                  <a:pt x="4481" y="2454"/>
                  <a:pt x="4502" y="2450"/>
                  <a:pt x="4522" y="2442"/>
                </a:cubicBezTo>
                <a:close/>
                <a:moveTo>
                  <a:pt x="4525" y="2430"/>
                </a:moveTo>
                <a:cubicBezTo>
                  <a:pt x="4503" y="2423"/>
                  <a:pt x="4481" y="2419"/>
                  <a:pt x="4459" y="2415"/>
                </a:cubicBezTo>
                <a:cubicBezTo>
                  <a:pt x="4457" y="2409"/>
                  <a:pt x="4455" y="2402"/>
                  <a:pt x="4453" y="2396"/>
                </a:cubicBezTo>
                <a:cubicBezTo>
                  <a:pt x="4477" y="2406"/>
                  <a:pt x="4501" y="2417"/>
                  <a:pt x="4525" y="2430"/>
                </a:cubicBezTo>
                <a:close/>
                <a:moveTo>
                  <a:pt x="4460" y="2382"/>
                </a:moveTo>
                <a:cubicBezTo>
                  <a:pt x="4487" y="2389"/>
                  <a:pt x="4512" y="2400"/>
                  <a:pt x="4532" y="2420"/>
                </a:cubicBezTo>
                <a:cubicBezTo>
                  <a:pt x="4507" y="2406"/>
                  <a:pt x="4482" y="2392"/>
                  <a:pt x="4460" y="2382"/>
                </a:cubicBezTo>
                <a:close/>
                <a:moveTo>
                  <a:pt x="4470" y="2485"/>
                </a:moveTo>
                <a:cubicBezTo>
                  <a:pt x="4463" y="2488"/>
                  <a:pt x="4456" y="2490"/>
                  <a:pt x="4449" y="2493"/>
                </a:cubicBezTo>
                <a:cubicBezTo>
                  <a:pt x="4450" y="2489"/>
                  <a:pt x="4451" y="2486"/>
                  <a:pt x="4452" y="2482"/>
                </a:cubicBezTo>
                <a:cubicBezTo>
                  <a:pt x="4458" y="2483"/>
                  <a:pt x="4463" y="2484"/>
                  <a:pt x="4470" y="2485"/>
                </a:cubicBezTo>
                <a:close/>
                <a:moveTo>
                  <a:pt x="4507" y="2488"/>
                </a:moveTo>
                <a:cubicBezTo>
                  <a:pt x="4524" y="2488"/>
                  <a:pt x="4541" y="2488"/>
                  <a:pt x="4559" y="2489"/>
                </a:cubicBezTo>
                <a:cubicBezTo>
                  <a:pt x="4556" y="2501"/>
                  <a:pt x="4552" y="2513"/>
                  <a:pt x="4548" y="2525"/>
                </a:cubicBezTo>
                <a:cubicBezTo>
                  <a:pt x="4545" y="2536"/>
                  <a:pt x="4540" y="2546"/>
                  <a:pt x="4536" y="2556"/>
                </a:cubicBezTo>
                <a:cubicBezTo>
                  <a:pt x="4511" y="2550"/>
                  <a:pt x="4474" y="2550"/>
                  <a:pt x="4457" y="2533"/>
                </a:cubicBezTo>
                <a:cubicBezTo>
                  <a:pt x="4449" y="2526"/>
                  <a:pt x="4447" y="2518"/>
                  <a:pt x="4447" y="2509"/>
                </a:cubicBezTo>
                <a:cubicBezTo>
                  <a:pt x="4466" y="2502"/>
                  <a:pt x="4486" y="2495"/>
                  <a:pt x="4507" y="2488"/>
                </a:cubicBezTo>
                <a:close/>
                <a:moveTo>
                  <a:pt x="4616" y="2289"/>
                </a:moveTo>
                <a:cubicBezTo>
                  <a:pt x="4627" y="2294"/>
                  <a:pt x="4636" y="2301"/>
                  <a:pt x="4645" y="2310"/>
                </a:cubicBezTo>
                <a:cubicBezTo>
                  <a:pt x="4640" y="2317"/>
                  <a:pt x="4636" y="2324"/>
                  <a:pt x="4631" y="2331"/>
                </a:cubicBezTo>
                <a:cubicBezTo>
                  <a:pt x="4628" y="2317"/>
                  <a:pt x="4623" y="2302"/>
                  <a:pt x="4616" y="2289"/>
                </a:cubicBezTo>
                <a:close/>
                <a:moveTo>
                  <a:pt x="4650" y="2315"/>
                </a:moveTo>
                <a:cubicBezTo>
                  <a:pt x="4663" y="2328"/>
                  <a:pt x="4674" y="2345"/>
                  <a:pt x="4684" y="2364"/>
                </a:cubicBezTo>
                <a:cubicBezTo>
                  <a:pt x="4691" y="2377"/>
                  <a:pt x="4688" y="2385"/>
                  <a:pt x="4699" y="2402"/>
                </a:cubicBezTo>
                <a:cubicBezTo>
                  <a:pt x="4707" y="2415"/>
                  <a:pt x="4716" y="2425"/>
                  <a:pt x="4726" y="2435"/>
                </a:cubicBezTo>
                <a:cubicBezTo>
                  <a:pt x="4717" y="2434"/>
                  <a:pt x="4709" y="2434"/>
                  <a:pt x="4701" y="2434"/>
                </a:cubicBezTo>
                <a:cubicBezTo>
                  <a:pt x="4690" y="2424"/>
                  <a:pt x="4679" y="2413"/>
                  <a:pt x="4671" y="2399"/>
                </a:cubicBezTo>
                <a:cubicBezTo>
                  <a:pt x="4658" y="2378"/>
                  <a:pt x="4646" y="2358"/>
                  <a:pt x="4634" y="2340"/>
                </a:cubicBezTo>
                <a:cubicBezTo>
                  <a:pt x="4639" y="2331"/>
                  <a:pt x="4645" y="2323"/>
                  <a:pt x="4650" y="2315"/>
                </a:cubicBezTo>
                <a:close/>
                <a:moveTo>
                  <a:pt x="4740" y="2449"/>
                </a:moveTo>
                <a:cubicBezTo>
                  <a:pt x="4744" y="2453"/>
                  <a:pt x="4748" y="2457"/>
                  <a:pt x="4752" y="2461"/>
                </a:cubicBezTo>
                <a:cubicBezTo>
                  <a:pt x="4742" y="2458"/>
                  <a:pt x="4731" y="2453"/>
                  <a:pt x="4722" y="2448"/>
                </a:cubicBezTo>
                <a:cubicBezTo>
                  <a:pt x="4728" y="2448"/>
                  <a:pt x="4734" y="2449"/>
                  <a:pt x="4740" y="2449"/>
                </a:cubicBezTo>
                <a:close/>
                <a:moveTo>
                  <a:pt x="4641" y="2437"/>
                </a:moveTo>
                <a:cubicBezTo>
                  <a:pt x="4639" y="2432"/>
                  <a:pt x="4638" y="2428"/>
                  <a:pt x="4636" y="2424"/>
                </a:cubicBezTo>
                <a:cubicBezTo>
                  <a:pt x="4637" y="2417"/>
                  <a:pt x="4638" y="2410"/>
                  <a:pt x="4638" y="2404"/>
                </a:cubicBezTo>
                <a:cubicBezTo>
                  <a:pt x="4644" y="2415"/>
                  <a:pt x="4651" y="2425"/>
                  <a:pt x="4658" y="2435"/>
                </a:cubicBezTo>
                <a:cubicBezTo>
                  <a:pt x="4653" y="2435"/>
                  <a:pt x="4648" y="2436"/>
                  <a:pt x="4643" y="2436"/>
                </a:cubicBezTo>
                <a:cubicBezTo>
                  <a:pt x="4643" y="2436"/>
                  <a:pt x="4642" y="2437"/>
                  <a:pt x="4641" y="2437"/>
                </a:cubicBezTo>
                <a:close/>
                <a:moveTo>
                  <a:pt x="4647" y="2452"/>
                </a:moveTo>
                <a:cubicBezTo>
                  <a:pt x="4654" y="2451"/>
                  <a:pt x="4662" y="2450"/>
                  <a:pt x="4670" y="2449"/>
                </a:cubicBezTo>
                <a:cubicBezTo>
                  <a:pt x="4680" y="2460"/>
                  <a:pt x="4692" y="2470"/>
                  <a:pt x="4708" y="2479"/>
                </a:cubicBezTo>
                <a:cubicBezTo>
                  <a:pt x="4731" y="2491"/>
                  <a:pt x="4755" y="2496"/>
                  <a:pt x="4779" y="2499"/>
                </a:cubicBezTo>
                <a:cubicBezTo>
                  <a:pt x="4771" y="2501"/>
                  <a:pt x="4762" y="2503"/>
                  <a:pt x="4754" y="2503"/>
                </a:cubicBezTo>
                <a:cubicBezTo>
                  <a:pt x="4728" y="2492"/>
                  <a:pt x="4702" y="2483"/>
                  <a:pt x="4673" y="2478"/>
                </a:cubicBezTo>
                <a:cubicBezTo>
                  <a:pt x="4667" y="2476"/>
                  <a:pt x="4660" y="2475"/>
                  <a:pt x="4653" y="2475"/>
                </a:cubicBezTo>
                <a:cubicBezTo>
                  <a:pt x="4651" y="2467"/>
                  <a:pt x="4649" y="2459"/>
                  <a:pt x="4647" y="2452"/>
                </a:cubicBezTo>
                <a:close/>
                <a:moveTo>
                  <a:pt x="4785" y="2505"/>
                </a:moveTo>
                <a:cubicBezTo>
                  <a:pt x="4786" y="2509"/>
                  <a:pt x="4788" y="2513"/>
                  <a:pt x="4790" y="2517"/>
                </a:cubicBezTo>
                <a:cubicBezTo>
                  <a:pt x="4782" y="2515"/>
                  <a:pt x="4775" y="2513"/>
                  <a:pt x="4767" y="2509"/>
                </a:cubicBezTo>
                <a:cubicBezTo>
                  <a:pt x="4767" y="2509"/>
                  <a:pt x="4766" y="2509"/>
                  <a:pt x="4766" y="2509"/>
                </a:cubicBezTo>
                <a:cubicBezTo>
                  <a:pt x="4772" y="2508"/>
                  <a:pt x="4778" y="2507"/>
                  <a:pt x="4785" y="2505"/>
                </a:cubicBezTo>
                <a:close/>
                <a:moveTo>
                  <a:pt x="4672" y="2550"/>
                </a:moveTo>
                <a:cubicBezTo>
                  <a:pt x="4667" y="2533"/>
                  <a:pt x="4664" y="2515"/>
                  <a:pt x="4659" y="2498"/>
                </a:cubicBezTo>
                <a:cubicBezTo>
                  <a:pt x="4701" y="2507"/>
                  <a:pt x="4737" y="2522"/>
                  <a:pt x="4779" y="2538"/>
                </a:cubicBezTo>
                <a:cubicBezTo>
                  <a:pt x="4785" y="2540"/>
                  <a:pt x="4790" y="2541"/>
                  <a:pt x="4796" y="2542"/>
                </a:cubicBezTo>
                <a:cubicBezTo>
                  <a:pt x="4796" y="2544"/>
                  <a:pt x="4796" y="2545"/>
                  <a:pt x="4796" y="2546"/>
                </a:cubicBezTo>
                <a:cubicBezTo>
                  <a:pt x="4801" y="2587"/>
                  <a:pt x="4793" y="2630"/>
                  <a:pt x="4793" y="2672"/>
                </a:cubicBezTo>
                <a:cubicBezTo>
                  <a:pt x="4781" y="2688"/>
                  <a:pt x="4768" y="2703"/>
                  <a:pt x="4755" y="2718"/>
                </a:cubicBezTo>
                <a:cubicBezTo>
                  <a:pt x="4717" y="2669"/>
                  <a:pt x="4688" y="2617"/>
                  <a:pt x="4672" y="2550"/>
                </a:cubicBezTo>
                <a:close/>
                <a:moveTo>
                  <a:pt x="4805" y="2777"/>
                </a:moveTo>
                <a:cubicBezTo>
                  <a:pt x="4790" y="2761"/>
                  <a:pt x="4777" y="2746"/>
                  <a:pt x="4764" y="2730"/>
                </a:cubicBezTo>
                <a:cubicBezTo>
                  <a:pt x="4774" y="2721"/>
                  <a:pt x="4784" y="2711"/>
                  <a:pt x="4794" y="2701"/>
                </a:cubicBezTo>
                <a:cubicBezTo>
                  <a:pt x="4794" y="2702"/>
                  <a:pt x="4794" y="2703"/>
                  <a:pt x="4794" y="2704"/>
                </a:cubicBezTo>
                <a:cubicBezTo>
                  <a:pt x="4797" y="2730"/>
                  <a:pt x="4801" y="2754"/>
                  <a:pt x="4805" y="2777"/>
                </a:cubicBezTo>
                <a:close/>
                <a:moveTo>
                  <a:pt x="4691" y="2753"/>
                </a:moveTo>
                <a:cubicBezTo>
                  <a:pt x="4696" y="2758"/>
                  <a:pt x="4700" y="2762"/>
                  <a:pt x="4705" y="2767"/>
                </a:cubicBezTo>
                <a:cubicBezTo>
                  <a:pt x="4700" y="2771"/>
                  <a:pt x="4696" y="2775"/>
                  <a:pt x="4691" y="2779"/>
                </a:cubicBezTo>
                <a:cubicBezTo>
                  <a:pt x="4691" y="2771"/>
                  <a:pt x="4691" y="2762"/>
                  <a:pt x="4691" y="2753"/>
                </a:cubicBezTo>
                <a:close/>
                <a:moveTo>
                  <a:pt x="4728" y="2976"/>
                </a:moveTo>
                <a:cubicBezTo>
                  <a:pt x="4712" y="2932"/>
                  <a:pt x="4701" y="2886"/>
                  <a:pt x="4695" y="2839"/>
                </a:cubicBezTo>
                <a:cubicBezTo>
                  <a:pt x="4693" y="2822"/>
                  <a:pt x="4692" y="2805"/>
                  <a:pt x="4691" y="2787"/>
                </a:cubicBezTo>
                <a:cubicBezTo>
                  <a:pt x="4698" y="2783"/>
                  <a:pt x="4704" y="2778"/>
                  <a:pt x="4711" y="2773"/>
                </a:cubicBezTo>
                <a:cubicBezTo>
                  <a:pt x="4728" y="2789"/>
                  <a:pt x="4746" y="2806"/>
                  <a:pt x="4763" y="2824"/>
                </a:cubicBezTo>
                <a:cubicBezTo>
                  <a:pt x="4781" y="2842"/>
                  <a:pt x="4794" y="2860"/>
                  <a:pt x="4804" y="2878"/>
                </a:cubicBezTo>
                <a:cubicBezTo>
                  <a:pt x="4796" y="2908"/>
                  <a:pt x="4778" y="2936"/>
                  <a:pt x="4743" y="2964"/>
                </a:cubicBezTo>
                <a:cubicBezTo>
                  <a:pt x="4738" y="2968"/>
                  <a:pt x="4733" y="2972"/>
                  <a:pt x="4728" y="2976"/>
                </a:cubicBezTo>
                <a:close/>
                <a:moveTo>
                  <a:pt x="4821" y="2931"/>
                </a:moveTo>
                <a:cubicBezTo>
                  <a:pt x="4828" y="2978"/>
                  <a:pt x="4812" y="3027"/>
                  <a:pt x="4780" y="3085"/>
                </a:cubicBezTo>
                <a:cubicBezTo>
                  <a:pt x="4763" y="3058"/>
                  <a:pt x="4749" y="3029"/>
                  <a:pt x="4737" y="3000"/>
                </a:cubicBezTo>
                <a:cubicBezTo>
                  <a:pt x="4762" y="2981"/>
                  <a:pt x="4786" y="2962"/>
                  <a:pt x="4809" y="2942"/>
                </a:cubicBezTo>
                <a:cubicBezTo>
                  <a:pt x="4813" y="2938"/>
                  <a:pt x="4817" y="2934"/>
                  <a:pt x="4821" y="2931"/>
                </a:cubicBezTo>
                <a:close/>
                <a:moveTo>
                  <a:pt x="4789" y="2415"/>
                </a:moveTo>
                <a:cubicBezTo>
                  <a:pt x="4771" y="2398"/>
                  <a:pt x="4756" y="2385"/>
                  <a:pt x="4740" y="2338"/>
                </a:cubicBezTo>
                <a:cubicBezTo>
                  <a:pt x="4728" y="2303"/>
                  <a:pt x="4747" y="2314"/>
                  <a:pt x="4729" y="2277"/>
                </a:cubicBezTo>
                <a:cubicBezTo>
                  <a:pt x="4721" y="2262"/>
                  <a:pt x="4710" y="2249"/>
                  <a:pt x="4698" y="2238"/>
                </a:cubicBezTo>
                <a:cubicBezTo>
                  <a:pt x="4706" y="2226"/>
                  <a:pt x="4715" y="2215"/>
                  <a:pt x="4725" y="2206"/>
                </a:cubicBezTo>
                <a:cubicBezTo>
                  <a:pt x="4751" y="2217"/>
                  <a:pt x="4775" y="2233"/>
                  <a:pt x="4795" y="2260"/>
                </a:cubicBezTo>
                <a:cubicBezTo>
                  <a:pt x="4845" y="2326"/>
                  <a:pt x="4807" y="2370"/>
                  <a:pt x="4789" y="2415"/>
                </a:cubicBezTo>
                <a:close/>
                <a:moveTo>
                  <a:pt x="4837" y="2082"/>
                </a:moveTo>
                <a:cubicBezTo>
                  <a:pt x="4843" y="2091"/>
                  <a:pt x="4846" y="2098"/>
                  <a:pt x="4849" y="2104"/>
                </a:cubicBezTo>
                <a:cubicBezTo>
                  <a:pt x="4843" y="2102"/>
                  <a:pt x="4836" y="2101"/>
                  <a:pt x="4829" y="2100"/>
                </a:cubicBezTo>
                <a:cubicBezTo>
                  <a:pt x="4806" y="2096"/>
                  <a:pt x="4774" y="2100"/>
                  <a:pt x="4754" y="2086"/>
                </a:cubicBezTo>
                <a:cubicBezTo>
                  <a:pt x="4753" y="2085"/>
                  <a:pt x="4753" y="2085"/>
                  <a:pt x="4752" y="2084"/>
                </a:cubicBezTo>
                <a:cubicBezTo>
                  <a:pt x="4765" y="2077"/>
                  <a:pt x="4778" y="2069"/>
                  <a:pt x="4791" y="2060"/>
                </a:cubicBezTo>
                <a:cubicBezTo>
                  <a:pt x="4795" y="2057"/>
                  <a:pt x="4799" y="2054"/>
                  <a:pt x="4803" y="2050"/>
                </a:cubicBezTo>
                <a:cubicBezTo>
                  <a:pt x="4816" y="2058"/>
                  <a:pt x="4828" y="2067"/>
                  <a:pt x="4837" y="2082"/>
                </a:cubicBezTo>
                <a:close/>
                <a:moveTo>
                  <a:pt x="4821" y="2037"/>
                </a:moveTo>
                <a:cubicBezTo>
                  <a:pt x="4825" y="2034"/>
                  <a:pt x="4829" y="2031"/>
                  <a:pt x="4833" y="2028"/>
                </a:cubicBezTo>
                <a:cubicBezTo>
                  <a:pt x="4839" y="2039"/>
                  <a:pt x="4843" y="2050"/>
                  <a:pt x="4847" y="2062"/>
                </a:cubicBezTo>
                <a:cubicBezTo>
                  <a:pt x="4839" y="2051"/>
                  <a:pt x="4830" y="2043"/>
                  <a:pt x="4821" y="2037"/>
                </a:cubicBezTo>
                <a:close/>
                <a:moveTo>
                  <a:pt x="4740" y="2069"/>
                </a:moveTo>
                <a:cubicBezTo>
                  <a:pt x="4734" y="2058"/>
                  <a:pt x="4731" y="2044"/>
                  <a:pt x="4729" y="2030"/>
                </a:cubicBezTo>
                <a:cubicBezTo>
                  <a:pt x="4747" y="2033"/>
                  <a:pt x="4766" y="2035"/>
                  <a:pt x="4782" y="2041"/>
                </a:cubicBezTo>
                <a:cubicBezTo>
                  <a:pt x="4769" y="2051"/>
                  <a:pt x="4755" y="2061"/>
                  <a:pt x="4740" y="2069"/>
                </a:cubicBezTo>
                <a:close/>
                <a:moveTo>
                  <a:pt x="4735" y="2091"/>
                </a:moveTo>
                <a:cubicBezTo>
                  <a:pt x="4742" y="2098"/>
                  <a:pt x="4751" y="2104"/>
                  <a:pt x="4765" y="2108"/>
                </a:cubicBezTo>
                <a:cubicBezTo>
                  <a:pt x="4788" y="2116"/>
                  <a:pt x="4815" y="2110"/>
                  <a:pt x="4838" y="2118"/>
                </a:cubicBezTo>
                <a:cubicBezTo>
                  <a:pt x="4850" y="2119"/>
                  <a:pt x="4858" y="2125"/>
                  <a:pt x="4861" y="2135"/>
                </a:cubicBezTo>
                <a:cubicBezTo>
                  <a:pt x="4860" y="2135"/>
                  <a:pt x="4858" y="2135"/>
                  <a:pt x="4856" y="2135"/>
                </a:cubicBezTo>
                <a:cubicBezTo>
                  <a:pt x="4806" y="2122"/>
                  <a:pt x="4756" y="2111"/>
                  <a:pt x="4710" y="2100"/>
                </a:cubicBezTo>
                <a:cubicBezTo>
                  <a:pt x="4718" y="2098"/>
                  <a:pt x="4727" y="2095"/>
                  <a:pt x="4735" y="2091"/>
                </a:cubicBezTo>
                <a:close/>
                <a:moveTo>
                  <a:pt x="4857" y="2249"/>
                </a:moveTo>
                <a:cubicBezTo>
                  <a:pt x="4857" y="2252"/>
                  <a:pt x="4858" y="2254"/>
                  <a:pt x="4858" y="2256"/>
                </a:cubicBezTo>
                <a:cubicBezTo>
                  <a:pt x="4850" y="2241"/>
                  <a:pt x="4839" y="2227"/>
                  <a:pt x="4826" y="2214"/>
                </a:cubicBezTo>
                <a:cubicBezTo>
                  <a:pt x="4839" y="2217"/>
                  <a:pt x="4853" y="2220"/>
                  <a:pt x="4867" y="2223"/>
                </a:cubicBezTo>
                <a:cubicBezTo>
                  <a:pt x="4862" y="2244"/>
                  <a:pt x="4859" y="2214"/>
                  <a:pt x="4857" y="2249"/>
                </a:cubicBezTo>
                <a:close/>
                <a:moveTo>
                  <a:pt x="4910" y="2057"/>
                </a:moveTo>
                <a:cubicBezTo>
                  <a:pt x="4914" y="2075"/>
                  <a:pt x="4913" y="2093"/>
                  <a:pt x="4910" y="2111"/>
                </a:cubicBezTo>
                <a:cubicBezTo>
                  <a:pt x="4899" y="2111"/>
                  <a:pt x="4888" y="2109"/>
                  <a:pt x="4879" y="2104"/>
                </a:cubicBezTo>
                <a:cubicBezTo>
                  <a:pt x="4872" y="2094"/>
                  <a:pt x="4867" y="2085"/>
                  <a:pt x="4863" y="2074"/>
                </a:cubicBezTo>
                <a:cubicBezTo>
                  <a:pt x="4857" y="2056"/>
                  <a:pt x="4854" y="2037"/>
                  <a:pt x="4847" y="2019"/>
                </a:cubicBezTo>
                <a:cubicBezTo>
                  <a:pt x="4857" y="2014"/>
                  <a:pt x="4866" y="2010"/>
                  <a:pt x="4876" y="2008"/>
                </a:cubicBezTo>
                <a:cubicBezTo>
                  <a:pt x="4877" y="2008"/>
                  <a:pt x="4878" y="2008"/>
                  <a:pt x="4880" y="2007"/>
                </a:cubicBezTo>
                <a:cubicBezTo>
                  <a:pt x="4893" y="2018"/>
                  <a:pt x="4903" y="2030"/>
                  <a:pt x="4910" y="2057"/>
                </a:cubicBezTo>
                <a:close/>
                <a:moveTo>
                  <a:pt x="4887" y="1914"/>
                </a:moveTo>
                <a:cubicBezTo>
                  <a:pt x="4887" y="1912"/>
                  <a:pt x="4887" y="1909"/>
                  <a:pt x="4886" y="1907"/>
                </a:cubicBezTo>
                <a:cubicBezTo>
                  <a:pt x="4899" y="1904"/>
                  <a:pt x="4912" y="1901"/>
                  <a:pt x="4925" y="1896"/>
                </a:cubicBezTo>
                <a:cubicBezTo>
                  <a:pt x="4932" y="1897"/>
                  <a:pt x="4938" y="1898"/>
                  <a:pt x="4945" y="1900"/>
                </a:cubicBezTo>
                <a:cubicBezTo>
                  <a:pt x="4955" y="1902"/>
                  <a:pt x="4965" y="1906"/>
                  <a:pt x="4974" y="1909"/>
                </a:cubicBezTo>
                <a:cubicBezTo>
                  <a:pt x="4974" y="1911"/>
                  <a:pt x="4973" y="1913"/>
                  <a:pt x="4972" y="1915"/>
                </a:cubicBezTo>
                <a:cubicBezTo>
                  <a:pt x="4977" y="1931"/>
                  <a:pt x="4982" y="1952"/>
                  <a:pt x="4990" y="1972"/>
                </a:cubicBezTo>
                <a:cubicBezTo>
                  <a:pt x="4955" y="1991"/>
                  <a:pt x="4919" y="1998"/>
                  <a:pt x="4887" y="1914"/>
                </a:cubicBezTo>
                <a:close/>
                <a:moveTo>
                  <a:pt x="5341" y="1011"/>
                </a:moveTo>
                <a:cubicBezTo>
                  <a:pt x="5343" y="1010"/>
                  <a:pt x="5345" y="1009"/>
                  <a:pt x="5347" y="1008"/>
                </a:cubicBezTo>
                <a:cubicBezTo>
                  <a:pt x="5349" y="1014"/>
                  <a:pt x="5351" y="1021"/>
                  <a:pt x="5352" y="1029"/>
                </a:cubicBezTo>
                <a:cubicBezTo>
                  <a:pt x="5353" y="1030"/>
                  <a:pt x="5354" y="1030"/>
                  <a:pt x="5354" y="1031"/>
                </a:cubicBezTo>
                <a:cubicBezTo>
                  <a:pt x="5342" y="1030"/>
                  <a:pt x="5329" y="1028"/>
                  <a:pt x="5317" y="1027"/>
                </a:cubicBezTo>
                <a:cubicBezTo>
                  <a:pt x="5324" y="1021"/>
                  <a:pt x="5332" y="1016"/>
                  <a:pt x="5341" y="1011"/>
                </a:cubicBezTo>
                <a:close/>
                <a:moveTo>
                  <a:pt x="5338" y="841"/>
                </a:moveTo>
                <a:cubicBezTo>
                  <a:pt x="5344" y="835"/>
                  <a:pt x="5349" y="830"/>
                  <a:pt x="5355" y="824"/>
                </a:cubicBezTo>
                <a:cubicBezTo>
                  <a:pt x="5366" y="812"/>
                  <a:pt x="5377" y="801"/>
                  <a:pt x="5389" y="792"/>
                </a:cubicBezTo>
                <a:cubicBezTo>
                  <a:pt x="5387" y="803"/>
                  <a:pt x="5386" y="813"/>
                  <a:pt x="5384" y="821"/>
                </a:cubicBezTo>
                <a:cubicBezTo>
                  <a:pt x="5378" y="827"/>
                  <a:pt x="5371" y="833"/>
                  <a:pt x="5365" y="839"/>
                </a:cubicBezTo>
                <a:cubicBezTo>
                  <a:pt x="5356" y="841"/>
                  <a:pt x="5348" y="841"/>
                  <a:pt x="5338" y="841"/>
                </a:cubicBezTo>
                <a:close/>
                <a:moveTo>
                  <a:pt x="5649" y="876"/>
                </a:moveTo>
                <a:cubicBezTo>
                  <a:pt x="5649" y="888"/>
                  <a:pt x="5649" y="901"/>
                  <a:pt x="5648" y="913"/>
                </a:cubicBezTo>
                <a:cubicBezTo>
                  <a:pt x="5627" y="931"/>
                  <a:pt x="5587" y="960"/>
                  <a:pt x="5543" y="984"/>
                </a:cubicBezTo>
                <a:cubicBezTo>
                  <a:pt x="5560" y="955"/>
                  <a:pt x="5570" y="920"/>
                  <a:pt x="5574" y="886"/>
                </a:cubicBezTo>
                <a:cubicBezTo>
                  <a:pt x="5598" y="879"/>
                  <a:pt x="5624" y="876"/>
                  <a:pt x="5649" y="876"/>
                </a:cubicBezTo>
                <a:close/>
                <a:moveTo>
                  <a:pt x="5601" y="869"/>
                </a:moveTo>
                <a:cubicBezTo>
                  <a:pt x="5604" y="866"/>
                  <a:pt x="5608" y="863"/>
                  <a:pt x="5613" y="858"/>
                </a:cubicBezTo>
                <a:cubicBezTo>
                  <a:pt x="5617" y="850"/>
                  <a:pt x="5621" y="842"/>
                  <a:pt x="5624" y="833"/>
                </a:cubicBezTo>
                <a:cubicBezTo>
                  <a:pt x="5632" y="815"/>
                  <a:pt x="5644" y="800"/>
                  <a:pt x="5661" y="787"/>
                </a:cubicBezTo>
                <a:cubicBezTo>
                  <a:pt x="5654" y="813"/>
                  <a:pt x="5651" y="840"/>
                  <a:pt x="5650" y="867"/>
                </a:cubicBezTo>
                <a:cubicBezTo>
                  <a:pt x="5633" y="867"/>
                  <a:pt x="5617" y="867"/>
                  <a:pt x="5601" y="869"/>
                </a:cubicBezTo>
                <a:close/>
                <a:moveTo>
                  <a:pt x="5561" y="1017"/>
                </a:moveTo>
                <a:cubicBezTo>
                  <a:pt x="5552" y="1010"/>
                  <a:pt x="5543" y="1004"/>
                  <a:pt x="5533" y="998"/>
                </a:cubicBezTo>
                <a:cubicBezTo>
                  <a:pt x="5575" y="979"/>
                  <a:pt x="5614" y="952"/>
                  <a:pt x="5648" y="915"/>
                </a:cubicBezTo>
                <a:cubicBezTo>
                  <a:pt x="5648" y="929"/>
                  <a:pt x="5647" y="943"/>
                  <a:pt x="5646" y="956"/>
                </a:cubicBezTo>
                <a:cubicBezTo>
                  <a:pt x="5637" y="960"/>
                  <a:pt x="5628" y="964"/>
                  <a:pt x="5620" y="968"/>
                </a:cubicBezTo>
                <a:cubicBezTo>
                  <a:pt x="5596" y="982"/>
                  <a:pt x="5579" y="1000"/>
                  <a:pt x="5561" y="1017"/>
                </a:cubicBezTo>
                <a:close/>
                <a:moveTo>
                  <a:pt x="5568" y="1042"/>
                </a:moveTo>
                <a:cubicBezTo>
                  <a:pt x="5577" y="1052"/>
                  <a:pt x="5583" y="1062"/>
                  <a:pt x="5586" y="1073"/>
                </a:cubicBezTo>
                <a:cubicBezTo>
                  <a:pt x="5572" y="1075"/>
                  <a:pt x="5557" y="1072"/>
                  <a:pt x="5541" y="1063"/>
                </a:cubicBezTo>
                <a:cubicBezTo>
                  <a:pt x="5541" y="1063"/>
                  <a:pt x="5540" y="1063"/>
                  <a:pt x="5539" y="1063"/>
                </a:cubicBezTo>
                <a:cubicBezTo>
                  <a:pt x="5550" y="1057"/>
                  <a:pt x="5559" y="1050"/>
                  <a:pt x="5568" y="1042"/>
                </a:cubicBezTo>
                <a:close/>
                <a:moveTo>
                  <a:pt x="5550" y="913"/>
                </a:moveTo>
                <a:cubicBezTo>
                  <a:pt x="5538" y="945"/>
                  <a:pt x="5524" y="968"/>
                  <a:pt x="5507" y="986"/>
                </a:cubicBezTo>
                <a:cubicBezTo>
                  <a:pt x="5501" y="983"/>
                  <a:pt x="5494" y="981"/>
                  <a:pt x="5488" y="979"/>
                </a:cubicBezTo>
                <a:cubicBezTo>
                  <a:pt x="5480" y="977"/>
                  <a:pt x="5473" y="976"/>
                  <a:pt x="5465" y="975"/>
                </a:cubicBezTo>
                <a:cubicBezTo>
                  <a:pt x="5474" y="963"/>
                  <a:pt x="5481" y="948"/>
                  <a:pt x="5491" y="937"/>
                </a:cubicBezTo>
                <a:cubicBezTo>
                  <a:pt x="5509" y="917"/>
                  <a:pt x="5531" y="903"/>
                  <a:pt x="5556" y="893"/>
                </a:cubicBezTo>
                <a:cubicBezTo>
                  <a:pt x="5554" y="900"/>
                  <a:pt x="5552" y="906"/>
                  <a:pt x="5550" y="913"/>
                </a:cubicBezTo>
                <a:close/>
                <a:moveTo>
                  <a:pt x="5507" y="904"/>
                </a:moveTo>
                <a:cubicBezTo>
                  <a:pt x="5479" y="924"/>
                  <a:pt x="5461" y="953"/>
                  <a:pt x="5436" y="973"/>
                </a:cubicBezTo>
                <a:cubicBezTo>
                  <a:pt x="5419" y="972"/>
                  <a:pt x="5401" y="975"/>
                  <a:pt x="5385" y="979"/>
                </a:cubicBezTo>
                <a:cubicBezTo>
                  <a:pt x="5385" y="979"/>
                  <a:pt x="5386" y="978"/>
                  <a:pt x="5387" y="978"/>
                </a:cubicBezTo>
                <a:cubicBezTo>
                  <a:pt x="5428" y="950"/>
                  <a:pt x="5464" y="905"/>
                  <a:pt x="5517" y="890"/>
                </a:cubicBezTo>
                <a:cubicBezTo>
                  <a:pt x="5522" y="888"/>
                  <a:pt x="5528" y="888"/>
                  <a:pt x="5534" y="888"/>
                </a:cubicBezTo>
                <a:cubicBezTo>
                  <a:pt x="5525" y="892"/>
                  <a:pt x="5516" y="898"/>
                  <a:pt x="5507" y="904"/>
                </a:cubicBezTo>
                <a:close/>
                <a:moveTo>
                  <a:pt x="5453" y="987"/>
                </a:moveTo>
                <a:cubicBezTo>
                  <a:pt x="5467" y="988"/>
                  <a:pt x="5482" y="991"/>
                  <a:pt x="5496" y="996"/>
                </a:cubicBezTo>
                <a:cubicBezTo>
                  <a:pt x="5483" y="1006"/>
                  <a:pt x="5469" y="1014"/>
                  <a:pt x="5451" y="1019"/>
                </a:cubicBezTo>
                <a:cubicBezTo>
                  <a:pt x="5424" y="1025"/>
                  <a:pt x="5400" y="1022"/>
                  <a:pt x="5383" y="1008"/>
                </a:cubicBezTo>
                <a:cubicBezTo>
                  <a:pt x="5408" y="1009"/>
                  <a:pt x="5431" y="1004"/>
                  <a:pt x="5453" y="987"/>
                </a:cubicBezTo>
                <a:close/>
                <a:moveTo>
                  <a:pt x="5471" y="1047"/>
                </a:moveTo>
                <a:cubicBezTo>
                  <a:pt x="5493" y="1039"/>
                  <a:pt x="5510" y="1025"/>
                  <a:pt x="5525" y="1009"/>
                </a:cubicBezTo>
                <a:cubicBezTo>
                  <a:pt x="5534" y="1014"/>
                  <a:pt x="5543" y="1019"/>
                  <a:pt x="5551" y="1026"/>
                </a:cubicBezTo>
                <a:cubicBezTo>
                  <a:pt x="5533" y="1042"/>
                  <a:pt x="5514" y="1056"/>
                  <a:pt x="5488" y="1064"/>
                </a:cubicBezTo>
                <a:cubicBezTo>
                  <a:pt x="5452" y="1074"/>
                  <a:pt x="5413" y="1073"/>
                  <a:pt x="5377" y="1085"/>
                </a:cubicBezTo>
                <a:cubicBezTo>
                  <a:pt x="5360" y="1092"/>
                  <a:pt x="5344" y="1098"/>
                  <a:pt x="5329" y="1104"/>
                </a:cubicBezTo>
                <a:cubicBezTo>
                  <a:pt x="5313" y="1090"/>
                  <a:pt x="5297" y="1079"/>
                  <a:pt x="5276" y="1071"/>
                </a:cubicBezTo>
                <a:cubicBezTo>
                  <a:pt x="5278" y="1068"/>
                  <a:pt x="5280" y="1065"/>
                  <a:pt x="5282" y="1062"/>
                </a:cubicBezTo>
                <a:cubicBezTo>
                  <a:pt x="5346" y="1047"/>
                  <a:pt x="5408" y="1071"/>
                  <a:pt x="5471" y="1047"/>
                </a:cubicBezTo>
                <a:close/>
                <a:moveTo>
                  <a:pt x="4952" y="1859"/>
                </a:moveTo>
                <a:cubicBezTo>
                  <a:pt x="4938" y="1859"/>
                  <a:pt x="4925" y="1859"/>
                  <a:pt x="4910" y="1858"/>
                </a:cubicBezTo>
                <a:cubicBezTo>
                  <a:pt x="4914" y="1852"/>
                  <a:pt x="4918" y="1846"/>
                  <a:pt x="4921" y="1840"/>
                </a:cubicBezTo>
                <a:cubicBezTo>
                  <a:pt x="4933" y="1840"/>
                  <a:pt x="4945" y="1841"/>
                  <a:pt x="4957" y="1842"/>
                </a:cubicBezTo>
                <a:cubicBezTo>
                  <a:pt x="4959" y="1845"/>
                  <a:pt x="4962" y="1848"/>
                  <a:pt x="4964" y="1850"/>
                </a:cubicBezTo>
                <a:cubicBezTo>
                  <a:pt x="4960" y="1854"/>
                  <a:pt x="4956" y="1856"/>
                  <a:pt x="4952" y="1859"/>
                </a:cubicBezTo>
                <a:close/>
                <a:moveTo>
                  <a:pt x="4972" y="1873"/>
                </a:moveTo>
                <a:cubicBezTo>
                  <a:pt x="4974" y="1873"/>
                  <a:pt x="4975" y="1873"/>
                  <a:pt x="4976" y="1873"/>
                </a:cubicBezTo>
                <a:cubicBezTo>
                  <a:pt x="4978" y="1880"/>
                  <a:pt x="4979" y="1887"/>
                  <a:pt x="4978" y="1894"/>
                </a:cubicBezTo>
                <a:cubicBezTo>
                  <a:pt x="4969" y="1891"/>
                  <a:pt x="4961" y="1888"/>
                  <a:pt x="4952" y="1885"/>
                </a:cubicBezTo>
                <a:cubicBezTo>
                  <a:pt x="4959" y="1881"/>
                  <a:pt x="4965" y="1877"/>
                  <a:pt x="4972" y="1873"/>
                </a:cubicBezTo>
                <a:close/>
                <a:moveTo>
                  <a:pt x="5276" y="1270"/>
                </a:moveTo>
                <a:cubicBezTo>
                  <a:pt x="5270" y="1268"/>
                  <a:pt x="5262" y="1265"/>
                  <a:pt x="5255" y="1263"/>
                </a:cubicBezTo>
                <a:cubicBezTo>
                  <a:pt x="5256" y="1262"/>
                  <a:pt x="5257" y="1261"/>
                  <a:pt x="5258" y="1260"/>
                </a:cubicBezTo>
                <a:cubicBezTo>
                  <a:pt x="5283" y="1260"/>
                  <a:pt x="5308" y="1249"/>
                  <a:pt x="5331" y="1239"/>
                </a:cubicBezTo>
                <a:cubicBezTo>
                  <a:pt x="5324" y="1245"/>
                  <a:pt x="5318" y="1252"/>
                  <a:pt x="5312" y="1258"/>
                </a:cubicBezTo>
                <a:cubicBezTo>
                  <a:pt x="5306" y="1265"/>
                  <a:pt x="5301" y="1273"/>
                  <a:pt x="5296" y="1281"/>
                </a:cubicBezTo>
                <a:cubicBezTo>
                  <a:pt x="5291" y="1277"/>
                  <a:pt x="5284" y="1273"/>
                  <a:pt x="5276" y="1270"/>
                </a:cubicBezTo>
                <a:close/>
                <a:moveTo>
                  <a:pt x="5290" y="1292"/>
                </a:moveTo>
                <a:cubicBezTo>
                  <a:pt x="5284" y="1302"/>
                  <a:pt x="5279" y="1313"/>
                  <a:pt x="5274" y="1323"/>
                </a:cubicBezTo>
                <a:cubicBezTo>
                  <a:pt x="5262" y="1311"/>
                  <a:pt x="5248" y="1300"/>
                  <a:pt x="5233" y="1291"/>
                </a:cubicBezTo>
                <a:cubicBezTo>
                  <a:pt x="5235" y="1289"/>
                  <a:pt x="5237" y="1287"/>
                  <a:pt x="5239" y="1285"/>
                </a:cubicBezTo>
                <a:cubicBezTo>
                  <a:pt x="5242" y="1281"/>
                  <a:pt x="5244" y="1278"/>
                  <a:pt x="5247" y="1275"/>
                </a:cubicBezTo>
                <a:cubicBezTo>
                  <a:pt x="5248" y="1275"/>
                  <a:pt x="5249" y="1275"/>
                  <a:pt x="5250" y="1275"/>
                </a:cubicBezTo>
                <a:cubicBezTo>
                  <a:pt x="5265" y="1279"/>
                  <a:pt x="5278" y="1284"/>
                  <a:pt x="5290" y="1292"/>
                </a:cubicBezTo>
                <a:close/>
                <a:moveTo>
                  <a:pt x="5246" y="1197"/>
                </a:moveTo>
                <a:cubicBezTo>
                  <a:pt x="5256" y="1192"/>
                  <a:pt x="5271" y="1187"/>
                  <a:pt x="5295" y="1180"/>
                </a:cubicBezTo>
                <a:cubicBezTo>
                  <a:pt x="5297" y="1180"/>
                  <a:pt x="5299" y="1180"/>
                  <a:pt x="5301" y="1180"/>
                </a:cubicBezTo>
                <a:cubicBezTo>
                  <a:pt x="5287" y="1190"/>
                  <a:pt x="5277" y="1203"/>
                  <a:pt x="5267" y="1217"/>
                </a:cubicBezTo>
                <a:cubicBezTo>
                  <a:pt x="5260" y="1212"/>
                  <a:pt x="5252" y="1206"/>
                  <a:pt x="5246" y="1197"/>
                </a:cubicBezTo>
                <a:close/>
                <a:moveTo>
                  <a:pt x="5299" y="1165"/>
                </a:moveTo>
                <a:cubicBezTo>
                  <a:pt x="5278" y="1167"/>
                  <a:pt x="5271" y="1152"/>
                  <a:pt x="5253" y="1161"/>
                </a:cubicBezTo>
                <a:cubicBezTo>
                  <a:pt x="5244" y="1166"/>
                  <a:pt x="5237" y="1171"/>
                  <a:pt x="5231" y="1177"/>
                </a:cubicBezTo>
                <a:cubicBezTo>
                  <a:pt x="5230" y="1176"/>
                  <a:pt x="5230" y="1175"/>
                  <a:pt x="5229" y="1174"/>
                </a:cubicBezTo>
                <a:cubicBezTo>
                  <a:pt x="5231" y="1170"/>
                  <a:pt x="5232" y="1167"/>
                  <a:pt x="5233" y="1163"/>
                </a:cubicBezTo>
                <a:cubicBezTo>
                  <a:pt x="5241" y="1162"/>
                  <a:pt x="5249" y="1161"/>
                  <a:pt x="5257" y="1159"/>
                </a:cubicBezTo>
                <a:cubicBezTo>
                  <a:pt x="5283" y="1152"/>
                  <a:pt x="5306" y="1140"/>
                  <a:pt x="5330" y="1128"/>
                </a:cubicBezTo>
                <a:cubicBezTo>
                  <a:pt x="5338" y="1136"/>
                  <a:pt x="5346" y="1144"/>
                  <a:pt x="5355" y="1153"/>
                </a:cubicBezTo>
                <a:cubicBezTo>
                  <a:pt x="5337" y="1159"/>
                  <a:pt x="5318" y="1163"/>
                  <a:pt x="5299" y="1165"/>
                </a:cubicBezTo>
                <a:close/>
                <a:moveTo>
                  <a:pt x="5245" y="1134"/>
                </a:moveTo>
                <a:cubicBezTo>
                  <a:pt x="5251" y="1117"/>
                  <a:pt x="5258" y="1100"/>
                  <a:pt x="5267" y="1085"/>
                </a:cubicBezTo>
                <a:cubicBezTo>
                  <a:pt x="5283" y="1092"/>
                  <a:pt x="5297" y="1101"/>
                  <a:pt x="5310" y="1111"/>
                </a:cubicBezTo>
                <a:cubicBezTo>
                  <a:pt x="5288" y="1120"/>
                  <a:pt x="5267" y="1127"/>
                  <a:pt x="5245" y="1134"/>
                </a:cubicBezTo>
                <a:close/>
                <a:moveTo>
                  <a:pt x="5230" y="1124"/>
                </a:moveTo>
                <a:cubicBezTo>
                  <a:pt x="5229" y="1117"/>
                  <a:pt x="5228" y="1108"/>
                  <a:pt x="5225" y="1103"/>
                </a:cubicBezTo>
                <a:cubicBezTo>
                  <a:pt x="5223" y="1099"/>
                  <a:pt x="5221" y="1096"/>
                  <a:pt x="5218" y="1093"/>
                </a:cubicBezTo>
                <a:cubicBezTo>
                  <a:pt x="5225" y="1087"/>
                  <a:pt x="5233" y="1081"/>
                  <a:pt x="5244" y="1076"/>
                </a:cubicBezTo>
                <a:cubicBezTo>
                  <a:pt x="5247" y="1077"/>
                  <a:pt x="5249" y="1078"/>
                  <a:pt x="5252" y="1079"/>
                </a:cubicBezTo>
                <a:cubicBezTo>
                  <a:pt x="5244" y="1093"/>
                  <a:pt x="5237" y="1108"/>
                  <a:pt x="5230" y="1124"/>
                </a:cubicBezTo>
                <a:close/>
                <a:moveTo>
                  <a:pt x="5227" y="1271"/>
                </a:moveTo>
                <a:cubicBezTo>
                  <a:pt x="5224" y="1275"/>
                  <a:pt x="5220" y="1279"/>
                  <a:pt x="5216" y="1282"/>
                </a:cubicBezTo>
                <a:cubicBezTo>
                  <a:pt x="5213" y="1281"/>
                  <a:pt x="5210" y="1280"/>
                  <a:pt x="5207" y="1279"/>
                </a:cubicBezTo>
                <a:cubicBezTo>
                  <a:pt x="5209" y="1276"/>
                  <a:pt x="5211" y="1273"/>
                  <a:pt x="5212" y="1270"/>
                </a:cubicBezTo>
                <a:cubicBezTo>
                  <a:pt x="5217" y="1270"/>
                  <a:pt x="5222" y="1270"/>
                  <a:pt x="5227" y="1271"/>
                </a:cubicBezTo>
                <a:close/>
                <a:moveTo>
                  <a:pt x="5224" y="1300"/>
                </a:moveTo>
                <a:cubicBezTo>
                  <a:pt x="5240" y="1309"/>
                  <a:pt x="5254" y="1321"/>
                  <a:pt x="5266" y="1334"/>
                </a:cubicBezTo>
                <a:cubicBezTo>
                  <a:pt x="5244" y="1336"/>
                  <a:pt x="5222" y="1332"/>
                  <a:pt x="5199" y="1321"/>
                </a:cubicBezTo>
                <a:cubicBezTo>
                  <a:pt x="5199" y="1321"/>
                  <a:pt x="5198" y="1321"/>
                  <a:pt x="5197" y="1320"/>
                </a:cubicBezTo>
                <a:cubicBezTo>
                  <a:pt x="5206" y="1314"/>
                  <a:pt x="5215" y="1307"/>
                  <a:pt x="5224" y="1300"/>
                </a:cubicBezTo>
                <a:close/>
                <a:moveTo>
                  <a:pt x="5010" y="1495"/>
                </a:moveTo>
                <a:cubicBezTo>
                  <a:pt x="5006" y="1492"/>
                  <a:pt x="5003" y="1489"/>
                  <a:pt x="5001" y="1486"/>
                </a:cubicBezTo>
                <a:cubicBezTo>
                  <a:pt x="5002" y="1485"/>
                  <a:pt x="5004" y="1484"/>
                  <a:pt x="5006" y="1483"/>
                </a:cubicBezTo>
                <a:cubicBezTo>
                  <a:pt x="5010" y="1485"/>
                  <a:pt x="5014" y="1486"/>
                  <a:pt x="5019" y="1488"/>
                </a:cubicBezTo>
                <a:cubicBezTo>
                  <a:pt x="5027" y="1505"/>
                  <a:pt x="5034" y="1523"/>
                  <a:pt x="5053" y="1535"/>
                </a:cubicBezTo>
                <a:cubicBezTo>
                  <a:pt x="5066" y="1542"/>
                  <a:pt x="5084" y="1546"/>
                  <a:pt x="5098" y="1546"/>
                </a:cubicBezTo>
                <a:cubicBezTo>
                  <a:pt x="5111" y="1546"/>
                  <a:pt x="5122" y="1544"/>
                  <a:pt x="5133" y="1542"/>
                </a:cubicBezTo>
                <a:cubicBezTo>
                  <a:pt x="5137" y="1545"/>
                  <a:pt x="5140" y="1548"/>
                  <a:pt x="5143" y="1552"/>
                </a:cubicBezTo>
                <a:cubicBezTo>
                  <a:pt x="5130" y="1560"/>
                  <a:pt x="5118" y="1572"/>
                  <a:pt x="5106" y="1585"/>
                </a:cubicBezTo>
                <a:cubicBezTo>
                  <a:pt x="5078" y="1587"/>
                  <a:pt x="5049" y="1577"/>
                  <a:pt x="5014" y="1533"/>
                </a:cubicBezTo>
                <a:cubicBezTo>
                  <a:pt x="5015" y="1535"/>
                  <a:pt x="5018" y="1502"/>
                  <a:pt x="5010" y="1495"/>
                </a:cubicBezTo>
                <a:close/>
                <a:moveTo>
                  <a:pt x="5000" y="814"/>
                </a:moveTo>
                <a:cubicBezTo>
                  <a:pt x="4985" y="847"/>
                  <a:pt x="4970" y="854"/>
                  <a:pt x="4953" y="856"/>
                </a:cubicBezTo>
                <a:cubicBezTo>
                  <a:pt x="4938" y="855"/>
                  <a:pt x="4923" y="854"/>
                  <a:pt x="4908" y="854"/>
                </a:cubicBezTo>
                <a:cubicBezTo>
                  <a:pt x="4906" y="847"/>
                  <a:pt x="4905" y="839"/>
                  <a:pt x="4903" y="832"/>
                </a:cubicBezTo>
                <a:cubicBezTo>
                  <a:pt x="4907" y="829"/>
                  <a:pt x="4911" y="827"/>
                  <a:pt x="4915" y="824"/>
                </a:cubicBezTo>
                <a:cubicBezTo>
                  <a:pt x="4944" y="822"/>
                  <a:pt x="4972" y="817"/>
                  <a:pt x="5000" y="814"/>
                </a:cubicBezTo>
                <a:close/>
                <a:moveTo>
                  <a:pt x="4968" y="784"/>
                </a:moveTo>
                <a:cubicBezTo>
                  <a:pt x="4982" y="774"/>
                  <a:pt x="4995" y="765"/>
                  <a:pt x="5010" y="757"/>
                </a:cubicBezTo>
                <a:cubicBezTo>
                  <a:pt x="5013" y="755"/>
                  <a:pt x="5016" y="754"/>
                  <a:pt x="5020" y="752"/>
                </a:cubicBezTo>
                <a:cubicBezTo>
                  <a:pt x="5018" y="760"/>
                  <a:pt x="5016" y="768"/>
                  <a:pt x="5014" y="775"/>
                </a:cubicBezTo>
                <a:cubicBezTo>
                  <a:pt x="4999" y="777"/>
                  <a:pt x="4984" y="781"/>
                  <a:pt x="4968" y="784"/>
                </a:cubicBezTo>
                <a:close/>
                <a:moveTo>
                  <a:pt x="5143" y="1260"/>
                </a:moveTo>
                <a:cubicBezTo>
                  <a:pt x="5136" y="1259"/>
                  <a:pt x="5130" y="1257"/>
                  <a:pt x="5123" y="1255"/>
                </a:cubicBezTo>
                <a:cubicBezTo>
                  <a:pt x="5126" y="1253"/>
                  <a:pt x="5129" y="1250"/>
                  <a:pt x="5132" y="1247"/>
                </a:cubicBezTo>
                <a:cubicBezTo>
                  <a:pt x="5135" y="1244"/>
                  <a:pt x="5138" y="1240"/>
                  <a:pt x="5140" y="1237"/>
                </a:cubicBezTo>
                <a:cubicBezTo>
                  <a:pt x="5148" y="1242"/>
                  <a:pt x="5153" y="1247"/>
                  <a:pt x="5158" y="1253"/>
                </a:cubicBezTo>
                <a:cubicBezTo>
                  <a:pt x="5153" y="1256"/>
                  <a:pt x="5148" y="1258"/>
                  <a:pt x="5143" y="1260"/>
                </a:cubicBezTo>
                <a:close/>
                <a:moveTo>
                  <a:pt x="5162" y="1276"/>
                </a:moveTo>
                <a:cubicBezTo>
                  <a:pt x="5166" y="1277"/>
                  <a:pt x="5168" y="1278"/>
                  <a:pt x="5171" y="1279"/>
                </a:cubicBezTo>
                <a:cubicBezTo>
                  <a:pt x="5172" y="1285"/>
                  <a:pt x="5172" y="1291"/>
                  <a:pt x="5171" y="1297"/>
                </a:cubicBezTo>
                <a:cubicBezTo>
                  <a:pt x="5169" y="1299"/>
                  <a:pt x="5168" y="1301"/>
                  <a:pt x="5166" y="1303"/>
                </a:cubicBezTo>
                <a:cubicBezTo>
                  <a:pt x="5155" y="1296"/>
                  <a:pt x="5144" y="1289"/>
                  <a:pt x="5133" y="1283"/>
                </a:cubicBezTo>
                <a:cubicBezTo>
                  <a:pt x="5139" y="1281"/>
                  <a:pt x="5144" y="1279"/>
                  <a:pt x="5150" y="1277"/>
                </a:cubicBezTo>
                <a:cubicBezTo>
                  <a:pt x="5152" y="1276"/>
                  <a:pt x="5154" y="1275"/>
                  <a:pt x="5156" y="1275"/>
                </a:cubicBezTo>
                <a:cubicBezTo>
                  <a:pt x="5158" y="1275"/>
                  <a:pt x="5160" y="1276"/>
                  <a:pt x="5162" y="1276"/>
                </a:cubicBezTo>
                <a:close/>
                <a:moveTo>
                  <a:pt x="5140" y="1168"/>
                </a:moveTo>
                <a:cubicBezTo>
                  <a:pt x="5135" y="1180"/>
                  <a:pt x="5128" y="1192"/>
                  <a:pt x="5120" y="1202"/>
                </a:cubicBezTo>
                <a:cubicBezTo>
                  <a:pt x="5119" y="1188"/>
                  <a:pt x="5113" y="1175"/>
                  <a:pt x="5102" y="1166"/>
                </a:cubicBezTo>
                <a:cubicBezTo>
                  <a:pt x="5115" y="1166"/>
                  <a:pt x="5128" y="1166"/>
                  <a:pt x="5141" y="1167"/>
                </a:cubicBezTo>
                <a:cubicBezTo>
                  <a:pt x="5141" y="1167"/>
                  <a:pt x="5140" y="1168"/>
                  <a:pt x="5140" y="1168"/>
                </a:cubicBezTo>
                <a:close/>
                <a:moveTo>
                  <a:pt x="5111" y="1291"/>
                </a:moveTo>
                <a:cubicBezTo>
                  <a:pt x="5126" y="1299"/>
                  <a:pt x="5141" y="1307"/>
                  <a:pt x="5156" y="1316"/>
                </a:cubicBezTo>
                <a:cubicBezTo>
                  <a:pt x="5152" y="1320"/>
                  <a:pt x="5148" y="1324"/>
                  <a:pt x="5145" y="1327"/>
                </a:cubicBezTo>
                <a:cubicBezTo>
                  <a:pt x="5139" y="1329"/>
                  <a:pt x="5133" y="1331"/>
                  <a:pt x="5127" y="1333"/>
                </a:cubicBezTo>
                <a:cubicBezTo>
                  <a:pt x="5111" y="1325"/>
                  <a:pt x="5095" y="1318"/>
                  <a:pt x="5080" y="1309"/>
                </a:cubicBezTo>
                <a:cubicBezTo>
                  <a:pt x="5090" y="1302"/>
                  <a:pt x="5101" y="1297"/>
                  <a:pt x="5111" y="1291"/>
                </a:cubicBezTo>
                <a:close/>
                <a:moveTo>
                  <a:pt x="5106" y="1338"/>
                </a:moveTo>
                <a:cubicBezTo>
                  <a:pt x="5087" y="1341"/>
                  <a:pt x="5068" y="1343"/>
                  <a:pt x="5048" y="1344"/>
                </a:cubicBezTo>
                <a:cubicBezTo>
                  <a:pt x="5054" y="1337"/>
                  <a:pt x="5061" y="1330"/>
                  <a:pt x="5067" y="1323"/>
                </a:cubicBezTo>
                <a:cubicBezTo>
                  <a:pt x="5079" y="1328"/>
                  <a:pt x="5092" y="1333"/>
                  <a:pt x="5106" y="1338"/>
                </a:cubicBezTo>
                <a:close/>
                <a:moveTo>
                  <a:pt x="4989" y="1041"/>
                </a:moveTo>
                <a:cubicBezTo>
                  <a:pt x="5006" y="1040"/>
                  <a:pt x="5022" y="1041"/>
                  <a:pt x="5039" y="1041"/>
                </a:cubicBezTo>
                <a:cubicBezTo>
                  <a:pt x="5043" y="1041"/>
                  <a:pt x="5048" y="1042"/>
                  <a:pt x="5052" y="1042"/>
                </a:cubicBezTo>
                <a:cubicBezTo>
                  <a:pt x="5051" y="1047"/>
                  <a:pt x="5050" y="1051"/>
                  <a:pt x="5049" y="1055"/>
                </a:cubicBezTo>
                <a:cubicBezTo>
                  <a:pt x="5049" y="1058"/>
                  <a:pt x="5048" y="1060"/>
                  <a:pt x="5047" y="1063"/>
                </a:cubicBezTo>
                <a:cubicBezTo>
                  <a:pt x="5028" y="1061"/>
                  <a:pt x="5009" y="1055"/>
                  <a:pt x="4989" y="1041"/>
                </a:cubicBezTo>
                <a:close/>
                <a:moveTo>
                  <a:pt x="5035" y="1093"/>
                </a:moveTo>
                <a:cubicBezTo>
                  <a:pt x="5031" y="1100"/>
                  <a:pt x="5026" y="1107"/>
                  <a:pt x="5022" y="1113"/>
                </a:cubicBezTo>
                <a:cubicBezTo>
                  <a:pt x="5015" y="1107"/>
                  <a:pt x="5009" y="1100"/>
                  <a:pt x="5004" y="1092"/>
                </a:cubicBezTo>
                <a:cubicBezTo>
                  <a:pt x="5008" y="1092"/>
                  <a:pt x="5014" y="1092"/>
                  <a:pt x="5023" y="1093"/>
                </a:cubicBezTo>
                <a:cubicBezTo>
                  <a:pt x="5027" y="1093"/>
                  <a:pt x="5031" y="1093"/>
                  <a:pt x="5035" y="1093"/>
                </a:cubicBezTo>
                <a:close/>
                <a:moveTo>
                  <a:pt x="5054" y="1129"/>
                </a:moveTo>
                <a:cubicBezTo>
                  <a:pt x="5055" y="1124"/>
                  <a:pt x="5057" y="1117"/>
                  <a:pt x="5062" y="1107"/>
                </a:cubicBezTo>
                <a:cubicBezTo>
                  <a:pt x="5067" y="1099"/>
                  <a:pt x="5069" y="1093"/>
                  <a:pt x="5070" y="1089"/>
                </a:cubicBezTo>
                <a:cubicBezTo>
                  <a:pt x="5082" y="1087"/>
                  <a:pt x="5093" y="1085"/>
                  <a:pt x="5105" y="1085"/>
                </a:cubicBezTo>
                <a:cubicBezTo>
                  <a:pt x="5088" y="1099"/>
                  <a:pt x="5071" y="1114"/>
                  <a:pt x="5054" y="1129"/>
                </a:cubicBezTo>
                <a:close/>
                <a:moveTo>
                  <a:pt x="5058" y="1024"/>
                </a:moveTo>
                <a:cubicBezTo>
                  <a:pt x="5037" y="1023"/>
                  <a:pt x="5017" y="1023"/>
                  <a:pt x="4997" y="1023"/>
                </a:cubicBezTo>
                <a:cubicBezTo>
                  <a:pt x="5002" y="1022"/>
                  <a:pt x="5007" y="1021"/>
                  <a:pt x="5012" y="1019"/>
                </a:cubicBezTo>
                <a:cubicBezTo>
                  <a:pt x="5027" y="1012"/>
                  <a:pt x="5038" y="1002"/>
                  <a:pt x="5050" y="990"/>
                </a:cubicBezTo>
                <a:cubicBezTo>
                  <a:pt x="5055" y="995"/>
                  <a:pt x="5060" y="1002"/>
                  <a:pt x="5063" y="1011"/>
                </a:cubicBezTo>
                <a:cubicBezTo>
                  <a:pt x="5061" y="1015"/>
                  <a:pt x="5059" y="1020"/>
                  <a:pt x="5058" y="1024"/>
                </a:cubicBezTo>
                <a:close/>
                <a:moveTo>
                  <a:pt x="4976" y="1010"/>
                </a:moveTo>
                <a:cubicBezTo>
                  <a:pt x="4976" y="1009"/>
                  <a:pt x="4977" y="1008"/>
                  <a:pt x="4977" y="1007"/>
                </a:cubicBezTo>
                <a:cubicBezTo>
                  <a:pt x="4983" y="1003"/>
                  <a:pt x="4989" y="998"/>
                  <a:pt x="4996" y="994"/>
                </a:cubicBezTo>
                <a:cubicBezTo>
                  <a:pt x="5004" y="989"/>
                  <a:pt x="5012" y="984"/>
                  <a:pt x="5020" y="980"/>
                </a:cubicBezTo>
                <a:cubicBezTo>
                  <a:pt x="5025" y="980"/>
                  <a:pt x="5031" y="981"/>
                  <a:pt x="5035" y="983"/>
                </a:cubicBezTo>
                <a:cubicBezTo>
                  <a:pt x="5016" y="998"/>
                  <a:pt x="4997" y="1008"/>
                  <a:pt x="4976" y="1010"/>
                </a:cubicBezTo>
                <a:close/>
                <a:moveTo>
                  <a:pt x="5007" y="906"/>
                </a:moveTo>
                <a:cubicBezTo>
                  <a:pt x="5003" y="910"/>
                  <a:pt x="5000" y="914"/>
                  <a:pt x="4996" y="917"/>
                </a:cubicBezTo>
                <a:cubicBezTo>
                  <a:pt x="4978" y="908"/>
                  <a:pt x="4959" y="900"/>
                  <a:pt x="4940" y="893"/>
                </a:cubicBezTo>
                <a:cubicBezTo>
                  <a:pt x="4953" y="888"/>
                  <a:pt x="4966" y="883"/>
                  <a:pt x="4980" y="877"/>
                </a:cubicBezTo>
                <a:cubicBezTo>
                  <a:pt x="4994" y="879"/>
                  <a:pt x="5007" y="882"/>
                  <a:pt x="5020" y="885"/>
                </a:cubicBezTo>
                <a:cubicBezTo>
                  <a:pt x="5015" y="892"/>
                  <a:pt x="5011" y="899"/>
                  <a:pt x="5007" y="906"/>
                </a:cubicBezTo>
                <a:close/>
                <a:moveTo>
                  <a:pt x="4982" y="931"/>
                </a:moveTo>
                <a:cubicBezTo>
                  <a:pt x="4971" y="941"/>
                  <a:pt x="4961" y="952"/>
                  <a:pt x="4949" y="961"/>
                </a:cubicBezTo>
                <a:cubicBezTo>
                  <a:pt x="4946" y="962"/>
                  <a:pt x="4943" y="963"/>
                  <a:pt x="4940" y="965"/>
                </a:cubicBezTo>
                <a:cubicBezTo>
                  <a:pt x="4934" y="947"/>
                  <a:pt x="4928" y="929"/>
                  <a:pt x="4923" y="911"/>
                </a:cubicBezTo>
                <a:cubicBezTo>
                  <a:pt x="4943" y="916"/>
                  <a:pt x="4962" y="922"/>
                  <a:pt x="4982" y="931"/>
                </a:cubicBezTo>
                <a:close/>
                <a:moveTo>
                  <a:pt x="4959" y="1430"/>
                </a:moveTo>
                <a:cubicBezTo>
                  <a:pt x="4972" y="1437"/>
                  <a:pt x="4985" y="1445"/>
                  <a:pt x="4997" y="1458"/>
                </a:cubicBezTo>
                <a:cubicBezTo>
                  <a:pt x="4993" y="1456"/>
                  <a:pt x="4988" y="1455"/>
                  <a:pt x="4984" y="1453"/>
                </a:cubicBezTo>
                <a:cubicBezTo>
                  <a:pt x="4973" y="1449"/>
                  <a:pt x="4963" y="1444"/>
                  <a:pt x="4952" y="1440"/>
                </a:cubicBezTo>
                <a:cubicBezTo>
                  <a:pt x="4954" y="1437"/>
                  <a:pt x="4957" y="1433"/>
                  <a:pt x="4959" y="1430"/>
                </a:cubicBezTo>
                <a:close/>
                <a:moveTo>
                  <a:pt x="4988" y="1406"/>
                </a:moveTo>
                <a:cubicBezTo>
                  <a:pt x="5001" y="1412"/>
                  <a:pt x="5014" y="1417"/>
                  <a:pt x="5028" y="1421"/>
                </a:cubicBezTo>
                <a:cubicBezTo>
                  <a:pt x="5033" y="1427"/>
                  <a:pt x="5038" y="1435"/>
                  <a:pt x="5044" y="1443"/>
                </a:cubicBezTo>
                <a:cubicBezTo>
                  <a:pt x="5038" y="1445"/>
                  <a:pt x="5033" y="1447"/>
                  <a:pt x="5028" y="1449"/>
                </a:cubicBezTo>
                <a:cubicBezTo>
                  <a:pt x="5000" y="1421"/>
                  <a:pt x="5026" y="1436"/>
                  <a:pt x="5000" y="1415"/>
                </a:cubicBezTo>
                <a:cubicBezTo>
                  <a:pt x="4996" y="1411"/>
                  <a:pt x="4992" y="1408"/>
                  <a:pt x="4988" y="1406"/>
                </a:cubicBezTo>
                <a:close/>
                <a:moveTo>
                  <a:pt x="5042" y="1476"/>
                </a:moveTo>
                <a:cubicBezTo>
                  <a:pt x="5037" y="1465"/>
                  <a:pt x="5037" y="1465"/>
                  <a:pt x="5037" y="1465"/>
                </a:cubicBezTo>
                <a:cubicBezTo>
                  <a:pt x="5041" y="1463"/>
                  <a:pt x="5046" y="1461"/>
                  <a:pt x="5051" y="1460"/>
                </a:cubicBezTo>
                <a:cubicBezTo>
                  <a:pt x="5053" y="1465"/>
                  <a:pt x="5054" y="1470"/>
                  <a:pt x="5060" y="1475"/>
                </a:cubicBezTo>
                <a:cubicBezTo>
                  <a:pt x="5063" y="1477"/>
                  <a:pt x="5065" y="1479"/>
                  <a:pt x="5068" y="1481"/>
                </a:cubicBezTo>
                <a:cubicBezTo>
                  <a:pt x="5059" y="1479"/>
                  <a:pt x="5050" y="1477"/>
                  <a:pt x="5042" y="1476"/>
                </a:cubicBezTo>
                <a:close/>
                <a:moveTo>
                  <a:pt x="5051" y="1416"/>
                </a:moveTo>
                <a:cubicBezTo>
                  <a:pt x="5046" y="1406"/>
                  <a:pt x="5040" y="1397"/>
                  <a:pt x="5027" y="1390"/>
                </a:cubicBezTo>
                <a:cubicBezTo>
                  <a:pt x="5019" y="1385"/>
                  <a:pt x="5011" y="1381"/>
                  <a:pt x="5002" y="1379"/>
                </a:cubicBezTo>
                <a:cubicBezTo>
                  <a:pt x="5007" y="1379"/>
                  <a:pt x="5012" y="1380"/>
                  <a:pt x="5017" y="1381"/>
                </a:cubicBezTo>
                <a:cubicBezTo>
                  <a:pt x="5044" y="1387"/>
                  <a:pt x="5036" y="1401"/>
                  <a:pt x="5069" y="1400"/>
                </a:cubicBezTo>
                <a:cubicBezTo>
                  <a:pt x="5078" y="1400"/>
                  <a:pt x="5086" y="1398"/>
                  <a:pt x="5095" y="1395"/>
                </a:cubicBezTo>
                <a:cubicBezTo>
                  <a:pt x="5107" y="1406"/>
                  <a:pt x="5119" y="1416"/>
                  <a:pt x="5132" y="1425"/>
                </a:cubicBezTo>
                <a:cubicBezTo>
                  <a:pt x="5106" y="1428"/>
                  <a:pt x="5079" y="1424"/>
                  <a:pt x="5051" y="1416"/>
                </a:cubicBezTo>
                <a:close/>
                <a:moveTo>
                  <a:pt x="5124" y="1380"/>
                </a:moveTo>
                <a:cubicBezTo>
                  <a:pt x="5133" y="1374"/>
                  <a:pt x="5142" y="1366"/>
                  <a:pt x="5150" y="1357"/>
                </a:cubicBezTo>
                <a:cubicBezTo>
                  <a:pt x="5170" y="1369"/>
                  <a:pt x="5190" y="1383"/>
                  <a:pt x="5210" y="1395"/>
                </a:cubicBezTo>
                <a:cubicBezTo>
                  <a:pt x="5190" y="1410"/>
                  <a:pt x="5168" y="1419"/>
                  <a:pt x="5146" y="1423"/>
                </a:cubicBezTo>
                <a:cubicBezTo>
                  <a:pt x="5132" y="1413"/>
                  <a:pt x="5123" y="1398"/>
                  <a:pt x="5124" y="1380"/>
                </a:cubicBezTo>
                <a:close/>
                <a:moveTo>
                  <a:pt x="5159" y="1348"/>
                </a:moveTo>
                <a:cubicBezTo>
                  <a:pt x="5162" y="1344"/>
                  <a:pt x="5165" y="1340"/>
                  <a:pt x="5169" y="1336"/>
                </a:cubicBezTo>
                <a:cubicBezTo>
                  <a:pt x="5173" y="1334"/>
                  <a:pt x="5177" y="1331"/>
                  <a:pt x="5181" y="1329"/>
                </a:cubicBezTo>
                <a:cubicBezTo>
                  <a:pt x="5205" y="1341"/>
                  <a:pt x="5230" y="1349"/>
                  <a:pt x="5257" y="1350"/>
                </a:cubicBezTo>
                <a:cubicBezTo>
                  <a:pt x="5250" y="1358"/>
                  <a:pt x="5244" y="1365"/>
                  <a:pt x="5238" y="1372"/>
                </a:cubicBezTo>
                <a:cubicBezTo>
                  <a:pt x="5211" y="1366"/>
                  <a:pt x="5185" y="1358"/>
                  <a:pt x="5159" y="1348"/>
                </a:cubicBezTo>
                <a:close/>
                <a:moveTo>
                  <a:pt x="5182" y="1147"/>
                </a:moveTo>
                <a:cubicBezTo>
                  <a:pt x="5186" y="1138"/>
                  <a:pt x="5190" y="1129"/>
                  <a:pt x="5195" y="1121"/>
                </a:cubicBezTo>
                <a:cubicBezTo>
                  <a:pt x="5198" y="1127"/>
                  <a:pt x="5200" y="1135"/>
                  <a:pt x="5201" y="1144"/>
                </a:cubicBezTo>
                <a:cubicBezTo>
                  <a:pt x="5195" y="1145"/>
                  <a:pt x="5189" y="1146"/>
                  <a:pt x="5182" y="1147"/>
                </a:cubicBezTo>
                <a:close/>
                <a:moveTo>
                  <a:pt x="5184" y="1167"/>
                </a:moveTo>
                <a:cubicBezTo>
                  <a:pt x="5184" y="1168"/>
                  <a:pt x="5183" y="1169"/>
                  <a:pt x="5183" y="1170"/>
                </a:cubicBezTo>
                <a:cubicBezTo>
                  <a:pt x="5185" y="1190"/>
                  <a:pt x="5185" y="1207"/>
                  <a:pt x="5191" y="1221"/>
                </a:cubicBezTo>
                <a:cubicBezTo>
                  <a:pt x="5188" y="1226"/>
                  <a:pt x="5184" y="1230"/>
                  <a:pt x="5181" y="1234"/>
                </a:cubicBezTo>
                <a:cubicBezTo>
                  <a:pt x="5172" y="1227"/>
                  <a:pt x="5162" y="1222"/>
                  <a:pt x="5152" y="1219"/>
                </a:cubicBezTo>
                <a:cubicBezTo>
                  <a:pt x="5162" y="1202"/>
                  <a:pt x="5168" y="1184"/>
                  <a:pt x="5174" y="1167"/>
                </a:cubicBezTo>
                <a:cubicBezTo>
                  <a:pt x="5178" y="1167"/>
                  <a:pt x="5181" y="1167"/>
                  <a:pt x="5184" y="1167"/>
                </a:cubicBezTo>
                <a:close/>
                <a:moveTo>
                  <a:pt x="5149" y="1149"/>
                </a:moveTo>
                <a:cubicBezTo>
                  <a:pt x="5145" y="1149"/>
                  <a:pt x="5142" y="1149"/>
                  <a:pt x="5139" y="1149"/>
                </a:cubicBezTo>
                <a:cubicBezTo>
                  <a:pt x="5115" y="1148"/>
                  <a:pt x="5093" y="1149"/>
                  <a:pt x="5071" y="1150"/>
                </a:cubicBezTo>
                <a:cubicBezTo>
                  <a:pt x="5070" y="1149"/>
                  <a:pt x="5069" y="1149"/>
                  <a:pt x="5067" y="1148"/>
                </a:cubicBezTo>
                <a:cubicBezTo>
                  <a:pt x="5078" y="1139"/>
                  <a:pt x="5089" y="1129"/>
                  <a:pt x="5100" y="1120"/>
                </a:cubicBezTo>
                <a:cubicBezTo>
                  <a:pt x="5114" y="1109"/>
                  <a:pt x="5127" y="1099"/>
                  <a:pt x="5140" y="1091"/>
                </a:cubicBezTo>
                <a:cubicBezTo>
                  <a:pt x="5153" y="1089"/>
                  <a:pt x="5164" y="1090"/>
                  <a:pt x="5172" y="1094"/>
                </a:cubicBezTo>
                <a:cubicBezTo>
                  <a:pt x="5163" y="1111"/>
                  <a:pt x="5156" y="1129"/>
                  <a:pt x="5149" y="1149"/>
                </a:cubicBezTo>
                <a:close/>
                <a:moveTo>
                  <a:pt x="5130" y="1065"/>
                </a:moveTo>
                <a:cubicBezTo>
                  <a:pt x="5112" y="1063"/>
                  <a:pt x="5094" y="1064"/>
                  <a:pt x="5077" y="1064"/>
                </a:cubicBezTo>
                <a:cubicBezTo>
                  <a:pt x="5080" y="1060"/>
                  <a:pt x="5086" y="1054"/>
                  <a:pt x="5093" y="1046"/>
                </a:cubicBezTo>
                <a:cubicBezTo>
                  <a:pt x="5112" y="1048"/>
                  <a:pt x="5130" y="1051"/>
                  <a:pt x="5148" y="1054"/>
                </a:cubicBezTo>
                <a:cubicBezTo>
                  <a:pt x="5142" y="1058"/>
                  <a:pt x="5136" y="1061"/>
                  <a:pt x="5130" y="1065"/>
                </a:cubicBezTo>
                <a:close/>
                <a:moveTo>
                  <a:pt x="5081" y="982"/>
                </a:moveTo>
                <a:cubicBezTo>
                  <a:pt x="5075" y="979"/>
                  <a:pt x="5071" y="976"/>
                  <a:pt x="5068" y="973"/>
                </a:cubicBezTo>
                <a:cubicBezTo>
                  <a:pt x="5070" y="971"/>
                  <a:pt x="5072" y="969"/>
                  <a:pt x="5074" y="967"/>
                </a:cubicBezTo>
                <a:cubicBezTo>
                  <a:pt x="5081" y="969"/>
                  <a:pt x="5087" y="971"/>
                  <a:pt x="5094" y="972"/>
                </a:cubicBezTo>
                <a:cubicBezTo>
                  <a:pt x="5090" y="975"/>
                  <a:pt x="5085" y="978"/>
                  <a:pt x="5081" y="982"/>
                </a:cubicBezTo>
                <a:close/>
                <a:moveTo>
                  <a:pt x="5030" y="934"/>
                </a:moveTo>
                <a:cubicBezTo>
                  <a:pt x="5028" y="933"/>
                  <a:pt x="5027" y="933"/>
                  <a:pt x="5025" y="932"/>
                </a:cubicBezTo>
                <a:cubicBezTo>
                  <a:pt x="5037" y="920"/>
                  <a:pt x="5049" y="907"/>
                  <a:pt x="5062" y="895"/>
                </a:cubicBezTo>
                <a:cubicBezTo>
                  <a:pt x="5090" y="901"/>
                  <a:pt x="5117" y="906"/>
                  <a:pt x="5147" y="905"/>
                </a:cubicBezTo>
                <a:cubicBezTo>
                  <a:pt x="5151" y="905"/>
                  <a:pt x="5155" y="905"/>
                  <a:pt x="5159" y="905"/>
                </a:cubicBezTo>
                <a:cubicBezTo>
                  <a:pt x="5115" y="911"/>
                  <a:pt x="5071" y="916"/>
                  <a:pt x="5030" y="934"/>
                </a:cubicBezTo>
                <a:close/>
                <a:moveTo>
                  <a:pt x="5044" y="833"/>
                </a:moveTo>
                <a:cubicBezTo>
                  <a:pt x="5051" y="821"/>
                  <a:pt x="5053" y="816"/>
                  <a:pt x="5053" y="811"/>
                </a:cubicBezTo>
                <a:cubicBezTo>
                  <a:pt x="5063" y="811"/>
                  <a:pt x="5072" y="812"/>
                  <a:pt x="5082" y="813"/>
                </a:cubicBezTo>
                <a:cubicBezTo>
                  <a:pt x="5070" y="820"/>
                  <a:pt x="5057" y="826"/>
                  <a:pt x="5044" y="833"/>
                </a:cubicBezTo>
                <a:close/>
                <a:moveTo>
                  <a:pt x="5051" y="844"/>
                </a:moveTo>
                <a:cubicBezTo>
                  <a:pt x="5044" y="851"/>
                  <a:pt x="5038" y="859"/>
                  <a:pt x="5032" y="867"/>
                </a:cubicBezTo>
                <a:cubicBezTo>
                  <a:pt x="5025" y="866"/>
                  <a:pt x="5018" y="865"/>
                  <a:pt x="5010" y="864"/>
                </a:cubicBezTo>
                <a:cubicBezTo>
                  <a:pt x="5024" y="857"/>
                  <a:pt x="5038" y="851"/>
                  <a:pt x="5051" y="844"/>
                </a:cubicBezTo>
                <a:close/>
                <a:moveTo>
                  <a:pt x="5023" y="718"/>
                </a:moveTo>
                <a:cubicBezTo>
                  <a:pt x="5007" y="719"/>
                  <a:pt x="4991" y="721"/>
                  <a:pt x="4976" y="725"/>
                </a:cubicBezTo>
                <a:cubicBezTo>
                  <a:pt x="4945" y="732"/>
                  <a:pt x="4916" y="746"/>
                  <a:pt x="4889" y="763"/>
                </a:cubicBezTo>
                <a:cubicBezTo>
                  <a:pt x="4887" y="755"/>
                  <a:pt x="4885" y="747"/>
                  <a:pt x="4884" y="740"/>
                </a:cubicBezTo>
                <a:cubicBezTo>
                  <a:pt x="4882" y="731"/>
                  <a:pt x="4880" y="721"/>
                  <a:pt x="4879" y="712"/>
                </a:cubicBezTo>
                <a:cubicBezTo>
                  <a:pt x="4930" y="695"/>
                  <a:pt x="4980" y="678"/>
                  <a:pt x="5030" y="660"/>
                </a:cubicBezTo>
                <a:cubicBezTo>
                  <a:pt x="5023" y="680"/>
                  <a:pt x="5023" y="699"/>
                  <a:pt x="5023" y="718"/>
                </a:cubicBezTo>
                <a:close/>
                <a:moveTo>
                  <a:pt x="4988" y="734"/>
                </a:moveTo>
                <a:cubicBezTo>
                  <a:pt x="4997" y="732"/>
                  <a:pt x="5006" y="731"/>
                  <a:pt x="5015" y="729"/>
                </a:cubicBezTo>
                <a:cubicBezTo>
                  <a:pt x="5015" y="730"/>
                  <a:pt x="5014" y="730"/>
                  <a:pt x="5013" y="731"/>
                </a:cubicBezTo>
                <a:cubicBezTo>
                  <a:pt x="4980" y="747"/>
                  <a:pt x="4950" y="767"/>
                  <a:pt x="4922" y="788"/>
                </a:cubicBezTo>
                <a:cubicBezTo>
                  <a:pt x="4912" y="787"/>
                  <a:pt x="4902" y="786"/>
                  <a:pt x="4893" y="785"/>
                </a:cubicBezTo>
                <a:cubicBezTo>
                  <a:pt x="4892" y="781"/>
                  <a:pt x="4892" y="779"/>
                  <a:pt x="4891" y="776"/>
                </a:cubicBezTo>
                <a:cubicBezTo>
                  <a:pt x="4922" y="757"/>
                  <a:pt x="4953" y="741"/>
                  <a:pt x="4988" y="734"/>
                </a:cubicBezTo>
                <a:close/>
                <a:moveTo>
                  <a:pt x="4905" y="1417"/>
                </a:moveTo>
                <a:cubicBezTo>
                  <a:pt x="4919" y="1418"/>
                  <a:pt x="4933" y="1420"/>
                  <a:pt x="4947" y="1425"/>
                </a:cubicBezTo>
                <a:cubicBezTo>
                  <a:pt x="4945" y="1429"/>
                  <a:pt x="4942" y="1432"/>
                  <a:pt x="4939" y="1435"/>
                </a:cubicBezTo>
                <a:cubicBezTo>
                  <a:pt x="4927" y="1430"/>
                  <a:pt x="4914" y="1425"/>
                  <a:pt x="4901" y="1420"/>
                </a:cubicBezTo>
                <a:cubicBezTo>
                  <a:pt x="4902" y="1419"/>
                  <a:pt x="4903" y="1418"/>
                  <a:pt x="4905" y="1417"/>
                </a:cubicBezTo>
                <a:close/>
                <a:moveTo>
                  <a:pt x="4989" y="1622"/>
                </a:moveTo>
                <a:cubicBezTo>
                  <a:pt x="4993" y="1625"/>
                  <a:pt x="4996" y="1628"/>
                  <a:pt x="5000" y="1631"/>
                </a:cubicBezTo>
                <a:cubicBezTo>
                  <a:pt x="4989" y="1627"/>
                  <a:pt x="4979" y="1622"/>
                  <a:pt x="4969" y="1619"/>
                </a:cubicBezTo>
                <a:cubicBezTo>
                  <a:pt x="4958" y="1615"/>
                  <a:pt x="4944" y="1613"/>
                  <a:pt x="4931" y="1612"/>
                </a:cubicBezTo>
                <a:cubicBezTo>
                  <a:pt x="4933" y="1605"/>
                  <a:pt x="4937" y="1598"/>
                  <a:pt x="4943" y="1590"/>
                </a:cubicBezTo>
                <a:cubicBezTo>
                  <a:pt x="4959" y="1601"/>
                  <a:pt x="4975" y="1611"/>
                  <a:pt x="4989" y="1622"/>
                </a:cubicBezTo>
                <a:close/>
                <a:moveTo>
                  <a:pt x="4957" y="1636"/>
                </a:moveTo>
                <a:cubicBezTo>
                  <a:pt x="4974" y="1641"/>
                  <a:pt x="4989" y="1650"/>
                  <a:pt x="5006" y="1656"/>
                </a:cubicBezTo>
                <a:cubicBezTo>
                  <a:pt x="5014" y="1659"/>
                  <a:pt x="5022" y="1662"/>
                  <a:pt x="5030" y="1664"/>
                </a:cubicBezTo>
                <a:cubicBezTo>
                  <a:pt x="5033" y="1666"/>
                  <a:pt x="5035" y="1669"/>
                  <a:pt x="5037" y="1671"/>
                </a:cubicBezTo>
                <a:cubicBezTo>
                  <a:pt x="5034" y="1670"/>
                  <a:pt x="5032" y="1670"/>
                  <a:pt x="5029" y="1669"/>
                </a:cubicBezTo>
                <a:cubicBezTo>
                  <a:pt x="5004" y="1663"/>
                  <a:pt x="4992" y="1671"/>
                  <a:pt x="4978" y="1681"/>
                </a:cubicBezTo>
                <a:cubicBezTo>
                  <a:pt x="4974" y="1675"/>
                  <a:pt x="4970" y="1668"/>
                  <a:pt x="4965" y="1658"/>
                </a:cubicBezTo>
                <a:cubicBezTo>
                  <a:pt x="4951" y="1651"/>
                  <a:pt x="4941" y="1643"/>
                  <a:pt x="4935" y="1635"/>
                </a:cubicBezTo>
                <a:cubicBezTo>
                  <a:pt x="4942" y="1634"/>
                  <a:pt x="4949" y="1634"/>
                  <a:pt x="4957" y="1636"/>
                </a:cubicBezTo>
                <a:close/>
                <a:moveTo>
                  <a:pt x="4959" y="1568"/>
                </a:moveTo>
                <a:cubicBezTo>
                  <a:pt x="4969" y="1553"/>
                  <a:pt x="4984" y="1532"/>
                  <a:pt x="4982" y="1523"/>
                </a:cubicBezTo>
                <a:cubicBezTo>
                  <a:pt x="4982" y="1522"/>
                  <a:pt x="4982" y="1521"/>
                  <a:pt x="4982" y="1521"/>
                </a:cubicBezTo>
                <a:cubicBezTo>
                  <a:pt x="4987" y="1525"/>
                  <a:pt x="4991" y="1529"/>
                  <a:pt x="4996" y="1533"/>
                </a:cubicBezTo>
                <a:cubicBezTo>
                  <a:pt x="4994" y="1545"/>
                  <a:pt x="4994" y="1557"/>
                  <a:pt x="4996" y="1569"/>
                </a:cubicBezTo>
                <a:cubicBezTo>
                  <a:pt x="5000" y="1576"/>
                  <a:pt x="5001" y="1585"/>
                  <a:pt x="5006" y="1591"/>
                </a:cubicBezTo>
                <a:cubicBezTo>
                  <a:pt x="5029" y="1620"/>
                  <a:pt x="5057" y="1619"/>
                  <a:pt x="5085" y="1611"/>
                </a:cubicBezTo>
                <a:cubicBezTo>
                  <a:pt x="5077" y="1622"/>
                  <a:pt x="5069" y="1633"/>
                  <a:pt x="5063" y="1643"/>
                </a:cubicBezTo>
                <a:cubicBezTo>
                  <a:pt x="5059" y="1639"/>
                  <a:pt x="5054" y="1635"/>
                  <a:pt x="5047" y="1631"/>
                </a:cubicBezTo>
                <a:cubicBezTo>
                  <a:pt x="5018" y="1610"/>
                  <a:pt x="4988" y="1589"/>
                  <a:pt x="4959" y="1568"/>
                </a:cubicBezTo>
                <a:close/>
                <a:moveTo>
                  <a:pt x="5142" y="1597"/>
                </a:moveTo>
                <a:cubicBezTo>
                  <a:pt x="5123" y="1616"/>
                  <a:pt x="5103" y="1641"/>
                  <a:pt x="5079" y="1647"/>
                </a:cubicBezTo>
                <a:cubicBezTo>
                  <a:pt x="5093" y="1618"/>
                  <a:pt x="5114" y="1601"/>
                  <a:pt x="5142" y="1597"/>
                </a:cubicBezTo>
                <a:close/>
                <a:moveTo>
                  <a:pt x="5124" y="1640"/>
                </a:moveTo>
                <a:cubicBezTo>
                  <a:pt x="5129" y="1633"/>
                  <a:pt x="5139" y="1629"/>
                  <a:pt x="5146" y="1624"/>
                </a:cubicBezTo>
                <a:cubicBezTo>
                  <a:pt x="5155" y="1617"/>
                  <a:pt x="5165" y="1611"/>
                  <a:pt x="5172" y="1602"/>
                </a:cubicBezTo>
                <a:cubicBezTo>
                  <a:pt x="5173" y="1600"/>
                  <a:pt x="5174" y="1598"/>
                  <a:pt x="5175" y="1597"/>
                </a:cubicBezTo>
                <a:cubicBezTo>
                  <a:pt x="5189" y="1598"/>
                  <a:pt x="5203" y="1601"/>
                  <a:pt x="5219" y="1607"/>
                </a:cubicBezTo>
                <a:cubicBezTo>
                  <a:pt x="5220" y="1615"/>
                  <a:pt x="5221" y="1623"/>
                  <a:pt x="5222" y="1631"/>
                </a:cubicBezTo>
                <a:cubicBezTo>
                  <a:pt x="5228" y="1634"/>
                  <a:pt x="5232" y="1646"/>
                  <a:pt x="5239" y="1650"/>
                </a:cubicBezTo>
                <a:cubicBezTo>
                  <a:pt x="5241" y="1652"/>
                  <a:pt x="5243" y="1652"/>
                  <a:pt x="5245" y="1653"/>
                </a:cubicBezTo>
                <a:cubicBezTo>
                  <a:pt x="5246" y="1671"/>
                  <a:pt x="5245" y="1689"/>
                  <a:pt x="5250" y="1704"/>
                </a:cubicBezTo>
                <a:cubicBezTo>
                  <a:pt x="5250" y="1704"/>
                  <a:pt x="5249" y="1704"/>
                  <a:pt x="5248" y="1704"/>
                </a:cubicBezTo>
                <a:cubicBezTo>
                  <a:pt x="5245" y="1704"/>
                  <a:pt x="5243" y="1705"/>
                  <a:pt x="5241" y="1705"/>
                </a:cubicBezTo>
                <a:cubicBezTo>
                  <a:pt x="5208" y="1676"/>
                  <a:pt x="5195" y="1685"/>
                  <a:pt x="5156" y="1692"/>
                </a:cubicBezTo>
                <a:cubicBezTo>
                  <a:pt x="5139" y="1687"/>
                  <a:pt x="5126" y="1683"/>
                  <a:pt x="5116" y="1679"/>
                </a:cubicBezTo>
                <a:cubicBezTo>
                  <a:pt x="5115" y="1664"/>
                  <a:pt x="5117" y="1648"/>
                  <a:pt x="5124" y="1640"/>
                </a:cubicBezTo>
                <a:close/>
                <a:moveTo>
                  <a:pt x="5208" y="1551"/>
                </a:moveTo>
                <a:cubicBezTo>
                  <a:pt x="5195" y="1542"/>
                  <a:pt x="5182" y="1539"/>
                  <a:pt x="5170" y="1541"/>
                </a:cubicBezTo>
                <a:cubicBezTo>
                  <a:pt x="5167" y="1539"/>
                  <a:pt x="5165" y="1537"/>
                  <a:pt x="5162" y="1535"/>
                </a:cubicBezTo>
                <a:cubicBezTo>
                  <a:pt x="5177" y="1530"/>
                  <a:pt x="5190" y="1525"/>
                  <a:pt x="5205" y="1520"/>
                </a:cubicBezTo>
                <a:cubicBezTo>
                  <a:pt x="5216" y="1526"/>
                  <a:pt x="5226" y="1533"/>
                  <a:pt x="5236" y="1540"/>
                </a:cubicBezTo>
                <a:cubicBezTo>
                  <a:pt x="5226" y="1543"/>
                  <a:pt x="5217" y="1547"/>
                  <a:pt x="5208" y="1551"/>
                </a:cubicBezTo>
                <a:close/>
                <a:moveTo>
                  <a:pt x="5181" y="1492"/>
                </a:moveTo>
                <a:cubicBezTo>
                  <a:pt x="5144" y="1482"/>
                  <a:pt x="5102" y="1480"/>
                  <a:pt x="5076" y="1454"/>
                </a:cubicBezTo>
                <a:cubicBezTo>
                  <a:pt x="5109" y="1448"/>
                  <a:pt x="5145" y="1450"/>
                  <a:pt x="5181" y="1452"/>
                </a:cubicBezTo>
                <a:cubicBezTo>
                  <a:pt x="5197" y="1458"/>
                  <a:pt x="5213" y="1463"/>
                  <a:pt x="5231" y="1466"/>
                </a:cubicBezTo>
                <a:cubicBezTo>
                  <a:pt x="5233" y="1466"/>
                  <a:pt x="5234" y="1466"/>
                  <a:pt x="5235" y="1466"/>
                </a:cubicBezTo>
                <a:cubicBezTo>
                  <a:pt x="5215" y="1471"/>
                  <a:pt x="5199" y="1483"/>
                  <a:pt x="5181" y="1492"/>
                </a:cubicBezTo>
                <a:close/>
                <a:moveTo>
                  <a:pt x="5179" y="1439"/>
                </a:moveTo>
                <a:cubicBezTo>
                  <a:pt x="5174" y="1437"/>
                  <a:pt x="5169" y="1435"/>
                  <a:pt x="5164" y="1433"/>
                </a:cubicBezTo>
                <a:cubicBezTo>
                  <a:pt x="5185" y="1429"/>
                  <a:pt x="5204" y="1421"/>
                  <a:pt x="5222" y="1407"/>
                </a:cubicBezTo>
                <a:cubicBezTo>
                  <a:pt x="5224" y="1406"/>
                  <a:pt x="5225" y="1405"/>
                  <a:pt x="5226" y="1404"/>
                </a:cubicBezTo>
                <a:cubicBezTo>
                  <a:pt x="5243" y="1414"/>
                  <a:pt x="5260" y="1421"/>
                  <a:pt x="5277" y="1423"/>
                </a:cubicBezTo>
                <a:cubicBezTo>
                  <a:pt x="5280" y="1424"/>
                  <a:pt x="5284" y="1424"/>
                  <a:pt x="5287" y="1424"/>
                </a:cubicBezTo>
                <a:cubicBezTo>
                  <a:pt x="5253" y="1436"/>
                  <a:pt x="5216" y="1440"/>
                  <a:pt x="5179" y="1439"/>
                </a:cubicBezTo>
                <a:close/>
                <a:moveTo>
                  <a:pt x="5254" y="1374"/>
                </a:moveTo>
                <a:cubicBezTo>
                  <a:pt x="5255" y="1372"/>
                  <a:pt x="5257" y="1370"/>
                  <a:pt x="5259" y="1368"/>
                </a:cubicBezTo>
                <a:cubicBezTo>
                  <a:pt x="5263" y="1362"/>
                  <a:pt x="5268" y="1356"/>
                  <a:pt x="5272" y="1349"/>
                </a:cubicBezTo>
                <a:cubicBezTo>
                  <a:pt x="5274" y="1349"/>
                  <a:pt x="5276" y="1349"/>
                  <a:pt x="5278" y="1349"/>
                </a:cubicBezTo>
                <a:cubicBezTo>
                  <a:pt x="5285" y="1358"/>
                  <a:pt x="5292" y="1367"/>
                  <a:pt x="5299" y="1378"/>
                </a:cubicBezTo>
                <a:cubicBezTo>
                  <a:pt x="5297" y="1378"/>
                  <a:pt x="5295" y="1378"/>
                  <a:pt x="5293" y="1378"/>
                </a:cubicBezTo>
                <a:cubicBezTo>
                  <a:pt x="5280" y="1378"/>
                  <a:pt x="5267" y="1376"/>
                  <a:pt x="5254" y="1374"/>
                </a:cubicBezTo>
                <a:close/>
                <a:moveTo>
                  <a:pt x="5287" y="1324"/>
                </a:moveTo>
                <a:cubicBezTo>
                  <a:pt x="5290" y="1313"/>
                  <a:pt x="5295" y="1305"/>
                  <a:pt x="5301" y="1298"/>
                </a:cubicBezTo>
                <a:cubicBezTo>
                  <a:pt x="5309" y="1304"/>
                  <a:pt x="5317" y="1311"/>
                  <a:pt x="5325" y="1319"/>
                </a:cubicBezTo>
                <a:cubicBezTo>
                  <a:pt x="5311" y="1325"/>
                  <a:pt x="5297" y="1330"/>
                  <a:pt x="5282" y="1332"/>
                </a:cubicBezTo>
                <a:cubicBezTo>
                  <a:pt x="5284" y="1330"/>
                  <a:pt x="5285" y="1327"/>
                  <a:pt x="5287" y="1324"/>
                </a:cubicBezTo>
                <a:close/>
                <a:moveTo>
                  <a:pt x="5309" y="1290"/>
                </a:moveTo>
                <a:cubicBezTo>
                  <a:pt x="5325" y="1279"/>
                  <a:pt x="5346" y="1279"/>
                  <a:pt x="5373" y="1291"/>
                </a:cubicBezTo>
                <a:cubicBezTo>
                  <a:pt x="5361" y="1299"/>
                  <a:pt x="5349" y="1307"/>
                  <a:pt x="5336" y="1313"/>
                </a:cubicBezTo>
                <a:cubicBezTo>
                  <a:pt x="5326" y="1305"/>
                  <a:pt x="5318" y="1297"/>
                  <a:pt x="5309" y="1290"/>
                </a:cubicBezTo>
                <a:close/>
                <a:moveTo>
                  <a:pt x="5281" y="1225"/>
                </a:moveTo>
                <a:cubicBezTo>
                  <a:pt x="5292" y="1214"/>
                  <a:pt x="5308" y="1205"/>
                  <a:pt x="5344" y="1196"/>
                </a:cubicBezTo>
                <a:cubicBezTo>
                  <a:pt x="5363" y="1191"/>
                  <a:pt x="5379" y="1190"/>
                  <a:pt x="5394" y="1190"/>
                </a:cubicBezTo>
                <a:cubicBezTo>
                  <a:pt x="5383" y="1195"/>
                  <a:pt x="5374" y="1200"/>
                  <a:pt x="5369" y="1203"/>
                </a:cubicBezTo>
                <a:cubicBezTo>
                  <a:pt x="5337" y="1228"/>
                  <a:pt x="5308" y="1236"/>
                  <a:pt x="5281" y="1225"/>
                </a:cubicBezTo>
                <a:close/>
                <a:moveTo>
                  <a:pt x="5346" y="1120"/>
                </a:moveTo>
                <a:cubicBezTo>
                  <a:pt x="5367" y="1109"/>
                  <a:pt x="5389" y="1099"/>
                  <a:pt x="5414" y="1093"/>
                </a:cubicBezTo>
                <a:cubicBezTo>
                  <a:pt x="5428" y="1089"/>
                  <a:pt x="5443" y="1087"/>
                  <a:pt x="5459" y="1085"/>
                </a:cubicBezTo>
                <a:cubicBezTo>
                  <a:pt x="5445" y="1097"/>
                  <a:pt x="5429" y="1113"/>
                  <a:pt x="5430" y="1112"/>
                </a:cubicBezTo>
                <a:cubicBezTo>
                  <a:pt x="5412" y="1127"/>
                  <a:pt x="5392" y="1138"/>
                  <a:pt x="5370" y="1147"/>
                </a:cubicBezTo>
                <a:cubicBezTo>
                  <a:pt x="5362" y="1138"/>
                  <a:pt x="5354" y="1129"/>
                  <a:pt x="5346" y="1120"/>
                </a:cubicBezTo>
                <a:close/>
                <a:moveTo>
                  <a:pt x="5293" y="973"/>
                </a:moveTo>
                <a:cubicBezTo>
                  <a:pt x="5293" y="973"/>
                  <a:pt x="5293" y="973"/>
                  <a:pt x="5293" y="973"/>
                </a:cubicBezTo>
                <a:cubicBezTo>
                  <a:pt x="5300" y="972"/>
                  <a:pt x="5307" y="970"/>
                  <a:pt x="5313" y="967"/>
                </a:cubicBezTo>
                <a:cubicBezTo>
                  <a:pt x="5320" y="970"/>
                  <a:pt x="5327" y="974"/>
                  <a:pt x="5333" y="981"/>
                </a:cubicBezTo>
                <a:cubicBezTo>
                  <a:pt x="5331" y="982"/>
                  <a:pt x="5330" y="982"/>
                  <a:pt x="5329" y="983"/>
                </a:cubicBezTo>
                <a:cubicBezTo>
                  <a:pt x="5316" y="980"/>
                  <a:pt x="5305" y="977"/>
                  <a:pt x="5293" y="973"/>
                </a:cubicBezTo>
                <a:close/>
                <a:moveTo>
                  <a:pt x="5320" y="911"/>
                </a:moveTo>
                <a:cubicBezTo>
                  <a:pt x="5318" y="913"/>
                  <a:pt x="5316" y="914"/>
                  <a:pt x="5314" y="915"/>
                </a:cubicBezTo>
                <a:cubicBezTo>
                  <a:pt x="5303" y="912"/>
                  <a:pt x="5291" y="912"/>
                  <a:pt x="5279" y="916"/>
                </a:cubicBezTo>
                <a:cubicBezTo>
                  <a:pt x="5287" y="911"/>
                  <a:pt x="5294" y="906"/>
                  <a:pt x="5301" y="901"/>
                </a:cubicBezTo>
                <a:cubicBezTo>
                  <a:pt x="5314" y="900"/>
                  <a:pt x="5326" y="899"/>
                  <a:pt x="5337" y="897"/>
                </a:cubicBezTo>
                <a:cubicBezTo>
                  <a:pt x="5331" y="901"/>
                  <a:pt x="5326" y="906"/>
                  <a:pt x="5320" y="911"/>
                </a:cubicBezTo>
                <a:close/>
                <a:moveTo>
                  <a:pt x="5311" y="992"/>
                </a:moveTo>
                <a:cubicBezTo>
                  <a:pt x="5264" y="1011"/>
                  <a:pt x="5216" y="1017"/>
                  <a:pt x="5171" y="1040"/>
                </a:cubicBezTo>
                <a:cubicBezTo>
                  <a:pt x="5163" y="1038"/>
                  <a:pt x="5155" y="1036"/>
                  <a:pt x="5146" y="1035"/>
                </a:cubicBezTo>
                <a:cubicBezTo>
                  <a:pt x="5151" y="1033"/>
                  <a:pt x="5156" y="1032"/>
                  <a:pt x="5160" y="1030"/>
                </a:cubicBezTo>
                <a:cubicBezTo>
                  <a:pt x="5184" y="1020"/>
                  <a:pt x="5217" y="995"/>
                  <a:pt x="5249" y="979"/>
                </a:cubicBezTo>
                <a:cubicBezTo>
                  <a:pt x="5269" y="981"/>
                  <a:pt x="5290" y="987"/>
                  <a:pt x="5311" y="992"/>
                </a:cubicBezTo>
                <a:close/>
                <a:moveTo>
                  <a:pt x="5140" y="995"/>
                </a:moveTo>
                <a:cubicBezTo>
                  <a:pt x="5147" y="988"/>
                  <a:pt x="5153" y="983"/>
                  <a:pt x="5158" y="979"/>
                </a:cubicBezTo>
                <a:cubicBezTo>
                  <a:pt x="5165" y="979"/>
                  <a:pt x="5172" y="979"/>
                  <a:pt x="5179" y="979"/>
                </a:cubicBezTo>
                <a:cubicBezTo>
                  <a:pt x="5167" y="987"/>
                  <a:pt x="5154" y="993"/>
                  <a:pt x="5140" y="995"/>
                </a:cubicBezTo>
                <a:close/>
                <a:moveTo>
                  <a:pt x="5213" y="954"/>
                </a:moveTo>
                <a:cubicBezTo>
                  <a:pt x="5213" y="954"/>
                  <a:pt x="5213" y="954"/>
                  <a:pt x="5212" y="954"/>
                </a:cubicBezTo>
                <a:cubicBezTo>
                  <a:pt x="5207" y="954"/>
                  <a:pt x="5202" y="954"/>
                  <a:pt x="5196" y="953"/>
                </a:cubicBezTo>
                <a:cubicBezTo>
                  <a:pt x="5166" y="952"/>
                  <a:pt x="5141" y="953"/>
                  <a:pt x="5121" y="959"/>
                </a:cubicBezTo>
                <a:cubicBezTo>
                  <a:pt x="5113" y="958"/>
                  <a:pt x="5104" y="957"/>
                  <a:pt x="5095" y="955"/>
                </a:cubicBezTo>
                <a:cubicBezTo>
                  <a:pt x="5112" y="952"/>
                  <a:pt x="5129" y="948"/>
                  <a:pt x="5147" y="945"/>
                </a:cubicBezTo>
                <a:cubicBezTo>
                  <a:pt x="5151" y="945"/>
                  <a:pt x="5155" y="945"/>
                  <a:pt x="5160" y="945"/>
                </a:cubicBezTo>
                <a:cubicBezTo>
                  <a:pt x="5189" y="946"/>
                  <a:pt x="5211" y="946"/>
                  <a:pt x="5234" y="939"/>
                </a:cubicBezTo>
                <a:cubicBezTo>
                  <a:pt x="5227" y="944"/>
                  <a:pt x="5220" y="949"/>
                  <a:pt x="5213" y="954"/>
                </a:cubicBezTo>
                <a:close/>
                <a:moveTo>
                  <a:pt x="5181" y="873"/>
                </a:moveTo>
                <a:cubicBezTo>
                  <a:pt x="5133" y="877"/>
                  <a:pt x="5108" y="878"/>
                  <a:pt x="5083" y="875"/>
                </a:cubicBezTo>
                <a:cubicBezTo>
                  <a:pt x="5087" y="872"/>
                  <a:pt x="5090" y="869"/>
                  <a:pt x="5094" y="866"/>
                </a:cubicBezTo>
                <a:cubicBezTo>
                  <a:pt x="5117" y="848"/>
                  <a:pt x="5141" y="836"/>
                  <a:pt x="5167" y="830"/>
                </a:cubicBezTo>
                <a:cubicBezTo>
                  <a:pt x="5186" y="832"/>
                  <a:pt x="5205" y="832"/>
                  <a:pt x="5222" y="828"/>
                </a:cubicBezTo>
                <a:cubicBezTo>
                  <a:pt x="5223" y="830"/>
                  <a:pt x="5223" y="832"/>
                  <a:pt x="5224" y="834"/>
                </a:cubicBezTo>
                <a:cubicBezTo>
                  <a:pt x="5213" y="847"/>
                  <a:pt x="5201" y="859"/>
                  <a:pt x="5190" y="872"/>
                </a:cubicBezTo>
                <a:cubicBezTo>
                  <a:pt x="5187" y="872"/>
                  <a:pt x="5184" y="872"/>
                  <a:pt x="5181" y="873"/>
                </a:cubicBezTo>
                <a:close/>
                <a:moveTo>
                  <a:pt x="5217" y="785"/>
                </a:moveTo>
                <a:cubicBezTo>
                  <a:pt x="5216" y="786"/>
                  <a:pt x="5215" y="787"/>
                  <a:pt x="5214" y="787"/>
                </a:cubicBezTo>
                <a:cubicBezTo>
                  <a:pt x="5208" y="787"/>
                  <a:pt x="5203" y="787"/>
                  <a:pt x="5197" y="788"/>
                </a:cubicBezTo>
                <a:cubicBezTo>
                  <a:pt x="5180" y="788"/>
                  <a:pt x="5165" y="787"/>
                  <a:pt x="5150" y="785"/>
                </a:cubicBezTo>
                <a:cubicBezTo>
                  <a:pt x="5158" y="779"/>
                  <a:pt x="5166" y="774"/>
                  <a:pt x="5173" y="767"/>
                </a:cubicBezTo>
                <a:cubicBezTo>
                  <a:pt x="5187" y="757"/>
                  <a:pt x="5199" y="745"/>
                  <a:pt x="5210" y="732"/>
                </a:cubicBezTo>
                <a:cubicBezTo>
                  <a:pt x="5217" y="733"/>
                  <a:pt x="5224" y="734"/>
                  <a:pt x="5230" y="735"/>
                </a:cubicBezTo>
                <a:cubicBezTo>
                  <a:pt x="5224" y="751"/>
                  <a:pt x="5220" y="766"/>
                  <a:pt x="5217" y="785"/>
                </a:cubicBezTo>
                <a:close/>
                <a:moveTo>
                  <a:pt x="5137" y="779"/>
                </a:moveTo>
                <a:cubicBezTo>
                  <a:pt x="5135" y="780"/>
                  <a:pt x="5133" y="781"/>
                  <a:pt x="5131" y="782"/>
                </a:cubicBezTo>
                <a:cubicBezTo>
                  <a:pt x="5106" y="778"/>
                  <a:pt x="5082" y="773"/>
                  <a:pt x="5055" y="772"/>
                </a:cubicBezTo>
                <a:cubicBezTo>
                  <a:pt x="5055" y="759"/>
                  <a:pt x="5054" y="749"/>
                  <a:pt x="5054" y="740"/>
                </a:cubicBezTo>
                <a:cubicBezTo>
                  <a:pt x="5071" y="736"/>
                  <a:pt x="5089" y="732"/>
                  <a:pt x="5107" y="728"/>
                </a:cubicBezTo>
                <a:cubicBezTo>
                  <a:pt x="5105" y="733"/>
                  <a:pt x="5103" y="738"/>
                  <a:pt x="5101" y="742"/>
                </a:cubicBezTo>
                <a:cubicBezTo>
                  <a:pt x="5098" y="751"/>
                  <a:pt x="5105" y="761"/>
                  <a:pt x="5114" y="759"/>
                </a:cubicBezTo>
                <a:cubicBezTo>
                  <a:pt x="5140" y="757"/>
                  <a:pt x="5162" y="745"/>
                  <a:pt x="5181" y="730"/>
                </a:cubicBezTo>
                <a:cubicBezTo>
                  <a:pt x="5185" y="730"/>
                  <a:pt x="5189" y="730"/>
                  <a:pt x="5193" y="731"/>
                </a:cubicBezTo>
                <a:cubicBezTo>
                  <a:pt x="5176" y="748"/>
                  <a:pt x="5158" y="764"/>
                  <a:pt x="5137" y="779"/>
                </a:cubicBezTo>
                <a:close/>
                <a:moveTo>
                  <a:pt x="5122" y="694"/>
                </a:moveTo>
                <a:cubicBezTo>
                  <a:pt x="5103" y="703"/>
                  <a:pt x="5080" y="707"/>
                  <a:pt x="5054" y="715"/>
                </a:cubicBezTo>
                <a:cubicBezTo>
                  <a:pt x="5057" y="701"/>
                  <a:pt x="5063" y="685"/>
                  <a:pt x="5079" y="657"/>
                </a:cubicBezTo>
                <a:cubicBezTo>
                  <a:pt x="5080" y="654"/>
                  <a:pt x="5081" y="652"/>
                  <a:pt x="5082" y="649"/>
                </a:cubicBezTo>
                <a:cubicBezTo>
                  <a:pt x="5114" y="647"/>
                  <a:pt x="5141" y="630"/>
                  <a:pt x="5167" y="611"/>
                </a:cubicBezTo>
                <a:cubicBezTo>
                  <a:pt x="5151" y="638"/>
                  <a:pt x="5136" y="666"/>
                  <a:pt x="5122" y="694"/>
                </a:cubicBezTo>
                <a:close/>
                <a:moveTo>
                  <a:pt x="5100" y="570"/>
                </a:moveTo>
                <a:cubicBezTo>
                  <a:pt x="5051" y="573"/>
                  <a:pt x="5002" y="572"/>
                  <a:pt x="4954" y="565"/>
                </a:cubicBezTo>
                <a:cubicBezTo>
                  <a:pt x="4932" y="562"/>
                  <a:pt x="4912" y="560"/>
                  <a:pt x="4892" y="561"/>
                </a:cubicBezTo>
                <a:cubicBezTo>
                  <a:pt x="4963" y="530"/>
                  <a:pt x="5040" y="520"/>
                  <a:pt x="5118" y="519"/>
                </a:cubicBezTo>
                <a:cubicBezTo>
                  <a:pt x="5120" y="525"/>
                  <a:pt x="5124" y="531"/>
                  <a:pt x="5127" y="537"/>
                </a:cubicBezTo>
                <a:cubicBezTo>
                  <a:pt x="5118" y="547"/>
                  <a:pt x="5109" y="558"/>
                  <a:pt x="5100" y="570"/>
                </a:cubicBezTo>
                <a:close/>
                <a:moveTo>
                  <a:pt x="4927" y="584"/>
                </a:moveTo>
                <a:cubicBezTo>
                  <a:pt x="4979" y="589"/>
                  <a:pt x="5031" y="593"/>
                  <a:pt x="5082" y="591"/>
                </a:cubicBezTo>
                <a:cubicBezTo>
                  <a:pt x="5064" y="605"/>
                  <a:pt x="5049" y="623"/>
                  <a:pt x="5037" y="644"/>
                </a:cubicBezTo>
                <a:cubicBezTo>
                  <a:pt x="4987" y="662"/>
                  <a:pt x="4931" y="677"/>
                  <a:pt x="4876" y="694"/>
                </a:cubicBezTo>
                <a:cubicBezTo>
                  <a:pt x="4870" y="657"/>
                  <a:pt x="4866" y="620"/>
                  <a:pt x="4864" y="583"/>
                </a:cubicBezTo>
                <a:cubicBezTo>
                  <a:pt x="4884" y="582"/>
                  <a:pt x="4904" y="582"/>
                  <a:pt x="4927" y="584"/>
                </a:cubicBezTo>
                <a:close/>
                <a:moveTo>
                  <a:pt x="4878" y="1443"/>
                </a:moveTo>
                <a:cubicBezTo>
                  <a:pt x="4886" y="1447"/>
                  <a:pt x="4894" y="1451"/>
                  <a:pt x="4901" y="1455"/>
                </a:cubicBezTo>
                <a:cubicBezTo>
                  <a:pt x="4906" y="1460"/>
                  <a:pt x="4911" y="1466"/>
                  <a:pt x="4915" y="1473"/>
                </a:cubicBezTo>
                <a:cubicBezTo>
                  <a:pt x="4916" y="1473"/>
                  <a:pt x="4916" y="1473"/>
                  <a:pt x="4916" y="1473"/>
                </a:cubicBezTo>
                <a:cubicBezTo>
                  <a:pt x="4901" y="1471"/>
                  <a:pt x="4886" y="1469"/>
                  <a:pt x="4870" y="1468"/>
                </a:cubicBezTo>
                <a:cubicBezTo>
                  <a:pt x="4872" y="1458"/>
                  <a:pt x="4874" y="1450"/>
                  <a:pt x="4878" y="1443"/>
                </a:cubicBezTo>
                <a:close/>
                <a:moveTo>
                  <a:pt x="4926" y="1516"/>
                </a:moveTo>
                <a:cubicBezTo>
                  <a:pt x="4930" y="1516"/>
                  <a:pt x="4933" y="1516"/>
                  <a:pt x="4937" y="1516"/>
                </a:cubicBezTo>
                <a:cubicBezTo>
                  <a:pt x="4940" y="1529"/>
                  <a:pt x="4941" y="1542"/>
                  <a:pt x="4939" y="1555"/>
                </a:cubicBezTo>
                <a:cubicBezTo>
                  <a:pt x="4917" y="1540"/>
                  <a:pt x="4895" y="1525"/>
                  <a:pt x="4872" y="1512"/>
                </a:cubicBezTo>
                <a:cubicBezTo>
                  <a:pt x="4872" y="1511"/>
                  <a:pt x="4871" y="1510"/>
                  <a:pt x="4871" y="1510"/>
                </a:cubicBezTo>
                <a:cubicBezTo>
                  <a:pt x="4889" y="1513"/>
                  <a:pt x="4908" y="1515"/>
                  <a:pt x="4926" y="1516"/>
                </a:cubicBezTo>
                <a:close/>
                <a:moveTo>
                  <a:pt x="4932" y="1583"/>
                </a:moveTo>
                <a:cubicBezTo>
                  <a:pt x="4928" y="1592"/>
                  <a:pt x="4923" y="1602"/>
                  <a:pt x="4916" y="1610"/>
                </a:cubicBezTo>
                <a:cubicBezTo>
                  <a:pt x="4915" y="1611"/>
                  <a:pt x="4915" y="1612"/>
                  <a:pt x="4915" y="1612"/>
                </a:cubicBezTo>
                <a:cubicBezTo>
                  <a:pt x="4913" y="1612"/>
                  <a:pt x="4910" y="1613"/>
                  <a:pt x="4908" y="1613"/>
                </a:cubicBezTo>
                <a:cubicBezTo>
                  <a:pt x="4905" y="1604"/>
                  <a:pt x="4902" y="1595"/>
                  <a:pt x="4899" y="1587"/>
                </a:cubicBezTo>
                <a:cubicBezTo>
                  <a:pt x="4895" y="1577"/>
                  <a:pt x="4890" y="1566"/>
                  <a:pt x="4886" y="1555"/>
                </a:cubicBezTo>
                <a:cubicBezTo>
                  <a:pt x="4901" y="1564"/>
                  <a:pt x="4917" y="1573"/>
                  <a:pt x="4932" y="1583"/>
                </a:cubicBezTo>
                <a:close/>
                <a:moveTo>
                  <a:pt x="4991" y="1827"/>
                </a:moveTo>
                <a:cubicBezTo>
                  <a:pt x="4989" y="1827"/>
                  <a:pt x="4987" y="1827"/>
                  <a:pt x="4985" y="1826"/>
                </a:cubicBezTo>
                <a:cubicBezTo>
                  <a:pt x="4984" y="1826"/>
                  <a:pt x="4983" y="1825"/>
                  <a:pt x="4982" y="1824"/>
                </a:cubicBezTo>
                <a:cubicBezTo>
                  <a:pt x="4972" y="1817"/>
                  <a:pt x="4951" y="1811"/>
                  <a:pt x="4934" y="1806"/>
                </a:cubicBezTo>
                <a:cubicBezTo>
                  <a:pt x="4939" y="1784"/>
                  <a:pt x="4940" y="1761"/>
                  <a:pt x="4938" y="1738"/>
                </a:cubicBezTo>
                <a:cubicBezTo>
                  <a:pt x="4938" y="1738"/>
                  <a:pt x="4939" y="1737"/>
                  <a:pt x="4939" y="1737"/>
                </a:cubicBezTo>
                <a:cubicBezTo>
                  <a:pt x="4941" y="1737"/>
                  <a:pt x="4942" y="1737"/>
                  <a:pt x="4944" y="1737"/>
                </a:cubicBezTo>
                <a:cubicBezTo>
                  <a:pt x="4959" y="1753"/>
                  <a:pt x="4970" y="1776"/>
                  <a:pt x="4978" y="1808"/>
                </a:cubicBezTo>
                <a:cubicBezTo>
                  <a:pt x="4979" y="1811"/>
                  <a:pt x="4981" y="1813"/>
                  <a:pt x="4983" y="1813"/>
                </a:cubicBezTo>
                <a:cubicBezTo>
                  <a:pt x="4993" y="1816"/>
                  <a:pt x="4997" y="1818"/>
                  <a:pt x="5000" y="1818"/>
                </a:cubicBezTo>
                <a:cubicBezTo>
                  <a:pt x="4997" y="1821"/>
                  <a:pt x="4994" y="1824"/>
                  <a:pt x="4991" y="1827"/>
                </a:cubicBezTo>
                <a:close/>
                <a:moveTo>
                  <a:pt x="4975" y="1729"/>
                </a:moveTo>
                <a:cubicBezTo>
                  <a:pt x="4989" y="1724"/>
                  <a:pt x="5001" y="1717"/>
                  <a:pt x="5012" y="1709"/>
                </a:cubicBezTo>
                <a:cubicBezTo>
                  <a:pt x="5036" y="1704"/>
                  <a:pt x="5054" y="1709"/>
                  <a:pt x="5054" y="1733"/>
                </a:cubicBezTo>
                <a:cubicBezTo>
                  <a:pt x="5054" y="1737"/>
                  <a:pt x="5058" y="1743"/>
                  <a:pt x="5064" y="1743"/>
                </a:cubicBezTo>
                <a:cubicBezTo>
                  <a:pt x="5081" y="1740"/>
                  <a:pt x="5100" y="1734"/>
                  <a:pt x="5120" y="1728"/>
                </a:cubicBezTo>
                <a:cubicBezTo>
                  <a:pt x="5127" y="1733"/>
                  <a:pt x="5135" y="1738"/>
                  <a:pt x="5142" y="1743"/>
                </a:cubicBezTo>
                <a:cubicBezTo>
                  <a:pt x="5137" y="1747"/>
                  <a:pt x="5131" y="1751"/>
                  <a:pt x="5126" y="1756"/>
                </a:cubicBezTo>
                <a:cubicBezTo>
                  <a:pt x="5107" y="1753"/>
                  <a:pt x="5089" y="1749"/>
                  <a:pt x="5075" y="1754"/>
                </a:cubicBezTo>
                <a:cubicBezTo>
                  <a:pt x="5050" y="1762"/>
                  <a:pt x="5047" y="1770"/>
                  <a:pt x="5030" y="1788"/>
                </a:cubicBezTo>
                <a:cubicBezTo>
                  <a:pt x="5029" y="1789"/>
                  <a:pt x="5028" y="1790"/>
                  <a:pt x="5027" y="1791"/>
                </a:cubicBezTo>
                <a:cubicBezTo>
                  <a:pt x="5023" y="1789"/>
                  <a:pt x="5018" y="1787"/>
                  <a:pt x="5014" y="1784"/>
                </a:cubicBezTo>
                <a:cubicBezTo>
                  <a:pt x="4989" y="1767"/>
                  <a:pt x="4984" y="1747"/>
                  <a:pt x="4975" y="1729"/>
                </a:cubicBezTo>
                <a:close/>
                <a:moveTo>
                  <a:pt x="5058" y="1806"/>
                </a:moveTo>
                <a:cubicBezTo>
                  <a:pt x="5062" y="1804"/>
                  <a:pt x="5066" y="1803"/>
                  <a:pt x="5070" y="1801"/>
                </a:cubicBezTo>
                <a:cubicBezTo>
                  <a:pt x="5077" y="1797"/>
                  <a:pt x="5082" y="1795"/>
                  <a:pt x="5088" y="1793"/>
                </a:cubicBezTo>
                <a:cubicBezTo>
                  <a:pt x="5081" y="1800"/>
                  <a:pt x="5075" y="1807"/>
                  <a:pt x="5069" y="1814"/>
                </a:cubicBezTo>
                <a:cubicBezTo>
                  <a:pt x="5061" y="1823"/>
                  <a:pt x="5053" y="1830"/>
                  <a:pt x="5044" y="1836"/>
                </a:cubicBezTo>
                <a:cubicBezTo>
                  <a:pt x="5038" y="1835"/>
                  <a:pt x="5032" y="1834"/>
                  <a:pt x="5026" y="1833"/>
                </a:cubicBezTo>
                <a:cubicBezTo>
                  <a:pt x="5045" y="1813"/>
                  <a:pt x="5003" y="1836"/>
                  <a:pt x="5058" y="1806"/>
                </a:cubicBezTo>
                <a:close/>
                <a:moveTo>
                  <a:pt x="5083" y="1816"/>
                </a:moveTo>
                <a:cubicBezTo>
                  <a:pt x="5091" y="1807"/>
                  <a:pt x="5100" y="1797"/>
                  <a:pt x="5109" y="1788"/>
                </a:cubicBezTo>
                <a:cubicBezTo>
                  <a:pt x="5110" y="1788"/>
                  <a:pt x="5111" y="1788"/>
                  <a:pt x="5112" y="1788"/>
                </a:cubicBezTo>
                <a:cubicBezTo>
                  <a:pt x="5113" y="1789"/>
                  <a:pt x="5116" y="1789"/>
                  <a:pt x="5119" y="1789"/>
                </a:cubicBezTo>
                <a:cubicBezTo>
                  <a:pt x="5136" y="1794"/>
                  <a:pt x="5146" y="1813"/>
                  <a:pt x="5147" y="1846"/>
                </a:cubicBezTo>
                <a:cubicBezTo>
                  <a:pt x="5142" y="1846"/>
                  <a:pt x="5137" y="1846"/>
                  <a:pt x="5131" y="1846"/>
                </a:cubicBezTo>
                <a:cubicBezTo>
                  <a:pt x="5107" y="1845"/>
                  <a:pt x="5085" y="1842"/>
                  <a:pt x="5062" y="1839"/>
                </a:cubicBezTo>
                <a:cubicBezTo>
                  <a:pt x="5069" y="1832"/>
                  <a:pt x="5076" y="1824"/>
                  <a:pt x="5083" y="1816"/>
                </a:cubicBezTo>
                <a:close/>
                <a:moveTo>
                  <a:pt x="5137" y="1950"/>
                </a:moveTo>
                <a:cubicBezTo>
                  <a:pt x="5132" y="1946"/>
                  <a:pt x="5126" y="1942"/>
                  <a:pt x="5118" y="1939"/>
                </a:cubicBezTo>
                <a:cubicBezTo>
                  <a:pt x="5095" y="1929"/>
                  <a:pt x="5081" y="1937"/>
                  <a:pt x="5058" y="1939"/>
                </a:cubicBezTo>
                <a:cubicBezTo>
                  <a:pt x="5046" y="1939"/>
                  <a:pt x="5033" y="1946"/>
                  <a:pt x="5020" y="1953"/>
                </a:cubicBezTo>
                <a:cubicBezTo>
                  <a:pt x="5016" y="1943"/>
                  <a:pt x="5015" y="1933"/>
                  <a:pt x="5015" y="1923"/>
                </a:cubicBezTo>
                <a:cubicBezTo>
                  <a:pt x="5022" y="1924"/>
                  <a:pt x="5029" y="1926"/>
                  <a:pt x="5036" y="1927"/>
                </a:cubicBezTo>
                <a:cubicBezTo>
                  <a:pt x="5058" y="1929"/>
                  <a:pt x="5075" y="1925"/>
                  <a:pt x="5096" y="1918"/>
                </a:cubicBezTo>
                <a:cubicBezTo>
                  <a:pt x="5115" y="1911"/>
                  <a:pt x="5129" y="1902"/>
                  <a:pt x="5145" y="1898"/>
                </a:cubicBezTo>
                <a:cubicBezTo>
                  <a:pt x="5143" y="1913"/>
                  <a:pt x="5141" y="1931"/>
                  <a:pt x="5137" y="1950"/>
                </a:cubicBezTo>
                <a:close/>
                <a:moveTo>
                  <a:pt x="5147" y="1882"/>
                </a:moveTo>
                <a:cubicBezTo>
                  <a:pt x="5144" y="1882"/>
                  <a:pt x="5142" y="1882"/>
                  <a:pt x="5140" y="1882"/>
                </a:cubicBezTo>
                <a:cubicBezTo>
                  <a:pt x="5116" y="1887"/>
                  <a:pt x="5097" y="1906"/>
                  <a:pt x="5073" y="1909"/>
                </a:cubicBezTo>
                <a:cubicBezTo>
                  <a:pt x="5053" y="1912"/>
                  <a:pt x="5034" y="1910"/>
                  <a:pt x="5016" y="1905"/>
                </a:cubicBezTo>
                <a:cubicBezTo>
                  <a:pt x="5017" y="1892"/>
                  <a:pt x="5017" y="1880"/>
                  <a:pt x="5016" y="1868"/>
                </a:cubicBezTo>
                <a:cubicBezTo>
                  <a:pt x="5016" y="1868"/>
                  <a:pt x="5017" y="1868"/>
                  <a:pt x="5018" y="1867"/>
                </a:cubicBezTo>
                <a:cubicBezTo>
                  <a:pt x="5028" y="1864"/>
                  <a:pt x="5037" y="1860"/>
                  <a:pt x="5044" y="1854"/>
                </a:cubicBezTo>
                <a:cubicBezTo>
                  <a:pt x="5076" y="1856"/>
                  <a:pt x="5113" y="1853"/>
                  <a:pt x="5148" y="1855"/>
                </a:cubicBezTo>
                <a:cubicBezTo>
                  <a:pt x="5148" y="1863"/>
                  <a:pt x="5147" y="1872"/>
                  <a:pt x="5147" y="1882"/>
                </a:cubicBezTo>
                <a:close/>
                <a:moveTo>
                  <a:pt x="5137" y="1722"/>
                </a:moveTo>
                <a:cubicBezTo>
                  <a:pt x="5140" y="1721"/>
                  <a:pt x="5144" y="1720"/>
                  <a:pt x="5147" y="1719"/>
                </a:cubicBezTo>
                <a:cubicBezTo>
                  <a:pt x="5156" y="1720"/>
                  <a:pt x="5166" y="1721"/>
                  <a:pt x="5175" y="1723"/>
                </a:cubicBezTo>
                <a:cubicBezTo>
                  <a:pt x="5168" y="1727"/>
                  <a:pt x="5160" y="1731"/>
                  <a:pt x="5153" y="1736"/>
                </a:cubicBezTo>
                <a:cubicBezTo>
                  <a:pt x="5147" y="1731"/>
                  <a:pt x="5142" y="1727"/>
                  <a:pt x="5137" y="1722"/>
                </a:cubicBezTo>
                <a:close/>
                <a:moveTo>
                  <a:pt x="5181" y="1756"/>
                </a:moveTo>
                <a:cubicBezTo>
                  <a:pt x="5175" y="1752"/>
                  <a:pt x="5169" y="1748"/>
                  <a:pt x="5163" y="1743"/>
                </a:cubicBezTo>
                <a:cubicBezTo>
                  <a:pt x="5173" y="1737"/>
                  <a:pt x="5183" y="1731"/>
                  <a:pt x="5195" y="1727"/>
                </a:cubicBezTo>
                <a:cubicBezTo>
                  <a:pt x="5203" y="1729"/>
                  <a:pt x="5210" y="1732"/>
                  <a:pt x="5218" y="1736"/>
                </a:cubicBezTo>
                <a:cubicBezTo>
                  <a:pt x="5206" y="1742"/>
                  <a:pt x="5194" y="1751"/>
                  <a:pt x="5181" y="1756"/>
                </a:cubicBezTo>
                <a:close/>
                <a:moveTo>
                  <a:pt x="5248" y="1728"/>
                </a:moveTo>
                <a:cubicBezTo>
                  <a:pt x="5247" y="1728"/>
                  <a:pt x="5247" y="1728"/>
                  <a:pt x="5247" y="1728"/>
                </a:cubicBezTo>
                <a:cubicBezTo>
                  <a:pt x="5243" y="1724"/>
                  <a:pt x="5239" y="1721"/>
                  <a:pt x="5234" y="1717"/>
                </a:cubicBezTo>
                <a:cubicBezTo>
                  <a:pt x="5242" y="1716"/>
                  <a:pt x="5249" y="1716"/>
                  <a:pt x="5256" y="1716"/>
                </a:cubicBezTo>
                <a:cubicBezTo>
                  <a:pt x="5261" y="1723"/>
                  <a:pt x="5267" y="1729"/>
                  <a:pt x="5275" y="1733"/>
                </a:cubicBezTo>
                <a:cubicBezTo>
                  <a:pt x="5266" y="1730"/>
                  <a:pt x="5257" y="1728"/>
                  <a:pt x="5248" y="1728"/>
                </a:cubicBezTo>
                <a:close/>
                <a:moveTo>
                  <a:pt x="5368" y="1651"/>
                </a:moveTo>
                <a:cubicBezTo>
                  <a:pt x="5374" y="1666"/>
                  <a:pt x="5378" y="1681"/>
                  <a:pt x="5385" y="1694"/>
                </a:cubicBezTo>
                <a:cubicBezTo>
                  <a:pt x="5363" y="1703"/>
                  <a:pt x="5338" y="1717"/>
                  <a:pt x="5315" y="1719"/>
                </a:cubicBezTo>
                <a:cubicBezTo>
                  <a:pt x="5303" y="1713"/>
                  <a:pt x="5289" y="1709"/>
                  <a:pt x="5275" y="1707"/>
                </a:cubicBezTo>
                <a:cubicBezTo>
                  <a:pt x="5271" y="1703"/>
                  <a:pt x="5267" y="1697"/>
                  <a:pt x="5263" y="1691"/>
                </a:cubicBezTo>
                <a:cubicBezTo>
                  <a:pt x="5258" y="1684"/>
                  <a:pt x="5256" y="1672"/>
                  <a:pt x="5256" y="1657"/>
                </a:cubicBezTo>
                <a:cubicBezTo>
                  <a:pt x="5275" y="1661"/>
                  <a:pt x="5298" y="1656"/>
                  <a:pt x="5321" y="1645"/>
                </a:cubicBezTo>
                <a:cubicBezTo>
                  <a:pt x="5336" y="1651"/>
                  <a:pt x="5352" y="1653"/>
                  <a:pt x="5368" y="1651"/>
                </a:cubicBezTo>
                <a:close/>
                <a:moveTo>
                  <a:pt x="5326" y="1611"/>
                </a:moveTo>
                <a:cubicBezTo>
                  <a:pt x="5329" y="1611"/>
                  <a:pt x="5332" y="1612"/>
                  <a:pt x="5335" y="1613"/>
                </a:cubicBezTo>
                <a:cubicBezTo>
                  <a:pt x="5329" y="1615"/>
                  <a:pt x="5324" y="1617"/>
                  <a:pt x="5318" y="1618"/>
                </a:cubicBezTo>
                <a:cubicBezTo>
                  <a:pt x="5316" y="1615"/>
                  <a:pt x="5313" y="1613"/>
                  <a:pt x="5311" y="1610"/>
                </a:cubicBezTo>
                <a:cubicBezTo>
                  <a:pt x="5293" y="1590"/>
                  <a:pt x="5289" y="1577"/>
                  <a:pt x="5276" y="1556"/>
                </a:cubicBezTo>
                <a:cubicBezTo>
                  <a:pt x="5275" y="1555"/>
                  <a:pt x="5274" y="1553"/>
                  <a:pt x="5273" y="1552"/>
                </a:cubicBezTo>
                <a:cubicBezTo>
                  <a:pt x="5291" y="1555"/>
                  <a:pt x="5307" y="1570"/>
                  <a:pt x="5320" y="1597"/>
                </a:cubicBezTo>
                <a:cubicBezTo>
                  <a:pt x="5315" y="1603"/>
                  <a:pt x="5319" y="1610"/>
                  <a:pt x="5326" y="1611"/>
                </a:cubicBezTo>
                <a:close/>
                <a:moveTo>
                  <a:pt x="5275" y="1590"/>
                </a:moveTo>
                <a:cubicBezTo>
                  <a:pt x="5280" y="1601"/>
                  <a:pt x="5284" y="1611"/>
                  <a:pt x="5290" y="1620"/>
                </a:cubicBezTo>
                <a:cubicBezTo>
                  <a:pt x="5284" y="1620"/>
                  <a:pt x="5278" y="1619"/>
                  <a:pt x="5271" y="1617"/>
                </a:cubicBezTo>
                <a:cubicBezTo>
                  <a:pt x="5267" y="1615"/>
                  <a:pt x="5262" y="1614"/>
                  <a:pt x="5259" y="1612"/>
                </a:cubicBezTo>
                <a:cubicBezTo>
                  <a:pt x="5260" y="1596"/>
                  <a:pt x="5262" y="1581"/>
                  <a:pt x="5263" y="1570"/>
                </a:cubicBezTo>
                <a:cubicBezTo>
                  <a:pt x="5267" y="1576"/>
                  <a:pt x="5271" y="1583"/>
                  <a:pt x="5275" y="1590"/>
                </a:cubicBezTo>
                <a:close/>
                <a:moveTo>
                  <a:pt x="5389" y="1555"/>
                </a:moveTo>
                <a:cubicBezTo>
                  <a:pt x="5393" y="1556"/>
                  <a:pt x="5398" y="1556"/>
                  <a:pt x="5402" y="1555"/>
                </a:cubicBezTo>
                <a:cubicBezTo>
                  <a:pt x="5406" y="1559"/>
                  <a:pt x="5409" y="1563"/>
                  <a:pt x="5413" y="1568"/>
                </a:cubicBezTo>
                <a:cubicBezTo>
                  <a:pt x="5393" y="1583"/>
                  <a:pt x="5373" y="1596"/>
                  <a:pt x="5352" y="1606"/>
                </a:cubicBezTo>
                <a:cubicBezTo>
                  <a:pt x="5348" y="1603"/>
                  <a:pt x="5344" y="1600"/>
                  <a:pt x="5339" y="1598"/>
                </a:cubicBezTo>
                <a:cubicBezTo>
                  <a:pt x="5362" y="1561"/>
                  <a:pt x="5315" y="1529"/>
                  <a:pt x="5276" y="1532"/>
                </a:cubicBezTo>
                <a:cubicBezTo>
                  <a:pt x="5270" y="1532"/>
                  <a:pt x="5264" y="1533"/>
                  <a:pt x="5258" y="1534"/>
                </a:cubicBezTo>
                <a:cubicBezTo>
                  <a:pt x="5250" y="1527"/>
                  <a:pt x="5241" y="1520"/>
                  <a:pt x="5231" y="1514"/>
                </a:cubicBezTo>
                <a:cubicBezTo>
                  <a:pt x="5256" y="1510"/>
                  <a:pt x="5283" y="1510"/>
                  <a:pt x="5320" y="1521"/>
                </a:cubicBezTo>
                <a:cubicBezTo>
                  <a:pt x="5347" y="1529"/>
                  <a:pt x="5358" y="1551"/>
                  <a:pt x="5389" y="1555"/>
                </a:cubicBezTo>
                <a:close/>
                <a:moveTo>
                  <a:pt x="5371" y="1511"/>
                </a:moveTo>
                <a:cubicBezTo>
                  <a:pt x="5357" y="1506"/>
                  <a:pt x="5340" y="1501"/>
                  <a:pt x="5321" y="1492"/>
                </a:cubicBezTo>
                <a:cubicBezTo>
                  <a:pt x="5305" y="1485"/>
                  <a:pt x="5293" y="1475"/>
                  <a:pt x="5278" y="1468"/>
                </a:cubicBezTo>
                <a:cubicBezTo>
                  <a:pt x="5293" y="1468"/>
                  <a:pt x="5309" y="1466"/>
                  <a:pt x="5324" y="1462"/>
                </a:cubicBezTo>
                <a:cubicBezTo>
                  <a:pt x="5330" y="1461"/>
                  <a:pt x="5335" y="1459"/>
                  <a:pt x="5340" y="1457"/>
                </a:cubicBezTo>
                <a:cubicBezTo>
                  <a:pt x="5350" y="1475"/>
                  <a:pt x="5360" y="1493"/>
                  <a:pt x="5371" y="1511"/>
                </a:cubicBezTo>
                <a:close/>
                <a:moveTo>
                  <a:pt x="5334" y="1445"/>
                </a:moveTo>
                <a:cubicBezTo>
                  <a:pt x="5330" y="1447"/>
                  <a:pt x="5325" y="1448"/>
                  <a:pt x="5320" y="1449"/>
                </a:cubicBezTo>
                <a:cubicBezTo>
                  <a:pt x="5305" y="1452"/>
                  <a:pt x="5274" y="1454"/>
                  <a:pt x="5241" y="1451"/>
                </a:cubicBezTo>
                <a:cubicBezTo>
                  <a:pt x="5265" y="1449"/>
                  <a:pt x="5289" y="1444"/>
                  <a:pt x="5312" y="1433"/>
                </a:cubicBezTo>
                <a:cubicBezTo>
                  <a:pt x="5316" y="1431"/>
                  <a:pt x="5320" y="1428"/>
                  <a:pt x="5324" y="1426"/>
                </a:cubicBezTo>
                <a:cubicBezTo>
                  <a:pt x="5325" y="1427"/>
                  <a:pt x="5326" y="1428"/>
                  <a:pt x="5326" y="1430"/>
                </a:cubicBezTo>
                <a:cubicBezTo>
                  <a:pt x="5329" y="1435"/>
                  <a:pt x="5332" y="1440"/>
                  <a:pt x="5334" y="1445"/>
                </a:cubicBezTo>
                <a:close/>
                <a:moveTo>
                  <a:pt x="5312" y="1377"/>
                </a:moveTo>
                <a:cubicBezTo>
                  <a:pt x="5306" y="1366"/>
                  <a:pt x="5299" y="1356"/>
                  <a:pt x="5292" y="1346"/>
                </a:cubicBezTo>
                <a:cubicBezTo>
                  <a:pt x="5307" y="1343"/>
                  <a:pt x="5321" y="1337"/>
                  <a:pt x="5335" y="1331"/>
                </a:cubicBezTo>
                <a:cubicBezTo>
                  <a:pt x="5336" y="1332"/>
                  <a:pt x="5337" y="1333"/>
                  <a:pt x="5337" y="1334"/>
                </a:cubicBezTo>
                <a:cubicBezTo>
                  <a:pt x="5345" y="1343"/>
                  <a:pt x="5351" y="1357"/>
                  <a:pt x="5361" y="1363"/>
                </a:cubicBezTo>
                <a:cubicBezTo>
                  <a:pt x="5351" y="1370"/>
                  <a:pt x="5339" y="1376"/>
                  <a:pt x="5312" y="1377"/>
                </a:cubicBezTo>
                <a:close/>
                <a:moveTo>
                  <a:pt x="5380" y="1341"/>
                </a:moveTo>
                <a:cubicBezTo>
                  <a:pt x="5371" y="1340"/>
                  <a:pt x="5360" y="1336"/>
                  <a:pt x="5348" y="1328"/>
                </a:cubicBezTo>
                <a:cubicBezTo>
                  <a:pt x="5347" y="1327"/>
                  <a:pt x="5346" y="1326"/>
                  <a:pt x="5346" y="1325"/>
                </a:cubicBezTo>
                <a:cubicBezTo>
                  <a:pt x="5360" y="1317"/>
                  <a:pt x="5373" y="1308"/>
                  <a:pt x="5386" y="1297"/>
                </a:cubicBezTo>
                <a:cubicBezTo>
                  <a:pt x="5392" y="1300"/>
                  <a:pt x="5398" y="1304"/>
                  <a:pt x="5405" y="1309"/>
                </a:cubicBezTo>
                <a:cubicBezTo>
                  <a:pt x="5395" y="1318"/>
                  <a:pt x="5387" y="1329"/>
                  <a:pt x="5380" y="1341"/>
                </a:cubicBezTo>
                <a:close/>
                <a:moveTo>
                  <a:pt x="5409" y="1248"/>
                </a:moveTo>
                <a:cubicBezTo>
                  <a:pt x="5397" y="1241"/>
                  <a:pt x="5395" y="1228"/>
                  <a:pt x="5378" y="1223"/>
                </a:cubicBezTo>
                <a:cubicBezTo>
                  <a:pt x="5374" y="1222"/>
                  <a:pt x="5371" y="1222"/>
                  <a:pt x="5368" y="1222"/>
                </a:cubicBezTo>
                <a:cubicBezTo>
                  <a:pt x="5382" y="1216"/>
                  <a:pt x="5397" y="1209"/>
                  <a:pt x="5412" y="1204"/>
                </a:cubicBezTo>
                <a:cubicBezTo>
                  <a:pt x="5423" y="1212"/>
                  <a:pt x="5435" y="1218"/>
                  <a:pt x="5446" y="1224"/>
                </a:cubicBezTo>
                <a:cubicBezTo>
                  <a:pt x="5435" y="1233"/>
                  <a:pt x="5424" y="1244"/>
                  <a:pt x="5414" y="1255"/>
                </a:cubicBezTo>
                <a:cubicBezTo>
                  <a:pt x="5413" y="1252"/>
                  <a:pt x="5411" y="1249"/>
                  <a:pt x="5409" y="1248"/>
                </a:cubicBezTo>
                <a:close/>
                <a:moveTo>
                  <a:pt x="5430" y="1199"/>
                </a:moveTo>
                <a:cubicBezTo>
                  <a:pt x="5446" y="1196"/>
                  <a:pt x="5460" y="1198"/>
                  <a:pt x="5468" y="1209"/>
                </a:cubicBezTo>
                <a:cubicBezTo>
                  <a:pt x="5465" y="1211"/>
                  <a:pt x="5462" y="1213"/>
                  <a:pt x="5459" y="1215"/>
                </a:cubicBezTo>
                <a:cubicBezTo>
                  <a:pt x="5449" y="1210"/>
                  <a:pt x="5439" y="1205"/>
                  <a:pt x="5430" y="1199"/>
                </a:cubicBezTo>
                <a:close/>
                <a:moveTo>
                  <a:pt x="5425" y="1263"/>
                </a:moveTo>
                <a:cubicBezTo>
                  <a:pt x="5438" y="1250"/>
                  <a:pt x="5450" y="1240"/>
                  <a:pt x="5463" y="1232"/>
                </a:cubicBezTo>
                <a:cubicBezTo>
                  <a:pt x="5467" y="1233"/>
                  <a:pt x="5471" y="1235"/>
                  <a:pt x="5474" y="1236"/>
                </a:cubicBezTo>
                <a:cubicBezTo>
                  <a:pt x="5463" y="1247"/>
                  <a:pt x="5453" y="1259"/>
                  <a:pt x="5443" y="1271"/>
                </a:cubicBezTo>
                <a:cubicBezTo>
                  <a:pt x="5440" y="1276"/>
                  <a:pt x="5436" y="1280"/>
                  <a:pt x="5433" y="1285"/>
                </a:cubicBezTo>
                <a:cubicBezTo>
                  <a:pt x="5429" y="1286"/>
                  <a:pt x="5424" y="1286"/>
                  <a:pt x="5420" y="1283"/>
                </a:cubicBezTo>
                <a:cubicBezTo>
                  <a:pt x="5417" y="1281"/>
                  <a:pt x="5416" y="1277"/>
                  <a:pt x="5416" y="1271"/>
                </a:cubicBezTo>
                <a:cubicBezTo>
                  <a:pt x="5419" y="1268"/>
                  <a:pt x="5422" y="1265"/>
                  <a:pt x="5425" y="1263"/>
                </a:cubicBezTo>
                <a:close/>
                <a:moveTo>
                  <a:pt x="5418" y="1338"/>
                </a:moveTo>
                <a:cubicBezTo>
                  <a:pt x="5425" y="1328"/>
                  <a:pt x="5431" y="1317"/>
                  <a:pt x="5438" y="1306"/>
                </a:cubicBezTo>
                <a:cubicBezTo>
                  <a:pt x="5446" y="1302"/>
                  <a:pt x="5456" y="1300"/>
                  <a:pt x="5465" y="1298"/>
                </a:cubicBezTo>
                <a:cubicBezTo>
                  <a:pt x="5463" y="1306"/>
                  <a:pt x="5460" y="1315"/>
                  <a:pt x="5457" y="1325"/>
                </a:cubicBezTo>
                <a:cubicBezTo>
                  <a:pt x="5455" y="1328"/>
                  <a:pt x="5453" y="1332"/>
                  <a:pt x="5451" y="1335"/>
                </a:cubicBezTo>
                <a:cubicBezTo>
                  <a:pt x="5440" y="1335"/>
                  <a:pt x="5429" y="1335"/>
                  <a:pt x="5418" y="1338"/>
                </a:cubicBezTo>
                <a:close/>
                <a:moveTo>
                  <a:pt x="5597" y="1304"/>
                </a:moveTo>
                <a:cubicBezTo>
                  <a:pt x="5606" y="1315"/>
                  <a:pt x="5617" y="1323"/>
                  <a:pt x="5628" y="1329"/>
                </a:cubicBezTo>
                <a:cubicBezTo>
                  <a:pt x="5609" y="1333"/>
                  <a:pt x="5588" y="1340"/>
                  <a:pt x="5567" y="1343"/>
                </a:cubicBezTo>
                <a:cubicBezTo>
                  <a:pt x="5528" y="1350"/>
                  <a:pt x="5489" y="1337"/>
                  <a:pt x="5452" y="1335"/>
                </a:cubicBezTo>
                <a:cubicBezTo>
                  <a:pt x="5462" y="1323"/>
                  <a:pt x="5471" y="1310"/>
                  <a:pt x="5479" y="1297"/>
                </a:cubicBezTo>
                <a:cubicBezTo>
                  <a:pt x="5508" y="1296"/>
                  <a:pt x="5538" y="1302"/>
                  <a:pt x="5569" y="1305"/>
                </a:cubicBezTo>
                <a:cubicBezTo>
                  <a:pt x="5570" y="1305"/>
                  <a:pt x="5570" y="1304"/>
                  <a:pt x="5569" y="1303"/>
                </a:cubicBezTo>
                <a:cubicBezTo>
                  <a:pt x="5544" y="1293"/>
                  <a:pt x="5515" y="1285"/>
                  <a:pt x="5487" y="1284"/>
                </a:cubicBezTo>
                <a:cubicBezTo>
                  <a:pt x="5490" y="1279"/>
                  <a:pt x="5493" y="1274"/>
                  <a:pt x="5495" y="1268"/>
                </a:cubicBezTo>
                <a:cubicBezTo>
                  <a:pt x="5509" y="1261"/>
                  <a:pt x="5523" y="1255"/>
                  <a:pt x="5538" y="1251"/>
                </a:cubicBezTo>
                <a:cubicBezTo>
                  <a:pt x="5549" y="1252"/>
                  <a:pt x="5560" y="1252"/>
                  <a:pt x="5572" y="1252"/>
                </a:cubicBezTo>
                <a:cubicBezTo>
                  <a:pt x="5575" y="1270"/>
                  <a:pt x="5583" y="1288"/>
                  <a:pt x="5597" y="1304"/>
                </a:cubicBezTo>
                <a:close/>
                <a:moveTo>
                  <a:pt x="5506" y="1232"/>
                </a:moveTo>
                <a:cubicBezTo>
                  <a:pt x="5506" y="1231"/>
                  <a:pt x="5506" y="1230"/>
                  <a:pt x="5506" y="1228"/>
                </a:cubicBezTo>
                <a:cubicBezTo>
                  <a:pt x="5516" y="1221"/>
                  <a:pt x="5526" y="1213"/>
                  <a:pt x="5538" y="1207"/>
                </a:cubicBezTo>
                <a:cubicBezTo>
                  <a:pt x="5542" y="1205"/>
                  <a:pt x="5545" y="1203"/>
                  <a:pt x="5549" y="1201"/>
                </a:cubicBezTo>
                <a:cubicBezTo>
                  <a:pt x="5556" y="1200"/>
                  <a:pt x="5564" y="1200"/>
                  <a:pt x="5572" y="1199"/>
                </a:cubicBezTo>
                <a:cubicBezTo>
                  <a:pt x="5570" y="1210"/>
                  <a:pt x="5569" y="1220"/>
                  <a:pt x="5570" y="1231"/>
                </a:cubicBezTo>
                <a:cubicBezTo>
                  <a:pt x="5558" y="1232"/>
                  <a:pt x="5546" y="1235"/>
                  <a:pt x="5535" y="1238"/>
                </a:cubicBezTo>
                <a:cubicBezTo>
                  <a:pt x="5533" y="1238"/>
                  <a:pt x="5532" y="1238"/>
                  <a:pt x="5530" y="1238"/>
                </a:cubicBezTo>
                <a:cubicBezTo>
                  <a:pt x="5522" y="1236"/>
                  <a:pt x="5514" y="1234"/>
                  <a:pt x="5506" y="1232"/>
                </a:cubicBezTo>
                <a:close/>
                <a:moveTo>
                  <a:pt x="5579" y="1163"/>
                </a:moveTo>
                <a:cubicBezTo>
                  <a:pt x="5578" y="1166"/>
                  <a:pt x="5578" y="1170"/>
                  <a:pt x="5577" y="1174"/>
                </a:cubicBezTo>
                <a:cubicBezTo>
                  <a:pt x="5567" y="1179"/>
                  <a:pt x="5556" y="1183"/>
                  <a:pt x="5546" y="1188"/>
                </a:cubicBezTo>
                <a:cubicBezTo>
                  <a:pt x="5530" y="1190"/>
                  <a:pt x="5514" y="1192"/>
                  <a:pt x="5499" y="1197"/>
                </a:cubicBezTo>
                <a:cubicBezTo>
                  <a:pt x="5497" y="1191"/>
                  <a:pt x="5493" y="1186"/>
                  <a:pt x="5489" y="1182"/>
                </a:cubicBezTo>
                <a:cubicBezTo>
                  <a:pt x="5522" y="1168"/>
                  <a:pt x="5554" y="1133"/>
                  <a:pt x="5589" y="1121"/>
                </a:cubicBezTo>
                <a:cubicBezTo>
                  <a:pt x="5587" y="1135"/>
                  <a:pt x="5583" y="1148"/>
                  <a:pt x="5579" y="1163"/>
                </a:cubicBezTo>
                <a:close/>
                <a:moveTo>
                  <a:pt x="5586" y="1113"/>
                </a:moveTo>
                <a:cubicBezTo>
                  <a:pt x="5577" y="1115"/>
                  <a:pt x="5568" y="1121"/>
                  <a:pt x="5558" y="1124"/>
                </a:cubicBezTo>
                <a:cubicBezTo>
                  <a:pt x="5533" y="1146"/>
                  <a:pt x="5503" y="1157"/>
                  <a:pt x="5468" y="1155"/>
                </a:cubicBezTo>
                <a:cubicBezTo>
                  <a:pt x="5440" y="1169"/>
                  <a:pt x="5411" y="1170"/>
                  <a:pt x="5383" y="1161"/>
                </a:cubicBezTo>
                <a:cubicBezTo>
                  <a:pt x="5383" y="1160"/>
                  <a:pt x="5382" y="1159"/>
                  <a:pt x="5381" y="1158"/>
                </a:cubicBezTo>
                <a:cubicBezTo>
                  <a:pt x="5409" y="1140"/>
                  <a:pt x="5437" y="1120"/>
                  <a:pt x="5464" y="1112"/>
                </a:cubicBezTo>
                <a:cubicBezTo>
                  <a:pt x="5467" y="1112"/>
                  <a:pt x="5468" y="1110"/>
                  <a:pt x="5468" y="1107"/>
                </a:cubicBezTo>
                <a:cubicBezTo>
                  <a:pt x="5469" y="1069"/>
                  <a:pt x="5546" y="1089"/>
                  <a:pt x="5590" y="1092"/>
                </a:cubicBezTo>
                <a:cubicBezTo>
                  <a:pt x="5591" y="1099"/>
                  <a:pt x="5591" y="1105"/>
                  <a:pt x="5590" y="1112"/>
                </a:cubicBezTo>
                <a:cubicBezTo>
                  <a:pt x="5589" y="1113"/>
                  <a:pt x="5587" y="1113"/>
                  <a:pt x="5586" y="1113"/>
                </a:cubicBezTo>
                <a:close/>
                <a:moveTo>
                  <a:pt x="5626" y="1142"/>
                </a:moveTo>
                <a:cubicBezTo>
                  <a:pt x="5616" y="1152"/>
                  <a:pt x="5603" y="1160"/>
                  <a:pt x="5590" y="1167"/>
                </a:cubicBezTo>
                <a:cubicBezTo>
                  <a:pt x="5598" y="1151"/>
                  <a:pt x="5606" y="1135"/>
                  <a:pt x="5609" y="1118"/>
                </a:cubicBezTo>
                <a:cubicBezTo>
                  <a:pt x="5620" y="1117"/>
                  <a:pt x="5631" y="1120"/>
                  <a:pt x="5642" y="1126"/>
                </a:cubicBezTo>
                <a:cubicBezTo>
                  <a:pt x="5637" y="1131"/>
                  <a:pt x="5632" y="1137"/>
                  <a:pt x="5626" y="1142"/>
                </a:cubicBezTo>
                <a:close/>
                <a:moveTo>
                  <a:pt x="5644" y="1123"/>
                </a:moveTo>
                <a:cubicBezTo>
                  <a:pt x="5633" y="1115"/>
                  <a:pt x="5623" y="1112"/>
                  <a:pt x="5610" y="1111"/>
                </a:cubicBezTo>
                <a:cubicBezTo>
                  <a:pt x="5611" y="1107"/>
                  <a:pt x="5611" y="1103"/>
                  <a:pt x="5610" y="1099"/>
                </a:cubicBezTo>
                <a:cubicBezTo>
                  <a:pt x="5610" y="1097"/>
                  <a:pt x="5610" y="1094"/>
                  <a:pt x="5609" y="1091"/>
                </a:cubicBezTo>
                <a:cubicBezTo>
                  <a:pt x="5637" y="1086"/>
                  <a:pt x="5655" y="1084"/>
                  <a:pt x="5670" y="1082"/>
                </a:cubicBezTo>
                <a:cubicBezTo>
                  <a:pt x="5663" y="1097"/>
                  <a:pt x="5655" y="1110"/>
                  <a:pt x="5644" y="1123"/>
                </a:cubicBezTo>
                <a:close/>
                <a:moveTo>
                  <a:pt x="5732" y="880"/>
                </a:moveTo>
                <a:cubicBezTo>
                  <a:pt x="5739" y="880"/>
                  <a:pt x="5746" y="881"/>
                  <a:pt x="5753" y="882"/>
                </a:cubicBezTo>
                <a:cubicBezTo>
                  <a:pt x="5754" y="882"/>
                  <a:pt x="5754" y="880"/>
                  <a:pt x="5753" y="880"/>
                </a:cubicBezTo>
                <a:cubicBezTo>
                  <a:pt x="5746" y="879"/>
                  <a:pt x="5740" y="878"/>
                  <a:pt x="5733" y="877"/>
                </a:cubicBezTo>
                <a:cubicBezTo>
                  <a:pt x="5734" y="873"/>
                  <a:pt x="5735" y="870"/>
                  <a:pt x="5735" y="867"/>
                </a:cubicBezTo>
                <a:cubicBezTo>
                  <a:pt x="5741" y="841"/>
                  <a:pt x="5745" y="815"/>
                  <a:pt x="5757" y="792"/>
                </a:cubicBezTo>
                <a:cubicBezTo>
                  <a:pt x="5758" y="792"/>
                  <a:pt x="5760" y="792"/>
                  <a:pt x="5761" y="792"/>
                </a:cubicBezTo>
                <a:cubicBezTo>
                  <a:pt x="5755" y="829"/>
                  <a:pt x="5755" y="869"/>
                  <a:pt x="5762" y="909"/>
                </a:cubicBezTo>
                <a:cubicBezTo>
                  <a:pt x="5762" y="908"/>
                  <a:pt x="5761" y="908"/>
                  <a:pt x="5761" y="909"/>
                </a:cubicBezTo>
                <a:cubicBezTo>
                  <a:pt x="5747" y="919"/>
                  <a:pt x="5732" y="926"/>
                  <a:pt x="5717" y="932"/>
                </a:cubicBezTo>
                <a:cubicBezTo>
                  <a:pt x="5723" y="916"/>
                  <a:pt x="5728" y="898"/>
                  <a:pt x="5732" y="880"/>
                </a:cubicBezTo>
                <a:close/>
                <a:moveTo>
                  <a:pt x="5700" y="963"/>
                </a:moveTo>
                <a:cubicBezTo>
                  <a:pt x="5704" y="957"/>
                  <a:pt x="5708" y="951"/>
                  <a:pt x="5711" y="945"/>
                </a:cubicBezTo>
                <a:cubicBezTo>
                  <a:pt x="5728" y="938"/>
                  <a:pt x="5745" y="928"/>
                  <a:pt x="5762" y="910"/>
                </a:cubicBezTo>
                <a:cubicBezTo>
                  <a:pt x="5767" y="937"/>
                  <a:pt x="5774" y="963"/>
                  <a:pt x="5783" y="987"/>
                </a:cubicBezTo>
                <a:cubicBezTo>
                  <a:pt x="5777" y="978"/>
                  <a:pt x="5771" y="969"/>
                  <a:pt x="5765" y="961"/>
                </a:cubicBezTo>
                <a:cubicBezTo>
                  <a:pt x="5765" y="961"/>
                  <a:pt x="5764" y="961"/>
                  <a:pt x="5764" y="962"/>
                </a:cubicBezTo>
                <a:cubicBezTo>
                  <a:pt x="5771" y="1047"/>
                  <a:pt x="5751" y="1078"/>
                  <a:pt x="5703" y="1057"/>
                </a:cubicBezTo>
                <a:cubicBezTo>
                  <a:pt x="5700" y="1055"/>
                  <a:pt x="5696" y="1055"/>
                  <a:pt x="5692" y="1053"/>
                </a:cubicBezTo>
                <a:cubicBezTo>
                  <a:pt x="5700" y="1024"/>
                  <a:pt x="5702" y="994"/>
                  <a:pt x="5700" y="963"/>
                </a:cubicBezTo>
                <a:close/>
                <a:moveTo>
                  <a:pt x="5681" y="1050"/>
                </a:moveTo>
                <a:cubicBezTo>
                  <a:pt x="5674" y="1049"/>
                  <a:pt x="5666" y="1047"/>
                  <a:pt x="5659" y="1047"/>
                </a:cubicBezTo>
                <a:cubicBezTo>
                  <a:pt x="5650" y="1047"/>
                  <a:pt x="5641" y="1048"/>
                  <a:pt x="5633" y="1050"/>
                </a:cubicBezTo>
                <a:cubicBezTo>
                  <a:pt x="5626" y="1053"/>
                  <a:pt x="5620" y="1057"/>
                  <a:pt x="5615" y="1062"/>
                </a:cubicBezTo>
                <a:cubicBezTo>
                  <a:pt x="5611" y="1064"/>
                  <a:pt x="5607" y="1066"/>
                  <a:pt x="5603" y="1068"/>
                </a:cubicBezTo>
                <a:cubicBezTo>
                  <a:pt x="5597" y="1055"/>
                  <a:pt x="5588" y="1043"/>
                  <a:pt x="5578" y="1033"/>
                </a:cubicBezTo>
                <a:cubicBezTo>
                  <a:pt x="5599" y="1013"/>
                  <a:pt x="5618" y="991"/>
                  <a:pt x="5644" y="976"/>
                </a:cubicBezTo>
                <a:cubicBezTo>
                  <a:pt x="5643" y="981"/>
                  <a:pt x="5642" y="986"/>
                  <a:pt x="5641" y="991"/>
                </a:cubicBezTo>
                <a:cubicBezTo>
                  <a:pt x="5639" y="1002"/>
                  <a:pt x="5653" y="1008"/>
                  <a:pt x="5661" y="1002"/>
                </a:cubicBezTo>
                <a:cubicBezTo>
                  <a:pt x="5673" y="994"/>
                  <a:pt x="5683" y="985"/>
                  <a:pt x="5691" y="976"/>
                </a:cubicBezTo>
                <a:cubicBezTo>
                  <a:pt x="5690" y="1001"/>
                  <a:pt x="5688" y="1026"/>
                  <a:pt x="5681" y="1050"/>
                </a:cubicBezTo>
                <a:close/>
                <a:moveTo>
                  <a:pt x="5687" y="727"/>
                </a:moveTo>
                <a:cubicBezTo>
                  <a:pt x="5684" y="733"/>
                  <a:pt x="5680" y="740"/>
                  <a:pt x="5677" y="746"/>
                </a:cubicBezTo>
                <a:cubicBezTo>
                  <a:pt x="5673" y="753"/>
                  <a:pt x="5670" y="760"/>
                  <a:pt x="5667" y="767"/>
                </a:cubicBezTo>
                <a:cubicBezTo>
                  <a:pt x="5667" y="767"/>
                  <a:pt x="5667" y="767"/>
                  <a:pt x="5667" y="767"/>
                </a:cubicBezTo>
                <a:cubicBezTo>
                  <a:pt x="5659" y="765"/>
                  <a:pt x="5650" y="762"/>
                  <a:pt x="5642" y="760"/>
                </a:cubicBezTo>
                <a:cubicBezTo>
                  <a:pt x="5643" y="759"/>
                  <a:pt x="5644" y="759"/>
                  <a:pt x="5645" y="758"/>
                </a:cubicBezTo>
                <a:cubicBezTo>
                  <a:pt x="5658" y="747"/>
                  <a:pt x="5672" y="736"/>
                  <a:pt x="5687" y="727"/>
                </a:cubicBezTo>
                <a:close/>
                <a:moveTo>
                  <a:pt x="5616" y="563"/>
                </a:moveTo>
                <a:cubicBezTo>
                  <a:pt x="5620" y="565"/>
                  <a:pt x="5624" y="566"/>
                  <a:pt x="5627" y="568"/>
                </a:cubicBezTo>
                <a:cubicBezTo>
                  <a:pt x="5632" y="570"/>
                  <a:pt x="5637" y="572"/>
                  <a:pt x="5642" y="575"/>
                </a:cubicBezTo>
                <a:cubicBezTo>
                  <a:pt x="5621" y="577"/>
                  <a:pt x="5601" y="579"/>
                  <a:pt x="5583" y="582"/>
                </a:cubicBezTo>
                <a:cubicBezTo>
                  <a:pt x="5593" y="575"/>
                  <a:pt x="5603" y="569"/>
                  <a:pt x="5616" y="563"/>
                </a:cubicBezTo>
                <a:close/>
                <a:moveTo>
                  <a:pt x="5609" y="673"/>
                </a:moveTo>
                <a:cubicBezTo>
                  <a:pt x="5610" y="673"/>
                  <a:pt x="5611" y="673"/>
                  <a:pt x="5611" y="673"/>
                </a:cubicBezTo>
                <a:cubicBezTo>
                  <a:pt x="5589" y="691"/>
                  <a:pt x="5568" y="713"/>
                  <a:pt x="5549" y="737"/>
                </a:cubicBezTo>
                <a:cubicBezTo>
                  <a:pt x="5541" y="735"/>
                  <a:pt x="5534" y="734"/>
                  <a:pt x="5526" y="733"/>
                </a:cubicBezTo>
                <a:cubicBezTo>
                  <a:pt x="5538" y="719"/>
                  <a:pt x="5548" y="704"/>
                  <a:pt x="5558" y="688"/>
                </a:cubicBezTo>
                <a:cubicBezTo>
                  <a:pt x="5575" y="681"/>
                  <a:pt x="5592" y="675"/>
                  <a:pt x="5609" y="673"/>
                </a:cubicBezTo>
                <a:close/>
                <a:moveTo>
                  <a:pt x="5516" y="746"/>
                </a:moveTo>
                <a:cubicBezTo>
                  <a:pt x="5523" y="747"/>
                  <a:pt x="5531" y="747"/>
                  <a:pt x="5539" y="749"/>
                </a:cubicBezTo>
                <a:cubicBezTo>
                  <a:pt x="5523" y="770"/>
                  <a:pt x="5509" y="793"/>
                  <a:pt x="5499" y="815"/>
                </a:cubicBezTo>
                <a:cubicBezTo>
                  <a:pt x="5492" y="817"/>
                  <a:pt x="5485" y="819"/>
                  <a:pt x="5477" y="821"/>
                </a:cubicBezTo>
                <a:cubicBezTo>
                  <a:pt x="5459" y="828"/>
                  <a:pt x="5437" y="835"/>
                  <a:pt x="5415" y="841"/>
                </a:cubicBezTo>
                <a:cubicBezTo>
                  <a:pt x="5453" y="815"/>
                  <a:pt x="5486" y="782"/>
                  <a:pt x="5516" y="746"/>
                </a:cubicBezTo>
                <a:close/>
                <a:moveTo>
                  <a:pt x="5506" y="732"/>
                </a:moveTo>
                <a:cubicBezTo>
                  <a:pt x="5492" y="731"/>
                  <a:pt x="5480" y="733"/>
                  <a:pt x="5468" y="735"/>
                </a:cubicBezTo>
                <a:cubicBezTo>
                  <a:pt x="5471" y="732"/>
                  <a:pt x="5474" y="728"/>
                  <a:pt x="5477" y="724"/>
                </a:cubicBezTo>
                <a:cubicBezTo>
                  <a:pt x="5479" y="722"/>
                  <a:pt x="5482" y="719"/>
                  <a:pt x="5484" y="717"/>
                </a:cubicBezTo>
                <a:cubicBezTo>
                  <a:pt x="5501" y="713"/>
                  <a:pt x="5517" y="706"/>
                  <a:pt x="5533" y="699"/>
                </a:cubicBezTo>
                <a:cubicBezTo>
                  <a:pt x="5524" y="710"/>
                  <a:pt x="5515" y="721"/>
                  <a:pt x="5506" y="732"/>
                </a:cubicBezTo>
                <a:close/>
                <a:moveTo>
                  <a:pt x="5522" y="566"/>
                </a:moveTo>
                <a:cubicBezTo>
                  <a:pt x="5533" y="562"/>
                  <a:pt x="5543" y="559"/>
                  <a:pt x="5553" y="558"/>
                </a:cubicBezTo>
                <a:cubicBezTo>
                  <a:pt x="5535" y="574"/>
                  <a:pt x="5521" y="594"/>
                  <a:pt x="5502" y="611"/>
                </a:cubicBezTo>
                <a:cubicBezTo>
                  <a:pt x="5487" y="619"/>
                  <a:pt x="5473" y="629"/>
                  <a:pt x="5462" y="640"/>
                </a:cubicBezTo>
                <a:cubicBezTo>
                  <a:pt x="5459" y="641"/>
                  <a:pt x="5456" y="643"/>
                  <a:pt x="5453" y="644"/>
                </a:cubicBezTo>
                <a:cubicBezTo>
                  <a:pt x="5452" y="644"/>
                  <a:pt x="5451" y="645"/>
                  <a:pt x="5450" y="645"/>
                </a:cubicBezTo>
                <a:cubicBezTo>
                  <a:pt x="5465" y="613"/>
                  <a:pt x="5482" y="583"/>
                  <a:pt x="5522" y="566"/>
                </a:cubicBezTo>
                <a:close/>
                <a:moveTo>
                  <a:pt x="5421" y="703"/>
                </a:moveTo>
                <a:cubicBezTo>
                  <a:pt x="5428" y="691"/>
                  <a:pt x="5435" y="679"/>
                  <a:pt x="5440" y="667"/>
                </a:cubicBezTo>
                <a:cubicBezTo>
                  <a:pt x="5441" y="667"/>
                  <a:pt x="5442" y="667"/>
                  <a:pt x="5443" y="666"/>
                </a:cubicBezTo>
                <a:cubicBezTo>
                  <a:pt x="5438" y="677"/>
                  <a:pt x="5436" y="689"/>
                  <a:pt x="5438" y="703"/>
                </a:cubicBezTo>
                <a:cubicBezTo>
                  <a:pt x="5431" y="707"/>
                  <a:pt x="5425" y="712"/>
                  <a:pt x="5418" y="716"/>
                </a:cubicBezTo>
                <a:cubicBezTo>
                  <a:pt x="5419" y="711"/>
                  <a:pt x="5420" y="707"/>
                  <a:pt x="5421" y="703"/>
                </a:cubicBezTo>
                <a:close/>
                <a:moveTo>
                  <a:pt x="5416" y="731"/>
                </a:moveTo>
                <a:cubicBezTo>
                  <a:pt x="5422" y="728"/>
                  <a:pt x="5427" y="725"/>
                  <a:pt x="5433" y="721"/>
                </a:cubicBezTo>
                <a:cubicBezTo>
                  <a:pt x="5436" y="719"/>
                  <a:pt x="5438" y="717"/>
                  <a:pt x="5441" y="715"/>
                </a:cubicBezTo>
                <a:cubicBezTo>
                  <a:pt x="5441" y="716"/>
                  <a:pt x="5442" y="717"/>
                  <a:pt x="5442" y="717"/>
                </a:cubicBezTo>
                <a:cubicBezTo>
                  <a:pt x="5443" y="719"/>
                  <a:pt x="5444" y="721"/>
                  <a:pt x="5446" y="721"/>
                </a:cubicBezTo>
                <a:cubicBezTo>
                  <a:pt x="5455" y="721"/>
                  <a:pt x="5464" y="721"/>
                  <a:pt x="5473" y="719"/>
                </a:cubicBezTo>
                <a:cubicBezTo>
                  <a:pt x="5468" y="725"/>
                  <a:pt x="5463" y="731"/>
                  <a:pt x="5457" y="737"/>
                </a:cubicBezTo>
                <a:cubicBezTo>
                  <a:pt x="5441" y="742"/>
                  <a:pt x="5427" y="749"/>
                  <a:pt x="5413" y="757"/>
                </a:cubicBezTo>
                <a:cubicBezTo>
                  <a:pt x="5414" y="749"/>
                  <a:pt x="5415" y="740"/>
                  <a:pt x="5416" y="731"/>
                </a:cubicBezTo>
                <a:close/>
                <a:moveTo>
                  <a:pt x="5411" y="775"/>
                </a:moveTo>
                <a:cubicBezTo>
                  <a:pt x="5420" y="769"/>
                  <a:pt x="5430" y="764"/>
                  <a:pt x="5439" y="760"/>
                </a:cubicBezTo>
                <a:cubicBezTo>
                  <a:pt x="5429" y="772"/>
                  <a:pt x="5419" y="784"/>
                  <a:pt x="5409" y="796"/>
                </a:cubicBezTo>
                <a:cubicBezTo>
                  <a:pt x="5409" y="789"/>
                  <a:pt x="5410" y="782"/>
                  <a:pt x="5411" y="775"/>
                </a:cubicBezTo>
                <a:close/>
                <a:moveTo>
                  <a:pt x="5406" y="815"/>
                </a:moveTo>
                <a:cubicBezTo>
                  <a:pt x="5423" y="796"/>
                  <a:pt x="5438" y="775"/>
                  <a:pt x="5453" y="755"/>
                </a:cubicBezTo>
                <a:cubicBezTo>
                  <a:pt x="5465" y="751"/>
                  <a:pt x="5478" y="748"/>
                  <a:pt x="5491" y="747"/>
                </a:cubicBezTo>
                <a:cubicBezTo>
                  <a:pt x="5485" y="754"/>
                  <a:pt x="5478" y="762"/>
                  <a:pt x="5470" y="769"/>
                </a:cubicBezTo>
                <a:cubicBezTo>
                  <a:pt x="5448" y="790"/>
                  <a:pt x="5428" y="810"/>
                  <a:pt x="5405" y="824"/>
                </a:cubicBezTo>
                <a:cubicBezTo>
                  <a:pt x="5406" y="821"/>
                  <a:pt x="5406" y="818"/>
                  <a:pt x="5406" y="815"/>
                </a:cubicBezTo>
                <a:close/>
                <a:moveTo>
                  <a:pt x="5509" y="842"/>
                </a:moveTo>
                <a:cubicBezTo>
                  <a:pt x="5556" y="854"/>
                  <a:pt x="5601" y="800"/>
                  <a:pt x="5634" y="768"/>
                </a:cubicBezTo>
                <a:cubicBezTo>
                  <a:pt x="5644" y="770"/>
                  <a:pt x="5654" y="773"/>
                  <a:pt x="5664" y="775"/>
                </a:cubicBezTo>
                <a:cubicBezTo>
                  <a:pt x="5649" y="782"/>
                  <a:pt x="5634" y="790"/>
                  <a:pt x="5620" y="803"/>
                </a:cubicBezTo>
                <a:cubicBezTo>
                  <a:pt x="5600" y="820"/>
                  <a:pt x="5586" y="833"/>
                  <a:pt x="5576" y="842"/>
                </a:cubicBezTo>
                <a:cubicBezTo>
                  <a:pt x="5576" y="842"/>
                  <a:pt x="5576" y="841"/>
                  <a:pt x="5576" y="841"/>
                </a:cubicBezTo>
                <a:cubicBezTo>
                  <a:pt x="5576" y="837"/>
                  <a:pt x="5570" y="835"/>
                  <a:pt x="5569" y="840"/>
                </a:cubicBezTo>
                <a:cubicBezTo>
                  <a:pt x="5567" y="844"/>
                  <a:pt x="5567" y="848"/>
                  <a:pt x="5566" y="852"/>
                </a:cubicBezTo>
                <a:cubicBezTo>
                  <a:pt x="5540" y="875"/>
                  <a:pt x="5545" y="868"/>
                  <a:pt x="5490" y="874"/>
                </a:cubicBezTo>
                <a:cubicBezTo>
                  <a:pt x="5464" y="877"/>
                  <a:pt x="5463" y="875"/>
                  <a:pt x="5438" y="885"/>
                </a:cubicBezTo>
                <a:cubicBezTo>
                  <a:pt x="5404" y="900"/>
                  <a:pt x="5384" y="932"/>
                  <a:pt x="5359" y="958"/>
                </a:cubicBezTo>
                <a:cubicBezTo>
                  <a:pt x="5357" y="953"/>
                  <a:pt x="5354" y="948"/>
                  <a:pt x="5351" y="943"/>
                </a:cubicBezTo>
                <a:cubicBezTo>
                  <a:pt x="5354" y="941"/>
                  <a:pt x="5357" y="938"/>
                  <a:pt x="5359" y="935"/>
                </a:cubicBezTo>
                <a:cubicBezTo>
                  <a:pt x="5375" y="919"/>
                  <a:pt x="5385" y="899"/>
                  <a:pt x="5393" y="878"/>
                </a:cubicBezTo>
                <a:cubicBezTo>
                  <a:pt x="5396" y="876"/>
                  <a:pt x="5400" y="874"/>
                  <a:pt x="5405" y="872"/>
                </a:cubicBezTo>
                <a:cubicBezTo>
                  <a:pt x="5437" y="858"/>
                  <a:pt x="5474" y="851"/>
                  <a:pt x="5509" y="842"/>
                </a:cubicBezTo>
                <a:close/>
                <a:moveTo>
                  <a:pt x="5385" y="563"/>
                </a:moveTo>
                <a:cubicBezTo>
                  <a:pt x="5386" y="563"/>
                  <a:pt x="5387" y="563"/>
                  <a:pt x="5389" y="562"/>
                </a:cubicBezTo>
                <a:cubicBezTo>
                  <a:pt x="5382" y="573"/>
                  <a:pt x="5378" y="585"/>
                  <a:pt x="5373" y="596"/>
                </a:cubicBezTo>
                <a:cubicBezTo>
                  <a:pt x="5372" y="597"/>
                  <a:pt x="5371" y="598"/>
                  <a:pt x="5370" y="599"/>
                </a:cubicBezTo>
                <a:cubicBezTo>
                  <a:pt x="5376" y="588"/>
                  <a:pt x="5381" y="577"/>
                  <a:pt x="5385" y="563"/>
                </a:cubicBezTo>
                <a:close/>
                <a:moveTo>
                  <a:pt x="5352" y="583"/>
                </a:moveTo>
                <a:cubicBezTo>
                  <a:pt x="5353" y="581"/>
                  <a:pt x="5355" y="580"/>
                  <a:pt x="5356" y="579"/>
                </a:cubicBezTo>
                <a:cubicBezTo>
                  <a:pt x="5352" y="587"/>
                  <a:pt x="5346" y="597"/>
                  <a:pt x="5338" y="608"/>
                </a:cubicBezTo>
                <a:cubicBezTo>
                  <a:pt x="5337" y="608"/>
                  <a:pt x="5336" y="608"/>
                  <a:pt x="5335" y="608"/>
                </a:cubicBezTo>
                <a:cubicBezTo>
                  <a:pt x="5340" y="599"/>
                  <a:pt x="5345" y="590"/>
                  <a:pt x="5352" y="583"/>
                </a:cubicBezTo>
                <a:close/>
                <a:moveTo>
                  <a:pt x="5318" y="663"/>
                </a:moveTo>
                <a:cubicBezTo>
                  <a:pt x="5323" y="656"/>
                  <a:pt x="5329" y="650"/>
                  <a:pt x="5334" y="644"/>
                </a:cubicBezTo>
                <a:cubicBezTo>
                  <a:pt x="5344" y="643"/>
                  <a:pt x="5353" y="640"/>
                  <a:pt x="5360" y="636"/>
                </a:cubicBezTo>
                <a:cubicBezTo>
                  <a:pt x="5356" y="649"/>
                  <a:pt x="5352" y="662"/>
                  <a:pt x="5346" y="675"/>
                </a:cubicBezTo>
                <a:cubicBezTo>
                  <a:pt x="5340" y="678"/>
                  <a:pt x="5333" y="682"/>
                  <a:pt x="5327" y="687"/>
                </a:cubicBezTo>
                <a:cubicBezTo>
                  <a:pt x="5318" y="695"/>
                  <a:pt x="5319" y="701"/>
                  <a:pt x="5309" y="713"/>
                </a:cubicBezTo>
                <a:cubicBezTo>
                  <a:pt x="5303" y="721"/>
                  <a:pt x="5299" y="727"/>
                  <a:pt x="5295" y="734"/>
                </a:cubicBezTo>
                <a:cubicBezTo>
                  <a:pt x="5294" y="734"/>
                  <a:pt x="5294" y="734"/>
                  <a:pt x="5294" y="733"/>
                </a:cubicBezTo>
                <a:cubicBezTo>
                  <a:pt x="5306" y="712"/>
                  <a:pt x="5312" y="687"/>
                  <a:pt x="5318" y="663"/>
                </a:cubicBezTo>
                <a:close/>
                <a:moveTo>
                  <a:pt x="5275" y="807"/>
                </a:moveTo>
                <a:cubicBezTo>
                  <a:pt x="5285" y="801"/>
                  <a:pt x="5294" y="795"/>
                  <a:pt x="5304" y="786"/>
                </a:cubicBezTo>
                <a:cubicBezTo>
                  <a:pt x="5312" y="780"/>
                  <a:pt x="5315" y="768"/>
                  <a:pt x="5321" y="761"/>
                </a:cubicBezTo>
                <a:cubicBezTo>
                  <a:pt x="5324" y="757"/>
                  <a:pt x="5327" y="754"/>
                  <a:pt x="5330" y="750"/>
                </a:cubicBezTo>
                <a:cubicBezTo>
                  <a:pt x="5346" y="755"/>
                  <a:pt x="5361" y="753"/>
                  <a:pt x="5375" y="746"/>
                </a:cubicBezTo>
                <a:cubicBezTo>
                  <a:pt x="5383" y="744"/>
                  <a:pt x="5390" y="743"/>
                  <a:pt x="5397" y="740"/>
                </a:cubicBezTo>
                <a:cubicBezTo>
                  <a:pt x="5395" y="750"/>
                  <a:pt x="5393" y="760"/>
                  <a:pt x="5392" y="771"/>
                </a:cubicBezTo>
                <a:cubicBezTo>
                  <a:pt x="5391" y="772"/>
                  <a:pt x="5391" y="773"/>
                  <a:pt x="5391" y="773"/>
                </a:cubicBezTo>
                <a:cubicBezTo>
                  <a:pt x="5369" y="792"/>
                  <a:pt x="5347" y="815"/>
                  <a:pt x="5322" y="838"/>
                </a:cubicBezTo>
                <a:cubicBezTo>
                  <a:pt x="5314" y="837"/>
                  <a:pt x="5305" y="834"/>
                  <a:pt x="5297" y="831"/>
                </a:cubicBezTo>
                <a:cubicBezTo>
                  <a:pt x="5289" y="828"/>
                  <a:pt x="5283" y="815"/>
                  <a:pt x="5275" y="810"/>
                </a:cubicBezTo>
                <a:cubicBezTo>
                  <a:pt x="5275" y="809"/>
                  <a:pt x="5275" y="808"/>
                  <a:pt x="5275" y="807"/>
                </a:cubicBezTo>
                <a:close/>
                <a:moveTo>
                  <a:pt x="5267" y="866"/>
                </a:moveTo>
                <a:cubicBezTo>
                  <a:pt x="5269" y="858"/>
                  <a:pt x="5270" y="851"/>
                  <a:pt x="5271" y="843"/>
                </a:cubicBezTo>
                <a:cubicBezTo>
                  <a:pt x="5273" y="844"/>
                  <a:pt x="5276" y="844"/>
                  <a:pt x="5278" y="845"/>
                </a:cubicBezTo>
                <a:cubicBezTo>
                  <a:pt x="5285" y="849"/>
                  <a:pt x="5290" y="855"/>
                  <a:pt x="5294" y="861"/>
                </a:cubicBezTo>
                <a:cubicBezTo>
                  <a:pt x="5289" y="864"/>
                  <a:pt x="5283" y="868"/>
                  <a:pt x="5278" y="871"/>
                </a:cubicBezTo>
                <a:cubicBezTo>
                  <a:pt x="5274" y="871"/>
                  <a:pt x="5271" y="871"/>
                  <a:pt x="5267" y="871"/>
                </a:cubicBezTo>
                <a:cubicBezTo>
                  <a:pt x="5267" y="870"/>
                  <a:pt x="5267" y="868"/>
                  <a:pt x="5267" y="866"/>
                </a:cubicBezTo>
                <a:close/>
                <a:moveTo>
                  <a:pt x="5279" y="903"/>
                </a:moveTo>
                <a:cubicBezTo>
                  <a:pt x="5264" y="912"/>
                  <a:pt x="5249" y="921"/>
                  <a:pt x="5233" y="927"/>
                </a:cubicBezTo>
                <a:cubicBezTo>
                  <a:pt x="5220" y="932"/>
                  <a:pt x="5208" y="933"/>
                  <a:pt x="5196" y="933"/>
                </a:cubicBezTo>
                <a:cubicBezTo>
                  <a:pt x="5223" y="926"/>
                  <a:pt x="5243" y="922"/>
                  <a:pt x="5259" y="904"/>
                </a:cubicBezTo>
                <a:cubicBezTo>
                  <a:pt x="5266" y="904"/>
                  <a:pt x="5272" y="903"/>
                  <a:pt x="5279" y="903"/>
                </a:cubicBezTo>
                <a:close/>
                <a:moveTo>
                  <a:pt x="5241" y="715"/>
                </a:moveTo>
                <a:cubicBezTo>
                  <a:pt x="5239" y="718"/>
                  <a:pt x="5237" y="722"/>
                  <a:pt x="5236" y="725"/>
                </a:cubicBezTo>
                <a:cubicBezTo>
                  <a:pt x="5230" y="724"/>
                  <a:pt x="5225" y="724"/>
                  <a:pt x="5219" y="723"/>
                </a:cubicBezTo>
                <a:cubicBezTo>
                  <a:pt x="5226" y="715"/>
                  <a:pt x="5232" y="707"/>
                  <a:pt x="5238" y="699"/>
                </a:cubicBezTo>
                <a:cubicBezTo>
                  <a:pt x="5239" y="705"/>
                  <a:pt x="5240" y="710"/>
                  <a:pt x="5241" y="715"/>
                </a:cubicBezTo>
                <a:close/>
                <a:moveTo>
                  <a:pt x="5236" y="677"/>
                </a:moveTo>
                <a:cubicBezTo>
                  <a:pt x="5225" y="693"/>
                  <a:pt x="5214" y="707"/>
                  <a:pt x="5201" y="721"/>
                </a:cubicBezTo>
                <a:cubicBezTo>
                  <a:pt x="5198" y="721"/>
                  <a:pt x="5195" y="721"/>
                  <a:pt x="5192" y="720"/>
                </a:cubicBezTo>
                <a:cubicBezTo>
                  <a:pt x="5208" y="705"/>
                  <a:pt x="5222" y="687"/>
                  <a:pt x="5235" y="668"/>
                </a:cubicBezTo>
                <a:cubicBezTo>
                  <a:pt x="5235" y="671"/>
                  <a:pt x="5236" y="674"/>
                  <a:pt x="5236" y="677"/>
                </a:cubicBezTo>
                <a:close/>
                <a:moveTo>
                  <a:pt x="5002" y="208"/>
                </a:moveTo>
                <a:cubicBezTo>
                  <a:pt x="5008" y="201"/>
                  <a:pt x="5016" y="194"/>
                  <a:pt x="5023" y="188"/>
                </a:cubicBezTo>
                <a:cubicBezTo>
                  <a:pt x="5068" y="209"/>
                  <a:pt x="5118" y="226"/>
                  <a:pt x="5157" y="257"/>
                </a:cubicBezTo>
                <a:cubicBezTo>
                  <a:pt x="5174" y="271"/>
                  <a:pt x="5188" y="288"/>
                  <a:pt x="5201" y="305"/>
                </a:cubicBezTo>
                <a:cubicBezTo>
                  <a:pt x="5137" y="280"/>
                  <a:pt x="5075" y="246"/>
                  <a:pt x="5007" y="249"/>
                </a:cubicBezTo>
                <a:cubicBezTo>
                  <a:pt x="4995" y="249"/>
                  <a:pt x="4988" y="263"/>
                  <a:pt x="4993" y="273"/>
                </a:cubicBezTo>
                <a:cubicBezTo>
                  <a:pt x="5002" y="291"/>
                  <a:pt x="5014" y="307"/>
                  <a:pt x="5028" y="321"/>
                </a:cubicBezTo>
                <a:cubicBezTo>
                  <a:pt x="5000" y="328"/>
                  <a:pt x="4973" y="336"/>
                  <a:pt x="4943" y="338"/>
                </a:cubicBezTo>
                <a:cubicBezTo>
                  <a:pt x="4929" y="338"/>
                  <a:pt x="4914" y="338"/>
                  <a:pt x="4900" y="337"/>
                </a:cubicBezTo>
                <a:cubicBezTo>
                  <a:pt x="4934" y="294"/>
                  <a:pt x="4964" y="248"/>
                  <a:pt x="5002" y="208"/>
                </a:cubicBezTo>
                <a:close/>
                <a:moveTo>
                  <a:pt x="4886" y="354"/>
                </a:moveTo>
                <a:cubicBezTo>
                  <a:pt x="4887" y="353"/>
                  <a:pt x="4887" y="353"/>
                  <a:pt x="4887" y="353"/>
                </a:cubicBezTo>
                <a:cubicBezTo>
                  <a:pt x="4935" y="358"/>
                  <a:pt x="4984" y="359"/>
                  <a:pt x="5033" y="347"/>
                </a:cubicBezTo>
                <a:cubicBezTo>
                  <a:pt x="5040" y="346"/>
                  <a:pt x="5047" y="344"/>
                  <a:pt x="5054" y="343"/>
                </a:cubicBezTo>
                <a:cubicBezTo>
                  <a:pt x="5056" y="344"/>
                  <a:pt x="5057" y="345"/>
                  <a:pt x="5058" y="346"/>
                </a:cubicBezTo>
                <a:cubicBezTo>
                  <a:pt x="5039" y="355"/>
                  <a:pt x="5023" y="366"/>
                  <a:pt x="5006" y="379"/>
                </a:cubicBezTo>
                <a:cubicBezTo>
                  <a:pt x="4996" y="381"/>
                  <a:pt x="4987" y="384"/>
                  <a:pt x="4977" y="387"/>
                </a:cubicBezTo>
                <a:cubicBezTo>
                  <a:pt x="4939" y="402"/>
                  <a:pt x="4905" y="427"/>
                  <a:pt x="4869" y="446"/>
                </a:cubicBezTo>
                <a:cubicBezTo>
                  <a:pt x="4873" y="415"/>
                  <a:pt x="4879" y="384"/>
                  <a:pt x="4886" y="354"/>
                </a:cubicBezTo>
                <a:close/>
                <a:moveTo>
                  <a:pt x="4867" y="468"/>
                </a:moveTo>
                <a:cubicBezTo>
                  <a:pt x="4902" y="451"/>
                  <a:pt x="4935" y="429"/>
                  <a:pt x="4970" y="413"/>
                </a:cubicBezTo>
                <a:cubicBezTo>
                  <a:pt x="4970" y="416"/>
                  <a:pt x="4973" y="420"/>
                  <a:pt x="4977" y="420"/>
                </a:cubicBezTo>
                <a:cubicBezTo>
                  <a:pt x="5013" y="423"/>
                  <a:pt x="5026" y="430"/>
                  <a:pt x="5058" y="428"/>
                </a:cubicBezTo>
                <a:cubicBezTo>
                  <a:pt x="5042" y="432"/>
                  <a:pt x="5026" y="440"/>
                  <a:pt x="5012" y="454"/>
                </a:cubicBezTo>
                <a:cubicBezTo>
                  <a:pt x="5003" y="463"/>
                  <a:pt x="5002" y="474"/>
                  <a:pt x="5012" y="483"/>
                </a:cubicBezTo>
                <a:cubicBezTo>
                  <a:pt x="5025" y="495"/>
                  <a:pt x="5042" y="504"/>
                  <a:pt x="5060" y="509"/>
                </a:cubicBezTo>
                <a:cubicBezTo>
                  <a:pt x="5036" y="511"/>
                  <a:pt x="5012" y="513"/>
                  <a:pt x="4988" y="517"/>
                </a:cubicBezTo>
                <a:cubicBezTo>
                  <a:pt x="4943" y="525"/>
                  <a:pt x="4902" y="540"/>
                  <a:pt x="4864" y="560"/>
                </a:cubicBezTo>
                <a:cubicBezTo>
                  <a:pt x="4863" y="529"/>
                  <a:pt x="4864" y="499"/>
                  <a:pt x="4867" y="468"/>
                </a:cubicBezTo>
                <a:close/>
                <a:moveTo>
                  <a:pt x="4854" y="1913"/>
                </a:moveTo>
                <a:cubicBezTo>
                  <a:pt x="4856" y="1918"/>
                  <a:pt x="4857" y="1923"/>
                  <a:pt x="4859" y="1928"/>
                </a:cubicBezTo>
                <a:cubicBezTo>
                  <a:pt x="4858" y="1942"/>
                  <a:pt x="4861" y="1958"/>
                  <a:pt x="4877" y="1977"/>
                </a:cubicBezTo>
                <a:cubicBezTo>
                  <a:pt x="4880" y="1981"/>
                  <a:pt x="4883" y="1984"/>
                  <a:pt x="4886" y="1986"/>
                </a:cubicBezTo>
                <a:cubicBezTo>
                  <a:pt x="4885" y="1986"/>
                  <a:pt x="4884" y="1987"/>
                  <a:pt x="4883" y="1987"/>
                </a:cubicBezTo>
                <a:cubicBezTo>
                  <a:pt x="4883" y="1987"/>
                  <a:pt x="4883" y="1987"/>
                  <a:pt x="4883" y="1987"/>
                </a:cubicBezTo>
                <a:cubicBezTo>
                  <a:pt x="4859" y="1969"/>
                  <a:pt x="4845" y="1949"/>
                  <a:pt x="4835" y="1927"/>
                </a:cubicBezTo>
                <a:cubicBezTo>
                  <a:pt x="4841" y="1921"/>
                  <a:pt x="4847" y="1917"/>
                  <a:pt x="4854" y="1913"/>
                </a:cubicBezTo>
                <a:close/>
                <a:moveTo>
                  <a:pt x="4817" y="1943"/>
                </a:moveTo>
                <a:cubicBezTo>
                  <a:pt x="4825" y="1958"/>
                  <a:pt x="4835" y="1971"/>
                  <a:pt x="4848" y="1983"/>
                </a:cubicBezTo>
                <a:cubicBezTo>
                  <a:pt x="4852" y="1986"/>
                  <a:pt x="4856" y="1990"/>
                  <a:pt x="4860" y="1993"/>
                </a:cubicBezTo>
                <a:cubicBezTo>
                  <a:pt x="4853" y="1995"/>
                  <a:pt x="4846" y="1999"/>
                  <a:pt x="4839" y="2003"/>
                </a:cubicBezTo>
                <a:cubicBezTo>
                  <a:pt x="4836" y="1999"/>
                  <a:pt x="4833" y="1995"/>
                  <a:pt x="4829" y="1991"/>
                </a:cubicBezTo>
                <a:cubicBezTo>
                  <a:pt x="4821" y="1984"/>
                  <a:pt x="4812" y="1980"/>
                  <a:pt x="4802" y="1976"/>
                </a:cubicBezTo>
                <a:cubicBezTo>
                  <a:pt x="4795" y="1973"/>
                  <a:pt x="4789" y="1970"/>
                  <a:pt x="4783" y="1967"/>
                </a:cubicBezTo>
                <a:cubicBezTo>
                  <a:pt x="4795" y="1961"/>
                  <a:pt x="4806" y="1953"/>
                  <a:pt x="4817" y="1943"/>
                </a:cubicBezTo>
                <a:close/>
                <a:moveTo>
                  <a:pt x="4730" y="1985"/>
                </a:moveTo>
                <a:cubicBezTo>
                  <a:pt x="4739" y="1983"/>
                  <a:pt x="4749" y="1981"/>
                  <a:pt x="4757" y="1978"/>
                </a:cubicBezTo>
                <a:cubicBezTo>
                  <a:pt x="4774" y="1983"/>
                  <a:pt x="4794" y="1985"/>
                  <a:pt x="4809" y="1996"/>
                </a:cubicBezTo>
                <a:cubicBezTo>
                  <a:pt x="4814" y="2001"/>
                  <a:pt x="4819" y="2006"/>
                  <a:pt x="4823" y="2011"/>
                </a:cubicBezTo>
                <a:cubicBezTo>
                  <a:pt x="4815" y="2017"/>
                  <a:pt x="4808" y="2022"/>
                  <a:pt x="4800" y="2028"/>
                </a:cubicBezTo>
                <a:cubicBezTo>
                  <a:pt x="4791" y="2025"/>
                  <a:pt x="4781" y="2023"/>
                  <a:pt x="4770" y="2021"/>
                </a:cubicBezTo>
                <a:cubicBezTo>
                  <a:pt x="4755" y="2019"/>
                  <a:pt x="4741" y="2017"/>
                  <a:pt x="4727" y="2014"/>
                </a:cubicBezTo>
                <a:cubicBezTo>
                  <a:pt x="4726" y="2008"/>
                  <a:pt x="4724" y="2002"/>
                  <a:pt x="4723" y="1996"/>
                </a:cubicBezTo>
                <a:cubicBezTo>
                  <a:pt x="4725" y="1992"/>
                  <a:pt x="4728" y="1989"/>
                  <a:pt x="4730" y="1985"/>
                </a:cubicBezTo>
                <a:close/>
                <a:moveTo>
                  <a:pt x="4686" y="2083"/>
                </a:moveTo>
                <a:cubicBezTo>
                  <a:pt x="4697" y="2063"/>
                  <a:pt x="4703" y="2045"/>
                  <a:pt x="4709" y="2028"/>
                </a:cubicBezTo>
                <a:cubicBezTo>
                  <a:pt x="4709" y="2028"/>
                  <a:pt x="4709" y="2028"/>
                  <a:pt x="4710" y="2028"/>
                </a:cubicBezTo>
                <a:cubicBezTo>
                  <a:pt x="4714" y="2047"/>
                  <a:pt x="4717" y="2063"/>
                  <a:pt x="4724" y="2077"/>
                </a:cubicBezTo>
                <a:cubicBezTo>
                  <a:pt x="4710" y="2083"/>
                  <a:pt x="4696" y="2086"/>
                  <a:pt x="4683" y="2088"/>
                </a:cubicBezTo>
                <a:cubicBezTo>
                  <a:pt x="4684" y="2087"/>
                  <a:pt x="4685" y="2085"/>
                  <a:pt x="4686" y="2083"/>
                </a:cubicBezTo>
                <a:close/>
                <a:moveTo>
                  <a:pt x="4542" y="2190"/>
                </a:moveTo>
                <a:cubicBezTo>
                  <a:pt x="4602" y="2188"/>
                  <a:pt x="4663" y="2184"/>
                  <a:pt x="4716" y="2202"/>
                </a:cubicBezTo>
                <a:cubicBezTo>
                  <a:pt x="4707" y="2212"/>
                  <a:pt x="4699" y="2223"/>
                  <a:pt x="4692" y="2234"/>
                </a:cubicBezTo>
                <a:cubicBezTo>
                  <a:pt x="4675" y="2221"/>
                  <a:pt x="4655" y="2212"/>
                  <a:pt x="4635" y="2207"/>
                </a:cubicBezTo>
                <a:cubicBezTo>
                  <a:pt x="4604" y="2199"/>
                  <a:pt x="4573" y="2200"/>
                  <a:pt x="4541" y="2203"/>
                </a:cubicBezTo>
                <a:cubicBezTo>
                  <a:pt x="4537" y="2200"/>
                  <a:pt x="4534" y="2198"/>
                  <a:pt x="4530" y="2195"/>
                </a:cubicBezTo>
                <a:cubicBezTo>
                  <a:pt x="4534" y="2193"/>
                  <a:pt x="4538" y="2192"/>
                  <a:pt x="4542" y="2190"/>
                </a:cubicBezTo>
                <a:close/>
                <a:moveTo>
                  <a:pt x="4517" y="2279"/>
                </a:moveTo>
                <a:cubicBezTo>
                  <a:pt x="4530" y="2293"/>
                  <a:pt x="4540" y="2308"/>
                  <a:pt x="4548" y="2324"/>
                </a:cubicBezTo>
                <a:cubicBezTo>
                  <a:pt x="4513" y="2305"/>
                  <a:pt x="4472" y="2297"/>
                  <a:pt x="4431" y="2291"/>
                </a:cubicBezTo>
                <a:cubicBezTo>
                  <a:pt x="4459" y="2287"/>
                  <a:pt x="4488" y="2283"/>
                  <a:pt x="4517" y="2279"/>
                </a:cubicBezTo>
                <a:close/>
                <a:moveTo>
                  <a:pt x="4401" y="2394"/>
                </a:moveTo>
                <a:cubicBezTo>
                  <a:pt x="4403" y="2399"/>
                  <a:pt x="4405" y="2403"/>
                  <a:pt x="4406" y="2408"/>
                </a:cubicBezTo>
                <a:cubicBezTo>
                  <a:pt x="4402" y="2408"/>
                  <a:pt x="4399" y="2407"/>
                  <a:pt x="4395" y="2407"/>
                </a:cubicBezTo>
                <a:cubicBezTo>
                  <a:pt x="4397" y="2403"/>
                  <a:pt x="4399" y="2399"/>
                  <a:pt x="4401" y="2394"/>
                </a:cubicBezTo>
                <a:close/>
                <a:moveTo>
                  <a:pt x="4388" y="2417"/>
                </a:moveTo>
                <a:cubicBezTo>
                  <a:pt x="4395" y="2418"/>
                  <a:pt x="4402" y="2419"/>
                  <a:pt x="4409" y="2420"/>
                </a:cubicBezTo>
                <a:cubicBezTo>
                  <a:pt x="4411" y="2430"/>
                  <a:pt x="4412" y="2439"/>
                  <a:pt x="4411" y="2449"/>
                </a:cubicBezTo>
                <a:cubicBezTo>
                  <a:pt x="4402" y="2448"/>
                  <a:pt x="4393" y="2447"/>
                  <a:pt x="4384" y="2446"/>
                </a:cubicBezTo>
                <a:cubicBezTo>
                  <a:pt x="4382" y="2445"/>
                  <a:pt x="4380" y="2445"/>
                  <a:pt x="4379" y="2444"/>
                </a:cubicBezTo>
                <a:cubicBezTo>
                  <a:pt x="4375" y="2443"/>
                  <a:pt x="4372" y="2441"/>
                  <a:pt x="4369" y="2440"/>
                </a:cubicBezTo>
                <a:cubicBezTo>
                  <a:pt x="4376" y="2433"/>
                  <a:pt x="4383" y="2425"/>
                  <a:pt x="4388" y="2417"/>
                </a:cubicBezTo>
                <a:close/>
                <a:moveTo>
                  <a:pt x="4342" y="2385"/>
                </a:moveTo>
                <a:cubicBezTo>
                  <a:pt x="4347" y="2379"/>
                  <a:pt x="4351" y="2373"/>
                  <a:pt x="4355" y="2367"/>
                </a:cubicBezTo>
                <a:cubicBezTo>
                  <a:pt x="4356" y="2367"/>
                  <a:pt x="4356" y="2367"/>
                  <a:pt x="4357" y="2367"/>
                </a:cubicBezTo>
                <a:cubicBezTo>
                  <a:pt x="4354" y="2377"/>
                  <a:pt x="4349" y="2387"/>
                  <a:pt x="4342" y="2400"/>
                </a:cubicBezTo>
                <a:cubicBezTo>
                  <a:pt x="4342" y="2396"/>
                  <a:pt x="4341" y="2391"/>
                  <a:pt x="4340" y="2387"/>
                </a:cubicBezTo>
                <a:cubicBezTo>
                  <a:pt x="4341" y="2387"/>
                  <a:pt x="4342" y="2386"/>
                  <a:pt x="4342" y="2385"/>
                </a:cubicBezTo>
                <a:close/>
                <a:moveTo>
                  <a:pt x="4344" y="2461"/>
                </a:moveTo>
                <a:cubicBezTo>
                  <a:pt x="4348" y="2458"/>
                  <a:pt x="4352" y="2455"/>
                  <a:pt x="4355" y="2452"/>
                </a:cubicBezTo>
                <a:cubicBezTo>
                  <a:pt x="4372" y="2460"/>
                  <a:pt x="4388" y="2467"/>
                  <a:pt x="4406" y="2472"/>
                </a:cubicBezTo>
                <a:cubicBezTo>
                  <a:pt x="4401" y="2487"/>
                  <a:pt x="4395" y="2499"/>
                  <a:pt x="4394" y="2512"/>
                </a:cubicBezTo>
                <a:cubicBezTo>
                  <a:pt x="4373" y="2519"/>
                  <a:pt x="4353" y="2526"/>
                  <a:pt x="4332" y="2531"/>
                </a:cubicBezTo>
                <a:cubicBezTo>
                  <a:pt x="4339" y="2508"/>
                  <a:pt x="4343" y="2485"/>
                  <a:pt x="4344" y="2461"/>
                </a:cubicBezTo>
                <a:close/>
                <a:moveTo>
                  <a:pt x="4395" y="2528"/>
                </a:moveTo>
                <a:cubicBezTo>
                  <a:pt x="4397" y="2533"/>
                  <a:pt x="4399" y="2539"/>
                  <a:pt x="4403" y="2546"/>
                </a:cubicBezTo>
                <a:cubicBezTo>
                  <a:pt x="4424" y="2577"/>
                  <a:pt x="4459" y="2587"/>
                  <a:pt x="4493" y="2594"/>
                </a:cubicBezTo>
                <a:cubicBezTo>
                  <a:pt x="4502" y="2596"/>
                  <a:pt x="4510" y="2598"/>
                  <a:pt x="4517" y="2600"/>
                </a:cubicBezTo>
                <a:cubicBezTo>
                  <a:pt x="4500" y="2633"/>
                  <a:pt x="4482" y="2666"/>
                  <a:pt x="4462" y="2698"/>
                </a:cubicBezTo>
                <a:cubicBezTo>
                  <a:pt x="4458" y="2693"/>
                  <a:pt x="4454" y="2688"/>
                  <a:pt x="4449" y="2683"/>
                </a:cubicBezTo>
                <a:cubicBezTo>
                  <a:pt x="4448" y="2682"/>
                  <a:pt x="4446" y="2680"/>
                  <a:pt x="4444" y="2679"/>
                </a:cubicBezTo>
                <a:cubicBezTo>
                  <a:pt x="4441" y="2664"/>
                  <a:pt x="4435" y="2649"/>
                  <a:pt x="4424" y="2636"/>
                </a:cubicBezTo>
                <a:cubicBezTo>
                  <a:pt x="4396" y="2602"/>
                  <a:pt x="4355" y="2586"/>
                  <a:pt x="4321" y="2562"/>
                </a:cubicBezTo>
                <a:cubicBezTo>
                  <a:pt x="4322" y="2557"/>
                  <a:pt x="4324" y="2553"/>
                  <a:pt x="4326" y="2549"/>
                </a:cubicBezTo>
                <a:cubicBezTo>
                  <a:pt x="4350" y="2543"/>
                  <a:pt x="4373" y="2535"/>
                  <a:pt x="4395" y="2528"/>
                </a:cubicBezTo>
                <a:close/>
                <a:moveTo>
                  <a:pt x="4313" y="2535"/>
                </a:moveTo>
                <a:cubicBezTo>
                  <a:pt x="4310" y="2536"/>
                  <a:pt x="4306" y="2537"/>
                  <a:pt x="4303" y="2538"/>
                </a:cubicBezTo>
                <a:cubicBezTo>
                  <a:pt x="4300" y="2538"/>
                  <a:pt x="4298" y="2539"/>
                  <a:pt x="4295" y="2539"/>
                </a:cubicBezTo>
                <a:cubicBezTo>
                  <a:pt x="4294" y="2538"/>
                  <a:pt x="4293" y="2536"/>
                  <a:pt x="4291" y="2534"/>
                </a:cubicBezTo>
                <a:cubicBezTo>
                  <a:pt x="4292" y="2532"/>
                  <a:pt x="4292" y="2530"/>
                  <a:pt x="4293" y="2528"/>
                </a:cubicBezTo>
                <a:cubicBezTo>
                  <a:pt x="4300" y="2507"/>
                  <a:pt x="4312" y="2492"/>
                  <a:pt x="4326" y="2478"/>
                </a:cubicBezTo>
                <a:cubicBezTo>
                  <a:pt x="4323" y="2498"/>
                  <a:pt x="4319" y="2517"/>
                  <a:pt x="4313" y="2535"/>
                </a:cubicBezTo>
                <a:close/>
                <a:moveTo>
                  <a:pt x="4300" y="2429"/>
                </a:moveTo>
                <a:cubicBezTo>
                  <a:pt x="4305" y="2431"/>
                  <a:pt x="4310" y="2432"/>
                  <a:pt x="4315" y="2434"/>
                </a:cubicBezTo>
                <a:cubicBezTo>
                  <a:pt x="4304" y="2443"/>
                  <a:pt x="4288" y="2450"/>
                  <a:pt x="4280" y="2461"/>
                </a:cubicBezTo>
                <a:cubicBezTo>
                  <a:pt x="4274" y="2469"/>
                  <a:pt x="4269" y="2478"/>
                  <a:pt x="4265" y="2487"/>
                </a:cubicBezTo>
                <a:cubicBezTo>
                  <a:pt x="4263" y="2478"/>
                  <a:pt x="4260" y="2470"/>
                  <a:pt x="4258" y="2461"/>
                </a:cubicBezTo>
                <a:cubicBezTo>
                  <a:pt x="4273" y="2451"/>
                  <a:pt x="4287" y="2441"/>
                  <a:pt x="4300" y="2429"/>
                </a:cubicBezTo>
                <a:close/>
                <a:moveTo>
                  <a:pt x="4190" y="2495"/>
                </a:moveTo>
                <a:cubicBezTo>
                  <a:pt x="4194" y="2493"/>
                  <a:pt x="4198" y="2492"/>
                  <a:pt x="4202" y="2491"/>
                </a:cubicBezTo>
                <a:cubicBezTo>
                  <a:pt x="4218" y="2484"/>
                  <a:pt x="4234" y="2476"/>
                  <a:pt x="4249" y="2467"/>
                </a:cubicBezTo>
                <a:cubicBezTo>
                  <a:pt x="4252" y="2480"/>
                  <a:pt x="4255" y="2491"/>
                  <a:pt x="4260" y="2501"/>
                </a:cubicBezTo>
                <a:cubicBezTo>
                  <a:pt x="4256" y="2515"/>
                  <a:pt x="4254" y="2529"/>
                  <a:pt x="4253" y="2544"/>
                </a:cubicBezTo>
                <a:cubicBezTo>
                  <a:pt x="4218" y="2545"/>
                  <a:pt x="4186" y="2539"/>
                  <a:pt x="4156" y="2526"/>
                </a:cubicBezTo>
                <a:cubicBezTo>
                  <a:pt x="4167" y="2515"/>
                  <a:pt x="4179" y="2505"/>
                  <a:pt x="4190" y="2495"/>
                </a:cubicBezTo>
                <a:close/>
                <a:moveTo>
                  <a:pt x="4123" y="2770"/>
                </a:moveTo>
                <a:cubicBezTo>
                  <a:pt x="4133" y="2731"/>
                  <a:pt x="4148" y="2700"/>
                  <a:pt x="4149" y="2660"/>
                </a:cubicBezTo>
                <a:cubicBezTo>
                  <a:pt x="4150" y="2621"/>
                  <a:pt x="4143" y="2585"/>
                  <a:pt x="4131" y="2550"/>
                </a:cubicBezTo>
                <a:cubicBezTo>
                  <a:pt x="4135" y="2546"/>
                  <a:pt x="4138" y="2543"/>
                  <a:pt x="4142" y="2539"/>
                </a:cubicBezTo>
                <a:cubicBezTo>
                  <a:pt x="4177" y="2556"/>
                  <a:pt x="4214" y="2562"/>
                  <a:pt x="4252" y="2560"/>
                </a:cubicBezTo>
                <a:cubicBezTo>
                  <a:pt x="4252" y="2577"/>
                  <a:pt x="4253" y="2593"/>
                  <a:pt x="4254" y="2609"/>
                </a:cubicBezTo>
                <a:cubicBezTo>
                  <a:pt x="4255" y="2618"/>
                  <a:pt x="4261" y="2625"/>
                  <a:pt x="4271" y="2626"/>
                </a:cubicBezTo>
                <a:cubicBezTo>
                  <a:pt x="4258" y="2645"/>
                  <a:pt x="4244" y="2663"/>
                  <a:pt x="4229" y="2681"/>
                </a:cubicBezTo>
                <a:cubicBezTo>
                  <a:pt x="4198" y="2715"/>
                  <a:pt x="4156" y="2744"/>
                  <a:pt x="4121" y="2778"/>
                </a:cubicBezTo>
                <a:cubicBezTo>
                  <a:pt x="4122" y="2775"/>
                  <a:pt x="4122" y="2772"/>
                  <a:pt x="4123" y="2770"/>
                </a:cubicBezTo>
                <a:close/>
                <a:moveTo>
                  <a:pt x="4116" y="2804"/>
                </a:moveTo>
                <a:cubicBezTo>
                  <a:pt x="4123" y="2812"/>
                  <a:pt x="4127" y="2821"/>
                  <a:pt x="4130" y="2830"/>
                </a:cubicBezTo>
                <a:cubicBezTo>
                  <a:pt x="4123" y="2825"/>
                  <a:pt x="4118" y="2821"/>
                  <a:pt x="4115" y="2816"/>
                </a:cubicBezTo>
                <a:cubicBezTo>
                  <a:pt x="4115" y="2812"/>
                  <a:pt x="4116" y="2808"/>
                  <a:pt x="4116" y="2804"/>
                </a:cubicBezTo>
                <a:close/>
                <a:moveTo>
                  <a:pt x="4138" y="2871"/>
                </a:moveTo>
                <a:cubicBezTo>
                  <a:pt x="4139" y="2895"/>
                  <a:pt x="4140" y="2918"/>
                  <a:pt x="4154" y="2939"/>
                </a:cubicBezTo>
                <a:cubicBezTo>
                  <a:pt x="4161" y="2951"/>
                  <a:pt x="4170" y="2961"/>
                  <a:pt x="4180" y="2970"/>
                </a:cubicBezTo>
                <a:cubicBezTo>
                  <a:pt x="4158" y="2964"/>
                  <a:pt x="4136" y="2958"/>
                  <a:pt x="4114" y="2950"/>
                </a:cubicBezTo>
                <a:cubicBezTo>
                  <a:pt x="4114" y="2946"/>
                  <a:pt x="4114" y="2941"/>
                  <a:pt x="4114" y="2936"/>
                </a:cubicBezTo>
                <a:cubicBezTo>
                  <a:pt x="4113" y="2907"/>
                  <a:pt x="4112" y="2882"/>
                  <a:pt x="4112" y="2856"/>
                </a:cubicBezTo>
                <a:cubicBezTo>
                  <a:pt x="4120" y="2862"/>
                  <a:pt x="4128" y="2867"/>
                  <a:pt x="4138" y="2871"/>
                </a:cubicBezTo>
                <a:close/>
                <a:moveTo>
                  <a:pt x="3614" y="3534"/>
                </a:moveTo>
                <a:cubicBezTo>
                  <a:pt x="3606" y="3548"/>
                  <a:pt x="3600" y="3562"/>
                  <a:pt x="3595" y="3576"/>
                </a:cubicBezTo>
                <a:cubicBezTo>
                  <a:pt x="3594" y="3553"/>
                  <a:pt x="3593" y="3531"/>
                  <a:pt x="3590" y="3509"/>
                </a:cubicBezTo>
                <a:cubicBezTo>
                  <a:pt x="3590" y="3488"/>
                  <a:pt x="3589" y="3467"/>
                  <a:pt x="3591" y="3445"/>
                </a:cubicBezTo>
                <a:cubicBezTo>
                  <a:pt x="3598" y="3463"/>
                  <a:pt x="3605" y="3481"/>
                  <a:pt x="3612" y="3499"/>
                </a:cubicBezTo>
                <a:cubicBezTo>
                  <a:pt x="3612" y="3500"/>
                  <a:pt x="3613" y="3500"/>
                  <a:pt x="3613" y="3499"/>
                </a:cubicBezTo>
                <a:cubicBezTo>
                  <a:pt x="3605" y="3469"/>
                  <a:pt x="3602" y="3437"/>
                  <a:pt x="3599" y="3406"/>
                </a:cubicBezTo>
                <a:cubicBezTo>
                  <a:pt x="3602" y="3398"/>
                  <a:pt x="3607" y="3391"/>
                  <a:pt x="3608" y="3383"/>
                </a:cubicBezTo>
                <a:cubicBezTo>
                  <a:pt x="3622" y="3412"/>
                  <a:pt x="3634" y="3441"/>
                  <a:pt x="3644" y="3469"/>
                </a:cubicBezTo>
                <a:cubicBezTo>
                  <a:pt x="3636" y="3491"/>
                  <a:pt x="3626" y="3513"/>
                  <a:pt x="3614" y="3534"/>
                </a:cubicBezTo>
                <a:close/>
                <a:moveTo>
                  <a:pt x="3763" y="3187"/>
                </a:moveTo>
                <a:cubicBezTo>
                  <a:pt x="3718" y="3130"/>
                  <a:pt x="3654" y="3081"/>
                  <a:pt x="3663" y="3006"/>
                </a:cubicBezTo>
                <a:cubicBezTo>
                  <a:pt x="3664" y="2998"/>
                  <a:pt x="3666" y="2990"/>
                  <a:pt x="3668" y="2983"/>
                </a:cubicBezTo>
                <a:cubicBezTo>
                  <a:pt x="3719" y="3040"/>
                  <a:pt x="3752" y="3101"/>
                  <a:pt x="3772" y="3165"/>
                </a:cubicBezTo>
                <a:cubicBezTo>
                  <a:pt x="3769" y="3172"/>
                  <a:pt x="3766" y="3180"/>
                  <a:pt x="3763" y="3187"/>
                </a:cubicBezTo>
                <a:close/>
                <a:moveTo>
                  <a:pt x="3627" y="2851"/>
                </a:moveTo>
                <a:cubicBezTo>
                  <a:pt x="3651" y="2857"/>
                  <a:pt x="3675" y="2857"/>
                  <a:pt x="3699" y="2848"/>
                </a:cubicBezTo>
                <a:cubicBezTo>
                  <a:pt x="3709" y="2844"/>
                  <a:pt x="3719" y="2838"/>
                  <a:pt x="3728" y="2833"/>
                </a:cubicBezTo>
                <a:cubicBezTo>
                  <a:pt x="3736" y="2851"/>
                  <a:pt x="3746" y="2870"/>
                  <a:pt x="3757" y="2892"/>
                </a:cubicBezTo>
                <a:cubicBezTo>
                  <a:pt x="3771" y="2920"/>
                  <a:pt x="3781" y="2947"/>
                  <a:pt x="3787" y="2974"/>
                </a:cubicBezTo>
                <a:cubicBezTo>
                  <a:pt x="3779" y="2984"/>
                  <a:pt x="3772" y="2993"/>
                  <a:pt x="3766" y="3004"/>
                </a:cubicBezTo>
                <a:cubicBezTo>
                  <a:pt x="3729" y="2944"/>
                  <a:pt x="3678" y="2898"/>
                  <a:pt x="3627" y="2851"/>
                </a:cubicBezTo>
                <a:close/>
                <a:moveTo>
                  <a:pt x="3795" y="3056"/>
                </a:moveTo>
                <a:cubicBezTo>
                  <a:pt x="3789" y="3043"/>
                  <a:pt x="3782" y="3030"/>
                  <a:pt x="3775" y="3018"/>
                </a:cubicBezTo>
                <a:cubicBezTo>
                  <a:pt x="3775" y="3018"/>
                  <a:pt x="3775" y="3017"/>
                  <a:pt x="3775" y="3017"/>
                </a:cubicBezTo>
                <a:cubicBezTo>
                  <a:pt x="3778" y="3009"/>
                  <a:pt x="3784" y="3000"/>
                  <a:pt x="3791" y="2991"/>
                </a:cubicBezTo>
                <a:cubicBezTo>
                  <a:pt x="3795" y="3013"/>
                  <a:pt x="3796" y="3035"/>
                  <a:pt x="3795" y="3056"/>
                </a:cubicBezTo>
                <a:close/>
                <a:moveTo>
                  <a:pt x="3845" y="2918"/>
                </a:moveTo>
                <a:cubicBezTo>
                  <a:pt x="3840" y="2922"/>
                  <a:pt x="3835" y="2927"/>
                  <a:pt x="3830" y="2932"/>
                </a:cubicBezTo>
                <a:cubicBezTo>
                  <a:pt x="3827" y="2922"/>
                  <a:pt x="3824" y="2913"/>
                  <a:pt x="3821" y="2904"/>
                </a:cubicBezTo>
                <a:cubicBezTo>
                  <a:pt x="3811" y="2880"/>
                  <a:pt x="3794" y="2859"/>
                  <a:pt x="3785" y="2836"/>
                </a:cubicBezTo>
                <a:cubicBezTo>
                  <a:pt x="3782" y="2830"/>
                  <a:pt x="3781" y="2824"/>
                  <a:pt x="3779" y="2819"/>
                </a:cubicBezTo>
                <a:cubicBezTo>
                  <a:pt x="3799" y="2818"/>
                  <a:pt x="3815" y="2825"/>
                  <a:pt x="3836" y="2833"/>
                </a:cubicBezTo>
                <a:cubicBezTo>
                  <a:pt x="3840" y="2835"/>
                  <a:pt x="3844" y="2836"/>
                  <a:pt x="3848" y="2838"/>
                </a:cubicBezTo>
                <a:cubicBezTo>
                  <a:pt x="3861" y="2851"/>
                  <a:pt x="3875" y="2863"/>
                  <a:pt x="3889" y="2874"/>
                </a:cubicBezTo>
                <a:cubicBezTo>
                  <a:pt x="3874" y="2889"/>
                  <a:pt x="3859" y="2903"/>
                  <a:pt x="3845" y="2918"/>
                </a:cubicBezTo>
                <a:close/>
                <a:moveTo>
                  <a:pt x="3933" y="2851"/>
                </a:moveTo>
                <a:cubicBezTo>
                  <a:pt x="3949" y="2836"/>
                  <a:pt x="3966" y="2822"/>
                  <a:pt x="3982" y="2807"/>
                </a:cubicBezTo>
                <a:cubicBezTo>
                  <a:pt x="4005" y="2788"/>
                  <a:pt x="4036" y="2768"/>
                  <a:pt x="4058" y="2744"/>
                </a:cubicBezTo>
                <a:cubicBezTo>
                  <a:pt x="4060" y="2747"/>
                  <a:pt x="4062" y="2749"/>
                  <a:pt x="4065" y="2752"/>
                </a:cubicBezTo>
                <a:cubicBezTo>
                  <a:pt x="4059" y="2776"/>
                  <a:pt x="4055" y="2801"/>
                  <a:pt x="4057" y="2827"/>
                </a:cubicBezTo>
                <a:cubicBezTo>
                  <a:pt x="4058" y="2838"/>
                  <a:pt x="4060" y="2849"/>
                  <a:pt x="4062" y="2860"/>
                </a:cubicBezTo>
                <a:cubicBezTo>
                  <a:pt x="4054" y="2882"/>
                  <a:pt x="4051" y="2904"/>
                  <a:pt x="4052" y="2926"/>
                </a:cubicBezTo>
                <a:cubicBezTo>
                  <a:pt x="4009" y="2906"/>
                  <a:pt x="3968" y="2881"/>
                  <a:pt x="3933" y="2851"/>
                </a:cubicBezTo>
                <a:close/>
                <a:moveTo>
                  <a:pt x="4087" y="2994"/>
                </a:moveTo>
                <a:cubicBezTo>
                  <a:pt x="4087" y="3000"/>
                  <a:pt x="4087" y="3006"/>
                  <a:pt x="4087" y="3012"/>
                </a:cubicBezTo>
                <a:cubicBezTo>
                  <a:pt x="4079" y="3000"/>
                  <a:pt x="4073" y="2988"/>
                  <a:pt x="4068" y="2975"/>
                </a:cubicBezTo>
                <a:cubicBezTo>
                  <a:pt x="4068" y="2975"/>
                  <a:pt x="4068" y="2975"/>
                  <a:pt x="4068" y="2975"/>
                </a:cubicBezTo>
                <a:cubicBezTo>
                  <a:pt x="4068" y="2975"/>
                  <a:pt x="4067" y="2975"/>
                  <a:pt x="4067" y="2974"/>
                </a:cubicBezTo>
                <a:cubicBezTo>
                  <a:pt x="4066" y="2970"/>
                  <a:pt x="4065" y="2966"/>
                  <a:pt x="4064" y="2962"/>
                </a:cubicBezTo>
                <a:cubicBezTo>
                  <a:pt x="4071" y="2965"/>
                  <a:pt x="4078" y="2967"/>
                  <a:pt x="4085" y="2969"/>
                </a:cubicBezTo>
                <a:cubicBezTo>
                  <a:pt x="4086" y="2977"/>
                  <a:pt x="4087" y="2986"/>
                  <a:pt x="4087" y="2994"/>
                </a:cubicBezTo>
                <a:close/>
                <a:moveTo>
                  <a:pt x="4057" y="2928"/>
                </a:moveTo>
                <a:cubicBezTo>
                  <a:pt x="4056" y="2909"/>
                  <a:pt x="4058" y="2889"/>
                  <a:pt x="4065" y="2871"/>
                </a:cubicBezTo>
                <a:cubicBezTo>
                  <a:pt x="4069" y="2893"/>
                  <a:pt x="4076" y="2915"/>
                  <a:pt x="4080" y="2938"/>
                </a:cubicBezTo>
                <a:cubicBezTo>
                  <a:pt x="4073" y="2935"/>
                  <a:pt x="4065" y="2931"/>
                  <a:pt x="4057" y="2928"/>
                </a:cubicBezTo>
                <a:close/>
                <a:moveTo>
                  <a:pt x="4075" y="2635"/>
                </a:moveTo>
                <a:cubicBezTo>
                  <a:pt x="4075" y="2632"/>
                  <a:pt x="4076" y="2630"/>
                  <a:pt x="4077" y="2627"/>
                </a:cubicBezTo>
                <a:cubicBezTo>
                  <a:pt x="4079" y="2638"/>
                  <a:pt x="4080" y="2649"/>
                  <a:pt x="4080" y="2660"/>
                </a:cubicBezTo>
                <a:cubicBezTo>
                  <a:pt x="4080" y="2662"/>
                  <a:pt x="4079" y="2665"/>
                  <a:pt x="4079" y="2668"/>
                </a:cubicBezTo>
                <a:cubicBezTo>
                  <a:pt x="4077" y="2664"/>
                  <a:pt x="4075" y="2659"/>
                  <a:pt x="4072" y="2655"/>
                </a:cubicBezTo>
                <a:cubicBezTo>
                  <a:pt x="4072" y="2655"/>
                  <a:pt x="4071" y="2654"/>
                  <a:pt x="4070" y="2654"/>
                </a:cubicBezTo>
                <a:cubicBezTo>
                  <a:pt x="4071" y="2647"/>
                  <a:pt x="4073" y="2641"/>
                  <a:pt x="4075" y="2635"/>
                </a:cubicBezTo>
                <a:close/>
                <a:moveTo>
                  <a:pt x="4041" y="2518"/>
                </a:moveTo>
                <a:cubicBezTo>
                  <a:pt x="4050" y="2537"/>
                  <a:pt x="4058" y="2556"/>
                  <a:pt x="4065" y="2575"/>
                </a:cubicBezTo>
                <a:cubicBezTo>
                  <a:pt x="4054" y="2593"/>
                  <a:pt x="4046" y="2612"/>
                  <a:pt x="4041" y="2631"/>
                </a:cubicBezTo>
                <a:cubicBezTo>
                  <a:pt x="4015" y="2612"/>
                  <a:pt x="3993" y="2592"/>
                  <a:pt x="4004" y="2553"/>
                </a:cubicBezTo>
                <a:cubicBezTo>
                  <a:pt x="4008" y="2540"/>
                  <a:pt x="4014" y="2528"/>
                  <a:pt x="4021" y="2516"/>
                </a:cubicBezTo>
                <a:cubicBezTo>
                  <a:pt x="4028" y="2517"/>
                  <a:pt x="4034" y="2517"/>
                  <a:pt x="4041" y="2518"/>
                </a:cubicBezTo>
                <a:close/>
                <a:moveTo>
                  <a:pt x="3981" y="2574"/>
                </a:moveTo>
                <a:cubicBezTo>
                  <a:pt x="3989" y="2553"/>
                  <a:pt x="3994" y="2533"/>
                  <a:pt x="3998" y="2513"/>
                </a:cubicBezTo>
                <a:cubicBezTo>
                  <a:pt x="4001" y="2514"/>
                  <a:pt x="4004" y="2514"/>
                  <a:pt x="4007" y="2514"/>
                </a:cubicBezTo>
                <a:cubicBezTo>
                  <a:pt x="3998" y="2530"/>
                  <a:pt x="3990" y="2546"/>
                  <a:pt x="3988" y="2564"/>
                </a:cubicBezTo>
                <a:cubicBezTo>
                  <a:pt x="3985" y="2588"/>
                  <a:pt x="3990" y="2613"/>
                  <a:pt x="4008" y="2631"/>
                </a:cubicBezTo>
                <a:cubicBezTo>
                  <a:pt x="4013" y="2636"/>
                  <a:pt x="4022" y="2639"/>
                  <a:pt x="4027" y="2644"/>
                </a:cubicBezTo>
                <a:cubicBezTo>
                  <a:pt x="4038" y="2649"/>
                  <a:pt x="4038" y="2649"/>
                  <a:pt x="4038" y="2649"/>
                </a:cubicBezTo>
                <a:cubicBezTo>
                  <a:pt x="4037" y="2658"/>
                  <a:pt x="4036" y="2667"/>
                  <a:pt x="4037" y="2676"/>
                </a:cubicBezTo>
                <a:cubicBezTo>
                  <a:pt x="4002" y="2667"/>
                  <a:pt x="3961" y="2675"/>
                  <a:pt x="3957" y="2624"/>
                </a:cubicBezTo>
                <a:cubicBezTo>
                  <a:pt x="3956" y="2616"/>
                  <a:pt x="3977" y="2584"/>
                  <a:pt x="3981" y="2574"/>
                </a:cubicBezTo>
                <a:close/>
                <a:moveTo>
                  <a:pt x="3857" y="2458"/>
                </a:moveTo>
                <a:cubicBezTo>
                  <a:pt x="3885" y="2477"/>
                  <a:pt x="3915" y="2491"/>
                  <a:pt x="3947" y="2501"/>
                </a:cubicBezTo>
                <a:cubicBezTo>
                  <a:pt x="3938" y="2538"/>
                  <a:pt x="3929" y="2576"/>
                  <a:pt x="3923" y="2607"/>
                </a:cubicBezTo>
                <a:cubicBezTo>
                  <a:pt x="3918" y="2636"/>
                  <a:pt x="3912" y="2635"/>
                  <a:pt x="3924" y="2661"/>
                </a:cubicBezTo>
                <a:cubicBezTo>
                  <a:pt x="3941" y="2695"/>
                  <a:pt x="3988" y="2693"/>
                  <a:pt x="4016" y="2708"/>
                </a:cubicBezTo>
                <a:cubicBezTo>
                  <a:pt x="4028" y="2715"/>
                  <a:pt x="4037" y="2721"/>
                  <a:pt x="4045" y="2727"/>
                </a:cubicBezTo>
                <a:cubicBezTo>
                  <a:pt x="4045" y="2730"/>
                  <a:pt x="4046" y="2732"/>
                  <a:pt x="4046" y="2735"/>
                </a:cubicBezTo>
                <a:cubicBezTo>
                  <a:pt x="4036" y="2755"/>
                  <a:pt x="3996" y="2777"/>
                  <a:pt x="3981" y="2790"/>
                </a:cubicBezTo>
                <a:cubicBezTo>
                  <a:pt x="3961" y="2807"/>
                  <a:pt x="3942" y="2825"/>
                  <a:pt x="3923" y="2842"/>
                </a:cubicBezTo>
                <a:cubicBezTo>
                  <a:pt x="3873" y="2795"/>
                  <a:pt x="3838" y="2736"/>
                  <a:pt x="3835" y="2663"/>
                </a:cubicBezTo>
                <a:cubicBezTo>
                  <a:pt x="3832" y="2595"/>
                  <a:pt x="3851" y="2526"/>
                  <a:pt x="3857" y="2458"/>
                </a:cubicBezTo>
                <a:close/>
                <a:moveTo>
                  <a:pt x="3823" y="2808"/>
                </a:moveTo>
                <a:cubicBezTo>
                  <a:pt x="3825" y="2810"/>
                  <a:pt x="3826" y="2812"/>
                  <a:pt x="3827" y="2813"/>
                </a:cubicBezTo>
                <a:cubicBezTo>
                  <a:pt x="3810" y="2807"/>
                  <a:pt x="3792" y="2802"/>
                  <a:pt x="3774" y="2802"/>
                </a:cubicBezTo>
                <a:cubicBezTo>
                  <a:pt x="3764" y="2760"/>
                  <a:pt x="3774" y="2738"/>
                  <a:pt x="3786" y="2707"/>
                </a:cubicBezTo>
                <a:cubicBezTo>
                  <a:pt x="3792" y="2745"/>
                  <a:pt x="3803" y="2779"/>
                  <a:pt x="3823" y="2808"/>
                </a:cubicBezTo>
                <a:close/>
                <a:moveTo>
                  <a:pt x="3734" y="2491"/>
                </a:moveTo>
                <a:cubicBezTo>
                  <a:pt x="3743" y="2454"/>
                  <a:pt x="3728" y="2434"/>
                  <a:pt x="3770" y="2419"/>
                </a:cubicBezTo>
                <a:cubicBezTo>
                  <a:pt x="3774" y="2418"/>
                  <a:pt x="3778" y="2417"/>
                  <a:pt x="3781" y="2416"/>
                </a:cubicBezTo>
                <a:cubicBezTo>
                  <a:pt x="3786" y="2453"/>
                  <a:pt x="3785" y="2493"/>
                  <a:pt x="3783" y="2535"/>
                </a:cubicBezTo>
                <a:cubicBezTo>
                  <a:pt x="3769" y="2518"/>
                  <a:pt x="3751" y="2507"/>
                  <a:pt x="3733" y="2496"/>
                </a:cubicBezTo>
                <a:cubicBezTo>
                  <a:pt x="3733" y="2494"/>
                  <a:pt x="3733" y="2493"/>
                  <a:pt x="3734" y="2491"/>
                </a:cubicBezTo>
                <a:close/>
                <a:moveTo>
                  <a:pt x="3632" y="2708"/>
                </a:moveTo>
                <a:cubicBezTo>
                  <a:pt x="3644" y="2673"/>
                  <a:pt x="3652" y="2637"/>
                  <a:pt x="3653" y="2600"/>
                </a:cubicBezTo>
                <a:cubicBezTo>
                  <a:pt x="3676" y="2584"/>
                  <a:pt x="3698" y="2567"/>
                  <a:pt x="3712" y="2549"/>
                </a:cubicBezTo>
                <a:cubicBezTo>
                  <a:pt x="3761" y="2597"/>
                  <a:pt x="3747" y="2640"/>
                  <a:pt x="3725" y="2707"/>
                </a:cubicBezTo>
                <a:cubicBezTo>
                  <a:pt x="3709" y="2754"/>
                  <a:pt x="3711" y="2786"/>
                  <a:pt x="3723" y="2819"/>
                </a:cubicBezTo>
                <a:cubicBezTo>
                  <a:pt x="3676" y="2840"/>
                  <a:pt x="3637" y="2845"/>
                  <a:pt x="3591" y="2817"/>
                </a:cubicBezTo>
                <a:cubicBezTo>
                  <a:pt x="3601" y="2786"/>
                  <a:pt x="3615" y="2754"/>
                  <a:pt x="3632" y="2708"/>
                </a:cubicBezTo>
                <a:close/>
                <a:moveTo>
                  <a:pt x="3643" y="2958"/>
                </a:moveTo>
                <a:cubicBezTo>
                  <a:pt x="3644" y="2975"/>
                  <a:pt x="3640" y="2993"/>
                  <a:pt x="3638" y="3012"/>
                </a:cubicBezTo>
                <a:cubicBezTo>
                  <a:pt x="3631" y="3094"/>
                  <a:pt x="3706" y="3141"/>
                  <a:pt x="3759" y="3196"/>
                </a:cubicBezTo>
                <a:cubicBezTo>
                  <a:pt x="3748" y="3219"/>
                  <a:pt x="3736" y="3243"/>
                  <a:pt x="3721" y="3266"/>
                </a:cubicBezTo>
                <a:cubicBezTo>
                  <a:pt x="3695" y="3306"/>
                  <a:pt x="3681" y="3350"/>
                  <a:pt x="3668" y="3393"/>
                </a:cubicBezTo>
                <a:cubicBezTo>
                  <a:pt x="3668" y="3392"/>
                  <a:pt x="3667" y="3391"/>
                  <a:pt x="3667" y="3390"/>
                </a:cubicBezTo>
                <a:cubicBezTo>
                  <a:pt x="3628" y="3309"/>
                  <a:pt x="3582" y="3264"/>
                  <a:pt x="3589" y="3168"/>
                </a:cubicBezTo>
                <a:cubicBezTo>
                  <a:pt x="3595" y="3093"/>
                  <a:pt x="3596" y="3039"/>
                  <a:pt x="3584" y="2965"/>
                </a:cubicBezTo>
                <a:cubicBezTo>
                  <a:pt x="3580" y="2939"/>
                  <a:pt x="3578" y="2917"/>
                  <a:pt x="3578" y="2897"/>
                </a:cubicBezTo>
                <a:cubicBezTo>
                  <a:pt x="3600" y="2916"/>
                  <a:pt x="3622" y="2936"/>
                  <a:pt x="3643" y="2958"/>
                </a:cubicBezTo>
                <a:close/>
                <a:moveTo>
                  <a:pt x="2280" y="4036"/>
                </a:moveTo>
                <a:cubicBezTo>
                  <a:pt x="2285" y="4011"/>
                  <a:pt x="2290" y="3986"/>
                  <a:pt x="2295" y="3961"/>
                </a:cubicBezTo>
                <a:cubicBezTo>
                  <a:pt x="2304" y="3953"/>
                  <a:pt x="2314" y="3946"/>
                  <a:pt x="2323" y="3938"/>
                </a:cubicBezTo>
                <a:cubicBezTo>
                  <a:pt x="2309" y="3971"/>
                  <a:pt x="2294" y="4004"/>
                  <a:pt x="2280" y="4036"/>
                </a:cubicBezTo>
                <a:close/>
                <a:moveTo>
                  <a:pt x="2331" y="3920"/>
                </a:moveTo>
                <a:cubicBezTo>
                  <a:pt x="2319" y="3931"/>
                  <a:pt x="2308" y="3941"/>
                  <a:pt x="2297" y="3951"/>
                </a:cubicBezTo>
                <a:cubicBezTo>
                  <a:pt x="2301" y="3925"/>
                  <a:pt x="2306" y="3900"/>
                  <a:pt x="2310" y="3875"/>
                </a:cubicBezTo>
                <a:cubicBezTo>
                  <a:pt x="2321" y="3880"/>
                  <a:pt x="2333" y="3885"/>
                  <a:pt x="2344" y="3890"/>
                </a:cubicBezTo>
                <a:cubicBezTo>
                  <a:pt x="2339" y="3900"/>
                  <a:pt x="2335" y="3910"/>
                  <a:pt x="2331" y="3920"/>
                </a:cubicBezTo>
                <a:close/>
                <a:moveTo>
                  <a:pt x="2444" y="3700"/>
                </a:moveTo>
                <a:cubicBezTo>
                  <a:pt x="2456" y="3715"/>
                  <a:pt x="2468" y="3730"/>
                  <a:pt x="2480" y="3746"/>
                </a:cubicBezTo>
                <a:cubicBezTo>
                  <a:pt x="2475" y="3747"/>
                  <a:pt x="2471" y="3747"/>
                  <a:pt x="2466" y="3748"/>
                </a:cubicBezTo>
                <a:cubicBezTo>
                  <a:pt x="2459" y="3738"/>
                  <a:pt x="2452" y="3727"/>
                  <a:pt x="2445" y="3716"/>
                </a:cubicBezTo>
                <a:cubicBezTo>
                  <a:pt x="2445" y="3711"/>
                  <a:pt x="2445" y="3705"/>
                  <a:pt x="2444" y="3700"/>
                </a:cubicBezTo>
                <a:close/>
                <a:moveTo>
                  <a:pt x="2663" y="3534"/>
                </a:moveTo>
                <a:cubicBezTo>
                  <a:pt x="2665" y="3539"/>
                  <a:pt x="2667" y="3543"/>
                  <a:pt x="2670" y="3548"/>
                </a:cubicBezTo>
                <a:cubicBezTo>
                  <a:pt x="2666" y="3548"/>
                  <a:pt x="2662" y="3548"/>
                  <a:pt x="2659" y="3548"/>
                </a:cubicBezTo>
                <a:cubicBezTo>
                  <a:pt x="2655" y="3544"/>
                  <a:pt x="2651" y="3541"/>
                  <a:pt x="2647" y="3537"/>
                </a:cubicBezTo>
                <a:cubicBezTo>
                  <a:pt x="2637" y="3528"/>
                  <a:pt x="2627" y="3520"/>
                  <a:pt x="2616" y="3512"/>
                </a:cubicBezTo>
                <a:cubicBezTo>
                  <a:pt x="2617" y="3507"/>
                  <a:pt x="2619" y="3501"/>
                  <a:pt x="2620" y="3496"/>
                </a:cubicBezTo>
                <a:cubicBezTo>
                  <a:pt x="2634" y="3509"/>
                  <a:pt x="2648" y="3521"/>
                  <a:pt x="2663" y="3534"/>
                </a:cubicBezTo>
                <a:close/>
                <a:moveTo>
                  <a:pt x="2625" y="3475"/>
                </a:moveTo>
                <a:cubicBezTo>
                  <a:pt x="2626" y="3470"/>
                  <a:pt x="2627" y="3465"/>
                  <a:pt x="2628" y="3460"/>
                </a:cubicBezTo>
                <a:cubicBezTo>
                  <a:pt x="2633" y="3471"/>
                  <a:pt x="2639" y="3483"/>
                  <a:pt x="2645" y="3495"/>
                </a:cubicBezTo>
                <a:cubicBezTo>
                  <a:pt x="2638" y="3488"/>
                  <a:pt x="2631" y="3481"/>
                  <a:pt x="2625" y="3475"/>
                </a:cubicBezTo>
                <a:close/>
                <a:moveTo>
                  <a:pt x="2672" y="3597"/>
                </a:moveTo>
                <a:cubicBezTo>
                  <a:pt x="2660" y="3589"/>
                  <a:pt x="2648" y="3582"/>
                  <a:pt x="2636" y="3574"/>
                </a:cubicBezTo>
                <a:cubicBezTo>
                  <a:pt x="2640" y="3574"/>
                  <a:pt x="2643" y="3574"/>
                  <a:pt x="2647" y="3574"/>
                </a:cubicBezTo>
                <a:cubicBezTo>
                  <a:pt x="2653" y="3579"/>
                  <a:pt x="2660" y="3584"/>
                  <a:pt x="2666" y="3589"/>
                </a:cubicBezTo>
                <a:cubicBezTo>
                  <a:pt x="2668" y="3591"/>
                  <a:pt x="2670" y="3594"/>
                  <a:pt x="2672" y="3597"/>
                </a:cubicBezTo>
                <a:close/>
                <a:moveTo>
                  <a:pt x="2611" y="3095"/>
                </a:moveTo>
                <a:cubicBezTo>
                  <a:pt x="2605" y="3094"/>
                  <a:pt x="2598" y="3093"/>
                  <a:pt x="2591" y="3093"/>
                </a:cubicBezTo>
                <a:cubicBezTo>
                  <a:pt x="2596" y="3089"/>
                  <a:pt x="2600" y="3086"/>
                  <a:pt x="2605" y="3083"/>
                </a:cubicBezTo>
                <a:cubicBezTo>
                  <a:pt x="2609" y="3086"/>
                  <a:pt x="2612" y="3090"/>
                  <a:pt x="2616" y="3094"/>
                </a:cubicBezTo>
                <a:cubicBezTo>
                  <a:pt x="2615" y="3094"/>
                  <a:pt x="2613" y="3095"/>
                  <a:pt x="2611" y="3095"/>
                </a:cubicBezTo>
                <a:close/>
                <a:moveTo>
                  <a:pt x="2653" y="3602"/>
                </a:moveTo>
                <a:cubicBezTo>
                  <a:pt x="2641" y="3600"/>
                  <a:pt x="2630" y="3599"/>
                  <a:pt x="2618" y="3598"/>
                </a:cubicBezTo>
                <a:cubicBezTo>
                  <a:pt x="2615" y="3590"/>
                  <a:pt x="2612" y="3583"/>
                  <a:pt x="2609" y="3576"/>
                </a:cubicBezTo>
                <a:cubicBezTo>
                  <a:pt x="2624" y="3585"/>
                  <a:pt x="2638" y="3593"/>
                  <a:pt x="2653" y="3602"/>
                </a:cubicBezTo>
                <a:close/>
                <a:moveTo>
                  <a:pt x="2631" y="3699"/>
                </a:moveTo>
                <a:cubicBezTo>
                  <a:pt x="2626" y="3692"/>
                  <a:pt x="2621" y="3685"/>
                  <a:pt x="2617" y="3679"/>
                </a:cubicBezTo>
                <a:cubicBezTo>
                  <a:pt x="2622" y="3681"/>
                  <a:pt x="2628" y="3683"/>
                  <a:pt x="2633" y="3686"/>
                </a:cubicBezTo>
                <a:cubicBezTo>
                  <a:pt x="2634" y="3686"/>
                  <a:pt x="2635" y="3687"/>
                  <a:pt x="2635" y="3687"/>
                </a:cubicBezTo>
                <a:cubicBezTo>
                  <a:pt x="2637" y="3690"/>
                  <a:pt x="2638" y="3692"/>
                  <a:pt x="2639" y="3695"/>
                </a:cubicBezTo>
                <a:cubicBezTo>
                  <a:pt x="2636" y="3696"/>
                  <a:pt x="2633" y="3697"/>
                  <a:pt x="2631" y="3699"/>
                </a:cubicBezTo>
                <a:close/>
                <a:moveTo>
                  <a:pt x="2645" y="3706"/>
                </a:moveTo>
                <a:cubicBezTo>
                  <a:pt x="2652" y="3721"/>
                  <a:pt x="2659" y="3735"/>
                  <a:pt x="2666" y="3750"/>
                </a:cubicBezTo>
                <a:cubicBezTo>
                  <a:pt x="2657" y="3736"/>
                  <a:pt x="2647" y="3723"/>
                  <a:pt x="2638" y="3709"/>
                </a:cubicBezTo>
                <a:cubicBezTo>
                  <a:pt x="2640" y="3708"/>
                  <a:pt x="2642" y="3707"/>
                  <a:pt x="2645" y="3706"/>
                </a:cubicBezTo>
                <a:close/>
                <a:moveTo>
                  <a:pt x="2611" y="3638"/>
                </a:moveTo>
                <a:cubicBezTo>
                  <a:pt x="2613" y="3643"/>
                  <a:pt x="2615" y="3647"/>
                  <a:pt x="2617" y="3651"/>
                </a:cubicBezTo>
                <a:cubicBezTo>
                  <a:pt x="2610" y="3647"/>
                  <a:pt x="2602" y="3644"/>
                  <a:pt x="2595" y="3640"/>
                </a:cubicBezTo>
                <a:cubicBezTo>
                  <a:pt x="2592" y="3638"/>
                  <a:pt x="2590" y="3636"/>
                  <a:pt x="2587" y="3635"/>
                </a:cubicBezTo>
                <a:cubicBezTo>
                  <a:pt x="2586" y="3633"/>
                  <a:pt x="2585" y="3632"/>
                  <a:pt x="2585" y="3631"/>
                </a:cubicBezTo>
                <a:cubicBezTo>
                  <a:pt x="2586" y="3627"/>
                  <a:pt x="2587" y="3624"/>
                  <a:pt x="2588" y="3621"/>
                </a:cubicBezTo>
                <a:cubicBezTo>
                  <a:pt x="2589" y="3621"/>
                  <a:pt x="2590" y="3621"/>
                  <a:pt x="2592" y="3621"/>
                </a:cubicBezTo>
                <a:cubicBezTo>
                  <a:pt x="2598" y="3627"/>
                  <a:pt x="2605" y="3633"/>
                  <a:pt x="2611" y="3638"/>
                </a:cubicBezTo>
                <a:close/>
                <a:moveTo>
                  <a:pt x="2612" y="3707"/>
                </a:moveTo>
                <a:cubicBezTo>
                  <a:pt x="2604" y="3710"/>
                  <a:pt x="2597" y="3713"/>
                  <a:pt x="2589" y="3716"/>
                </a:cubicBezTo>
                <a:cubicBezTo>
                  <a:pt x="2582" y="3704"/>
                  <a:pt x="2575" y="3691"/>
                  <a:pt x="2568" y="3679"/>
                </a:cubicBezTo>
                <a:cubicBezTo>
                  <a:pt x="2570" y="3673"/>
                  <a:pt x="2573" y="3667"/>
                  <a:pt x="2575" y="3660"/>
                </a:cubicBezTo>
                <a:cubicBezTo>
                  <a:pt x="2576" y="3661"/>
                  <a:pt x="2577" y="3661"/>
                  <a:pt x="2579" y="3662"/>
                </a:cubicBezTo>
                <a:cubicBezTo>
                  <a:pt x="2589" y="3677"/>
                  <a:pt x="2601" y="3692"/>
                  <a:pt x="2612" y="3707"/>
                </a:cubicBezTo>
                <a:close/>
                <a:moveTo>
                  <a:pt x="2613" y="3787"/>
                </a:moveTo>
                <a:cubicBezTo>
                  <a:pt x="2610" y="3787"/>
                  <a:pt x="2607" y="3787"/>
                  <a:pt x="2605" y="3787"/>
                </a:cubicBezTo>
                <a:cubicBezTo>
                  <a:pt x="2598" y="3773"/>
                  <a:pt x="2590" y="3760"/>
                  <a:pt x="2584" y="3747"/>
                </a:cubicBezTo>
                <a:cubicBezTo>
                  <a:pt x="2593" y="3760"/>
                  <a:pt x="2603" y="3774"/>
                  <a:pt x="2613" y="3787"/>
                </a:cubicBezTo>
                <a:close/>
                <a:moveTo>
                  <a:pt x="2587" y="3785"/>
                </a:moveTo>
                <a:cubicBezTo>
                  <a:pt x="2583" y="3784"/>
                  <a:pt x="2580" y="3784"/>
                  <a:pt x="2576" y="3783"/>
                </a:cubicBezTo>
                <a:cubicBezTo>
                  <a:pt x="2567" y="3770"/>
                  <a:pt x="2558" y="3757"/>
                  <a:pt x="2549" y="3744"/>
                </a:cubicBezTo>
                <a:cubicBezTo>
                  <a:pt x="2553" y="3743"/>
                  <a:pt x="2558" y="3741"/>
                  <a:pt x="2562" y="3740"/>
                </a:cubicBezTo>
                <a:cubicBezTo>
                  <a:pt x="2570" y="3755"/>
                  <a:pt x="2578" y="3770"/>
                  <a:pt x="2587" y="3785"/>
                </a:cubicBezTo>
                <a:close/>
                <a:moveTo>
                  <a:pt x="2550" y="3779"/>
                </a:moveTo>
                <a:cubicBezTo>
                  <a:pt x="2542" y="3777"/>
                  <a:pt x="2534" y="3776"/>
                  <a:pt x="2525" y="3774"/>
                </a:cubicBezTo>
                <a:cubicBezTo>
                  <a:pt x="2525" y="3773"/>
                  <a:pt x="2525" y="3773"/>
                  <a:pt x="2525" y="3773"/>
                </a:cubicBezTo>
                <a:cubicBezTo>
                  <a:pt x="2528" y="3767"/>
                  <a:pt x="2531" y="3762"/>
                  <a:pt x="2534" y="3756"/>
                </a:cubicBezTo>
                <a:cubicBezTo>
                  <a:pt x="2539" y="3764"/>
                  <a:pt x="2545" y="3771"/>
                  <a:pt x="2550" y="3779"/>
                </a:cubicBezTo>
                <a:close/>
                <a:moveTo>
                  <a:pt x="2498" y="3815"/>
                </a:moveTo>
                <a:cubicBezTo>
                  <a:pt x="2516" y="3842"/>
                  <a:pt x="2535" y="3868"/>
                  <a:pt x="2554" y="3894"/>
                </a:cubicBezTo>
                <a:cubicBezTo>
                  <a:pt x="2558" y="3903"/>
                  <a:pt x="2562" y="3911"/>
                  <a:pt x="2566" y="3920"/>
                </a:cubicBezTo>
                <a:cubicBezTo>
                  <a:pt x="2534" y="3898"/>
                  <a:pt x="2504" y="3872"/>
                  <a:pt x="2475" y="3845"/>
                </a:cubicBezTo>
                <a:cubicBezTo>
                  <a:pt x="2483" y="3835"/>
                  <a:pt x="2491" y="3825"/>
                  <a:pt x="2498" y="3815"/>
                </a:cubicBezTo>
                <a:close/>
                <a:moveTo>
                  <a:pt x="2496" y="3794"/>
                </a:moveTo>
                <a:cubicBezTo>
                  <a:pt x="2497" y="3788"/>
                  <a:pt x="2499" y="3782"/>
                  <a:pt x="2500" y="3776"/>
                </a:cubicBezTo>
                <a:cubicBezTo>
                  <a:pt x="2502" y="3777"/>
                  <a:pt x="2503" y="3777"/>
                  <a:pt x="2505" y="3778"/>
                </a:cubicBezTo>
                <a:cubicBezTo>
                  <a:pt x="2505" y="3779"/>
                  <a:pt x="2506" y="3780"/>
                  <a:pt x="2507" y="3781"/>
                </a:cubicBezTo>
                <a:cubicBezTo>
                  <a:pt x="2507" y="3782"/>
                  <a:pt x="2508" y="3783"/>
                  <a:pt x="2508" y="3784"/>
                </a:cubicBezTo>
                <a:cubicBezTo>
                  <a:pt x="2505" y="3789"/>
                  <a:pt x="2502" y="3794"/>
                  <a:pt x="2499" y="3799"/>
                </a:cubicBezTo>
                <a:cubicBezTo>
                  <a:pt x="2498" y="3797"/>
                  <a:pt x="2497" y="3796"/>
                  <a:pt x="2496" y="3794"/>
                </a:cubicBezTo>
                <a:close/>
                <a:moveTo>
                  <a:pt x="2504" y="3806"/>
                </a:moveTo>
                <a:cubicBezTo>
                  <a:pt x="2507" y="3802"/>
                  <a:pt x="2510" y="3798"/>
                  <a:pt x="2512" y="3794"/>
                </a:cubicBezTo>
                <a:cubicBezTo>
                  <a:pt x="2520" y="3814"/>
                  <a:pt x="2528" y="3833"/>
                  <a:pt x="2536" y="3853"/>
                </a:cubicBezTo>
                <a:cubicBezTo>
                  <a:pt x="2525" y="3838"/>
                  <a:pt x="2515" y="3822"/>
                  <a:pt x="2504" y="3806"/>
                </a:cubicBezTo>
                <a:close/>
                <a:moveTo>
                  <a:pt x="2537" y="3727"/>
                </a:moveTo>
                <a:cubicBezTo>
                  <a:pt x="2531" y="3718"/>
                  <a:pt x="2525" y="3710"/>
                  <a:pt x="2519" y="3701"/>
                </a:cubicBezTo>
                <a:cubicBezTo>
                  <a:pt x="2521" y="3691"/>
                  <a:pt x="2523" y="3680"/>
                  <a:pt x="2526" y="3670"/>
                </a:cubicBezTo>
                <a:cubicBezTo>
                  <a:pt x="2532" y="3682"/>
                  <a:pt x="2539" y="3695"/>
                  <a:pt x="2545" y="3707"/>
                </a:cubicBezTo>
                <a:cubicBezTo>
                  <a:pt x="2543" y="3714"/>
                  <a:pt x="2540" y="3720"/>
                  <a:pt x="2537" y="3727"/>
                </a:cubicBezTo>
                <a:close/>
                <a:moveTo>
                  <a:pt x="2536" y="3542"/>
                </a:moveTo>
                <a:cubicBezTo>
                  <a:pt x="2527" y="3533"/>
                  <a:pt x="2517" y="3524"/>
                  <a:pt x="2508" y="3514"/>
                </a:cubicBezTo>
                <a:cubicBezTo>
                  <a:pt x="2507" y="3512"/>
                  <a:pt x="2505" y="3509"/>
                  <a:pt x="2503" y="3507"/>
                </a:cubicBezTo>
                <a:cubicBezTo>
                  <a:pt x="2503" y="3506"/>
                  <a:pt x="2502" y="3504"/>
                  <a:pt x="2501" y="3503"/>
                </a:cubicBezTo>
                <a:cubicBezTo>
                  <a:pt x="2513" y="3512"/>
                  <a:pt x="2526" y="3520"/>
                  <a:pt x="2538" y="3529"/>
                </a:cubicBezTo>
                <a:cubicBezTo>
                  <a:pt x="2537" y="3533"/>
                  <a:pt x="2537" y="3537"/>
                  <a:pt x="2536" y="3542"/>
                </a:cubicBezTo>
                <a:close/>
                <a:moveTo>
                  <a:pt x="2518" y="3656"/>
                </a:moveTo>
                <a:cubicBezTo>
                  <a:pt x="2519" y="3656"/>
                  <a:pt x="2519" y="3656"/>
                  <a:pt x="2519" y="3656"/>
                </a:cubicBezTo>
                <a:cubicBezTo>
                  <a:pt x="2516" y="3668"/>
                  <a:pt x="2514" y="3679"/>
                  <a:pt x="2512" y="3691"/>
                </a:cubicBezTo>
                <a:cubicBezTo>
                  <a:pt x="2503" y="3678"/>
                  <a:pt x="2494" y="3665"/>
                  <a:pt x="2485" y="3652"/>
                </a:cubicBezTo>
                <a:cubicBezTo>
                  <a:pt x="2482" y="3639"/>
                  <a:pt x="2478" y="3626"/>
                  <a:pt x="2475" y="3613"/>
                </a:cubicBezTo>
                <a:cubicBezTo>
                  <a:pt x="2477" y="3614"/>
                  <a:pt x="2479" y="3615"/>
                  <a:pt x="2481" y="3616"/>
                </a:cubicBezTo>
                <a:cubicBezTo>
                  <a:pt x="2485" y="3618"/>
                  <a:pt x="2490" y="3620"/>
                  <a:pt x="2494" y="3622"/>
                </a:cubicBezTo>
                <a:cubicBezTo>
                  <a:pt x="2502" y="3634"/>
                  <a:pt x="2510" y="3645"/>
                  <a:pt x="2518" y="3656"/>
                </a:cubicBezTo>
                <a:close/>
                <a:moveTo>
                  <a:pt x="2480" y="3460"/>
                </a:moveTo>
                <a:cubicBezTo>
                  <a:pt x="2476" y="3457"/>
                  <a:pt x="2472" y="3454"/>
                  <a:pt x="2468" y="3450"/>
                </a:cubicBezTo>
                <a:cubicBezTo>
                  <a:pt x="2465" y="3446"/>
                  <a:pt x="2462" y="3441"/>
                  <a:pt x="2459" y="3436"/>
                </a:cubicBezTo>
                <a:cubicBezTo>
                  <a:pt x="2459" y="3436"/>
                  <a:pt x="2459" y="3436"/>
                  <a:pt x="2459" y="3436"/>
                </a:cubicBezTo>
                <a:cubicBezTo>
                  <a:pt x="2466" y="3441"/>
                  <a:pt x="2474" y="3447"/>
                  <a:pt x="2482" y="3452"/>
                </a:cubicBezTo>
                <a:cubicBezTo>
                  <a:pt x="2481" y="3455"/>
                  <a:pt x="2481" y="3457"/>
                  <a:pt x="2480" y="3460"/>
                </a:cubicBezTo>
                <a:close/>
                <a:moveTo>
                  <a:pt x="2466" y="3663"/>
                </a:moveTo>
                <a:cubicBezTo>
                  <a:pt x="2472" y="3684"/>
                  <a:pt x="2479" y="3704"/>
                  <a:pt x="2487" y="3725"/>
                </a:cubicBezTo>
                <a:cubicBezTo>
                  <a:pt x="2473" y="3707"/>
                  <a:pt x="2460" y="3689"/>
                  <a:pt x="2446" y="3671"/>
                </a:cubicBezTo>
                <a:cubicBezTo>
                  <a:pt x="2449" y="3663"/>
                  <a:pt x="2451" y="3655"/>
                  <a:pt x="2454" y="3647"/>
                </a:cubicBezTo>
                <a:cubicBezTo>
                  <a:pt x="2458" y="3652"/>
                  <a:pt x="2462" y="3658"/>
                  <a:pt x="2466" y="3663"/>
                </a:cubicBezTo>
                <a:close/>
                <a:moveTo>
                  <a:pt x="2448" y="3767"/>
                </a:moveTo>
                <a:cubicBezTo>
                  <a:pt x="2451" y="3767"/>
                  <a:pt x="2455" y="3766"/>
                  <a:pt x="2458" y="3766"/>
                </a:cubicBezTo>
                <a:cubicBezTo>
                  <a:pt x="2460" y="3766"/>
                  <a:pt x="2462" y="3767"/>
                  <a:pt x="2463" y="3767"/>
                </a:cubicBezTo>
                <a:cubicBezTo>
                  <a:pt x="2473" y="3781"/>
                  <a:pt x="2483" y="3795"/>
                  <a:pt x="2493" y="3809"/>
                </a:cubicBezTo>
                <a:cubicBezTo>
                  <a:pt x="2486" y="3819"/>
                  <a:pt x="2478" y="3830"/>
                  <a:pt x="2470" y="3840"/>
                </a:cubicBezTo>
                <a:cubicBezTo>
                  <a:pt x="2464" y="3833"/>
                  <a:pt x="2457" y="3827"/>
                  <a:pt x="2451" y="3820"/>
                </a:cubicBezTo>
                <a:cubicBezTo>
                  <a:pt x="2450" y="3803"/>
                  <a:pt x="2449" y="3785"/>
                  <a:pt x="2448" y="3767"/>
                </a:cubicBezTo>
                <a:close/>
                <a:moveTo>
                  <a:pt x="2452" y="3832"/>
                </a:moveTo>
                <a:cubicBezTo>
                  <a:pt x="2456" y="3837"/>
                  <a:pt x="2461" y="3841"/>
                  <a:pt x="2466" y="3845"/>
                </a:cubicBezTo>
                <a:cubicBezTo>
                  <a:pt x="2462" y="3850"/>
                  <a:pt x="2457" y="3855"/>
                  <a:pt x="2453" y="3860"/>
                </a:cubicBezTo>
                <a:cubicBezTo>
                  <a:pt x="2453" y="3851"/>
                  <a:pt x="2452" y="3841"/>
                  <a:pt x="2452" y="3832"/>
                </a:cubicBezTo>
                <a:close/>
                <a:moveTo>
                  <a:pt x="2460" y="4038"/>
                </a:moveTo>
                <a:cubicBezTo>
                  <a:pt x="2459" y="4025"/>
                  <a:pt x="2459" y="4011"/>
                  <a:pt x="2459" y="3998"/>
                </a:cubicBezTo>
                <a:cubicBezTo>
                  <a:pt x="2465" y="4007"/>
                  <a:pt x="2470" y="4015"/>
                  <a:pt x="2476" y="4023"/>
                </a:cubicBezTo>
                <a:cubicBezTo>
                  <a:pt x="2470" y="4028"/>
                  <a:pt x="2465" y="4033"/>
                  <a:pt x="2460" y="4038"/>
                </a:cubicBezTo>
                <a:close/>
                <a:moveTo>
                  <a:pt x="2486" y="4013"/>
                </a:moveTo>
                <a:cubicBezTo>
                  <a:pt x="2477" y="3998"/>
                  <a:pt x="2467" y="3981"/>
                  <a:pt x="2458" y="3966"/>
                </a:cubicBezTo>
                <a:cubicBezTo>
                  <a:pt x="2458" y="3959"/>
                  <a:pt x="2457" y="3952"/>
                  <a:pt x="2457" y="3945"/>
                </a:cubicBezTo>
                <a:cubicBezTo>
                  <a:pt x="2470" y="3964"/>
                  <a:pt x="2484" y="3983"/>
                  <a:pt x="2497" y="4002"/>
                </a:cubicBezTo>
                <a:cubicBezTo>
                  <a:pt x="2494" y="4006"/>
                  <a:pt x="2490" y="4010"/>
                  <a:pt x="2486" y="4013"/>
                </a:cubicBezTo>
                <a:close/>
                <a:moveTo>
                  <a:pt x="2511" y="3988"/>
                </a:moveTo>
                <a:cubicBezTo>
                  <a:pt x="2492" y="3959"/>
                  <a:pt x="2473" y="3929"/>
                  <a:pt x="2455" y="3899"/>
                </a:cubicBezTo>
                <a:cubicBezTo>
                  <a:pt x="2455" y="3889"/>
                  <a:pt x="2454" y="3878"/>
                  <a:pt x="2453" y="3868"/>
                </a:cubicBezTo>
                <a:cubicBezTo>
                  <a:pt x="2459" y="3862"/>
                  <a:pt x="2465" y="3856"/>
                  <a:pt x="2471" y="3850"/>
                </a:cubicBezTo>
                <a:cubicBezTo>
                  <a:pt x="2501" y="3877"/>
                  <a:pt x="2534" y="3902"/>
                  <a:pt x="2568" y="3924"/>
                </a:cubicBezTo>
                <a:cubicBezTo>
                  <a:pt x="2568" y="3924"/>
                  <a:pt x="2568" y="3924"/>
                  <a:pt x="2568" y="3924"/>
                </a:cubicBezTo>
                <a:cubicBezTo>
                  <a:pt x="2550" y="3946"/>
                  <a:pt x="2531" y="3968"/>
                  <a:pt x="2511" y="3988"/>
                </a:cubicBezTo>
                <a:close/>
                <a:moveTo>
                  <a:pt x="2586" y="3903"/>
                </a:moveTo>
                <a:cubicBezTo>
                  <a:pt x="2584" y="3906"/>
                  <a:pt x="2581" y="3908"/>
                  <a:pt x="2579" y="3911"/>
                </a:cubicBezTo>
                <a:cubicBezTo>
                  <a:pt x="2567" y="3885"/>
                  <a:pt x="2557" y="3858"/>
                  <a:pt x="2546" y="3830"/>
                </a:cubicBezTo>
                <a:cubicBezTo>
                  <a:pt x="2546" y="3830"/>
                  <a:pt x="2546" y="3830"/>
                  <a:pt x="2546" y="3830"/>
                </a:cubicBezTo>
                <a:cubicBezTo>
                  <a:pt x="2547" y="3832"/>
                  <a:pt x="2550" y="3830"/>
                  <a:pt x="2548" y="3829"/>
                </a:cubicBezTo>
                <a:cubicBezTo>
                  <a:pt x="2546" y="3826"/>
                  <a:pt x="2544" y="3823"/>
                  <a:pt x="2542" y="3820"/>
                </a:cubicBezTo>
                <a:cubicBezTo>
                  <a:pt x="2541" y="3817"/>
                  <a:pt x="2540" y="3814"/>
                  <a:pt x="2538" y="3810"/>
                </a:cubicBezTo>
                <a:cubicBezTo>
                  <a:pt x="2542" y="3811"/>
                  <a:pt x="2547" y="3808"/>
                  <a:pt x="2544" y="3803"/>
                </a:cubicBezTo>
                <a:cubicBezTo>
                  <a:pt x="2539" y="3796"/>
                  <a:pt x="2534" y="3789"/>
                  <a:pt x="2529" y="3782"/>
                </a:cubicBezTo>
                <a:cubicBezTo>
                  <a:pt x="2538" y="3784"/>
                  <a:pt x="2547" y="3786"/>
                  <a:pt x="2556" y="3787"/>
                </a:cubicBezTo>
                <a:cubicBezTo>
                  <a:pt x="2576" y="3814"/>
                  <a:pt x="2596" y="3840"/>
                  <a:pt x="2616" y="3866"/>
                </a:cubicBezTo>
                <a:cubicBezTo>
                  <a:pt x="2606" y="3879"/>
                  <a:pt x="2596" y="3891"/>
                  <a:pt x="2586" y="3903"/>
                </a:cubicBezTo>
                <a:close/>
                <a:moveTo>
                  <a:pt x="2625" y="3854"/>
                </a:moveTo>
                <a:cubicBezTo>
                  <a:pt x="2611" y="3833"/>
                  <a:pt x="2596" y="3811"/>
                  <a:pt x="2581" y="3790"/>
                </a:cubicBezTo>
                <a:cubicBezTo>
                  <a:pt x="2584" y="3791"/>
                  <a:pt x="2587" y="3791"/>
                  <a:pt x="2591" y="3792"/>
                </a:cubicBezTo>
                <a:cubicBezTo>
                  <a:pt x="2602" y="3812"/>
                  <a:pt x="2614" y="3833"/>
                  <a:pt x="2626" y="3853"/>
                </a:cubicBezTo>
                <a:cubicBezTo>
                  <a:pt x="2626" y="3853"/>
                  <a:pt x="2626" y="3854"/>
                  <a:pt x="2625" y="3854"/>
                </a:cubicBezTo>
                <a:close/>
                <a:moveTo>
                  <a:pt x="2635" y="3841"/>
                </a:moveTo>
                <a:cubicBezTo>
                  <a:pt x="2626" y="3825"/>
                  <a:pt x="2617" y="3809"/>
                  <a:pt x="2608" y="3793"/>
                </a:cubicBezTo>
                <a:cubicBezTo>
                  <a:pt x="2611" y="3793"/>
                  <a:pt x="2614" y="3793"/>
                  <a:pt x="2617" y="3793"/>
                </a:cubicBezTo>
                <a:cubicBezTo>
                  <a:pt x="2626" y="3805"/>
                  <a:pt x="2634" y="3818"/>
                  <a:pt x="2643" y="3830"/>
                </a:cubicBezTo>
                <a:cubicBezTo>
                  <a:pt x="2640" y="3834"/>
                  <a:pt x="2637" y="3837"/>
                  <a:pt x="2635" y="3841"/>
                </a:cubicBezTo>
                <a:close/>
                <a:moveTo>
                  <a:pt x="2650" y="3819"/>
                </a:moveTo>
                <a:cubicBezTo>
                  <a:pt x="2646" y="3814"/>
                  <a:pt x="2643" y="3809"/>
                  <a:pt x="2640" y="3804"/>
                </a:cubicBezTo>
                <a:cubicBezTo>
                  <a:pt x="2638" y="3801"/>
                  <a:pt x="2636" y="3798"/>
                  <a:pt x="2634" y="3794"/>
                </a:cubicBezTo>
                <a:cubicBezTo>
                  <a:pt x="2644" y="3794"/>
                  <a:pt x="2655" y="3794"/>
                  <a:pt x="2666" y="3794"/>
                </a:cubicBezTo>
                <a:cubicBezTo>
                  <a:pt x="2661" y="3803"/>
                  <a:pt x="2655" y="3811"/>
                  <a:pt x="2650" y="3819"/>
                </a:cubicBezTo>
                <a:close/>
                <a:moveTo>
                  <a:pt x="2668" y="3790"/>
                </a:moveTo>
                <a:cubicBezTo>
                  <a:pt x="2656" y="3790"/>
                  <a:pt x="2643" y="3790"/>
                  <a:pt x="2631" y="3789"/>
                </a:cubicBezTo>
                <a:cubicBezTo>
                  <a:pt x="2619" y="3769"/>
                  <a:pt x="2607" y="3748"/>
                  <a:pt x="2595" y="3727"/>
                </a:cubicBezTo>
                <a:cubicBezTo>
                  <a:pt x="2604" y="3724"/>
                  <a:pt x="2612" y="3721"/>
                  <a:pt x="2619" y="3717"/>
                </a:cubicBezTo>
                <a:cubicBezTo>
                  <a:pt x="2636" y="3740"/>
                  <a:pt x="2653" y="3763"/>
                  <a:pt x="2670" y="3786"/>
                </a:cubicBezTo>
                <a:cubicBezTo>
                  <a:pt x="2669" y="3787"/>
                  <a:pt x="2669" y="3788"/>
                  <a:pt x="2668" y="3790"/>
                </a:cubicBezTo>
                <a:close/>
                <a:moveTo>
                  <a:pt x="2686" y="3753"/>
                </a:moveTo>
                <a:cubicBezTo>
                  <a:pt x="2680" y="3739"/>
                  <a:pt x="2674" y="3726"/>
                  <a:pt x="2668" y="3713"/>
                </a:cubicBezTo>
                <a:cubicBezTo>
                  <a:pt x="2676" y="3720"/>
                  <a:pt x="2684" y="3727"/>
                  <a:pt x="2692" y="3734"/>
                </a:cubicBezTo>
                <a:cubicBezTo>
                  <a:pt x="2690" y="3740"/>
                  <a:pt x="2688" y="3746"/>
                  <a:pt x="2686" y="3753"/>
                </a:cubicBezTo>
                <a:close/>
                <a:moveTo>
                  <a:pt x="2695" y="3721"/>
                </a:moveTo>
                <a:cubicBezTo>
                  <a:pt x="2688" y="3714"/>
                  <a:pt x="2680" y="3707"/>
                  <a:pt x="2672" y="3701"/>
                </a:cubicBezTo>
                <a:cubicBezTo>
                  <a:pt x="2680" y="3704"/>
                  <a:pt x="2689" y="3707"/>
                  <a:pt x="2697" y="3710"/>
                </a:cubicBezTo>
                <a:cubicBezTo>
                  <a:pt x="2697" y="3714"/>
                  <a:pt x="2696" y="3717"/>
                  <a:pt x="2695" y="3721"/>
                </a:cubicBezTo>
                <a:close/>
                <a:moveTo>
                  <a:pt x="2679" y="3675"/>
                </a:moveTo>
                <a:cubicBezTo>
                  <a:pt x="2664" y="3662"/>
                  <a:pt x="2649" y="3649"/>
                  <a:pt x="2634" y="3635"/>
                </a:cubicBezTo>
                <a:cubicBezTo>
                  <a:pt x="2633" y="3632"/>
                  <a:pt x="2631" y="3628"/>
                  <a:pt x="2630" y="3625"/>
                </a:cubicBezTo>
                <a:cubicBezTo>
                  <a:pt x="2650" y="3626"/>
                  <a:pt x="2669" y="3628"/>
                  <a:pt x="2689" y="3629"/>
                </a:cubicBezTo>
                <a:cubicBezTo>
                  <a:pt x="2694" y="3640"/>
                  <a:pt x="2697" y="3652"/>
                  <a:pt x="2698" y="3664"/>
                </a:cubicBezTo>
                <a:cubicBezTo>
                  <a:pt x="2692" y="3668"/>
                  <a:pt x="2686" y="3672"/>
                  <a:pt x="2679" y="3675"/>
                </a:cubicBezTo>
                <a:close/>
                <a:moveTo>
                  <a:pt x="2699" y="3546"/>
                </a:moveTo>
                <a:cubicBezTo>
                  <a:pt x="2690" y="3522"/>
                  <a:pt x="2681" y="3499"/>
                  <a:pt x="2672" y="3476"/>
                </a:cubicBezTo>
                <a:cubicBezTo>
                  <a:pt x="2686" y="3500"/>
                  <a:pt x="2700" y="3524"/>
                  <a:pt x="2714" y="3548"/>
                </a:cubicBezTo>
                <a:cubicBezTo>
                  <a:pt x="2710" y="3548"/>
                  <a:pt x="2705" y="3548"/>
                  <a:pt x="2701" y="3548"/>
                </a:cubicBezTo>
                <a:cubicBezTo>
                  <a:pt x="2701" y="3547"/>
                  <a:pt x="2700" y="3546"/>
                  <a:pt x="2699" y="3546"/>
                </a:cubicBezTo>
                <a:close/>
                <a:moveTo>
                  <a:pt x="2971" y="3709"/>
                </a:moveTo>
                <a:cubicBezTo>
                  <a:pt x="2964" y="3707"/>
                  <a:pt x="2958" y="3705"/>
                  <a:pt x="2951" y="3703"/>
                </a:cubicBezTo>
                <a:cubicBezTo>
                  <a:pt x="2943" y="3689"/>
                  <a:pt x="2935" y="3675"/>
                  <a:pt x="2926" y="3662"/>
                </a:cubicBezTo>
                <a:cubicBezTo>
                  <a:pt x="2927" y="3663"/>
                  <a:pt x="2928" y="3664"/>
                  <a:pt x="2929" y="3665"/>
                </a:cubicBezTo>
                <a:cubicBezTo>
                  <a:pt x="2928" y="3664"/>
                  <a:pt x="2927" y="3663"/>
                  <a:pt x="2926" y="3661"/>
                </a:cubicBezTo>
                <a:cubicBezTo>
                  <a:pt x="2919" y="3650"/>
                  <a:pt x="2911" y="3639"/>
                  <a:pt x="2904" y="3629"/>
                </a:cubicBezTo>
                <a:cubicBezTo>
                  <a:pt x="2910" y="3628"/>
                  <a:pt x="2916" y="3628"/>
                  <a:pt x="2922" y="3628"/>
                </a:cubicBezTo>
                <a:cubicBezTo>
                  <a:pt x="2952" y="3658"/>
                  <a:pt x="2981" y="3688"/>
                  <a:pt x="3009" y="3719"/>
                </a:cubicBezTo>
                <a:cubicBezTo>
                  <a:pt x="2997" y="3717"/>
                  <a:pt x="2986" y="3714"/>
                  <a:pt x="2974" y="3710"/>
                </a:cubicBezTo>
                <a:cubicBezTo>
                  <a:pt x="2960" y="3696"/>
                  <a:pt x="2946" y="3682"/>
                  <a:pt x="2932" y="3667"/>
                </a:cubicBezTo>
                <a:cubicBezTo>
                  <a:pt x="2945" y="3681"/>
                  <a:pt x="2958" y="3695"/>
                  <a:pt x="2971" y="3709"/>
                </a:cubicBezTo>
                <a:close/>
                <a:moveTo>
                  <a:pt x="2767" y="3601"/>
                </a:moveTo>
                <a:cubicBezTo>
                  <a:pt x="2762" y="3591"/>
                  <a:pt x="2756" y="3581"/>
                  <a:pt x="2751" y="3571"/>
                </a:cubicBezTo>
                <a:cubicBezTo>
                  <a:pt x="2760" y="3570"/>
                  <a:pt x="2769" y="3569"/>
                  <a:pt x="2779" y="3568"/>
                </a:cubicBezTo>
                <a:cubicBezTo>
                  <a:pt x="2786" y="3578"/>
                  <a:pt x="2793" y="3588"/>
                  <a:pt x="2801" y="3598"/>
                </a:cubicBezTo>
                <a:cubicBezTo>
                  <a:pt x="2795" y="3603"/>
                  <a:pt x="2789" y="3607"/>
                  <a:pt x="2782" y="3611"/>
                </a:cubicBezTo>
                <a:cubicBezTo>
                  <a:pt x="2782" y="3611"/>
                  <a:pt x="2781" y="3611"/>
                  <a:pt x="2780" y="3611"/>
                </a:cubicBezTo>
                <a:cubicBezTo>
                  <a:pt x="2776" y="3608"/>
                  <a:pt x="2771" y="3605"/>
                  <a:pt x="2767" y="3601"/>
                </a:cubicBezTo>
                <a:close/>
                <a:moveTo>
                  <a:pt x="2779" y="3660"/>
                </a:moveTo>
                <a:cubicBezTo>
                  <a:pt x="2778" y="3659"/>
                  <a:pt x="2776" y="3658"/>
                  <a:pt x="2774" y="3657"/>
                </a:cubicBezTo>
                <a:cubicBezTo>
                  <a:pt x="2768" y="3652"/>
                  <a:pt x="2761" y="3647"/>
                  <a:pt x="2755" y="3642"/>
                </a:cubicBezTo>
                <a:cubicBezTo>
                  <a:pt x="2758" y="3640"/>
                  <a:pt x="2761" y="3637"/>
                  <a:pt x="2765" y="3635"/>
                </a:cubicBezTo>
                <a:cubicBezTo>
                  <a:pt x="2770" y="3644"/>
                  <a:pt x="2774" y="3652"/>
                  <a:pt x="2779" y="3660"/>
                </a:cubicBezTo>
                <a:close/>
                <a:moveTo>
                  <a:pt x="2831" y="3444"/>
                </a:moveTo>
                <a:cubicBezTo>
                  <a:pt x="2840" y="3450"/>
                  <a:pt x="2848" y="3457"/>
                  <a:pt x="2856" y="3464"/>
                </a:cubicBezTo>
                <a:cubicBezTo>
                  <a:pt x="2857" y="3477"/>
                  <a:pt x="2856" y="3489"/>
                  <a:pt x="2855" y="3502"/>
                </a:cubicBezTo>
                <a:cubicBezTo>
                  <a:pt x="2845" y="3498"/>
                  <a:pt x="2834" y="3495"/>
                  <a:pt x="2823" y="3492"/>
                </a:cubicBezTo>
                <a:cubicBezTo>
                  <a:pt x="2798" y="3465"/>
                  <a:pt x="2773" y="3438"/>
                  <a:pt x="2747" y="3411"/>
                </a:cubicBezTo>
                <a:cubicBezTo>
                  <a:pt x="2765" y="3416"/>
                  <a:pt x="2782" y="3421"/>
                  <a:pt x="2800" y="3425"/>
                </a:cubicBezTo>
                <a:cubicBezTo>
                  <a:pt x="2810" y="3431"/>
                  <a:pt x="2821" y="3438"/>
                  <a:pt x="2831" y="3444"/>
                </a:cubicBezTo>
                <a:close/>
                <a:moveTo>
                  <a:pt x="2752" y="3343"/>
                </a:moveTo>
                <a:cubicBezTo>
                  <a:pt x="2768" y="3350"/>
                  <a:pt x="2785" y="3358"/>
                  <a:pt x="2802" y="3365"/>
                </a:cubicBezTo>
                <a:cubicBezTo>
                  <a:pt x="2819" y="3378"/>
                  <a:pt x="2835" y="3390"/>
                  <a:pt x="2852" y="3403"/>
                </a:cubicBezTo>
                <a:cubicBezTo>
                  <a:pt x="2853" y="3410"/>
                  <a:pt x="2854" y="3418"/>
                  <a:pt x="2854" y="3425"/>
                </a:cubicBezTo>
                <a:cubicBezTo>
                  <a:pt x="2821" y="3397"/>
                  <a:pt x="2786" y="3370"/>
                  <a:pt x="2752" y="3343"/>
                </a:cubicBezTo>
                <a:close/>
                <a:moveTo>
                  <a:pt x="2795" y="3631"/>
                </a:moveTo>
                <a:cubicBezTo>
                  <a:pt x="2801" y="3635"/>
                  <a:pt x="2807" y="3638"/>
                  <a:pt x="2813" y="3642"/>
                </a:cubicBezTo>
                <a:cubicBezTo>
                  <a:pt x="2811" y="3645"/>
                  <a:pt x="2809" y="3649"/>
                  <a:pt x="2806" y="3653"/>
                </a:cubicBezTo>
                <a:cubicBezTo>
                  <a:pt x="2803" y="3657"/>
                  <a:pt x="2810" y="3661"/>
                  <a:pt x="2814" y="3657"/>
                </a:cubicBezTo>
                <a:cubicBezTo>
                  <a:pt x="2816" y="3653"/>
                  <a:pt x="2818" y="3650"/>
                  <a:pt x="2821" y="3646"/>
                </a:cubicBezTo>
                <a:cubicBezTo>
                  <a:pt x="2830" y="3652"/>
                  <a:pt x="2839" y="3657"/>
                  <a:pt x="2848" y="3662"/>
                </a:cubicBezTo>
                <a:cubicBezTo>
                  <a:pt x="2863" y="3682"/>
                  <a:pt x="2878" y="3701"/>
                  <a:pt x="2893" y="3721"/>
                </a:cubicBezTo>
                <a:cubicBezTo>
                  <a:pt x="2864" y="3706"/>
                  <a:pt x="2836" y="3692"/>
                  <a:pt x="2808" y="3676"/>
                </a:cubicBezTo>
                <a:cubicBezTo>
                  <a:pt x="2800" y="3661"/>
                  <a:pt x="2792" y="3646"/>
                  <a:pt x="2783" y="3631"/>
                </a:cubicBezTo>
                <a:cubicBezTo>
                  <a:pt x="2787" y="3631"/>
                  <a:pt x="2791" y="3631"/>
                  <a:pt x="2795" y="3631"/>
                </a:cubicBezTo>
                <a:close/>
                <a:moveTo>
                  <a:pt x="2992" y="3353"/>
                </a:moveTo>
                <a:cubicBezTo>
                  <a:pt x="2971" y="3349"/>
                  <a:pt x="2950" y="3343"/>
                  <a:pt x="2930" y="3338"/>
                </a:cubicBezTo>
                <a:cubicBezTo>
                  <a:pt x="2909" y="3328"/>
                  <a:pt x="2889" y="3319"/>
                  <a:pt x="2869" y="3310"/>
                </a:cubicBezTo>
                <a:cubicBezTo>
                  <a:pt x="2873" y="3310"/>
                  <a:pt x="2877" y="3310"/>
                  <a:pt x="2881" y="3310"/>
                </a:cubicBezTo>
                <a:cubicBezTo>
                  <a:pt x="2918" y="3325"/>
                  <a:pt x="2955" y="3340"/>
                  <a:pt x="2992" y="3353"/>
                </a:cubicBezTo>
                <a:close/>
                <a:moveTo>
                  <a:pt x="2897" y="3250"/>
                </a:moveTo>
                <a:cubicBezTo>
                  <a:pt x="2889" y="3240"/>
                  <a:pt x="2881" y="3231"/>
                  <a:pt x="2873" y="3222"/>
                </a:cubicBezTo>
                <a:cubicBezTo>
                  <a:pt x="2873" y="3221"/>
                  <a:pt x="2874" y="3221"/>
                  <a:pt x="2874" y="3220"/>
                </a:cubicBezTo>
                <a:cubicBezTo>
                  <a:pt x="2888" y="3230"/>
                  <a:pt x="2901" y="3239"/>
                  <a:pt x="2915" y="3249"/>
                </a:cubicBezTo>
                <a:cubicBezTo>
                  <a:pt x="2909" y="3249"/>
                  <a:pt x="2903" y="3249"/>
                  <a:pt x="2897" y="3250"/>
                </a:cubicBezTo>
                <a:close/>
                <a:moveTo>
                  <a:pt x="3109" y="3376"/>
                </a:moveTo>
                <a:cubicBezTo>
                  <a:pt x="3097" y="3368"/>
                  <a:pt x="3086" y="3360"/>
                  <a:pt x="3075" y="3352"/>
                </a:cubicBezTo>
                <a:cubicBezTo>
                  <a:pt x="3076" y="3350"/>
                  <a:pt x="3077" y="3349"/>
                  <a:pt x="3078" y="3348"/>
                </a:cubicBezTo>
                <a:cubicBezTo>
                  <a:pt x="3102" y="3358"/>
                  <a:pt x="3125" y="3369"/>
                  <a:pt x="3148" y="3380"/>
                </a:cubicBezTo>
                <a:cubicBezTo>
                  <a:pt x="3148" y="3381"/>
                  <a:pt x="3148" y="3381"/>
                  <a:pt x="3148" y="3381"/>
                </a:cubicBezTo>
                <a:cubicBezTo>
                  <a:pt x="3135" y="3379"/>
                  <a:pt x="3122" y="3378"/>
                  <a:pt x="3109" y="3376"/>
                </a:cubicBezTo>
                <a:close/>
                <a:moveTo>
                  <a:pt x="3153" y="3393"/>
                </a:moveTo>
                <a:cubicBezTo>
                  <a:pt x="3154" y="3397"/>
                  <a:pt x="3156" y="3401"/>
                  <a:pt x="3157" y="3405"/>
                </a:cubicBezTo>
                <a:cubicBezTo>
                  <a:pt x="3152" y="3403"/>
                  <a:pt x="3147" y="3401"/>
                  <a:pt x="3142" y="3399"/>
                </a:cubicBezTo>
                <a:cubicBezTo>
                  <a:pt x="3139" y="3397"/>
                  <a:pt x="3135" y="3394"/>
                  <a:pt x="3132" y="3392"/>
                </a:cubicBezTo>
                <a:cubicBezTo>
                  <a:pt x="3139" y="3392"/>
                  <a:pt x="3146" y="3393"/>
                  <a:pt x="3153" y="3393"/>
                </a:cubicBezTo>
                <a:close/>
                <a:moveTo>
                  <a:pt x="3071" y="3356"/>
                </a:moveTo>
                <a:cubicBezTo>
                  <a:pt x="3080" y="3362"/>
                  <a:pt x="3089" y="3368"/>
                  <a:pt x="3098" y="3374"/>
                </a:cubicBezTo>
                <a:cubicBezTo>
                  <a:pt x="3086" y="3372"/>
                  <a:pt x="3073" y="3370"/>
                  <a:pt x="3061" y="3368"/>
                </a:cubicBezTo>
                <a:cubicBezTo>
                  <a:pt x="3061" y="3368"/>
                  <a:pt x="3061" y="3367"/>
                  <a:pt x="3060" y="3367"/>
                </a:cubicBezTo>
                <a:cubicBezTo>
                  <a:pt x="3064" y="3363"/>
                  <a:pt x="3067" y="3360"/>
                  <a:pt x="3071" y="3356"/>
                </a:cubicBezTo>
                <a:close/>
                <a:moveTo>
                  <a:pt x="3057" y="3366"/>
                </a:moveTo>
                <a:cubicBezTo>
                  <a:pt x="3043" y="3360"/>
                  <a:pt x="3029" y="3355"/>
                  <a:pt x="3015" y="3349"/>
                </a:cubicBezTo>
                <a:cubicBezTo>
                  <a:pt x="3004" y="3336"/>
                  <a:pt x="2994" y="3323"/>
                  <a:pt x="2983" y="3310"/>
                </a:cubicBezTo>
                <a:cubicBezTo>
                  <a:pt x="2984" y="3310"/>
                  <a:pt x="2985" y="3310"/>
                  <a:pt x="2986" y="3310"/>
                </a:cubicBezTo>
                <a:cubicBezTo>
                  <a:pt x="3000" y="3315"/>
                  <a:pt x="3013" y="3321"/>
                  <a:pt x="3027" y="3326"/>
                </a:cubicBezTo>
                <a:cubicBezTo>
                  <a:pt x="3041" y="3335"/>
                  <a:pt x="3055" y="3345"/>
                  <a:pt x="3068" y="3354"/>
                </a:cubicBezTo>
                <a:cubicBezTo>
                  <a:pt x="3065" y="3358"/>
                  <a:pt x="3061" y="3362"/>
                  <a:pt x="3057" y="3366"/>
                </a:cubicBezTo>
                <a:close/>
                <a:moveTo>
                  <a:pt x="3090" y="3335"/>
                </a:moveTo>
                <a:cubicBezTo>
                  <a:pt x="3093" y="3332"/>
                  <a:pt x="3096" y="3329"/>
                  <a:pt x="3099" y="3325"/>
                </a:cubicBezTo>
                <a:cubicBezTo>
                  <a:pt x="3100" y="3324"/>
                  <a:pt x="3099" y="3323"/>
                  <a:pt x="3098" y="3324"/>
                </a:cubicBezTo>
                <a:cubicBezTo>
                  <a:pt x="3094" y="3327"/>
                  <a:pt x="3091" y="3331"/>
                  <a:pt x="3088" y="3334"/>
                </a:cubicBezTo>
                <a:cubicBezTo>
                  <a:pt x="3071" y="3326"/>
                  <a:pt x="3054" y="3318"/>
                  <a:pt x="3037" y="3310"/>
                </a:cubicBezTo>
                <a:cubicBezTo>
                  <a:pt x="3065" y="3312"/>
                  <a:pt x="3094" y="3314"/>
                  <a:pt x="3122" y="3315"/>
                </a:cubicBezTo>
                <a:cubicBezTo>
                  <a:pt x="3129" y="3330"/>
                  <a:pt x="3135" y="3346"/>
                  <a:pt x="3141" y="3362"/>
                </a:cubicBezTo>
                <a:cubicBezTo>
                  <a:pt x="3124" y="3353"/>
                  <a:pt x="3107" y="3344"/>
                  <a:pt x="3090" y="3335"/>
                </a:cubicBezTo>
                <a:close/>
                <a:moveTo>
                  <a:pt x="3047" y="3286"/>
                </a:moveTo>
                <a:cubicBezTo>
                  <a:pt x="3034" y="3284"/>
                  <a:pt x="3021" y="3282"/>
                  <a:pt x="3008" y="3281"/>
                </a:cubicBezTo>
                <a:cubicBezTo>
                  <a:pt x="3000" y="3273"/>
                  <a:pt x="2991" y="3265"/>
                  <a:pt x="2982" y="3257"/>
                </a:cubicBezTo>
                <a:cubicBezTo>
                  <a:pt x="3018" y="3252"/>
                  <a:pt x="3053" y="3247"/>
                  <a:pt x="3088" y="3240"/>
                </a:cubicBezTo>
                <a:cubicBezTo>
                  <a:pt x="3095" y="3255"/>
                  <a:pt x="3102" y="3269"/>
                  <a:pt x="3109" y="3284"/>
                </a:cubicBezTo>
                <a:cubicBezTo>
                  <a:pt x="3088" y="3285"/>
                  <a:pt x="3068" y="3285"/>
                  <a:pt x="3047" y="3286"/>
                </a:cubicBezTo>
                <a:close/>
                <a:moveTo>
                  <a:pt x="2996" y="3279"/>
                </a:moveTo>
                <a:cubicBezTo>
                  <a:pt x="2987" y="3278"/>
                  <a:pt x="2979" y="3277"/>
                  <a:pt x="2970" y="3276"/>
                </a:cubicBezTo>
                <a:cubicBezTo>
                  <a:pt x="2964" y="3271"/>
                  <a:pt x="2957" y="3266"/>
                  <a:pt x="2950" y="3261"/>
                </a:cubicBezTo>
                <a:cubicBezTo>
                  <a:pt x="2957" y="3260"/>
                  <a:pt x="2965" y="3259"/>
                  <a:pt x="2973" y="3258"/>
                </a:cubicBezTo>
                <a:cubicBezTo>
                  <a:pt x="2981" y="3265"/>
                  <a:pt x="2988" y="3272"/>
                  <a:pt x="2996" y="3279"/>
                </a:cubicBezTo>
                <a:close/>
                <a:moveTo>
                  <a:pt x="2952" y="3310"/>
                </a:moveTo>
                <a:cubicBezTo>
                  <a:pt x="2955" y="3314"/>
                  <a:pt x="2959" y="3318"/>
                  <a:pt x="2963" y="3321"/>
                </a:cubicBezTo>
                <a:cubicBezTo>
                  <a:pt x="2959" y="3318"/>
                  <a:pt x="2956" y="3314"/>
                  <a:pt x="2952" y="3310"/>
                </a:cubicBezTo>
                <a:cubicBezTo>
                  <a:pt x="2958" y="3310"/>
                  <a:pt x="2963" y="3310"/>
                  <a:pt x="2969" y="3310"/>
                </a:cubicBezTo>
                <a:cubicBezTo>
                  <a:pt x="2977" y="3320"/>
                  <a:pt x="2986" y="3331"/>
                  <a:pt x="2995" y="3341"/>
                </a:cubicBezTo>
                <a:cubicBezTo>
                  <a:pt x="2987" y="3338"/>
                  <a:pt x="2980" y="3335"/>
                  <a:pt x="2973" y="3332"/>
                </a:cubicBezTo>
                <a:cubicBezTo>
                  <a:pt x="2972" y="3330"/>
                  <a:pt x="2970" y="3329"/>
                  <a:pt x="2969" y="3328"/>
                </a:cubicBezTo>
                <a:cubicBezTo>
                  <a:pt x="2970" y="3329"/>
                  <a:pt x="2972" y="3330"/>
                  <a:pt x="2973" y="3332"/>
                </a:cubicBezTo>
                <a:cubicBezTo>
                  <a:pt x="2956" y="3325"/>
                  <a:pt x="2938" y="3318"/>
                  <a:pt x="2921" y="3310"/>
                </a:cubicBezTo>
                <a:cubicBezTo>
                  <a:pt x="2931" y="3310"/>
                  <a:pt x="2941" y="3310"/>
                  <a:pt x="2952" y="3310"/>
                </a:cubicBezTo>
                <a:close/>
                <a:moveTo>
                  <a:pt x="2874" y="3345"/>
                </a:moveTo>
                <a:cubicBezTo>
                  <a:pt x="2893" y="3361"/>
                  <a:pt x="2911" y="3378"/>
                  <a:pt x="2930" y="3394"/>
                </a:cubicBezTo>
                <a:cubicBezTo>
                  <a:pt x="2931" y="3394"/>
                  <a:pt x="2932" y="3393"/>
                  <a:pt x="2931" y="3393"/>
                </a:cubicBezTo>
                <a:cubicBezTo>
                  <a:pt x="2915" y="3378"/>
                  <a:pt x="2898" y="3362"/>
                  <a:pt x="2882" y="3347"/>
                </a:cubicBezTo>
                <a:cubicBezTo>
                  <a:pt x="2895" y="3350"/>
                  <a:pt x="2908" y="3353"/>
                  <a:pt x="2922" y="3356"/>
                </a:cubicBezTo>
                <a:cubicBezTo>
                  <a:pt x="2955" y="3371"/>
                  <a:pt x="2988" y="3386"/>
                  <a:pt x="3021" y="3403"/>
                </a:cubicBezTo>
                <a:cubicBezTo>
                  <a:pt x="3009" y="3415"/>
                  <a:pt x="2997" y="3427"/>
                  <a:pt x="2985" y="3438"/>
                </a:cubicBezTo>
                <a:cubicBezTo>
                  <a:pt x="2945" y="3420"/>
                  <a:pt x="2906" y="3401"/>
                  <a:pt x="2866" y="3382"/>
                </a:cubicBezTo>
                <a:cubicBezTo>
                  <a:pt x="2865" y="3369"/>
                  <a:pt x="2863" y="3355"/>
                  <a:pt x="2860" y="3341"/>
                </a:cubicBezTo>
                <a:cubicBezTo>
                  <a:pt x="2865" y="3342"/>
                  <a:pt x="2870" y="3344"/>
                  <a:pt x="2874" y="3345"/>
                </a:cubicBezTo>
                <a:close/>
                <a:moveTo>
                  <a:pt x="2898" y="3437"/>
                </a:moveTo>
                <a:cubicBezTo>
                  <a:pt x="2889" y="3435"/>
                  <a:pt x="2880" y="3432"/>
                  <a:pt x="2871" y="3430"/>
                </a:cubicBezTo>
                <a:cubicBezTo>
                  <a:pt x="2871" y="3425"/>
                  <a:pt x="2870" y="3421"/>
                  <a:pt x="2870" y="3416"/>
                </a:cubicBezTo>
                <a:cubicBezTo>
                  <a:pt x="2879" y="3423"/>
                  <a:pt x="2889" y="3430"/>
                  <a:pt x="2898" y="3437"/>
                </a:cubicBezTo>
                <a:close/>
                <a:moveTo>
                  <a:pt x="2892" y="3406"/>
                </a:moveTo>
                <a:cubicBezTo>
                  <a:pt x="2921" y="3419"/>
                  <a:pt x="2950" y="3432"/>
                  <a:pt x="2979" y="3444"/>
                </a:cubicBezTo>
                <a:cubicBezTo>
                  <a:pt x="2975" y="3448"/>
                  <a:pt x="2971" y="3452"/>
                  <a:pt x="2968" y="3455"/>
                </a:cubicBezTo>
                <a:cubicBezTo>
                  <a:pt x="2960" y="3453"/>
                  <a:pt x="2951" y="3451"/>
                  <a:pt x="2943" y="3449"/>
                </a:cubicBezTo>
                <a:cubicBezTo>
                  <a:pt x="2927" y="3435"/>
                  <a:pt x="2909" y="3420"/>
                  <a:pt x="2892" y="3406"/>
                </a:cubicBezTo>
                <a:close/>
                <a:moveTo>
                  <a:pt x="2870" y="3506"/>
                </a:moveTo>
                <a:cubicBezTo>
                  <a:pt x="2871" y="3496"/>
                  <a:pt x="2872" y="3486"/>
                  <a:pt x="2872" y="3476"/>
                </a:cubicBezTo>
                <a:cubicBezTo>
                  <a:pt x="2885" y="3486"/>
                  <a:pt x="2898" y="3497"/>
                  <a:pt x="2912" y="3507"/>
                </a:cubicBezTo>
                <a:cubicBezTo>
                  <a:pt x="2908" y="3510"/>
                  <a:pt x="2905" y="3513"/>
                  <a:pt x="2902" y="3516"/>
                </a:cubicBezTo>
                <a:cubicBezTo>
                  <a:pt x="2891" y="3512"/>
                  <a:pt x="2881" y="3509"/>
                  <a:pt x="2870" y="3506"/>
                </a:cubicBezTo>
                <a:close/>
                <a:moveTo>
                  <a:pt x="2889" y="3527"/>
                </a:moveTo>
                <a:cubicBezTo>
                  <a:pt x="2886" y="3530"/>
                  <a:pt x="2882" y="3533"/>
                  <a:pt x="2878" y="3536"/>
                </a:cubicBezTo>
                <a:cubicBezTo>
                  <a:pt x="2874" y="3535"/>
                  <a:pt x="2870" y="3533"/>
                  <a:pt x="2866" y="3532"/>
                </a:cubicBezTo>
                <a:cubicBezTo>
                  <a:pt x="2867" y="3528"/>
                  <a:pt x="2868" y="3525"/>
                  <a:pt x="2868" y="3522"/>
                </a:cubicBezTo>
                <a:cubicBezTo>
                  <a:pt x="2875" y="3523"/>
                  <a:pt x="2882" y="3525"/>
                  <a:pt x="2889" y="3527"/>
                </a:cubicBezTo>
                <a:close/>
                <a:moveTo>
                  <a:pt x="2878" y="3444"/>
                </a:moveTo>
                <a:cubicBezTo>
                  <a:pt x="2892" y="3448"/>
                  <a:pt x="2906" y="3451"/>
                  <a:pt x="2920" y="3454"/>
                </a:cubicBezTo>
                <a:cubicBezTo>
                  <a:pt x="2929" y="3461"/>
                  <a:pt x="2938" y="3468"/>
                  <a:pt x="2946" y="3475"/>
                </a:cubicBezTo>
                <a:cubicBezTo>
                  <a:pt x="2941" y="3480"/>
                  <a:pt x="2936" y="3485"/>
                  <a:pt x="2931" y="3490"/>
                </a:cubicBezTo>
                <a:cubicBezTo>
                  <a:pt x="2913" y="3474"/>
                  <a:pt x="2896" y="3459"/>
                  <a:pt x="2878" y="3444"/>
                </a:cubicBezTo>
                <a:close/>
                <a:moveTo>
                  <a:pt x="2951" y="3479"/>
                </a:moveTo>
                <a:cubicBezTo>
                  <a:pt x="2967" y="3493"/>
                  <a:pt x="2984" y="3506"/>
                  <a:pt x="3000" y="3520"/>
                </a:cubicBezTo>
                <a:cubicBezTo>
                  <a:pt x="2993" y="3521"/>
                  <a:pt x="2986" y="3522"/>
                  <a:pt x="2979" y="3523"/>
                </a:cubicBezTo>
                <a:cubicBezTo>
                  <a:pt x="2970" y="3518"/>
                  <a:pt x="2961" y="3513"/>
                  <a:pt x="2953" y="3508"/>
                </a:cubicBezTo>
                <a:cubicBezTo>
                  <a:pt x="2947" y="3503"/>
                  <a:pt x="2941" y="3499"/>
                  <a:pt x="2936" y="3494"/>
                </a:cubicBezTo>
                <a:cubicBezTo>
                  <a:pt x="2941" y="3489"/>
                  <a:pt x="2946" y="3484"/>
                  <a:pt x="2951" y="3479"/>
                </a:cubicBezTo>
                <a:close/>
                <a:moveTo>
                  <a:pt x="2959" y="3545"/>
                </a:moveTo>
                <a:cubicBezTo>
                  <a:pt x="2959" y="3546"/>
                  <a:pt x="2959" y="3546"/>
                  <a:pt x="2960" y="3546"/>
                </a:cubicBezTo>
                <a:cubicBezTo>
                  <a:pt x="2976" y="3559"/>
                  <a:pt x="2993" y="3573"/>
                  <a:pt x="3010" y="3586"/>
                </a:cubicBezTo>
                <a:cubicBezTo>
                  <a:pt x="2979" y="3575"/>
                  <a:pt x="2949" y="3564"/>
                  <a:pt x="2919" y="3552"/>
                </a:cubicBezTo>
                <a:cubicBezTo>
                  <a:pt x="2932" y="3550"/>
                  <a:pt x="2945" y="3548"/>
                  <a:pt x="2959" y="3545"/>
                </a:cubicBezTo>
                <a:close/>
                <a:moveTo>
                  <a:pt x="3002" y="3537"/>
                </a:moveTo>
                <a:cubicBezTo>
                  <a:pt x="3007" y="3536"/>
                  <a:pt x="3012" y="3535"/>
                  <a:pt x="3017" y="3534"/>
                </a:cubicBezTo>
                <a:cubicBezTo>
                  <a:pt x="3028" y="3543"/>
                  <a:pt x="3038" y="3552"/>
                  <a:pt x="3048" y="3561"/>
                </a:cubicBezTo>
                <a:cubicBezTo>
                  <a:pt x="3044" y="3560"/>
                  <a:pt x="3041" y="3559"/>
                  <a:pt x="3038" y="3558"/>
                </a:cubicBezTo>
                <a:cubicBezTo>
                  <a:pt x="3026" y="3551"/>
                  <a:pt x="3015" y="3544"/>
                  <a:pt x="3002" y="3537"/>
                </a:cubicBezTo>
                <a:close/>
                <a:moveTo>
                  <a:pt x="2964" y="3467"/>
                </a:moveTo>
                <a:cubicBezTo>
                  <a:pt x="2964" y="3466"/>
                  <a:pt x="2965" y="3465"/>
                  <a:pt x="2966" y="3464"/>
                </a:cubicBezTo>
                <a:cubicBezTo>
                  <a:pt x="3005" y="3473"/>
                  <a:pt x="3045" y="3482"/>
                  <a:pt x="3084" y="3490"/>
                </a:cubicBezTo>
                <a:cubicBezTo>
                  <a:pt x="3091" y="3493"/>
                  <a:pt x="3098" y="3496"/>
                  <a:pt x="3105" y="3499"/>
                </a:cubicBezTo>
                <a:cubicBezTo>
                  <a:pt x="3076" y="3506"/>
                  <a:pt x="3047" y="3512"/>
                  <a:pt x="3018" y="3517"/>
                </a:cubicBezTo>
                <a:cubicBezTo>
                  <a:pt x="3000" y="3500"/>
                  <a:pt x="2982" y="3483"/>
                  <a:pt x="2964" y="3467"/>
                </a:cubicBezTo>
                <a:close/>
                <a:moveTo>
                  <a:pt x="2974" y="3457"/>
                </a:moveTo>
                <a:cubicBezTo>
                  <a:pt x="2977" y="3453"/>
                  <a:pt x="2981" y="3450"/>
                  <a:pt x="2984" y="3447"/>
                </a:cubicBezTo>
                <a:cubicBezTo>
                  <a:pt x="3007" y="3456"/>
                  <a:pt x="3029" y="3467"/>
                  <a:pt x="3052" y="3476"/>
                </a:cubicBezTo>
                <a:cubicBezTo>
                  <a:pt x="3026" y="3470"/>
                  <a:pt x="3000" y="3463"/>
                  <a:pt x="2974" y="3457"/>
                </a:cubicBezTo>
                <a:close/>
                <a:moveTo>
                  <a:pt x="2907" y="3613"/>
                </a:moveTo>
                <a:cubicBezTo>
                  <a:pt x="2902" y="3613"/>
                  <a:pt x="2897" y="3613"/>
                  <a:pt x="2893" y="3613"/>
                </a:cubicBezTo>
                <a:cubicBezTo>
                  <a:pt x="2881" y="3597"/>
                  <a:pt x="2870" y="3582"/>
                  <a:pt x="2858" y="3567"/>
                </a:cubicBezTo>
                <a:cubicBezTo>
                  <a:pt x="2858" y="3567"/>
                  <a:pt x="2858" y="3566"/>
                  <a:pt x="2859" y="3565"/>
                </a:cubicBezTo>
                <a:cubicBezTo>
                  <a:pt x="2875" y="3581"/>
                  <a:pt x="2891" y="3597"/>
                  <a:pt x="2907" y="3613"/>
                </a:cubicBezTo>
                <a:close/>
                <a:moveTo>
                  <a:pt x="2865" y="3630"/>
                </a:moveTo>
                <a:cubicBezTo>
                  <a:pt x="2866" y="3630"/>
                  <a:pt x="2867" y="3630"/>
                  <a:pt x="2868" y="3630"/>
                </a:cubicBezTo>
                <a:cubicBezTo>
                  <a:pt x="2885" y="3649"/>
                  <a:pt x="2900" y="3669"/>
                  <a:pt x="2916" y="3689"/>
                </a:cubicBezTo>
                <a:cubicBezTo>
                  <a:pt x="2910" y="3687"/>
                  <a:pt x="2905" y="3685"/>
                  <a:pt x="2900" y="3682"/>
                </a:cubicBezTo>
                <a:cubicBezTo>
                  <a:pt x="2889" y="3665"/>
                  <a:pt x="2877" y="3647"/>
                  <a:pt x="2865" y="3630"/>
                </a:cubicBezTo>
                <a:close/>
                <a:moveTo>
                  <a:pt x="2884" y="3557"/>
                </a:moveTo>
                <a:cubicBezTo>
                  <a:pt x="2888" y="3557"/>
                  <a:pt x="2892" y="3556"/>
                  <a:pt x="2896" y="3555"/>
                </a:cubicBezTo>
                <a:cubicBezTo>
                  <a:pt x="2940" y="3571"/>
                  <a:pt x="2985" y="3587"/>
                  <a:pt x="3028" y="3601"/>
                </a:cubicBezTo>
                <a:cubicBezTo>
                  <a:pt x="3030" y="3603"/>
                  <a:pt x="3032" y="3605"/>
                  <a:pt x="3035" y="3607"/>
                </a:cubicBezTo>
                <a:cubicBezTo>
                  <a:pt x="3001" y="3609"/>
                  <a:pt x="2968" y="3611"/>
                  <a:pt x="2934" y="3612"/>
                </a:cubicBezTo>
                <a:cubicBezTo>
                  <a:pt x="2918" y="3594"/>
                  <a:pt x="2901" y="3575"/>
                  <a:pt x="2884" y="3557"/>
                </a:cubicBezTo>
                <a:close/>
                <a:moveTo>
                  <a:pt x="3012" y="3560"/>
                </a:moveTo>
                <a:cubicBezTo>
                  <a:pt x="3023" y="3563"/>
                  <a:pt x="3033" y="3566"/>
                  <a:pt x="3043" y="3569"/>
                </a:cubicBezTo>
                <a:cubicBezTo>
                  <a:pt x="3055" y="3576"/>
                  <a:pt x="3067" y="3583"/>
                  <a:pt x="3079" y="3590"/>
                </a:cubicBezTo>
                <a:cubicBezTo>
                  <a:pt x="3079" y="3591"/>
                  <a:pt x="3080" y="3590"/>
                  <a:pt x="3080" y="3590"/>
                </a:cubicBezTo>
                <a:cubicBezTo>
                  <a:pt x="3084" y="3594"/>
                  <a:pt x="3088" y="3598"/>
                  <a:pt x="3092" y="3601"/>
                </a:cubicBezTo>
                <a:cubicBezTo>
                  <a:pt x="3082" y="3602"/>
                  <a:pt x="3072" y="3603"/>
                  <a:pt x="3061" y="3604"/>
                </a:cubicBezTo>
                <a:cubicBezTo>
                  <a:pt x="3045" y="3589"/>
                  <a:pt x="3029" y="3575"/>
                  <a:pt x="3012" y="3560"/>
                </a:cubicBezTo>
                <a:close/>
                <a:moveTo>
                  <a:pt x="3082" y="3612"/>
                </a:moveTo>
                <a:cubicBezTo>
                  <a:pt x="3089" y="3611"/>
                  <a:pt x="3095" y="3611"/>
                  <a:pt x="3101" y="3610"/>
                </a:cubicBezTo>
                <a:cubicBezTo>
                  <a:pt x="3106" y="3614"/>
                  <a:pt x="3111" y="3618"/>
                  <a:pt x="3116" y="3623"/>
                </a:cubicBezTo>
                <a:cubicBezTo>
                  <a:pt x="3116" y="3623"/>
                  <a:pt x="3116" y="3624"/>
                  <a:pt x="3116" y="3624"/>
                </a:cubicBezTo>
                <a:cubicBezTo>
                  <a:pt x="3105" y="3620"/>
                  <a:pt x="3094" y="3616"/>
                  <a:pt x="3082" y="3612"/>
                </a:cubicBezTo>
                <a:close/>
                <a:moveTo>
                  <a:pt x="3114" y="3629"/>
                </a:moveTo>
                <a:cubicBezTo>
                  <a:pt x="3113" y="3635"/>
                  <a:pt x="3111" y="3641"/>
                  <a:pt x="3109" y="3647"/>
                </a:cubicBezTo>
                <a:cubicBezTo>
                  <a:pt x="3098" y="3637"/>
                  <a:pt x="3086" y="3627"/>
                  <a:pt x="3075" y="3616"/>
                </a:cubicBezTo>
                <a:cubicBezTo>
                  <a:pt x="3088" y="3621"/>
                  <a:pt x="3101" y="3625"/>
                  <a:pt x="3114" y="3629"/>
                </a:cubicBezTo>
                <a:close/>
                <a:moveTo>
                  <a:pt x="3104" y="3600"/>
                </a:moveTo>
                <a:cubicBezTo>
                  <a:pt x="3098" y="3594"/>
                  <a:pt x="3092" y="3588"/>
                  <a:pt x="3086" y="3583"/>
                </a:cubicBezTo>
                <a:cubicBezTo>
                  <a:pt x="3099" y="3587"/>
                  <a:pt x="3112" y="3591"/>
                  <a:pt x="3124" y="3595"/>
                </a:cubicBezTo>
                <a:cubicBezTo>
                  <a:pt x="3124" y="3596"/>
                  <a:pt x="3124" y="3597"/>
                  <a:pt x="3123" y="3598"/>
                </a:cubicBezTo>
                <a:cubicBezTo>
                  <a:pt x="3117" y="3598"/>
                  <a:pt x="3110" y="3599"/>
                  <a:pt x="3104" y="3600"/>
                </a:cubicBezTo>
                <a:close/>
                <a:moveTo>
                  <a:pt x="3074" y="3570"/>
                </a:moveTo>
                <a:cubicBezTo>
                  <a:pt x="3060" y="3557"/>
                  <a:pt x="3047" y="3544"/>
                  <a:pt x="3034" y="3531"/>
                </a:cubicBezTo>
                <a:cubicBezTo>
                  <a:pt x="3065" y="3524"/>
                  <a:pt x="3095" y="3516"/>
                  <a:pt x="3126" y="3508"/>
                </a:cubicBezTo>
                <a:cubicBezTo>
                  <a:pt x="3132" y="3511"/>
                  <a:pt x="3138" y="3513"/>
                  <a:pt x="3144" y="3516"/>
                </a:cubicBezTo>
                <a:cubicBezTo>
                  <a:pt x="3138" y="3540"/>
                  <a:pt x="3132" y="3564"/>
                  <a:pt x="3126" y="3588"/>
                </a:cubicBezTo>
                <a:cubicBezTo>
                  <a:pt x="3108" y="3582"/>
                  <a:pt x="3091" y="3576"/>
                  <a:pt x="3074" y="3570"/>
                </a:cubicBezTo>
                <a:close/>
                <a:moveTo>
                  <a:pt x="3126" y="3494"/>
                </a:moveTo>
                <a:cubicBezTo>
                  <a:pt x="3112" y="3491"/>
                  <a:pt x="3099" y="3488"/>
                  <a:pt x="3085" y="3484"/>
                </a:cubicBezTo>
                <a:cubicBezTo>
                  <a:pt x="3053" y="3470"/>
                  <a:pt x="3022" y="3455"/>
                  <a:pt x="2990" y="3441"/>
                </a:cubicBezTo>
                <a:cubicBezTo>
                  <a:pt x="3002" y="3429"/>
                  <a:pt x="3013" y="3417"/>
                  <a:pt x="3024" y="3405"/>
                </a:cubicBezTo>
                <a:cubicBezTo>
                  <a:pt x="3044" y="3416"/>
                  <a:pt x="3064" y="3427"/>
                  <a:pt x="3083" y="3439"/>
                </a:cubicBezTo>
                <a:cubicBezTo>
                  <a:pt x="3084" y="3440"/>
                  <a:pt x="3085" y="3441"/>
                  <a:pt x="3086" y="3442"/>
                </a:cubicBezTo>
                <a:cubicBezTo>
                  <a:pt x="3086" y="3442"/>
                  <a:pt x="3087" y="3442"/>
                  <a:pt x="3088" y="3443"/>
                </a:cubicBezTo>
                <a:cubicBezTo>
                  <a:pt x="3090" y="3445"/>
                  <a:pt x="3092" y="3447"/>
                  <a:pt x="3094" y="3449"/>
                </a:cubicBezTo>
                <a:cubicBezTo>
                  <a:pt x="3095" y="3450"/>
                  <a:pt x="3096" y="3448"/>
                  <a:pt x="3096" y="3447"/>
                </a:cubicBezTo>
                <a:cubicBezTo>
                  <a:pt x="3115" y="3460"/>
                  <a:pt x="3133" y="3473"/>
                  <a:pt x="3150" y="3488"/>
                </a:cubicBezTo>
                <a:cubicBezTo>
                  <a:pt x="3142" y="3490"/>
                  <a:pt x="3134" y="3492"/>
                  <a:pt x="3126" y="3494"/>
                </a:cubicBezTo>
                <a:close/>
                <a:moveTo>
                  <a:pt x="3070" y="3413"/>
                </a:moveTo>
                <a:cubicBezTo>
                  <a:pt x="3062" y="3403"/>
                  <a:pt x="3053" y="3394"/>
                  <a:pt x="3044" y="3384"/>
                </a:cubicBezTo>
                <a:cubicBezTo>
                  <a:pt x="3045" y="3383"/>
                  <a:pt x="3046" y="3382"/>
                  <a:pt x="3047" y="3382"/>
                </a:cubicBezTo>
                <a:cubicBezTo>
                  <a:pt x="3060" y="3384"/>
                  <a:pt x="3074" y="3386"/>
                  <a:pt x="3087" y="3388"/>
                </a:cubicBezTo>
                <a:cubicBezTo>
                  <a:pt x="3108" y="3395"/>
                  <a:pt x="3130" y="3402"/>
                  <a:pt x="3151" y="3410"/>
                </a:cubicBezTo>
                <a:cubicBezTo>
                  <a:pt x="3154" y="3412"/>
                  <a:pt x="3158" y="3414"/>
                  <a:pt x="3161" y="3416"/>
                </a:cubicBezTo>
                <a:cubicBezTo>
                  <a:pt x="3162" y="3420"/>
                  <a:pt x="3164" y="3425"/>
                  <a:pt x="3165" y="3429"/>
                </a:cubicBezTo>
                <a:cubicBezTo>
                  <a:pt x="3161" y="3444"/>
                  <a:pt x="3157" y="3460"/>
                  <a:pt x="3153" y="3476"/>
                </a:cubicBezTo>
                <a:cubicBezTo>
                  <a:pt x="3128" y="3452"/>
                  <a:pt x="3100" y="3432"/>
                  <a:pt x="3070" y="3413"/>
                </a:cubicBezTo>
                <a:close/>
                <a:moveTo>
                  <a:pt x="3163" y="3407"/>
                </a:moveTo>
                <a:cubicBezTo>
                  <a:pt x="3162" y="3402"/>
                  <a:pt x="3160" y="3398"/>
                  <a:pt x="3158" y="3394"/>
                </a:cubicBezTo>
                <a:cubicBezTo>
                  <a:pt x="3164" y="3394"/>
                  <a:pt x="3169" y="3395"/>
                  <a:pt x="3174" y="3395"/>
                </a:cubicBezTo>
                <a:cubicBezTo>
                  <a:pt x="3172" y="3400"/>
                  <a:pt x="3171" y="3405"/>
                  <a:pt x="3170" y="3409"/>
                </a:cubicBezTo>
                <a:cubicBezTo>
                  <a:pt x="3168" y="3409"/>
                  <a:pt x="3165" y="3408"/>
                  <a:pt x="3163" y="3407"/>
                </a:cubicBezTo>
                <a:close/>
                <a:moveTo>
                  <a:pt x="3148" y="3365"/>
                </a:moveTo>
                <a:cubicBezTo>
                  <a:pt x="3142" y="3348"/>
                  <a:pt x="3135" y="3332"/>
                  <a:pt x="3128" y="3315"/>
                </a:cubicBezTo>
                <a:cubicBezTo>
                  <a:pt x="3151" y="3315"/>
                  <a:pt x="3175" y="3315"/>
                  <a:pt x="3198" y="3314"/>
                </a:cubicBezTo>
                <a:cubicBezTo>
                  <a:pt x="3192" y="3334"/>
                  <a:pt x="3185" y="3354"/>
                  <a:pt x="3179" y="3374"/>
                </a:cubicBezTo>
                <a:cubicBezTo>
                  <a:pt x="3179" y="3376"/>
                  <a:pt x="3178" y="3379"/>
                  <a:pt x="3177" y="3381"/>
                </a:cubicBezTo>
                <a:cubicBezTo>
                  <a:pt x="3168" y="3376"/>
                  <a:pt x="3158" y="3371"/>
                  <a:pt x="3148" y="3365"/>
                </a:cubicBezTo>
                <a:close/>
                <a:moveTo>
                  <a:pt x="3204" y="3543"/>
                </a:moveTo>
                <a:cubicBezTo>
                  <a:pt x="3213" y="3555"/>
                  <a:pt x="3222" y="3568"/>
                  <a:pt x="3230" y="3581"/>
                </a:cubicBezTo>
                <a:cubicBezTo>
                  <a:pt x="3217" y="3584"/>
                  <a:pt x="3203" y="3586"/>
                  <a:pt x="3190" y="3588"/>
                </a:cubicBezTo>
                <a:cubicBezTo>
                  <a:pt x="3194" y="3573"/>
                  <a:pt x="3199" y="3558"/>
                  <a:pt x="3204" y="3543"/>
                </a:cubicBezTo>
                <a:close/>
                <a:moveTo>
                  <a:pt x="3115" y="3284"/>
                </a:moveTo>
                <a:cubicBezTo>
                  <a:pt x="3108" y="3269"/>
                  <a:pt x="3101" y="3254"/>
                  <a:pt x="3093" y="3239"/>
                </a:cubicBezTo>
                <a:cubicBezTo>
                  <a:pt x="3111" y="3236"/>
                  <a:pt x="3128" y="3232"/>
                  <a:pt x="3145" y="3228"/>
                </a:cubicBezTo>
                <a:cubicBezTo>
                  <a:pt x="3167" y="3245"/>
                  <a:pt x="3189" y="3261"/>
                  <a:pt x="3210" y="3277"/>
                </a:cubicBezTo>
                <a:cubicBezTo>
                  <a:pt x="3210" y="3277"/>
                  <a:pt x="3210" y="3278"/>
                  <a:pt x="3210" y="3278"/>
                </a:cubicBezTo>
                <a:cubicBezTo>
                  <a:pt x="3178" y="3281"/>
                  <a:pt x="3147" y="3283"/>
                  <a:pt x="3115" y="3284"/>
                </a:cubicBezTo>
                <a:close/>
                <a:moveTo>
                  <a:pt x="3115" y="3190"/>
                </a:moveTo>
                <a:cubicBezTo>
                  <a:pt x="3137" y="3193"/>
                  <a:pt x="3160" y="3197"/>
                  <a:pt x="3183" y="3202"/>
                </a:cubicBezTo>
                <a:cubicBezTo>
                  <a:pt x="3184" y="3205"/>
                  <a:pt x="3186" y="3207"/>
                  <a:pt x="3187" y="3210"/>
                </a:cubicBezTo>
                <a:cubicBezTo>
                  <a:pt x="3174" y="3213"/>
                  <a:pt x="3162" y="3216"/>
                  <a:pt x="3149" y="3218"/>
                </a:cubicBezTo>
                <a:cubicBezTo>
                  <a:pt x="3137" y="3209"/>
                  <a:pt x="3126" y="3199"/>
                  <a:pt x="3115" y="3190"/>
                </a:cubicBezTo>
                <a:close/>
                <a:moveTo>
                  <a:pt x="3136" y="3221"/>
                </a:moveTo>
                <a:cubicBezTo>
                  <a:pt x="3120" y="3224"/>
                  <a:pt x="3104" y="3227"/>
                  <a:pt x="3089" y="3229"/>
                </a:cubicBezTo>
                <a:cubicBezTo>
                  <a:pt x="3081" y="3213"/>
                  <a:pt x="3072" y="3197"/>
                  <a:pt x="3064" y="3181"/>
                </a:cubicBezTo>
                <a:cubicBezTo>
                  <a:pt x="3073" y="3183"/>
                  <a:pt x="3083" y="3185"/>
                  <a:pt x="3093" y="3186"/>
                </a:cubicBezTo>
                <a:cubicBezTo>
                  <a:pt x="3107" y="3198"/>
                  <a:pt x="3122" y="3209"/>
                  <a:pt x="3136" y="3221"/>
                </a:cubicBezTo>
                <a:close/>
                <a:moveTo>
                  <a:pt x="3083" y="3230"/>
                </a:moveTo>
                <a:cubicBezTo>
                  <a:pt x="3045" y="3236"/>
                  <a:pt x="3006" y="3241"/>
                  <a:pt x="2968" y="3244"/>
                </a:cubicBezTo>
                <a:cubicBezTo>
                  <a:pt x="2951" y="3228"/>
                  <a:pt x="2933" y="3213"/>
                  <a:pt x="2915" y="3197"/>
                </a:cubicBezTo>
                <a:cubicBezTo>
                  <a:pt x="2946" y="3189"/>
                  <a:pt x="2976" y="3181"/>
                  <a:pt x="3006" y="3172"/>
                </a:cubicBezTo>
                <a:cubicBezTo>
                  <a:pt x="3023" y="3175"/>
                  <a:pt x="3040" y="3178"/>
                  <a:pt x="3056" y="3180"/>
                </a:cubicBezTo>
                <a:cubicBezTo>
                  <a:pt x="3065" y="3197"/>
                  <a:pt x="3074" y="3213"/>
                  <a:pt x="3083" y="3230"/>
                </a:cubicBezTo>
                <a:close/>
                <a:moveTo>
                  <a:pt x="2958" y="3245"/>
                </a:moveTo>
                <a:cubicBezTo>
                  <a:pt x="2950" y="3246"/>
                  <a:pt x="2942" y="3247"/>
                  <a:pt x="2935" y="3247"/>
                </a:cubicBezTo>
                <a:cubicBezTo>
                  <a:pt x="2923" y="3232"/>
                  <a:pt x="2912" y="3217"/>
                  <a:pt x="2901" y="3201"/>
                </a:cubicBezTo>
                <a:cubicBezTo>
                  <a:pt x="2902" y="3201"/>
                  <a:pt x="2903" y="3201"/>
                  <a:pt x="2904" y="3200"/>
                </a:cubicBezTo>
                <a:cubicBezTo>
                  <a:pt x="2922" y="3215"/>
                  <a:pt x="2940" y="3230"/>
                  <a:pt x="2958" y="3245"/>
                </a:cubicBezTo>
                <a:close/>
                <a:moveTo>
                  <a:pt x="2890" y="3172"/>
                </a:moveTo>
                <a:cubicBezTo>
                  <a:pt x="2889" y="3172"/>
                  <a:pt x="2888" y="3173"/>
                  <a:pt x="2886" y="3173"/>
                </a:cubicBezTo>
                <a:cubicBezTo>
                  <a:pt x="2881" y="3168"/>
                  <a:pt x="2875" y="3163"/>
                  <a:pt x="2869" y="3158"/>
                </a:cubicBezTo>
                <a:cubicBezTo>
                  <a:pt x="2868" y="3157"/>
                  <a:pt x="2868" y="3157"/>
                  <a:pt x="2868" y="3157"/>
                </a:cubicBezTo>
                <a:cubicBezTo>
                  <a:pt x="2873" y="3156"/>
                  <a:pt x="2878" y="3156"/>
                  <a:pt x="2883" y="3155"/>
                </a:cubicBezTo>
                <a:cubicBezTo>
                  <a:pt x="2890" y="3156"/>
                  <a:pt x="2897" y="3157"/>
                  <a:pt x="2904" y="3158"/>
                </a:cubicBezTo>
                <a:cubicBezTo>
                  <a:pt x="2899" y="3163"/>
                  <a:pt x="2895" y="3167"/>
                  <a:pt x="2890" y="3172"/>
                </a:cubicBezTo>
                <a:close/>
                <a:moveTo>
                  <a:pt x="2869" y="3225"/>
                </a:moveTo>
                <a:cubicBezTo>
                  <a:pt x="2877" y="3234"/>
                  <a:pt x="2885" y="3242"/>
                  <a:pt x="2893" y="3250"/>
                </a:cubicBezTo>
                <a:cubicBezTo>
                  <a:pt x="2891" y="3250"/>
                  <a:pt x="2890" y="3250"/>
                  <a:pt x="2888" y="3250"/>
                </a:cubicBezTo>
                <a:cubicBezTo>
                  <a:pt x="2878" y="3246"/>
                  <a:pt x="2867" y="3242"/>
                  <a:pt x="2857" y="3238"/>
                </a:cubicBezTo>
                <a:cubicBezTo>
                  <a:pt x="2861" y="3234"/>
                  <a:pt x="2865" y="3230"/>
                  <a:pt x="2869" y="3225"/>
                </a:cubicBezTo>
                <a:close/>
                <a:moveTo>
                  <a:pt x="2845" y="3182"/>
                </a:moveTo>
                <a:cubicBezTo>
                  <a:pt x="2840" y="3178"/>
                  <a:pt x="2834" y="3173"/>
                  <a:pt x="2828" y="3169"/>
                </a:cubicBezTo>
                <a:cubicBezTo>
                  <a:pt x="2828" y="3166"/>
                  <a:pt x="2827" y="3164"/>
                  <a:pt x="2827" y="3161"/>
                </a:cubicBezTo>
                <a:cubicBezTo>
                  <a:pt x="2834" y="3160"/>
                  <a:pt x="2842" y="3160"/>
                  <a:pt x="2850" y="3159"/>
                </a:cubicBezTo>
                <a:cubicBezTo>
                  <a:pt x="2855" y="3165"/>
                  <a:pt x="2859" y="3171"/>
                  <a:pt x="2864" y="3178"/>
                </a:cubicBezTo>
                <a:cubicBezTo>
                  <a:pt x="2858" y="3179"/>
                  <a:pt x="2852" y="3181"/>
                  <a:pt x="2845" y="3182"/>
                </a:cubicBezTo>
                <a:close/>
                <a:moveTo>
                  <a:pt x="2841" y="3336"/>
                </a:moveTo>
                <a:cubicBezTo>
                  <a:pt x="2844" y="3347"/>
                  <a:pt x="2846" y="3359"/>
                  <a:pt x="2847" y="3370"/>
                </a:cubicBezTo>
                <a:cubicBezTo>
                  <a:pt x="2827" y="3354"/>
                  <a:pt x="2807" y="3338"/>
                  <a:pt x="2786" y="3322"/>
                </a:cubicBezTo>
                <a:cubicBezTo>
                  <a:pt x="2804" y="3327"/>
                  <a:pt x="2823" y="3332"/>
                  <a:pt x="2841" y="3336"/>
                </a:cubicBezTo>
                <a:close/>
                <a:moveTo>
                  <a:pt x="2817" y="3040"/>
                </a:moveTo>
                <a:cubicBezTo>
                  <a:pt x="2812" y="3043"/>
                  <a:pt x="2807" y="3046"/>
                  <a:pt x="2802" y="3049"/>
                </a:cubicBezTo>
                <a:cubicBezTo>
                  <a:pt x="2801" y="3043"/>
                  <a:pt x="2800" y="3037"/>
                  <a:pt x="2798" y="3031"/>
                </a:cubicBezTo>
                <a:cubicBezTo>
                  <a:pt x="2803" y="3031"/>
                  <a:pt x="2808" y="3030"/>
                  <a:pt x="2814" y="3029"/>
                </a:cubicBezTo>
                <a:cubicBezTo>
                  <a:pt x="2817" y="3030"/>
                  <a:pt x="2820" y="3031"/>
                  <a:pt x="2824" y="3032"/>
                </a:cubicBezTo>
                <a:cubicBezTo>
                  <a:pt x="2821" y="3035"/>
                  <a:pt x="2819" y="3038"/>
                  <a:pt x="2817" y="3040"/>
                </a:cubicBezTo>
                <a:close/>
                <a:moveTo>
                  <a:pt x="2805" y="3170"/>
                </a:moveTo>
                <a:cubicBezTo>
                  <a:pt x="2806" y="3176"/>
                  <a:pt x="2808" y="3182"/>
                  <a:pt x="2809" y="3189"/>
                </a:cubicBezTo>
                <a:cubicBezTo>
                  <a:pt x="2809" y="3189"/>
                  <a:pt x="2809" y="3190"/>
                  <a:pt x="2809" y="3190"/>
                </a:cubicBezTo>
                <a:cubicBezTo>
                  <a:pt x="2792" y="3194"/>
                  <a:pt x="2775" y="3198"/>
                  <a:pt x="2758" y="3201"/>
                </a:cubicBezTo>
                <a:cubicBezTo>
                  <a:pt x="2753" y="3200"/>
                  <a:pt x="2748" y="3198"/>
                  <a:pt x="2743" y="3196"/>
                </a:cubicBezTo>
                <a:cubicBezTo>
                  <a:pt x="2752" y="3186"/>
                  <a:pt x="2761" y="3176"/>
                  <a:pt x="2769" y="3167"/>
                </a:cubicBezTo>
                <a:cubicBezTo>
                  <a:pt x="2778" y="3166"/>
                  <a:pt x="2787" y="3165"/>
                  <a:pt x="2796" y="3164"/>
                </a:cubicBezTo>
                <a:cubicBezTo>
                  <a:pt x="2799" y="3166"/>
                  <a:pt x="2802" y="3168"/>
                  <a:pt x="2805" y="3170"/>
                </a:cubicBezTo>
                <a:close/>
                <a:moveTo>
                  <a:pt x="2779" y="3404"/>
                </a:moveTo>
                <a:cubicBezTo>
                  <a:pt x="2778" y="3403"/>
                  <a:pt x="2776" y="3403"/>
                  <a:pt x="2774" y="3402"/>
                </a:cubicBezTo>
                <a:cubicBezTo>
                  <a:pt x="2754" y="3390"/>
                  <a:pt x="2734" y="3378"/>
                  <a:pt x="2714" y="3365"/>
                </a:cubicBezTo>
                <a:cubicBezTo>
                  <a:pt x="2717" y="3364"/>
                  <a:pt x="2719" y="3362"/>
                  <a:pt x="2721" y="3360"/>
                </a:cubicBezTo>
                <a:cubicBezTo>
                  <a:pt x="2740" y="3375"/>
                  <a:pt x="2760" y="3389"/>
                  <a:pt x="2779" y="3404"/>
                </a:cubicBezTo>
                <a:close/>
                <a:moveTo>
                  <a:pt x="2752" y="3396"/>
                </a:moveTo>
                <a:cubicBezTo>
                  <a:pt x="2743" y="3393"/>
                  <a:pt x="2734" y="3390"/>
                  <a:pt x="2725" y="3388"/>
                </a:cubicBezTo>
                <a:cubicBezTo>
                  <a:pt x="2719" y="3382"/>
                  <a:pt x="2714" y="3376"/>
                  <a:pt x="2708" y="3370"/>
                </a:cubicBezTo>
                <a:cubicBezTo>
                  <a:pt x="2709" y="3370"/>
                  <a:pt x="2709" y="3370"/>
                  <a:pt x="2709" y="3369"/>
                </a:cubicBezTo>
                <a:cubicBezTo>
                  <a:pt x="2724" y="3378"/>
                  <a:pt x="2738" y="3387"/>
                  <a:pt x="2752" y="3396"/>
                </a:cubicBezTo>
                <a:close/>
                <a:moveTo>
                  <a:pt x="2718" y="3486"/>
                </a:moveTo>
                <a:cubicBezTo>
                  <a:pt x="2733" y="3506"/>
                  <a:pt x="2747" y="3526"/>
                  <a:pt x="2762" y="3546"/>
                </a:cubicBezTo>
                <a:cubicBezTo>
                  <a:pt x="2754" y="3546"/>
                  <a:pt x="2746" y="3547"/>
                  <a:pt x="2738" y="3547"/>
                </a:cubicBezTo>
                <a:cubicBezTo>
                  <a:pt x="2725" y="3524"/>
                  <a:pt x="2713" y="3501"/>
                  <a:pt x="2700" y="3478"/>
                </a:cubicBezTo>
                <a:cubicBezTo>
                  <a:pt x="2700" y="3478"/>
                  <a:pt x="2700" y="3478"/>
                  <a:pt x="2701" y="3478"/>
                </a:cubicBezTo>
                <a:cubicBezTo>
                  <a:pt x="2706" y="3481"/>
                  <a:pt x="2712" y="3483"/>
                  <a:pt x="2718" y="3486"/>
                </a:cubicBezTo>
                <a:close/>
                <a:moveTo>
                  <a:pt x="2709" y="3573"/>
                </a:moveTo>
                <a:cubicBezTo>
                  <a:pt x="2710" y="3573"/>
                  <a:pt x="2710" y="3573"/>
                  <a:pt x="2710" y="3573"/>
                </a:cubicBezTo>
                <a:cubicBezTo>
                  <a:pt x="2721" y="3581"/>
                  <a:pt x="2731" y="3589"/>
                  <a:pt x="2742" y="3596"/>
                </a:cubicBezTo>
                <a:cubicBezTo>
                  <a:pt x="2745" y="3601"/>
                  <a:pt x="2747" y="3605"/>
                  <a:pt x="2750" y="3609"/>
                </a:cubicBezTo>
                <a:cubicBezTo>
                  <a:pt x="2741" y="3609"/>
                  <a:pt x="2732" y="3608"/>
                  <a:pt x="2723" y="3608"/>
                </a:cubicBezTo>
                <a:cubicBezTo>
                  <a:pt x="2718" y="3596"/>
                  <a:pt x="2714" y="3584"/>
                  <a:pt x="2709" y="3573"/>
                </a:cubicBezTo>
                <a:close/>
                <a:moveTo>
                  <a:pt x="2716" y="3667"/>
                </a:moveTo>
                <a:cubicBezTo>
                  <a:pt x="2719" y="3665"/>
                  <a:pt x="2721" y="3664"/>
                  <a:pt x="2723" y="3663"/>
                </a:cubicBezTo>
                <a:cubicBezTo>
                  <a:pt x="2729" y="3676"/>
                  <a:pt x="2735" y="3689"/>
                  <a:pt x="2742" y="3703"/>
                </a:cubicBezTo>
                <a:cubicBezTo>
                  <a:pt x="2733" y="3699"/>
                  <a:pt x="2725" y="3696"/>
                  <a:pt x="2716" y="3693"/>
                </a:cubicBezTo>
                <a:cubicBezTo>
                  <a:pt x="2717" y="3684"/>
                  <a:pt x="2717" y="3675"/>
                  <a:pt x="2716" y="3667"/>
                </a:cubicBezTo>
                <a:close/>
                <a:moveTo>
                  <a:pt x="2735" y="3724"/>
                </a:moveTo>
                <a:cubicBezTo>
                  <a:pt x="2742" y="3726"/>
                  <a:pt x="2748" y="3728"/>
                  <a:pt x="2754" y="3730"/>
                </a:cubicBezTo>
                <a:cubicBezTo>
                  <a:pt x="2757" y="3736"/>
                  <a:pt x="2760" y="3741"/>
                  <a:pt x="2762" y="3747"/>
                </a:cubicBezTo>
                <a:cubicBezTo>
                  <a:pt x="2753" y="3739"/>
                  <a:pt x="2744" y="3731"/>
                  <a:pt x="2735" y="3724"/>
                </a:cubicBezTo>
                <a:close/>
                <a:moveTo>
                  <a:pt x="2763" y="3710"/>
                </a:moveTo>
                <a:cubicBezTo>
                  <a:pt x="2755" y="3691"/>
                  <a:pt x="2748" y="3671"/>
                  <a:pt x="2740" y="3652"/>
                </a:cubicBezTo>
                <a:cubicBezTo>
                  <a:pt x="2754" y="3660"/>
                  <a:pt x="2768" y="3667"/>
                  <a:pt x="2782" y="3674"/>
                </a:cubicBezTo>
                <a:cubicBezTo>
                  <a:pt x="2785" y="3677"/>
                  <a:pt x="2788" y="3679"/>
                  <a:pt x="2791" y="3681"/>
                </a:cubicBezTo>
                <a:cubicBezTo>
                  <a:pt x="2801" y="3697"/>
                  <a:pt x="2810" y="3713"/>
                  <a:pt x="2819" y="3729"/>
                </a:cubicBezTo>
                <a:cubicBezTo>
                  <a:pt x="2800" y="3723"/>
                  <a:pt x="2782" y="3717"/>
                  <a:pt x="2763" y="3710"/>
                </a:cubicBezTo>
                <a:close/>
                <a:moveTo>
                  <a:pt x="2892" y="3853"/>
                </a:moveTo>
                <a:cubicBezTo>
                  <a:pt x="2856" y="3824"/>
                  <a:pt x="2820" y="3795"/>
                  <a:pt x="2784" y="3765"/>
                </a:cubicBezTo>
                <a:cubicBezTo>
                  <a:pt x="2780" y="3755"/>
                  <a:pt x="2777" y="3746"/>
                  <a:pt x="2773" y="3736"/>
                </a:cubicBezTo>
                <a:cubicBezTo>
                  <a:pt x="2793" y="3742"/>
                  <a:pt x="2813" y="3747"/>
                  <a:pt x="2833" y="3752"/>
                </a:cubicBezTo>
                <a:cubicBezTo>
                  <a:pt x="2853" y="3786"/>
                  <a:pt x="2872" y="3820"/>
                  <a:pt x="2892" y="3853"/>
                </a:cubicBezTo>
                <a:close/>
                <a:moveTo>
                  <a:pt x="2839" y="3734"/>
                </a:moveTo>
                <a:cubicBezTo>
                  <a:pt x="2834" y="3724"/>
                  <a:pt x="2828" y="3714"/>
                  <a:pt x="2823" y="3703"/>
                </a:cubicBezTo>
                <a:cubicBezTo>
                  <a:pt x="2842" y="3717"/>
                  <a:pt x="2861" y="3731"/>
                  <a:pt x="2880" y="3745"/>
                </a:cubicBezTo>
                <a:cubicBezTo>
                  <a:pt x="2866" y="3742"/>
                  <a:pt x="2853" y="3738"/>
                  <a:pt x="2839" y="3734"/>
                </a:cubicBezTo>
                <a:close/>
                <a:moveTo>
                  <a:pt x="2890" y="3747"/>
                </a:moveTo>
                <a:cubicBezTo>
                  <a:pt x="2867" y="3730"/>
                  <a:pt x="2844" y="3712"/>
                  <a:pt x="2821" y="3694"/>
                </a:cubicBezTo>
                <a:cubicBezTo>
                  <a:pt x="2848" y="3708"/>
                  <a:pt x="2876" y="3721"/>
                  <a:pt x="2903" y="3734"/>
                </a:cubicBezTo>
                <a:cubicBezTo>
                  <a:pt x="2908" y="3741"/>
                  <a:pt x="2913" y="3747"/>
                  <a:pt x="2918" y="3753"/>
                </a:cubicBezTo>
                <a:cubicBezTo>
                  <a:pt x="2908" y="3752"/>
                  <a:pt x="2899" y="3749"/>
                  <a:pt x="2890" y="3747"/>
                </a:cubicBezTo>
                <a:close/>
                <a:moveTo>
                  <a:pt x="2938" y="3743"/>
                </a:moveTo>
                <a:cubicBezTo>
                  <a:pt x="2927" y="3725"/>
                  <a:pt x="2916" y="3706"/>
                  <a:pt x="2904" y="3688"/>
                </a:cubicBezTo>
                <a:cubicBezTo>
                  <a:pt x="2909" y="3691"/>
                  <a:pt x="2915" y="3692"/>
                  <a:pt x="2920" y="3694"/>
                </a:cubicBezTo>
                <a:cubicBezTo>
                  <a:pt x="2936" y="3715"/>
                  <a:pt x="2951" y="3736"/>
                  <a:pt x="2965" y="3757"/>
                </a:cubicBezTo>
                <a:cubicBezTo>
                  <a:pt x="2956" y="3752"/>
                  <a:pt x="2947" y="3748"/>
                  <a:pt x="2938" y="3743"/>
                </a:cubicBezTo>
                <a:close/>
                <a:moveTo>
                  <a:pt x="2986" y="3765"/>
                </a:moveTo>
                <a:cubicBezTo>
                  <a:pt x="2976" y="3745"/>
                  <a:pt x="2965" y="3725"/>
                  <a:pt x="2954" y="3706"/>
                </a:cubicBezTo>
                <a:cubicBezTo>
                  <a:pt x="2960" y="3708"/>
                  <a:pt x="2967" y="3710"/>
                  <a:pt x="2974" y="3712"/>
                </a:cubicBezTo>
                <a:cubicBezTo>
                  <a:pt x="2979" y="3719"/>
                  <a:pt x="2985" y="3725"/>
                  <a:pt x="2991" y="3731"/>
                </a:cubicBezTo>
                <a:cubicBezTo>
                  <a:pt x="2992" y="3732"/>
                  <a:pt x="2994" y="3730"/>
                  <a:pt x="2993" y="3729"/>
                </a:cubicBezTo>
                <a:cubicBezTo>
                  <a:pt x="2987" y="3724"/>
                  <a:pt x="2982" y="3719"/>
                  <a:pt x="2977" y="3713"/>
                </a:cubicBezTo>
                <a:cubicBezTo>
                  <a:pt x="2988" y="3716"/>
                  <a:pt x="2999" y="3719"/>
                  <a:pt x="3011" y="3721"/>
                </a:cubicBezTo>
                <a:cubicBezTo>
                  <a:pt x="3025" y="3738"/>
                  <a:pt x="3040" y="3754"/>
                  <a:pt x="3054" y="3771"/>
                </a:cubicBezTo>
                <a:cubicBezTo>
                  <a:pt x="3031" y="3770"/>
                  <a:pt x="3008" y="3768"/>
                  <a:pt x="2986" y="3765"/>
                </a:cubicBezTo>
                <a:close/>
                <a:moveTo>
                  <a:pt x="2946" y="3626"/>
                </a:moveTo>
                <a:cubicBezTo>
                  <a:pt x="2980" y="3624"/>
                  <a:pt x="3014" y="3621"/>
                  <a:pt x="3047" y="3617"/>
                </a:cubicBezTo>
                <a:cubicBezTo>
                  <a:pt x="3066" y="3632"/>
                  <a:pt x="3085" y="3648"/>
                  <a:pt x="3104" y="3663"/>
                </a:cubicBezTo>
                <a:cubicBezTo>
                  <a:pt x="3092" y="3700"/>
                  <a:pt x="3078" y="3735"/>
                  <a:pt x="3061" y="3767"/>
                </a:cubicBezTo>
                <a:cubicBezTo>
                  <a:pt x="3025" y="3718"/>
                  <a:pt x="2986" y="3672"/>
                  <a:pt x="2946" y="3626"/>
                </a:cubicBezTo>
                <a:close/>
                <a:moveTo>
                  <a:pt x="3227" y="4048"/>
                </a:moveTo>
                <a:cubicBezTo>
                  <a:pt x="3161" y="4002"/>
                  <a:pt x="3122" y="4008"/>
                  <a:pt x="3087" y="3911"/>
                </a:cubicBezTo>
                <a:cubicBezTo>
                  <a:pt x="3078" y="3887"/>
                  <a:pt x="3077" y="3873"/>
                  <a:pt x="3067" y="3855"/>
                </a:cubicBezTo>
                <a:cubicBezTo>
                  <a:pt x="3077" y="3844"/>
                  <a:pt x="3085" y="3832"/>
                  <a:pt x="3093" y="3819"/>
                </a:cubicBezTo>
                <a:cubicBezTo>
                  <a:pt x="3095" y="3819"/>
                  <a:pt x="3098" y="3817"/>
                  <a:pt x="3096" y="3815"/>
                </a:cubicBezTo>
                <a:cubicBezTo>
                  <a:pt x="3096" y="3815"/>
                  <a:pt x="3096" y="3815"/>
                  <a:pt x="3096" y="3815"/>
                </a:cubicBezTo>
                <a:cubicBezTo>
                  <a:pt x="3103" y="3804"/>
                  <a:pt x="3109" y="3792"/>
                  <a:pt x="3116" y="3780"/>
                </a:cubicBezTo>
                <a:cubicBezTo>
                  <a:pt x="3133" y="3779"/>
                  <a:pt x="3150" y="3778"/>
                  <a:pt x="3167" y="3776"/>
                </a:cubicBezTo>
                <a:cubicBezTo>
                  <a:pt x="3170" y="3775"/>
                  <a:pt x="3171" y="3769"/>
                  <a:pt x="3167" y="3769"/>
                </a:cubicBezTo>
                <a:cubicBezTo>
                  <a:pt x="3151" y="3771"/>
                  <a:pt x="3135" y="3771"/>
                  <a:pt x="3120" y="3772"/>
                </a:cubicBezTo>
                <a:cubicBezTo>
                  <a:pt x="3131" y="3750"/>
                  <a:pt x="3142" y="3727"/>
                  <a:pt x="3151" y="3703"/>
                </a:cubicBezTo>
                <a:cubicBezTo>
                  <a:pt x="3183" y="3731"/>
                  <a:pt x="3216" y="3759"/>
                  <a:pt x="3249" y="3788"/>
                </a:cubicBezTo>
                <a:cubicBezTo>
                  <a:pt x="3251" y="3789"/>
                  <a:pt x="3254" y="3787"/>
                  <a:pt x="3252" y="3785"/>
                </a:cubicBezTo>
                <a:cubicBezTo>
                  <a:pt x="3220" y="3753"/>
                  <a:pt x="3188" y="3722"/>
                  <a:pt x="3155" y="3691"/>
                </a:cubicBezTo>
                <a:cubicBezTo>
                  <a:pt x="3165" y="3665"/>
                  <a:pt x="3174" y="3639"/>
                  <a:pt x="3182" y="3613"/>
                </a:cubicBezTo>
                <a:cubicBezTo>
                  <a:pt x="3182" y="3613"/>
                  <a:pt x="3183" y="3612"/>
                  <a:pt x="3183" y="3611"/>
                </a:cubicBezTo>
                <a:cubicBezTo>
                  <a:pt x="3184" y="3606"/>
                  <a:pt x="3186" y="3601"/>
                  <a:pt x="3187" y="3596"/>
                </a:cubicBezTo>
                <a:cubicBezTo>
                  <a:pt x="3203" y="3593"/>
                  <a:pt x="3218" y="3590"/>
                  <a:pt x="3233" y="3587"/>
                </a:cubicBezTo>
                <a:cubicBezTo>
                  <a:pt x="3238" y="3595"/>
                  <a:pt x="3243" y="3603"/>
                  <a:pt x="3247" y="3612"/>
                </a:cubicBezTo>
                <a:cubicBezTo>
                  <a:pt x="3248" y="3613"/>
                  <a:pt x="3249" y="3612"/>
                  <a:pt x="3249" y="3611"/>
                </a:cubicBezTo>
                <a:cubicBezTo>
                  <a:pt x="3245" y="3602"/>
                  <a:pt x="3241" y="3594"/>
                  <a:pt x="3237" y="3586"/>
                </a:cubicBezTo>
                <a:cubicBezTo>
                  <a:pt x="3251" y="3583"/>
                  <a:pt x="3265" y="3580"/>
                  <a:pt x="3279" y="3577"/>
                </a:cubicBezTo>
                <a:cubicBezTo>
                  <a:pt x="3309" y="3624"/>
                  <a:pt x="3352" y="3661"/>
                  <a:pt x="3385" y="3707"/>
                </a:cubicBezTo>
                <a:cubicBezTo>
                  <a:pt x="3384" y="3721"/>
                  <a:pt x="3383" y="3735"/>
                  <a:pt x="3382" y="3748"/>
                </a:cubicBezTo>
                <a:cubicBezTo>
                  <a:pt x="3372" y="3906"/>
                  <a:pt x="3392" y="4058"/>
                  <a:pt x="3395" y="4213"/>
                </a:cubicBezTo>
                <a:cubicBezTo>
                  <a:pt x="3344" y="4152"/>
                  <a:pt x="3290" y="4091"/>
                  <a:pt x="3227" y="4048"/>
                </a:cubicBezTo>
                <a:close/>
                <a:moveTo>
                  <a:pt x="3347" y="3557"/>
                </a:moveTo>
                <a:cubicBezTo>
                  <a:pt x="3336" y="3536"/>
                  <a:pt x="3326" y="3515"/>
                  <a:pt x="3319" y="3492"/>
                </a:cubicBezTo>
                <a:cubicBezTo>
                  <a:pt x="3326" y="3498"/>
                  <a:pt x="3333" y="3503"/>
                  <a:pt x="3340" y="3509"/>
                </a:cubicBezTo>
                <a:cubicBezTo>
                  <a:pt x="3341" y="3511"/>
                  <a:pt x="3343" y="3509"/>
                  <a:pt x="3342" y="3507"/>
                </a:cubicBezTo>
                <a:cubicBezTo>
                  <a:pt x="3334" y="3499"/>
                  <a:pt x="3326" y="3491"/>
                  <a:pt x="3317" y="3484"/>
                </a:cubicBezTo>
                <a:cubicBezTo>
                  <a:pt x="3315" y="3477"/>
                  <a:pt x="3314" y="3470"/>
                  <a:pt x="3313" y="3464"/>
                </a:cubicBezTo>
                <a:cubicBezTo>
                  <a:pt x="3340" y="3472"/>
                  <a:pt x="3367" y="3481"/>
                  <a:pt x="3394" y="3490"/>
                </a:cubicBezTo>
                <a:cubicBezTo>
                  <a:pt x="3395" y="3508"/>
                  <a:pt x="3395" y="3527"/>
                  <a:pt x="3394" y="3545"/>
                </a:cubicBezTo>
                <a:cubicBezTo>
                  <a:pt x="3379" y="3549"/>
                  <a:pt x="3363" y="3553"/>
                  <a:pt x="3347" y="3557"/>
                </a:cubicBezTo>
                <a:close/>
                <a:moveTo>
                  <a:pt x="3394" y="3547"/>
                </a:moveTo>
                <a:cubicBezTo>
                  <a:pt x="3394" y="3574"/>
                  <a:pt x="3392" y="3600"/>
                  <a:pt x="3391" y="3627"/>
                </a:cubicBezTo>
                <a:cubicBezTo>
                  <a:pt x="3376" y="3605"/>
                  <a:pt x="3361" y="3583"/>
                  <a:pt x="3348" y="3559"/>
                </a:cubicBezTo>
                <a:cubicBezTo>
                  <a:pt x="3364" y="3555"/>
                  <a:pt x="3379" y="3551"/>
                  <a:pt x="3394" y="3547"/>
                </a:cubicBezTo>
                <a:close/>
                <a:moveTo>
                  <a:pt x="3313" y="3461"/>
                </a:moveTo>
                <a:cubicBezTo>
                  <a:pt x="3312" y="3457"/>
                  <a:pt x="3311" y="3453"/>
                  <a:pt x="3310" y="3449"/>
                </a:cubicBezTo>
                <a:cubicBezTo>
                  <a:pt x="3337" y="3439"/>
                  <a:pt x="3363" y="3429"/>
                  <a:pt x="3389" y="3418"/>
                </a:cubicBezTo>
                <a:cubicBezTo>
                  <a:pt x="3390" y="3430"/>
                  <a:pt x="3391" y="3442"/>
                  <a:pt x="3392" y="3454"/>
                </a:cubicBezTo>
                <a:cubicBezTo>
                  <a:pt x="3393" y="3466"/>
                  <a:pt x="3393" y="3477"/>
                  <a:pt x="3394" y="3489"/>
                </a:cubicBezTo>
                <a:cubicBezTo>
                  <a:pt x="3367" y="3479"/>
                  <a:pt x="3340" y="3470"/>
                  <a:pt x="3313" y="3461"/>
                </a:cubicBezTo>
                <a:close/>
                <a:moveTo>
                  <a:pt x="3309" y="3440"/>
                </a:moveTo>
                <a:cubicBezTo>
                  <a:pt x="3309" y="3438"/>
                  <a:pt x="3309" y="3436"/>
                  <a:pt x="3308" y="3433"/>
                </a:cubicBezTo>
                <a:cubicBezTo>
                  <a:pt x="3307" y="3417"/>
                  <a:pt x="3306" y="3402"/>
                  <a:pt x="3305" y="3386"/>
                </a:cubicBezTo>
                <a:cubicBezTo>
                  <a:pt x="3332" y="3381"/>
                  <a:pt x="3359" y="3374"/>
                  <a:pt x="3385" y="3365"/>
                </a:cubicBezTo>
                <a:cubicBezTo>
                  <a:pt x="3386" y="3380"/>
                  <a:pt x="3387" y="3395"/>
                  <a:pt x="3388" y="3411"/>
                </a:cubicBezTo>
                <a:cubicBezTo>
                  <a:pt x="3362" y="3421"/>
                  <a:pt x="3336" y="3431"/>
                  <a:pt x="3309" y="3440"/>
                </a:cubicBezTo>
                <a:close/>
                <a:moveTo>
                  <a:pt x="3304" y="3380"/>
                </a:moveTo>
                <a:cubicBezTo>
                  <a:pt x="3302" y="3354"/>
                  <a:pt x="3300" y="3328"/>
                  <a:pt x="3296" y="3304"/>
                </a:cubicBezTo>
                <a:cubicBezTo>
                  <a:pt x="3325" y="3298"/>
                  <a:pt x="3353" y="3290"/>
                  <a:pt x="3381" y="3280"/>
                </a:cubicBezTo>
                <a:cubicBezTo>
                  <a:pt x="3382" y="3307"/>
                  <a:pt x="3383" y="3334"/>
                  <a:pt x="3385" y="3362"/>
                </a:cubicBezTo>
                <a:cubicBezTo>
                  <a:pt x="3359" y="3371"/>
                  <a:pt x="3332" y="3376"/>
                  <a:pt x="3304" y="3380"/>
                </a:cubicBezTo>
                <a:close/>
                <a:moveTo>
                  <a:pt x="3294" y="3285"/>
                </a:moveTo>
                <a:cubicBezTo>
                  <a:pt x="3295" y="3284"/>
                  <a:pt x="3295" y="3282"/>
                  <a:pt x="3295" y="3281"/>
                </a:cubicBezTo>
                <a:cubicBezTo>
                  <a:pt x="3324" y="3276"/>
                  <a:pt x="3353" y="3269"/>
                  <a:pt x="3381" y="3262"/>
                </a:cubicBezTo>
                <a:cubicBezTo>
                  <a:pt x="3381" y="3263"/>
                  <a:pt x="3381" y="3264"/>
                  <a:pt x="3381" y="3265"/>
                </a:cubicBezTo>
                <a:cubicBezTo>
                  <a:pt x="3353" y="3274"/>
                  <a:pt x="3324" y="3281"/>
                  <a:pt x="3294" y="3285"/>
                </a:cubicBezTo>
                <a:close/>
                <a:moveTo>
                  <a:pt x="3299" y="3267"/>
                </a:moveTo>
                <a:cubicBezTo>
                  <a:pt x="3303" y="3254"/>
                  <a:pt x="3306" y="3241"/>
                  <a:pt x="3309" y="3227"/>
                </a:cubicBezTo>
                <a:cubicBezTo>
                  <a:pt x="3333" y="3232"/>
                  <a:pt x="3356" y="3238"/>
                  <a:pt x="3380" y="3243"/>
                </a:cubicBezTo>
                <a:cubicBezTo>
                  <a:pt x="3380" y="3246"/>
                  <a:pt x="3380" y="3249"/>
                  <a:pt x="3380" y="3252"/>
                </a:cubicBezTo>
                <a:cubicBezTo>
                  <a:pt x="3354" y="3258"/>
                  <a:pt x="3327" y="3263"/>
                  <a:pt x="3299" y="3267"/>
                </a:cubicBezTo>
                <a:close/>
                <a:moveTo>
                  <a:pt x="3380" y="3235"/>
                </a:moveTo>
                <a:cubicBezTo>
                  <a:pt x="3357" y="3228"/>
                  <a:pt x="3334" y="3222"/>
                  <a:pt x="3311" y="3217"/>
                </a:cubicBezTo>
                <a:cubicBezTo>
                  <a:pt x="3312" y="3212"/>
                  <a:pt x="3312" y="3208"/>
                  <a:pt x="3313" y="3203"/>
                </a:cubicBezTo>
                <a:cubicBezTo>
                  <a:pt x="3320" y="3206"/>
                  <a:pt x="3328" y="3209"/>
                  <a:pt x="3335" y="3211"/>
                </a:cubicBezTo>
                <a:cubicBezTo>
                  <a:pt x="3340" y="3213"/>
                  <a:pt x="3342" y="3206"/>
                  <a:pt x="3337" y="3204"/>
                </a:cubicBezTo>
                <a:cubicBezTo>
                  <a:pt x="3329" y="3201"/>
                  <a:pt x="3322" y="3198"/>
                  <a:pt x="3314" y="3195"/>
                </a:cubicBezTo>
                <a:cubicBezTo>
                  <a:pt x="3317" y="3171"/>
                  <a:pt x="3318" y="3147"/>
                  <a:pt x="3316" y="3124"/>
                </a:cubicBezTo>
                <a:cubicBezTo>
                  <a:pt x="3343" y="3150"/>
                  <a:pt x="3359" y="3187"/>
                  <a:pt x="3381" y="3221"/>
                </a:cubicBezTo>
                <a:cubicBezTo>
                  <a:pt x="3381" y="3225"/>
                  <a:pt x="3380" y="3230"/>
                  <a:pt x="3380" y="3235"/>
                </a:cubicBezTo>
                <a:close/>
                <a:moveTo>
                  <a:pt x="3341" y="3071"/>
                </a:moveTo>
                <a:cubicBezTo>
                  <a:pt x="3335" y="3068"/>
                  <a:pt x="3329" y="3065"/>
                  <a:pt x="3323" y="3062"/>
                </a:cubicBezTo>
                <a:cubicBezTo>
                  <a:pt x="3332" y="3059"/>
                  <a:pt x="3342" y="3055"/>
                  <a:pt x="3351" y="3051"/>
                </a:cubicBezTo>
                <a:cubicBezTo>
                  <a:pt x="3354" y="3057"/>
                  <a:pt x="3357" y="3063"/>
                  <a:pt x="3359" y="3069"/>
                </a:cubicBezTo>
                <a:cubicBezTo>
                  <a:pt x="3353" y="3070"/>
                  <a:pt x="3347" y="3070"/>
                  <a:pt x="3341" y="3071"/>
                </a:cubicBezTo>
                <a:close/>
                <a:moveTo>
                  <a:pt x="3298" y="3055"/>
                </a:moveTo>
                <a:cubicBezTo>
                  <a:pt x="3295" y="3048"/>
                  <a:pt x="3292" y="3041"/>
                  <a:pt x="3288" y="3034"/>
                </a:cubicBezTo>
                <a:cubicBezTo>
                  <a:pt x="3303" y="3029"/>
                  <a:pt x="3318" y="3024"/>
                  <a:pt x="3333" y="3020"/>
                </a:cubicBezTo>
                <a:cubicBezTo>
                  <a:pt x="3337" y="3026"/>
                  <a:pt x="3341" y="3032"/>
                  <a:pt x="3344" y="3039"/>
                </a:cubicBezTo>
                <a:cubicBezTo>
                  <a:pt x="3329" y="3044"/>
                  <a:pt x="3314" y="3049"/>
                  <a:pt x="3298" y="3055"/>
                </a:cubicBezTo>
                <a:close/>
                <a:moveTo>
                  <a:pt x="3461" y="4077"/>
                </a:moveTo>
                <a:cubicBezTo>
                  <a:pt x="3464" y="4117"/>
                  <a:pt x="3475" y="4154"/>
                  <a:pt x="3482" y="4193"/>
                </a:cubicBezTo>
                <a:cubicBezTo>
                  <a:pt x="3490" y="4236"/>
                  <a:pt x="3485" y="4273"/>
                  <a:pt x="3474" y="4308"/>
                </a:cubicBezTo>
                <a:cubicBezTo>
                  <a:pt x="3460" y="4292"/>
                  <a:pt x="3446" y="4275"/>
                  <a:pt x="3433" y="4259"/>
                </a:cubicBezTo>
                <a:cubicBezTo>
                  <a:pt x="3443" y="4132"/>
                  <a:pt x="3416" y="3998"/>
                  <a:pt x="3419" y="3875"/>
                </a:cubicBezTo>
                <a:cubicBezTo>
                  <a:pt x="3420" y="3842"/>
                  <a:pt x="3422" y="3810"/>
                  <a:pt x="3424" y="3777"/>
                </a:cubicBezTo>
                <a:cubicBezTo>
                  <a:pt x="3463" y="3873"/>
                  <a:pt x="3452" y="3973"/>
                  <a:pt x="3461" y="4077"/>
                </a:cubicBezTo>
                <a:close/>
                <a:moveTo>
                  <a:pt x="3446" y="3217"/>
                </a:moveTo>
                <a:cubicBezTo>
                  <a:pt x="3446" y="3217"/>
                  <a:pt x="3446" y="3217"/>
                  <a:pt x="3446" y="3216"/>
                </a:cubicBezTo>
                <a:cubicBezTo>
                  <a:pt x="3447" y="3209"/>
                  <a:pt x="3448" y="3203"/>
                  <a:pt x="3448" y="3196"/>
                </a:cubicBezTo>
                <a:cubicBezTo>
                  <a:pt x="3451" y="3206"/>
                  <a:pt x="3453" y="3216"/>
                  <a:pt x="3457" y="3226"/>
                </a:cubicBezTo>
                <a:cubicBezTo>
                  <a:pt x="3453" y="3223"/>
                  <a:pt x="3449" y="3220"/>
                  <a:pt x="3446" y="3217"/>
                </a:cubicBezTo>
                <a:close/>
                <a:moveTo>
                  <a:pt x="3447" y="3063"/>
                </a:moveTo>
                <a:cubicBezTo>
                  <a:pt x="3450" y="3062"/>
                  <a:pt x="3452" y="3062"/>
                  <a:pt x="3455" y="3061"/>
                </a:cubicBezTo>
                <a:cubicBezTo>
                  <a:pt x="3453" y="3068"/>
                  <a:pt x="3452" y="3074"/>
                  <a:pt x="3450" y="3080"/>
                </a:cubicBezTo>
                <a:cubicBezTo>
                  <a:pt x="3449" y="3075"/>
                  <a:pt x="3448" y="3069"/>
                  <a:pt x="3447" y="3063"/>
                </a:cubicBezTo>
                <a:close/>
                <a:moveTo>
                  <a:pt x="3445" y="3055"/>
                </a:moveTo>
                <a:cubicBezTo>
                  <a:pt x="3443" y="3048"/>
                  <a:pt x="3441" y="3041"/>
                  <a:pt x="3438" y="3033"/>
                </a:cubicBezTo>
                <a:cubicBezTo>
                  <a:pt x="3436" y="3028"/>
                  <a:pt x="3433" y="3023"/>
                  <a:pt x="3431" y="3017"/>
                </a:cubicBezTo>
                <a:cubicBezTo>
                  <a:pt x="3446" y="3011"/>
                  <a:pt x="3460" y="3004"/>
                  <a:pt x="3475" y="2998"/>
                </a:cubicBezTo>
                <a:cubicBezTo>
                  <a:pt x="3469" y="3016"/>
                  <a:pt x="3463" y="3035"/>
                  <a:pt x="3458" y="3053"/>
                </a:cubicBezTo>
                <a:cubicBezTo>
                  <a:pt x="3453" y="3054"/>
                  <a:pt x="3449" y="3055"/>
                  <a:pt x="3445" y="3055"/>
                </a:cubicBezTo>
                <a:close/>
                <a:moveTo>
                  <a:pt x="3520" y="3047"/>
                </a:moveTo>
                <a:cubicBezTo>
                  <a:pt x="3525" y="3095"/>
                  <a:pt x="3528" y="3144"/>
                  <a:pt x="3536" y="3191"/>
                </a:cubicBezTo>
                <a:cubicBezTo>
                  <a:pt x="3515" y="3166"/>
                  <a:pt x="3490" y="3141"/>
                  <a:pt x="3469" y="3124"/>
                </a:cubicBezTo>
                <a:cubicBezTo>
                  <a:pt x="3472" y="3100"/>
                  <a:pt x="3479" y="3077"/>
                  <a:pt x="3486" y="3054"/>
                </a:cubicBezTo>
                <a:cubicBezTo>
                  <a:pt x="3497" y="3052"/>
                  <a:pt x="3509" y="3050"/>
                  <a:pt x="3520" y="3047"/>
                </a:cubicBezTo>
                <a:close/>
                <a:moveTo>
                  <a:pt x="3488" y="3048"/>
                </a:moveTo>
                <a:cubicBezTo>
                  <a:pt x="3495" y="3029"/>
                  <a:pt x="3501" y="3011"/>
                  <a:pt x="3507" y="2993"/>
                </a:cubicBezTo>
                <a:cubicBezTo>
                  <a:pt x="3508" y="2990"/>
                  <a:pt x="3509" y="2987"/>
                  <a:pt x="3510" y="2984"/>
                </a:cubicBezTo>
                <a:cubicBezTo>
                  <a:pt x="3514" y="3003"/>
                  <a:pt x="3517" y="3023"/>
                  <a:pt x="3519" y="3043"/>
                </a:cubicBezTo>
                <a:cubicBezTo>
                  <a:pt x="3509" y="3044"/>
                  <a:pt x="3499" y="3046"/>
                  <a:pt x="3488" y="3048"/>
                </a:cubicBezTo>
                <a:close/>
                <a:moveTo>
                  <a:pt x="3468" y="3166"/>
                </a:moveTo>
                <a:cubicBezTo>
                  <a:pt x="3479" y="3183"/>
                  <a:pt x="3494" y="3197"/>
                  <a:pt x="3508" y="3212"/>
                </a:cubicBezTo>
                <a:cubicBezTo>
                  <a:pt x="3499" y="3216"/>
                  <a:pt x="3490" y="3219"/>
                  <a:pt x="3481" y="3222"/>
                </a:cubicBezTo>
                <a:cubicBezTo>
                  <a:pt x="3474" y="3204"/>
                  <a:pt x="3469" y="3186"/>
                  <a:pt x="3468" y="3166"/>
                </a:cubicBezTo>
                <a:close/>
                <a:moveTo>
                  <a:pt x="3539" y="3341"/>
                </a:moveTo>
                <a:cubicBezTo>
                  <a:pt x="3535" y="3332"/>
                  <a:pt x="3530" y="3323"/>
                  <a:pt x="3525" y="3314"/>
                </a:cubicBezTo>
                <a:cubicBezTo>
                  <a:pt x="3534" y="3321"/>
                  <a:pt x="3540" y="3332"/>
                  <a:pt x="3543" y="3349"/>
                </a:cubicBezTo>
                <a:cubicBezTo>
                  <a:pt x="3542" y="3346"/>
                  <a:pt x="3541" y="3343"/>
                  <a:pt x="3539" y="3341"/>
                </a:cubicBezTo>
                <a:close/>
                <a:moveTo>
                  <a:pt x="3515" y="3257"/>
                </a:moveTo>
                <a:cubicBezTo>
                  <a:pt x="3506" y="3253"/>
                  <a:pt x="3498" y="3249"/>
                  <a:pt x="3490" y="3246"/>
                </a:cubicBezTo>
                <a:cubicBezTo>
                  <a:pt x="3488" y="3240"/>
                  <a:pt x="3485" y="3234"/>
                  <a:pt x="3483" y="3228"/>
                </a:cubicBezTo>
                <a:cubicBezTo>
                  <a:pt x="3492" y="3224"/>
                  <a:pt x="3502" y="3220"/>
                  <a:pt x="3511" y="3216"/>
                </a:cubicBezTo>
                <a:cubicBezTo>
                  <a:pt x="3526" y="3231"/>
                  <a:pt x="3539" y="3248"/>
                  <a:pt x="3547" y="3267"/>
                </a:cubicBezTo>
                <a:cubicBezTo>
                  <a:pt x="3547" y="3268"/>
                  <a:pt x="3547" y="3270"/>
                  <a:pt x="3548" y="3271"/>
                </a:cubicBezTo>
                <a:cubicBezTo>
                  <a:pt x="3537" y="3266"/>
                  <a:pt x="3526" y="3262"/>
                  <a:pt x="3515" y="3257"/>
                </a:cubicBezTo>
                <a:close/>
                <a:moveTo>
                  <a:pt x="3555" y="2671"/>
                </a:moveTo>
                <a:cubicBezTo>
                  <a:pt x="3547" y="2701"/>
                  <a:pt x="3538" y="2727"/>
                  <a:pt x="3529" y="2752"/>
                </a:cubicBezTo>
                <a:cubicBezTo>
                  <a:pt x="3519" y="2741"/>
                  <a:pt x="3510" y="2728"/>
                  <a:pt x="3501" y="2715"/>
                </a:cubicBezTo>
                <a:cubicBezTo>
                  <a:pt x="3519" y="2700"/>
                  <a:pt x="3537" y="2686"/>
                  <a:pt x="3555" y="2671"/>
                </a:cubicBezTo>
                <a:close/>
                <a:moveTo>
                  <a:pt x="3440" y="2765"/>
                </a:moveTo>
                <a:cubicBezTo>
                  <a:pt x="3449" y="2777"/>
                  <a:pt x="3459" y="2788"/>
                  <a:pt x="3469" y="2799"/>
                </a:cubicBezTo>
                <a:cubicBezTo>
                  <a:pt x="3482" y="2817"/>
                  <a:pt x="3489" y="2836"/>
                  <a:pt x="3493" y="2855"/>
                </a:cubicBezTo>
                <a:cubicBezTo>
                  <a:pt x="3454" y="2848"/>
                  <a:pt x="3419" y="2832"/>
                  <a:pt x="3391" y="2806"/>
                </a:cubicBezTo>
                <a:cubicBezTo>
                  <a:pt x="3408" y="2792"/>
                  <a:pt x="3424" y="2778"/>
                  <a:pt x="3440" y="2765"/>
                </a:cubicBezTo>
                <a:close/>
                <a:moveTo>
                  <a:pt x="3376" y="2819"/>
                </a:moveTo>
                <a:cubicBezTo>
                  <a:pt x="3384" y="2827"/>
                  <a:pt x="3393" y="2834"/>
                  <a:pt x="3403" y="2841"/>
                </a:cubicBezTo>
                <a:cubicBezTo>
                  <a:pt x="3432" y="2861"/>
                  <a:pt x="3462" y="2870"/>
                  <a:pt x="3496" y="2876"/>
                </a:cubicBezTo>
                <a:cubicBezTo>
                  <a:pt x="3499" y="2913"/>
                  <a:pt x="3489" y="2950"/>
                  <a:pt x="3478" y="2988"/>
                </a:cubicBezTo>
                <a:cubicBezTo>
                  <a:pt x="3461" y="2995"/>
                  <a:pt x="3444" y="3002"/>
                  <a:pt x="3427" y="3008"/>
                </a:cubicBezTo>
                <a:cubicBezTo>
                  <a:pt x="3414" y="2979"/>
                  <a:pt x="3396" y="2952"/>
                  <a:pt x="3378" y="2925"/>
                </a:cubicBezTo>
                <a:cubicBezTo>
                  <a:pt x="3388" y="2920"/>
                  <a:pt x="3399" y="2915"/>
                  <a:pt x="3409" y="2909"/>
                </a:cubicBezTo>
                <a:cubicBezTo>
                  <a:pt x="3411" y="2908"/>
                  <a:pt x="3410" y="2905"/>
                  <a:pt x="3408" y="2905"/>
                </a:cubicBezTo>
                <a:cubicBezTo>
                  <a:pt x="3396" y="2910"/>
                  <a:pt x="3385" y="2914"/>
                  <a:pt x="3374" y="2919"/>
                </a:cubicBezTo>
                <a:cubicBezTo>
                  <a:pt x="3368" y="2911"/>
                  <a:pt x="3362" y="2903"/>
                  <a:pt x="3357" y="2895"/>
                </a:cubicBezTo>
                <a:cubicBezTo>
                  <a:pt x="3377" y="2891"/>
                  <a:pt x="3398" y="2888"/>
                  <a:pt x="3419" y="2884"/>
                </a:cubicBezTo>
                <a:cubicBezTo>
                  <a:pt x="3419" y="2884"/>
                  <a:pt x="3419" y="2882"/>
                  <a:pt x="3418" y="2883"/>
                </a:cubicBezTo>
                <a:cubicBezTo>
                  <a:pt x="3397" y="2886"/>
                  <a:pt x="3376" y="2889"/>
                  <a:pt x="3355" y="2892"/>
                </a:cubicBezTo>
                <a:cubicBezTo>
                  <a:pt x="3353" y="2889"/>
                  <a:pt x="3351" y="2887"/>
                  <a:pt x="3350" y="2885"/>
                </a:cubicBezTo>
                <a:cubicBezTo>
                  <a:pt x="3352" y="2884"/>
                  <a:pt x="3353" y="2884"/>
                  <a:pt x="3355" y="2883"/>
                </a:cubicBezTo>
                <a:cubicBezTo>
                  <a:pt x="3356" y="2883"/>
                  <a:pt x="3356" y="2882"/>
                  <a:pt x="3355" y="2882"/>
                </a:cubicBezTo>
                <a:cubicBezTo>
                  <a:pt x="3353" y="2883"/>
                  <a:pt x="3351" y="2883"/>
                  <a:pt x="3349" y="2884"/>
                </a:cubicBezTo>
                <a:cubicBezTo>
                  <a:pt x="3342" y="2875"/>
                  <a:pt x="3336" y="2866"/>
                  <a:pt x="3330" y="2857"/>
                </a:cubicBezTo>
                <a:cubicBezTo>
                  <a:pt x="3346" y="2844"/>
                  <a:pt x="3361" y="2832"/>
                  <a:pt x="3376" y="2819"/>
                </a:cubicBezTo>
                <a:close/>
                <a:moveTo>
                  <a:pt x="3330" y="3014"/>
                </a:moveTo>
                <a:cubicBezTo>
                  <a:pt x="3314" y="3018"/>
                  <a:pt x="3299" y="3022"/>
                  <a:pt x="3284" y="3026"/>
                </a:cubicBezTo>
                <a:cubicBezTo>
                  <a:pt x="3276" y="3012"/>
                  <a:pt x="3266" y="2998"/>
                  <a:pt x="3257" y="2985"/>
                </a:cubicBezTo>
                <a:cubicBezTo>
                  <a:pt x="3270" y="2978"/>
                  <a:pt x="3283" y="2972"/>
                  <a:pt x="3296" y="2966"/>
                </a:cubicBezTo>
                <a:cubicBezTo>
                  <a:pt x="3308" y="2982"/>
                  <a:pt x="3319" y="2998"/>
                  <a:pt x="3330" y="3014"/>
                </a:cubicBezTo>
                <a:close/>
                <a:moveTo>
                  <a:pt x="3260" y="2917"/>
                </a:moveTo>
                <a:cubicBezTo>
                  <a:pt x="3269" y="2930"/>
                  <a:pt x="3278" y="2942"/>
                  <a:pt x="3287" y="2954"/>
                </a:cubicBezTo>
                <a:cubicBezTo>
                  <a:pt x="3273" y="2959"/>
                  <a:pt x="3260" y="2964"/>
                  <a:pt x="3246" y="2969"/>
                </a:cubicBezTo>
                <a:cubicBezTo>
                  <a:pt x="3237" y="2956"/>
                  <a:pt x="3228" y="2943"/>
                  <a:pt x="3220" y="2930"/>
                </a:cubicBezTo>
                <a:cubicBezTo>
                  <a:pt x="3234" y="2926"/>
                  <a:pt x="3247" y="2922"/>
                  <a:pt x="3260" y="2917"/>
                </a:cubicBezTo>
                <a:close/>
                <a:moveTo>
                  <a:pt x="3225" y="3479"/>
                </a:moveTo>
                <a:cubicBezTo>
                  <a:pt x="3230" y="3477"/>
                  <a:pt x="3234" y="3476"/>
                  <a:pt x="3239" y="3474"/>
                </a:cubicBezTo>
                <a:cubicBezTo>
                  <a:pt x="3243" y="3497"/>
                  <a:pt x="3249" y="3520"/>
                  <a:pt x="3260" y="3542"/>
                </a:cubicBezTo>
                <a:cubicBezTo>
                  <a:pt x="3264" y="3553"/>
                  <a:pt x="3270" y="3563"/>
                  <a:pt x="3276" y="3573"/>
                </a:cubicBezTo>
                <a:cubicBezTo>
                  <a:pt x="3262" y="3576"/>
                  <a:pt x="3248" y="3578"/>
                  <a:pt x="3234" y="3581"/>
                </a:cubicBezTo>
                <a:cubicBezTo>
                  <a:pt x="3228" y="3568"/>
                  <a:pt x="3220" y="3557"/>
                  <a:pt x="3213" y="3545"/>
                </a:cubicBezTo>
                <a:cubicBezTo>
                  <a:pt x="3222" y="3549"/>
                  <a:pt x="3232" y="3553"/>
                  <a:pt x="3241" y="3557"/>
                </a:cubicBezTo>
                <a:cubicBezTo>
                  <a:pt x="3243" y="3558"/>
                  <a:pt x="3245" y="3555"/>
                  <a:pt x="3243" y="3555"/>
                </a:cubicBezTo>
                <a:cubicBezTo>
                  <a:pt x="3232" y="3550"/>
                  <a:pt x="3220" y="3544"/>
                  <a:pt x="3209" y="3539"/>
                </a:cubicBezTo>
                <a:cubicBezTo>
                  <a:pt x="3208" y="3538"/>
                  <a:pt x="3207" y="3536"/>
                  <a:pt x="3206" y="3535"/>
                </a:cubicBezTo>
                <a:cubicBezTo>
                  <a:pt x="3208" y="3529"/>
                  <a:pt x="3210" y="3522"/>
                  <a:pt x="3212" y="3516"/>
                </a:cubicBezTo>
                <a:cubicBezTo>
                  <a:pt x="3216" y="3504"/>
                  <a:pt x="3220" y="3491"/>
                  <a:pt x="3225" y="3479"/>
                </a:cubicBezTo>
                <a:close/>
                <a:moveTo>
                  <a:pt x="3157" y="3225"/>
                </a:moveTo>
                <a:cubicBezTo>
                  <a:pt x="3168" y="3223"/>
                  <a:pt x="3180" y="3220"/>
                  <a:pt x="3191" y="3217"/>
                </a:cubicBezTo>
                <a:cubicBezTo>
                  <a:pt x="3193" y="3221"/>
                  <a:pt x="3195" y="3225"/>
                  <a:pt x="3197" y="3230"/>
                </a:cubicBezTo>
                <a:cubicBezTo>
                  <a:pt x="3203" y="3242"/>
                  <a:pt x="3207" y="3255"/>
                  <a:pt x="3211" y="3267"/>
                </a:cubicBezTo>
                <a:cubicBezTo>
                  <a:pt x="3193" y="3254"/>
                  <a:pt x="3175" y="3239"/>
                  <a:pt x="3157" y="3225"/>
                </a:cubicBezTo>
                <a:close/>
                <a:moveTo>
                  <a:pt x="3182" y="3019"/>
                </a:moveTo>
                <a:cubicBezTo>
                  <a:pt x="3189" y="3028"/>
                  <a:pt x="3195" y="3037"/>
                  <a:pt x="3201" y="3046"/>
                </a:cubicBezTo>
                <a:cubicBezTo>
                  <a:pt x="3196" y="3048"/>
                  <a:pt x="3191" y="3049"/>
                  <a:pt x="3187" y="3050"/>
                </a:cubicBezTo>
                <a:cubicBezTo>
                  <a:pt x="3181" y="3041"/>
                  <a:pt x="3176" y="3032"/>
                  <a:pt x="3170" y="3024"/>
                </a:cubicBezTo>
                <a:cubicBezTo>
                  <a:pt x="3174" y="3022"/>
                  <a:pt x="3178" y="3020"/>
                  <a:pt x="3182" y="3019"/>
                </a:cubicBezTo>
                <a:close/>
                <a:moveTo>
                  <a:pt x="3140" y="2959"/>
                </a:moveTo>
                <a:cubicBezTo>
                  <a:pt x="3144" y="2965"/>
                  <a:pt x="3147" y="2970"/>
                  <a:pt x="3151" y="2976"/>
                </a:cubicBezTo>
                <a:cubicBezTo>
                  <a:pt x="3157" y="2984"/>
                  <a:pt x="3163" y="2992"/>
                  <a:pt x="3168" y="3000"/>
                </a:cubicBezTo>
                <a:cubicBezTo>
                  <a:pt x="3165" y="3001"/>
                  <a:pt x="3162" y="3002"/>
                  <a:pt x="3158" y="3003"/>
                </a:cubicBezTo>
                <a:cubicBezTo>
                  <a:pt x="3150" y="2989"/>
                  <a:pt x="3141" y="2975"/>
                  <a:pt x="3133" y="2960"/>
                </a:cubicBezTo>
                <a:cubicBezTo>
                  <a:pt x="3135" y="2960"/>
                  <a:pt x="3138" y="2960"/>
                  <a:pt x="3140" y="2959"/>
                </a:cubicBezTo>
                <a:close/>
                <a:moveTo>
                  <a:pt x="3151" y="3146"/>
                </a:moveTo>
                <a:cubicBezTo>
                  <a:pt x="3159" y="3159"/>
                  <a:pt x="3166" y="3171"/>
                  <a:pt x="3173" y="3184"/>
                </a:cubicBezTo>
                <a:cubicBezTo>
                  <a:pt x="3144" y="3177"/>
                  <a:pt x="3115" y="3171"/>
                  <a:pt x="3086" y="3165"/>
                </a:cubicBezTo>
                <a:cubicBezTo>
                  <a:pt x="3081" y="3161"/>
                  <a:pt x="3076" y="3157"/>
                  <a:pt x="3071" y="3152"/>
                </a:cubicBezTo>
                <a:cubicBezTo>
                  <a:pt x="3088" y="3147"/>
                  <a:pt x="3105" y="3141"/>
                  <a:pt x="3121" y="3136"/>
                </a:cubicBezTo>
                <a:cubicBezTo>
                  <a:pt x="3131" y="3139"/>
                  <a:pt x="3141" y="3143"/>
                  <a:pt x="3151" y="3146"/>
                </a:cubicBezTo>
                <a:close/>
                <a:moveTo>
                  <a:pt x="3080" y="3032"/>
                </a:moveTo>
                <a:cubicBezTo>
                  <a:pt x="3069" y="3036"/>
                  <a:pt x="3057" y="3040"/>
                  <a:pt x="3045" y="3044"/>
                </a:cubicBezTo>
                <a:cubicBezTo>
                  <a:pt x="3040" y="3042"/>
                  <a:pt x="3035" y="3040"/>
                  <a:pt x="3031" y="3037"/>
                </a:cubicBezTo>
                <a:cubicBezTo>
                  <a:pt x="3041" y="3024"/>
                  <a:pt x="3051" y="3010"/>
                  <a:pt x="3061" y="2997"/>
                </a:cubicBezTo>
                <a:cubicBezTo>
                  <a:pt x="3067" y="3008"/>
                  <a:pt x="3074" y="3020"/>
                  <a:pt x="3080" y="3032"/>
                </a:cubicBezTo>
                <a:close/>
                <a:moveTo>
                  <a:pt x="3012" y="3027"/>
                </a:moveTo>
                <a:cubicBezTo>
                  <a:pt x="3004" y="3022"/>
                  <a:pt x="2997" y="3017"/>
                  <a:pt x="2990" y="3011"/>
                </a:cubicBezTo>
                <a:cubicBezTo>
                  <a:pt x="3008" y="3003"/>
                  <a:pt x="3026" y="2994"/>
                  <a:pt x="3044" y="2985"/>
                </a:cubicBezTo>
                <a:cubicBezTo>
                  <a:pt x="3034" y="2999"/>
                  <a:pt x="3023" y="3013"/>
                  <a:pt x="3012" y="3027"/>
                </a:cubicBezTo>
                <a:close/>
                <a:moveTo>
                  <a:pt x="2993" y="2952"/>
                </a:moveTo>
                <a:cubicBezTo>
                  <a:pt x="3009" y="2957"/>
                  <a:pt x="3026" y="2961"/>
                  <a:pt x="3043" y="2964"/>
                </a:cubicBezTo>
                <a:cubicBezTo>
                  <a:pt x="3043" y="2965"/>
                  <a:pt x="3044" y="2965"/>
                  <a:pt x="3044" y="2966"/>
                </a:cubicBezTo>
                <a:cubicBezTo>
                  <a:pt x="3034" y="2971"/>
                  <a:pt x="3024" y="2975"/>
                  <a:pt x="3015" y="2979"/>
                </a:cubicBezTo>
                <a:cubicBezTo>
                  <a:pt x="2998" y="2983"/>
                  <a:pt x="2982" y="2986"/>
                  <a:pt x="2965" y="2989"/>
                </a:cubicBezTo>
                <a:cubicBezTo>
                  <a:pt x="2962" y="2986"/>
                  <a:pt x="2958" y="2982"/>
                  <a:pt x="2955" y="2978"/>
                </a:cubicBezTo>
                <a:cubicBezTo>
                  <a:pt x="2968" y="2970"/>
                  <a:pt x="2980" y="2961"/>
                  <a:pt x="2993" y="2952"/>
                </a:cubicBezTo>
                <a:close/>
                <a:moveTo>
                  <a:pt x="2945" y="3074"/>
                </a:moveTo>
                <a:cubicBezTo>
                  <a:pt x="2907" y="3085"/>
                  <a:pt x="2868" y="3096"/>
                  <a:pt x="2829" y="3104"/>
                </a:cubicBezTo>
                <a:cubicBezTo>
                  <a:pt x="2828" y="3102"/>
                  <a:pt x="2827" y="3101"/>
                  <a:pt x="2826" y="3099"/>
                </a:cubicBezTo>
                <a:cubicBezTo>
                  <a:pt x="2834" y="3088"/>
                  <a:pt x="2843" y="3077"/>
                  <a:pt x="2852" y="3066"/>
                </a:cubicBezTo>
                <a:cubicBezTo>
                  <a:pt x="2863" y="3063"/>
                  <a:pt x="2874" y="3058"/>
                  <a:pt x="2885" y="3054"/>
                </a:cubicBezTo>
                <a:cubicBezTo>
                  <a:pt x="2905" y="3061"/>
                  <a:pt x="2925" y="3068"/>
                  <a:pt x="2945" y="3074"/>
                </a:cubicBezTo>
                <a:close/>
                <a:moveTo>
                  <a:pt x="2863" y="2928"/>
                </a:moveTo>
                <a:cubicBezTo>
                  <a:pt x="2864" y="2930"/>
                  <a:pt x="2865" y="2932"/>
                  <a:pt x="2865" y="2934"/>
                </a:cubicBezTo>
                <a:cubicBezTo>
                  <a:pt x="2866" y="2935"/>
                  <a:pt x="2866" y="2936"/>
                  <a:pt x="2867" y="2937"/>
                </a:cubicBezTo>
                <a:cubicBezTo>
                  <a:pt x="2857" y="2938"/>
                  <a:pt x="2847" y="2938"/>
                  <a:pt x="2837" y="2939"/>
                </a:cubicBezTo>
                <a:cubicBezTo>
                  <a:pt x="2835" y="2936"/>
                  <a:pt x="2833" y="2934"/>
                  <a:pt x="2830" y="2932"/>
                </a:cubicBezTo>
                <a:cubicBezTo>
                  <a:pt x="2841" y="2930"/>
                  <a:pt x="2852" y="2929"/>
                  <a:pt x="2863" y="2928"/>
                </a:cubicBezTo>
                <a:close/>
                <a:moveTo>
                  <a:pt x="2831" y="2965"/>
                </a:moveTo>
                <a:cubicBezTo>
                  <a:pt x="2840" y="2973"/>
                  <a:pt x="2849" y="2981"/>
                  <a:pt x="2858" y="2988"/>
                </a:cubicBezTo>
                <a:cubicBezTo>
                  <a:pt x="2853" y="2996"/>
                  <a:pt x="2847" y="3003"/>
                  <a:pt x="2841" y="3010"/>
                </a:cubicBezTo>
                <a:cubicBezTo>
                  <a:pt x="2835" y="3011"/>
                  <a:pt x="2828" y="3012"/>
                  <a:pt x="2821" y="3012"/>
                </a:cubicBezTo>
                <a:cubicBezTo>
                  <a:pt x="2811" y="3009"/>
                  <a:pt x="2801" y="3005"/>
                  <a:pt x="2790" y="3001"/>
                </a:cubicBezTo>
                <a:cubicBezTo>
                  <a:pt x="2788" y="2990"/>
                  <a:pt x="2785" y="2980"/>
                  <a:pt x="2782" y="2969"/>
                </a:cubicBezTo>
                <a:cubicBezTo>
                  <a:pt x="2798" y="2968"/>
                  <a:pt x="2815" y="2967"/>
                  <a:pt x="2831" y="2965"/>
                </a:cubicBezTo>
                <a:close/>
                <a:moveTo>
                  <a:pt x="2754" y="3067"/>
                </a:moveTo>
                <a:cubicBezTo>
                  <a:pt x="2743" y="3058"/>
                  <a:pt x="2732" y="3050"/>
                  <a:pt x="2721" y="3042"/>
                </a:cubicBezTo>
                <a:cubicBezTo>
                  <a:pt x="2732" y="3041"/>
                  <a:pt x="2744" y="3039"/>
                  <a:pt x="2755" y="3038"/>
                </a:cubicBezTo>
                <a:cubicBezTo>
                  <a:pt x="2761" y="3046"/>
                  <a:pt x="2768" y="3054"/>
                  <a:pt x="2774" y="3062"/>
                </a:cubicBezTo>
                <a:cubicBezTo>
                  <a:pt x="2767" y="3064"/>
                  <a:pt x="2761" y="3065"/>
                  <a:pt x="2754" y="3067"/>
                </a:cubicBezTo>
                <a:close/>
                <a:moveTo>
                  <a:pt x="2749" y="2972"/>
                </a:moveTo>
                <a:cubicBezTo>
                  <a:pt x="2752" y="2972"/>
                  <a:pt x="2754" y="2972"/>
                  <a:pt x="2756" y="2972"/>
                </a:cubicBezTo>
                <a:cubicBezTo>
                  <a:pt x="2758" y="2978"/>
                  <a:pt x="2759" y="2983"/>
                  <a:pt x="2761" y="2989"/>
                </a:cubicBezTo>
                <a:cubicBezTo>
                  <a:pt x="2753" y="2986"/>
                  <a:pt x="2746" y="2984"/>
                  <a:pt x="2739" y="2981"/>
                </a:cubicBezTo>
                <a:cubicBezTo>
                  <a:pt x="2742" y="2978"/>
                  <a:pt x="2746" y="2975"/>
                  <a:pt x="2749" y="2972"/>
                </a:cubicBezTo>
                <a:close/>
                <a:moveTo>
                  <a:pt x="2719" y="2996"/>
                </a:moveTo>
                <a:cubicBezTo>
                  <a:pt x="2720" y="2996"/>
                  <a:pt x="2720" y="2996"/>
                  <a:pt x="2721" y="2997"/>
                </a:cubicBezTo>
                <a:cubicBezTo>
                  <a:pt x="2728" y="3005"/>
                  <a:pt x="2735" y="3013"/>
                  <a:pt x="2742" y="3022"/>
                </a:cubicBezTo>
                <a:cubicBezTo>
                  <a:pt x="2728" y="3023"/>
                  <a:pt x="2715" y="3024"/>
                  <a:pt x="2702" y="3025"/>
                </a:cubicBezTo>
                <a:cubicBezTo>
                  <a:pt x="2699" y="3022"/>
                  <a:pt x="2696" y="3019"/>
                  <a:pt x="2693" y="3016"/>
                </a:cubicBezTo>
                <a:cubicBezTo>
                  <a:pt x="2702" y="3009"/>
                  <a:pt x="2710" y="3003"/>
                  <a:pt x="2719" y="2996"/>
                </a:cubicBezTo>
                <a:close/>
                <a:moveTo>
                  <a:pt x="2685" y="3046"/>
                </a:moveTo>
                <a:cubicBezTo>
                  <a:pt x="2688" y="3046"/>
                  <a:pt x="2692" y="3046"/>
                  <a:pt x="2695" y="3045"/>
                </a:cubicBezTo>
                <a:cubicBezTo>
                  <a:pt x="2705" y="3055"/>
                  <a:pt x="2714" y="3064"/>
                  <a:pt x="2724" y="3074"/>
                </a:cubicBezTo>
                <a:cubicBezTo>
                  <a:pt x="2719" y="3075"/>
                  <a:pt x="2715" y="3076"/>
                  <a:pt x="2711" y="3077"/>
                </a:cubicBezTo>
                <a:cubicBezTo>
                  <a:pt x="2702" y="3069"/>
                  <a:pt x="2693" y="3062"/>
                  <a:pt x="2684" y="3055"/>
                </a:cubicBezTo>
                <a:cubicBezTo>
                  <a:pt x="2684" y="3052"/>
                  <a:pt x="2685" y="3049"/>
                  <a:pt x="2685" y="3046"/>
                </a:cubicBezTo>
                <a:close/>
                <a:moveTo>
                  <a:pt x="2657" y="3313"/>
                </a:moveTo>
                <a:cubicBezTo>
                  <a:pt x="2668" y="3321"/>
                  <a:pt x="2680" y="3329"/>
                  <a:pt x="2691" y="3338"/>
                </a:cubicBezTo>
                <a:cubicBezTo>
                  <a:pt x="2697" y="3342"/>
                  <a:pt x="2702" y="3346"/>
                  <a:pt x="2708" y="3350"/>
                </a:cubicBezTo>
                <a:cubicBezTo>
                  <a:pt x="2705" y="3352"/>
                  <a:pt x="2703" y="3355"/>
                  <a:pt x="2700" y="3357"/>
                </a:cubicBezTo>
                <a:cubicBezTo>
                  <a:pt x="2697" y="3354"/>
                  <a:pt x="2693" y="3352"/>
                  <a:pt x="2689" y="3350"/>
                </a:cubicBezTo>
                <a:cubicBezTo>
                  <a:pt x="2678" y="3338"/>
                  <a:pt x="2667" y="3326"/>
                  <a:pt x="2657" y="3314"/>
                </a:cubicBezTo>
                <a:cubicBezTo>
                  <a:pt x="2657" y="3313"/>
                  <a:pt x="2657" y="3313"/>
                  <a:pt x="2657" y="3313"/>
                </a:cubicBezTo>
                <a:close/>
                <a:moveTo>
                  <a:pt x="2653" y="3056"/>
                </a:moveTo>
                <a:cubicBezTo>
                  <a:pt x="2652" y="3067"/>
                  <a:pt x="2652" y="3077"/>
                  <a:pt x="2652" y="3088"/>
                </a:cubicBezTo>
                <a:cubicBezTo>
                  <a:pt x="2650" y="3088"/>
                  <a:pt x="2648" y="3089"/>
                  <a:pt x="2646" y="3089"/>
                </a:cubicBezTo>
                <a:cubicBezTo>
                  <a:pt x="2639" y="3082"/>
                  <a:pt x="2633" y="3074"/>
                  <a:pt x="2626" y="3067"/>
                </a:cubicBezTo>
                <a:cubicBezTo>
                  <a:pt x="2633" y="3062"/>
                  <a:pt x="2640" y="3057"/>
                  <a:pt x="2647" y="3051"/>
                </a:cubicBezTo>
                <a:cubicBezTo>
                  <a:pt x="2649" y="3053"/>
                  <a:pt x="2651" y="3054"/>
                  <a:pt x="2653" y="3056"/>
                </a:cubicBezTo>
                <a:close/>
                <a:moveTo>
                  <a:pt x="2618" y="2996"/>
                </a:moveTo>
                <a:cubicBezTo>
                  <a:pt x="2626" y="3001"/>
                  <a:pt x="2634" y="3006"/>
                  <a:pt x="2642" y="3011"/>
                </a:cubicBezTo>
                <a:cubicBezTo>
                  <a:pt x="2640" y="3012"/>
                  <a:pt x="2638" y="3014"/>
                  <a:pt x="2636" y="3015"/>
                </a:cubicBezTo>
                <a:cubicBezTo>
                  <a:pt x="2629" y="3009"/>
                  <a:pt x="2621" y="3003"/>
                  <a:pt x="2614" y="2997"/>
                </a:cubicBezTo>
                <a:cubicBezTo>
                  <a:pt x="2615" y="2997"/>
                  <a:pt x="2617" y="2996"/>
                  <a:pt x="2618" y="2996"/>
                </a:cubicBezTo>
                <a:close/>
                <a:moveTo>
                  <a:pt x="2590" y="3006"/>
                </a:moveTo>
                <a:cubicBezTo>
                  <a:pt x="2599" y="3014"/>
                  <a:pt x="2608" y="3021"/>
                  <a:pt x="2618" y="3028"/>
                </a:cubicBezTo>
                <a:cubicBezTo>
                  <a:pt x="2616" y="3029"/>
                  <a:pt x="2615" y="3030"/>
                  <a:pt x="2614" y="3031"/>
                </a:cubicBezTo>
                <a:cubicBezTo>
                  <a:pt x="2608" y="3031"/>
                  <a:pt x="2601" y="3032"/>
                  <a:pt x="2595" y="3032"/>
                </a:cubicBezTo>
                <a:cubicBezTo>
                  <a:pt x="2588" y="3025"/>
                  <a:pt x="2582" y="3018"/>
                  <a:pt x="2576" y="3011"/>
                </a:cubicBezTo>
                <a:cubicBezTo>
                  <a:pt x="2580" y="3009"/>
                  <a:pt x="2585" y="3008"/>
                  <a:pt x="2590" y="3006"/>
                </a:cubicBezTo>
                <a:close/>
                <a:moveTo>
                  <a:pt x="2569" y="3358"/>
                </a:moveTo>
                <a:cubicBezTo>
                  <a:pt x="2569" y="3358"/>
                  <a:pt x="2569" y="3358"/>
                  <a:pt x="2569" y="3358"/>
                </a:cubicBezTo>
                <a:cubicBezTo>
                  <a:pt x="2574" y="3359"/>
                  <a:pt x="2578" y="3361"/>
                  <a:pt x="2582" y="3362"/>
                </a:cubicBezTo>
                <a:cubicBezTo>
                  <a:pt x="2590" y="3378"/>
                  <a:pt x="2597" y="3394"/>
                  <a:pt x="2604" y="3409"/>
                </a:cubicBezTo>
                <a:cubicBezTo>
                  <a:pt x="2592" y="3402"/>
                  <a:pt x="2579" y="3395"/>
                  <a:pt x="2567" y="3387"/>
                </a:cubicBezTo>
                <a:cubicBezTo>
                  <a:pt x="2568" y="3377"/>
                  <a:pt x="2568" y="3368"/>
                  <a:pt x="2569" y="3358"/>
                </a:cubicBezTo>
                <a:close/>
                <a:moveTo>
                  <a:pt x="2562" y="3440"/>
                </a:moveTo>
                <a:cubicBezTo>
                  <a:pt x="2576" y="3455"/>
                  <a:pt x="2591" y="3469"/>
                  <a:pt x="2606" y="3483"/>
                </a:cubicBezTo>
                <a:cubicBezTo>
                  <a:pt x="2605" y="3489"/>
                  <a:pt x="2603" y="3496"/>
                  <a:pt x="2602" y="3502"/>
                </a:cubicBezTo>
                <a:cubicBezTo>
                  <a:pt x="2592" y="3494"/>
                  <a:pt x="2581" y="3487"/>
                  <a:pt x="2570" y="3480"/>
                </a:cubicBezTo>
                <a:cubicBezTo>
                  <a:pt x="2567" y="3472"/>
                  <a:pt x="2564" y="3463"/>
                  <a:pt x="2560" y="3455"/>
                </a:cubicBezTo>
                <a:cubicBezTo>
                  <a:pt x="2561" y="3450"/>
                  <a:pt x="2561" y="3445"/>
                  <a:pt x="2562" y="3440"/>
                </a:cubicBezTo>
                <a:close/>
                <a:moveTo>
                  <a:pt x="2538" y="3056"/>
                </a:moveTo>
                <a:cubicBezTo>
                  <a:pt x="2539" y="3065"/>
                  <a:pt x="2540" y="3074"/>
                  <a:pt x="2541" y="3083"/>
                </a:cubicBezTo>
                <a:cubicBezTo>
                  <a:pt x="2538" y="3084"/>
                  <a:pt x="2536" y="3086"/>
                  <a:pt x="2534" y="3088"/>
                </a:cubicBezTo>
                <a:cubicBezTo>
                  <a:pt x="2532" y="3088"/>
                  <a:pt x="2530" y="3087"/>
                  <a:pt x="2528" y="3087"/>
                </a:cubicBezTo>
                <a:cubicBezTo>
                  <a:pt x="2528" y="3077"/>
                  <a:pt x="2527" y="3067"/>
                  <a:pt x="2526" y="3057"/>
                </a:cubicBezTo>
                <a:cubicBezTo>
                  <a:pt x="2530" y="3057"/>
                  <a:pt x="2534" y="3056"/>
                  <a:pt x="2538" y="3056"/>
                </a:cubicBezTo>
                <a:close/>
                <a:moveTo>
                  <a:pt x="2524" y="3297"/>
                </a:moveTo>
                <a:cubicBezTo>
                  <a:pt x="2533" y="3305"/>
                  <a:pt x="2542" y="3312"/>
                  <a:pt x="2551" y="3320"/>
                </a:cubicBezTo>
                <a:cubicBezTo>
                  <a:pt x="2551" y="3322"/>
                  <a:pt x="2551" y="3323"/>
                  <a:pt x="2551" y="3325"/>
                </a:cubicBezTo>
                <a:cubicBezTo>
                  <a:pt x="2550" y="3326"/>
                  <a:pt x="2549" y="3327"/>
                  <a:pt x="2547" y="3328"/>
                </a:cubicBezTo>
                <a:cubicBezTo>
                  <a:pt x="2539" y="3325"/>
                  <a:pt x="2530" y="3322"/>
                  <a:pt x="2522" y="3319"/>
                </a:cubicBezTo>
                <a:cubicBezTo>
                  <a:pt x="2523" y="3312"/>
                  <a:pt x="2523" y="3305"/>
                  <a:pt x="2524" y="3297"/>
                </a:cubicBezTo>
                <a:close/>
                <a:moveTo>
                  <a:pt x="2499" y="3464"/>
                </a:moveTo>
                <a:cubicBezTo>
                  <a:pt x="2512" y="3473"/>
                  <a:pt x="2525" y="3481"/>
                  <a:pt x="2539" y="3489"/>
                </a:cubicBezTo>
                <a:cubicBezTo>
                  <a:pt x="2540" y="3490"/>
                  <a:pt x="2541" y="3491"/>
                  <a:pt x="2542" y="3491"/>
                </a:cubicBezTo>
                <a:cubicBezTo>
                  <a:pt x="2541" y="3496"/>
                  <a:pt x="2541" y="3501"/>
                  <a:pt x="2540" y="3506"/>
                </a:cubicBezTo>
                <a:cubicBezTo>
                  <a:pt x="2526" y="3496"/>
                  <a:pt x="2512" y="3485"/>
                  <a:pt x="2498" y="3474"/>
                </a:cubicBezTo>
                <a:cubicBezTo>
                  <a:pt x="2498" y="3471"/>
                  <a:pt x="2499" y="3467"/>
                  <a:pt x="2499" y="3464"/>
                </a:cubicBezTo>
                <a:close/>
                <a:moveTo>
                  <a:pt x="2451" y="3344"/>
                </a:moveTo>
                <a:cubicBezTo>
                  <a:pt x="2465" y="3353"/>
                  <a:pt x="2478" y="3362"/>
                  <a:pt x="2492" y="3371"/>
                </a:cubicBezTo>
                <a:cubicBezTo>
                  <a:pt x="2493" y="3373"/>
                  <a:pt x="2494" y="3375"/>
                  <a:pt x="2495" y="3377"/>
                </a:cubicBezTo>
                <a:cubicBezTo>
                  <a:pt x="2495" y="3377"/>
                  <a:pt x="2495" y="3378"/>
                  <a:pt x="2495" y="3378"/>
                </a:cubicBezTo>
                <a:cubicBezTo>
                  <a:pt x="2492" y="3381"/>
                  <a:pt x="2489" y="3383"/>
                  <a:pt x="2487" y="3385"/>
                </a:cubicBezTo>
                <a:cubicBezTo>
                  <a:pt x="2474" y="3381"/>
                  <a:pt x="2461" y="3376"/>
                  <a:pt x="2448" y="3371"/>
                </a:cubicBezTo>
                <a:cubicBezTo>
                  <a:pt x="2447" y="3370"/>
                  <a:pt x="2445" y="3368"/>
                  <a:pt x="2444" y="3367"/>
                </a:cubicBezTo>
                <a:cubicBezTo>
                  <a:pt x="2446" y="3359"/>
                  <a:pt x="2449" y="3351"/>
                  <a:pt x="2451" y="3344"/>
                </a:cubicBezTo>
                <a:close/>
                <a:moveTo>
                  <a:pt x="2425" y="3914"/>
                </a:moveTo>
                <a:cubicBezTo>
                  <a:pt x="2416" y="3899"/>
                  <a:pt x="2406" y="3884"/>
                  <a:pt x="2396" y="3868"/>
                </a:cubicBezTo>
                <a:cubicBezTo>
                  <a:pt x="2398" y="3866"/>
                  <a:pt x="2400" y="3864"/>
                  <a:pt x="2402" y="3862"/>
                </a:cubicBezTo>
                <a:cubicBezTo>
                  <a:pt x="2408" y="3871"/>
                  <a:pt x="2415" y="3881"/>
                  <a:pt x="2421" y="3891"/>
                </a:cubicBezTo>
                <a:cubicBezTo>
                  <a:pt x="2419" y="3892"/>
                  <a:pt x="2418" y="3894"/>
                  <a:pt x="2416" y="3895"/>
                </a:cubicBezTo>
                <a:cubicBezTo>
                  <a:pt x="2414" y="3897"/>
                  <a:pt x="2417" y="3901"/>
                  <a:pt x="2420" y="3899"/>
                </a:cubicBezTo>
                <a:cubicBezTo>
                  <a:pt x="2421" y="3898"/>
                  <a:pt x="2422" y="3896"/>
                  <a:pt x="2424" y="3895"/>
                </a:cubicBezTo>
                <a:cubicBezTo>
                  <a:pt x="2430" y="3904"/>
                  <a:pt x="2435" y="3913"/>
                  <a:pt x="2441" y="3921"/>
                </a:cubicBezTo>
                <a:cubicBezTo>
                  <a:pt x="2436" y="3919"/>
                  <a:pt x="2431" y="3917"/>
                  <a:pt x="2425" y="3914"/>
                </a:cubicBezTo>
                <a:close/>
                <a:moveTo>
                  <a:pt x="2430" y="3811"/>
                </a:moveTo>
                <a:cubicBezTo>
                  <a:pt x="2431" y="3812"/>
                  <a:pt x="2431" y="3812"/>
                  <a:pt x="2432" y="3813"/>
                </a:cubicBezTo>
                <a:cubicBezTo>
                  <a:pt x="2434" y="3831"/>
                  <a:pt x="2435" y="3850"/>
                  <a:pt x="2437" y="3868"/>
                </a:cubicBezTo>
                <a:cubicBezTo>
                  <a:pt x="2431" y="3858"/>
                  <a:pt x="2425" y="3847"/>
                  <a:pt x="2418" y="3836"/>
                </a:cubicBezTo>
                <a:cubicBezTo>
                  <a:pt x="2423" y="3828"/>
                  <a:pt x="2427" y="3820"/>
                  <a:pt x="2430" y="3811"/>
                </a:cubicBezTo>
                <a:close/>
                <a:moveTo>
                  <a:pt x="2409" y="3820"/>
                </a:moveTo>
                <a:cubicBezTo>
                  <a:pt x="2406" y="3814"/>
                  <a:pt x="2402" y="3808"/>
                  <a:pt x="2399" y="3802"/>
                </a:cubicBezTo>
                <a:cubicBezTo>
                  <a:pt x="2401" y="3797"/>
                  <a:pt x="2403" y="3791"/>
                  <a:pt x="2405" y="3786"/>
                </a:cubicBezTo>
                <a:cubicBezTo>
                  <a:pt x="2409" y="3790"/>
                  <a:pt x="2413" y="3794"/>
                  <a:pt x="2417" y="3798"/>
                </a:cubicBezTo>
                <a:cubicBezTo>
                  <a:pt x="2415" y="3805"/>
                  <a:pt x="2412" y="3813"/>
                  <a:pt x="2409" y="3820"/>
                </a:cubicBezTo>
                <a:close/>
                <a:moveTo>
                  <a:pt x="2405" y="3594"/>
                </a:moveTo>
                <a:cubicBezTo>
                  <a:pt x="2407" y="3594"/>
                  <a:pt x="2409" y="3595"/>
                  <a:pt x="2410" y="3595"/>
                </a:cubicBezTo>
                <a:cubicBezTo>
                  <a:pt x="2412" y="3606"/>
                  <a:pt x="2413" y="3618"/>
                  <a:pt x="2414" y="3629"/>
                </a:cubicBezTo>
                <a:cubicBezTo>
                  <a:pt x="2410" y="3624"/>
                  <a:pt x="2407" y="3620"/>
                  <a:pt x="2403" y="3615"/>
                </a:cubicBezTo>
                <a:cubicBezTo>
                  <a:pt x="2404" y="3608"/>
                  <a:pt x="2405" y="3601"/>
                  <a:pt x="2405" y="3594"/>
                </a:cubicBezTo>
                <a:close/>
                <a:moveTo>
                  <a:pt x="2398" y="3685"/>
                </a:moveTo>
                <a:cubicBezTo>
                  <a:pt x="2403" y="3693"/>
                  <a:pt x="2408" y="3701"/>
                  <a:pt x="2412" y="3710"/>
                </a:cubicBezTo>
                <a:cubicBezTo>
                  <a:pt x="2408" y="3719"/>
                  <a:pt x="2405" y="3728"/>
                  <a:pt x="2402" y="3738"/>
                </a:cubicBezTo>
                <a:cubicBezTo>
                  <a:pt x="2399" y="3737"/>
                  <a:pt x="2396" y="3736"/>
                  <a:pt x="2393" y="3735"/>
                </a:cubicBezTo>
                <a:cubicBezTo>
                  <a:pt x="2395" y="3718"/>
                  <a:pt x="2396" y="3701"/>
                  <a:pt x="2398" y="3685"/>
                </a:cubicBezTo>
                <a:close/>
                <a:moveTo>
                  <a:pt x="2363" y="3439"/>
                </a:moveTo>
                <a:cubicBezTo>
                  <a:pt x="2368" y="3446"/>
                  <a:pt x="2374" y="3454"/>
                  <a:pt x="2379" y="3461"/>
                </a:cubicBezTo>
                <a:cubicBezTo>
                  <a:pt x="2376" y="3467"/>
                  <a:pt x="2374" y="3474"/>
                  <a:pt x="2372" y="3480"/>
                </a:cubicBezTo>
                <a:cubicBezTo>
                  <a:pt x="2368" y="3475"/>
                  <a:pt x="2365" y="3470"/>
                  <a:pt x="2361" y="3465"/>
                </a:cubicBezTo>
                <a:cubicBezTo>
                  <a:pt x="2362" y="3456"/>
                  <a:pt x="2363" y="3448"/>
                  <a:pt x="2363" y="3439"/>
                </a:cubicBezTo>
                <a:close/>
                <a:moveTo>
                  <a:pt x="2368" y="3649"/>
                </a:moveTo>
                <a:cubicBezTo>
                  <a:pt x="2372" y="3653"/>
                  <a:pt x="2376" y="3657"/>
                  <a:pt x="2379" y="3661"/>
                </a:cubicBezTo>
                <a:cubicBezTo>
                  <a:pt x="2378" y="3683"/>
                  <a:pt x="2377" y="3706"/>
                  <a:pt x="2376" y="3728"/>
                </a:cubicBezTo>
                <a:cubicBezTo>
                  <a:pt x="2375" y="3728"/>
                  <a:pt x="2373" y="3727"/>
                  <a:pt x="2372" y="3727"/>
                </a:cubicBezTo>
                <a:cubicBezTo>
                  <a:pt x="2366" y="3719"/>
                  <a:pt x="2360" y="3712"/>
                  <a:pt x="2355" y="3705"/>
                </a:cubicBezTo>
                <a:cubicBezTo>
                  <a:pt x="2360" y="3686"/>
                  <a:pt x="2364" y="3667"/>
                  <a:pt x="2368" y="3649"/>
                </a:cubicBezTo>
                <a:close/>
                <a:moveTo>
                  <a:pt x="2346" y="3627"/>
                </a:moveTo>
                <a:cubicBezTo>
                  <a:pt x="2347" y="3629"/>
                  <a:pt x="2349" y="3631"/>
                  <a:pt x="2351" y="3633"/>
                </a:cubicBezTo>
                <a:cubicBezTo>
                  <a:pt x="2348" y="3650"/>
                  <a:pt x="2345" y="3668"/>
                  <a:pt x="2341" y="3685"/>
                </a:cubicBezTo>
                <a:cubicBezTo>
                  <a:pt x="2340" y="3685"/>
                  <a:pt x="2340" y="3684"/>
                  <a:pt x="2339" y="3683"/>
                </a:cubicBezTo>
                <a:cubicBezTo>
                  <a:pt x="2342" y="3665"/>
                  <a:pt x="2344" y="3646"/>
                  <a:pt x="2346" y="3627"/>
                </a:cubicBezTo>
                <a:close/>
                <a:moveTo>
                  <a:pt x="2337" y="3772"/>
                </a:moveTo>
                <a:cubicBezTo>
                  <a:pt x="2340" y="3772"/>
                  <a:pt x="2343" y="3773"/>
                  <a:pt x="2345" y="3773"/>
                </a:cubicBezTo>
                <a:cubicBezTo>
                  <a:pt x="2354" y="3787"/>
                  <a:pt x="2362" y="3801"/>
                  <a:pt x="2371" y="3814"/>
                </a:cubicBezTo>
                <a:cubicBezTo>
                  <a:pt x="2371" y="3818"/>
                  <a:pt x="2370" y="3821"/>
                  <a:pt x="2370" y="3824"/>
                </a:cubicBezTo>
                <a:cubicBezTo>
                  <a:pt x="2370" y="3825"/>
                  <a:pt x="2370" y="3826"/>
                  <a:pt x="2369" y="3826"/>
                </a:cubicBezTo>
                <a:cubicBezTo>
                  <a:pt x="2358" y="3809"/>
                  <a:pt x="2347" y="3792"/>
                  <a:pt x="2336" y="3775"/>
                </a:cubicBezTo>
                <a:cubicBezTo>
                  <a:pt x="2337" y="3774"/>
                  <a:pt x="2337" y="3773"/>
                  <a:pt x="2337" y="3772"/>
                </a:cubicBezTo>
                <a:close/>
                <a:moveTo>
                  <a:pt x="2358" y="3855"/>
                </a:moveTo>
                <a:cubicBezTo>
                  <a:pt x="2355" y="3863"/>
                  <a:pt x="2351" y="3871"/>
                  <a:pt x="2348" y="3879"/>
                </a:cubicBezTo>
                <a:cubicBezTo>
                  <a:pt x="2336" y="3873"/>
                  <a:pt x="2324" y="3868"/>
                  <a:pt x="2313" y="3862"/>
                </a:cubicBezTo>
                <a:cubicBezTo>
                  <a:pt x="2314" y="3854"/>
                  <a:pt x="2316" y="3846"/>
                  <a:pt x="2317" y="3837"/>
                </a:cubicBezTo>
                <a:cubicBezTo>
                  <a:pt x="2320" y="3828"/>
                  <a:pt x="2323" y="3819"/>
                  <a:pt x="2326" y="3811"/>
                </a:cubicBezTo>
                <a:cubicBezTo>
                  <a:pt x="2337" y="3825"/>
                  <a:pt x="2347" y="3840"/>
                  <a:pt x="2358" y="3855"/>
                </a:cubicBezTo>
                <a:close/>
                <a:moveTo>
                  <a:pt x="2304" y="3725"/>
                </a:moveTo>
                <a:cubicBezTo>
                  <a:pt x="2306" y="3721"/>
                  <a:pt x="2307" y="3717"/>
                  <a:pt x="2309" y="3713"/>
                </a:cubicBezTo>
                <a:cubicBezTo>
                  <a:pt x="2309" y="3713"/>
                  <a:pt x="2309" y="3713"/>
                  <a:pt x="2309" y="3713"/>
                </a:cubicBezTo>
                <a:cubicBezTo>
                  <a:pt x="2312" y="3717"/>
                  <a:pt x="2314" y="3721"/>
                  <a:pt x="2316" y="3725"/>
                </a:cubicBezTo>
                <a:cubicBezTo>
                  <a:pt x="2316" y="3731"/>
                  <a:pt x="2315" y="3736"/>
                  <a:pt x="2315" y="3741"/>
                </a:cubicBezTo>
                <a:cubicBezTo>
                  <a:pt x="2311" y="3736"/>
                  <a:pt x="2308" y="3730"/>
                  <a:pt x="2304" y="3725"/>
                </a:cubicBezTo>
                <a:close/>
                <a:moveTo>
                  <a:pt x="2308" y="3633"/>
                </a:moveTo>
                <a:cubicBezTo>
                  <a:pt x="2299" y="3616"/>
                  <a:pt x="2291" y="3599"/>
                  <a:pt x="2282" y="3581"/>
                </a:cubicBezTo>
                <a:cubicBezTo>
                  <a:pt x="2282" y="3579"/>
                  <a:pt x="2283" y="3577"/>
                  <a:pt x="2284" y="3575"/>
                </a:cubicBezTo>
                <a:cubicBezTo>
                  <a:pt x="2295" y="3585"/>
                  <a:pt x="2308" y="3595"/>
                  <a:pt x="2320" y="3606"/>
                </a:cubicBezTo>
                <a:cubicBezTo>
                  <a:pt x="2316" y="3615"/>
                  <a:pt x="2312" y="3624"/>
                  <a:pt x="2308" y="3633"/>
                </a:cubicBezTo>
                <a:close/>
                <a:moveTo>
                  <a:pt x="2304" y="3353"/>
                </a:moveTo>
                <a:cubicBezTo>
                  <a:pt x="2306" y="3357"/>
                  <a:pt x="2309" y="3361"/>
                  <a:pt x="2311" y="3365"/>
                </a:cubicBezTo>
                <a:cubicBezTo>
                  <a:pt x="2310" y="3369"/>
                  <a:pt x="2310" y="3373"/>
                  <a:pt x="2309" y="3377"/>
                </a:cubicBezTo>
                <a:cubicBezTo>
                  <a:pt x="2305" y="3370"/>
                  <a:pt x="2301" y="3363"/>
                  <a:pt x="2297" y="3356"/>
                </a:cubicBezTo>
                <a:cubicBezTo>
                  <a:pt x="2299" y="3355"/>
                  <a:pt x="2301" y="3354"/>
                  <a:pt x="2304" y="3353"/>
                </a:cubicBezTo>
                <a:close/>
                <a:moveTo>
                  <a:pt x="2282" y="3395"/>
                </a:moveTo>
                <a:cubicBezTo>
                  <a:pt x="2282" y="3395"/>
                  <a:pt x="2282" y="3395"/>
                  <a:pt x="2282" y="3395"/>
                </a:cubicBezTo>
                <a:cubicBezTo>
                  <a:pt x="2283" y="3394"/>
                  <a:pt x="2283" y="3394"/>
                  <a:pt x="2283" y="3393"/>
                </a:cubicBezTo>
                <a:cubicBezTo>
                  <a:pt x="2287" y="3400"/>
                  <a:pt x="2292" y="3408"/>
                  <a:pt x="2297" y="3415"/>
                </a:cubicBezTo>
                <a:cubicBezTo>
                  <a:pt x="2294" y="3419"/>
                  <a:pt x="2292" y="3423"/>
                  <a:pt x="2289" y="3427"/>
                </a:cubicBezTo>
                <a:cubicBezTo>
                  <a:pt x="2286" y="3421"/>
                  <a:pt x="2283" y="3416"/>
                  <a:pt x="2280" y="3411"/>
                </a:cubicBezTo>
                <a:cubicBezTo>
                  <a:pt x="2281" y="3406"/>
                  <a:pt x="2282" y="3401"/>
                  <a:pt x="2282" y="3395"/>
                </a:cubicBezTo>
                <a:close/>
                <a:moveTo>
                  <a:pt x="2269" y="3642"/>
                </a:moveTo>
                <a:cubicBezTo>
                  <a:pt x="2275" y="3653"/>
                  <a:pt x="2282" y="3665"/>
                  <a:pt x="2288" y="3676"/>
                </a:cubicBezTo>
                <a:cubicBezTo>
                  <a:pt x="2286" y="3680"/>
                  <a:pt x="2284" y="3684"/>
                  <a:pt x="2282" y="3689"/>
                </a:cubicBezTo>
                <a:cubicBezTo>
                  <a:pt x="2282" y="3688"/>
                  <a:pt x="2282" y="3688"/>
                  <a:pt x="2282" y="3688"/>
                </a:cubicBezTo>
                <a:cubicBezTo>
                  <a:pt x="2277" y="3682"/>
                  <a:pt x="2273" y="3675"/>
                  <a:pt x="2269" y="3668"/>
                </a:cubicBezTo>
                <a:cubicBezTo>
                  <a:pt x="2269" y="3659"/>
                  <a:pt x="2269" y="3651"/>
                  <a:pt x="2269" y="3642"/>
                </a:cubicBezTo>
                <a:close/>
                <a:moveTo>
                  <a:pt x="2267" y="3763"/>
                </a:moveTo>
                <a:cubicBezTo>
                  <a:pt x="2273" y="3764"/>
                  <a:pt x="2279" y="3765"/>
                  <a:pt x="2285" y="3766"/>
                </a:cubicBezTo>
                <a:cubicBezTo>
                  <a:pt x="2279" y="3782"/>
                  <a:pt x="2272" y="3799"/>
                  <a:pt x="2266" y="3815"/>
                </a:cubicBezTo>
                <a:cubicBezTo>
                  <a:pt x="2266" y="3798"/>
                  <a:pt x="2267" y="3780"/>
                  <a:pt x="2267" y="3763"/>
                </a:cubicBezTo>
                <a:close/>
                <a:moveTo>
                  <a:pt x="2266" y="3828"/>
                </a:moveTo>
                <a:cubicBezTo>
                  <a:pt x="2274" y="3808"/>
                  <a:pt x="2282" y="3787"/>
                  <a:pt x="2289" y="3767"/>
                </a:cubicBezTo>
                <a:cubicBezTo>
                  <a:pt x="2291" y="3767"/>
                  <a:pt x="2293" y="3767"/>
                  <a:pt x="2295" y="3768"/>
                </a:cubicBezTo>
                <a:cubicBezTo>
                  <a:pt x="2300" y="3774"/>
                  <a:pt x="2304" y="3781"/>
                  <a:pt x="2309" y="3787"/>
                </a:cubicBezTo>
                <a:cubicBezTo>
                  <a:pt x="2307" y="3805"/>
                  <a:pt x="2304" y="3823"/>
                  <a:pt x="2302" y="3840"/>
                </a:cubicBezTo>
                <a:cubicBezTo>
                  <a:pt x="2300" y="3845"/>
                  <a:pt x="2298" y="3850"/>
                  <a:pt x="2297" y="3855"/>
                </a:cubicBezTo>
                <a:cubicBezTo>
                  <a:pt x="2286" y="3850"/>
                  <a:pt x="2276" y="3844"/>
                  <a:pt x="2266" y="3839"/>
                </a:cubicBezTo>
                <a:lnTo>
                  <a:pt x="2266" y="3828"/>
                </a:lnTo>
                <a:close/>
                <a:moveTo>
                  <a:pt x="2265" y="3855"/>
                </a:moveTo>
                <a:cubicBezTo>
                  <a:pt x="2275" y="3859"/>
                  <a:pt x="2284" y="3863"/>
                  <a:pt x="2293" y="3867"/>
                </a:cubicBezTo>
                <a:cubicBezTo>
                  <a:pt x="2284" y="3894"/>
                  <a:pt x="2274" y="3920"/>
                  <a:pt x="2264" y="3945"/>
                </a:cubicBezTo>
                <a:cubicBezTo>
                  <a:pt x="2264" y="3915"/>
                  <a:pt x="2265" y="3885"/>
                  <a:pt x="2265" y="3855"/>
                </a:cubicBezTo>
                <a:close/>
                <a:moveTo>
                  <a:pt x="2263" y="3968"/>
                </a:moveTo>
                <a:cubicBezTo>
                  <a:pt x="2274" y="3946"/>
                  <a:pt x="2284" y="3924"/>
                  <a:pt x="2293" y="3901"/>
                </a:cubicBezTo>
                <a:cubicBezTo>
                  <a:pt x="2290" y="3922"/>
                  <a:pt x="2287" y="3942"/>
                  <a:pt x="2284" y="3962"/>
                </a:cubicBezTo>
                <a:cubicBezTo>
                  <a:pt x="2277" y="3968"/>
                  <a:pt x="2270" y="3975"/>
                  <a:pt x="2263" y="3981"/>
                </a:cubicBezTo>
                <a:cubicBezTo>
                  <a:pt x="2263" y="3977"/>
                  <a:pt x="2263" y="3972"/>
                  <a:pt x="2263" y="3968"/>
                </a:cubicBezTo>
                <a:close/>
                <a:moveTo>
                  <a:pt x="2263" y="3989"/>
                </a:moveTo>
                <a:cubicBezTo>
                  <a:pt x="2269" y="3983"/>
                  <a:pt x="2276" y="3977"/>
                  <a:pt x="2283" y="3972"/>
                </a:cubicBezTo>
                <a:cubicBezTo>
                  <a:pt x="2278" y="4000"/>
                  <a:pt x="2274" y="4029"/>
                  <a:pt x="2270" y="4058"/>
                </a:cubicBezTo>
                <a:cubicBezTo>
                  <a:pt x="2267" y="4064"/>
                  <a:pt x="2264" y="4069"/>
                  <a:pt x="2261" y="4075"/>
                </a:cubicBezTo>
                <a:cubicBezTo>
                  <a:pt x="2262" y="4047"/>
                  <a:pt x="2263" y="4018"/>
                  <a:pt x="2263" y="3989"/>
                </a:cubicBezTo>
                <a:close/>
                <a:moveTo>
                  <a:pt x="2220" y="3833"/>
                </a:moveTo>
                <a:cubicBezTo>
                  <a:pt x="2222" y="3834"/>
                  <a:pt x="2225" y="3835"/>
                  <a:pt x="2227" y="3836"/>
                </a:cubicBezTo>
                <a:cubicBezTo>
                  <a:pt x="2227" y="3864"/>
                  <a:pt x="2226" y="3892"/>
                  <a:pt x="2225" y="3920"/>
                </a:cubicBezTo>
                <a:cubicBezTo>
                  <a:pt x="2224" y="3922"/>
                  <a:pt x="2223" y="3925"/>
                  <a:pt x="2223" y="3927"/>
                </a:cubicBezTo>
                <a:cubicBezTo>
                  <a:pt x="2222" y="3896"/>
                  <a:pt x="2221" y="3864"/>
                  <a:pt x="2220" y="3833"/>
                </a:cubicBezTo>
                <a:close/>
                <a:moveTo>
                  <a:pt x="2242" y="3844"/>
                </a:moveTo>
                <a:cubicBezTo>
                  <a:pt x="2244" y="3844"/>
                  <a:pt x="2246" y="3845"/>
                  <a:pt x="2248" y="3846"/>
                </a:cubicBezTo>
                <a:cubicBezTo>
                  <a:pt x="2248" y="3852"/>
                  <a:pt x="2248" y="3858"/>
                  <a:pt x="2248" y="3863"/>
                </a:cubicBezTo>
                <a:cubicBezTo>
                  <a:pt x="2245" y="3869"/>
                  <a:pt x="2243" y="3875"/>
                  <a:pt x="2241" y="3881"/>
                </a:cubicBezTo>
                <a:cubicBezTo>
                  <a:pt x="2242" y="3868"/>
                  <a:pt x="2242" y="3856"/>
                  <a:pt x="2242" y="3844"/>
                </a:cubicBezTo>
                <a:close/>
                <a:moveTo>
                  <a:pt x="2240" y="3895"/>
                </a:moveTo>
                <a:cubicBezTo>
                  <a:pt x="2243" y="3888"/>
                  <a:pt x="2245" y="3882"/>
                  <a:pt x="2248" y="3875"/>
                </a:cubicBezTo>
                <a:cubicBezTo>
                  <a:pt x="2248" y="3898"/>
                  <a:pt x="2248" y="3921"/>
                  <a:pt x="2249" y="3944"/>
                </a:cubicBezTo>
                <a:cubicBezTo>
                  <a:pt x="2245" y="3943"/>
                  <a:pt x="2241" y="3941"/>
                  <a:pt x="2238" y="3940"/>
                </a:cubicBezTo>
                <a:cubicBezTo>
                  <a:pt x="2238" y="3925"/>
                  <a:pt x="2239" y="3910"/>
                  <a:pt x="2240" y="3895"/>
                </a:cubicBezTo>
                <a:close/>
                <a:moveTo>
                  <a:pt x="2237" y="3953"/>
                </a:moveTo>
                <a:cubicBezTo>
                  <a:pt x="2241" y="3954"/>
                  <a:pt x="2244" y="3956"/>
                  <a:pt x="2248" y="3957"/>
                </a:cubicBezTo>
                <a:cubicBezTo>
                  <a:pt x="2248" y="3957"/>
                  <a:pt x="2248" y="3957"/>
                  <a:pt x="2249" y="3957"/>
                </a:cubicBezTo>
                <a:cubicBezTo>
                  <a:pt x="2249" y="3964"/>
                  <a:pt x="2249" y="3971"/>
                  <a:pt x="2249" y="3977"/>
                </a:cubicBezTo>
                <a:cubicBezTo>
                  <a:pt x="2244" y="3988"/>
                  <a:pt x="2239" y="3998"/>
                  <a:pt x="2234" y="4008"/>
                </a:cubicBezTo>
                <a:cubicBezTo>
                  <a:pt x="2235" y="3990"/>
                  <a:pt x="2236" y="3971"/>
                  <a:pt x="2237" y="3953"/>
                </a:cubicBezTo>
                <a:close/>
                <a:moveTo>
                  <a:pt x="2236" y="4019"/>
                </a:moveTo>
                <a:cubicBezTo>
                  <a:pt x="2240" y="4013"/>
                  <a:pt x="2245" y="4008"/>
                  <a:pt x="2249" y="4003"/>
                </a:cubicBezTo>
                <a:cubicBezTo>
                  <a:pt x="2250" y="4035"/>
                  <a:pt x="2251" y="4066"/>
                  <a:pt x="2251" y="4098"/>
                </a:cubicBezTo>
                <a:cubicBezTo>
                  <a:pt x="2241" y="4118"/>
                  <a:pt x="2232" y="4137"/>
                  <a:pt x="2222" y="4156"/>
                </a:cubicBezTo>
                <a:cubicBezTo>
                  <a:pt x="2226" y="4112"/>
                  <a:pt x="2230" y="4068"/>
                  <a:pt x="2233" y="4024"/>
                </a:cubicBezTo>
                <a:cubicBezTo>
                  <a:pt x="2234" y="4022"/>
                  <a:pt x="2235" y="4020"/>
                  <a:pt x="2236" y="4019"/>
                </a:cubicBezTo>
                <a:close/>
                <a:moveTo>
                  <a:pt x="2227" y="3756"/>
                </a:moveTo>
                <a:cubicBezTo>
                  <a:pt x="2227" y="3767"/>
                  <a:pt x="2227" y="3778"/>
                  <a:pt x="2227" y="3788"/>
                </a:cubicBezTo>
                <a:cubicBezTo>
                  <a:pt x="2224" y="3792"/>
                  <a:pt x="2222" y="3797"/>
                  <a:pt x="2219" y="3801"/>
                </a:cubicBezTo>
                <a:cubicBezTo>
                  <a:pt x="2219" y="3794"/>
                  <a:pt x="2219" y="3787"/>
                  <a:pt x="2219" y="3780"/>
                </a:cubicBezTo>
                <a:cubicBezTo>
                  <a:pt x="2221" y="3772"/>
                  <a:pt x="2224" y="3764"/>
                  <a:pt x="2227" y="3756"/>
                </a:cubicBezTo>
                <a:close/>
                <a:moveTo>
                  <a:pt x="2182" y="3880"/>
                </a:moveTo>
                <a:cubicBezTo>
                  <a:pt x="2183" y="3878"/>
                  <a:pt x="2184" y="3876"/>
                  <a:pt x="2184" y="3874"/>
                </a:cubicBezTo>
                <a:cubicBezTo>
                  <a:pt x="2193" y="3865"/>
                  <a:pt x="2201" y="3856"/>
                  <a:pt x="2208" y="3846"/>
                </a:cubicBezTo>
                <a:cubicBezTo>
                  <a:pt x="2211" y="3875"/>
                  <a:pt x="2213" y="3903"/>
                  <a:pt x="2214" y="3931"/>
                </a:cubicBezTo>
                <a:cubicBezTo>
                  <a:pt x="2203" y="3926"/>
                  <a:pt x="2192" y="3922"/>
                  <a:pt x="2181" y="3917"/>
                </a:cubicBezTo>
                <a:cubicBezTo>
                  <a:pt x="2181" y="3905"/>
                  <a:pt x="2182" y="3893"/>
                  <a:pt x="2182" y="3880"/>
                </a:cubicBezTo>
                <a:close/>
                <a:moveTo>
                  <a:pt x="2181" y="3931"/>
                </a:moveTo>
                <a:cubicBezTo>
                  <a:pt x="2192" y="3936"/>
                  <a:pt x="2204" y="3940"/>
                  <a:pt x="2215" y="3945"/>
                </a:cubicBezTo>
                <a:cubicBezTo>
                  <a:pt x="2215" y="3945"/>
                  <a:pt x="2215" y="3945"/>
                  <a:pt x="2215" y="3945"/>
                </a:cubicBezTo>
                <a:cubicBezTo>
                  <a:pt x="2203" y="3976"/>
                  <a:pt x="2190" y="4007"/>
                  <a:pt x="2177" y="4038"/>
                </a:cubicBezTo>
                <a:cubicBezTo>
                  <a:pt x="2178" y="4002"/>
                  <a:pt x="2180" y="3967"/>
                  <a:pt x="2181" y="3931"/>
                </a:cubicBezTo>
                <a:close/>
                <a:moveTo>
                  <a:pt x="2177" y="4051"/>
                </a:moveTo>
                <a:cubicBezTo>
                  <a:pt x="2190" y="4020"/>
                  <a:pt x="2203" y="3988"/>
                  <a:pt x="2216" y="3956"/>
                </a:cubicBezTo>
                <a:cubicBezTo>
                  <a:pt x="2217" y="3981"/>
                  <a:pt x="2219" y="4007"/>
                  <a:pt x="2220" y="4033"/>
                </a:cubicBezTo>
                <a:cubicBezTo>
                  <a:pt x="2206" y="4055"/>
                  <a:pt x="2192" y="4077"/>
                  <a:pt x="2176" y="4097"/>
                </a:cubicBezTo>
                <a:cubicBezTo>
                  <a:pt x="2176" y="4082"/>
                  <a:pt x="2177" y="4067"/>
                  <a:pt x="2177" y="4051"/>
                </a:cubicBezTo>
                <a:close/>
                <a:moveTo>
                  <a:pt x="1628" y="3878"/>
                </a:moveTo>
                <a:cubicBezTo>
                  <a:pt x="1618" y="3862"/>
                  <a:pt x="1609" y="3849"/>
                  <a:pt x="1600" y="3836"/>
                </a:cubicBezTo>
                <a:cubicBezTo>
                  <a:pt x="1600" y="3827"/>
                  <a:pt x="1600" y="3818"/>
                  <a:pt x="1600" y="3809"/>
                </a:cubicBezTo>
                <a:cubicBezTo>
                  <a:pt x="1609" y="3802"/>
                  <a:pt x="1619" y="3794"/>
                  <a:pt x="1628" y="3786"/>
                </a:cubicBezTo>
                <a:cubicBezTo>
                  <a:pt x="1631" y="3789"/>
                  <a:pt x="1635" y="3792"/>
                  <a:pt x="1638" y="3795"/>
                </a:cubicBezTo>
                <a:cubicBezTo>
                  <a:pt x="1637" y="3797"/>
                  <a:pt x="1636" y="3798"/>
                  <a:pt x="1635" y="3799"/>
                </a:cubicBezTo>
                <a:cubicBezTo>
                  <a:pt x="1633" y="3801"/>
                  <a:pt x="1636" y="3804"/>
                  <a:pt x="1638" y="3802"/>
                </a:cubicBezTo>
                <a:cubicBezTo>
                  <a:pt x="1639" y="3801"/>
                  <a:pt x="1640" y="3799"/>
                  <a:pt x="1641" y="3798"/>
                </a:cubicBezTo>
                <a:cubicBezTo>
                  <a:pt x="1654" y="3810"/>
                  <a:pt x="1666" y="3823"/>
                  <a:pt x="1679" y="3834"/>
                </a:cubicBezTo>
                <a:cubicBezTo>
                  <a:pt x="1662" y="3849"/>
                  <a:pt x="1645" y="3863"/>
                  <a:pt x="1628" y="3878"/>
                </a:cubicBezTo>
                <a:close/>
                <a:moveTo>
                  <a:pt x="1600" y="3750"/>
                </a:moveTo>
                <a:cubicBezTo>
                  <a:pt x="1600" y="3747"/>
                  <a:pt x="1600" y="3744"/>
                  <a:pt x="1600" y="3741"/>
                </a:cubicBezTo>
                <a:cubicBezTo>
                  <a:pt x="1614" y="3746"/>
                  <a:pt x="1628" y="3751"/>
                  <a:pt x="1642" y="3756"/>
                </a:cubicBezTo>
                <a:cubicBezTo>
                  <a:pt x="1635" y="3762"/>
                  <a:pt x="1628" y="3769"/>
                  <a:pt x="1621" y="3775"/>
                </a:cubicBezTo>
                <a:cubicBezTo>
                  <a:pt x="1614" y="3767"/>
                  <a:pt x="1607" y="3758"/>
                  <a:pt x="1600" y="3750"/>
                </a:cubicBezTo>
                <a:close/>
                <a:moveTo>
                  <a:pt x="1619" y="3777"/>
                </a:moveTo>
                <a:cubicBezTo>
                  <a:pt x="1613" y="3782"/>
                  <a:pt x="1606" y="3788"/>
                  <a:pt x="1600" y="3794"/>
                </a:cubicBezTo>
                <a:cubicBezTo>
                  <a:pt x="1600" y="3782"/>
                  <a:pt x="1600" y="3769"/>
                  <a:pt x="1600" y="3757"/>
                </a:cubicBezTo>
                <a:cubicBezTo>
                  <a:pt x="1607" y="3763"/>
                  <a:pt x="1613" y="3770"/>
                  <a:pt x="1619" y="3777"/>
                </a:cubicBezTo>
                <a:close/>
                <a:moveTo>
                  <a:pt x="1672" y="3748"/>
                </a:moveTo>
                <a:cubicBezTo>
                  <a:pt x="1673" y="3748"/>
                  <a:pt x="1674" y="3749"/>
                  <a:pt x="1674" y="3750"/>
                </a:cubicBezTo>
                <a:cubicBezTo>
                  <a:pt x="1663" y="3764"/>
                  <a:pt x="1651" y="3779"/>
                  <a:pt x="1640" y="3793"/>
                </a:cubicBezTo>
                <a:cubicBezTo>
                  <a:pt x="1637" y="3790"/>
                  <a:pt x="1633" y="3787"/>
                  <a:pt x="1630" y="3784"/>
                </a:cubicBezTo>
                <a:cubicBezTo>
                  <a:pt x="1645" y="3772"/>
                  <a:pt x="1658" y="3760"/>
                  <a:pt x="1672" y="3748"/>
                </a:cubicBezTo>
                <a:close/>
                <a:moveTo>
                  <a:pt x="1669" y="3730"/>
                </a:moveTo>
                <a:cubicBezTo>
                  <a:pt x="1663" y="3719"/>
                  <a:pt x="1658" y="3706"/>
                  <a:pt x="1655" y="3693"/>
                </a:cubicBezTo>
                <a:cubicBezTo>
                  <a:pt x="1654" y="3687"/>
                  <a:pt x="1654" y="3681"/>
                  <a:pt x="1654" y="3675"/>
                </a:cubicBezTo>
                <a:cubicBezTo>
                  <a:pt x="1661" y="3671"/>
                  <a:pt x="1667" y="3666"/>
                  <a:pt x="1673" y="3661"/>
                </a:cubicBezTo>
                <a:cubicBezTo>
                  <a:pt x="1671" y="3669"/>
                  <a:pt x="1669" y="3677"/>
                  <a:pt x="1668" y="3686"/>
                </a:cubicBezTo>
                <a:cubicBezTo>
                  <a:pt x="1668" y="3700"/>
                  <a:pt x="1670" y="3713"/>
                  <a:pt x="1674" y="3725"/>
                </a:cubicBezTo>
                <a:cubicBezTo>
                  <a:pt x="1672" y="3727"/>
                  <a:pt x="1671" y="3729"/>
                  <a:pt x="1669" y="3730"/>
                </a:cubicBezTo>
                <a:close/>
                <a:moveTo>
                  <a:pt x="1655" y="3665"/>
                </a:moveTo>
                <a:cubicBezTo>
                  <a:pt x="1657" y="3654"/>
                  <a:pt x="1662" y="3644"/>
                  <a:pt x="1667" y="3635"/>
                </a:cubicBezTo>
                <a:cubicBezTo>
                  <a:pt x="1671" y="3639"/>
                  <a:pt x="1676" y="3642"/>
                  <a:pt x="1680" y="3646"/>
                </a:cubicBezTo>
                <a:cubicBezTo>
                  <a:pt x="1672" y="3652"/>
                  <a:pt x="1664" y="3659"/>
                  <a:pt x="1655" y="3665"/>
                </a:cubicBezTo>
                <a:close/>
                <a:moveTo>
                  <a:pt x="1678" y="3620"/>
                </a:moveTo>
                <a:cubicBezTo>
                  <a:pt x="1683" y="3614"/>
                  <a:pt x="1688" y="3609"/>
                  <a:pt x="1694" y="3605"/>
                </a:cubicBezTo>
                <a:cubicBezTo>
                  <a:pt x="1694" y="3612"/>
                  <a:pt x="1693" y="3620"/>
                  <a:pt x="1692" y="3630"/>
                </a:cubicBezTo>
                <a:cubicBezTo>
                  <a:pt x="1687" y="3627"/>
                  <a:pt x="1683" y="3623"/>
                  <a:pt x="1678" y="3620"/>
                </a:cubicBezTo>
                <a:close/>
                <a:moveTo>
                  <a:pt x="1677" y="3581"/>
                </a:moveTo>
                <a:cubicBezTo>
                  <a:pt x="1670" y="3588"/>
                  <a:pt x="1664" y="3596"/>
                  <a:pt x="1659" y="3604"/>
                </a:cubicBezTo>
                <a:cubicBezTo>
                  <a:pt x="1653" y="3599"/>
                  <a:pt x="1647" y="3595"/>
                  <a:pt x="1642" y="3590"/>
                </a:cubicBezTo>
                <a:cubicBezTo>
                  <a:pt x="1641" y="3586"/>
                  <a:pt x="1641" y="3582"/>
                  <a:pt x="1641" y="3578"/>
                </a:cubicBezTo>
                <a:cubicBezTo>
                  <a:pt x="1657" y="3584"/>
                  <a:pt x="1670" y="3581"/>
                  <a:pt x="1679" y="3580"/>
                </a:cubicBezTo>
                <a:cubicBezTo>
                  <a:pt x="1678" y="3580"/>
                  <a:pt x="1678" y="3581"/>
                  <a:pt x="1677" y="3581"/>
                </a:cubicBezTo>
                <a:close/>
                <a:moveTo>
                  <a:pt x="1645" y="3722"/>
                </a:moveTo>
                <a:cubicBezTo>
                  <a:pt x="1647" y="3728"/>
                  <a:pt x="1654" y="3728"/>
                  <a:pt x="1657" y="3724"/>
                </a:cubicBezTo>
                <a:cubicBezTo>
                  <a:pt x="1660" y="3728"/>
                  <a:pt x="1661" y="3732"/>
                  <a:pt x="1664" y="3735"/>
                </a:cubicBezTo>
                <a:cubicBezTo>
                  <a:pt x="1661" y="3737"/>
                  <a:pt x="1659" y="3740"/>
                  <a:pt x="1656" y="3742"/>
                </a:cubicBezTo>
                <a:cubicBezTo>
                  <a:pt x="1655" y="3741"/>
                  <a:pt x="1654" y="3741"/>
                  <a:pt x="1653" y="3740"/>
                </a:cubicBezTo>
                <a:cubicBezTo>
                  <a:pt x="1635" y="3734"/>
                  <a:pt x="1617" y="3727"/>
                  <a:pt x="1600" y="3717"/>
                </a:cubicBezTo>
                <a:cubicBezTo>
                  <a:pt x="1600" y="3716"/>
                  <a:pt x="1600" y="3716"/>
                  <a:pt x="1600" y="3715"/>
                </a:cubicBezTo>
                <a:cubicBezTo>
                  <a:pt x="1613" y="3706"/>
                  <a:pt x="1626" y="3696"/>
                  <a:pt x="1639" y="3687"/>
                </a:cubicBezTo>
                <a:cubicBezTo>
                  <a:pt x="1640" y="3699"/>
                  <a:pt x="1642" y="3710"/>
                  <a:pt x="1645" y="3722"/>
                </a:cubicBezTo>
                <a:close/>
                <a:moveTo>
                  <a:pt x="1680" y="3834"/>
                </a:moveTo>
                <a:cubicBezTo>
                  <a:pt x="1667" y="3822"/>
                  <a:pt x="1655" y="3809"/>
                  <a:pt x="1642" y="3796"/>
                </a:cubicBezTo>
                <a:cubicBezTo>
                  <a:pt x="1654" y="3782"/>
                  <a:pt x="1666" y="3768"/>
                  <a:pt x="1678" y="3754"/>
                </a:cubicBezTo>
                <a:cubicBezTo>
                  <a:pt x="1684" y="3761"/>
                  <a:pt x="1690" y="3768"/>
                  <a:pt x="1698" y="3774"/>
                </a:cubicBezTo>
                <a:cubicBezTo>
                  <a:pt x="1703" y="3784"/>
                  <a:pt x="1708" y="3794"/>
                  <a:pt x="1715" y="3803"/>
                </a:cubicBezTo>
                <a:cubicBezTo>
                  <a:pt x="1703" y="3814"/>
                  <a:pt x="1692" y="3824"/>
                  <a:pt x="1680" y="3834"/>
                </a:cubicBezTo>
                <a:close/>
                <a:moveTo>
                  <a:pt x="1737" y="3784"/>
                </a:moveTo>
                <a:cubicBezTo>
                  <a:pt x="1733" y="3774"/>
                  <a:pt x="1729" y="3764"/>
                  <a:pt x="1726" y="3752"/>
                </a:cubicBezTo>
                <a:cubicBezTo>
                  <a:pt x="1721" y="3734"/>
                  <a:pt x="1719" y="3720"/>
                  <a:pt x="1719" y="3707"/>
                </a:cubicBezTo>
                <a:cubicBezTo>
                  <a:pt x="1725" y="3701"/>
                  <a:pt x="1732" y="3695"/>
                  <a:pt x="1738" y="3689"/>
                </a:cubicBezTo>
                <a:cubicBezTo>
                  <a:pt x="1758" y="3703"/>
                  <a:pt x="1777" y="3717"/>
                  <a:pt x="1797" y="3730"/>
                </a:cubicBezTo>
                <a:cubicBezTo>
                  <a:pt x="1777" y="3748"/>
                  <a:pt x="1757" y="3766"/>
                  <a:pt x="1737" y="3784"/>
                </a:cubicBezTo>
                <a:close/>
                <a:moveTo>
                  <a:pt x="1810" y="3739"/>
                </a:moveTo>
                <a:cubicBezTo>
                  <a:pt x="1815" y="3743"/>
                  <a:pt x="1821" y="3747"/>
                  <a:pt x="1827" y="3750"/>
                </a:cubicBezTo>
                <a:cubicBezTo>
                  <a:pt x="1811" y="3773"/>
                  <a:pt x="1795" y="3796"/>
                  <a:pt x="1780" y="3818"/>
                </a:cubicBezTo>
                <a:cubicBezTo>
                  <a:pt x="1775" y="3823"/>
                  <a:pt x="1769" y="3828"/>
                  <a:pt x="1764" y="3833"/>
                </a:cubicBezTo>
                <a:cubicBezTo>
                  <a:pt x="1757" y="3825"/>
                  <a:pt x="1752" y="3816"/>
                  <a:pt x="1746" y="3808"/>
                </a:cubicBezTo>
                <a:cubicBezTo>
                  <a:pt x="1745" y="3805"/>
                  <a:pt x="1744" y="3801"/>
                  <a:pt x="1742" y="3797"/>
                </a:cubicBezTo>
                <a:cubicBezTo>
                  <a:pt x="1765" y="3778"/>
                  <a:pt x="1787" y="3759"/>
                  <a:pt x="1810" y="3739"/>
                </a:cubicBezTo>
                <a:close/>
                <a:moveTo>
                  <a:pt x="1751" y="3895"/>
                </a:moveTo>
                <a:cubicBezTo>
                  <a:pt x="1755" y="3898"/>
                  <a:pt x="1760" y="3901"/>
                  <a:pt x="1764" y="3904"/>
                </a:cubicBezTo>
                <a:cubicBezTo>
                  <a:pt x="1759" y="3901"/>
                  <a:pt x="1756" y="3898"/>
                  <a:pt x="1751" y="3894"/>
                </a:cubicBezTo>
                <a:cubicBezTo>
                  <a:pt x="1759" y="3884"/>
                  <a:pt x="1766" y="3873"/>
                  <a:pt x="1774" y="3863"/>
                </a:cubicBezTo>
                <a:cubicBezTo>
                  <a:pt x="1781" y="3868"/>
                  <a:pt x="1788" y="3873"/>
                  <a:pt x="1796" y="3878"/>
                </a:cubicBezTo>
                <a:cubicBezTo>
                  <a:pt x="1788" y="3888"/>
                  <a:pt x="1780" y="3899"/>
                  <a:pt x="1771" y="3909"/>
                </a:cubicBezTo>
                <a:cubicBezTo>
                  <a:pt x="1770" y="3908"/>
                  <a:pt x="1768" y="3907"/>
                  <a:pt x="1766" y="3906"/>
                </a:cubicBezTo>
                <a:cubicBezTo>
                  <a:pt x="1768" y="3907"/>
                  <a:pt x="1769" y="3908"/>
                  <a:pt x="1771" y="3910"/>
                </a:cubicBezTo>
                <a:cubicBezTo>
                  <a:pt x="1735" y="3953"/>
                  <a:pt x="1697" y="3995"/>
                  <a:pt x="1657" y="4033"/>
                </a:cubicBezTo>
                <a:cubicBezTo>
                  <a:pt x="1688" y="3986"/>
                  <a:pt x="1719" y="3940"/>
                  <a:pt x="1751" y="3895"/>
                </a:cubicBezTo>
                <a:close/>
                <a:moveTo>
                  <a:pt x="1951" y="3834"/>
                </a:moveTo>
                <a:cubicBezTo>
                  <a:pt x="1942" y="3842"/>
                  <a:pt x="1933" y="3851"/>
                  <a:pt x="1923" y="3860"/>
                </a:cubicBezTo>
                <a:cubicBezTo>
                  <a:pt x="1922" y="3854"/>
                  <a:pt x="1920" y="3849"/>
                  <a:pt x="1919" y="3844"/>
                </a:cubicBezTo>
                <a:cubicBezTo>
                  <a:pt x="1924" y="3835"/>
                  <a:pt x="1929" y="3825"/>
                  <a:pt x="1935" y="3815"/>
                </a:cubicBezTo>
                <a:cubicBezTo>
                  <a:pt x="1942" y="3819"/>
                  <a:pt x="1949" y="3823"/>
                  <a:pt x="1956" y="3827"/>
                </a:cubicBezTo>
                <a:cubicBezTo>
                  <a:pt x="1954" y="3829"/>
                  <a:pt x="1953" y="3831"/>
                  <a:pt x="1951" y="3834"/>
                </a:cubicBezTo>
                <a:close/>
                <a:moveTo>
                  <a:pt x="1902" y="3776"/>
                </a:moveTo>
                <a:cubicBezTo>
                  <a:pt x="1901" y="3772"/>
                  <a:pt x="1900" y="3767"/>
                  <a:pt x="1899" y="3762"/>
                </a:cubicBezTo>
                <a:cubicBezTo>
                  <a:pt x="1915" y="3740"/>
                  <a:pt x="1931" y="3719"/>
                  <a:pt x="1946" y="3698"/>
                </a:cubicBezTo>
                <a:cubicBezTo>
                  <a:pt x="1952" y="3701"/>
                  <a:pt x="1959" y="3705"/>
                  <a:pt x="1966" y="3708"/>
                </a:cubicBezTo>
                <a:cubicBezTo>
                  <a:pt x="1952" y="3735"/>
                  <a:pt x="1939" y="3763"/>
                  <a:pt x="1925" y="3790"/>
                </a:cubicBezTo>
                <a:cubicBezTo>
                  <a:pt x="1918" y="3786"/>
                  <a:pt x="1910" y="3781"/>
                  <a:pt x="1902" y="3776"/>
                </a:cubicBezTo>
                <a:close/>
                <a:moveTo>
                  <a:pt x="1965" y="3813"/>
                </a:moveTo>
                <a:cubicBezTo>
                  <a:pt x="1958" y="3809"/>
                  <a:pt x="1950" y="3804"/>
                  <a:pt x="1942" y="3800"/>
                </a:cubicBezTo>
                <a:cubicBezTo>
                  <a:pt x="1957" y="3773"/>
                  <a:pt x="1971" y="3746"/>
                  <a:pt x="1986" y="3718"/>
                </a:cubicBezTo>
                <a:cubicBezTo>
                  <a:pt x="1993" y="3722"/>
                  <a:pt x="2001" y="3726"/>
                  <a:pt x="2009" y="3730"/>
                </a:cubicBezTo>
                <a:cubicBezTo>
                  <a:pt x="1999" y="3751"/>
                  <a:pt x="1989" y="3773"/>
                  <a:pt x="1978" y="3794"/>
                </a:cubicBezTo>
                <a:cubicBezTo>
                  <a:pt x="1974" y="3800"/>
                  <a:pt x="1970" y="3807"/>
                  <a:pt x="1965" y="3813"/>
                </a:cubicBezTo>
                <a:close/>
                <a:moveTo>
                  <a:pt x="2009" y="3880"/>
                </a:moveTo>
                <a:cubicBezTo>
                  <a:pt x="1991" y="3910"/>
                  <a:pt x="1973" y="3939"/>
                  <a:pt x="1952" y="3968"/>
                </a:cubicBezTo>
                <a:cubicBezTo>
                  <a:pt x="1950" y="3970"/>
                  <a:pt x="1951" y="3973"/>
                  <a:pt x="1953" y="3974"/>
                </a:cubicBezTo>
                <a:cubicBezTo>
                  <a:pt x="1929" y="4004"/>
                  <a:pt x="1904" y="4033"/>
                  <a:pt x="1879" y="4062"/>
                </a:cubicBezTo>
                <a:cubicBezTo>
                  <a:pt x="1919" y="3991"/>
                  <a:pt x="1958" y="3920"/>
                  <a:pt x="1996" y="3847"/>
                </a:cubicBezTo>
                <a:cubicBezTo>
                  <a:pt x="2003" y="3851"/>
                  <a:pt x="2011" y="3855"/>
                  <a:pt x="2018" y="3859"/>
                </a:cubicBezTo>
                <a:cubicBezTo>
                  <a:pt x="2015" y="3866"/>
                  <a:pt x="2012" y="3873"/>
                  <a:pt x="2009" y="3880"/>
                </a:cubicBezTo>
                <a:close/>
                <a:moveTo>
                  <a:pt x="2048" y="3689"/>
                </a:moveTo>
                <a:cubicBezTo>
                  <a:pt x="2045" y="3694"/>
                  <a:pt x="2041" y="3699"/>
                  <a:pt x="2038" y="3704"/>
                </a:cubicBezTo>
                <a:cubicBezTo>
                  <a:pt x="2037" y="3700"/>
                  <a:pt x="2037" y="3697"/>
                  <a:pt x="2036" y="3694"/>
                </a:cubicBezTo>
                <a:cubicBezTo>
                  <a:pt x="2041" y="3683"/>
                  <a:pt x="2046" y="3672"/>
                  <a:pt x="2050" y="3661"/>
                </a:cubicBezTo>
                <a:cubicBezTo>
                  <a:pt x="2050" y="3661"/>
                  <a:pt x="2051" y="3662"/>
                  <a:pt x="2051" y="3662"/>
                </a:cubicBezTo>
                <a:cubicBezTo>
                  <a:pt x="2050" y="3671"/>
                  <a:pt x="2049" y="3680"/>
                  <a:pt x="2048" y="3689"/>
                </a:cubicBezTo>
                <a:close/>
                <a:moveTo>
                  <a:pt x="2057" y="3834"/>
                </a:moveTo>
                <a:cubicBezTo>
                  <a:pt x="2059" y="3826"/>
                  <a:pt x="2062" y="3818"/>
                  <a:pt x="2065" y="3810"/>
                </a:cubicBezTo>
                <a:cubicBezTo>
                  <a:pt x="2072" y="3797"/>
                  <a:pt x="2080" y="3783"/>
                  <a:pt x="2087" y="3769"/>
                </a:cubicBezTo>
                <a:cubicBezTo>
                  <a:pt x="2093" y="3772"/>
                  <a:pt x="2099" y="3775"/>
                  <a:pt x="2105" y="3778"/>
                </a:cubicBezTo>
                <a:cubicBezTo>
                  <a:pt x="2089" y="3800"/>
                  <a:pt x="2073" y="3823"/>
                  <a:pt x="2057" y="3844"/>
                </a:cubicBezTo>
                <a:cubicBezTo>
                  <a:pt x="2057" y="3841"/>
                  <a:pt x="2057" y="3838"/>
                  <a:pt x="2057" y="3834"/>
                </a:cubicBezTo>
                <a:close/>
                <a:moveTo>
                  <a:pt x="2094" y="3754"/>
                </a:moveTo>
                <a:cubicBezTo>
                  <a:pt x="2102" y="3738"/>
                  <a:pt x="2109" y="3722"/>
                  <a:pt x="2116" y="3705"/>
                </a:cubicBezTo>
                <a:cubicBezTo>
                  <a:pt x="2122" y="3709"/>
                  <a:pt x="2128" y="3712"/>
                  <a:pt x="2135" y="3715"/>
                </a:cubicBezTo>
                <a:cubicBezTo>
                  <a:pt x="2134" y="3722"/>
                  <a:pt x="2134" y="3730"/>
                  <a:pt x="2133" y="3737"/>
                </a:cubicBezTo>
                <a:cubicBezTo>
                  <a:pt x="2127" y="3746"/>
                  <a:pt x="2120" y="3755"/>
                  <a:pt x="2114" y="3764"/>
                </a:cubicBezTo>
                <a:cubicBezTo>
                  <a:pt x="2107" y="3761"/>
                  <a:pt x="2101" y="3757"/>
                  <a:pt x="2094" y="3754"/>
                </a:cubicBezTo>
                <a:close/>
                <a:moveTo>
                  <a:pt x="2059" y="3862"/>
                </a:moveTo>
                <a:cubicBezTo>
                  <a:pt x="2080" y="3837"/>
                  <a:pt x="2101" y="3812"/>
                  <a:pt x="2120" y="3786"/>
                </a:cubicBezTo>
                <a:cubicBezTo>
                  <a:pt x="2123" y="3787"/>
                  <a:pt x="2125" y="3788"/>
                  <a:pt x="2127" y="3789"/>
                </a:cubicBezTo>
                <a:cubicBezTo>
                  <a:pt x="2124" y="3822"/>
                  <a:pt x="2119" y="3855"/>
                  <a:pt x="2114" y="3888"/>
                </a:cubicBezTo>
                <a:cubicBezTo>
                  <a:pt x="2096" y="3880"/>
                  <a:pt x="2077" y="3871"/>
                  <a:pt x="2059" y="3862"/>
                </a:cubicBezTo>
                <a:close/>
                <a:moveTo>
                  <a:pt x="2119" y="3929"/>
                </a:moveTo>
                <a:cubicBezTo>
                  <a:pt x="2124" y="3926"/>
                  <a:pt x="2128" y="3924"/>
                  <a:pt x="2133" y="3920"/>
                </a:cubicBezTo>
                <a:cubicBezTo>
                  <a:pt x="2120" y="3961"/>
                  <a:pt x="2107" y="4001"/>
                  <a:pt x="2093" y="4041"/>
                </a:cubicBezTo>
                <a:cubicBezTo>
                  <a:pt x="2103" y="4004"/>
                  <a:pt x="2111" y="3966"/>
                  <a:pt x="2119" y="3929"/>
                </a:cubicBezTo>
                <a:close/>
                <a:moveTo>
                  <a:pt x="2025" y="4256"/>
                </a:moveTo>
                <a:cubicBezTo>
                  <a:pt x="2037" y="4223"/>
                  <a:pt x="2048" y="4190"/>
                  <a:pt x="2059" y="4157"/>
                </a:cubicBezTo>
                <a:cubicBezTo>
                  <a:pt x="2094" y="4080"/>
                  <a:pt x="2125" y="4001"/>
                  <a:pt x="2153" y="3920"/>
                </a:cubicBezTo>
                <a:cubicBezTo>
                  <a:pt x="2154" y="3920"/>
                  <a:pt x="2155" y="3921"/>
                  <a:pt x="2155" y="3921"/>
                </a:cubicBezTo>
                <a:cubicBezTo>
                  <a:pt x="2118" y="4035"/>
                  <a:pt x="2075" y="4148"/>
                  <a:pt x="2025" y="4256"/>
                </a:cubicBezTo>
                <a:close/>
                <a:moveTo>
                  <a:pt x="2140" y="3897"/>
                </a:moveTo>
                <a:cubicBezTo>
                  <a:pt x="2139" y="3898"/>
                  <a:pt x="2139" y="3898"/>
                  <a:pt x="2138" y="3899"/>
                </a:cubicBezTo>
                <a:cubicBezTo>
                  <a:pt x="2134" y="3897"/>
                  <a:pt x="2131" y="3896"/>
                  <a:pt x="2127" y="3894"/>
                </a:cubicBezTo>
                <a:cubicBezTo>
                  <a:pt x="2128" y="3889"/>
                  <a:pt x="2129" y="3884"/>
                  <a:pt x="2130" y="3879"/>
                </a:cubicBezTo>
                <a:cubicBezTo>
                  <a:pt x="2140" y="3854"/>
                  <a:pt x="2148" y="3829"/>
                  <a:pt x="2157" y="3803"/>
                </a:cubicBezTo>
                <a:cubicBezTo>
                  <a:pt x="2160" y="3805"/>
                  <a:pt x="2163" y="3806"/>
                  <a:pt x="2166" y="3807"/>
                </a:cubicBezTo>
                <a:cubicBezTo>
                  <a:pt x="2158" y="3837"/>
                  <a:pt x="2149" y="3867"/>
                  <a:pt x="2140" y="3897"/>
                </a:cubicBezTo>
                <a:close/>
                <a:moveTo>
                  <a:pt x="2162" y="3646"/>
                </a:moveTo>
                <a:cubicBezTo>
                  <a:pt x="2164" y="3647"/>
                  <a:pt x="2166" y="3648"/>
                  <a:pt x="2168" y="3649"/>
                </a:cubicBezTo>
                <a:cubicBezTo>
                  <a:pt x="2168" y="3660"/>
                  <a:pt x="2167" y="3671"/>
                  <a:pt x="2167" y="3683"/>
                </a:cubicBezTo>
                <a:cubicBezTo>
                  <a:pt x="2164" y="3688"/>
                  <a:pt x="2161" y="3694"/>
                  <a:pt x="2157" y="3699"/>
                </a:cubicBezTo>
                <a:cubicBezTo>
                  <a:pt x="2159" y="3681"/>
                  <a:pt x="2161" y="3664"/>
                  <a:pt x="2162" y="3646"/>
                </a:cubicBezTo>
                <a:close/>
                <a:moveTo>
                  <a:pt x="2152" y="3744"/>
                </a:moveTo>
                <a:cubicBezTo>
                  <a:pt x="2156" y="3739"/>
                  <a:pt x="2159" y="3734"/>
                  <a:pt x="2163" y="3729"/>
                </a:cubicBezTo>
                <a:cubicBezTo>
                  <a:pt x="2164" y="3729"/>
                  <a:pt x="2165" y="3730"/>
                  <a:pt x="2167" y="3730"/>
                </a:cubicBezTo>
                <a:cubicBezTo>
                  <a:pt x="2167" y="3739"/>
                  <a:pt x="2166" y="3747"/>
                  <a:pt x="2166" y="3755"/>
                </a:cubicBezTo>
                <a:cubicBezTo>
                  <a:pt x="2163" y="3765"/>
                  <a:pt x="2160" y="3775"/>
                  <a:pt x="2156" y="3786"/>
                </a:cubicBezTo>
                <a:cubicBezTo>
                  <a:pt x="2153" y="3784"/>
                  <a:pt x="2150" y="3782"/>
                  <a:pt x="2146" y="3781"/>
                </a:cubicBezTo>
                <a:cubicBezTo>
                  <a:pt x="2148" y="3769"/>
                  <a:pt x="2150" y="3756"/>
                  <a:pt x="2152" y="3744"/>
                </a:cubicBezTo>
                <a:close/>
                <a:moveTo>
                  <a:pt x="2151" y="3801"/>
                </a:moveTo>
                <a:cubicBezTo>
                  <a:pt x="2146" y="3815"/>
                  <a:pt x="2142" y="3830"/>
                  <a:pt x="2137" y="3845"/>
                </a:cubicBezTo>
                <a:cubicBezTo>
                  <a:pt x="2139" y="3829"/>
                  <a:pt x="2141" y="3813"/>
                  <a:pt x="2144" y="3797"/>
                </a:cubicBezTo>
                <a:cubicBezTo>
                  <a:pt x="2146" y="3798"/>
                  <a:pt x="2149" y="3799"/>
                  <a:pt x="2151" y="3801"/>
                </a:cubicBezTo>
                <a:close/>
                <a:moveTo>
                  <a:pt x="2126" y="3683"/>
                </a:moveTo>
                <a:cubicBezTo>
                  <a:pt x="2130" y="3679"/>
                  <a:pt x="2134" y="3674"/>
                  <a:pt x="2138" y="3670"/>
                </a:cubicBezTo>
                <a:cubicBezTo>
                  <a:pt x="2137" y="3677"/>
                  <a:pt x="2137" y="3685"/>
                  <a:pt x="2136" y="3692"/>
                </a:cubicBezTo>
                <a:cubicBezTo>
                  <a:pt x="2132" y="3690"/>
                  <a:pt x="2129" y="3688"/>
                  <a:pt x="2125" y="3685"/>
                </a:cubicBezTo>
                <a:cubicBezTo>
                  <a:pt x="2125" y="3685"/>
                  <a:pt x="2126" y="3684"/>
                  <a:pt x="2126" y="3683"/>
                </a:cubicBezTo>
                <a:close/>
                <a:moveTo>
                  <a:pt x="2090" y="3563"/>
                </a:moveTo>
                <a:cubicBezTo>
                  <a:pt x="2091" y="3560"/>
                  <a:pt x="2093" y="3557"/>
                  <a:pt x="2094" y="3553"/>
                </a:cubicBezTo>
                <a:cubicBezTo>
                  <a:pt x="2101" y="3546"/>
                  <a:pt x="2108" y="3539"/>
                  <a:pt x="2114" y="3532"/>
                </a:cubicBezTo>
                <a:cubicBezTo>
                  <a:pt x="2116" y="3529"/>
                  <a:pt x="2118" y="3527"/>
                  <a:pt x="2120" y="3524"/>
                </a:cubicBezTo>
                <a:cubicBezTo>
                  <a:pt x="2111" y="3548"/>
                  <a:pt x="2102" y="3571"/>
                  <a:pt x="2092" y="3595"/>
                </a:cubicBezTo>
                <a:cubicBezTo>
                  <a:pt x="2088" y="3592"/>
                  <a:pt x="2084" y="3590"/>
                  <a:pt x="2080" y="3588"/>
                </a:cubicBezTo>
                <a:cubicBezTo>
                  <a:pt x="2083" y="3580"/>
                  <a:pt x="2087" y="3571"/>
                  <a:pt x="2090" y="3563"/>
                </a:cubicBezTo>
                <a:close/>
                <a:moveTo>
                  <a:pt x="2076" y="3605"/>
                </a:moveTo>
                <a:cubicBezTo>
                  <a:pt x="2079" y="3606"/>
                  <a:pt x="2082" y="3608"/>
                  <a:pt x="2086" y="3609"/>
                </a:cubicBezTo>
                <a:cubicBezTo>
                  <a:pt x="2080" y="3622"/>
                  <a:pt x="2075" y="3634"/>
                  <a:pt x="2070" y="3647"/>
                </a:cubicBezTo>
                <a:cubicBezTo>
                  <a:pt x="2069" y="3647"/>
                  <a:pt x="2069" y="3646"/>
                  <a:pt x="2069" y="3646"/>
                </a:cubicBezTo>
                <a:cubicBezTo>
                  <a:pt x="2071" y="3632"/>
                  <a:pt x="2073" y="3618"/>
                  <a:pt x="2076" y="3605"/>
                </a:cubicBezTo>
                <a:close/>
                <a:moveTo>
                  <a:pt x="2078" y="3682"/>
                </a:moveTo>
                <a:cubicBezTo>
                  <a:pt x="2081" y="3684"/>
                  <a:pt x="2083" y="3685"/>
                  <a:pt x="2086" y="3687"/>
                </a:cubicBezTo>
                <a:cubicBezTo>
                  <a:pt x="2085" y="3689"/>
                  <a:pt x="2084" y="3692"/>
                  <a:pt x="2083" y="3695"/>
                </a:cubicBezTo>
                <a:cubicBezTo>
                  <a:pt x="2076" y="3703"/>
                  <a:pt x="2068" y="3712"/>
                  <a:pt x="2060" y="3720"/>
                </a:cubicBezTo>
                <a:cubicBezTo>
                  <a:pt x="2066" y="3708"/>
                  <a:pt x="2072" y="3695"/>
                  <a:pt x="2078" y="3682"/>
                </a:cubicBezTo>
                <a:close/>
                <a:moveTo>
                  <a:pt x="2051" y="3593"/>
                </a:moveTo>
                <a:cubicBezTo>
                  <a:pt x="2054" y="3594"/>
                  <a:pt x="2056" y="3595"/>
                  <a:pt x="2059" y="3597"/>
                </a:cubicBezTo>
                <a:cubicBezTo>
                  <a:pt x="2058" y="3604"/>
                  <a:pt x="2057" y="3611"/>
                  <a:pt x="2056" y="3619"/>
                </a:cubicBezTo>
                <a:cubicBezTo>
                  <a:pt x="2054" y="3623"/>
                  <a:pt x="2053" y="3627"/>
                  <a:pt x="2051" y="3631"/>
                </a:cubicBezTo>
                <a:cubicBezTo>
                  <a:pt x="2047" y="3627"/>
                  <a:pt x="2042" y="3623"/>
                  <a:pt x="2038" y="3619"/>
                </a:cubicBezTo>
                <a:cubicBezTo>
                  <a:pt x="2042" y="3610"/>
                  <a:pt x="2047" y="3602"/>
                  <a:pt x="2051" y="3593"/>
                </a:cubicBezTo>
                <a:close/>
                <a:moveTo>
                  <a:pt x="2041" y="3654"/>
                </a:moveTo>
                <a:cubicBezTo>
                  <a:pt x="2038" y="3661"/>
                  <a:pt x="2035" y="3669"/>
                  <a:pt x="2032" y="3676"/>
                </a:cubicBezTo>
                <a:cubicBezTo>
                  <a:pt x="2030" y="3666"/>
                  <a:pt x="2029" y="3658"/>
                  <a:pt x="2028" y="3653"/>
                </a:cubicBezTo>
                <a:cubicBezTo>
                  <a:pt x="2028" y="3649"/>
                  <a:pt x="2027" y="3645"/>
                  <a:pt x="2027" y="3642"/>
                </a:cubicBezTo>
                <a:cubicBezTo>
                  <a:pt x="2032" y="3646"/>
                  <a:pt x="2036" y="3650"/>
                  <a:pt x="2041" y="3654"/>
                </a:cubicBezTo>
                <a:close/>
                <a:moveTo>
                  <a:pt x="2021" y="3843"/>
                </a:moveTo>
                <a:cubicBezTo>
                  <a:pt x="2015" y="3840"/>
                  <a:pt x="2009" y="3837"/>
                  <a:pt x="2003" y="3834"/>
                </a:cubicBezTo>
                <a:cubicBezTo>
                  <a:pt x="2008" y="3824"/>
                  <a:pt x="2014" y="3814"/>
                  <a:pt x="2019" y="3804"/>
                </a:cubicBezTo>
                <a:cubicBezTo>
                  <a:pt x="2020" y="3818"/>
                  <a:pt x="2021" y="3831"/>
                  <a:pt x="2021" y="3843"/>
                </a:cubicBezTo>
                <a:close/>
                <a:moveTo>
                  <a:pt x="2009" y="3710"/>
                </a:moveTo>
                <a:cubicBezTo>
                  <a:pt x="2004" y="3707"/>
                  <a:pt x="1999" y="3705"/>
                  <a:pt x="1994" y="3702"/>
                </a:cubicBezTo>
                <a:cubicBezTo>
                  <a:pt x="1998" y="3695"/>
                  <a:pt x="2002" y="3687"/>
                  <a:pt x="2006" y="3680"/>
                </a:cubicBezTo>
                <a:cubicBezTo>
                  <a:pt x="2007" y="3690"/>
                  <a:pt x="2008" y="3700"/>
                  <a:pt x="2009" y="3710"/>
                </a:cubicBezTo>
                <a:close/>
                <a:moveTo>
                  <a:pt x="2000" y="3633"/>
                </a:moveTo>
                <a:cubicBezTo>
                  <a:pt x="2000" y="3634"/>
                  <a:pt x="2001" y="3635"/>
                  <a:pt x="2001" y="3636"/>
                </a:cubicBezTo>
                <a:cubicBezTo>
                  <a:pt x="1992" y="3655"/>
                  <a:pt x="1983" y="3673"/>
                  <a:pt x="1974" y="3691"/>
                </a:cubicBezTo>
                <a:cubicBezTo>
                  <a:pt x="1968" y="3688"/>
                  <a:pt x="1963" y="3685"/>
                  <a:pt x="1957" y="3682"/>
                </a:cubicBezTo>
                <a:cubicBezTo>
                  <a:pt x="1960" y="3678"/>
                  <a:pt x="1964" y="3673"/>
                  <a:pt x="1967" y="3669"/>
                </a:cubicBezTo>
                <a:cubicBezTo>
                  <a:pt x="1978" y="3657"/>
                  <a:pt x="1989" y="3645"/>
                  <a:pt x="2000" y="3633"/>
                </a:cubicBezTo>
                <a:close/>
                <a:moveTo>
                  <a:pt x="1931" y="3643"/>
                </a:moveTo>
                <a:cubicBezTo>
                  <a:pt x="1943" y="3641"/>
                  <a:pt x="1955" y="3638"/>
                  <a:pt x="1966" y="3635"/>
                </a:cubicBezTo>
                <a:cubicBezTo>
                  <a:pt x="1956" y="3646"/>
                  <a:pt x="1944" y="3658"/>
                  <a:pt x="1933" y="3669"/>
                </a:cubicBezTo>
                <a:cubicBezTo>
                  <a:pt x="1928" y="3666"/>
                  <a:pt x="1923" y="3664"/>
                  <a:pt x="1918" y="3661"/>
                </a:cubicBezTo>
                <a:cubicBezTo>
                  <a:pt x="1922" y="3655"/>
                  <a:pt x="1926" y="3649"/>
                  <a:pt x="1931" y="3643"/>
                </a:cubicBezTo>
                <a:close/>
                <a:moveTo>
                  <a:pt x="1907" y="3677"/>
                </a:moveTo>
                <a:cubicBezTo>
                  <a:pt x="1911" y="3679"/>
                  <a:pt x="1915" y="3681"/>
                  <a:pt x="1919" y="3683"/>
                </a:cubicBezTo>
                <a:cubicBezTo>
                  <a:pt x="1909" y="3693"/>
                  <a:pt x="1900" y="3704"/>
                  <a:pt x="1890" y="3714"/>
                </a:cubicBezTo>
                <a:cubicBezTo>
                  <a:pt x="1889" y="3710"/>
                  <a:pt x="1889" y="3706"/>
                  <a:pt x="1888" y="3703"/>
                </a:cubicBezTo>
                <a:cubicBezTo>
                  <a:pt x="1894" y="3694"/>
                  <a:pt x="1900" y="3685"/>
                  <a:pt x="1907" y="3677"/>
                </a:cubicBezTo>
                <a:close/>
                <a:moveTo>
                  <a:pt x="1882" y="3789"/>
                </a:moveTo>
                <a:cubicBezTo>
                  <a:pt x="1887" y="3808"/>
                  <a:pt x="1893" y="3827"/>
                  <a:pt x="1898" y="3846"/>
                </a:cubicBezTo>
                <a:cubicBezTo>
                  <a:pt x="1892" y="3858"/>
                  <a:pt x="1886" y="3870"/>
                  <a:pt x="1880" y="3883"/>
                </a:cubicBezTo>
                <a:cubicBezTo>
                  <a:pt x="1882" y="3851"/>
                  <a:pt x="1882" y="3820"/>
                  <a:pt x="1882" y="3789"/>
                </a:cubicBezTo>
                <a:close/>
                <a:moveTo>
                  <a:pt x="1875" y="3956"/>
                </a:moveTo>
                <a:cubicBezTo>
                  <a:pt x="1875" y="3954"/>
                  <a:pt x="1875" y="3953"/>
                  <a:pt x="1876" y="3951"/>
                </a:cubicBezTo>
                <a:cubicBezTo>
                  <a:pt x="1889" y="3935"/>
                  <a:pt x="1903" y="3918"/>
                  <a:pt x="1916" y="3901"/>
                </a:cubicBezTo>
                <a:cubicBezTo>
                  <a:pt x="1916" y="3902"/>
                  <a:pt x="1916" y="3902"/>
                  <a:pt x="1916" y="3903"/>
                </a:cubicBezTo>
                <a:cubicBezTo>
                  <a:pt x="1887" y="3949"/>
                  <a:pt x="1855" y="3992"/>
                  <a:pt x="1817" y="4033"/>
                </a:cubicBezTo>
                <a:cubicBezTo>
                  <a:pt x="1823" y="4023"/>
                  <a:pt x="1828" y="4013"/>
                  <a:pt x="1833" y="4003"/>
                </a:cubicBezTo>
                <a:cubicBezTo>
                  <a:pt x="1846" y="3988"/>
                  <a:pt x="1858" y="3973"/>
                  <a:pt x="1870" y="3958"/>
                </a:cubicBezTo>
                <a:cubicBezTo>
                  <a:pt x="1872" y="3959"/>
                  <a:pt x="1875" y="3959"/>
                  <a:pt x="1875" y="3956"/>
                </a:cubicBezTo>
                <a:close/>
                <a:moveTo>
                  <a:pt x="1870" y="3903"/>
                </a:moveTo>
                <a:cubicBezTo>
                  <a:pt x="1868" y="3907"/>
                  <a:pt x="1867" y="3910"/>
                  <a:pt x="1865" y="3913"/>
                </a:cubicBezTo>
                <a:cubicBezTo>
                  <a:pt x="1783" y="3985"/>
                  <a:pt x="1697" y="4052"/>
                  <a:pt x="1606" y="4113"/>
                </a:cubicBezTo>
                <a:cubicBezTo>
                  <a:pt x="1618" y="4093"/>
                  <a:pt x="1631" y="4073"/>
                  <a:pt x="1644" y="4054"/>
                </a:cubicBezTo>
                <a:cubicBezTo>
                  <a:pt x="1692" y="4013"/>
                  <a:pt x="1737" y="3966"/>
                  <a:pt x="1780" y="3916"/>
                </a:cubicBezTo>
                <a:cubicBezTo>
                  <a:pt x="1792" y="3925"/>
                  <a:pt x="1805" y="3934"/>
                  <a:pt x="1818" y="3943"/>
                </a:cubicBezTo>
                <a:cubicBezTo>
                  <a:pt x="1820" y="3944"/>
                  <a:pt x="1821" y="3942"/>
                  <a:pt x="1819" y="3941"/>
                </a:cubicBezTo>
                <a:cubicBezTo>
                  <a:pt x="1806" y="3933"/>
                  <a:pt x="1793" y="3924"/>
                  <a:pt x="1780" y="3915"/>
                </a:cubicBezTo>
                <a:cubicBezTo>
                  <a:pt x="1789" y="3905"/>
                  <a:pt x="1797" y="3894"/>
                  <a:pt x="1806" y="3884"/>
                </a:cubicBezTo>
                <a:cubicBezTo>
                  <a:pt x="1811" y="3887"/>
                  <a:pt x="1817" y="3891"/>
                  <a:pt x="1823" y="3894"/>
                </a:cubicBezTo>
                <a:cubicBezTo>
                  <a:pt x="1824" y="3895"/>
                  <a:pt x="1826" y="3893"/>
                  <a:pt x="1824" y="3892"/>
                </a:cubicBezTo>
                <a:cubicBezTo>
                  <a:pt x="1819" y="3888"/>
                  <a:pt x="1814" y="3883"/>
                  <a:pt x="1809" y="3879"/>
                </a:cubicBezTo>
                <a:cubicBezTo>
                  <a:pt x="1829" y="3855"/>
                  <a:pt x="1849" y="3830"/>
                  <a:pt x="1867" y="3805"/>
                </a:cubicBezTo>
                <a:cubicBezTo>
                  <a:pt x="1869" y="3838"/>
                  <a:pt x="1870" y="3871"/>
                  <a:pt x="1870" y="3903"/>
                </a:cubicBezTo>
                <a:close/>
                <a:moveTo>
                  <a:pt x="1866" y="3784"/>
                </a:moveTo>
                <a:cubicBezTo>
                  <a:pt x="1845" y="3813"/>
                  <a:pt x="1823" y="3842"/>
                  <a:pt x="1801" y="3871"/>
                </a:cubicBezTo>
                <a:cubicBezTo>
                  <a:pt x="1794" y="3865"/>
                  <a:pt x="1787" y="3859"/>
                  <a:pt x="1781" y="3852"/>
                </a:cubicBezTo>
                <a:cubicBezTo>
                  <a:pt x="1788" y="3843"/>
                  <a:pt x="1794" y="3834"/>
                  <a:pt x="1801" y="3825"/>
                </a:cubicBezTo>
                <a:cubicBezTo>
                  <a:pt x="1821" y="3807"/>
                  <a:pt x="1840" y="3789"/>
                  <a:pt x="1860" y="3771"/>
                </a:cubicBezTo>
                <a:cubicBezTo>
                  <a:pt x="1862" y="3772"/>
                  <a:pt x="1864" y="3773"/>
                  <a:pt x="1866" y="3774"/>
                </a:cubicBezTo>
                <a:cubicBezTo>
                  <a:pt x="1866" y="3777"/>
                  <a:pt x="1866" y="3781"/>
                  <a:pt x="1866" y="3784"/>
                </a:cubicBezTo>
                <a:close/>
                <a:moveTo>
                  <a:pt x="1860" y="3697"/>
                </a:moveTo>
                <a:cubicBezTo>
                  <a:pt x="1860" y="3699"/>
                  <a:pt x="1860" y="3700"/>
                  <a:pt x="1860" y="3702"/>
                </a:cubicBezTo>
                <a:cubicBezTo>
                  <a:pt x="1853" y="3713"/>
                  <a:pt x="1845" y="3724"/>
                  <a:pt x="1837" y="3735"/>
                </a:cubicBezTo>
                <a:cubicBezTo>
                  <a:pt x="1833" y="3732"/>
                  <a:pt x="1829" y="3729"/>
                  <a:pt x="1824" y="3726"/>
                </a:cubicBezTo>
                <a:cubicBezTo>
                  <a:pt x="1836" y="3715"/>
                  <a:pt x="1848" y="3705"/>
                  <a:pt x="1859" y="3694"/>
                </a:cubicBezTo>
                <a:cubicBezTo>
                  <a:pt x="1859" y="3695"/>
                  <a:pt x="1860" y="3696"/>
                  <a:pt x="1860" y="3697"/>
                </a:cubicBezTo>
                <a:close/>
                <a:moveTo>
                  <a:pt x="1833" y="3637"/>
                </a:moveTo>
                <a:cubicBezTo>
                  <a:pt x="1838" y="3640"/>
                  <a:pt x="1844" y="3643"/>
                  <a:pt x="1850" y="3646"/>
                </a:cubicBezTo>
                <a:cubicBezTo>
                  <a:pt x="1851" y="3656"/>
                  <a:pt x="1853" y="3666"/>
                  <a:pt x="1855" y="3676"/>
                </a:cubicBezTo>
                <a:cubicBezTo>
                  <a:pt x="1841" y="3690"/>
                  <a:pt x="1826" y="3703"/>
                  <a:pt x="1811" y="3717"/>
                </a:cubicBezTo>
                <a:cubicBezTo>
                  <a:pt x="1802" y="3711"/>
                  <a:pt x="1793" y="3705"/>
                  <a:pt x="1784" y="3698"/>
                </a:cubicBezTo>
                <a:cubicBezTo>
                  <a:pt x="1774" y="3691"/>
                  <a:pt x="1764" y="3683"/>
                  <a:pt x="1753" y="3676"/>
                </a:cubicBezTo>
                <a:cubicBezTo>
                  <a:pt x="1770" y="3660"/>
                  <a:pt x="1788" y="3644"/>
                  <a:pt x="1805" y="3628"/>
                </a:cubicBezTo>
                <a:cubicBezTo>
                  <a:pt x="1814" y="3632"/>
                  <a:pt x="1823" y="3634"/>
                  <a:pt x="1833" y="3637"/>
                </a:cubicBezTo>
                <a:close/>
                <a:moveTo>
                  <a:pt x="1740" y="3662"/>
                </a:moveTo>
                <a:cubicBezTo>
                  <a:pt x="1739" y="3663"/>
                  <a:pt x="1738" y="3664"/>
                  <a:pt x="1737" y="3664"/>
                </a:cubicBezTo>
                <a:cubicBezTo>
                  <a:pt x="1735" y="3662"/>
                  <a:pt x="1732" y="3660"/>
                  <a:pt x="1729" y="3658"/>
                </a:cubicBezTo>
                <a:cubicBezTo>
                  <a:pt x="1740" y="3637"/>
                  <a:pt x="1759" y="3625"/>
                  <a:pt x="1776" y="3611"/>
                </a:cubicBezTo>
                <a:cubicBezTo>
                  <a:pt x="1764" y="3628"/>
                  <a:pt x="1752" y="3645"/>
                  <a:pt x="1740" y="3662"/>
                </a:cubicBezTo>
                <a:close/>
                <a:moveTo>
                  <a:pt x="1647" y="3483"/>
                </a:moveTo>
                <a:cubicBezTo>
                  <a:pt x="1655" y="3497"/>
                  <a:pt x="1672" y="3505"/>
                  <a:pt x="1686" y="3505"/>
                </a:cubicBezTo>
                <a:cubicBezTo>
                  <a:pt x="1706" y="3505"/>
                  <a:pt x="1725" y="3507"/>
                  <a:pt x="1744" y="3512"/>
                </a:cubicBezTo>
                <a:cubicBezTo>
                  <a:pt x="1748" y="3519"/>
                  <a:pt x="1751" y="3527"/>
                  <a:pt x="1751" y="3536"/>
                </a:cubicBezTo>
                <a:cubicBezTo>
                  <a:pt x="1741" y="3541"/>
                  <a:pt x="1732" y="3546"/>
                  <a:pt x="1722" y="3551"/>
                </a:cubicBezTo>
                <a:cubicBezTo>
                  <a:pt x="1720" y="3549"/>
                  <a:pt x="1717" y="3548"/>
                  <a:pt x="1714" y="3547"/>
                </a:cubicBezTo>
                <a:cubicBezTo>
                  <a:pt x="1709" y="3545"/>
                  <a:pt x="1705" y="3544"/>
                  <a:pt x="1701" y="3544"/>
                </a:cubicBezTo>
                <a:cubicBezTo>
                  <a:pt x="1679" y="3531"/>
                  <a:pt x="1657" y="3517"/>
                  <a:pt x="1636" y="3503"/>
                </a:cubicBezTo>
                <a:cubicBezTo>
                  <a:pt x="1635" y="3497"/>
                  <a:pt x="1635" y="3492"/>
                  <a:pt x="1634" y="3487"/>
                </a:cubicBezTo>
                <a:cubicBezTo>
                  <a:pt x="1639" y="3486"/>
                  <a:pt x="1643" y="3485"/>
                  <a:pt x="1647" y="3483"/>
                </a:cubicBezTo>
                <a:close/>
                <a:moveTo>
                  <a:pt x="1602" y="3545"/>
                </a:moveTo>
                <a:cubicBezTo>
                  <a:pt x="1611" y="3552"/>
                  <a:pt x="1614" y="3558"/>
                  <a:pt x="1619" y="3564"/>
                </a:cubicBezTo>
                <a:cubicBezTo>
                  <a:pt x="1619" y="3566"/>
                  <a:pt x="1619" y="3569"/>
                  <a:pt x="1619" y="3571"/>
                </a:cubicBezTo>
                <a:cubicBezTo>
                  <a:pt x="1615" y="3567"/>
                  <a:pt x="1610" y="3563"/>
                  <a:pt x="1605" y="3558"/>
                </a:cubicBezTo>
                <a:cubicBezTo>
                  <a:pt x="1604" y="3557"/>
                  <a:pt x="1604" y="3555"/>
                  <a:pt x="1603" y="3553"/>
                </a:cubicBezTo>
                <a:cubicBezTo>
                  <a:pt x="1599" y="3545"/>
                  <a:pt x="1597" y="3536"/>
                  <a:pt x="1596" y="3528"/>
                </a:cubicBezTo>
                <a:cubicBezTo>
                  <a:pt x="1599" y="3532"/>
                  <a:pt x="1599" y="3542"/>
                  <a:pt x="1602" y="3545"/>
                </a:cubicBezTo>
                <a:close/>
                <a:moveTo>
                  <a:pt x="1601" y="3604"/>
                </a:moveTo>
                <a:cubicBezTo>
                  <a:pt x="1603" y="3598"/>
                  <a:pt x="1604" y="3592"/>
                  <a:pt x="1605" y="3587"/>
                </a:cubicBezTo>
                <a:cubicBezTo>
                  <a:pt x="1610" y="3591"/>
                  <a:pt x="1616" y="3596"/>
                  <a:pt x="1622" y="3600"/>
                </a:cubicBezTo>
                <a:cubicBezTo>
                  <a:pt x="1623" y="3612"/>
                  <a:pt x="1624" y="3624"/>
                  <a:pt x="1626" y="3635"/>
                </a:cubicBezTo>
                <a:cubicBezTo>
                  <a:pt x="1629" y="3650"/>
                  <a:pt x="1633" y="3665"/>
                  <a:pt x="1637" y="3679"/>
                </a:cubicBezTo>
                <a:cubicBezTo>
                  <a:pt x="1625" y="3689"/>
                  <a:pt x="1612" y="3698"/>
                  <a:pt x="1599" y="3708"/>
                </a:cubicBezTo>
                <a:cubicBezTo>
                  <a:pt x="1598" y="3675"/>
                  <a:pt x="1593" y="3644"/>
                  <a:pt x="1583" y="3617"/>
                </a:cubicBezTo>
                <a:cubicBezTo>
                  <a:pt x="1591" y="3614"/>
                  <a:pt x="1600" y="3610"/>
                  <a:pt x="1601" y="3604"/>
                </a:cubicBezTo>
                <a:close/>
                <a:moveTo>
                  <a:pt x="1468" y="3906"/>
                </a:moveTo>
                <a:cubicBezTo>
                  <a:pt x="1463" y="3902"/>
                  <a:pt x="1458" y="3898"/>
                  <a:pt x="1453" y="3895"/>
                </a:cubicBezTo>
                <a:cubicBezTo>
                  <a:pt x="1458" y="3871"/>
                  <a:pt x="1466" y="3849"/>
                  <a:pt x="1473" y="3826"/>
                </a:cubicBezTo>
                <a:cubicBezTo>
                  <a:pt x="1481" y="3834"/>
                  <a:pt x="1488" y="3842"/>
                  <a:pt x="1495" y="3850"/>
                </a:cubicBezTo>
                <a:cubicBezTo>
                  <a:pt x="1496" y="3852"/>
                  <a:pt x="1499" y="3849"/>
                  <a:pt x="1498" y="3847"/>
                </a:cubicBezTo>
                <a:cubicBezTo>
                  <a:pt x="1491" y="3835"/>
                  <a:pt x="1485" y="3823"/>
                  <a:pt x="1478" y="3811"/>
                </a:cubicBezTo>
                <a:cubicBezTo>
                  <a:pt x="1487" y="3780"/>
                  <a:pt x="1494" y="3748"/>
                  <a:pt x="1491" y="3715"/>
                </a:cubicBezTo>
                <a:cubicBezTo>
                  <a:pt x="1491" y="3707"/>
                  <a:pt x="1487" y="3701"/>
                  <a:pt x="1479" y="3699"/>
                </a:cubicBezTo>
                <a:cubicBezTo>
                  <a:pt x="1461" y="3692"/>
                  <a:pt x="1445" y="3688"/>
                  <a:pt x="1428" y="3686"/>
                </a:cubicBezTo>
                <a:cubicBezTo>
                  <a:pt x="1428" y="3665"/>
                  <a:pt x="1431" y="3643"/>
                  <a:pt x="1440" y="3622"/>
                </a:cubicBezTo>
                <a:cubicBezTo>
                  <a:pt x="1453" y="3612"/>
                  <a:pt x="1459" y="3606"/>
                  <a:pt x="1481" y="3626"/>
                </a:cubicBezTo>
                <a:cubicBezTo>
                  <a:pt x="1481" y="3644"/>
                  <a:pt x="1483" y="3662"/>
                  <a:pt x="1487" y="3680"/>
                </a:cubicBezTo>
                <a:cubicBezTo>
                  <a:pt x="1489" y="3705"/>
                  <a:pt x="1501" y="3732"/>
                  <a:pt x="1518" y="3757"/>
                </a:cubicBezTo>
                <a:cubicBezTo>
                  <a:pt x="1524" y="3767"/>
                  <a:pt x="1531" y="3777"/>
                  <a:pt x="1538" y="3787"/>
                </a:cubicBezTo>
                <a:cubicBezTo>
                  <a:pt x="1538" y="3787"/>
                  <a:pt x="1539" y="3787"/>
                  <a:pt x="1538" y="3786"/>
                </a:cubicBezTo>
                <a:cubicBezTo>
                  <a:pt x="1538" y="3786"/>
                  <a:pt x="1538" y="3785"/>
                  <a:pt x="1537" y="3784"/>
                </a:cubicBezTo>
                <a:cubicBezTo>
                  <a:pt x="1547" y="3797"/>
                  <a:pt x="1558" y="3809"/>
                  <a:pt x="1569" y="3821"/>
                </a:cubicBezTo>
                <a:cubicBezTo>
                  <a:pt x="1536" y="3850"/>
                  <a:pt x="1502" y="3878"/>
                  <a:pt x="1468" y="3906"/>
                </a:cubicBezTo>
                <a:close/>
                <a:moveTo>
                  <a:pt x="1458" y="3777"/>
                </a:moveTo>
                <a:cubicBezTo>
                  <a:pt x="1455" y="3773"/>
                  <a:pt x="1453" y="3770"/>
                  <a:pt x="1451" y="3766"/>
                </a:cubicBezTo>
                <a:cubicBezTo>
                  <a:pt x="1444" y="3755"/>
                  <a:pt x="1439" y="3743"/>
                  <a:pt x="1435" y="3730"/>
                </a:cubicBezTo>
                <a:cubicBezTo>
                  <a:pt x="1454" y="3740"/>
                  <a:pt x="1459" y="3757"/>
                  <a:pt x="1458" y="3777"/>
                </a:cubicBezTo>
                <a:close/>
                <a:moveTo>
                  <a:pt x="1431" y="3459"/>
                </a:moveTo>
                <a:cubicBezTo>
                  <a:pt x="1435" y="3461"/>
                  <a:pt x="1440" y="3463"/>
                  <a:pt x="1444" y="3466"/>
                </a:cubicBezTo>
                <a:cubicBezTo>
                  <a:pt x="1459" y="3474"/>
                  <a:pt x="1474" y="3484"/>
                  <a:pt x="1489" y="3492"/>
                </a:cubicBezTo>
                <a:cubicBezTo>
                  <a:pt x="1487" y="3495"/>
                  <a:pt x="1484" y="3498"/>
                  <a:pt x="1481" y="3502"/>
                </a:cubicBezTo>
                <a:cubicBezTo>
                  <a:pt x="1479" y="3503"/>
                  <a:pt x="1478" y="3503"/>
                  <a:pt x="1476" y="3504"/>
                </a:cubicBezTo>
                <a:cubicBezTo>
                  <a:pt x="1469" y="3507"/>
                  <a:pt x="1461" y="3510"/>
                  <a:pt x="1453" y="3512"/>
                </a:cubicBezTo>
                <a:cubicBezTo>
                  <a:pt x="1453" y="3512"/>
                  <a:pt x="1453" y="3511"/>
                  <a:pt x="1452" y="3511"/>
                </a:cubicBezTo>
                <a:cubicBezTo>
                  <a:pt x="1445" y="3494"/>
                  <a:pt x="1437" y="3476"/>
                  <a:pt x="1431" y="3459"/>
                </a:cubicBezTo>
                <a:close/>
                <a:moveTo>
                  <a:pt x="1545" y="3708"/>
                </a:moveTo>
                <a:cubicBezTo>
                  <a:pt x="1550" y="3712"/>
                  <a:pt x="1554" y="3716"/>
                  <a:pt x="1559" y="3719"/>
                </a:cubicBezTo>
                <a:cubicBezTo>
                  <a:pt x="1564" y="3743"/>
                  <a:pt x="1568" y="3767"/>
                  <a:pt x="1570" y="3791"/>
                </a:cubicBezTo>
                <a:cubicBezTo>
                  <a:pt x="1555" y="3764"/>
                  <a:pt x="1545" y="3738"/>
                  <a:pt x="1545" y="3708"/>
                </a:cubicBezTo>
                <a:close/>
                <a:moveTo>
                  <a:pt x="1561" y="3403"/>
                </a:moveTo>
                <a:cubicBezTo>
                  <a:pt x="1563" y="3403"/>
                  <a:pt x="1564" y="3403"/>
                  <a:pt x="1565" y="3403"/>
                </a:cubicBezTo>
                <a:cubicBezTo>
                  <a:pt x="1564" y="3423"/>
                  <a:pt x="1564" y="3435"/>
                  <a:pt x="1561" y="3446"/>
                </a:cubicBezTo>
                <a:cubicBezTo>
                  <a:pt x="1558" y="3444"/>
                  <a:pt x="1555" y="3442"/>
                  <a:pt x="1553" y="3439"/>
                </a:cubicBezTo>
                <a:cubicBezTo>
                  <a:pt x="1555" y="3427"/>
                  <a:pt x="1558" y="3415"/>
                  <a:pt x="1561" y="3403"/>
                </a:cubicBezTo>
                <a:close/>
                <a:moveTo>
                  <a:pt x="1532" y="3524"/>
                </a:moveTo>
                <a:cubicBezTo>
                  <a:pt x="1532" y="3524"/>
                  <a:pt x="1532" y="3524"/>
                  <a:pt x="1532" y="3524"/>
                </a:cubicBezTo>
                <a:cubicBezTo>
                  <a:pt x="1542" y="3533"/>
                  <a:pt x="1553" y="3543"/>
                  <a:pt x="1563" y="3552"/>
                </a:cubicBezTo>
                <a:cubicBezTo>
                  <a:pt x="1561" y="3559"/>
                  <a:pt x="1558" y="3565"/>
                  <a:pt x="1555" y="3571"/>
                </a:cubicBezTo>
                <a:cubicBezTo>
                  <a:pt x="1553" y="3569"/>
                  <a:pt x="1551" y="3567"/>
                  <a:pt x="1549" y="3565"/>
                </a:cubicBezTo>
                <a:cubicBezTo>
                  <a:pt x="1540" y="3557"/>
                  <a:pt x="1529" y="3550"/>
                  <a:pt x="1517" y="3543"/>
                </a:cubicBezTo>
                <a:cubicBezTo>
                  <a:pt x="1521" y="3536"/>
                  <a:pt x="1526" y="3530"/>
                  <a:pt x="1532" y="3524"/>
                </a:cubicBezTo>
                <a:close/>
                <a:moveTo>
                  <a:pt x="1464" y="3389"/>
                </a:moveTo>
                <a:cubicBezTo>
                  <a:pt x="1478" y="3408"/>
                  <a:pt x="1494" y="3425"/>
                  <a:pt x="1512" y="3442"/>
                </a:cubicBezTo>
                <a:cubicBezTo>
                  <a:pt x="1511" y="3447"/>
                  <a:pt x="1510" y="3452"/>
                  <a:pt x="1508" y="3457"/>
                </a:cubicBezTo>
                <a:cubicBezTo>
                  <a:pt x="1508" y="3457"/>
                  <a:pt x="1507" y="3456"/>
                  <a:pt x="1507" y="3456"/>
                </a:cubicBezTo>
                <a:cubicBezTo>
                  <a:pt x="1489" y="3435"/>
                  <a:pt x="1474" y="3412"/>
                  <a:pt x="1460" y="3389"/>
                </a:cubicBezTo>
                <a:cubicBezTo>
                  <a:pt x="1462" y="3389"/>
                  <a:pt x="1463" y="3389"/>
                  <a:pt x="1464" y="3389"/>
                </a:cubicBezTo>
                <a:close/>
                <a:moveTo>
                  <a:pt x="1424" y="3383"/>
                </a:moveTo>
                <a:cubicBezTo>
                  <a:pt x="1430" y="3396"/>
                  <a:pt x="1437" y="3409"/>
                  <a:pt x="1445" y="3421"/>
                </a:cubicBezTo>
                <a:cubicBezTo>
                  <a:pt x="1437" y="3416"/>
                  <a:pt x="1429" y="3412"/>
                  <a:pt x="1421" y="3408"/>
                </a:cubicBezTo>
                <a:cubicBezTo>
                  <a:pt x="1420" y="3399"/>
                  <a:pt x="1419" y="3391"/>
                  <a:pt x="1418" y="3382"/>
                </a:cubicBezTo>
                <a:cubicBezTo>
                  <a:pt x="1420" y="3383"/>
                  <a:pt x="1422" y="3383"/>
                  <a:pt x="1424" y="3383"/>
                </a:cubicBezTo>
                <a:close/>
                <a:moveTo>
                  <a:pt x="1368" y="3667"/>
                </a:moveTo>
                <a:cubicBezTo>
                  <a:pt x="1370" y="3673"/>
                  <a:pt x="1372" y="3680"/>
                  <a:pt x="1374" y="3686"/>
                </a:cubicBezTo>
                <a:cubicBezTo>
                  <a:pt x="1366" y="3686"/>
                  <a:pt x="1358" y="3687"/>
                  <a:pt x="1350" y="3688"/>
                </a:cubicBezTo>
                <a:cubicBezTo>
                  <a:pt x="1349" y="3688"/>
                  <a:pt x="1348" y="3688"/>
                  <a:pt x="1346" y="3688"/>
                </a:cubicBezTo>
                <a:cubicBezTo>
                  <a:pt x="1354" y="3682"/>
                  <a:pt x="1361" y="3675"/>
                  <a:pt x="1368" y="3667"/>
                </a:cubicBezTo>
                <a:close/>
                <a:moveTo>
                  <a:pt x="1391" y="3723"/>
                </a:moveTo>
                <a:cubicBezTo>
                  <a:pt x="1408" y="3751"/>
                  <a:pt x="1431" y="3778"/>
                  <a:pt x="1454" y="3804"/>
                </a:cubicBezTo>
                <a:cubicBezTo>
                  <a:pt x="1453" y="3811"/>
                  <a:pt x="1451" y="3818"/>
                  <a:pt x="1449" y="3825"/>
                </a:cubicBezTo>
                <a:cubicBezTo>
                  <a:pt x="1444" y="3845"/>
                  <a:pt x="1439" y="3864"/>
                  <a:pt x="1436" y="3882"/>
                </a:cubicBezTo>
                <a:cubicBezTo>
                  <a:pt x="1405" y="3857"/>
                  <a:pt x="1373" y="3829"/>
                  <a:pt x="1349" y="3797"/>
                </a:cubicBezTo>
                <a:cubicBezTo>
                  <a:pt x="1349" y="3793"/>
                  <a:pt x="1349" y="3789"/>
                  <a:pt x="1349" y="3784"/>
                </a:cubicBezTo>
                <a:cubicBezTo>
                  <a:pt x="1370" y="3808"/>
                  <a:pt x="1392" y="3831"/>
                  <a:pt x="1414" y="3854"/>
                </a:cubicBezTo>
                <a:cubicBezTo>
                  <a:pt x="1425" y="3865"/>
                  <a:pt x="1442" y="3848"/>
                  <a:pt x="1431" y="3837"/>
                </a:cubicBezTo>
                <a:cubicBezTo>
                  <a:pt x="1399" y="3803"/>
                  <a:pt x="1367" y="3767"/>
                  <a:pt x="1335" y="3732"/>
                </a:cubicBezTo>
                <a:cubicBezTo>
                  <a:pt x="1354" y="3729"/>
                  <a:pt x="1373" y="3724"/>
                  <a:pt x="1391" y="3723"/>
                </a:cubicBezTo>
                <a:close/>
                <a:moveTo>
                  <a:pt x="1335" y="3850"/>
                </a:moveTo>
                <a:cubicBezTo>
                  <a:pt x="1338" y="3841"/>
                  <a:pt x="1341" y="3832"/>
                  <a:pt x="1344" y="3824"/>
                </a:cubicBezTo>
                <a:cubicBezTo>
                  <a:pt x="1370" y="3851"/>
                  <a:pt x="1402" y="3876"/>
                  <a:pt x="1434" y="3896"/>
                </a:cubicBezTo>
                <a:cubicBezTo>
                  <a:pt x="1432" y="3909"/>
                  <a:pt x="1432" y="3921"/>
                  <a:pt x="1433" y="3933"/>
                </a:cubicBezTo>
                <a:cubicBezTo>
                  <a:pt x="1419" y="3944"/>
                  <a:pt x="1405" y="3955"/>
                  <a:pt x="1391" y="3966"/>
                </a:cubicBezTo>
                <a:cubicBezTo>
                  <a:pt x="1363" y="3951"/>
                  <a:pt x="1336" y="3936"/>
                  <a:pt x="1309" y="3920"/>
                </a:cubicBezTo>
                <a:cubicBezTo>
                  <a:pt x="1317" y="3898"/>
                  <a:pt x="1326" y="3875"/>
                  <a:pt x="1335" y="3850"/>
                </a:cubicBezTo>
                <a:close/>
                <a:moveTo>
                  <a:pt x="1301" y="3943"/>
                </a:moveTo>
                <a:cubicBezTo>
                  <a:pt x="1308" y="3956"/>
                  <a:pt x="1315" y="3969"/>
                  <a:pt x="1322" y="3982"/>
                </a:cubicBezTo>
                <a:cubicBezTo>
                  <a:pt x="1313" y="3977"/>
                  <a:pt x="1304" y="3971"/>
                  <a:pt x="1294" y="3966"/>
                </a:cubicBezTo>
                <a:cubicBezTo>
                  <a:pt x="1296" y="3958"/>
                  <a:pt x="1298" y="3951"/>
                  <a:pt x="1301" y="3943"/>
                </a:cubicBezTo>
                <a:close/>
                <a:moveTo>
                  <a:pt x="1257" y="3742"/>
                </a:moveTo>
                <a:cubicBezTo>
                  <a:pt x="1281" y="3765"/>
                  <a:pt x="1295" y="3796"/>
                  <a:pt x="1289" y="3865"/>
                </a:cubicBezTo>
                <a:cubicBezTo>
                  <a:pt x="1289" y="3872"/>
                  <a:pt x="1288" y="3879"/>
                  <a:pt x="1288" y="3885"/>
                </a:cubicBezTo>
                <a:cubicBezTo>
                  <a:pt x="1281" y="3870"/>
                  <a:pt x="1274" y="3855"/>
                  <a:pt x="1267" y="3840"/>
                </a:cubicBezTo>
                <a:cubicBezTo>
                  <a:pt x="1274" y="3830"/>
                  <a:pt x="1280" y="3819"/>
                  <a:pt x="1285" y="3806"/>
                </a:cubicBezTo>
                <a:cubicBezTo>
                  <a:pt x="1286" y="3804"/>
                  <a:pt x="1283" y="3803"/>
                  <a:pt x="1282" y="3804"/>
                </a:cubicBezTo>
                <a:cubicBezTo>
                  <a:pt x="1275" y="3814"/>
                  <a:pt x="1269" y="3822"/>
                  <a:pt x="1262" y="3829"/>
                </a:cubicBezTo>
                <a:cubicBezTo>
                  <a:pt x="1256" y="3817"/>
                  <a:pt x="1251" y="3804"/>
                  <a:pt x="1245" y="3791"/>
                </a:cubicBezTo>
                <a:cubicBezTo>
                  <a:pt x="1248" y="3774"/>
                  <a:pt x="1252" y="3757"/>
                  <a:pt x="1257" y="3742"/>
                </a:cubicBezTo>
                <a:close/>
                <a:moveTo>
                  <a:pt x="1234" y="3868"/>
                </a:moveTo>
                <a:cubicBezTo>
                  <a:pt x="1240" y="3865"/>
                  <a:pt x="1246" y="3861"/>
                  <a:pt x="1252" y="3856"/>
                </a:cubicBezTo>
                <a:cubicBezTo>
                  <a:pt x="1260" y="3871"/>
                  <a:pt x="1269" y="3887"/>
                  <a:pt x="1277" y="3902"/>
                </a:cubicBezTo>
                <a:cubicBezTo>
                  <a:pt x="1262" y="3893"/>
                  <a:pt x="1248" y="3884"/>
                  <a:pt x="1233" y="3875"/>
                </a:cubicBezTo>
                <a:cubicBezTo>
                  <a:pt x="1234" y="3872"/>
                  <a:pt x="1234" y="3870"/>
                  <a:pt x="1234" y="3868"/>
                </a:cubicBezTo>
                <a:close/>
                <a:moveTo>
                  <a:pt x="1229" y="3891"/>
                </a:moveTo>
                <a:cubicBezTo>
                  <a:pt x="1247" y="3902"/>
                  <a:pt x="1265" y="3912"/>
                  <a:pt x="1283" y="3922"/>
                </a:cubicBezTo>
                <a:cubicBezTo>
                  <a:pt x="1282" y="3934"/>
                  <a:pt x="1280" y="3945"/>
                  <a:pt x="1279" y="3957"/>
                </a:cubicBezTo>
                <a:cubicBezTo>
                  <a:pt x="1260" y="3946"/>
                  <a:pt x="1240" y="3935"/>
                  <a:pt x="1221" y="3924"/>
                </a:cubicBezTo>
                <a:cubicBezTo>
                  <a:pt x="1224" y="3913"/>
                  <a:pt x="1227" y="3902"/>
                  <a:pt x="1229" y="3891"/>
                </a:cubicBezTo>
                <a:close/>
                <a:moveTo>
                  <a:pt x="366" y="4263"/>
                </a:moveTo>
                <a:cubicBezTo>
                  <a:pt x="352" y="4244"/>
                  <a:pt x="332" y="4228"/>
                  <a:pt x="306" y="4212"/>
                </a:cubicBezTo>
                <a:cubicBezTo>
                  <a:pt x="311" y="4206"/>
                  <a:pt x="315" y="4200"/>
                  <a:pt x="318" y="4193"/>
                </a:cubicBezTo>
                <a:cubicBezTo>
                  <a:pt x="319" y="4194"/>
                  <a:pt x="319" y="4195"/>
                  <a:pt x="320" y="4196"/>
                </a:cubicBezTo>
                <a:cubicBezTo>
                  <a:pt x="333" y="4222"/>
                  <a:pt x="356" y="4231"/>
                  <a:pt x="378" y="4244"/>
                </a:cubicBezTo>
                <a:cubicBezTo>
                  <a:pt x="375" y="4251"/>
                  <a:pt x="370" y="4257"/>
                  <a:pt x="366" y="4263"/>
                </a:cubicBezTo>
                <a:close/>
                <a:moveTo>
                  <a:pt x="384" y="4443"/>
                </a:moveTo>
                <a:cubicBezTo>
                  <a:pt x="384" y="4443"/>
                  <a:pt x="384" y="4444"/>
                  <a:pt x="384" y="4444"/>
                </a:cubicBezTo>
                <a:cubicBezTo>
                  <a:pt x="384" y="4424"/>
                  <a:pt x="386" y="4404"/>
                  <a:pt x="387" y="4384"/>
                </a:cubicBezTo>
                <a:cubicBezTo>
                  <a:pt x="392" y="4392"/>
                  <a:pt x="397" y="4400"/>
                  <a:pt x="402" y="4409"/>
                </a:cubicBezTo>
                <a:cubicBezTo>
                  <a:pt x="396" y="4420"/>
                  <a:pt x="390" y="4432"/>
                  <a:pt x="384" y="4443"/>
                </a:cubicBezTo>
                <a:close/>
                <a:moveTo>
                  <a:pt x="626" y="4245"/>
                </a:moveTo>
                <a:cubicBezTo>
                  <a:pt x="638" y="4323"/>
                  <a:pt x="622" y="4367"/>
                  <a:pt x="604" y="4435"/>
                </a:cubicBezTo>
                <a:cubicBezTo>
                  <a:pt x="596" y="4416"/>
                  <a:pt x="588" y="4396"/>
                  <a:pt x="582" y="4376"/>
                </a:cubicBezTo>
                <a:cubicBezTo>
                  <a:pt x="583" y="4376"/>
                  <a:pt x="583" y="4377"/>
                  <a:pt x="584" y="4377"/>
                </a:cubicBezTo>
                <a:cubicBezTo>
                  <a:pt x="586" y="4379"/>
                  <a:pt x="588" y="4376"/>
                  <a:pt x="587" y="4374"/>
                </a:cubicBezTo>
                <a:cubicBezTo>
                  <a:pt x="584" y="4369"/>
                  <a:pt x="580" y="4364"/>
                  <a:pt x="576" y="4360"/>
                </a:cubicBezTo>
                <a:cubicBezTo>
                  <a:pt x="570" y="4338"/>
                  <a:pt x="564" y="4316"/>
                  <a:pt x="559" y="4294"/>
                </a:cubicBezTo>
                <a:cubicBezTo>
                  <a:pt x="552" y="4264"/>
                  <a:pt x="550" y="4233"/>
                  <a:pt x="548" y="4201"/>
                </a:cubicBezTo>
                <a:cubicBezTo>
                  <a:pt x="550" y="4172"/>
                  <a:pt x="547" y="4146"/>
                  <a:pt x="538" y="4121"/>
                </a:cubicBezTo>
                <a:cubicBezTo>
                  <a:pt x="537" y="4118"/>
                  <a:pt x="537" y="4115"/>
                  <a:pt x="536" y="4112"/>
                </a:cubicBezTo>
                <a:cubicBezTo>
                  <a:pt x="557" y="4121"/>
                  <a:pt x="576" y="4133"/>
                  <a:pt x="593" y="4150"/>
                </a:cubicBezTo>
                <a:cubicBezTo>
                  <a:pt x="604" y="4161"/>
                  <a:pt x="613" y="4176"/>
                  <a:pt x="622" y="4193"/>
                </a:cubicBezTo>
                <a:cubicBezTo>
                  <a:pt x="622" y="4210"/>
                  <a:pt x="623" y="4226"/>
                  <a:pt x="626" y="4245"/>
                </a:cubicBezTo>
                <a:close/>
                <a:moveTo>
                  <a:pt x="756" y="4006"/>
                </a:moveTo>
                <a:cubicBezTo>
                  <a:pt x="731" y="3996"/>
                  <a:pt x="702" y="3991"/>
                  <a:pt x="677" y="3980"/>
                </a:cubicBezTo>
                <a:cubicBezTo>
                  <a:pt x="672" y="3972"/>
                  <a:pt x="667" y="3964"/>
                  <a:pt x="663" y="3955"/>
                </a:cubicBezTo>
                <a:cubicBezTo>
                  <a:pt x="662" y="3955"/>
                  <a:pt x="662" y="3954"/>
                  <a:pt x="662" y="3954"/>
                </a:cubicBezTo>
                <a:cubicBezTo>
                  <a:pt x="688" y="3974"/>
                  <a:pt x="717" y="3988"/>
                  <a:pt x="761" y="3985"/>
                </a:cubicBezTo>
                <a:cubicBezTo>
                  <a:pt x="759" y="3992"/>
                  <a:pt x="758" y="3999"/>
                  <a:pt x="756" y="4006"/>
                </a:cubicBezTo>
                <a:close/>
                <a:moveTo>
                  <a:pt x="873" y="4018"/>
                </a:moveTo>
                <a:cubicBezTo>
                  <a:pt x="865" y="4016"/>
                  <a:pt x="857" y="4015"/>
                  <a:pt x="848" y="4014"/>
                </a:cubicBezTo>
                <a:cubicBezTo>
                  <a:pt x="851" y="3982"/>
                  <a:pt x="851" y="3949"/>
                  <a:pt x="845" y="3917"/>
                </a:cubicBezTo>
                <a:cubicBezTo>
                  <a:pt x="849" y="3917"/>
                  <a:pt x="852" y="3918"/>
                  <a:pt x="856" y="3918"/>
                </a:cubicBezTo>
                <a:cubicBezTo>
                  <a:pt x="865" y="3920"/>
                  <a:pt x="872" y="3922"/>
                  <a:pt x="879" y="3925"/>
                </a:cubicBezTo>
                <a:cubicBezTo>
                  <a:pt x="882" y="3950"/>
                  <a:pt x="873" y="3977"/>
                  <a:pt x="873" y="4004"/>
                </a:cubicBezTo>
                <a:cubicBezTo>
                  <a:pt x="873" y="4009"/>
                  <a:pt x="873" y="4013"/>
                  <a:pt x="873" y="4018"/>
                </a:cubicBezTo>
                <a:close/>
                <a:moveTo>
                  <a:pt x="975" y="4046"/>
                </a:moveTo>
                <a:cubicBezTo>
                  <a:pt x="948" y="4035"/>
                  <a:pt x="921" y="4027"/>
                  <a:pt x="894" y="4021"/>
                </a:cubicBezTo>
                <a:cubicBezTo>
                  <a:pt x="894" y="3995"/>
                  <a:pt x="903" y="3967"/>
                  <a:pt x="904" y="3941"/>
                </a:cubicBezTo>
                <a:cubicBezTo>
                  <a:pt x="916" y="3951"/>
                  <a:pt x="927" y="3963"/>
                  <a:pt x="943" y="3974"/>
                </a:cubicBezTo>
                <a:cubicBezTo>
                  <a:pt x="961" y="3986"/>
                  <a:pt x="979" y="3995"/>
                  <a:pt x="998" y="4001"/>
                </a:cubicBezTo>
                <a:cubicBezTo>
                  <a:pt x="1000" y="4017"/>
                  <a:pt x="1002" y="4033"/>
                  <a:pt x="1006" y="4050"/>
                </a:cubicBezTo>
                <a:cubicBezTo>
                  <a:pt x="1007" y="4054"/>
                  <a:pt x="1008" y="4058"/>
                  <a:pt x="1009" y="4062"/>
                </a:cubicBezTo>
                <a:cubicBezTo>
                  <a:pt x="998" y="4056"/>
                  <a:pt x="987" y="4051"/>
                  <a:pt x="975" y="4046"/>
                </a:cubicBezTo>
                <a:close/>
                <a:moveTo>
                  <a:pt x="1052" y="4085"/>
                </a:moveTo>
                <a:cubicBezTo>
                  <a:pt x="1049" y="4061"/>
                  <a:pt x="1047" y="4036"/>
                  <a:pt x="1045" y="4012"/>
                </a:cubicBezTo>
                <a:cubicBezTo>
                  <a:pt x="1062" y="4014"/>
                  <a:pt x="1079" y="4014"/>
                  <a:pt x="1097" y="4013"/>
                </a:cubicBezTo>
                <a:cubicBezTo>
                  <a:pt x="1112" y="4038"/>
                  <a:pt x="1129" y="4061"/>
                  <a:pt x="1149" y="4082"/>
                </a:cubicBezTo>
                <a:cubicBezTo>
                  <a:pt x="1149" y="4099"/>
                  <a:pt x="1150" y="4117"/>
                  <a:pt x="1151" y="4136"/>
                </a:cubicBezTo>
                <a:cubicBezTo>
                  <a:pt x="1116" y="4123"/>
                  <a:pt x="1084" y="4104"/>
                  <a:pt x="1052" y="4085"/>
                </a:cubicBezTo>
                <a:close/>
                <a:moveTo>
                  <a:pt x="1162" y="3987"/>
                </a:moveTo>
                <a:cubicBezTo>
                  <a:pt x="1154" y="4012"/>
                  <a:pt x="1151" y="4034"/>
                  <a:pt x="1149" y="4056"/>
                </a:cubicBezTo>
                <a:cubicBezTo>
                  <a:pt x="1135" y="4038"/>
                  <a:pt x="1122" y="4019"/>
                  <a:pt x="1111" y="3999"/>
                </a:cubicBezTo>
                <a:cubicBezTo>
                  <a:pt x="1109" y="3994"/>
                  <a:pt x="1106" y="3988"/>
                  <a:pt x="1104" y="3983"/>
                </a:cubicBezTo>
                <a:cubicBezTo>
                  <a:pt x="1116" y="3995"/>
                  <a:pt x="1129" y="4007"/>
                  <a:pt x="1143" y="4017"/>
                </a:cubicBezTo>
                <a:cubicBezTo>
                  <a:pt x="1144" y="4018"/>
                  <a:pt x="1146" y="4016"/>
                  <a:pt x="1145" y="4015"/>
                </a:cubicBezTo>
                <a:cubicBezTo>
                  <a:pt x="1124" y="3992"/>
                  <a:pt x="1105" y="3968"/>
                  <a:pt x="1087" y="3943"/>
                </a:cubicBezTo>
                <a:cubicBezTo>
                  <a:pt x="1081" y="3925"/>
                  <a:pt x="1076" y="3907"/>
                  <a:pt x="1073" y="3889"/>
                </a:cubicBezTo>
                <a:cubicBezTo>
                  <a:pt x="1071" y="3880"/>
                  <a:pt x="1071" y="3870"/>
                  <a:pt x="1070" y="3860"/>
                </a:cubicBezTo>
                <a:cubicBezTo>
                  <a:pt x="1085" y="3867"/>
                  <a:pt x="1100" y="3872"/>
                  <a:pt x="1115" y="3876"/>
                </a:cubicBezTo>
                <a:cubicBezTo>
                  <a:pt x="1125" y="3890"/>
                  <a:pt x="1135" y="3904"/>
                  <a:pt x="1144" y="3917"/>
                </a:cubicBezTo>
                <a:cubicBezTo>
                  <a:pt x="1150" y="3938"/>
                  <a:pt x="1157" y="3959"/>
                  <a:pt x="1166" y="3979"/>
                </a:cubicBezTo>
                <a:cubicBezTo>
                  <a:pt x="1164" y="3982"/>
                  <a:pt x="1163" y="3984"/>
                  <a:pt x="1162" y="3987"/>
                </a:cubicBezTo>
                <a:close/>
                <a:moveTo>
                  <a:pt x="1093" y="3827"/>
                </a:moveTo>
                <a:cubicBezTo>
                  <a:pt x="1084" y="3812"/>
                  <a:pt x="1076" y="3798"/>
                  <a:pt x="1068" y="3783"/>
                </a:cubicBezTo>
                <a:cubicBezTo>
                  <a:pt x="1087" y="3799"/>
                  <a:pt x="1108" y="3813"/>
                  <a:pt x="1129" y="3828"/>
                </a:cubicBezTo>
                <a:cubicBezTo>
                  <a:pt x="1129" y="3834"/>
                  <a:pt x="1130" y="3841"/>
                  <a:pt x="1131" y="3847"/>
                </a:cubicBezTo>
                <a:cubicBezTo>
                  <a:pt x="1118" y="3841"/>
                  <a:pt x="1105" y="3835"/>
                  <a:pt x="1093" y="3827"/>
                </a:cubicBezTo>
                <a:close/>
                <a:moveTo>
                  <a:pt x="1137" y="3886"/>
                </a:moveTo>
                <a:cubicBezTo>
                  <a:pt x="1137" y="3887"/>
                  <a:pt x="1138" y="3888"/>
                  <a:pt x="1138" y="3889"/>
                </a:cubicBezTo>
                <a:cubicBezTo>
                  <a:pt x="1139" y="3895"/>
                  <a:pt x="1140" y="3901"/>
                  <a:pt x="1142" y="3907"/>
                </a:cubicBezTo>
                <a:cubicBezTo>
                  <a:pt x="1135" y="3897"/>
                  <a:pt x="1129" y="3888"/>
                  <a:pt x="1123" y="3878"/>
                </a:cubicBezTo>
                <a:cubicBezTo>
                  <a:pt x="1123" y="3878"/>
                  <a:pt x="1124" y="3878"/>
                  <a:pt x="1124" y="3878"/>
                </a:cubicBezTo>
                <a:cubicBezTo>
                  <a:pt x="1128" y="3881"/>
                  <a:pt x="1133" y="3883"/>
                  <a:pt x="1137" y="3886"/>
                </a:cubicBezTo>
                <a:close/>
                <a:moveTo>
                  <a:pt x="1176" y="3957"/>
                </a:moveTo>
                <a:cubicBezTo>
                  <a:pt x="1175" y="3954"/>
                  <a:pt x="1174" y="3951"/>
                  <a:pt x="1173" y="3948"/>
                </a:cubicBezTo>
                <a:cubicBezTo>
                  <a:pt x="1168" y="3933"/>
                  <a:pt x="1165" y="3916"/>
                  <a:pt x="1162" y="3900"/>
                </a:cubicBezTo>
                <a:cubicBezTo>
                  <a:pt x="1173" y="3907"/>
                  <a:pt x="1184" y="3914"/>
                  <a:pt x="1196" y="3920"/>
                </a:cubicBezTo>
                <a:cubicBezTo>
                  <a:pt x="1190" y="3934"/>
                  <a:pt x="1183" y="3945"/>
                  <a:pt x="1176" y="3957"/>
                </a:cubicBezTo>
                <a:close/>
                <a:moveTo>
                  <a:pt x="1203" y="3898"/>
                </a:moveTo>
                <a:cubicBezTo>
                  <a:pt x="1202" y="3902"/>
                  <a:pt x="1200" y="3906"/>
                  <a:pt x="1199" y="3910"/>
                </a:cubicBezTo>
                <a:cubicBezTo>
                  <a:pt x="1186" y="3902"/>
                  <a:pt x="1173" y="3894"/>
                  <a:pt x="1160" y="3886"/>
                </a:cubicBezTo>
                <a:cubicBezTo>
                  <a:pt x="1160" y="3885"/>
                  <a:pt x="1159" y="3884"/>
                  <a:pt x="1159" y="3883"/>
                </a:cubicBezTo>
                <a:cubicBezTo>
                  <a:pt x="1175" y="3884"/>
                  <a:pt x="1190" y="3883"/>
                  <a:pt x="1205" y="3880"/>
                </a:cubicBezTo>
                <a:cubicBezTo>
                  <a:pt x="1204" y="3886"/>
                  <a:pt x="1204" y="3892"/>
                  <a:pt x="1203" y="3898"/>
                </a:cubicBezTo>
                <a:close/>
                <a:moveTo>
                  <a:pt x="1186" y="3733"/>
                </a:moveTo>
                <a:cubicBezTo>
                  <a:pt x="1191" y="3743"/>
                  <a:pt x="1196" y="3752"/>
                  <a:pt x="1201" y="3761"/>
                </a:cubicBezTo>
                <a:cubicBezTo>
                  <a:pt x="1199" y="3770"/>
                  <a:pt x="1198" y="3778"/>
                  <a:pt x="1198" y="3787"/>
                </a:cubicBezTo>
                <a:cubicBezTo>
                  <a:pt x="1197" y="3809"/>
                  <a:pt x="1202" y="3832"/>
                  <a:pt x="1204" y="3855"/>
                </a:cubicBezTo>
                <a:cubicBezTo>
                  <a:pt x="1186" y="3843"/>
                  <a:pt x="1168" y="3830"/>
                  <a:pt x="1151" y="3817"/>
                </a:cubicBezTo>
                <a:cubicBezTo>
                  <a:pt x="1147" y="3791"/>
                  <a:pt x="1142" y="3766"/>
                  <a:pt x="1132" y="3742"/>
                </a:cubicBezTo>
                <a:cubicBezTo>
                  <a:pt x="1131" y="3738"/>
                  <a:pt x="1129" y="3735"/>
                  <a:pt x="1128" y="3732"/>
                </a:cubicBezTo>
                <a:cubicBezTo>
                  <a:pt x="1147" y="3733"/>
                  <a:pt x="1167" y="3734"/>
                  <a:pt x="1186" y="3733"/>
                </a:cubicBezTo>
                <a:close/>
                <a:moveTo>
                  <a:pt x="1103" y="3730"/>
                </a:moveTo>
                <a:cubicBezTo>
                  <a:pt x="1113" y="3751"/>
                  <a:pt x="1119" y="3773"/>
                  <a:pt x="1124" y="3797"/>
                </a:cubicBezTo>
                <a:cubicBezTo>
                  <a:pt x="1108" y="3784"/>
                  <a:pt x="1092" y="3771"/>
                  <a:pt x="1078" y="3758"/>
                </a:cubicBezTo>
                <a:cubicBezTo>
                  <a:pt x="1066" y="3748"/>
                  <a:pt x="1056" y="3738"/>
                  <a:pt x="1046" y="3727"/>
                </a:cubicBezTo>
                <a:cubicBezTo>
                  <a:pt x="1064" y="3728"/>
                  <a:pt x="1083" y="3729"/>
                  <a:pt x="1103" y="3730"/>
                </a:cubicBezTo>
                <a:close/>
                <a:moveTo>
                  <a:pt x="1004" y="3727"/>
                </a:moveTo>
                <a:cubicBezTo>
                  <a:pt x="1016" y="3739"/>
                  <a:pt x="1029" y="3750"/>
                  <a:pt x="1042" y="3761"/>
                </a:cubicBezTo>
                <a:cubicBezTo>
                  <a:pt x="1053" y="3780"/>
                  <a:pt x="1065" y="3799"/>
                  <a:pt x="1077" y="3818"/>
                </a:cubicBezTo>
                <a:cubicBezTo>
                  <a:pt x="1071" y="3814"/>
                  <a:pt x="1065" y="3810"/>
                  <a:pt x="1060" y="3806"/>
                </a:cubicBezTo>
                <a:cubicBezTo>
                  <a:pt x="1058" y="3803"/>
                  <a:pt x="1056" y="3799"/>
                  <a:pt x="1054" y="3796"/>
                </a:cubicBezTo>
                <a:cubicBezTo>
                  <a:pt x="1040" y="3776"/>
                  <a:pt x="1017" y="3766"/>
                  <a:pt x="991" y="3761"/>
                </a:cubicBezTo>
                <a:cubicBezTo>
                  <a:pt x="979" y="3750"/>
                  <a:pt x="968" y="3740"/>
                  <a:pt x="956" y="3729"/>
                </a:cubicBezTo>
                <a:cubicBezTo>
                  <a:pt x="972" y="3728"/>
                  <a:pt x="988" y="3727"/>
                  <a:pt x="1004" y="3727"/>
                </a:cubicBezTo>
                <a:close/>
                <a:moveTo>
                  <a:pt x="1064" y="3939"/>
                </a:moveTo>
                <a:cubicBezTo>
                  <a:pt x="1072" y="3962"/>
                  <a:pt x="1081" y="3984"/>
                  <a:pt x="1092" y="4005"/>
                </a:cubicBezTo>
                <a:cubicBezTo>
                  <a:pt x="1074" y="4002"/>
                  <a:pt x="1057" y="3997"/>
                  <a:pt x="1042" y="3991"/>
                </a:cubicBezTo>
                <a:cubicBezTo>
                  <a:pt x="1039" y="3971"/>
                  <a:pt x="1035" y="3952"/>
                  <a:pt x="1030" y="3933"/>
                </a:cubicBezTo>
                <a:cubicBezTo>
                  <a:pt x="1015" y="3882"/>
                  <a:pt x="977" y="3858"/>
                  <a:pt x="934" y="3831"/>
                </a:cubicBezTo>
                <a:cubicBezTo>
                  <a:pt x="924" y="3825"/>
                  <a:pt x="913" y="3818"/>
                  <a:pt x="902" y="3811"/>
                </a:cubicBezTo>
                <a:cubicBezTo>
                  <a:pt x="972" y="3824"/>
                  <a:pt x="1016" y="3883"/>
                  <a:pt x="1064" y="3939"/>
                </a:cubicBezTo>
                <a:close/>
                <a:moveTo>
                  <a:pt x="816" y="3808"/>
                </a:moveTo>
                <a:cubicBezTo>
                  <a:pt x="863" y="3833"/>
                  <a:pt x="912" y="3859"/>
                  <a:pt x="950" y="3891"/>
                </a:cubicBezTo>
                <a:cubicBezTo>
                  <a:pt x="975" y="3913"/>
                  <a:pt x="985" y="3937"/>
                  <a:pt x="991" y="3963"/>
                </a:cubicBezTo>
                <a:cubicBezTo>
                  <a:pt x="966" y="3945"/>
                  <a:pt x="943" y="3923"/>
                  <a:pt x="913" y="3897"/>
                </a:cubicBezTo>
                <a:cubicBezTo>
                  <a:pt x="901" y="3886"/>
                  <a:pt x="890" y="3876"/>
                  <a:pt x="876" y="3871"/>
                </a:cubicBezTo>
                <a:cubicBezTo>
                  <a:pt x="853" y="3850"/>
                  <a:pt x="820" y="3836"/>
                  <a:pt x="792" y="3824"/>
                </a:cubicBezTo>
                <a:cubicBezTo>
                  <a:pt x="785" y="3818"/>
                  <a:pt x="777" y="3813"/>
                  <a:pt x="768" y="3807"/>
                </a:cubicBezTo>
                <a:cubicBezTo>
                  <a:pt x="784" y="3808"/>
                  <a:pt x="800" y="3808"/>
                  <a:pt x="816" y="3808"/>
                </a:cubicBezTo>
                <a:close/>
                <a:moveTo>
                  <a:pt x="681" y="3803"/>
                </a:moveTo>
                <a:cubicBezTo>
                  <a:pt x="707" y="3813"/>
                  <a:pt x="732" y="3823"/>
                  <a:pt x="757" y="3833"/>
                </a:cubicBezTo>
                <a:cubicBezTo>
                  <a:pt x="773" y="3844"/>
                  <a:pt x="784" y="3855"/>
                  <a:pt x="793" y="3869"/>
                </a:cubicBezTo>
                <a:cubicBezTo>
                  <a:pt x="769" y="3866"/>
                  <a:pt x="747" y="3860"/>
                  <a:pt x="720" y="3843"/>
                </a:cubicBezTo>
                <a:cubicBezTo>
                  <a:pt x="705" y="3834"/>
                  <a:pt x="684" y="3819"/>
                  <a:pt x="663" y="3802"/>
                </a:cubicBezTo>
                <a:cubicBezTo>
                  <a:pt x="669" y="3803"/>
                  <a:pt x="675" y="3803"/>
                  <a:pt x="681" y="3803"/>
                </a:cubicBezTo>
                <a:close/>
                <a:moveTo>
                  <a:pt x="600" y="3795"/>
                </a:moveTo>
                <a:cubicBezTo>
                  <a:pt x="606" y="3799"/>
                  <a:pt x="612" y="3804"/>
                  <a:pt x="618" y="3809"/>
                </a:cubicBezTo>
                <a:cubicBezTo>
                  <a:pt x="660" y="3845"/>
                  <a:pt x="721" y="3921"/>
                  <a:pt x="781" y="3925"/>
                </a:cubicBezTo>
                <a:cubicBezTo>
                  <a:pt x="794" y="3926"/>
                  <a:pt x="805" y="3924"/>
                  <a:pt x="815" y="3921"/>
                </a:cubicBezTo>
                <a:cubicBezTo>
                  <a:pt x="821" y="3949"/>
                  <a:pt x="821" y="3980"/>
                  <a:pt x="820" y="4011"/>
                </a:cubicBezTo>
                <a:cubicBezTo>
                  <a:pt x="812" y="4010"/>
                  <a:pt x="804" y="4010"/>
                  <a:pt x="796" y="4009"/>
                </a:cubicBezTo>
                <a:cubicBezTo>
                  <a:pt x="799" y="3995"/>
                  <a:pt x="802" y="3980"/>
                  <a:pt x="805" y="3966"/>
                </a:cubicBezTo>
                <a:cubicBezTo>
                  <a:pt x="808" y="3951"/>
                  <a:pt x="796" y="3938"/>
                  <a:pt x="781" y="3941"/>
                </a:cubicBezTo>
                <a:cubicBezTo>
                  <a:pt x="709" y="3958"/>
                  <a:pt x="685" y="3915"/>
                  <a:pt x="631" y="3876"/>
                </a:cubicBezTo>
                <a:cubicBezTo>
                  <a:pt x="625" y="3872"/>
                  <a:pt x="627" y="3862"/>
                  <a:pt x="620" y="3858"/>
                </a:cubicBezTo>
                <a:cubicBezTo>
                  <a:pt x="618" y="3857"/>
                  <a:pt x="617" y="3857"/>
                  <a:pt x="616" y="3856"/>
                </a:cubicBezTo>
                <a:cubicBezTo>
                  <a:pt x="619" y="3848"/>
                  <a:pt x="620" y="3840"/>
                  <a:pt x="617" y="3825"/>
                </a:cubicBezTo>
                <a:cubicBezTo>
                  <a:pt x="614" y="3813"/>
                  <a:pt x="606" y="3805"/>
                  <a:pt x="599" y="3794"/>
                </a:cubicBezTo>
                <a:cubicBezTo>
                  <a:pt x="599" y="3794"/>
                  <a:pt x="600" y="3795"/>
                  <a:pt x="600" y="3795"/>
                </a:cubicBezTo>
                <a:close/>
                <a:moveTo>
                  <a:pt x="567" y="4046"/>
                </a:moveTo>
                <a:cubicBezTo>
                  <a:pt x="587" y="4080"/>
                  <a:pt x="606" y="4094"/>
                  <a:pt x="615" y="4127"/>
                </a:cubicBezTo>
                <a:cubicBezTo>
                  <a:pt x="599" y="4099"/>
                  <a:pt x="579" y="4075"/>
                  <a:pt x="544" y="4061"/>
                </a:cubicBezTo>
                <a:cubicBezTo>
                  <a:pt x="539" y="4059"/>
                  <a:pt x="533" y="4057"/>
                  <a:pt x="528" y="4056"/>
                </a:cubicBezTo>
                <a:cubicBezTo>
                  <a:pt x="541" y="4052"/>
                  <a:pt x="554" y="4048"/>
                  <a:pt x="567" y="4044"/>
                </a:cubicBezTo>
                <a:cubicBezTo>
                  <a:pt x="567" y="4045"/>
                  <a:pt x="567" y="4045"/>
                  <a:pt x="567" y="4046"/>
                </a:cubicBezTo>
                <a:close/>
                <a:moveTo>
                  <a:pt x="475" y="4015"/>
                </a:moveTo>
                <a:cubicBezTo>
                  <a:pt x="470" y="4011"/>
                  <a:pt x="465" y="4008"/>
                  <a:pt x="459" y="4004"/>
                </a:cubicBezTo>
                <a:cubicBezTo>
                  <a:pt x="453" y="3994"/>
                  <a:pt x="448" y="3982"/>
                  <a:pt x="444" y="3971"/>
                </a:cubicBezTo>
                <a:cubicBezTo>
                  <a:pt x="460" y="3973"/>
                  <a:pt x="470" y="3967"/>
                  <a:pt x="495" y="3967"/>
                </a:cubicBezTo>
                <a:cubicBezTo>
                  <a:pt x="515" y="3967"/>
                  <a:pt x="533" y="3969"/>
                  <a:pt x="549" y="3972"/>
                </a:cubicBezTo>
                <a:cubicBezTo>
                  <a:pt x="549" y="3979"/>
                  <a:pt x="549" y="3987"/>
                  <a:pt x="550" y="3995"/>
                </a:cubicBezTo>
                <a:cubicBezTo>
                  <a:pt x="525" y="4002"/>
                  <a:pt x="500" y="4010"/>
                  <a:pt x="475" y="4015"/>
                </a:cubicBezTo>
                <a:close/>
                <a:moveTo>
                  <a:pt x="538" y="3801"/>
                </a:moveTo>
                <a:cubicBezTo>
                  <a:pt x="541" y="3808"/>
                  <a:pt x="545" y="3816"/>
                  <a:pt x="547" y="3824"/>
                </a:cubicBezTo>
                <a:cubicBezTo>
                  <a:pt x="536" y="3819"/>
                  <a:pt x="524" y="3814"/>
                  <a:pt x="513" y="3808"/>
                </a:cubicBezTo>
                <a:cubicBezTo>
                  <a:pt x="521" y="3806"/>
                  <a:pt x="530" y="3804"/>
                  <a:pt x="538" y="3801"/>
                </a:cubicBezTo>
                <a:close/>
                <a:moveTo>
                  <a:pt x="469" y="3823"/>
                </a:moveTo>
                <a:cubicBezTo>
                  <a:pt x="475" y="3835"/>
                  <a:pt x="483" y="3847"/>
                  <a:pt x="492" y="3858"/>
                </a:cubicBezTo>
                <a:cubicBezTo>
                  <a:pt x="511" y="3880"/>
                  <a:pt x="531" y="3891"/>
                  <a:pt x="554" y="3907"/>
                </a:cubicBezTo>
                <a:cubicBezTo>
                  <a:pt x="554" y="3913"/>
                  <a:pt x="553" y="3920"/>
                  <a:pt x="552" y="3926"/>
                </a:cubicBezTo>
                <a:cubicBezTo>
                  <a:pt x="529" y="3929"/>
                  <a:pt x="506" y="3940"/>
                  <a:pt x="486" y="3937"/>
                </a:cubicBezTo>
                <a:cubicBezTo>
                  <a:pt x="465" y="3933"/>
                  <a:pt x="448" y="3926"/>
                  <a:pt x="435" y="3916"/>
                </a:cubicBezTo>
                <a:cubicBezTo>
                  <a:pt x="435" y="3897"/>
                  <a:pt x="432" y="3878"/>
                  <a:pt x="424" y="3858"/>
                </a:cubicBezTo>
                <a:cubicBezTo>
                  <a:pt x="422" y="3852"/>
                  <a:pt x="419" y="3847"/>
                  <a:pt x="416" y="3842"/>
                </a:cubicBezTo>
                <a:cubicBezTo>
                  <a:pt x="434" y="3836"/>
                  <a:pt x="451" y="3829"/>
                  <a:pt x="469" y="3823"/>
                </a:cubicBezTo>
                <a:close/>
                <a:moveTo>
                  <a:pt x="492" y="4097"/>
                </a:moveTo>
                <a:cubicBezTo>
                  <a:pt x="499" y="4105"/>
                  <a:pt x="505" y="4114"/>
                  <a:pt x="510" y="4123"/>
                </a:cubicBezTo>
                <a:cubicBezTo>
                  <a:pt x="522" y="4171"/>
                  <a:pt x="522" y="4225"/>
                  <a:pt x="529" y="4272"/>
                </a:cubicBezTo>
                <a:cubicBezTo>
                  <a:pt x="529" y="4280"/>
                  <a:pt x="528" y="4289"/>
                  <a:pt x="527" y="4297"/>
                </a:cubicBezTo>
                <a:cubicBezTo>
                  <a:pt x="527" y="4298"/>
                  <a:pt x="529" y="4299"/>
                  <a:pt x="529" y="4298"/>
                </a:cubicBezTo>
                <a:cubicBezTo>
                  <a:pt x="530" y="4294"/>
                  <a:pt x="531" y="4290"/>
                  <a:pt x="532" y="4286"/>
                </a:cubicBezTo>
                <a:cubicBezTo>
                  <a:pt x="532" y="4287"/>
                  <a:pt x="533" y="4289"/>
                  <a:pt x="533" y="4290"/>
                </a:cubicBezTo>
                <a:cubicBezTo>
                  <a:pt x="536" y="4304"/>
                  <a:pt x="540" y="4318"/>
                  <a:pt x="544" y="4331"/>
                </a:cubicBezTo>
                <a:cubicBezTo>
                  <a:pt x="522" y="4315"/>
                  <a:pt x="498" y="4301"/>
                  <a:pt x="480" y="4276"/>
                </a:cubicBezTo>
                <a:cubicBezTo>
                  <a:pt x="469" y="4261"/>
                  <a:pt x="461" y="4243"/>
                  <a:pt x="455" y="4224"/>
                </a:cubicBezTo>
                <a:cubicBezTo>
                  <a:pt x="461" y="4217"/>
                  <a:pt x="466" y="4207"/>
                  <a:pt x="467" y="4191"/>
                </a:cubicBezTo>
                <a:cubicBezTo>
                  <a:pt x="468" y="4150"/>
                  <a:pt x="437" y="4117"/>
                  <a:pt x="415" y="4082"/>
                </a:cubicBezTo>
                <a:cubicBezTo>
                  <a:pt x="441" y="4087"/>
                  <a:pt x="467" y="4091"/>
                  <a:pt x="492" y="4097"/>
                </a:cubicBezTo>
                <a:close/>
                <a:moveTo>
                  <a:pt x="417" y="4281"/>
                </a:moveTo>
                <a:cubicBezTo>
                  <a:pt x="433" y="4307"/>
                  <a:pt x="431" y="4336"/>
                  <a:pt x="421" y="4364"/>
                </a:cubicBezTo>
                <a:cubicBezTo>
                  <a:pt x="414" y="4336"/>
                  <a:pt x="411" y="4307"/>
                  <a:pt x="417" y="4281"/>
                </a:cubicBezTo>
                <a:close/>
                <a:moveTo>
                  <a:pt x="369" y="4085"/>
                </a:moveTo>
                <a:cubicBezTo>
                  <a:pt x="374" y="4093"/>
                  <a:pt x="379" y="4102"/>
                  <a:pt x="384" y="4111"/>
                </a:cubicBezTo>
                <a:cubicBezTo>
                  <a:pt x="377" y="4107"/>
                  <a:pt x="369" y="4103"/>
                  <a:pt x="361" y="4099"/>
                </a:cubicBezTo>
                <a:cubicBezTo>
                  <a:pt x="364" y="4094"/>
                  <a:pt x="366" y="4089"/>
                  <a:pt x="369" y="4085"/>
                </a:cubicBezTo>
                <a:close/>
                <a:moveTo>
                  <a:pt x="402" y="4223"/>
                </a:moveTo>
                <a:cubicBezTo>
                  <a:pt x="402" y="4223"/>
                  <a:pt x="403" y="4224"/>
                  <a:pt x="403" y="4225"/>
                </a:cubicBezTo>
                <a:cubicBezTo>
                  <a:pt x="402" y="4227"/>
                  <a:pt x="401" y="4228"/>
                  <a:pt x="399" y="4229"/>
                </a:cubicBezTo>
                <a:cubicBezTo>
                  <a:pt x="391" y="4225"/>
                  <a:pt x="382" y="4221"/>
                  <a:pt x="376" y="4215"/>
                </a:cubicBezTo>
                <a:cubicBezTo>
                  <a:pt x="361" y="4208"/>
                  <a:pt x="355" y="4195"/>
                  <a:pt x="356" y="4175"/>
                </a:cubicBezTo>
                <a:cubicBezTo>
                  <a:pt x="355" y="4172"/>
                  <a:pt x="353" y="4170"/>
                  <a:pt x="352" y="4168"/>
                </a:cubicBezTo>
                <a:cubicBezTo>
                  <a:pt x="371" y="4181"/>
                  <a:pt x="387" y="4197"/>
                  <a:pt x="402" y="4223"/>
                </a:cubicBezTo>
                <a:close/>
                <a:moveTo>
                  <a:pt x="336" y="4087"/>
                </a:moveTo>
                <a:cubicBezTo>
                  <a:pt x="321" y="4080"/>
                  <a:pt x="306" y="4071"/>
                  <a:pt x="293" y="4059"/>
                </a:cubicBezTo>
                <a:cubicBezTo>
                  <a:pt x="290" y="4052"/>
                  <a:pt x="288" y="4046"/>
                  <a:pt x="285" y="4040"/>
                </a:cubicBezTo>
                <a:cubicBezTo>
                  <a:pt x="285" y="4038"/>
                  <a:pt x="284" y="4037"/>
                  <a:pt x="284" y="4036"/>
                </a:cubicBezTo>
                <a:cubicBezTo>
                  <a:pt x="287" y="4038"/>
                  <a:pt x="289" y="4040"/>
                  <a:pt x="292" y="4042"/>
                </a:cubicBezTo>
                <a:cubicBezTo>
                  <a:pt x="309" y="4053"/>
                  <a:pt x="328" y="4061"/>
                  <a:pt x="347" y="4067"/>
                </a:cubicBezTo>
                <a:cubicBezTo>
                  <a:pt x="344" y="4074"/>
                  <a:pt x="340" y="4080"/>
                  <a:pt x="336" y="4087"/>
                </a:cubicBezTo>
                <a:close/>
                <a:moveTo>
                  <a:pt x="262" y="3907"/>
                </a:moveTo>
                <a:cubicBezTo>
                  <a:pt x="267" y="3904"/>
                  <a:pt x="272" y="3902"/>
                  <a:pt x="278" y="3899"/>
                </a:cubicBezTo>
                <a:cubicBezTo>
                  <a:pt x="279" y="3906"/>
                  <a:pt x="281" y="3913"/>
                  <a:pt x="284" y="3920"/>
                </a:cubicBezTo>
                <a:cubicBezTo>
                  <a:pt x="296" y="3948"/>
                  <a:pt x="317" y="3965"/>
                  <a:pt x="342" y="3979"/>
                </a:cubicBezTo>
                <a:cubicBezTo>
                  <a:pt x="341" y="3988"/>
                  <a:pt x="341" y="3998"/>
                  <a:pt x="342" y="4007"/>
                </a:cubicBezTo>
                <a:cubicBezTo>
                  <a:pt x="325" y="4003"/>
                  <a:pt x="310" y="3997"/>
                  <a:pt x="296" y="3990"/>
                </a:cubicBezTo>
                <a:cubicBezTo>
                  <a:pt x="283" y="3979"/>
                  <a:pt x="273" y="3967"/>
                  <a:pt x="264" y="3954"/>
                </a:cubicBezTo>
                <a:cubicBezTo>
                  <a:pt x="262" y="3939"/>
                  <a:pt x="261" y="3925"/>
                  <a:pt x="260" y="3911"/>
                </a:cubicBezTo>
                <a:cubicBezTo>
                  <a:pt x="261" y="3909"/>
                  <a:pt x="261" y="3908"/>
                  <a:pt x="262" y="3907"/>
                </a:cubicBezTo>
                <a:close/>
                <a:moveTo>
                  <a:pt x="245" y="4067"/>
                </a:moveTo>
                <a:cubicBezTo>
                  <a:pt x="249" y="4074"/>
                  <a:pt x="253" y="4082"/>
                  <a:pt x="259" y="4089"/>
                </a:cubicBezTo>
                <a:cubicBezTo>
                  <a:pt x="271" y="4119"/>
                  <a:pt x="275" y="4150"/>
                  <a:pt x="270" y="4184"/>
                </a:cubicBezTo>
                <a:cubicBezTo>
                  <a:pt x="248" y="4161"/>
                  <a:pt x="237" y="4131"/>
                  <a:pt x="232" y="4098"/>
                </a:cubicBezTo>
                <a:cubicBezTo>
                  <a:pt x="238" y="4087"/>
                  <a:pt x="242" y="4078"/>
                  <a:pt x="245" y="4067"/>
                </a:cubicBezTo>
                <a:close/>
                <a:moveTo>
                  <a:pt x="215" y="4242"/>
                </a:moveTo>
                <a:cubicBezTo>
                  <a:pt x="221" y="4217"/>
                  <a:pt x="230" y="4193"/>
                  <a:pt x="230" y="4168"/>
                </a:cubicBezTo>
                <a:cubicBezTo>
                  <a:pt x="239" y="4184"/>
                  <a:pt x="250" y="4199"/>
                  <a:pt x="265" y="4211"/>
                </a:cubicBezTo>
                <a:cubicBezTo>
                  <a:pt x="264" y="4214"/>
                  <a:pt x="263" y="4217"/>
                  <a:pt x="262" y="4220"/>
                </a:cubicBezTo>
                <a:cubicBezTo>
                  <a:pt x="253" y="4230"/>
                  <a:pt x="246" y="4241"/>
                  <a:pt x="240" y="4253"/>
                </a:cubicBezTo>
                <a:cubicBezTo>
                  <a:pt x="213" y="4347"/>
                  <a:pt x="286" y="4419"/>
                  <a:pt x="345" y="4490"/>
                </a:cubicBezTo>
                <a:cubicBezTo>
                  <a:pt x="349" y="4496"/>
                  <a:pt x="357" y="4489"/>
                  <a:pt x="354" y="4483"/>
                </a:cubicBezTo>
                <a:cubicBezTo>
                  <a:pt x="311" y="4399"/>
                  <a:pt x="253" y="4345"/>
                  <a:pt x="290" y="4242"/>
                </a:cubicBezTo>
                <a:cubicBezTo>
                  <a:pt x="291" y="4237"/>
                  <a:pt x="293" y="4233"/>
                  <a:pt x="295" y="4230"/>
                </a:cubicBezTo>
                <a:cubicBezTo>
                  <a:pt x="310" y="4237"/>
                  <a:pt x="325" y="4244"/>
                  <a:pt x="337" y="4256"/>
                </a:cubicBezTo>
                <a:cubicBezTo>
                  <a:pt x="347" y="4265"/>
                  <a:pt x="353" y="4276"/>
                  <a:pt x="358" y="4287"/>
                </a:cubicBezTo>
                <a:cubicBezTo>
                  <a:pt x="356" y="4304"/>
                  <a:pt x="360" y="4323"/>
                  <a:pt x="368" y="4342"/>
                </a:cubicBezTo>
                <a:cubicBezTo>
                  <a:pt x="368" y="4346"/>
                  <a:pt x="368" y="4350"/>
                  <a:pt x="368" y="4354"/>
                </a:cubicBezTo>
                <a:cubicBezTo>
                  <a:pt x="368" y="4394"/>
                  <a:pt x="367" y="4433"/>
                  <a:pt x="370" y="4471"/>
                </a:cubicBezTo>
                <a:cubicBezTo>
                  <a:pt x="351" y="4506"/>
                  <a:pt x="333" y="4541"/>
                  <a:pt x="315" y="4576"/>
                </a:cubicBezTo>
                <a:cubicBezTo>
                  <a:pt x="265" y="4529"/>
                  <a:pt x="229" y="4467"/>
                  <a:pt x="213" y="4400"/>
                </a:cubicBezTo>
                <a:cubicBezTo>
                  <a:pt x="249" y="4443"/>
                  <a:pt x="290" y="4481"/>
                  <a:pt x="335" y="4515"/>
                </a:cubicBezTo>
                <a:cubicBezTo>
                  <a:pt x="338" y="4517"/>
                  <a:pt x="341" y="4513"/>
                  <a:pt x="339" y="4510"/>
                </a:cubicBezTo>
                <a:cubicBezTo>
                  <a:pt x="288" y="4448"/>
                  <a:pt x="242" y="4383"/>
                  <a:pt x="205" y="4312"/>
                </a:cubicBezTo>
                <a:cubicBezTo>
                  <a:pt x="206" y="4288"/>
                  <a:pt x="209" y="4265"/>
                  <a:pt x="215" y="4242"/>
                </a:cubicBezTo>
                <a:close/>
                <a:moveTo>
                  <a:pt x="204" y="4168"/>
                </a:moveTo>
                <a:cubicBezTo>
                  <a:pt x="205" y="4195"/>
                  <a:pt x="197" y="4222"/>
                  <a:pt x="192" y="4252"/>
                </a:cubicBezTo>
                <a:cubicBezTo>
                  <a:pt x="187" y="4234"/>
                  <a:pt x="185" y="4224"/>
                  <a:pt x="204" y="4168"/>
                </a:cubicBezTo>
                <a:close/>
                <a:moveTo>
                  <a:pt x="158" y="3958"/>
                </a:moveTo>
                <a:cubicBezTo>
                  <a:pt x="158" y="3958"/>
                  <a:pt x="158" y="3958"/>
                  <a:pt x="158" y="3958"/>
                </a:cubicBezTo>
                <a:cubicBezTo>
                  <a:pt x="162" y="3956"/>
                  <a:pt x="166" y="3954"/>
                  <a:pt x="170" y="3952"/>
                </a:cubicBezTo>
                <a:cubicBezTo>
                  <a:pt x="173" y="3956"/>
                  <a:pt x="177" y="3961"/>
                  <a:pt x="180" y="3965"/>
                </a:cubicBezTo>
                <a:cubicBezTo>
                  <a:pt x="186" y="3999"/>
                  <a:pt x="193" y="4025"/>
                  <a:pt x="182" y="4070"/>
                </a:cubicBezTo>
                <a:cubicBezTo>
                  <a:pt x="172" y="4059"/>
                  <a:pt x="161" y="4048"/>
                  <a:pt x="151" y="4036"/>
                </a:cubicBezTo>
                <a:cubicBezTo>
                  <a:pt x="141" y="4025"/>
                  <a:pt x="133" y="4013"/>
                  <a:pt x="127" y="4001"/>
                </a:cubicBezTo>
                <a:cubicBezTo>
                  <a:pt x="137" y="3993"/>
                  <a:pt x="149" y="3985"/>
                  <a:pt x="164" y="3973"/>
                </a:cubicBezTo>
                <a:cubicBezTo>
                  <a:pt x="171" y="3968"/>
                  <a:pt x="165" y="3958"/>
                  <a:pt x="158" y="3958"/>
                </a:cubicBezTo>
                <a:close/>
                <a:moveTo>
                  <a:pt x="107" y="4019"/>
                </a:moveTo>
                <a:cubicBezTo>
                  <a:pt x="107" y="4019"/>
                  <a:pt x="107" y="4018"/>
                  <a:pt x="107" y="4018"/>
                </a:cubicBezTo>
                <a:cubicBezTo>
                  <a:pt x="107" y="4017"/>
                  <a:pt x="108" y="4017"/>
                  <a:pt x="109" y="4016"/>
                </a:cubicBezTo>
                <a:cubicBezTo>
                  <a:pt x="128" y="4044"/>
                  <a:pt x="154" y="4068"/>
                  <a:pt x="176" y="4094"/>
                </a:cubicBezTo>
                <a:cubicBezTo>
                  <a:pt x="173" y="4104"/>
                  <a:pt x="169" y="4115"/>
                  <a:pt x="164" y="4127"/>
                </a:cubicBezTo>
                <a:cubicBezTo>
                  <a:pt x="152" y="4159"/>
                  <a:pt x="137" y="4162"/>
                  <a:pt x="135" y="4196"/>
                </a:cubicBezTo>
                <a:cubicBezTo>
                  <a:pt x="135" y="4199"/>
                  <a:pt x="135" y="4202"/>
                  <a:pt x="135" y="4205"/>
                </a:cubicBezTo>
                <a:cubicBezTo>
                  <a:pt x="129" y="4197"/>
                  <a:pt x="123" y="4190"/>
                  <a:pt x="116" y="4181"/>
                </a:cubicBezTo>
                <a:cubicBezTo>
                  <a:pt x="67" y="4122"/>
                  <a:pt x="105" y="4082"/>
                  <a:pt x="107" y="40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27"/>
          <p:cNvSpPr/>
          <p:nvPr/>
        </p:nvSpPr>
        <p:spPr>
          <a:xfrm rot="-5400000" flipH="1">
            <a:off x="-609119" y="609155"/>
            <a:ext cx="2248227" cy="1029934"/>
          </a:xfrm>
          <a:custGeom>
            <a:avLst/>
            <a:gdLst/>
            <a:ahLst/>
            <a:cxnLst/>
            <a:rect l="l" t="t" r="r" b="b"/>
            <a:pathLst>
              <a:path w="6117" h="2799" extrusionOk="0">
                <a:moveTo>
                  <a:pt x="3893" y="967"/>
                </a:moveTo>
                <a:cubicBezTo>
                  <a:pt x="3910" y="977"/>
                  <a:pt x="3925" y="989"/>
                  <a:pt x="3937" y="1003"/>
                </a:cubicBezTo>
                <a:cubicBezTo>
                  <a:pt x="3962" y="1031"/>
                  <a:pt x="3957" y="1067"/>
                  <a:pt x="3961" y="1102"/>
                </a:cubicBezTo>
                <a:cubicBezTo>
                  <a:pt x="3966" y="1149"/>
                  <a:pt x="3992" y="1182"/>
                  <a:pt x="4014" y="1223"/>
                </a:cubicBezTo>
                <a:cubicBezTo>
                  <a:pt x="4034" y="1258"/>
                  <a:pt x="4034" y="1283"/>
                  <a:pt x="4015" y="1321"/>
                </a:cubicBezTo>
                <a:cubicBezTo>
                  <a:pt x="4004" y="1341"/>
                  <a:pt x="3995" y="1356"/>
                  <a:pt x="3991" y="1378"/>
                </a:cubicBezTo>
                <a:cubicBezTo>
                  <a:pt x="3991" y="1379"/>
                  <a:pt x="3991" y="1379"/>
                  <a:pt x="3992" y="1378"/>
                </a:cubicBezTo>
                <a:cubicBezTo>
                  <a:pt x="4002" y="1343"/>
                  <a:pt x="4035" y="1320"/>
                  <a:pt x="4040" y="1283"/>
                </a:cubicBezTo>
                <a:cubicBezTo>
                  <a:pt x="4043" y="1261"/>
                  <a:pt x="4037" y="1241"/>
                  <a:pt x="4029" y="1222"/>
                </a:cubicBezTo>
                <a:cubicBezTo>
                  <a:pt x="4016" y="1192"/>
                  <a:pt x="3996" y="1166"/>
                  <a:pt x="3985" y="1135"/>
                </a:cubicBezTo>
                <a:cubicBezTo>
                  <a:pt x="3973" y="1096"/>
                  <a:pt x="3982" y="1054"/>
                  <a:pt x="3969" y="1015"/>
                </a:cubicBezTo>
                <a:cubicBezTo>
                  <a:pt x="3959" y="985"/>
                  <a:pt x="3936" y="961"/>
                  <a:pt x="3908" y="940"/>
                </a:cubicBezTo>
                <a:cubicBezTo>
                  <a:pt x="3907" y="939"/>
                  <a:pt x="3906" y="937"/>
                  <a:pt x="3905" y="936"/>
                </a:cubicBezTo>
                <a:cubicBezTo>
                  <a:pt x="3906" y="936"/>
                  <a:pt x="3906" y="936"/>
                  <a:pt x="3907" y="936"/>
                </a:cubicBezTo>
                <a:cubicBezTo>
                  <a:pt x="3927" y="947"/>
                  <a:pt x="3947" y="960"/>
                  <a:pt x="3961" y="978"/>
                </a:cubicBezTo>
                <a:cubicBezTo>
                  <a:pt x="3980" y="1004"/>
                  <a:pt x="3972" y="1033"/>
                  <a:pt x="3979" y="1062"/>
                </a:cubicBezTo>
                <a:cubicBezTo>
                  <a:pt x="3979" y="1063"/>
                  <a:pt x="3979" y="1062"/>
                  <a:pt x="3979" y="1062"/>
                </a:cubicBezTo>
                <a:cubicBezTo>
                  <a:pt x="3974" y="1039"/>
                  <a:pt x="3981" y="1015"/>
                  <a:pt x="3972" y="992"/>
                </a:cubicBezTo>
                <a:cubicBezTo>
                  <a:pt x="3968" y="981"/>
                  <a:pt x="3960" y="971"/>
                  <a:pt x="3951" y="962"/>
                </a:cubicBezTo>
                <a:cubicBezTo>
                  <a:pt x="3953" y="951"/>
                  <a:pt x="3949" y="941"/>
                  <a:pt x="3939" y="933"/>
                </a:cubicBezTo>
                <a:cubicBezTo>
                  <a:pt x="3932" y="928"/>
                  <a:pt x="3924" y="926"/>
                  <a:pt x="3917" y="924"/>
                </a:cubicBezTo>
                <a:cubicBezTo>
                  <a:pt x="3915" y="923"/>
                  <a:pt x="3914" y="923"/>
                  <a:pt x="3912" y="922"/>
                </a:cubicBezTo>
                <a:cubicBezTo>
                  <a:pt x="3915" y="918"/>
                  <a:pt x="3917" y="915"/>
                  <a:pt x="3919" y="910"/>
                </a:cubicBezTo>
                <a:cubicBezTo>
                  <a:pt x="3924" y="899"/>
                  <a:pt x="3922" y="890"/>
                  <a:pt x="3917" y="881"/>
                </a:cubicBezTo>
                <a:cubicBezTo>
                  <a:pt x="3917" y="881"/>
                  <a:pt x="3917" y="881"/>
                  <a:pt x="3917" y="881"/>
                </a:cubicBezTo>
                <a:cubicBezTo>
                  <a:pt x="3930" y="903"/>
                  <a:pt x="3954" y="922"/>
                  <a:pt x="3971" y="936"/>
                </a:cubicBezTo>
                <a:cubicBezTo>
                  <a:pt x="3972" y="936"/>
                  <a:pt x="3973" y="935"/>
                  <a:pt x="3972" y="934"/>
                </a:cubicBezTo>
                <a:cubicBezTo>
                  <a:pt x="3957" y="921"/>
                  <a:pt x="3940" y="905"/>
                  <a:pt x="3928" y="888"/>
                </a:cubicBezTo>
                <a:cubicBezTo>
                  <a:pt x="3934" y="893"/>
                  <a:pt x="3939" y="899"/>
                  <a:pt x="3945" y="906"/>
                </a:cubicBezTo>
                <a:cubicBezTo>
                  <a:pt x="3960" y="923"/>
                  <a:pt x="3978" y="937"/>
                  <a:pt x="3997" y="949"/>
                </a:cubicBezTo>
                <a:cubicBezTo>
                  <a:pt x="3998" y="949"/>
                  <a:pt x="3998" y="948"/>
                  <a:pt x="3998" y="948"/>
                </a:cubicBezTo>
                <a:cubicBezTo>
                  <a:pt x="3974" y="933"/>
                  <a:pt x="3959" y="915"/>
                  <a:pt x="3943" y="893"/>
                </a:cubicBezTo>
                <a:cubicBezTo>
                  <a:pt x="3940" y="889"/>
                  <a:pt x="3937" y="885"/>
                  <a:pt x="3934" y="882"/>
                </a:cubicBezTo>
                <a:cubicBezTo>
                  <a:pt x="3937" y="882"/>
                  <a:pt x="3940" y="882"/>
                  <a:pt x="3943" y="883"/>
                </a:cubicBezTo>
                <a:cubicBezTo>
                  <a:pt x="3945" y="883"/>
                  <a:pt x="3947" y="883"/>
                  <a:pt x="3949" y="883"/>
                </a:cubicBezTo>
                <a:cubicBezTo>
                  <a:pt x="3950" y="882"/>
                  <a:pt x="3951" y="882"/>
                  <a:pt x="3952" y="881"/>
                </a:cubicBezTo>
                <a:cubicBezTo>
                  <a:pt x="3952" y="886"/>
                  <a:pt x="3953" y="891"/>
                  <a:pt x="3954" y="894"/>
                </a:cubicBezTo>
                <a:cubicBezTo>
                  <a:pt x="3967" y="927"/>
                  <a:pt x="4007" y="915"/>
                  <a:pt x="4010" y="965"/>
                </a:cubicBezTo>
                <a:cubicBezTo>
                  <a:pt x="4010" y="965"/>
                  <a:pt x="4010" y="965"/>
                  <a:pt x="4010" y="965"/>
                </a:cubicBezTo>
                <a:cubicBezTo>
                  <a:pt x="4012" y="941"/>
                  <a:pt x="4006" y="926"/>
                  <a:pt x="3989" y="911"/>
                </a:cubicBezTo>
                <a:cubicBezTo>
                  <a:pt x="3976" y="900"/>
                  <a:pt x="3967" y="896"/>
                  <a:pt x="3965" y="878"/>
                </a:cubicBezTo>
                <a:cubicBezTo>
                  <a:pt x="3985" y="875"/>
                  <a:pt x="3997" y="888"/>
                  <a:pt x="3999" y="917"/>
                </a:cubicBezTo>
                <a:cubicBezTo>
                  <a:pt x="3999" y="917"/>
                  <a:pt x="3999" y="918"/>
                  <a:pt x="4000" y="917"/>
                </a:cubicBezTo>
                <a:cubicBezTo>
                  <a:pt x="4011" y="910"/>
                  <a:pt x="4015" y="900"/>
                  <a:pt x="4009" y="890"/>
                </a:cubicBezTo>
                <a:cubicBezTo>
                  <a:pt x="4016" y="886"/>
                  <a:pt x="4024" y="880"/>
                  <a:pt x="4031" y="874"/>
                </a:cubicBezTo>
                <a:cubicBezTo>
                  <a:pt x="4032" y="874"/>
                  <a:pt x="4032" y="875"/>
                  <a:pt x="4032" y="875"/>
                </a:cubicBezTo>
                <a:cubicBezTo>
                  <a:pt x="4042" y="881"/>
                  <a:pt x="4046" y="892"/>
                  <a:pt x="4048" y="903"/>
                </a:cubicBezTo>
                <a:cubicBezTo>
                  <a:pt x="4048" y="904"/>
                  <a:pt x="4050" y="904"/>
                  <a:pt x="4050" y="903"/>
                </a:cubicBezTo>
                <a:cubicBezTo>
                  <a:pt x="4051" y="889"/>
                  <a:pt x="4045" y="877"/>
                  <a:pt x="4035" y="870"/>
                </a:cubicBezTo>
                <a:cubicBezTo>
                  <a:pt x="4037" y="868"/>
                  <a:pt x="4039" y="866"/>
                  <a:pt x="4041" y="864"/>
                </a:cubicBezTo>
                <a:cubicBezTo>
                  <a:pt x="4044" y="867"/>
                  <a:pt x="4048" y="870"/>
                  <a:pt x="4050" y="875"/>
                </a:cubicBezTo>
                <a:cubicBezTo>
                  <a:pt x="4050" y="875"/>
                  <a:pt x="4050" y="875"/>
                  <a:pt x="4050" y="874"/>
                </a:cubicBezTo>
                <a:cubicBezTo>
                  <a:pt x="4048" y="869"/>
                  <a:pt x="4045" y="865"/>
                  <a:pt x="4042" y="862"/>
                </a:cubicBezTo>
                <a:cubicBezTo>
                  <a:pt x="4046" y="855"/>
                  <a:pt x="4048" y="847"/>
                  <a:pt x="4045" y="837"/>
                </a:cubicBezTo>
                <a:cubicBezTo>
                  <a:pt x="4043" y="834"/>
                  <a:pt x="4042" y="831"/>
                  <a:pt x="4040" y="829"/>
                </a:cubicBezTo>
                <a:cubicBezTo>
                  <a:pt x="4041" y="829"/>
                  <a:pt x="4042" y="829"/>
                  <a:pt x="4043" y="830"/>
                </a:cubicBezTo>
                <a:cubicBezTo>
                  <a:pt x="4045" y="830"/>
                  <a:pt x="4047" y="830"/>
                  <a:pt x="4049" y="830"/>
                </a:cubicBezTo>
                <a:cubicBezTo>
                  <a:pt x="4061" y="847"/>
                  <a:pt x="4067" y="864"/>
                  <a:pt x="4067" y="886"/>
                </a:cubicBezTo>
                <a:cubicBezTo>
                  <a:pt x="4067" y="887"/>
                  <a:pt x="4068" y="887"/>
                  <a:pt x="4068" y="886"/>
                </a:cubicBezTo>
                <a:cubicBezTo>
                  <a:pt x="4070" y="872"/>
                  <a:pt x="4069" y="859"/>
                  <a:pt x="4064" y="845"/>
                </a:cubicBezTo>
                <a:cubicBezTo>
                  <a:pt x="4062" y="840"/>
                  <a:pt x="4058" y="835"/>
                  <a:pt x="4055" y="830"/>
                </a:cubicBezTo>
                <a:cubicBezTo>
                  <a:pt x="4059" y="829"/>
                  <a:pt x="4063" y="829"/>
                  <a:pt x="4074" y="832"/>
                </a:cubicBezTo>
                <a:cubicBezTo>
                  <a:pt x="4074" y="833"/>
                  <a:pt x="4075" y="835"/>
                  <a:pt x="4076" y="836"/>
                </a:cubicBezTo>
                <a:cubicBezTo>
                  <a:pt x="4083" y="854"/>
                  <a:pt x="4078" y="869"/>
                  <a:pt x="4093" y="883"/>
                </a:cubicBezTo>
                <a:cubicBezTo>
                  <a:pt x="4093" y="883"/>
                  <a:pt x="4093" y="883"/>
                  <a:pt x="4093" y="883"/>
                </a:cubicBezTo>
                <a:cubicBezTo>
                  <a:pt x="4083" y="868"/>
                  <a:pt x="4084" y="851"/>
                  <a:pt x="4081" y="835"/>
                </a:cubicBezTo>
                <a:cubicBezTo>
                  <a:pt x="4093" y="840"/>
                  <a:pt x="4088" y="841"/>
                  <a:pt x="4100" y="850"/>
                </a:cubicBezTo>
                <a:cubicBezTo>
                  <a:pt x="4109" y="857"/>
                  <a:pt x="4109" y="861"/>
                  <a:pt x="4120" y="865"/>
                </a:cubicBezTo>
                <a:cubicBezTo>
                  <a:pt x="4120" y="866"/>
                  <a:pt x="4120" y="865"/>
                  <a:pt x="4120" y="865"/>
                </a:cubicBezTo>
                <a:cubicBezTo>
                  <a:pt x="4106" y="857"/>
                  <a:pt x="4100" y="838"/>
                  <a:pt x="4088" y="827"/>
                </a:cubicBezTo>
                <a:cubicBezTo>
                  <a:pt x="4088" y="827"/>
                  <a:pt x="4089" y="828"/>
                  <a:pt x="4089" y="828"/>
                </a:cubicBezTo>
                <a:cubicBezTo>
                  <a:pt x="4092" y="830"/>
                  <a:pt x="4097" y="831"/>
                  <a:pt x="4101" y="831"/>
                </a:cubicBezTo>
                <a:cubicBezTo>
                  <a:pt x="4103" y="833"/>
                  <a:pt x="4105" y="835"/>
                  <a:pt x="4107" y="838"/>
                </a:cubicBezTo>
                <a:cubicBezTo>
                  <a:pt x="4109" y="841"/>
                  <a:pt x="4110" y="846"/>
                  <a:pt x="4113" y="848"/>
                </a:cubicBezTo>
                <a:cubicBezTo>
                  <a:pt x="4123" y="857"/>
                  <a:pt x="4142" y="860"/>
                  <a:pt x="4154" y="862"/>
                </a:cubicBezTo>
                <a:cubicBezTo>
                  <a:pt x="4155" y="862"/>
                  <a:pt x="4155" y="862"/>
                  <a:pt x="4154" y="862"/>
                </a:cubicBezTo>
                <a:cubicBezTo>
                  <a:pt x="4145" y="858"/>
                  <a:pt x="4134" y="856"/>
                  <a:pt x="4125" y="851"/>
                </a:cubicBezTo>
                <a:cubicBezTo>
                  <a:pt x="4112" y="844"/>
                  <a:pt x="4114" y="840"/>
                  <a:pt x="4107" y="831"/>
                </a:cubicBezTo>
                <a:cubicBezTo>
                  <a:pt x="4116" y="830"/>
                  <a:pt x="4126" y="829"/>
                  <a:pt x="4132" y="828"/>
                </a:cubicBezTo>
                <a:cubicBezTo>
                  <a:pt x="4133" y="833"/>
                  <a:pt x="4136" y="837"/>
                  <a:pt x="4141" y="839"/>
                </a:cubicBezTo>
                <a:cubicBezTo>
                  <a:pt x="4149" y="843"/>
                  <a:pt x="4160" y="839"/>
                  <a:pt x="4168" y="838"/>
                </a:cubicBezTo>
                <a:cubicBezTo>
                  <a:pt x="4189" y="835"/>
                  <a:pt x="4209" y="841"/>
                  <a:pt x="4227" y="851"/>
                </a:cubicBezTo>
                <a:cubicBezTo>
                  <a:pt x="4227" y="851"/>
                  <a:pt x="4228" y="851"/>
                  <a:pt x="4227" y="850"/>
                </a:cubicBezTo>
                <a:cubicBezTo>
                  <a:pt x="4216" y="841"/>
                  <a:pt x="4204" y="835"/>
                  <a:pt x="4189" y="833"/>
                </a:cubicBezTo>
                <a:cubicBezTo>
                  <a:pt x="4178" y="831"/>
                  <a:pt x="4168" y="834"/>
                  <a:pt x="4157" y="834"/>
                </a:cubicBezTo>
                <a:cubicBezTo>
                  <a:pt x="4149" y="834"/>
                  <a:pt x="4145" y="831"/>
                  <a:pt x="4142" y="827"/>
                </a:cubicBezTo>
                <a:cubicBezTo>
                  <a:pt x="4171" y="823"/>
                  <a:pt x="4199" y="816"/>
                  <a:pt x="4227" y="807"/>
                </a:cubicBezTo>
                <a:cubicBezTo>
                  <a:pt x="4227" y="807"/>
                  <a:pt x="4227" y="806"/>
                  <a:pt x="4227" y="806"/>
                </a:cubicBezTo>
                <a:cubicBezTo>
                  <a:pt x="4198" y="815"/>
                  <a:pt x="4169" y="821"/>
                  <a:pt x="4140" y="823"/>
                </a:cubicBezTo>
                <a:cubicBezTo>
                  <a:pt x="4138" y="819"/>
                  <a:pt x="4137" y="813"/>
                  <a:pt x="4136" y="808"/>
                </a:cubicBezTo>
                <a:cubicBezTo>
                  <a:pt x="4154" y="811"/>
                  <a:pt x="4176" y="807"/>
                  <a:pt x="4192" y="812"/>
                </a:cubicBezTo>
                <a:cubicBezTo>
                  <a:pt x="4192" y="812"/>
                  <a:pt x="4193" y="812"/>
                  <a:pt x="4192" y="811"/>
                </a:cubicBezTo>
                <a:cubicBezTo>
                  <a:pt x="4177" y="803"/>
                  <a:pt x="4163" y="805"/>
                  <a:pt x="4146" y="804"/>
                </a:cubicBezTo>
                <a:cubicBezTo>
                  <a:pt x="4142" y="803"/>
                  <a:pt x="4138" y="803"/>
                  <a:pt x="4135" y="802"/>
                </a:cubicBezTo>
                <a:cubicBezTo>
                  <a:pt x="4134" y="799"/>
                  <a:pt x="4134" y="797"/>
                  <a:pt x="4133" y="794"/>
                </a:cubicBezTo>
                <a:cubicBezTo>
                  <a:pt x="4142" y="792"/>
                  <a:pt x="4150" y="789"/>
                  <a:pt x="4159" y="785"/>
                </a:cubicBezTo>
                <a:cubicBezTo>
                  <a:pt x="4160" y="789"/>
                  <a:pt x="4162" y="793"/>
                  <a:pt x="4163" y="796"/>
                </a:cubicBezTo>
                <a:cubicBezTo>
                  <a:pt x="4163" y="796"/>
                  <a:pt x="4163" y="796"/>
                  <a:pt x="4163" y="796"/>
                </a:cubicBezTo>
                <a:cubicBezTo>
                  <a:pt x="4162" y="792"/>
                  <a:pt x="4161" y="788"/>
                  <a:pt x="4160" y="785"/>
                </a:cubicBezTo>
                <a:cubicBezTo>
                  <a:pt x="4164" y="783"/>
                  <a:pt x="4168" y="781"/>
                  <a:pt x="4172" y="779"/>
                </a:cubicBezTo>
                <a:cubicBezTo>
                  <a:pt x="4201" y="787"/>
                  <a:pt x="4218" y="784"/>
                  <a:pt x="4245" y="810"/>
                </a:cubicBezTo>
                <a:cubicBezTo>
                  <a:pt x="4245" y="811"/>
                  <a:pt x="4245" y="810"/>
                  <a:pt x="4245" y="810"/>
                </a:cubicBezTo>
                <a:cubicBezTo>
                  <a:pt x="4235" y="798"/>
                  <a:pt x="4224" y="784"/>
                  <a:pt x="4210" y="777"/>
                </a:cubicBezTo>
                <a:cubicBezTo>
                  <a:pt x="4202" y="773"/>
                  <a:pt x="4196" y="771"/>
                  <a:pt x="4190" y="770"/>
                </a:cubicBezTo>
                <a:cubicBezTo>
                  <a:pt x="4195" y="767"/>
                  <a:pt x="4199" y="764"/>
                  <a:pt x="4202" y="762"/>
                </a:cubicBezTo>
                <a:cubicBezTo>
                  <a:pt x="4203" y="761"/>
                  <a:pt x="4202" y="760"/>
                  <a:pt x="4202" y="761"/>
                </a:cubicBezTo>
                <a:cubicBezTo>
                  <a:pt x="4197" y="763"/>
                  <a:pt x="4191" y="766"/>
                  <a:pt x="4185" y="769"/>
                </a:cubicBezTo>
                <a:cubicBezTo>
                  <a:pt x="4175" y="767"/>
                  <a:pt x="4166" y="766"/>
                  <a:pt x="4153" y="758"/>
                </a:cubicBezTo>
                <a:cubicBezTo>
                  <a:pt x="4152" y="749"/>
                  <a:pt x="4150" y="740"/>
                  <a:pt x="4148" y="732"/>
                </a:cubicBezTo>
                <a:cubicBezTo>
                  <a:pt x="4162" y="731"/>
                  <a:pt x="4172" y="728"/>
                  <a:pt x="4189" y="737"/>
                </a:cubicBezTo>
                <a:cubicBezTo>
                  <a:pt x="4203" y="744"/>
                  <a:pt x="4206" y="758"/>
                  <a:pt x="4221" y="763"/>
                </a:cubicBezTo>
                <a:cubicBezTo>
                  <a:pt x="4240" y="769"/>
                  <a:pt x="4255" y="753"/>
                  <a:pt x="4267" y="740"/>
                </a:cubicBezTo>
                <a:cubicBezTo>
                  <a:pt x="4267" y="740"/>
                  <a:pt x="4267" y="739"/>
                  <a:pt x="4266" y="740"/>
                </a:cubicBezTo>
                <a:cubicBezTo>
                  <a:pt x="4247" y="758"/>
                  <a:pt x="4246" y="756"/>
                  <a:pt x="4206" y="737"/>
                </a:cubicBezTo>
                <a:cubicBezTo>
                  <a:pt x="4188" y="728"/>
                  <a:pt x="4217" y="730"/>
                  <a:pt x="4195" y="724"/>
                </a:cubicBezTo>
                <a:cubicBezTo>
                  <a:pt x="4178" y="720"/>
                  <a:pt x="4163" y="726"/>
                  <a:pt x="4147" y="726"/>
                </a:cubicBezTo>
                <a:cubicBezTo>
                  <a:pt x="4147" y="723"/>
                  <a:pt x="4146" y="720"/>
                  <a:pt x="4146" y="717"/>
                </a:cubicBezTo>
                <a:cubicBezTo>
                  <a:pt x="4152" y="715"/>
                  <a:pt x="4157" y="713"/>
                  <a:pt x="4163" y="709"/>
                </a:cubicBezTo>
                <a:cubicBezTo>
                  <a:pt x="4163" y="709"/>
                  <a:pt x="4164" y="709"/>
                  <a:pt x="4164" y="709"/>
                </a:cubicBezTo>
                <a:cubicBezTo>
                  <a:pt x="4173" y="707"/>
                  <a:pt x="4179" y="708"/>
                  <a:pt x="4184" y="709"/>
                </a:cubicBezTo>
                <a:cubicBezTo>
                  <a:pt x="4182" y="711"/>
                  <a:pt x="4179" y="712"/>
                  <a:pt x="4177" y="713"/>
                </a:cubicBezTo>
                <a:cubicBezTo>
                  <a:pt x="4180" y="712"/>
                  <a:pt x="4182" y="711"/>
                  <a:pt x="4185" y="709"/>
                </a:cubicBezTo>
                <a:cubicBezTo>
                  <a:pt x="4193" y="712"/>
                  <a:pt x="4200" y="716"/>
                  <a:pt x="4211" y="720"/>
                </a:cubicBezTo>
                <a:cubicBezTo>
                  <a:pt x="4230" y="727"/>
                  <a:pt x="4282" y="722"/>
                  <a:pt x="4288" y="743"/>
                </a:cubicBezTo>
                <a:cubicBezTo>
                  <a:pt x="4288" y="743"/>
                  <a:pt x="4289" y="743"/>
                  <a:pt x="4289" y="743"/>
                </a:cubicBezTo>
                <a:cubicBezTo>
                  <a:pt x="4288" y="738"/>
                  <a:pt x="4287" y="734"/>
                  <a:pt x="4286" y="731"/>
                </a:cubicBezTo>
                <a:cubicBezTo>
                  <a:pt x="4291" y="732"/>
                  <a:pt x="4297" y="733"/>
                  <a:pt x="4303" y="732"/>
                </a:cubicBezTo>
                <a:cubicBezTo>
                  <a:pt x="4303" y="732"/>
                  <a:pt x="4303" y="732"/>
                  <a:pt x="4303" y="732"/>
                </a:cubicBezTo>
                <a:cubicBezTo>
                  <a:pt x="4296" y="732"/>
                  <a:pt x="4290" y="731"/>
                  <a:pt x="4285" y="729"/>
                </a:cubicBezTo>
                <a:cubicBezTo>
                  <a:pt x="4281" y="724"/>
                  <a:pt x="4276" y="722"/>
                  <a:pt x="4270" y="720"/>
                </a:cubicBezTo>
                <a:cubicBezTo>
                  <a:pt x="4261" y="712"/>
                  <a:pt x="4256" y="699"/>
                  <a:pt x="4257" y="686"/>
                </a:cubicBezTo>
                <a:cubicBezTo>
                  <a:pt x="4263" y="688"/>
                  <a:pt x="4270" y="689"/>
                  <a:pt x="4276" y="690"/>
                </a:cubicBezTo>
                <a:cubicBezTo>
                  <a:pt x="4283" y="695"/>
                  <a:pt x="4289" y="703"/>
                  <a:pt x="4293" y="712"/>
                </a:cubicBezTo>
                <a:cubicBezTo>
                  <a:pt x="4293" y="713"/>
                  <a:pt x="4294" y="714"/>
                  <a:pt x="4295" y="713"/>
                </a:cubicBezTo>
                <a:cubicBezTo>
                  <a:pt x="4308" y="708"/>
                  <a:pt x="4312" y="704"/>
                  <a:pt x="4314" y="694"/>
                </a:cubicBezTo>
                <a:cubicBezTo>
                  <a:pt x="4328" y="694"/>
                  <a:pt x="4342" y="694"/>
                  <a:pt x="4356" y="692"/>
                </a:cubicBezTo>
                <a:cubicBezTo>
                  <a:pt x="4378" y="709"/>
                  <a:pt x="4400" y="729"/>
                  <a:pt x="4423" y="739"/>
                </a:cubicBezTo>
                <a:cubicBezTo>
                  <a:pt x="4464" y="757"/>
                  <a:pt x="4509" y="750"/>
                  <a:pt x="4553" y="751"/>
                </a:cubicBezTo>
                <a:cubicBezTo>
                  <a:pt x="4588" y="752"/>
                  <a:pt x="4610" y="761"/>
                  <a:pt x="4639" y="779"/>
                </a:cubicBezTo>
                <a:cubicBezTo>
                  <a:pt x="4654" y="788"/>
                  <a:pt x="4668" y="796"/>
                  <a:pt x="4685" y="798"/>
                </a:cubicBezTo>
                <a:cubicBezTo>
                  <a:pt x="4727" y="803"/>
                  <a:pt x="4764" y="779"/>
                  <a:pt x="4801" y="765"/>
                </a:cubicBezTo>
                <a:cubicBezTo>
                  <a:pt x="4833" y="754"/>
                  <a:pt x="4853" y="754"/>
                  <a:pt x="4879" y="777"/>
                </a:cubicBezTo>
                <a:cubicBezTo>
                  <a:pt x="4895" y="791"/>
                  <a:pt x="4904" y="805"/>
                  <a:pt x="4924" y="813"/>
                </a:cubicBezTo>
                <a:cubicBezTo>
                  <a:pt x="4973" y="832"/>
                  <a:pt x="5038" y="826"/>
                  <a:pt x="5090" y="831"/>
                </a:cubicBezTo>
                <a:cubicBezTo>
                  <a:pt x="5127" y="834"/>
                  <a:pt x="5164" y="837"/>
                  <a:pt x="5185" y="801"/>
                </a:cubicBezTo>
                <a:cubicBezTo>
                  <a:pt x="5208" y="760"/>
                  <a:pt x="5186" y="714"/>
                  <a:pt x="5193" y="671"/>
                </a:cubicBezTo>
                <a:cubicBezTo>
                  <a:pt x="5242" y="670"/>
                  <a:pt x="5284" y="652"/>
                  <a:pt x="5320" y="618"/>
                </a:cubicBezTo>
                <a:cubicBezTo>
                  <a:pt x="5331" y="607"/>
                  <a:pt x="5320" y="588"/>
                  <a:pt x="5306" y="588"/>
                </a:cubicBezTo>
                <a:cubicBezTo>
                  <a:pt x="5258" y="589"/>
                  <a:pt x="5259" y="519"/>
                  <a:pt x="5245" y="489"/>
                </a:cubicBezTo>
                <a:cubicBezTo>
                  <a:pt x="5238" y="472"/>
                  <a:pt x="5227" y="457"/>
                  <a:pt x="5213" y="444"/>
                </a:cubicBezTo>
                <a:cubicBezTo>
                  <a:pt x="5199" y="432"/>
                  <a:pt x="5182" y="423"/>
                  <a:pt x="5164" y="417"/>
                </a:cubicBezTo>
                <a:cubicBezTo>
                  <a:pt x="5257" y="382"/>
                  <a:pt x="5363" y="429"/>
                  <a:pt x="5453" y="462"/>
                </a:cubicBezTo>
                <a:cubicBezTo>
                  <a:pt x="5530" y="489"/>
                  <a:pt x="5638" y="495"/>
                  <a:pt x="5683" y="417"/>
                </a:cubicBezTo>
                <a:cubicBezTo>
                  <a:pt x="5701" y="425"/>
                  <a:pt x="5721" y="424"/>
                  <a:pt x="5742" y="421"/>
                </a:cubicBezTo>
                <a:cubicBezTo>
                  <a:pt x="5792" y="414"/>
                  <a:pt x="5829" y="423"/>
                  <a:pt x="5877" y="436"/>
                </a:cubicBezTo>
                <a:cubicBezTo>
                  <a:pt x="5943" y="453"/>
                  <a:pt x="6003" y="441"/>
                  <a:pt x="6029" y="371"/>
                </a:cubicBezTo>
                <a:cubicBezTo>
                  <a:pt x="6045" y="328"/>
                  <a:pt x="6049" y="290"/>
                  <a:pt x="6077" y="251"/>
                </a:cubicBezTo>
                <a:cubicBezTo>
                  <a:pt x="6098" y="223"/>
                  <a:pt x="6117" y="196"/>
                  <a:pt x="6114" y="159"/>
                </a:cubicBezTo>
                <a:cubicBezTo>
                  <a:pt x="6109" y="80"/>
                  <a:pt x="6033" y="28"/>
                  <a:pt x="596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585"/>
                  <a:pt x="0" y="2585"/>
                  <a:pt x="0" y="2585"/>
                </a:cubicBezTo>
                <a:cubicBezTo>
                  <a:pt x="68" y="2588"/>
                  <a:pt x="135" y="2604"/>
                  <a:pt x="197" y="2632"/>
                </a:cubicBezTo>
                <a:cubicBezTo>
                  <a:pt x="226" y="2645"/>
                  <a:pt x="256" y="2661"/>
                  <a:pt x="287" y="2658"/>
                </a:cubicBezTo>
                <a:cubicBezTo>
                  <a:pt x="299" y="2678"/>
                  <a:pt x="310" y="2699"/>
                  <a:pt x="322" y="2720"/>
                </a:cubicBezTo>
                <a:cubicBezTo>
                  <a:pt x="341" y="2677"/>
                  <a:pt x="406" y="2683"/>
                  <a:pt x="444" y="2710"/>
                </a:cubicBezTo>
                <a:cubicBezTo>
                  <a:pt x="482" y="2738"/>
                  <a:pt x="512" y="2779"/>
                  <a:pt x="557" y="2790"/>
                </a:cubicBezTo>
                <a:cubicBezTo>
                  <a:pt x="595" y="2799"/>
                  <a:pt x="630" y="2786"/>
                  <a:pt x="662" y="2763"/>
                </a:cubicBezTo>
                <a:cubicBezTo>
                  <a:pt x="661" y="2763"/>
                  <a:pt x="660" y="2762"/>
                  <a:pt x="660" y="2762"/>
                </a:cubicBezTo>
                <a:cubicBezTo>
                  <a:pt x="660" y="2761"/>
                  <a:pt x="659" y="2759"/>
                  <a:pt x="659" y="2757"/>
                </a:cubicBezTo>
                <a:cubicBezTo>
                  <a:pt x="660" y="2757"/>
                  <a:pt x="662" y="2757"/>
                  <a:pt x="663" y="2757"/>
                </a:cubicBezTo>
                <a:cubicBezTo>
                  <a:pt x="666" y="2757"/>
                  <a:pt x="668" y="2756"/>
                  <a:pt x="670" y="2756"/>
                </a:cubicBezTo>
                <a:cubicBezTo>
                  <a:pt x="685" y="2744"/>
                  <a:pt x="699" y="2730"/>
                  <a:pt x="712" y="2715"/>
                </a:cubicBezTo>
                <a:cubicBezTo>
                  <a:pt x="708" y="2716"/>
                  <a:pt x="704" y="2717"/>
                  <a:pt x="699" y="2717"/>
                </a:cubicBezTo>
                <a:cubicBezTo>
                  <a:pt x="690" y="2717"/>
                  <a:pt x="677" y="2711"/>
                  <a:pt x="666" y="2712"/>
                </a:cubicBezTo>
                <a:cubicBezTo>
                  <a:pt x="666" y="2712"/>
                  <a:pt x="666" y="2712"/>
                  <a:pt x="666" y="2711"/>
                </a:cubicBezTo>
                <a:cubicBezTo>
                  <a:pt x="667" y="2710"/>
                  <a:pt x="669" y="2709"/>
                  <a:pt x="670" y="2708"/>
                </a:cubicBezTo>
                <a:cubicBezTo>
                  <a:pt x="675" y="2705"/>
                  <a:pt x="681" y="2704"/>
                  <a:pt x="686" y="2704"/>
                </a:cubicBezTo>
                <a:cubicBezTo>
                  <a:pt x="692" y="2703"/>
                  <a:pt x="698" y="2702"/>
                  <a:pt x="704" y="2700"/>
                </a:cubicBezTo>
                <a:cubicBezTo>
                  <a:pt x="717" y="2696"/>
                  <a:pt x="726" y="2685"/>
                  <a:pt x="733" y="2673"/>
                </a:cubicBezTo>
                <a:cubicBezTo>
                  <a:pt x="737" y="2665"/>
                  <a:pt x="726" y="2658"/>
                  <a:pt x="721" y="2665"/>
                </a:cubicBezTo>
                <a:cubicBezTo>
                  <a:pt x="717" y="2671"/>
                  <a:pt x="713" y="2677"/>
                  <a:pt x="707" y="2682"/>
                </a:cubicBezTo>
                <a:cubicBezTo>
                  <a:pt x="707" y="2681"/>
                  <a:pt x="707" y="2681"/>
                  <a:pt x="707" y="2681"/>
                </a:cubicBezTo>
                <a:cubicBezTo>
                  <a:pt x="707" y="2677"/>
                  <a:pt x="708" y="2674"/>
                  <a:pt x="708" y="2670"/>
                </a:cubicBezTo>
                <a:cubicBezTo>
                  <a:pt x="709" y="2667"/>
                  <a:pt x="711" y="2657"/>
                  <a:pt x="706" y="2656"/>
                </a:cubicBezTo>
                <a:cubicBezTo>
                  <a:pt x="695" y="2653"/>
                  <a:pt x="692" y="2673"/>
                  <a:pt x="692" y="2685"/>
                </a:cubicBezTo>
                <a:cubicBezTo>
                  <a:pt x="692" y="2684"/>
                  <a:pt x="691" y="2684"/>
                  <a:pt x="691" y="2684"/>
                </a:cubicBezTo>
                <a:cubicBezTo>
                  <a:pt x="680" y="2682"/>
                  <a:pt x="670" y="2678"/>
                  <a:pt x="662" y="2673"/>
                </a:cubicBezTo>
                <a:cubicBezTo>
                  <a:pt x="661" y="2659"/>
                  <a:pt x="656" y="2657"/>
                  <a:pt x="699" y="2621"/>
                </a:cubicBezTo>
                <a:cubicBezTo>
                  <a:pt x="700" y="2621"/>
                  <a:pt x="700" y="2620"/>
                  <a:pt x="701" y="2619"/>
                </a:cubicBezTo>
                <a:cubicBezTo>
                  <a:pt x="701" y="2620"/>
                  <a:pt x="701" y="2620"/>
                  <a:pt x="701" y="2620"/>
                </a:cubicBezTo>
                <a:cubicBezTo>
                  <a:pt x="702" y="2629"/>
                  <a:pt x="717" y="2638"/>
                  <a:pt x="726" y="2635"/>
                </a:cubicBezTo>
                <a:cubicBezTo>
                  <a:pt x="727" y="2636"/>
                  <a:pt x="727" y="2637"/>
                  <a:pt x="728" y="2638"/>
                </a:cubicBezTo>
                <a:cubicBezTo>
                  <a:pt x="732" y="2650"/>
                  <a:pt x="734" y="2668"/>
                  <a:pt x="745" y="2674"/>
                </a:cubicBezTo>
                <a:cubicBezTo>
                  <a:pt x="753" y="2665"/>
                  <a:pt x="762" y="2656"/>
                  <a:pt x="774" y="2651"/>
                </a:cubicBezTo>
                <a:cubicBezTo>
                  <a:pt x="776" y="2650"/>
                  <a:pt x="779" y="2650"/>
                  <a:pt x="781" y="2649"/>
                </a:cubicBezTo>
                <a:cubicBezTo>
                  <a:pt x="782" y="2648"/>
                  <a:pt x="782" y="2648"/>
                  <a:pt x="783" y="2647"/>
                </a:cubicBezTo>
                <a:cubicBezTo>
                  <a:pt x="786" y="2644"/>
                  <a:pt x="790" y="2641"/>
                  <a:pt x="794" y="2639"/>
                </a:cubicBezTo>
                <a:cubicBezTo>
                  <a:pt x="798" y="2637"/>
                  <a:pt x="803" y="2637"/>
                  <a:pt x="807" y="2636"/>
                </a:cubicBezTo>
                <a:cubicBezTo>
                  <a:pt x="813" y="2634"/>
                  <a:pt x="814" y="2626"/>
                  <a:pt x="808" y="2624"/>
                </a:cubicBezTo>
                <a:cubicBezTo>
                  <a:pt x="800" y="2621"/>
                  <a:pt x="790" y="2625"/>
                  <a:pt x="783" y="2629"/>
                </a:cubicBezTo>
                <a:cubicBezTo>
                  <a:pt x="780" y="2631"/>
                  <a:pt x="778" y="2632"/>
                  <a:pt x="776" y="2634"/>
                </a:cubicBezTo>
                <a:cubicBezTo>
                  <a:pt x="776" y="2634"/>
                  <a:pt x="776" y="2633"/>
                  <a:pt x="776" y="2633"/>
                </a:cubicBezTo>
                <a:cubicBezTo>
                  <a:pt x="775" y="2627"/>
                  <a:pt x="772" y="2621"/>
                  <a:pt x="775" y="2615"/>
                </a:cubicBezTo>
                <a:cubicBezTo>
                  <a:pt x="779" y="2608"/>
                  <a:pt x="787" y="2606"/>
                  <a:pt x="794" y="2603"/>
                </a:cubicBezTo>
                <a:cubicBezTo>
                  <a:pt x="801" y="2600"/>
                  <a:pt x="797" y="2589"/>
                  <a:pt x="790" y="2591"/>
                </a:cubicBezTo>
                <a:cubicBezTo>
                  <a:pt x="775" y="2595"/>
                  <a:pt x="758" y="2603"/>
                  <a:pt x="758" y="2621"/>
                </a:cubicBezTo>
                <a:cubicBezTo>
                  <a:pt x="759" y="2629"/>
                  <a:pt x="763" y="2636"/>
                  <a:pt x="761" y="2643"/>
                </a:cubicBezTo>
                <a:cubicBezTo>
                  <a:pt x="760" y="2649"/>
                  <a:pt x="756" y="2655"/>
                  <a:pt x="755" y="2661"/>
                </a:cubicBezTo>
                <a:cubicBezTo>
                  <a:pt x="754" y="2661"/>
                  <a:pt x="754" y="2662"/>
                  <a:pt x="754" y="2662"/>
                </a:cubicBezTo>
                <a:cubicBezTo>
                  <a:pt x="754" y="2662"/>
                  <a:pt x="753" y="2662"/>
                  <a:pt x="753" y="2662"/>
                </a:cubicBezTo>
                <a:cubicBezTo>
                  <a:pt x="750" y="2660"/>
                  <a:pt x="749" y="2656"/>
                  <a:pt x="749" y="2654"/>
                </a:cubicBezTo>
                <a:cubicBezTo>
                  <a:pt x="747" y="2646"/>
                  <a:pt x="745" y="2638"/>
                  <a:pt x="742" y="2630"/>
                </a:cubicBezTo>
                <a:cubicBezTo>
                  <a:pt x="739" y="2623"/>
                  <a:pt x="736" y="2615"/>
                  <a:pt x="735" y="2607"/>
                </a:cubicBezTo>
                <a:cubicBezTo>
                  <a:pt x="735" y="2604"/>
                  <a:pt x="736" y="2595"/>
                  <a:pt x="732" y="2593"/>
                </a:cubicBezTo>
                <a:cubicBezTo>
                  <a:pt x="732" y="2593"/>
                  <a:pt x="732" y="2593"/>
                  <a:pt x="732" y="2593"/>
                </a:cubicBezTo>
                <a:cubicBezTo>
                  <a:pt x="774" y="2585"/>
                  <a:pt x="826" y="2588"/>
                  <a:pt x="864" y="2589"/>
                </a:cubicBezTo>
                <a:cubicBezTo>
                  <a:pt x="864" y="2589"/>
                  <a:pt x="864" y="2588"/>
                  <a:pt x="864" y="2588"/>
                </a:cubicBezTo>
                <a:cubicBezTo>
                  <a:pt x="824" y="2583"/>
                  <a:pt x="786" y="2580"/>
                  <a:pt x="746" y="2582"/>
                </a:cubicBezTo>
                <a:cubicBezTo>
                  <a:pt x="751" y="2578"/>
                  <a:pt x="757" y="2574"/>
                  <a:pt x="762" y="2570"/>
                </a:cubicBezTo>
                <a:cubicBezTo>
                  <a:pt x="788" y="2553"/>
                  <a:pt x="815" y="2558"/>
                  <a:pt x="838" y="2538"/>
                </a:cubicBezTo>
                <a:cubicBezTo>
                  <a:pt x="839" y="2538"/>
                  <a:pt x="838" y="2537"/>
                  <a:pt x="837" y="2537"/>
                </a:cubicBezTo>
                <a:cubicBezTo>
                  <a:pt x="811" y="2553"/>
                  <a:pt x="780" y="2541"/>
                  <a:pt x="754" y="2556"/>
                </a:cubicBezTo>
                <a:cubicBezTo>
                  <a:pt x="746" y="2560"/>
                  <a:pt x="741" y="2566"/>
                  <a:pt x="734" y="2572"/>
                </a:cubicBezTo>
                <a:cubicBezTo>
                  <a:pt x="729" y="2576"/>
                  <a:pt x="724" y="2580"/>
                  <a:pt x="719" y="2584"/>
                </a:cubicBezTo>
                <a:cubicBezTo>
                  <a:pt x="702" y="2586"/>
                  <a:pt x="681" y="2587"/>
                  <a:pt x="667" y="2599"/>
                </a:cubicBezTo>
                <a:cubicBezTo>
                  <a:pt x="656" y="2608"/>
                  <a:pt x="651" y="2617"/>
                  <a:pt x="646" y="2626"/>
                </a:cubicBezTo>
                <a:cubicBezTo>
                  <a:pt x="622" y="2617"/>
                  <a:pt x="602" y="2607"/>
                  <a:pt x="580" y="2605"/>
                </a:cubicBezTo>
                <a:cubicBezTo>
                  <a:pt x="585" y="2599"/>
                  <a:pt x="598" y="2594"/>
                  <a:pt x="623" y="2594"/>
                </a:cubicBezTo>
                <a:cubicBezTo>
                  <a:pt x="635" y="2594"/>
                  <a:pt x="643" y="2600"/>
                  <a:pt x="657" y="2597"/>
                </a:cubicBezTo>
                <a:cubicBezTo>
                  <a:pt x="691" y="2590"/>
                  <a:pt x="722" y="2560"/>
                  <a:pt x="747" y="2538"/>
                </a:cubicBezTo>
                <a:cubicBezTo>
                  <a:pt x="748" y="2538"/>
                  <a:pt x="747" y="2538"/>
                  <a:pt x="747" y="2538"/>
                </a:cubicBezTo>
                <a:cubicBezTo>
                  <a:pt x="728" y="2552"/>
                  <a:pt x="704" y="2569"/>
                  <a:pt x="682" y="2578"/>
                </a:cubicBezTo>
                <a:cubicBezTo>
                  <a:pt x="658" y="2588"/>
                  <a:pt x="634" y="2579"/>
                  <a:pt x="612" y="2581"/>
                </a:cubicBezTo>
                <a:cubicBezTo>
                  <a:pt x="591" y="2582"/>
                  <a:pt x="579" y="2586"/>
                  <a:pt x="561" y="2597"/>
                </a:cubicBezTo>
                <a:cubicBezTo>
                  <a:pt x="559" y="2598"/>
                  <a:pt x="557" y="2601"/>
                  <a:pt x="558" y="2603"/>
                </a:cubicBezTo>
                <a:cubicBezTo>
                  <a:pt x="558" y="2605"/>
                  <a:pt x="558" y="2606"/>
                  <a:pt x="558" y="2607"/>
                </a:cubicBezTo>
                <a:cubicBezTo>
                  <a:pt x="553" y="2608"/>
                  <a:pt x="548" y="2610"/>
                  <a:pt x="543" y="2612"/>
                </a:cubicBezTo>
                <a:cubicBezTo>
                  <a:pt x="527" y="2620"/>
                  <a:pt x="520" y="2636"/>
                  <a:pt x="500" y="2633"/>
                </a:cubicBezTo>
                <a:cubicBezTo>
                  <a:pt x="505" y="2622"/>
                  <a:pt x="512" y="2611"/>
                  <a:pt x="522" y="2602"/>
                </a:cubicBezTo>
                <a:cubicBezTo>
                  <a:pt x="528" y="2596"/>
                  <a:pt x="534" y="2593"/>
                  <a:pt x="540" y="2589"/>
                </a:cubicBezTo>
                <a:cubicBezTo>
                  <a:pt x="546" y="2589"/>
                  <a:pt x="552" y="2588"/>
                  <a:pt x="560" y="2587"/>
                </a:cubicBezTo>
                <a:cubicBezTo>
                  <a:pt x="575" y="2586"/>
                  <a:pt x="589" y="2583"/>
                  <a:pt x="603" y="2578"/>
                </a:cubicBezTo>
                <a:cubicBezTo>
                  <a:pt x="624" y="2578"/>
                  <a:pt x="644" y="2578"/>
                  <a:pt x="665" y="2572"/>
                </a:cubicBezTo>
                <a:cubicBezTo>
                  <a:pt x="689" y="2565"/>
                  <a:pt x="709" y="2550"/>
                  <a:pt x="724" y="2531"/>
                </a:cubicBezTo>
                <a:cubicBezTo>
                  <a:pt x="750" y="2524"/>
                  <a:pt x="776" y="2520"/>
                  <a:pt x="805" y="2525"/>
                </a:cubicBezTo>
                <a:cubicBezTo>
                  <a:pt x="806" y="2525"/>
                  <a:pt x="807" y="2522"/>
                  <a:pt x="805" y="2522"/>
                </a:cubicBezTo>
                <a:cubicBezTo>
                  <a:pt x="779" y="2515"/>
                  <a:pt x="755" y="2516"/>
                  <a:pt x="732" y="2522"/>
                </a:cubicBezTo>
                <a:cubicBezTo>
                  <a:pt x="734" y="2519"/>
                  <a:pt x="736" y="2516"/>
                  <a:pt x="738" y="2513"/>
                </a:cubicBezTo>
                <a:cubicBezTo>
                  <a:pt x="738" y="2511"/>
                  <a:pt x="737" y="2510"/>
                  <a:pt x="735" y="2511"/>
                </a:cubicBezTo>
                <a:cubicBezTo>
                  <a:pt x="731" y="2515"/>
                  <a:pt x="727" y="2520"/>
                  <a:pt x="723" y="2524"/>
                </a:cubicBezTo>
                <a:cubicBezTo>
                  <a:pt x="694" y="2531"/>
                  <a:pt x="667" y="2544"/>
                  <a:pt x="638" y="2557"/>
                </a:cubicBezTo>
                <a:cubicBezTo>
                  <a:pt x="636" y="2558"/>
                  <a:pt x="634" y="2558"/>
                  <a:pt x="632" y="2559"/>
                </a:cubicBezTo>
                <a:cubicBezTo>
                  <a:pt x="626" y="2559"/>
                  <a:pt x="620" y="2559"/>
                  <a:pt x="614" y="2559"/>
                </a:cubicBezTo>
                <a:cubicBezTo>
                  <a:pt x="609" y="2559"/>
                  <a:pt x="604" y="2559"/>
                  <a:pt x="599" y="2559"/>
                </a:cubicBezTo>
                <a:cubicBezTo>
                  <a:pt x="604" y="2554"/>
                  <a:pt x="610" y="2545"/>
                  <a:pt x="605" y="2548"/>
                </a:cubicBezTo>
                <a:cubicBezTo>
                  <a:pt x="625" y="2535"/>
                  <a:pt x="645" y="2536"/>
                  <a:pt x="665" y="2531"/>
                </a:cubicBezTo>
                <a:cubicBezTo>
                  <a:pt x="681" y="2528"/>
                  <a:pt x="692" y="2526"/>
                  <a:pt x="705" y="2517"/>
                </a:cubicBezTo>
                <a:cubicBezTo>
                  <a:pt x="730" y="2513"/>
                  <a:pt x="749" y="2497"/>
                  <a:pt x="769" y="2484"/>
                </a:cubicBezTo>
                <a:cubicBezTo>
                  <a:pt x="793" y="2489"/>
                  <a:pt x="817" y="2493"/>
                  <a:pt x="841" y="2499"/>
                </a:cubicBezTo>
                <a:cubicBezTo>
                  <a:pt x="864" y="2506"/>
                  <a:pt x="887" y="2518"/>
                  <a:pt x="911" y="2522"/>
                </a:cubicBezTo>
                <a:cubicBezTo>
                  <a:pt x="912" y="2522"/>
                  <a:pt x="912" y="2521"/>
                  <a:pt x="911" y="2520"/>
                </a:cubicBezTo>
                <a:cubicBezTo>
                  <a:pt x="892" y="2504"/>
                  <a:pt x="864" y="2497"/>
                  <a:pt x="840" y="2490"/>
                </a:cubicBezTo>
                <a:cubicBezTo>
                  <a:pt x="821" y="2484"/>
                  <a:pt x="801" y="2479"/>
                  <a:pt x="781" y="2476"/>
                </a:cubicBezTo>
                <a:cubicBezTo>
                  <a:pt x="804" y="2463"/>
                  <a:pt x="828" y="2457"/>
                  <a:pt x="865" y="2478"/>
                </a:cubicBezTo>
                <a:cubicBezTo>
                  <a:pt x="866" y="2479"/>
                  <a:pt x="866" y="2478"/>
                  <a:pt x="865" y="2477"/>
                </a:cubicBezTo>
                <a:cubicBezTo>
                  <a:pt x="846" y="2461"/>
                  <a:pt x="820" y="2443"/>
                  <a:pt x="793" y="2451"/>
                </a:cubicBezTo>
                <a:cubicBezTo>
                  <a:pt x="782" y="2455"/>
                  <a:pt x="778" y="2460"/>
                  <a:pt x="770" y="2467"/>
                </a:cubicBezTo>
                <a:cubicBezTo>
                  <a:pt x="754" y="2481"/>
                  <a:pt x="739" y="2491"/>
                  <a:pt x="723" y="2498"/>
                </a:cubicBezTo>
                <a:cubicBezTo>
                  <a:pt x="737" y="2476"/>
                  <a:pt x="740" y="2448"/>
                  <a:pt x="738" y="2422"/>
                </a:cubicBezTo>
                <a:cubicBezTo>
                  <a:pt x="737" y="2418"/>
                  <a:pt x="733" y="2418"/>
                  <a:pt x="730" y="2420"/>
                </a:cubicBezTo>
                <a:cubicBezTo>
                  <a:pt x="732" y="2411"/>
                  <a:pt x="733" y="2402"/>
                  <a:pt x="735" y="2394"/>
                </a:cubicBezTo>
                <a:cubicBezTo>
                  <a:pt x="749" y="2347"/>
                  <a:pt x="784" y="2338"/>
                  <a:pt x="829" y="2354"/>
                </a:cubicBezTo>
                <a:cubicBezTo>
                  <a:pt x="827" y="2365"/>
                  <a:pt x="841" y="2375"/>
                  <a:pt x="851" y="2366"/>
                </a:cubicBezTo>
                <a:cubicBezTo>
                  <a:pt x="863" y="2354"/>
                  <a:pt x="871" y="2340"/>
                  <a:pt x="875" y="2324"/>
                </a:cubicBezTo>
                <a:cubicBezTo>
                  <a:pt x="887" y="2331"/>
                  <a:pt x="903" y="2329"/>
                  <a:pt x="909" y="2309"/>
                </a:cubicBezTo>
                <a:cubicBezTo>
                  <a:pt x="910" y="2306"/>
                  <a:pt x="911" y="2303"/>
                  <a:pt x="911" y="2301"/>
                </a:cubicBezTo>
                <a:cubicBezTo>
                  <a:pt x="912" y="2301"/>
                  <a:pt x="912" y="2302"/>
                  <a:pt x="913" y="2302"/>
                </a:cubicBezTo>
                <a:cubicBezTo>
                  <a:pt x="918" y="2303"/>
                  <a:pt x="936" y="2303"/>
                  <a:pt x="938" y="2303"/>
                </a:cubicBezTo>
                <a:cubicBezTo>
                  <a:pt x="950" y="2307"/>
                  <a:pt x="954" y="2322"/>
                  <a:pt x="973" y="2320"/>
                </a:cubicBezTo>
                <a:cubicBezTo>
                  <a:pt x="992" y="2317"/>
                  <a:pt x="998" y="2305"/>
                  <a:pt x="1004" y="2290"/>
                </a:cubicBezTo>
                <a:cubicBezTo>
                  <a:pt x="1012" y="2273"/>
                  <a:pt x="1018" y="2259"/>
                  <a:pt x="1012" y="2246"/>
                </a:cubicBezTo>
                <a:cubicBezTo>
                  <a:pt x="1015" y="2246"/>
                  <a:pt x="1017" y="2245"/>
                  <a:pt x="1019" y="2244"/>
                </a:cubicBezTo>
                <a:cubicBezTo>
                  <a:pt x="1021" y="2244"/>
                  <a:pt x="1023" y="2243"/>
                  <a:pt x="1025" y="2242"/>
                </a:cubicBezTo>
                <a:cubicBezTo>
                  <a:pt x="1032" y="2244"/>
                  <a:pt x="1039" y="2245"/>
                  <a:pt x="1046" y="2247"/>
                </a:cubicBezTo>
                <a:cubicBezTo>
                  <a:pt x="1045" y="2250"/>
                  <a:pt x="1045" y="2253"/>
                  <a:pt x="1045" y="2256"/>
                </a:cubicBezTo>
                <a:cubicBezTo>
                  <a:pt x="1045" y="2264"/>
                  <a:pt x="1051" y="2270"/>
                  <a:pt x="1058" y="2271"/>
                </a:cubicBezTo>
                <a:cubicBezTo>
                  <a:pt x="1055" y="2276"/>
                  <a:pt x="1056" y="2284"/>
                  <a:pt x="1061" y="2288"/>
                </a:cubicBezTo>
                <a:cubicBezTo>
                  <a:pt x="1069" y="2295"/>
                  <a:pt x="1078" y="2297"/>
                  <a:pt x="1087" y="2296"/>
                </a:cubicBezTo>
                <a:cubicBezTo>
                  <a:pt x="1088" y="2301"/>
                  <a:pt x="1089" y="2305"/>
                  <a:pt x="1092" y="2309"/>
                </a:cubicBezTo>
                <a:cubicBezTo>
                  <a:pt x="1098" y="2319"/>
                  <a:pt x="1116" y="2317"/>
                  <a:pt x="1115" y="2304"/>
                </a:cubicBezTo>
                <a:cubicBezTo>
                  <a:pt x="1115" y="2300"/>
                  <a:pt x="1115" y="2296"/>
                  <a:pt x="1115" y="2292"/>
                </a:cubicBezTo>
                <a:cubicBezTo>
                  <a:pt x="1117" y="2297"/>
                  <a:pt x="1121" y="2301"/>
                  <a:pt x="1126" y="2303"/>
                </a:cubicBezTo>
                <a:cubicBezTo>
                  <a:pt x="1128" y="2304"/>
                  <a:pt x="1131" y="2303"/>
                  <a:pt x="1133" y="2301"/>
                </a:cubicBezTo>
                <a:cubicBezTo>
                  <a:pt x="1137" y="2296"/>
                  <a:pt x="1139" y="2290"/>
                  <a:pt x="1140" y="2283"/>
                </a:cubicBezTo>
                <a:cubicBezTo>
                  <a:pt x="1143" y="2290"/>
                  <a:pt x="1147" y="2296"/>
                  <a:pt x="1154" y="2300"/>
                </a:cubicBezTo>
                <a:cubicBezTo>
                  <a:pt x="1160" y="2304"/>
                  <a:pt x="1167" y="2299"/>
                  <a:pt x="1168" y="2293"/>
                </a:cubicBezTo>
                <a:cubicBezTo>
                  <a:pt x="1168" y="2283"/>
                  <a:pt x="1167" y="2273"/>
                  <a:pt x="1166" y="2262"/>
                </a:cubicBezTo>
                <a:cubicBezTo>
                  <a:pt x="1169" y="2268"/>
                  <a:pt x="1173" y="2273"/>
                  <a:pt x="1176" y="2279"/>
                </a:cubicBezTo>
                <a:cubicBezTo>
                  <a:pt x="1179" y="2284"/>
                  <a:pt x="1180" y="2290"/>
                  <a:pt x="1183" y="2295"/>
                </a:cubicBezTo>
                <a:cubicBezTo>
                  <a:pt x="1183" y="2295"/>
                  <a:pt x="1184" y="2295"/>
                  <a:pt x="1184" y="2296"/>
                </a:cubicBezTo>
                <a:cubicBezTo>
                  <a:pt x="1182" y="2302"/>
                  <a:pt x="1180" y="2308"/>
                  <a:pt x="1177" y="2315"/>
                </a:cubicBezTo>
                <a:cubicBezTo>
                  <a:pt x="1167" y="2330"/>
                  <a:pt x="1152" y="2342"/>
                  <a:pt x="1135" y="2349"/>
                </a:cubicBezTo>
                <a:cubicBezTo>
                  <a:pt x="1131" y="2349"/>
                  <a:pt x="1127" y="2351"/>
                  <a:pt x="1123" y="2353"/>
                </a:cubicBezTo>
                <a:cubicBezTo>
                  <a:pt x="1122" y="2353"/>
                  <a:pt x="1120" y="2354"/>
                  <a:pt x="1119" y="2354"/>
                </a:cubicBezTo>
                <a:cubicBezTo>
                  <a:pt x="1115" y="2355"/>
                  <a:pt x="1112" y="2355"/>
                  <a:pt x="1109" y="2356"/>
                </a:cubicBezTo>
                <a:cubicBezTo>
                  <a:pt x="1107" y="2355"/>
                  <a:pt x="1104" y="2355"/>
                  <a:pt x="1101" y="2353"/>
                </a:cubicBezTo>
                <a:cubicBezTo>
                  <a:pt x="1078" y="2341"/>
                  <a:pt x="1059" y="2322"/>
                  <a:pt x="1037" y="2308"/>
                </a:cubicBezTo>
                <a:cubicBezTo>
                  <a:pt x="1036" y="2308"/>
                  <a:pt x="1034" y="2309"/>
                  <a:pt x="1035" y="2310"/>
                </a:cubicBezTo>
                <a:cubicBezTo>
                  <a:pt x="1047" y="2327"/>
                  <a:pt x="1065" y="2345"/>
                  <a:pt x="1084" y="2358"/>
                </a:cubicBezTo>
                <a:cubicBezTo>
                  <a:pt x="1050" y="2359"/>
                  <a:pt x="1014" y="2352"/>
                  <a:pt x="980" y="2355"/>
                </a:cubicBezTo>
                <a:cubicBezTo>
                  <a:pt x="979" y="2356"/>
                  <a:pt x="978" y="2358"/>
                  <a:pt x="980" y="2358"/>
                </a:cubicBezTo>
                <a:cubicBezTo>
                  <a:pt x="1012" y="2367"/>
                  <a:pt x="1048" y="2371"/>
                  <a:pt x="1081" y="2372"/>
                </a:cubicBezTo>
                <a:cubicBezTo>
                  <a:pt x="1092" y="2373"/>
                  <a:pt x="1102" y="2372"/>
                  <a:pt x="1112" y="2371"/>
                </a:cubicBezTo>
                <a:cubicBezTo>
                  <a:pt x="1116" y="2371"/>
                  <a:pt x="1120" y="2371"/>
                  <a:pt x="1123" y="2370"/>
                </a:cubicBezTo>
                <a:cubicBezTo>
                  <a:pt x="1125" y="2369"/>
                  <a:pt x="1126" y="2369"/>
                  <a:pt x="1127" y="2368"/>
                </a:cubicBezTo>
                <a:cubicBezTo>
                  <a:pt x="1137" y="2365"/>
                  <a:pt x="1147" y="2361"/>
                  <a:pt x="1156" y="2356"/>
                </a:cubicBezTo>
                <a:cubicBezTo>
                  <a:pt x="1164" y="2351"/>
                  <a:pt x="1172" y="2345"/>
                  <a:pt x="1179" y="2336"/>
                </a:cubicBezTo>
                <a:cubicBezTo>
                  <a:pt x="1175" y="2350"/>
                  <a:pt x="1168" y="2362"/>
                  <a:pt x="1157" y="2373"/>
                </a:cubicBezTo>
                <a:cubicBezTo>
                  <a:pt x="1130" y="2399"/>
                  <a:pt x="1092" y="2399"/>
                  <a:pt x="1059" y="2412"/>
                </a:cubicBezTo>
                <a:cubicBezTo>
                  <a:pt x="1059" y="2412"/>
                  <a:pt x="1059" y="2412"/>
                  <a:pt x="1058" y="2412"/>
                </a:cubicBezTo>
                <a:cubicBezTo>
                  <a:pt x="1042" y="2416"/>
                  <a:pt x="1029" y="2416"/>
                  <a:pt x="1015" y="2413"/>
                </a:cubicBezTo>
                <a:cubicBezTo>
                  <a:pt x="1014" y="2412"/>
                  <a:pt x="1013" y="2412"/>
                  <a:pt x="1011" y="2412"/>
                </a:cubicBezTo>
                <a:cubicBezTo>
                  <a:pt x="1011" y="2412"/>
                  <a:pt x="1011" y="2412"/>
                  <a:pt x="1011" y="2412"/>
                </a:cubicBezTo>
                <a:cubicBezTo>
                  <a:pt x="1005" y="2411"/>
                  <a:pt x="999" y="2409"/>
                  <a:pt x="992" y="2408"/>
                </a:cubicBezTo>
                <a:cubicBezTo>
                  <a:pt x="979" y="2404"/>
                  <a:pt x="966" y="2401"/>
                  <a:pt x="953" y="2404"/>
                </a:cubicBezTo>
                <a:cubicBezTo>
                  <a:pt x="926" y="2408"/>
                  <a:pt x="907" y="2426"/>
                  <a:pt x="898" y="2451"/>
                </a:cubicBezTo>
                <a:cubicBezTo>
                  <a:pt x="898" y="2452"/>
                  <a:pt x="899" y="2452"/>
                  <a:pt x="899" y="2452"/>
                </a:cubicBezTo>
                <a:cubicBezTo>
                  <a:pt x="919" y="2417"/>
                  <a:pt x="952" y="2412"/>
                  <a:pt x="986" y="2419"/>
                </a:cubicBezTo>
                <a:cubicBezTo>
                  <a:pt x="976" y="2423"/>
                  <a:pt x="967" y="2427"/>
                  <a:pt x="960" y="2433"/>
                </a:cubicBezTo>
                <a:cubicBezTo>
                  <a:pt x="954" y="2438"/>
                  <a:pt x="953" y="2444"/>
                  <a:pt x="950" y="2451"/>
                </a:cubicBezTo>
                <a:cubicBezTo>
                  <a:pt x="943" y="2467"/>
                  <a:pt x="934" y="2475"/>
                  <a:pt x="921" y="2483"/>
                </a:cubicBezTo>
                <a:cubicBezTo>
                  <a:pt x="920" y="2484"/>
                  <a:pt x="920" y="2485"/>
                  <a:pt x="921" y="2485"/>
                </a:cubicBezTo>
                <a:cubicBezTo>
                  <a:pt x="936" y="2485"/>
                  <a:pt x="949" y="2476"/>
                  <a:pt x="956" y="2464"/>
                </a:cubicBezTo>
                <a:cubicBezTo>
                  <a:pt x="963" y="2451"/>
                  <a:pt x="967" y="2440"/>
                  <a:pt x="982" y="2434"/>
                </a:cubicBezTo>
                <a:cubicBezTo>
                  <a:pt x="989" y="2431"/>
                  <a:pt x="997" y="2428"/>
                  <a:pt x="1004" y="2424"/>
                </a:cubicBezTo>
                <a:cubicBezTo>
                  <a:pt x="1013" y="2427"/>
                  <a:pt x="1023" y="2429"/>
                  <a:pt x="1032" y="2429"/>
                </a:cubicBezTo>
                <a:cubicBezTo>
                  <a:pt x="1002" y="2458"/>
                  <a:pt x="996" y="2500"/>
                  <a:pt x="991" y="2539"/>
                </a:cubicBezTo>
                <a:cubicBezTo>
                  <a:pt x="991" y="2539"/>
                  <a:pt x="992" y="2539"/>
                  <a:pt x="992" y="2539"/>
                </a:cubicBezTo>
                <a:cubicBezTo>
                  <a:pt x="999" y="2514"/>
                  <a:pt x="1008" y="2487"/>
                  <a:pt x="1021" y="2464"/>
                </a:cubicBezTo>
                <a:cubicBezTo>
                  <a:pt x="1038" y="2437"/>
                  <a:pt x="1060" y="2424"/>
                  <a:pt x="1091" y="2417"/>
                </a:cubicBezTo>
                <a:cubicBezTo>
                  <a:pt x="1103" y="2414"/>
                  <a:pt x="1116" y="2411"/>
                  <a:pt x="1127" y="2407"/>
                </a:cubicBezTo>
                <a:cubicBezTo>
                  <a:pt x="1136" y="2414"/>
                  <a:pt x="1148" y="2422"/>
                  <a:pt x="1160" y="2426"/>
                </a:cubicBezTo>
                <a:cubicBezTo>
                  <a:pt x="1155" y="2440"/>
                  <a:pt x="1147" y="2453"/>
                  <a:pt x="1140" y="2467"/>
                </a:cubicBezTo>
                <a:cubicBezTo>
                  <a:pt x="1137" y="2467"/>
                  <a:pt x="1134" y="2467"/>
                  <a:pt x="1131" y="2467"/>
                </a:cubicBezTo>
                <a:cubicBezTo>
                  <a:pt x="1130" y="2466"/>
                  <a:pt x="1129" y="2468"/>
                  <a:pt x="1130" y="2469"/>
                </a:cubicBezTo>
                <a:cubicBezTo>
                  <a:pt x="1132" y="2471"/>
                  <a:pt x="1134" y="2472"/>
                  <a:pt x="1137" y="2474"/>
                </a:cubicBezTo>
                <a:cubicBezTo>
                  <a:pt x="1136" y="2476"/>
                  <a:pt x="1135" y="2478"/>
                  <a:pt x="1134" y="2481"/>
                </a:cubicBezTo>
                <a:cubicBezTo>
                  <a:pt x="1121" y="2514"/>
                  <a:pt x="1126" y="2548"/>
                  <a:pt x="1135" y="2582"/>
                </a:cubicBezTo>
                <a:cubicBezTo>
                  <a:pt x="1135" y="2582"/>
                  <a:pt x="1136" y="2582"/>
                  <a:pt x="1136" y="2582"/>
                </a:cubicBezTo>
                <a:cubicBezTo>
                  <a:pt x="1135" y="2558"/>
                  <a:pt x="1134" y="2534"/>
                  <a:pt x="1138" y="2510"/>
                </a:cubicBezTo>
                <a:cubicBezTo>
                  <a:pt x="1140" y="2498"/>
                  <a:pt x="1145" y="2486"/>
                  <a:pt x="1151" y="2475"/>
                </a:cubicBezTo>
                <a:cubicBezTo>
                  <a:pt x="1159" y="2474"/>
                  <a:pt x="1166" y="2469"/>
                  <a:pt x="1172" y="2464"/>
                </a:cubicBezTo>
                <a:cubicBezTo>
                  <a:pt x="1182" y="2454"/>
                  <a:pt x="1188" y="2440"/>
                  <a:pt x="1196" y="2428"/>
                </a:cubicBezTo>
                <a:cubicBezTo>
                  <a:pt x="1202" y="2419"/>
                  <a:pt x="1210" y="2415"/>
                  <a:pt x="1218" y="2410"/>
                </a:cubicBezTo>
                <a:cubicBezTo>
                  <a:pt x="1218" y="2411"/>
                  <a:pt x="1218" y="2411"/>
                  <a:pt x="1217" y="2412"/>
                </a:cubicBezTo>
                <a:cubicBezTo>
                  <a:pt x="1209" y="2462"/>
                  <a:pt x="1248" y="2515"/>
                  <a:pt x="1195" y="2550"/>
                </a:cubicBezTo>
                <a:cubicBezTo>
                  <a:pt x="1194" y="2551"/>
                  <a:pt x="1194" y="2552"/>
                  <a:pt x="1195" y="2551"/>
                </a:cubicBezTo>
                <a:cubicBezTo>
                  <a:pt x="1225" y="2542"/>
                  <a:pt x="1238" y="2517"/>
                  <a:pt x="1237" y="2487"/>
                </a:cubicBezTo>
                <a:cubicBezTo>
                  <a:pt x="1236" y="2467"/>
                  <a:pt x="1230" y="2448"/>
                  <a:pt x="1231" y="2428"/>
                </a:cubicBezTo>
                <a:cubicBezTo>
                  <a:pt x="1232" y="2410"/>
                  <a:pt x="1237" y="2392"/>
                  <a:pt x="1250" y="2379"/>
                </a:cubicBezTo>
                <a:cubicBezTo>
                  <a:pt x="1255" y="2374"/>
                  <a:pt x="1260" y="2370"/>
                  <a:pt x="1266" y="2366"/>
                </a:cubicBezTo>
                <a:cubicBezTo>
                  <a:pt x="1266" y="2383"/>
                  <a:pt x="1268" y="2400"/>
                  <a:pt x="1274" y="2417"/>
                </a:cubicBezTo>
                <a:cubicBezTo>
                  <a:pt x="1275" y="2418"/>
                  <a:pt x="1276" y="2419"/>
                  <a:pt x="1276" y="2420"/>
                </a:cubicBezTo>
                <a:cubicBezTo>
                  <a:pt x="1256" y="2448"/>
                  <a:pt x="1245" y="2478"/>
                  <a:pt x="1265" y="2512"/>
                </a:cubicBezTo>
                <a:cubicBezTo>
                  <a:pt x="1265" y="2513"/>
                  <a:pt x="1267" y="2512"/>
                  <a:pt x="1266" y="2511"/>
                </a:cubicBezTo>
                <a:cubicBezTo>
                  <a:pt x="1258" y="2482"/>
                  <a:pt x="1267" y="2456"/>
                  <a:pt x="1283" y="2433"/>
                </a:cubicBezTo>
                <a:cubicBezTo>
                  <a:pt x="1285" y="2436"/>
                  <a:pt x="1287" y="2440"/>
                  <a:pt x="1289" y="2443"/>
                </a:cubicBezTo>
                <a:cubicBezTo>
                  <a:pt x="1289" y="2444"/>
                  <a:pt x="1288" y="2445"/>
                  <a:pt x="1288" y="2445"/>
                </a:cubicBezTo>
                <a:cubicBezTo>
                  <a:pt x="1281" y="2463"/>
                  <a:pt x="1290" y="2479"/>
                  <a:pt x="1299" y="2494"/>
                </a:cubicBezTo>
                <a:cubicBezTo>
                  <a:pt x="1303" y="2500"/>
                  <a:pt x="1307" y="2507"/>
                  <a:pt x="1310" y="2514"/>
                </a:cubicBezTo>
                <a:cubicBezTo>
                  <a:pt x="1310" y="2514"/>
                  <a:pt x="1309" y="2515"/>
                  <a:pt x="1310" y="2516"/>
                </a:cubicBezTo>
                <a:cubicBezTo>
                  <a:pt x="1292" y="2521"/>
                  <a:pt x="1278" y="2536"/>
                  <a:pt x="1266" y="2551"/>
                </a:cubicBezTo>
                <a:cubicBezTo>
                  <a:pt x="1217" y="2553"/>
                  <a:pt x="1167" y="2561"/>
                  <a:pt x="1132" y="2597"/>
                </a:cubicBezTo>
                <a:cubicBezTo>
                  <a:pt x="1131" y="2598"/>
                  <a:pt x="1132" y="2599"/>
                  <a:pt x="1133" y="2598"/>
                </a:cubicBezTo>
                <a:cubicBezTo>
                  <a:pt x="1149" y="2590"/>
                  <a:pt x="1165" y="2581"/>
                  <a:pt x="1182" y="2575"/>
                </a:cubicBezTo>
                <a:cubicBezTo>
                  <a:pt x="1173" y="2587"/>
                  <a:pt x="1164" y="2602"/>
                  <a:pt x="1157" y="2603"/>
                </a:cubicBezTo>
                <a:cubicBezTo>
                  <a:pt x="1156" y="2603"/>
                  <a:pt x="1156" y="2604"/>
                  <a:pt x="1157" y="2604"/>
                </a:cubicBezTo>
                <a:cubicBezTo>
                  <a:pt x="1168" y="2605"/>
                  <a:pt x="1175" y="2600"/>
                  <a:pt x="1182" y="2591"/>
                </a:cubicBezTo>
                <a:cubicBezTo>
                  <a:pt x="1185" y="2587"/>
                  <a:pt x="1189" y="2582"/>
                  <a:pt x="1193" y="2578"/>
                </a:cubicBezTo>
                <a:cubicBezTo>
                  <a:pt x="1197" y="2574"/>
                  <a:pt x="1203" y="2573"/>
                  <a:pt x="1206" y="2570"/>
                </a:cubicBezTo>
                <a:cubicBezTo>
                  <a:pt x="1223" y="2567"/>
                  <a:pt x="1240" y="2566"/>
                  <a:pt x="1256" y="2564"/>
                </a:cubicBezTo>
                <a:cubicBezTo>
                  <a:pt x="1254" y="2567"/>
                  <a:pt x="1252" y="2571"/>
                  <a:pt x="1249" y="2574"/>
                </a:cubicBezTo>
                <a:cubicBezTo>
                  <a:pt x="1248" y="2574"/>
                  <a:pt x="1246" y="2574"/>
                  <a:pt x="1245" y="2576"/>
                </a:cubicBezTo>
                <a:cubicBezTo>
                  <a:pt x="1244" y="2578"/>
                  <a:pt x="1244" y="2580"/>
                  <a:pt x="1244" y="2583"/>
                </a:cubicBezTo>
                <a:cubicBezTo>
                  <a:pt x="1232" y="2604"/>
                  <a:pt x="1223" y="2628"/>
                  <a:pt x="1220" y="2651"/>
                </a:cubicBezTo>
                <a:cubicBezTo>
                  <a:pt x="1220" y="2652"/>
                  <a:pt x="1221" y="2652"/>
                  <a:pt x="1221" y="2652"/>
                </a:cubicBezTo>
                <a:cubicBezTo>
                  <a:pt x="1233" y="2634"/>
                  <a:pt x="1242" y="2614"/>
                  <a:pt x="1252" y="2596"/>
                </a:cubicBezTo>
                <a:cubicBezTo>
                  <a:pt x="1253" y="2597"/>
                  <a:pt x="1254" y="2598"/>
                  <a:pt x="1255" y="2600"/>
                </a:cubicBezTo>
                <a:cubicBezTo>
                  <a:pt x="1267" y="2612"/>
                  <a:pt x="1274" y="2626"/>
                  <a:pt x="1276" y="2644"/>
                </a:cubicBezTo>
                <a:cubicBezTo>
                  <a:pt x="1276" y="2644"/>
                  <a:pt x="1277" y="2644"/>
                  <a:pt x="1277" y="2644"/>
                </a:cubicBezTo>
                <a:cubicBezTo>
                  <a:pt x="1279" y="2631"/>
                  <a:pt x="1278" y="2620"/>
                  <a:pt x="1272" y="2609"/>
                </a:cubicBezTo>
                <a:cubicBezTo>
                  <a:pt x="1269" y="2603"/>
                  <a:pt x="1265" y="2599"/>
                  <a:pt x="1261" y="2594"/>
                </a:cubicBezTo>
                <a:cubicBezTo>
                  <a:pt x="1260" y="2591"/>
                  <a:pt x="1258" y="2589"/>
                  <a:pt x="1257" y="2587"/>
                </a:cubicBezTo>
                <a:cubicBezTo>
                  <a:pt x="1259" y="2584"/>
                  <a:pt x="1261" y="2581"/>
                  <a:pt x="1263" y="2578"/>
                </a:cubicBezTo>
                <a:cubicBezTo>
                  <a:pt x="1267" y="2572"/>
                  <a:pt x="1271" y="2566"/>
                  <a:pt x="1276" y="2561"/>
                </a:cubicBezTo>
                <a:cubicBezTo>
                  <a:pt x="1277" y="2560"/>
                  <a:pt x="1278" y="2560"/>
                  <a:pt x="1278" y="2560"/>
                </a:cubicBezTo>
                <a:cubicBezTo>
                  <a:pt x="1281" y="2560"/>
                  <a:pt x="1282" y="2557"/>
                  <a:pt x="1282" y="2554"/>
                </a:cubicBezTo>
                <a:cubicBezTo>
                  <a:pt x="1287" y="2549"/>
                  <a:pt x="1292" y="2544"/>
                  <a:pt x="1297" y="2539"/>
                </a:cubicBezTo>
                <a:cubicBezTo>
                  <a:pt x="1303" y="2534"/>
                  <a:pt x="1309" y="2530"/>
                  <a:pt x="1313" y="2524"/>
                </a:cubicBezTo>
                <a:cubicBezTo>
                  <a:pt x="1314" y="2525"/>
                  <a:pt x="1315" y="2526"/>
                  <a:pt x="1316" y="2527"/>
                </a:cubicBezTo>
                <a:cubicBezTo>
                  <a:pt x="1324" y="2550"/>
                  <a:pt x="1326" y="2574"/>
                  <a:pt x="1308" y="2596"/>
                </a:cubicBezTo>
                <a:cubicBezTo>
                  <a:pt x="1307" y="2596"/>
                  <a:pt x="1308" y="2597"/>
                  <a:pt x="1308" y="2597"/>
                </a:cubicBezTo>
                <a:cubicBezTo>
                  <a:pt x="1327" y="2582"/>
                  <a:pt x="1334" y="2562"/>
                  <a:pt x="1331" y="2539"/>
                </a:cubicBezTo>
                <a:cubicBezTo>
                  <a:pt x="1334" y="2541"/>
                  <a:pt x="1337" y="2543"/>
                  <a:pt x="1340" y="2546"/>
                </a:cubicBezTo>
                <a:cubicBezTo>
                  <a:pt x="1354" y="2560"/>
                  <a:pt x="1357" y="2578"/>
                  <a:pt x="1357" y="2598"/>
                </a:cubicBezTo>
                <a:cubicBezTo>
                  <a:pt x="1357" y="2599"/>
                  <a:pt x="1359" y="2599"/>
                  <a:pt x="1359" y="2598"/>
                </a:cubicBezTo>
                <a:cubicBezTo>
                  <a:pt x="1374" y="2566"/>
                  <a:pt x="1352" y="2539"/>
                  <a:pt x="1328" y="2521"/>
                </a:cubicBezTo>
                <a:cubicBezTo>
                  <a:pt x="1325" y="2513"/>
                  <a:pt x="1321" y="2505"/>
                  <a:pt x="1317" y="2497"/>
                </a:cubicBezTo>
                <a:cubicBezTo>
                  <a:pt x="1310" y="2485"/>
                  <a:pt x="1299" y="2472"/>
                  <a:pt x="1300" y="2457"/>
                </a:cubicBezTo>
                <a:cubicBezTo>
                  <a:pt x="1307" y="2464"/>
                  <a:pt x="1315" y="2472"/>
                  <a:pt x="1322" y="2478"/>
                </a:cubicBezTo>
                <a:cubicBezTo>
                  <a:pt x="1370" y="2519"/>
                  <a:pt x="1440" y="2548"/>
                  <a:pt x="1449" y="2618"/>
                </a:cubicBezTo>
                <a:cubicBezTo>
                  <a:pt x="1449" y="2618"/>
                  <a:pt x="1450" y="2618"/>
                  <a:pt x="1450" y="2618"/>
                </a:cubicBezTo>
                <a:cubicBezTo>
                  <a:pt x="1446" y="2564"/>
                  <a:pt x="1404" y="2525"/>
                  <a:pt x="1365" y="2493"/>
                </a:cubicBezTo>
                <a:cubicBezTo>
                  <a:pt x="1340" y="2473"/>
                  <a:pt x="1313" y="2452"/>
                  <a:pt x="1298" y="2424"/>
                </a:cubicBezTo>
                <a:cubicBezTo>
                  <a:pt x="1296" y="2422"/>
                  <a:pt x="1295" y="2419"/>
                  <a:pt x="1294" y="2417"/>
                </a:cubicBezTo>
                <a:cubicBezTo>
                  <a:pt x="1301" y="2409"/>
                  <a:pt x="1309" y="2401"/>
                  <a:pt x="1316" y="2393"/>
                </a:cubicBezTo>
                <a:cubicBezTo>
                  <a:pt x="1325" y="2408"/>
                  <a:pt x="1337" y="2421"/>
                  <a:pt x="1350" y="2432"/>
                </a:cubicBezTo>
                <a:cubicBezTo>
                  <a:pt x="1354" y="2435"/>
                  <a:pt x="1358" y="2438"/>
                  <a:pt x="1362" y="2441"/>
                </a:cubicBezTo>
                <a:cubicBezTo>
                  <a:pt x="1376" y="2480"/>
                  <a:pt x="1423" y="2496"/>
                  <a:pt x="1434" y="2536"/>
                </a:cubicBezTo>
                <a:cubicBezTo>
                  <a:pt x="1434" y="2536"/>
                  <a:pt x="1434" y="2536"/>
                  <a:pt x="1434" y="2536"/>
                </a:cubicBezTo>
                <a:cubicBezTo>
                  <a:pt x="1430" y="2502"/>
                  <a:pt x="1403" y="2483"/>
                  <a:pt x="1386" y="2458"/>
                </a:cubicBezTo>
                <a:cubicBezTo>
                  <a:pt x="1414" y="2477"/>
                  <a:pt x="1443" y="2494"/>
                  <a:pt x="1468" y="2516"/>
                </a:cubicBezTo>
                <a:cubicBezTo>
                  <a:pt x="1461" y="2532"/>
                  <a:pt x="1473" y="2552"/>
                  <a:pt x="1478" y="2567"/>
                </a:cubicBezTo>
                <a:cubicBezTo>
                  <a:pt x="1493" y="2614"/>
                  <a:pt x="1463" y="2656"/>
                  <a:pt x="1437" y="2693"/>
                </a:cubicBezTo>
                <a:cubicBezTo>
                  <a:pt x="1437" y="2693"/>
                  <a:pt x="1438" y="2694"/>
                  <a:pt x="1438" y="2693"/>
                </a:cubicBezTo>
                <a:cubicBezTo>
                  <a:pt x="1463" y="2668"/>
                  <a:pt x="1487" y="2641"/>
                  <a:pt x="1493" y="2604"/>
                </a:cubicBezTo>
                <a:cubicBezTo>
                  <a:pt x="1495" y="2590"/>
                  <a:pt x="1495" y="2576"/>
                  <a:pt x="1491" y="2563"/>
                </a:cubicBezTo>
                <a:cubicBezTo>
                  <a:pt x="1488" y="2556"/>
                  <a:pt x="1484" y="2549"/>
                  <a:pt x="1482" y="2542"/>
                </a:cubicBezTo>
                <a:cubicBezTo>
                  <a:pt x="1481" y="2538"/>
                  <a:pt x="1481" y="2534"/>
                  <a:pt x="1481" y="2529"/>
                </a:cubicBezTo>
                <a:cubicBezTo>
                  <a:pt x="1486" y="2535"/>
                  <a:pt x="1491" y="2542"/>
                  <a:pt x="1496" y="2548"/>
                </a:cubicBezTo>
                <a:cubicBezTo>
                  <a:pt x="1529" y="2598"/>
                  <a:pt x="1541" y="2659"/>
                  <a:pt x="1527" y="2717"/>
                </a:cubicBezTo>
                <a:cubicBezTo>
                  <a:pt x="1527" y="2717"/>
                  <a:pt x="1528" y="2717"/>
                  <a:pt x="1528" y="2717"/>
                </a:cubicBezTo>
                <a:cubicBezTo>
                  <a:pt x="1541" y="2673"/>
                  <a:pt x="1542" y="2626"/>
                  <a:pt x="1528" y="2583"/>
                </a:cubicBezTo>
                <a:cubicBezTo>
                  <a:pt x="1534" y="2589"/>
                  <a:pt x="1540" y="2594"/>
                  <a:pt x="1546" y="2598"/>
                </a:cubicBezTo>
                <a:cubicBezTo>
                  <a:pt x="1558" y="2608"/>
                  <a:pt x="1570" y="2614"/>
                  <a:pt x="1576" y="2630"/>
                </a:cubicBezTo>
                <a:cubicBezTo>
                  <a:pt x="1581" y="2643"/>
                  <a:pt x="1578" y="2658"/>
                  <a:pt x="1577" y="2672"/>
                </a:cubicBezTo>
                <a:cubicBezTo>
                  <a:pt x="1577" y="2673"/>
                  <a:pt x="1578" y="2673"/>
                  <a:pt x="1578" y="2672"/>
                </a:cubicBezTo>
                <a:cubicBezTo>
                  <a:pt x="1585" y="2651"/>
                  <a:pt x="1589" y="2627"/>
                  <a:pt x="1575" y="2608"/>
                </a:cubicBezTo>
                <a:cubicBezTo>
                  <a:pt x="1566" y="2597"/>
                  <a:pt x="1552" y="2590"/>
                  <a:pt x="1542" y="2581"/>
                </a:cubicBezTo>
                <a:cubicBezTo>
                  <a:pt x="1531" y="2570"/>
                  <a:pt x="1525" y="2555"/>
                  <a:pt x="1513" y="2546"/>
                </a:cubicBezTo>
                <a:cubicBezTo>
                  <a:pt x="1512" y="2546"/>
                  <a:pt x="1512" y="2546"/>
                  <a:pt x="1512" y="2546"/>
                </a:cubicBezTo>
                <a:cubicBezTo>
                  <a:pt x="1481" y="2493"/>
                  <a:pt x="1429" y="2466"/>
                  <a:pt x="1379" y="2430"/>
                </a:cubicBezTo>
                <a:cubicBezTo>
                  <a:pt x="1360" y="2416"/>
                  <a:pt x="1341" y="2400"/>
                  <a:pt x="1329" y="2379"/>
                </a:cubicBezTo>
                <a:cubicBezTo>
                  <a:pt x="1337" y="2370"/>
                  <a:pt x="1345" y="2361"/>
                  <a:pt x="1351" y="2352"/>
                </a:cubicBezTo>
                <a:cubicBezTo>
                  <a:pt x="1353" y="2354"/>
                  <a:pt x="1355" y="2356"/>
                  <a:pt x="1358" y="2358"/>
                </a:cubicBezTo>
                <a:cubicBezTo>
                  <a:pt x="1358" y="2359"/>
                  <a:pt x="1358" y="2361"/>
                  <a:pt x="1359" y="2362"/>
                </a:cubicBezTo>
                <a:cubicBezTo>
                  <a:pt x="1373" y="2370"/>
                  <a:pt x="1380" y="2379"/>
                  <a:pt x="1387" y="2393"/>
                </a:cubicBezTo>
                <a:cubicBezTo>
                  <a:pt x="1393" y="2408"/>
                  <a:pt x="1401" y="2421"/>
                  <a:pt x="1409" y="2434"/>
                </a:cubicBezTo>
                <a:cubicBezTo>
                  <a:pt x="1410" y="2435"/>
                  <a:pt x="1411" y="2434"/>
                  <a:pt x="1411" y="2433"/>
                </a:cubicBezTo>
                <a:cubicBezTo>
                  <a:pt x="1409" y="2424"/>
                  <a:pt x="1404" y="2397"/>
                  <a:pt x="1394" y="2377"/>
                </a:cubicBezTo>
                <a:cubicBezTo>
                  <a:pt x="1416" y="2387"/>
                  <a:pt x="1431" y="2398"/>
                  <a:pt x="1440" y="2421"/>
                </a:cubicBezTo>
                <a:cubicBezTo>
                  <a:pt x="1451" y="2447"/>
                  <a:pt x="1458" y="2469"/>
                  <a:pt x="1483" y="2485"/>
                </a:cubicBezTo>
                <a:cubicBezTo>
                  <a:pt x="1512" y="2504"/>
                  <a:pt x="1538" y="2520"/>
                  <a:pt x="1560" y="2544"/>
                </a:cubicBezTo>
                <a:cubicBezTo>
                  <a:pt x="1553" y="2554"/>
                  <a:pt x="1550" y="2568"/>
                  <a:pt x="1553" y="2580"/>
                </a:cubicBezTo>
                <a:cubicBezTo>
                  <a:pt x="1553" y="2580"/>
                  <a:pt x="1554" y="2580"/>
                  <a:pt x="1555" y="2580"/>
                </a:cubicBezTo>
                <a:cubicBezTo>
                  <a:pt x="1558" y="2569"/>
                  <a:pt x="1562" y="2560"/>
                  <a:pt x="1567" y="2552"/>
                </a:cubicBezTo>
                <a:cubicBezTo>
                  <a:pt x="1570" y="2556"/>
                  <a:pt x="1573" y="2560"/>
                  <a:pt x="1576" y="2564"/>
                </a:cubicBezTo>
                <a:cubicBezTo>
                  <a:pt x="1610" y="2612"/>
                  <a:pt x="1623" y="2668"/>
                  <a:pt x="1625" y="2725"/>
                </a:cubicBezTo>
                <a:cubicBezTo>
                  <a:pt x="1625" y="2747"/>
                  <a:pt x="1624" y="2768"/>
                  <a:pt x="1622" y="2790"/>
                </a:cubicBezTo>
                <a:cubicBezTo>
                  <a:pt x="1622" y="2790"/>
                  <a:pt x="1623" y="2791"/>
                  <a:pt x="1623" y="2790"/>
                </a:cubicBezTo>
                <a:cubicBezTo>
                  <a:pt x="1626" y="2769"/>
                  <a:pt x="1627" y="2747"/>
                  <a:pt x="1627" y="2724"/>
                </a:cubicBezTo>
                <a:cubicBezTo>
                  <a:pt x="1627" y="2669"/>
                  <a:pt x="1617" y="2615"/>
                  <a:pt x="1591" y="2566"/>
                </a:cubicBezTo>
                <a:cubicBezTo>
                  <a:pt x="1586" y="2558"/>
                  <a:pt x="1581" y="2550"/>
                  <a:pt x="1575" y="2542"/>
                </a:cubicBezTo>
                <a:cubicBezTo>
                  <a:pt x="1578" y="2538"/>
                  <a:pt x="1582" y="2535"/>
                  <a:pt x="1585" y="2531"/>
                </a:cubicBezTo>
                <a:cubicBezTo>
                  <a:pt x="1588" y="2535"/>
                  <a:pt x="1590" y="2538"/>
                  <a:pt x="1592" y="2540"/>
                </a:cubicBezTo>
                <a:cubicBezTo>
                  <a:pt x="1598" y="2547"/>
                  <a:pt x="1605" y="2552"/>
                  <a:pt x="1608" y="2560"/>
                </a:cubicBezTo>
                <a:cubicBezTo>
                  <a:pt x="1610" y="2567"/>
                  <a:pt x="1610" y="2574"/>
                  <a:pt x="1610" y="2581"/>
                </a:cubicBezTo>
                <a:cubicBezTo>
                  <a:pt x="1612" y="2589"/>
                  <a:pt x="1613" y="2596"/>
                  <a:pt x="1619" y="2603"/>
                </a:cubicBezTo>
                <a:cubicBezTo>
                  <a:pt x="1619" y="2603"/>
                  <a:pt x="1620" y="2603"/>
                  <a:pt x="1620" y="2602"/>
                </a:cubicBezTo>
                <a:cubicBezTo>
                  <a:pt x="1619" y="2585"/>
                  <a:pt x="1623" y="2566"/>
                  <a:pt x="1616" y="2550"/>
                </a:cubicBezTo>
                <a:cubicBezTo>
                  <a:pt x="1611" y="2540"/>
                  <a:pt x="1602" y="2534"/>
                  <a:pt x="1596" y="2525"/>
                </a:cubicBezTo>
                <a:cubicBezTo>
                  <a:pt x="1593" y="2520"/>
                  <a:pt x="1592" y="2514"/>
                  <a:pt x="1592" y="2509"/>
                </a:cubicBezTo>
                <a:cubicBezTo>
                  <a:pt x="1610" y="2523"/>
                  <a:pt x="1627" y="2532"/>
                  <a:pt x="1635" y="2556"/>
                </a:cubicBezTo>
                <a:cubicBezTo>
                  <a:pt x="1641" y="2576"/>
                  <a:pt x="1640" y="2597"/>
                  <a:pt x="1645" y="2617"/>
                </a:cubicBezTo>
                <a:cubicBezTo>
                  <a:pt x="1645" y="2618"/>
                  <a:pt x="1646" y="2618"/>
                  <a:pt x="1646" y="2617"/>
                </a:cubicBezTo>
                <a:cubicBezTo>
                  <a:pt x="1646" y="2593"/>
                  <a:pt x="1652" y="2569"/>
                  <a:pt x="1643" y="2545"/>
                </a:cubicBezTo>
                <a:cubicBezTo>
                  <a:pt x="1636" y="2528"/>
                  <a:pt x="1625" y="2516"/>
                  <a:pt x="1610" y="2506"/>
                </a:cubicBezTo>
                <a:cubicBezTo>
                  <a:pt x="1594" y="2494"/>
                  <a:pt x="1583" y="2485"/>
                  <a:pt x="1578" y="2465"/>
                </a:cubicBezTo>
                <a:cubicBezTo>
                  <a:pt x="1576" y="2456"/>
                  <a:pt x="1574" y="2447"/>
                  <a:pt x="1571" y="2438"/>
                </a:cubicBezTo>
                <a:cubicBezTo>
                  <a:pt x="1570" y="2435"/>
                  <a:pt x="1568" y="2431"/>
                  <a:pt x="1567" y="2429"/>
                </a:cubicBezTo>
                <a:cubicBezTo>
                  <a:pt x="1589" y="2438"/>
                  <a:pt x="1612" y="2448"/>
                  <a:pt x="1631" y="2462"/>
                </a:cubicBezTo>
                <a:cubicBezTo>
                  <a:pt x="1635" y="2476"/>
                  <a:pt x="1635" y="2490"/>
                  <a:pt x="1638" y="2503"/>
                </a:cubicBezTo>
                <a:cubicBezTo>
                  <a:pt x="1638" y="2504"/>
                  <a:pt x="1639" y="2504"/>
                  <a:pt x="1639" y="2503"/>
                </a:cubicBezTo>
                <a:cubicBezTo>
                  <a:pt x="1641" y="2493"/>
                  <a:pt x="1642" y="2482"/>
                  <a:pt x="1642" y="2471"/>
                </a:cubicBezTo>
                <a:cubicBezTo>
                  <a:pt x="1642" y="2472"/>
                  <a:pt x="1643" y="2472"/>
                  <a:pt x="1644" y="2473"/>
                </a:cubicBezTo>
                <a:cubicBezTo>
                  <a:pt x="1669" y="2498"/>
                  <a:pt x="1678" y="2539"/>
                  <a:pt x="1687" y="2573"/>
                </a:cubicBezTo>
                <a:cubicBezTo>
                  <a:pt x="1687" y="2574"/>
                  <a:pt x="1687" y="2575"/>
                  <a:pt x="1687" y="2575"/>
                </a:cubicBezTo>
                <a:cubicBezTo>
                  <a:pt x="1687" y="2575"/>
                  <a:pt x="1687" y="2576"/>
                  <a:pt x="1687" y="2576"/>
                </a:cubicBezTo>
                <a:cubicBezTo>
                  <a:pt x="1687" y="2576"/>
                  <a:pt x="1687" y="2576"/>
                  <a:pt x="1687" y="2576"/>
                </a:cubicBezTo>
                <a:cubicBezTo>
                  <a:pt x="1697" y="2614"/>
                  <a:pt x="1703" y="2654"/>
                  <a:pt x="1704" y="2693"/>
                </a:cubicBezTo>
                <a:cubicBezTo>
                  <a:pt x="1704" y="2694"/>
                  <a:pt x="1704" y="2694"/>
                  <a:pt x="1704" y="2693"/>
                </a:cubicBezTo>
                <a:cubicBezTo>
                  <a:pt x="1704" y="2660"/>
                  <a:pt x="1704" y="2623"/>
                  <a:pt x="1699" y="2587"/>
                </a:cubicBezTo>
                <a:cubicBezTo>
                  <a:pt x="1701" y="2589"/>
                  <a:pt x="1702" y="2590"/>
                  <a:pt x="1704" y="2592"/>
                </a:cubicBezTo>
                <a:cubicBezTo>
                  <a:pt x="1713" y="2601"/>
                  <a:pt x="1718" y="2610"/>
                  <a:pt x="1721" y="2622"/>
                </a:cubicBezTo>
                <a:cubicBezTo>
                  <a:pt x="1726" y="2642"/>
                  <a:pt x="1732" y="2662"/>
                  <a:pt x="1736" y="2682"/>
                </a:cubicBezTo>
                <a:cubicBezTo>
                  <a:pt x="1736" y="2683"/>
                  <a:pt x="1737" y="2683"/>
                  <a:pt x="1737" y="2682"/>
                </a:cubicBezTo>
                <a:cubicBezTo>
                  <a:pt x="1732" y="2648"/>
                  <a:pt x="1736" y="2588"/>
                  <a:pt x="1696" y="2572"/>
                </a:cubicBezTo>
                <a:cubicBezTo>
                  <a:pt x="1693" y="2553"/>
                  <a:pt x="1688" y="2533"/>
                  <a:pt x="1681" y="2516"/>
                </a:cubicBezTo>
                <a:cubicBezTo>
                  <a:pt x="1689" y="2520"/>
                  <a:pt x="1697" y="2523"/>
                  <a:pt x="1704" y="2528"/>
                </a:cubicBezTo>
                <a:cubicBezTo>
                  <a:pt x="1728" y="2546"/>
                  <a:pt x="1729" y="2592"/>
                  <a:pt x="1740" y="2618"/>
                </a:cubicBezTo>
                <a:cubicBezTo>
                  <a:pt x="1740" y="2619"/>
                  <a:pt x="1740" y="2618"/>
                  <a:pt x="1740" y="2618"/>
                </a:cubicBezTo>
                <a:cubicBezTo>
                  <a:pt x="1734" y="2593"/>
                  <a:pt x="1734" y="2562"/>
                  <a:pt x="1724" y="2538"/>
                </a:cubicBezTo>
                <a:cubicBezTo>
                  <a:pt x="1714" y="2516"/>
                  <a:pt x="1687" y="2509"/>
                  <a:pt x="1672" y="2490"/>
                </a:cubicBezTo>
                <a:cubicBezTo>
                  <a:pt x="1671" y="2489"/>
                  <a:pt x="1670" y="2489"/>
                  <a:pt x="1669" y="2489"/>
                </a:cubicBezTo>
                <a:cubicBezTo>
                  <a:pt x="1668" y="2487"/>
                  <a:pt x="1667" y="2485"/>
                  <a:pt x="1665" y="2483"/>
                </a:cubicBezTo>
                <a:cubicBezTo>
                  <a:pt x="1659" y="2472"/>
                  <a:pt x="1650" y="2463"/>
                  <a:pt x="1640" y="2455"/>
                </a:cubicBezTo>
                <a:cubicBezTo>
                  <a:pt x="1638" y="2446"/>
                  <a:pt x="1634" y="2437"/>
                  <a:pt x="1627" y="2430"/>
                </a:cubicBezTo>
                <a:cubicBezTo>
                  <a:pt x="1623" y="2425"/>
                  <a:pt x="1617" y="2421"/>
                  <a:pt x="1611" y="2417"/>
                </a:cubicBezTo>
                <a:cubicBezTo>
                  <a:pt x="1616" y="2419"/>
                  <a:pt x="1621" y="2421"/>
                  <a:pt x="1626" y="2424"/>
                </a:cubicBezTo>
                <a:cubicBezTo>
                  <a:pt x="1645" y="2436"/>
                  <a:pt x="1661" y="2453"/>
                  <a:pt x="1672" y="2472"/>
                </a:cubicBezTo>
                <a:cubicBezTo>
                  <a:pt x="1672" y="2472"/>
                  <a:pt x="1673" y="2472"/>
                  <a:pt x="1673" y="2471"/>
                </a:cubicBezTo>
                <a:cubicBezTo>
                  <a:pt x="1661" y="2435"/>
                  <a:pt x="1621" y="2390"/>
                  <a:pt x="1578" y="2398"/>
                </a:cubicBezTo>
                <a:cubicBezTo>
                  <a:pt x="1564" y="2389"/>
                  <a:pt x="1553" y="2378"/>
                  <a:pt x="1552" y="2361"/>
                </a:cubicBezTo>
                <a:cubicBezTo>
                  <a:pt x="1581" y="2369"/>
                  <a:pt x="1609" y="2376"/>
                  <a:pt x="1635" y="2389"/>
                </a:cubicBezTo>
                <a:cubicBezTo>
                  <a:pt x="1686" y="2414"/>
                  <a:pt x="1713" y="2466"/>
                  <a:pt x="1742" y="2511"/>
                </a:cubicBezTo>
                <a:cubicBezTo>
                  <a:pt x="1743" y="2512"/>
                  <a:pt x="1745" y="2512"/>
                  <a:pt x="1744" y="2511"/>
                </a:cubicBezTo>
                <a:cubicBezTo>
                  <a:pt x="1726" y="2462"/>
                  <a:pt x="1701" y="2413"/>
                  <a:pt x="1656" y="2384"/>
                </a:cubicBezTo>
                <a:cubicBezTo>
                  <a:pt x="1654" y="2383"/>
                  <a:pt x="1653" y="2382"/>
                  <a:pt x="1651" y="2381"/>
                </a:cubicBezTo>
                <a:cubicBezTo>
                  <a:pt x="1655" y="2380"/>
                  <a:pt x="1659" y="2379"/>
                  <a:pt x="1663" y="2378"/>
                </a:cubicBezTo>
                <a:cubicBezTo>
                  <a:pt x="1689" y="2372"/>
                  <a:pt x="1709" y="2374"/>
                  <a:pt x="1728" y="2396"/>
                </a:cubicBezTo>
                <a:cubicBezTo>
                  <a:pt x="1737" y="2408"/>
                  <a:pt x="1743" y="2422"/>
                  <a:pt x="1749" y="2436"/>
                </a:cubicBezTo>
                <a:cubicBezTo>
                  <a:pt x="1750" y="2436"/>
                  <a:pt x="1751" y="2436"/>
                  <a:pt x="1751" y="2435"/>
                </a:cubicBezTo>
                <a:cubicBezTo>
                  <a:pt x="1744" y="2410"/>
                  <a:pt x="1734" y="2382"/>
                  <a:pt x="1709" y="2369"/>
                </a:cubicBezTo>
                <a:cubicBezTo>
                  <a:pt x="1684" y="2356"/>
                  <a:pt x="1658" y="2372"/>
                  <a:pt x="1632" y="2370"/>
                </a:cubicBezTo>
                <a:cubicBezTo>
                  <a:pt x="1605" y="2358"/>
                  <a:pt x="1576" y="2350"/>
                  <a:pt x="1547" y="2341"/>
                </a:cubicBezTo>
                <a:cubicBezTo>
                  <a:pt x="1556" y="2339"/>
                  <a:pt x="1564" y="2335"/>
                  <a:pt x="1572" y="2331"/>
                </a:cubicBezTo>
                <a:cubicBezTo>
                  <a:pt x="1572" y="2331"/>
                  <a:pt x="1573" y="2331"/>
                  <a:pt x="1573" y="2331"/>
                </a:cubicBezTo>
                <a:cubicBezTo>
                  <a:pt x="1586" y="2328"/>
                  <a:pt x="1605" y="2338"/>
                  <a:pt x="1618" y="2341"/>
                </a:cubicBezTo>
                <a:cubicBezTo>
                  <a:pt x="1633" y="2345"/>
                  <a:pt x="1648" y="2348"/>
                  <a:pt x="1663" y="2349"/>
                </a:cubicBezTo>
                <a:cubicBezTo>
                  <a:pt x="1664" y="2349"/>
                  <a:pt x="1664" y="2349"/>
                  <a:pt x="1664" y="2349"/>
                </a:cubicBezTo>
                <a:cubicBezTo>
                  <a:pt x="1648" y="2340"/>
                  <a:pt x="1630" y="2334"/>
                  <a:pt x="1614" y="2328"/>
                </a:cubicBezTo>
                <a:cubicBezTo>
                  <a:pt x="1608" y="2326"/>
                  <a:pt x="1600" y="2323"/>
                  <a:pt x="1593" y="2321"/>
                </a:cubicBezTo>
                <a:cubicBezTo>
                  <a:pt x="1594" y="2321"/>
                  <a:pt x="1595" y="2320"/>
                  <a:pt x="1596" y="2320"/>
                </a:cubicBezTo>
                <a:cubicBezTo>
                  <a:pt x="1628" y="2309"/>
                  <a:pt x="1661" y="2323"/>
                  <a:pt x="1692" y="2332"/>
                </a:cubicBezTo>
                <a:cubicBezTo>
                  <a:pt x="1721" y="2340"/>
                  <a:pt x="1747" y="2343"/>
                  <a:pt x="1777" y="2342"/>
                </a:cubicBezTo>
                <a:cubicBezTo>
                  <a:pt x="1778" y="2342"/>
                  <a:pt x="1778" y="2340"/>
                  <a:pt x="1777" y="2340"/>
                </a:cubicBezTo>
                <a:cubicBezTo>
                  <a:pt x="1722" y="2336"/>
                  <a:pt x="1675" y="2303"/>
                  <a:pt x="1621" y="2302"/>
                </a:cubicBezTo>
                <a:cubicBezTo>
                  <a:pt x="1599" y="2301"/>
                  <a:pt x="1583" y="2309"/>
                  <a:pt x="1564" y="2319"/>
                </a:cubicBezTo>
                <a:cubicBezTo>
                  <a:pt x="1544" y="2330"/>
                  <a:pt x="1525" y="2330"/>
                  <a:pt x="1505" y="2327"/>
                </a:cubicBezTo>
                <a:cubicBezTo>
                  <a:pt x="1499" y="2325"/>
                  <a:pt x="1493" y="2322"/>
                  <a:pt x="1487" y="2319"/>
                </a:cubicBezTo>
                <a:cubicBezTo>
                  <a:pt x="1501" y="2317"/>
                  <a:pt x="1515" y="2313"/>
                  <a:pt x="1529" y="2307"/>
                </a:cubicBezTo>
                <a:cubicBezTo>
                  <a:pt x="1558" y="2296"/>
                  <a:pt x="1587" y="2286"/>
                  <a:pt x="1619" y="2284"/>
                </a:cubicBezTo>
                <a:cubicBezTo>
                  <a:pt x="1652" y="2282"/>
                  <a:pt x="1682" y="2290"/>
                  <a:pt x="1713" y="2298"/>
                </a:cubicBezTo>
                <a:cubicBezTo>
                  <a:pt x="1715" y="2299"/>
                  <a:pt x="1716" y="2297"/>
                  <a:pt x="1714" y="2296"/>
                </a:cubicBezTo>
                <a:cubicBezTo>
                  <a:pt x="1699" y="2285"/>
                  <a:pt x="1682" y="2279"/>
                  <a:pt x="1664" y="2275"/>
                </a:cubicBezTo>
                <a:cubicBezTo>
                  <a:pt x="1665" y="2249"/>
                  <a:pt x="1659" y="2218"/>
                  <a:pt x="1642" y="2198"/>
                </a:cubicBezTo>
                <a:cubicBezTo>
                  <a:pt x="1636" y="2189"/>
                  <a:pt x="1628" y="2184"/>
                  <a:pt x="1620" y="2181"/>
                </a:cubicBezTo>
                <a:cubicBezTo>
                  <a:pt x="1622" y="2180"/>
                  <a:pt x="1624" y="2180"/>
                  <a:pt x="1626" y="2180"/>
                </a:cubicBezTo>
                <a:cubicBezTo>
                  <a:pt x="1656" y="2177"/>
                  <a:pt x="1670" y="2213"/>
                  <a:pt x="1682" y="2234"/>
                </a:cubicBezTo>
                <a:cubicBezTo>
                  <a:pt x="1683" y="2237"/>
                  <a:pt x="1687" y="2235"/>
                  <a:pt x="1687" y="2232"/>
                </a:cubicBezTo>
                <a:cubicBezTo>
                  <a:pt x="1681" y="2204"/>
                  <a:pt x="1662" y="2166"/>
                  <a:pt x="1630" y="2164"/>
                </a:cubicBezTo>
                <a:cubicBezTo>
                  <a:pt x="1636" y="2161"/>
                  <a:pt x="1641" y="2157"/>
                  <a:pt x="1647" y="2153"/>
                </a:cubicBezTo>
                <a:cubicBezTo>
                  <a:pt x="1682" y="2163"/>
                  <a:pt x="1693" y="2195"/>
                  <a:pt x="1704" y="2232"/>
                </a:cubicBezTo>
                <a:cubicBezTo>
                  <a:pt x="1705" y="2234"/>
                  <a:pt x="1707" y="2233"/>
                  <a:pt x="1707" y="2232"/>
                </a:cubicBezTo>
                <a:cubicBezTo>
                  <a:pt x="1703" y="2191"/>
                  <a:pt x="1689" y="2159"/>
                  <a:pt x="1657" y="2145"/>
                </a:cubicBezTo>
                <a:cubicBezTo>
                  <a:pt x="1663" y="2140"/>
                  <a:pt x="1670" y="2136"/>
                  <a:pt x="1677" y="2132"/>
                </a:cubicBezTo>
                <a:cubicBezTo>
                  <a:pt x="1685" y="2128"/>
                  <a:pt x="1692" y="2126"/>
                  <a:pt x="1698" y="2125"/>
                </a:cubicBezTo>
                <a:cubicBezTo>
                  <a:pt x="1703" y="2135"/>
                  <a:pt x="1707" y="2146"/>
                  <a:pt x="1711" y="2156"/>
                </a:cubicBezTo>
                <a:cubicBezTo>
                  <a:pt x="1714" y="2162"/>
                  <a:pt x="1723" y="2158"/>
                  <a:pt x="1721" y="2152"/>
                </a:cubicBezTo>
                <a:cubicBezTo>
                  <a:pt x="1719" y="2147"/>
                  <a:pt x="1717" y="2140"/>
                  <a:pt x="1715" y="2132"/>
                </a:cubicBezTo>
                <a:cubicBezTo>
                  <a:pt x="1725" y="2146"/>
                  <a:pt x="1722" y="2177"/>
                  <a:pt x="1740" y="2186"/>
                </a:cubicBezTo>
                <a:cubicBezTo>
                  <a:pt x="1741" y="2186"/>
                  <a:pt x="1742" y="2186"/>
                  <a:pt x="1742" y="2185"/>
                </a:cubicBezTo>
                <a:cubicBezTo>
                  <a:pt x="1734" y="2162"/>
                  <a:pt x="1738" y="2128"/>
                  <a:pt x="1713" y="2115"/>
                </a:cubicBezTo>
                <a:cubicBezTo>
                  <a:pt x="1711" y="2115"/>
                  <a:pt x="1709" y="2114"/>
                  <a:pt x="1708" y="2113"/>
                </a:cubicBezTo>
                <a:cubicBezTo>
                  <a:pt x="1701" y="2099"/>
                  <a:pt x="1692" y="2087"/>
                  <a:pt x="1681" y="2084"/>
                </a:cubicBezTo>
                <a:cubicBezTo>
                  <a:pt x="1673" y="2082"/>
                  <a:pt x="1665" y="2084"/>
                  <a:pt x="1657" y="2087"/>
                </a:cubicBezTo>
                <a:cubicBezTo>
                  <a:pt x="1648" y="2080"/>
                  <a:pt x="1639" y="2073"/>
                  <a:pt x="1630" y="2066"/>
                </a:cubicBezTo>
                <a:cubicBezTo>
                  <a:pt x="1629" y="2064"/>
                  <a:pt x="1629" y="2063"/>
                  <a:pt x="1628" y="2061"/>
                </a:cubicBezTo>
                <a:cubicBezTo>
                  <a:pt x="1629" y="2060"/>
                  <a:pt x="1629" y="2060"/>
                  <a:pt x="1630" y="2059"/>
                </a:cubicBezTo>
                <a:cubicBezTo>
                  <a:pt x="1635" y="2052"/>
                  <a:pt x="1642" y="2050"/>
                  <a:pt x="1651" y="2052"/>
                </a:cubicBezTo>
                <a:cubicBezTo>
                  <a:pt x="1661" y="2049"/>
                  <a:pt x="1668" y="2051"/>
                  <a:pt x="1673" y="2059"/>
                </a:cubicBezTo>
                <a:cubicBezTo>
                  <a:pt x="1680" y="2064"/>
                  <a:pt x="1686" y="2072"/>
                  <a:pt x="1692" y="2077"/>
                </a:cubicBezTo>
                <a:cubicBezTo>
                  <a:pt x="1704" y="2089"/>
                  <a:pt x="1716" y="2100"/>
                  <a:pt x="1730" y="2108"/>
                </a:cubicBezTo>
                <a:cubicBezTo>
                  <a:pt x="1731" y="2109"/>
                  <a:pt x="1732" y="2108"/>
                  <a:pt x="1732" y="2107"/>
                </a:cubicBezTo>
                <a:cubicBezTo>
                  <a:pt x="1720" y="2089"/>
                  <a:pt x="1704" y="2073"/>
                  <a:pt x="1689" y="2058"/>
                </a:cubicBezTo>
                <a:cubicBezTo>
                  <a:pt x="1680" y="2049"/>
                  <a:pt x="1670" y="2034"/>
                  <a:pt x="1657" y="2031"/>
                </a:cubicBezTo>
                <a:cubicBezTo>
                  <a:pt x="1643" y="2029"/>
                  <a:pt x="1629" y="2038"/>
                  <a:pt x="1617" y="2050"/>
                </a:cubicBezTo>
                <a:cubicBezTo>
                  <a:pt x="1614" y="2048"/>
                  <a:pt x="1611" y="2046"/>
                  <a:pt x="1607" y="2045"/>
                </a:cubicBezTo>
                <a:cubicBezTo>
                  <a:pt x="1604" y="2040"/>
                  <a:pt x="1602" y="2035"/>
                  <a:pt x="1601" y="2029"/>
                </a:cubicBezTo>
                <a:cubicBezTo>
                  <a:pt x="1601" y="2029"/>
                  <a:pt x="1601" y="2028"/>
                  <a:pt x="1601" y="2028"/>
                </a:cubicBezTo>
                <a:cubicBezTo>
                  <a:pt x="1611" y="2022"/>
                  <a:pt x="1620" y="2015"/>
                  <a:pt x="1631" y="2011"/>
                </a:cubicBezTo>
                <a:cubicBezTo>
                  <a:pt x="1666" y="1996"/>
                  <a:pt x="1685" y="2025"/>
                  <a:pt x="1704" y="2048"/>
                </a:cubicBezTo>
                <a:cubicBezTo>
                  <a:pt x="1705" y="2049"/>
                  <a:pt x="1709" y="2048"/>
                  <a:pt x="1708" y="2046"/>
                </a:cubicBezTo>
                <a:cubicBezTo>
                  <a:pt x="1703" y="2032"/>
                  <a:pt x="1695" y="2019"/>
                  <a:pt x="1685" y="2008"/>
                </a:cubicBezTo>
                <a:cubicBezTo>
                  <a:pt x="1706" y="2016"/>
                  <a:pt x="1723" y="2032"/>
                  <a:pt x="1729" y="2058"/>
                </a:cubicBezTo>
                <a:cubicBezTo>
                  <a:pt x="1729" y="2060"/>
                  <a:pt x="1731" y="2059"/>
                  <a:pt x="1731" y="2058"/>
                </a:cubicBezTo>
                <a:cubicBezTo>
                  <a:pt x="1733" y="2008"/>
                  <a:pt x="1678" y="1985"/>
                  <a:pt x="1635" y="1992"/>
                </a:cubicBezTo>
                <a:cubicBezTo>
                  <a:pt x="1623" y="1994"/>
                  <a:pt x="1610" y="1999"/>
                  <a:pt x="1598" y="2004"/>
                </a:cubicBezTo>
                <a:cubicBezTo>
                  <a:pt x="1597" y="2000"/>
                  <a:pt x="1595" y="1996"/>
                  <a:pt x="1593" y="1992"/>
                </a:cubicBezTo>
                <a:cubicBezTo>
                  <a:pt x="1596" y="1994"/>
                  <a:pt x="1598" y="1995"/>
                  <a:pt x="1601" y="1996"/>
                </a:cubicBezTo>
                <a:cubicBezTo>
                  <a:pt x="1604" y="1997"/>
                  <a:pt x="1605" y="1994"/>
                  <a:pt x="1604" y="1992"/>
                </a:cubicBezTo>
                <a:cubicBezTo>
                  <a:pt x="1583" y="1967"/>
                  <a:pt x="1584" y="1941"/>
                  <a:pt x="1584" y="1914"/>
                </a:cubicBezTo>
                <a:cubicBezTo>
                  <a:pt x="1613" y="1938"/>
                  <a:pt x="1648" y="1959"/>
                  <a:pt x="1685" y="1941"/>
                </a:cubicBezTo>
                <a:cubicBezTo>
                  <a:pt x="1713" y="1926"/>
                  <a:pt x="1712" y="1875"/>
                  <a:pt x="1754" y="1886"/>
                </a:cubicBezTo>
                <a:cubicBezTo>
                  <a:pt x="1771" y="1890"/>
                  <a:pt x="1785" y="1900"/>
                  <a:pt x="1801" y="1907"/>
                </a:cubicBezTo>
                <a:cubicBezTo>
                  <a:pt x="1799" y="1907"/>
                  <a:pt x="1798" y="1907"/>
                  <a:pt x="1796" y="1907"/>
                </a:cubicBezTo>
                <a:cubicBezTo>
                  <a:pt x="1762" y="1908"/>
                  <a:pt x="1751" y="1942"/>
                  <a:pt x="1745" y="1970"/>
                </a:cubicBezTo>
                <a:cubicBezTo>
                  <a:pt x="1743" y="1982"/>
                  <a:pt x="1764" y="1988"/>
                  <a:pt x="1767" y="1975"/>
                </a:cubicBezTo>
                <a:cubicBezTo>
                  <a:pt x="1771" y="1962"/>
                  <a:pt x="1775" y="1946"/>
                  <a:pt x="1787" y="1938"/>
                </a:cubicBezTo>
                <a:cubicBezTo>
                  <a:pt x="1797" y="1931"/>
                  <a:pt x="1809" y="1937"/>
                  <a:pt x="1821" y="1938"/>
                </a:cubicBezTo>
                <a:cubicBezTo>
                  <a:pt x="1821" y="1938"/>
                  <a:pt x="1821" y="1938"/>
                  <a:pt x="1821" y="1938"/>
                </a:cubicBezTo>
                <a:cubicBezTo>
                  <a:pt x="1819" y="1942"/>
                  <a:pt x="1816" y="1946"/>
                  <a:pt x="1814" y="1951"/>
                </a:cubicBezTo>
                <a:cubicBezTo>
                  <a:pt x="1807" y="1964"/>
                  <a:pt x="1802" y="1983"/>
                  <a:pt x="1808" y="1997"/>
                </a:cubicBezTo>
                <a:cubicBezTo>
                  <a:pt x="1813" y="2008"/>
                  <a:pt x="1827" y="2004"/>
                  <a:pt x="1829" y="1994"/>
                </a:cubicBezTo>
                <a:cubicBezTo>
                  <a:pt x="1831" y="1986"/>
                  <a:pt x="1830" y="1978"/>
                  <a:pt x="1833" y="1970"/>
                </a:cubicBezTo>
                <a:cubicBezTo>
                  <a:pt x="1836" y="1962"/>
                  <a:pt x="1841" y="1955"/>
                  <a:pt x="1846" y="1949"/>
                </a:cubicBezTo>
                <a:cubicBezTo>
                  <a:pt x="1856" y="1937"/>
                  <a:pt x="1869" y="1928"/>
                  <a:pt x="1882" y="1919"/>
                </a:cubicBezTo>
                <a:cubicBezTo>
                  <a:pt x="1894" y="1911"/>
                  <a:pt x="1906" y="1904"/>
                  <a:pt x="1919" y="1898"/>
                </a:cubicBezTo>
                <a:cubicBezTo>
                  <a:pt x="1923" y="1910"/>
                  <a:pt x="1927" y="1924"/>
                  <a:pt x="1934" y="1933"/>
                </a:cubicBezTo>
                <a:cubicBezTo>
                  <a:pt x="1927" y="1932"/>
                  <a:pt x="1920" y="1930"/>
                  <a:pt x="1913" y="1932"/>
                </a:cubicBezTo>
                <a:cubicBezTo>
                  <a:pt x="1899" y="1935"/>
                  <a:pt x="1891" y="1948"/>
                  <a:pt x="1885" y="1960"/>
                </a:cubicBezTo>
                <a:cubicBezTo>
                  <a:pt x="1879" y="1972"/>
                  <a:pt x="1865" y="1996"/>
                  <a:pt x="1876" y="2008"/>
                </a:cubicBezTo>
                <a:cubicBezTo>
                  <a:pt x="1878" y="2011"/>
                  <a:pt x="1883" y="2012"/>
                  <a:pt x="1886" y="2011"/>
                </a:cubicBezTo>
                <a:cubicBezTo>
                  <a:pt x="1895" y="2007"/>
                  <a:pt x="1896" y="2000"/>
                  <a:pt x="1899" y="1992"/>
                </a:cubicBezTo>
                <a:cubicBezTo>
                  <a:pt x="1902" y="1983"/>
                  <a:pt x="1906" y="1974"/>
                  <a:pt x="1911" y="1966"/>
                </a:cubicBezTo>
                <a:cubicBezTo>
                  <a:pt x="1914" y="1960"/>
                  <a:pt x="1917" y="1956"/>
                  <a:pt x="1925" y="1956"/>
                </a:cubicBezTo>
                <a:cubicBezTo>
                  <a:pt x="1931" y="1956"/>
                  <a:pt x="1936" y="1957"/>
                  <a:pt x="1942" y="1957"/>
                </a:cubicBezTo>
                <a:cubicBezTo>
                  <a:pt x="1942" y="1958"/>
                  <a:pt x="1942" y="1958"/>
                  <a:pt x="1942" y="1958"/>
                </a:cubicBezTo>
                <a:cubicBezTo>
                  <a:pt x="1937" y="1968"/>
                  <a:pt x="1936" y="1980"/>
                  <a:pt x="1926" y="1986"/>
                </a:cubicBezTo>
                <a:cubicBezTo>
                  <a:pt x="1925" y="1986"/>
                  <a:pt x="1925" y="1986"/>
                  <a:pt x="1926" y="1986"/>
                </a:cubicBezTo>
                <a:cubicBezTo>
                  <a:pt x="1929" y="1986"/>
                  <a:pt x="1931" y="1986"/>
                  <a:pt x="1934" y="1985"/>
                </a:cubicBezTo>
                <a:cubicBezTo>
                  <a:pt x="1932" y="1987"/>
                  <a:pt x="1931" y="1989"/>
                  <a:pt x="1929" y="1991"/>
                </a:cubicBezTo>
                <a:cubicBezTo>
                  <a:pt x="1921" y="2004"/>
                  <a:pt x="1938" y="2016"/>
                  <a:pt x="1948" y="2005"/>
                </a:cubicBezTo>
                <a:cubicBezTo>
                  <a:pt x="1949" y="2004"/>
                  <a:pt x="1950" y="2003"/>
                  <a:pt x="1951" y="2002"/>
                </a:cubicBezTo>
                <a:cubicBezTo>
                  <a:pt x="1952" y="2003"/>
                  <a:pt x="1954" y="2005"/>
                  <a:pt x="1956" y="2006"/>
                </a:cubicBezTo>
                <a:cubicBezTo>
                  <a:pt x="1956" y="2007"/>
                  <a:pt x="1957" y="2007"/>
                  <a:pt x="1957" y="2006"/>
                </a:cubicBezTo>
                <a:cubicBezTo>
                  <a:pt x="1956" y="2003"/>
                  <a:pt x="1956" y="2000"/>
                  <a:pt x="1955" y="1997"/>
                </a:cubicBezTo>
                <a:cubicBezTo>
                  <a:pt x="1960" y="1991"/>
                  <a:pt x="1965" y="1985"/>
                  <a:pt x="1969" y="1978"/>
                </a:cubicBezTo>
                <a:cubicBezTo>
                  <a:pt x="1970" y="1987"/>
                  <a:pt x="1973" y="1998"/>
                  <a:pt x="1982" y="2001"/>
                </a:cubicBezTo>
                <a:cubicBezTo>
                  <a:pt x="1976" y="2007"/>
                  <a:pt x="1971" y="2014"/>
                  <a:pt x="1966" y="2022"/>
                </a:cubicBezTo>
                <a:cubicBezTo>
                  <a:pt x="1957" y="2036"/>
                  <a:pt x="1955" y="2053"/>
                  <a:pt x="1949" y="2069"/>
                </a:cubicBezTo>
                <a:cubicBezTo>
                  <a:pt x="1945" y="2084"/>
                  <a:pt x="1966" y="2093"/>
                  <a:pt x="1972" y="2078"/>
                </a:cubicBezTo>
                <a:cubicBezTo>
                  <a:pt x="1975" y="2069"/>
                  <a:pt x="1978" y="2059"/>
                  <a:pt x="1981" y="2050"/>
                </a:cubicBezTo>
                <a:cubicBezTo>
                  <a:pt x="1985" y="2040"/>
                  <a:pt x="1989" y="2033"/>
                  <a:pt x="1995" y="2024"/>
                </a:cubicBezTo>
                <a:cubicBezTo>
                  <a:pt x="1998" y="2021"/>
                  <a:pt x="2000" y="2017"/>
                  <a:pt x="2002" y="2014"/>
                </a:cubicBezTo>
                <a:cubicBezTo>
                  <a:pt x="2003" y="2016"/>
                  <a:pt x="2003" y="2018"/>
                  <a:pt x="2004" y="2019"/>
                </a:cubicBezTo>
                <a:cubicBezTo>
                  <a:pt x="2006" y="2037"/>
                  <a:pt x="2003" y="2055"/>
                  <a:pt x="2000" y="2072"/>
                </a:cubicBezTo>
                <a:cubicBezTo>
                  <a:pt x="1999" y="2082"/>
                  <a:pt x="2014" y="2086"/>
                  <a:pt x="2017" y="2076"/>
                </a:cubicBezTo>
                <a:cubicBezTo>
                  <a:pt x="2022" y="2060"/>
                  <a:pt x="2025" y="2044"/>
                  <a:pt x="2025" y="2027"/>
                </a:cubicBezTo>
                <a:cubicBezTo>
                  <a:pt x="2025" y="2013"/>
                  <a:pt x="2020" y="2000"/>
                  <a:pt x="2017" y="1986"/>
                </a:cubicBezTo>
                <a:cubicBezTo>
                  <a:pt x="2019" y="1983"/>
                  <a:pt x="2020" y="1980"/>
                  <a:pt x="2021" y="1977"/>
                </a:cubicBezTo>
                <a:cubicBezTo>
                  <a:pt x="2024" y="1969"/>
                  <a:pt x="2026" y="1961"/>
                  <a:pt x="2028" y="1953"/>
                </a:cubicBezTo>
                <a:cubicBezTo>
                  <a:pt x="2028" y="1960"/>
                  <a:pt x="2028" y="1967"/>
                  <a:pt x="2029" y="1974"/>
                </a:cubicBezTo>
                <a:cubicBezTo>
                  <a:pt x="2030" y="1984"/>
                  <a:pt x="2042" y="1986"/>
                  <a:pt x="2048" y="1979"/>
                </a:cubicBezTo>
                <a:cubicBezTo>
                  <a:pt x="2064" y="1961"/>
                  <a:pt x="2057" y="1932"/>
                  <a:pt x="2045" y="1912"/>
                </a:cubicBezTo>
                <a:cubicBezTo>
                  <a:pt x="2046" y="1911"/>
                  <a:pt x="2048" y="1910"/>
                  <a:pt x="2049" y="1909"/>
                </a:cubicBezTo>
                <a:cubicBezTo>
                  <a:pt x="2052" y="1907"/>
                  <a:pt x="2054" y="1906"/>
                  <a:pt x="2057" y="1904"/>
                </a:cubicBezTo>
                <a:cubicBezTo>
                  <a:pt x="2057" y="1906"/>
                  <a:pt x="2057" y="1909"/>
                  <a:pt x="2057" y="1911"/>
                </a:cubicBezTo>
                <a:cubicBezTo>
                  <a:pt x="2058" y="1924"/>
                  <a:pt x="2061" y="1936"/>
                  <a:pt x="2066" y="1948"/>
                </a:cubicBezTo>
                <a:cubicBezTo>
                  <a:pt x="2069" y="1954"/>
                  <a:pt x="2074" y="1962"/>
                  <a:pt x="2070" y="1968"/>
                </a:cubicBezTo>
                <a:cubicBezTo>
                  <a:pt x="2068" y="1974"/>
                  <a:pt x="2061" y="1979"/>
                  <a:pt x="2057" y="1984"/>
                </a:cubicBezTo>
                <a:cubicBezTo>
                  <a:pt x="2045" y="2002"/>
                  <a:pt x="2034" y="2038"/>
                  <a:pt x="2053" y="2055"/>
                </a:cubicBezTo>
                <a:cubicBezTo>
                  <a:pt x="2056" y="2058"/>
                  <a:pt x="2060" y="2055"/>
                  <a:pt x="2061" y="2051"/>
                </a:cubicBezTo>
                <a:cubicBezTo>
                  <a:pt x="2063" y="2044"/>
                  <a:pt x="2061" y="2036"/>
                  <a:pt x="2062" y="2028"/>
                </a:cubicBezTo>
                <a:cubicBezTo>
                  <a:pt x="2063" y="2022"/>
                  <a:pt x="2064" y="2017"/>
                  <a:pt x="2066" y="2012"/>
                </a:cubicBezTo>
                <a:cubicBezTo>
                  <a:pt x="2067" y="2013"/>
                  <a:pt x="2067" y="2015"/>
                  <a:pt x="2068" y="2016"/>
                </a:cubicBezTo>
                <a:cubicBezTo>
                  <a:pt x="2074" y="2023"/>
                  <a:pt x="2081" y="2028"/>
                  <a:pt x="2084" y="2036"/>
                </a:cubicBezTo>
                <a:cubicBezTo>
                  <a:pt x="2087" y="2043"/>
                  <a:pt x="2088" y="2051"/>
                  <a:pt x="2085" y="2059"/>
                </a:cubicBezTo>
                <a:cubicBezTo>
                  <a:pt x="2081" y="2073"/>
                  <a:pt x="2102" y="2083"/>
                  <a:pt x="2108" y="2068"/>
                </a:cubicBezTo>
                <a:cubicBezTo>
                  <a:pt x="2113" y="2052"/>
                  <a:pt x="2113" y="2036"/>
                  <a:pt x="2105" y="2021"/>
                </a:cubicBezTo>
                <a:cubicBezTo>
                  <a:pt x="2100" y="2013"/>
                  <a:pt x="2094" y="2008"/>
                  <a:pt x="2087" y="2002"/>
                </a:cubicBezTo>
                <a:cubicBezTo>
                  <a:pt x="2084" y="1999"/>
                  <a:pt x="2083" y="1993"/>
                  <a:pt x="2080" y="1990"/>
                </a:cubicBezTo>
                <a:cubicBezTo>
                  <a:pt x="2086" y="1983"/>
                  <a:pt x="2092" y="1976"/>
                  <a:pt x="2092" y="1966"/>
                </a:cubicBezTo>
                <a:cubicBezTo>
                  <a:pt x="2093" y="1952"/>
                  <a:pt x="2085" y="1941"/>
                  <a:pt x="2081" y="1929"/>
                </a:cubicBezTo>
                <a:cubicBezTo>
                  <a:pt x="2080" y="1927"/>
                  <a:pt x="2080" y="1924"/>
                  <a:pt x="2079" y="1922"/>
                </a:cubicBezTo>
                <a:cubicBezTo>
                  <a:pt x="2085" y="1926"/>
                  <a:pt x="2092" y="1930"/>
                  <a:pt x="2097" y="1935"/>
                </a:cubicBezTo>
                <a:cubicBezTo>
                  <a:pt x="2111" y="1946"/>
                  <a:pt x="2117" y="1966"/>
                  <a:pt x="2111" y="1983"/>
                </a:cubicBezTo>
                <a:cubicBezTo>
                  <a:pt x="2106" y="1997"/>
                  <a:pt x="2127" y="2006"/>
                  <a:pt x="2132" y="1992"/>
                </a:cubicBezTo>
                <a:cubicBezTo>
                  <a:pt x="2139" y="1973"/>
                  <a:pt x="2138" y="1952"/>
                  <a:pt x="2127" y="1935"/>
                </a:cubicBezTo>
                <a:cubicBezTo>
                  <a:pt x="2122" y="1925"/>
                  <a:pt x="2115" y="1918"/>
                  <a:pt x="2105" y="1913"/>
                </a:cubicBezTo>
                <a:cubicBezTo>
                  <a:pt x="2095" y="1907"/>
                  <a:pt x="2082" y="1903"/>
                  <a:pt x="2079" y="1891"/>
                </a:cubicBezTo>
                <a:cubicBezTo>
                  <a:pt x="2083" y="1889"/>
                  <a:pt x="2087" y="1886"/>
                  <a:pt x="2091" y="1884"/>
                </a:cubicBezTo>
                <a:cubicBezTo>
                  <a:pt x="2092" y="1887"/>
                  <a:pt x="2093" y="1890"/>
                  <a:pt x="2095" y="1894"/>
                </a:cubicBezTo>
                <a:cubicBezTo>
                  <a:pt x="2102" y="1909"/>
                  <a:pt x="2125" y="1899"/>
                  <a:pt x="2118" y="1884"/>
                </a:cubicBezTo>
                <a:cubicBezTo>
                  <a:pt x="2116" y="1879"/>
                  <a:pt x="2115" y="1874"/>
                  <a:pt x="2115" y="1869"/>
                </a:cubicBezTo>
                <a:cubicBezTo>
                  <a:pt x="2122" y="1865"/>
                  <a:pt x="2128" y="1861"/>
                  <a:pt x="2135" y="1857"/>
                </a:cubicBezTo>
                <a:cubicBezTo>
                  <a:pt x="2138" y="1878"/>
                  <a:pt x="2136" y="1900"/>
                  <a:pt x="2139" y="1920"/>
                </a:cubicBezTo>
                <a:cubicBezTo>
                  <a:pt x="2142" y="1933"/>
                  <a:pt x="2146" y="1945"/>
                  <a:pt x="2152" y="1956"/>
                </a:cubicBezTo>
                <a:cubicBezTo>
                  <a:pt x="2157" y="1966"/>
                  <a:pt x="2165" y="1979"/>
                  <a:pt x="2177" y="1981"/>
                </a:cubicBezTo>
                <a:cubicBezTo>
                  <a:pt x="2180" y="1981"/>
                  <a:pt x="2184" y="1978"/>
                  <a:pt x="2185" y="1974"/>
                </a:cubicBezTo>
                <a:cubicBezTo>
                  <a:pt x="2186" y="1962"/>
                  <a:pt x="2174" y="1949"/>
                  <a:pt x="2170" y="1938"/>
                </a:cubicBezTo>
                <a:cubicBezTo>
                  <a:pt x="2166" y="1929"/>
                  <a:pt x="2165" y="1919"/>
                  <a:pt x="2163" y="1910"/>
                </a:cubicBezTo>
                <a:cubicBezTo>
                  <a:pt x="2188" y="1921"/>
                  <a:pt x="2193" y="1952"/>
                  <a:pt x="2201" y="1975"/>
                </a:cubicBezTo>
                <a:cubicBezTo>
                  <a:pt x="2201" y="1977"/>
                  <a:pt x="2202" y="1978"/>
                  <a:pt x="2202" y="1980"/>
                </a:cubicBezTo>
                <a:cubicBezTo>
                  <a:pt x="2196" y="1983"/>
                  <a:pt x="2193" y="1991"/>
                  <a:pt x="2189" y="1997"/>
                </a:cubicBezTo>
                <a:cubicBezTo>
                  <a:pt x="2184" y="2005"/>
                  <a:pt x="2182" y="2015"/>
                  <a:pt x="2182" y="2025"/>
                </a:cubicBezTo>
                <a:cubicBezTo>
                  <a:pt x="2183" y="2040"/>
                  <a:pt x="2194" y="2060"/>
                  <a:pt x="2211" y="2059"/>
                </a:cubicBezTo>
                <a:cubicBezTo>
                  <a:pt x="2216" y="2059"/>
                  <a:pt x="2219" y="2052"/>
                  <a:pt x="2217" y="2048"/>
                </a:cubicBezTo>
                <a:cubicBezTo>
                  <a:pt x="2213" y="2038"/>
                  <a:pt x="2203" y="2032"/>
                  <a:pt x="2204" y="2020"/>
                </a:cubicBezTo>
                <a:cubicBezTo>
                  <a:pt x="2204" y="2013"/>
                  <a:pt x="2208" y="2007"/>
                  <a:pt x="2212" y="2001"/>
                </a:cubicBezTo>
                <a:cubicBezTo>
                  <a:pt x="2214" y="2004"/>
                  <a:pt x="2216" y="2008"/>
                  <a:pt x="2219" y="2011"/>
                </a:cubicBezTo>
                <a:cubicBezTo>
                  <a:pt x="2228" y="2022"/>
                  <a:pt x="2241" y="2030"/>
                  <a:pt x="2253" y="2038"/>
                </a:cubicBezTo>
                <a:cubicBezTo>
                  <a:pt x="2259" y="2041"/>
                  <a:pt x="2265" y="2041"/>
                  <a:pt x="2270" y="2035"/>
                </a:cubicBezTo>
                <a:cubicBezTo>
                  <a:pt x="2270" y="2035"/>
                  <a:pt x="2270" y="2035"/>
                  <a:pt x="2270" y="2035"/>
                </a:cubicBezTo>
                <a:cubicBezTo>
                  <a:pt x="2271" y="2034"/>
                  <a:pt x="2271" y="2034"/>
                  <a:pt x="2272" y="2033"/>
                </a:cubicBezTo>
                <a:cubicBezTo>
                  <a:pt x="2273" y="2028"/>
                  <a:pt x="2272" y="2022"/>
                  <a:pt x="2268" y="2019"/>
                </a:cubicBezTo>
                <a:cubicBezTo>
                  <a:pt x="2255" y="2011"/>
                  <a:pt x="2241" y="2002"/>
                  <a:pt x="2233" y="1989"/>
                </a:cubicBezTo>
                <a:cubicBezTo>
                  <a:pt x="2226" y="1977"/>
                  <a:pt x="2222" y="1963"/>
                  <a:pt x="2218" y="1950"/>
                </a:cubicBezTo>
                <a:cubicBezTo>
                  <a:pt x="2210" y="1924"/>
                  <a:pt x="2198" y="1896"/>
                  <a:pt x="2170" y="1886"/>
                </a:cubicBezTo>
                <a:cubicBezTo>
                  <a:pt x="2167" y="1885"/>
                  <a:pt x="2164" y="1885"/>
                  <a:pt x="2162" y="1886"/>
                </a:cubicBezTo>
                <a:cubicBezTo>
                  <a:pt x="2162" y="1872"/>
                  <a:pt x="2161" y="1857"/>
                  <a:pt x="2158" y="1844"/>
                </a:cubicBezTo>
                <a:cubicBezTo>
                  <a:pt x="2159" y="1843"/>
                  <a:pt x="2159" y="1843"/>
                  <a:pt x="2160" y="1842"/>
                </a:cubicBezTo>
                <a:cubicBezTo>
                  <a:pt x="2160" y="1843"/>
                  <a:pt x="2161" y="1843"/>
                  <a:pt x="2161" y="1844"/>
                </a:cubicBezTo>
                <a:cubicBezTo>
                  <a:pt x="2164" y="1854"/>
                  <a:pt x="2171" y="1862"/>
                  <a:pt x="2178" y="1870"/>
                </a:cubicBezTo>
                <a:cubicBezTo>
                  <a:pt x="2181" y="1874"/>
                  <a:pt x="2185" y="1877"/>
                  <a:pt x="2188" y="1880"/>
                </a:cubicBezTo>
                <a:cubicBezTo>
                  <a:pt x="2190" y="1882"/>
                  <a:pt x="2191" y="1883"/>
                  <a:pt x="2193" y="1884"/>
                </a:cubicBezTo>
                <a:cubicBezTo>
                  <a:pt x="2193" y="1884"/>
                  <a:pt x="2197" y="1886"/>
                  <a:pt x="2194" y="1884"/>
                </a:cubicBezTo>
                <a:cubicBezTo>
                  <a:pt x="2196" y="1885"/>
                  <a:pt x="2198" y="1884"/>
                  <a:pt x="2200" y="1883"/>
                </a:cubicBezTo>
                <a:cubicBezTo>
                  <a:pt x="2213" y="1867"/>
                  <a:pt x="2189" y="1848"/>
                  <a:pt x="2186" y="1834"/>
                </a:cubicBezTo>
                <a:cubicBezTo>
                  <a:pt x="2185" y="1832"/>
                  <a:pt x="2185" y="1830"/>
                  <a:pt x="2185" y="1827"/>
                </a:cubicBezTo>
                <a:cubicBezTo>
                  <a:pt x="2186" y="1826"/>
                  <a:pt x="2188" y="1826"/>
                  <a:pt x="2189" y="1825"/>
                </a:cubicBezTo>
                <a:cubicBezTo>
                  <a:pt x="2194" y="1831"/>
                  <a:pt x="2198" y="1836"/>
                  <a:pt x="2202" y="1843"/>
                </a:cubicBezTo>
                <a:cubicBezTo>
                  <a:pt x="2218" y="1866"/>
                  <a:pt x="2224" y="1895"/>
                  <a:pt x="2229" y="1922"/>
                </a:cubicBezTo>
                <a:cubicBezTo>
                  <a:pt x="2233" y="1938"/>
                  <a:pt x="2257" y="1934"/>
                  <a:pt x="2254" y="1918"/>
                </a:cubicBezTo>
                <a:cubicBezTo>
                  <a:pt x="2249" y="1891"/>
                  <a:pt x="2244" y="1862"/>
                  <a:pt x="2230" y="1838"/>
                </a:cubicBezTo>
                <a:cubicBezTo>
                  <a:pt x="2224" y="1828"/>
                  <a:pt x="2218" y="1820"/>
                  <a:pt x="2212" y="1811"/>
                </a:cubicBezTo>
                <a:cubicBezTo>
                  <a:pt x="2214" y="1810"/>
                  <a:pt x="2216" y="1808"/>
                  <a:pt x="2218" y="1807"/>
                </a:cubicBezTo>
                <a:cubicBezTo>
                  <a:pt x="2227" y="1814"/>
                  <a:pt x="2236" y="1821"/>
                  <a:pt x="2243" y="1829"/>
                </a:cubicBezTo>
                <a:cubicBezTo>
                  <a:pt x="2252" y="1841"/>
                  <a:pt x="2256" y="1854"/>
                  <a:pt x="2259" y="1869"/>
                </a:cubicBezTo>
                <a:cubicBezTo>
                  <a:pt x="2261" y="1882"/>
                  <a:pt x="2263" y="1896"/>
                  <a:pt x="2266" y="1909"/>
                </a:cubicBezTo>
                <a:cubicBezTo>
                  <a:pt x="2269" y="1923"/>
                  <a:pt x="2272" y="1941"/>
                  <a:pt x="2286" y="1948"/>
                </a:cubicBezTo>
                <a:cubicBezTo>
                  <a:pt x="2293" y="1952"/>
                  <a:pt x="2300" y="1946"/>
                  <a:pt x="2301" y="1939"/>
                </a:cubicBezTo>
                <a:cubicBezTo>
                  <a:pt x="2303" y="1931"/>
                  <a:pt x="2299" y="1924"/>
                  <a:pt x="2297" y="1917"/>
                </a:cubicBezTo>
                <a:cubicBezTo>
                  <a:pt x="2295" y="1910"/>
                  <a:pt x="2294" y="1903"/>
                  <a:pt x="2293" y="1897"/>
                </a:cubicBezTo>
                <a:cubicBezTo>
                  <a:pt x="2293" y="1896"/>
                  <a:pt x="2293" y="1896"/>
                  <a:pt x="2293" y="1895"/>
                </a:cubicBezTo>
                <a:cubicBezTo>
                  <a:pt x="2296" y="1897"/>
                  <a:pt x="2300" y="1900"/>
                  <a:pt x="2302" y="1903"/>
                </a:cubicBezTo>
                <a:cubicBezTo>
                  <a:pt x="2309" y="1913"/>
                  <a:pt x="2305" y="1926"/>
                  <a:pt x="2312" y="1936"/>
                </a:cubicBezTo>
                <a:cubicBezTo>
                  <a:pt x="2315" y="1941"/>
                  <a:pt x="2324" y="1941"/>
                  <a:pt x="2327" y="1936"/>
                </a:cubicBezTo>
                <a:cubicBezTo>
                  <a:pt x="2335" y="1924"/>
                  <a:pt x="2334" y="1905"/>
                  <a:pt x="2328" y="1892"/>
                </a:cubicBezTo>
                <a:cubicBezTo>
                  <a:pt x="2322" y="1879"/>
                  <a:pt x="2306" y="1865"/>
                  <a:pt x="2291" y="1864"/>
                </a:cubicBezTo>
                <a:cubicBezTo>
                  <a:pt x="2290" y="1864"/>
                  <a:pt x="2289" y="1864"/>
                  <a:pt x="2288" y="1864"/>
                </a:cubicBezTo>
                <a:cubicBezTo>
                  <a:pt x="2288" y="1861"/>
                  <a:pt x="2287" y="1857"/>
                  <a:pt x="2286" y="1854"/>
                </a:cubicBezTo>
                <a:cubicBezTo>
                  <a:pt x="2283" y="1840"/>
                  <a:pt x="2278" y="1826"/>
                  <a:pt x="2269" y="1814"/>
                </a:cubicBezTo>
                <a:cubicBezTo>
                  <a:pt x="2268" y="1814"/>
                  <a:pt x="2268" y="1814"/>
                  <a:pt x="2268" y="1814"/>
                </a:cubicBezTo>
                <a:cubicBezTo>
                  <a:pt x="2268" y="1813"/>
                  <a:pt x="2268" y="1813"/>
                  <a:pt x="2268" y="1813"/>
                </a:cubicBezTo>
                <a:cubicBezTo>
                  <a:pt x="2274" y="1808"/>
                  <a:pt x="2280" y="1803"/>
                  <a:pt x="2286" y="1798"/>
                </a:cubicBezTo>
                <a:cubicBezTo>
                  <a:pt x="2288" y="1800"/>
                  <a:pt x="2291" y="1802"/>
                  <a:pt x="2293" y="1804"/>
                </a:cubicBezTo>
                <a:cubicBezTo>
                  <a:pt x="2306" y="1815"/>
                  <a:pt x="2314" y="1830"/>
                  <a:pt x="2321" y="1845"/>
                </a:cubicBezTo>
                <a:cubicBezTo>
                  <a:pt x="2327" y="1856"/>
                  <a:pt x="2331" y="1873"/>
                  <a:pt x="2343" y="1880"/>
                </a:cubicBezTo>
                <a:cubicBezTo>
                  <a:pt x="2345" y="1881"/>
                  <a:pt x="2347" y="1881"/>
                  <a:pt x="2348" y="1879"/>
                </a:cubicBezTo>
                <a:cubicBezTo>
                  <a:pt x="2349" y="1876"/>
                  <a:pt x="2350" y="1872"/>
                  <a:pt x="2351" y="1868"/>
                </a:cubicBezTo>
                <a:cubicBezTo>
                  <a:pt x="2351" y="1868"/>
                  <a:pt x="2351" y="1868"/>
                  <a:pt x="2351" y="1868"/>
                </a:cubicBezTo>
                <a:cubicBezTo>
                  <a:pt x="2356" y="1864"/>
                  <a:pt x="2355" y="1860"/>
                  <a:pt x="2355" y="1853"/>
                </a:cubicBezTo>
                <a:cubicBezTo>
                  <a:pt x="2356" y="1842"/>
                  <a:pt x="2358" y="1832"/>
                  <a:pt x="2361" y="1822"/>
                </a:cubicBezTo>
                <a:cubicBezTo>
                  <a:pt x="2362" y="1819"/>
                  <a:pt x="2364" y="1816"/>
                  <a:pt x="2365" y="1812"/>
                </a:cubicBezTo>
                <a:cubicBezTo>
                  <a:pt x="2369" y="1814"/>
                  <a:pt x="2373" y="1815"/>
                  <a:pt x="2377" y="1816"/>
                </a:cubicBezTo>
                <a:cubicBezTo>
                  <a:pt x="2380" y="1816"/>
                  <a:pt x="2382" y="1813"/>
                  <a:pt x="2382" y="1810"/>
                </a:cubicBezTo>
                <a:cubicBezTo>
                  <a:pt x="2381" y="1804"/>
                  <a:pt x="2378" y="1797"/>
                  <a:pt x="2373" y="1791"/>
                </a:cubicBezTo>
                <a:cubicBezTo>
                  <a:pt x="2374" y="1790"/>
                  <a:pt x="2374" y="1789"/>
                  <a:pt x="2375" y="1788"/>
                </a:cubicBezTo>
                <a:cubicBezTo>
                  <a:pt x="2380" y="1797"/>
                  <a:pt x="2385" y="1804"/>
                  <a:pt x="2390" y="1810"/>
                </a:cubicBezTo>
                <a:cubicBezTo>
                  <a:pt x="2393" y="1812"/>
                  <a:pt x="2397" y="1810"/>
                  <a:pt x="2396" y="1807"/>
                </a:cubicBezTo>
                <a:cubicBezTo>
                  <a:pt x="2395" y="1799"/>
                  <a:pt x="2392" y="1791"/>
                  <a:pt x="2388" y="1784"/>
                </a:cubicBezTo>
                <a:cubicBezTo>
                  <a:pt x="2393" y="1788"/>
                  <a:pt x="2398" y="1792"/>
                  <a:pt x="2401" y="1798"/>
                </a:cubicBezTo>
                <a:cubicBezTo>
                  <a:pt x="2407" y="1809"/>
                  <a:pt x="2410" y="1820"/>
                  <a:pt x="2418" y="1829"/>
                </a:cubicBezTo>
                <a:cubicBezTo>
                  <a:pt x="2420" y="1830"/>
                  <a:pt x="2422" y="1829"/>
                  <a:pt x="2422" y="1827"/>
                </a:cubicBezTo>
                <a:cubicBezTo>
                  <a:pt x="2422" y="1812"/>
                  <a:pt x="2415" y="1793"/>
                  <a:pt x="2406" y="1781"/>
                </a:cubicBezTo>
                <a:cubicBezTo>
                  <a:pt x="2404" y="1780"/>
                  <a:pt x="2403" y="1778"/>
                  <a:pt x="2401" y="1777"/>
                </a:cubicBezTo>
                <a:cubicBezTo>
                  <a:pt x="2403" y="1778"/>
                  <a:pt x="2405" y="1778"/>
                  <a:pt x="2407" y="1779"/>
                </a:cubicBezTo>
                <a:cubicBezTo>
                  <a:pt x="2421" y="1786"/>
                  <a:pt x="2423" y="1800"/>
                  <a:pt x="2431" y="1812"/>
                </a:cubicBezTo>
                <a:cubicBezTo>
                  <a:pt x="2433" y="1814"/>
                  <a:pt x="2436" y="1812"/>
                  <a:pt x="2436" y="1809"/>
                </a:cubicBezTo>
                <a:cubicBezTo>
                  <a:pt x="2435" y="1798"/>
                  <a:pt x="2432" y="1781"/>
                  <a:pt x="2422" y="1773"/>
                </a:cubicBezTo>
                <a:cubicBezTo>
                  <a:pt x="2423" y="1773"/>
                  <a:pt x="2424" y="1773"/>
                  <a:pt x="2425" y="1773"/>
                </a:cubicBezTo>
                <a:cubicBezTo>
                  <a:pt x="2427" y="1775"/>
                  <a:pt x="2429" y="1778"/>
                  <a:pt x="2431" y="1782"/>
                </a:cubicBezTo>
                <a:cubicBezTo>
                  <a:pt x="2434" y="1790"/>
                  <a:pt x="2434" y="1797"/>
                  <a:pt x="2439" y="1804"/>
                </a:cubicBezTo>
                <a:cubicBezTo>
                  <a:pt x="2440" y="1805"/>
                  <a:pt x="2442" y="1805"/>
                  <a:pt x="2443" y="1803"/>
                </a:cubicBezTo>
                <a:cubicBezTo>
                  <a:pt x="2444" y="1800"/>
                  <a:pt x="2444" y="1795"/>
                  <a:pt x="2444" y="1791"/>
                </a:cubicBezTo>
                <a:cubicBezTo>
                  <a:pt x="2445" y="1792"/>
                  <a:pt x="2446" y="1794"/>
                  <a:pt x="2448" y="1795"/>
                </a:cubicBezTo>
                <a:cubicBezTo>
                  <a:pt x="2444" y="1807"/>
                  <a:pt x="2443" y="1822"/>
                  <a:pt x="2455" y="1829"/>
                </a:cubicBezTo>
                <a:cubicBezTo>
                  <a:pt x="2456" y="1830"/>
                  <a:pt x="2457" y="1829"/>
                  <a:pt x="2457" y="1828"/>
                </a:cubicBezTo>
                <a:cubicBezTo>
                  <a:pt x="2457" y="1815"/>
                  <a:pt x="2458" y="1805"/>
                  <a:pt x="2462" y="1793"/>
                </a:cubicBezTo>
                <a:cubicBezTo>
                  <a:pt x="2463" y="1790"/>
                  <a:pt x="2464" y="1788"/>
                  <a:pt x="2465" y="1785"/>
                </a:cubicBezTo>
                <a:cubicBezTo>
                  <a:pt x="2465" y="1792"/>
                  <a:pt x="2465" y="1799"/>
                  <a:pt x="2466" y="1806"/>
                </a:cubicBezTo>
                <a:cubicBezTo>
                  <a:pt x="2470" y="1831"/>
                  <a:pt x="2485" y="1852"/>
                  <a:pt x="2495" y="1874"/>
                </a:cubicBezTo>
                <a:cubicBezTo>
                  <a:pt x="2497" y="1878"/>
                  <a:pt x="2503" y="1877"/>
                  <a:pt x="2503" y="1872"/>
                </a:cubicBezTo>
                <a:cubicBezTo>
                  <a:pt x="2503" y="1860"/>
                  <a:pt x="2498" y="1850"/>
                  <a:pt x="2492" y="1839"/>
                </a:cubicBezTo>
                <a:cubicBezTo>
                  <a:pt x="2486" y="1828"/>
                  <a:pt x="2483" y="1819"/>
                  <a:pt x="2481" y="1809"/>
                </a:cubicBezTo>
                <a:cubicBezTo>
                  <a:pt x="2491" y="1835"/>
                  <a:pt x="2505" y="1864"/>
                  <a:pt x="2526" y="1881"/>
                </a:cubicBezTo>
                <a:cubicBezTo>
                  <a:pt x="2529" y="1883"/>
                  <a:pt x="2532" y="1880"/>
                  <a:pt x="2531" y="1877"/>
                </a:cubicBezTo>
                <a:cubicBezTo>
                  <a:pt x="2522" y="1858"/>
                  <a:pt x="2509" y="1842"/>
                  <a:pt x="2501" y="1823"/>
                </a:cubicBezTo>
                <a:cubicBezTo>
                  <a:pt x="2498" y="1817"/>
                  <a:pt x="2496" y="1811"/>
                  <a:pt x="2494" y="1805"/>
                </a:cubicBezTo>
                <a:cubicBezTo>
                  <a:pt x="2496" y="1806"/>
                  <a:pt x="2498" y="1807"/>
                  <a:pt x="2500" y="1808"/>
                </a:cubicBezTo>
                <a:cubicBezTo>
                  <a:pt x="2512" y="1812"/>
                  <a:pt x="2535" y="1821"/>
                  <a:pt x="2548" y="1815"/>
                </a:cubicBezTo>
                <a:cubicBezTo>
                  <a:pt x="2549" y="1815"/>
                  <a:pt x="2549" y="1815"/>
                  <a:pt x="2549" y="1814"/>
                </a:cubicBezTo>
                <a:cubicBezTo>
                  <a:pt x="2541" y="1804"/>
                  <a:pt x="2522" y="1802"/>
                  <a:pt x="2511" y="1798"/>
                </a:cubicBezTo>
                <a:cubicBezTo>
                  <a:pt x="2507" y="1797"/>
                  <a:pt x="2503" y="1795"/>
                  <a:pt x="2500" y="1794"/>
                </a:cubicBezTo>
                <a:cubicBezTo>
                  <a:pt x="2498" y="1790"/>
                  <a:pt x="2496" y="1787"/>
                  <a:pt x="2493" y="1784"/>
                </a:cubicBezTo>
                <a:cubicBezTo>
                  <a:pt x="2503" y="1793"/>
                  <a:pt x="2514" y="1799"/>
                  <a:pt x="2526" y="1796"/>
                </a:cubicBezTo>
                <a:cubicBezTo>
                  <a:pt x="2528" y="1795"/>
                  <a:pt x="2528" y="1794"/>
                  <a:pt x="2527" y="1793"/>
                </a:cubicBezTo>
                <a:cubicBezTo>
                  <a:pt x="2523" y="1789"/>
                  <a:pt x="2519" y="1787"/>
                  <a:pt x="2515" y="1784"/>
                </a:cubicBezTo>
                <a:cubicBezTo>
                  <a:pt x="2532" y="1795"/>
                  <a:pt x="2553" y="1801"/>
                  <a:pt x="2572" y="1799"/>
                </a:cubicBezTo>
                <a:cubicBezTo>
                  <a:pt x="2574" y="1799"/>
                  <a:pt x="2574" y="1797"/>
                  <a:pt x="2573" y="1796"/>
                </a:cubicBezTo>
                <a:cubicBezTo>
                  <a:pt x="2547" y="1780"/>
                  <a:pt x="2516" y="1780"/>
                  <a:pt x="2499" y="1750"/>
                </a:cubicBezTo>
                <a:cubicBezTo>
                  <a:pt x="2497" y="1748"/>
                  <a:pt x="2496" y="1745"/>
                  <a:pt x="2495" y="1742"/>
                </a:cubicBezTo>
                <a:cubicBezTo>
                  <a:pt x="2501" y="1749"/>
                  <a:pt x="2508" y="1760"/>
                  <a:pt x="2519" y="1762"/>
                </a:cubicBezTo>
                <a:cubicBezTo>
                  <a:pt x="2520" y="1762"/>
                  <a:pt x="2522" y="1761"/>
                  <a:pt x="2521" y="1759"/>
                </a:cubicBezTo>
                <a:cubicBezTo>
                  <a:pt x="2520" y="1750"/>
                  <a:pt x="2510" y="1739"/>
                  <a:pt x="2502" y="1731"/>
                </a:cubicBezTo>
                <a:cubicBezTo>
                  <a:pt x="2505" y="1732"/>
                  <a:pt x="2507" y="1733"/>
                  <a:pt x="2509" y="1735"/>
                </a:cubicBezTo>
                <a:cubicBezTo>
                  <a:pt x="2526" y="1746"/>
                  <a:pt x="2532" y="1766"/>
                  <a:pt x="2548" y="1776"/>
                </a:cubicBezTo>
                <a:cubicBezTo>
                  <a:pt x="2549" y="1777"/>
                  <a:pt x="2552" y="1776"/>
                  <a:pt x="2551" y="1774"/>
                </a:cubicBezTo>
                <a:cubicBezTo>
                  <a:pt x="2550" y="1770"/>
                  <a:pt x="2548" y="1765"/>
                  <a:pt x="2546" y="1761"/>
                </a:cubicBezTo>
                <a:cubicBezTo>
                  <a:pt x="2547" y="1762"/>
                  <a:pt x="2549" y="1763"/>
                  <a:pt x="2550" y="1764"/>
                </a:cubicBezTo>
                <a:cubicBezTo>
                  <a:pt x="2552" y="1765"/>
                  <a:pt x="2554" y="1765"/>
                  <a:pt x="2555" y="1763"/>
                </a:cubicBezTo>
                <a:cubicBezTo>
                  <a:pt x="2556" y="1763"/>
                  <a:pt x="2556" y="1762"/>
                  <a:pt x="2556" y="1762"/>
                </a:cubicBezTo>
                <a:cubicBezTo>
                  <a:pt x="2558" y="1759"/>
                  <a:pt x="2551" y="1749"/>
                  <a:pt x="2549" y="1746"/>
                </a:cubicBezTo>
                <a:cubicBezTo>
                  <a:pt x="2546" y="1742"/>
                  <a:pt x="2542" y="1737"/>
                  <a:pt x="2538" y="1733"/>
                </a:cubicBezTo>
                <a:cubicBezTo>
                  <a:pt x="2541" y="1735"/>
                  <a:pt x="2545" y="1736"/>
                  <a:pt x="2548" y="1738"/>
                </a:cubicBezTo>
                <a:cubicBezTo>
                  <a:pt x="2554" y="1741"/>
                  <a:pt x="2560" y="1744"/>
                  <a:pt x="2566" y="1746"/>
                </a:cubicBezTo>
                <a:cubicBezTo>
                  <a:pt x="2570" y="1747"/>
                  <a:pt x="2574" y="1742"/>
                  <a:pt x="2570" y="1739"/>
                </a:cubicBezTo>
                <a:cubicBezTo>
                  <a:pt x="2565" y="1733"/>
                  <a:pt x="2559" y="1730"/>
                  <a:pt x="2552" y="1726"/>
                </a:cubicBezTo>
                <a:cubicBezTo>
                  <a:pt x="2550" y="1724"/>
                  <a:pt x="2547" y="1722"/>
                  <a:pt x="2544" y="1721"/>
                </a:cubicBezTo>
                <a:cubicBezTo>
                  <a:pt x="2542" y="1720"/>
                  <a:pt x="2540" y="1719"/>
                  <a:pt x="2538" y="1718"/>
                </a:cubicBezTo>
                <a:cubicBezTo>
                  <a:pt x="2544" y="1717"/>
                  <a:pt x="2549" y="1719"/>
                  <a:pt x="2556" y="1723"/>
                </a:cubicBezTo>
                <a:cubicBezTo>
                  <a:pt x="2562" y="1727"/>
                  <a:pt x="2567" y="1732"/>
                  <a:pt x="2575" y="1732"/>
                </a:cubicBezTo>
                <a:cubicBezTo>
                  <a:pt x="2576" y="1732"/>
                  <a:pt x="2577" y="1731"/>
                  <a:pt x="2576" y="1731"/>
                </a:cubicBezTo>
                <a:cubicBezTo>
                  <a:pt x="2574" y="1719"/>
                  <a:pt x="2559" y="1707"/>
                  <a:pt x="2547" y="1705"/>
                </a:cubicBezTo>
                <a:cubicBezTo>
                  <a:pt x="2548" y="1704"/>
                  <a:pt x="2549" y="1704"/>
                  <a:pt x="2550" y="1703"/>
                </a:cubicBezTo>
                <a:cubicBezTo>
                  <a:pt x="2554" y="1703"/>
                  <a:pt x="2557" y="1702"/>
                  <a:pt x="2560" y="1703"/>
                </a:cubicBezTo>
                <a:cubicBezTo>
                  <a:pt x="2582" y="1706"/>
                  <a:pt x="2596" y="1731"/>
                  <a:pt x="2618" y="1734"/>
                </a:cubicBezTo>
                <a:cubicBezTo>
                  <a:pt x="2619" y="1734"/>
                  <a:pt x="2620" y="1732"/>
                  <a:pt x="2620" y="1731"/>
                </a:cubicBezTo>
                <a:cubicBezTo>
                  <a:pt x="2614" y="1720"/>
                  <a:pt x="2603" y="1714"/>
                  <a:pt x="2593" y="1706"/>
                </a:cubicBezTo>
                <a:cubicBezTo>
                  <a:pt x="2589" y="1703"/>
                  <a:pt x="2584" y="1700"/>
                  <a:pt x="2579" y="1696"/>
                </a:cubicBezTo>
                <a:cubicBezTo>
                  <a:pt x="2584" y="1695"/>
                  <a:pt x="2587" y="1694"/>
                  <a:pt x="2591" y="1691"/>
                </a:cubicBezTo>
                <a:cubicBezTo>
                  <a:pt x="2591" y="1691"/>
                  <a:pt x="2591" y="1690"/>
                  <a:pt x="2591" y="1689"/>
                </a:cubicBezTo>
                <a:cubicBezTo>
                  <a:pt x="2585" y="1684"/>
                  <a:pt x="2576" y="1683"/>
                  <a:pt x="2567" y="1683"/>
                </a:cubicBezTo>
                <a:cubicBezTo>
                  <a:pt x="2571" y="1682"/>
                  <a:pt x="2574" y="1682"/>
                  <a:pt x="2578" y="1682"/>
                </a:cubicBezTo>
                <a:cubicBezTo>
                  <a:pt x="2597" y="1682"/>
                  <a:pt x="2609" y="1701"/>
                  <a:pt x="2628" y="1697"/>
                </a:cubicBezTo>
                <a:cubicBezTo>
                  <a:pt x="2632" y="1697"/>
                  <a:pt x="2631" y="1692"/>
                  <a:pt x="2628" y="1691"/>
                </a:cubicBezTo>
                <a:cubicBezTo>
                  <a:pt x="2611" y="1683"/>
                  <a:pt x="2597" y="1667"/>
                  <a:pt x="2577" y="1667"/>
                </a:cubicBezTo>
                <a:cubicBezTo>
                  <a:pt x="2575" y="1666"/>
                  <a:pt x="2572" y="1664"/>
                  <a:pt x="2570" y="1662"/>
                </a:cubicBezTo>
                <a:cubicBezTo>
                  <a:pt x="2583" y="1659"/>
                  <a:pt x="2597" y="1657"/>
                  <a:pt x="2607" y="1649"/>
                </a:cubicBezTo>
                <a:cubicBezTo>
                  <a:pt x="2608" y="1648"/>
                  <a:pt x="2607" y="1647"/>
                  <a:pt x="2606" y="1646"/>
                </a:cubicBezTo>
                <a:cubicBezTo>
                  <a:pt x="2596" y="1640"/>
                  <a:pt x="2581" y="1642"/>
                  <a:pt x="2568" y="1646"/>
                </a:cubicBezTo>
                <a:cubicBezTo>
                  <a:pt x="2559" y="1636"/>
                  <a:pt x="2550" y="1628"/>
                  <a:pt x="2537" y="1624"/>
                </a:cubicBezTo>
                <a:cubicBezTo>
                  <a:pt x="2541" y="1622"/>
                  <a:pt x="2545" y="1621"/>
                  <a:pt x="2549" y="1620"/>
                </a:cubicBezTo>
                <a:cubicBezTo>
                  <a:pt x="2562" y="1616"/>
                  <a:pt x="2587" y="1614"/>
                  <a:pt x="2594" y="1601"/>
                </a:cubicBezTo>
                <a:cubicBezTo>
                  <a:pt x="2595" y="1606"/>
                  <a:pt x="2597" y="1611"/>
                  <a:pt x="2599" y="1616"/>
                </a:cubicBezTo>
                <a:cubicBezTo>
                  <a:pt x="2600" y="1619"/>
                  <a:pt x="2605" y="1621"/>
                  <a:pt x="2607" y="1618"/>
                </a:cubicBezTo>
                <a:cubicBezTo>
                  <a:pt x="2613" y="1612"/>
                  <a:pt x="2613" y="1612"/>
                  <a:pt x="2613" y="1612"/>
                </a:cubicBezTo>
                <a:cubicBezTo>
                  <a:pt x="2614" y="1615"/>
                  <a:pt x="2615" y="1617"/>
                  <a:pt x="2616" y="1619"/>
                </a:cubicBezTo>
                <a:cubicBezTo>
                  <a:pt x="2618" y="1623"/>
                  <a:pt x="2626" y="1623"/>
                  <a:pt x="2625" y="1617"/>
                </a:cubicBezTo>
                <a:cubicBezTo>
                  <a:pt x="2625" y="1612"/>
                  <a:pt x="2624" y="1607"/>
                  <a:pt x="2623" y="1601"/>
                </a:cubicBezTo>
                <a:cubicBezTo>
                  <a:pt x="2630" y="1593"/>
                  <a:pt x="2630" y="1593"/>
                  <a:pt x="2630" y="1593"/>
                </a:cubicBezTo>
                <a:cubicBezTo>
                  <a:pt x="2633" y="1597"/>
                  <a:pt x="2635" y="1600"/>
                  <a:pt x="2638" y="1604"/>
                </a:cubicBezTo>
                <a:cubicBezTo>
                  <a:pt x="2641" y="1606"/>
                  <a:pt x="2644" y="1604"/>
                  <a:pt x="2644" y="1601"/>
                </a:cubicBezTo>
                <a:cubicBezTo>
                  <a:pt x="2643" y="1595"/>
                  <a:pt x="2641" y="1589"/>
                  <a:pt x="2639" y="1583"/>
                </a:cubicBezTo>
                <a:cubicBezTo>
                  <a:pt x="2654" y="1567"/>
                  <a:pt x="2654" y="1567"/>
                  <a:pt x="2654" y="1567"/>
                </a:cubicBezTo>
                <a:cubicBezTo>
                  <a:pt x="2654" y="1568"/>
                  <a:pt x="2655" y="1568"/>
                  <a:pt x="2655" y="1568"/>
                </a:cubicBezTo>
                <a:cubicBezTo>
                  <a:pt x="2657" y="1569"/>
                  <a:pt x="2659" y="1567"/>
                  <a:pt x="2659" y="1565"/>
                </a:cubicBezTo>
                <a:cubicBezTo>
                  <a:pt x="2658" y="1564"/>
                  <a:pt x="2658" y="1564"/>
                  <a:pt x="2658" y="1563"/>
                </a:cubicBezTo>
                <a:cubicBezTo>
                  <a:pt x="2660" y="1561"/>
                  <a:pt x="2662" y="1559"/>
                  <a:pt x="2663" y="1557"/>
                </a:cubicBezTo>
                <a:cubicBezTo>
                  <a:pt x="2669" y="1566"/>
                  <a:pt x="2675" y="1575"/>
                  <a:pt x="2685" y="1577"/>
                </a:cubicBezTo>
                <a:cubicBezTo>
                  <a:pt x="2685" y="1577"/>
                  <a:pt x="2685" y="1577"/>
                  <a:pt x="2685" y="1577"/>
                </a:cubicBezTo>
                <a:cubicBezTo>
                  <a:pt x="2687" y="1568"/>
                  <a:pt x="2681" y="1556"/>
                  <a:pt x="2673" y="1546"/>
                </a:cubicBezTo>
                <a:cubicBezTo>
                  <a:pt x="2674" y="1545"/>
                  <a:pt x="2675" y="1544"/>
                  <a:pt x="2675" y="1542"/>
                </a:cubicBezTo>
                <a:cubicBezTo>
                  <a:pt x="2679" y="1546"/>
                  <a:pt x="2682" y="1549"/>
                  <a:pt x="2685" y="1553"/>
                </a:cubicBezTo>
                <a:cubicBezTo>
                  <a:pt x="2687" y="1554"/>
                  <a:pt x="2691" y="1554"/>
                  <a:pt x="2691" y="1551"/>
                </a:cubicBezTo>
                <a:cubicBezTo>
                  <a:pt x="2690" y="1542"/>
                  <a:pt x="2686" y="1534"/>
                  <a:pt x="2679" y="1527"/>
                </a:cubicBezTo>
                <a:cubicBezTo>
                  <a:pt x="2679" y="1524"/>
                  <a:pt x="2680" y="1520"/>
                  <a:pt x="2680" y="1516"/>
                </a:cubicBezTo>
                <a:cubicBezTo>
                  <a:pt x="2680" y="1517"/>
                  <a:pt x="2680" y="1516"/>
                  <a:pt x="2681" y="1516"/>
                </a:cubicBezTo>
                <a:cubicBezTo>
                  <a:pt x="2693" y="1526"/>
                  <a:pt x="2695" y="1550"/>
                  <a:pt x="2702" y="1565"/>
                </a:cubicBezTo>
                <a:cubicBezTo>
                  <a:pt x="2703" y="1567"/>
                  <a:pt x="2707" y="1567"/>
                  <a:pt x="2707" y="1564"/>
                </a:cubicBezTo>
                <a:cubicBezTo>
                  <a:pt x="2712" y="1545"/>
                  <a:pt x="2706" y="1521"/>
                  <a:pt x="2691" y="1507"/>
                </a:cubicBezTo>
                <a:cubicBezTo>
                  <a:pt x="2691" y="1507"/>
                  <a:pt x="2691" y="1507"/>
                  <a:pt x="2692" y="1507"/>
                </a:cubicBezTo>
                <a:cubicBezTo>
                  <a:pt x="2693" y="1508"/>
                  <a:pt x="2694" y="1509"/>
                  <a:pt x="2696" y="1508"/>
                </a:cubicBezTo>
                <a:cubicBezTo>
                  <a:pt x="2701" y="1506"/>
                  <a:pt x="2702" y="1500"/>
                  <a:pt x="2701" y="1495"/>
                </a:cubicBezTo>
                <a:cubicBezTo>
                  <a:pt x="2708" y="1498"/>
                  <a:pt x="2715" y="1502"/>
                  <a:pt x="2723" y="1504"/>
                </a:cubicBezTo>
                <a:cubicBezTo>
                  <a:pt x="2726" y="1505"/>
                  <a:pt x="2729" y="1501"/>
                  <a:pt x="2727" y="1499"/>
                </a:cubicBezTo>
                <a:cubicBezTo>
                  <a:pt x="2722" y="1495"/>
                  <a:pt x="2718" y="1491"/>
                  <a:pt x="2713" y="1487"/>
                </a:cubicBezTo>
                <a:cubicBezTo>
                  <a:pt x="2713" y="1486"/>
                  <a:pt x="2712" y="1486"/>
                  <a:pt x="2712" y="1485"/>
                </a:cubicBezTo>
                <a:cubicBezTo>
                  <a:pt x="2711" y="1483"/>
                  <a:pt x="2710" y="1481"/>
                  <a:pt x="2709" y="1480"/>
                </a:cubicBezTo>
                <a:cubicBezTo>
                  <a:pt x="2711" y="1481"/>
                  <a:pt x="2714" y="1481"/>
                  <a:pt x="2715" y="1478"/>
                </a:cubicBezTo>
                <a:cubicBezTo>
                  <a:pt x="2715" y="1473"/>
                  <a:pt x="2713" y="1470"/>
                  <a:pt x="2710" y="1467"/>
                </a:cubicBezTo>
                <a:cubicBezTo>
                  <a:pt x="2712" y="1467"/>
                  <a:pt x="2713" y="1466"/>
                  <a:pt x="2713" y="1464"/>
                </a:cubicBezTo>
                <a:cubicBezTo>
                  <a:pt x="2714" y="1462"/>
                  <a:pt x="2713" y="1459"/>
                  <a:pt x="2712" y="1456"/>
                </a:cubicBezTo>
                <a:cubicBezTo>
                  <a:pt x="2715" y="1460"/>
                  <a:pt x="2720" y="1463"/>
                  <a:pt x="2723" y="1467"/>
                </a:cubicBezTo>
                <a:cubicBezTo>
                  <a:pt x="2723" y="1467"/>
                  <a:pt x="2724" y="1468"/>
                  <a:pt x="2724" y="1468"/>
                </a:cubicBezTo>
                <a:cubicBezTo>
                  <a:pt x="2724" y="1469"/>
                  <a:pt x="2724" y="1470"/>
                  <a:pt x="2725" y="1471"/>
                </a:cubicBezTo>
                <a:cubicBezTo>
                  <a:pt x="2726" y="1477"/>
                  <a:pt x="2733" y="1475"/>
                  <a:pt x="2734" y="1470"/>
                </a:cubicBezTo>
                <a:cubicBezTo>
                  <a:pt x="2734" y="1469"/>
                  <a:pt x="2734" y="1467"/>
                  <a:pt x="2734" y="1466"/>
                </a:cubicBezTo>
                <a:cubicBezTo>
                  <a:pt x="2735" y="1466"/>
                  <a:pt x="2736" y="1466"/>
                  <a:pt x="2737" y="1466"/>
                </a:cubicBezTo>
                <a:cubicBezTo>
                  <a:pt x="2738" y="1465"/>
                  <a:pt x="2739" y="1464"/>
                  <a:pt x="2740" y="1462"/>
                </a:cubicBezTo>
                <a:cubicBezTo>
                  <a:pt x="2742" y="1467"/>
                  <a:pt x="2743" y="1471"/>
                  <a:pt x="2746" y="1475"/>
                </a:cubicBezTo>
                <a:cubicBezTo>
                  <a:pt x="2748" y="1478"/>
                  <a:pt x="2753" y="1477"/>
                  <a:pt x="2753" y="1473"/>
                </a:cubicBezTo>
                <a:cubicBezTo>
                  <a:pt x="2753" y="1472"/>
                  <a:pt x="2753" y="1470"/>
                  <a:pt x="2752" y="1468"/>
                </a:cubicBezTo>
                <a:cubicBezTo>
                  <a:pt x="2755" y="1470"/>
                  <a:pt x="2758" y="1472"/>
                  <a:pt x="2761" y="1471"/>
                </a:cubicBezTo>
                <a:cubicBezTo>
                  <a:pt x="2762" y="1470"/>
                  <a:pt x="2763" y="1469"/>
                  <a:pt x="2763" y="1468"/>
                </a:cubicBezTo>
                <a:cubicBezTo>
                  <a:pt x="2763" y="1465"/>
                  <a:pt x="2760" y="1462"/>
                  <a:pt x="2758" y="1460"/>
                </a:cubicBezTo>
                <a:cubicBezTo>
                  <a:pt x="2760" y="1460"/>
                  <a:pt x="2761" y="1459"/>
                  <a:pt x="2763" y="1458"/>
                </a:cubicBezTo>
                <a:cubicBezTo>
                  <a:pt x="2764" y="1458"/>
                  <a:pt x="2765" y="1456"/>
                  <a:pt x="2764" y="1455"/>
                </a:cubicBezTo>
                <a:cubicBezTo>
                  <a:pt x="2763" y="1453"/>
                  <a:pt x="2761" y="1452"/>
                  <a:pt x="2759" y="1451"/>
                </a:cubicBezTo>
                <a:cubicBezTo>
                  <a:pt x="2760" y="1450"/>
                  <a:pt x="2760" y="1450"/>
                  <a:pt x="2761" y="1449"/>
                </a:cubicBezTo>
                <a:cubicBezTo>
                  <a:pt x="2762" y="1446"/>
                  <a:pt x="2759" y="1444"/>
                  <a:pt x="2757" y="1441"/>
                </a:cubicBezTo>
                <a:cubicBezTo>
                  <a:pt x="2759" y="1443"/>
                  <a:pt x="2762" y="1443"/>
                  <a:pt x="2765" y="1442"/>
                </a:cubicBezTo>
                <a:cubicBezTo>
                  <a:pt x="2765" y="1442"/>
                  <a:pt x="2766" y="1441"/>
                  <a:pt x="2766" y="1441"/>
                </a:cubicBezTo>
                <a:cubicBezTo>
                  <a:pt x="2766" y="1439"/>
                  <a:pt x="2766" y="1438"/>
                  <a:pt x="2765" y="1437"/>
                </a:cubicBezTo>
                <a:cubicBezTo>
                  <a:pt x="2770" y="1439"/>
                  <a:pt x="2774" y="1440"/>
                  <a:pt x="2779" y="1440"/>
                </a:cubicBezTo>
                <a:cubicBezTo>
                  <a:pt x="2781" y="1441"/>
                  <a:pt x="2782" y="1439"/>
                  <a:pt x="2781" y="1437"/>
                </a:cubicBezTo>
                <a:cubicBezTo>
                  <a:pt x="2779" y="1434"/>
                  <a:pt x="2776" y="1432"/>
                  <a:pt x="2773" y="1430"/>
                </a:cubicBezTo>
                <a:cubicBezTo>
                  <a:pt x="2778" y="1429"/>
                  <a:pt x="2783" y="1428"/>
                  <a:pt x="2786" y="1425"/>
                </a:cubicBezTo>
                <a:cubicBezTo>
                  <a:pt x="2787" y="1425"/>
                  <a:pt x="2787" y="1423"/>
                  <a:pt x="2786" y="1422"/>
                </a:cubicBezTo>
                <a:cubicBezTo>
                  <a:pt x="2782" y="1418"/>
                  <a:pt x="2777" y="1418"/>
                  <a:pt x="2772" y="1419"/>
                </a:cubicBezTo>
                <a:cubicBezTo>
                  <a:pt x="2772" y="1418"/>
                  <a:pt x="2772" y="1417"/>
                  <a:pt x="2771" y="1416"/>
                </a:cubicBezTo>
                <a:cubicBezTo>
                  <a:pt x="2773" y="1416"/>
                  <a:pt x="2775" y="1415"/>
                  <a:pt x="2776" y="1414"/>
                </a:cubicBezTo>
                <a:cubicBezTo>
                  <a:pt x="2777" y="1413"/>
                  <a:pt x="2777" y="1412"/>
                  <a:pt x="2777" y="1411"/>
                </a:cubicBezTo>
                <a:cubicBezTo>
                  <a:pt x="2777" y="1411"/>
                  <a:pt x="2777" y="1411"/>
                  <a:pt x="2777" y="1411"/>
                </a:cubicBezTo>
                <a:cubicBezTo>
                  <a:pt x="2776" y="1410"/>
                  <a:pt x="2772" y="1409"/>
                  <a:pt x="2769" y="1409"/>
                </a:cubicBezTo>
                <a:cubicBezTo>
                  <a:pt x="2770" y="1408"/>
                  <a:pt x="2772" y="1407"/>
                  <a:pt x="2773" y="1406"/>
                </a:cubicBezTo>
                <a:cubicBezTo>
                  <a:pt x="2775" y="1404"/>
                  <a:pt x="2774" y="1402"/>
                  <a:pt x="2772" y="1402"/>
                </a:cubicBezTo>
                <a:cubicBezTo>
                  <a:pt x="2768" y="1400"/>
                  <a:pt x="2762" y="1401"/>
                  <a:pt x="2756" y="1402"/>
                </a:cubicBezTo>
                <a:cubicBezTo>
                  <a:pt x="2753" y="1400"/>
                  <a:pt x="2750" y="1399"/>
                  <a:pt x="2747" y="1397"/>
                </a:cubicBezTo>
                <a:cubicBezTo>
                  <a:pt x="2747" y="1396"/>
                  <a:pt x="2748" y="1396"/>
                  <a:pt x="2748" y="1395"/>
                </a:cubicBezTo>
                <a:cubicBezTo>
                  <a:pt x="2749" y="1395"/>
                  <a:pt x="2751" y="1395"/>
                  <a:pt x="2752" y="1395"/>
                </a:cubicBezTo>
                <a:cubicBezTo>
                  <a:pt x="2753" y="1395"/>
                  <a:pt x="2754" y="1396"/>
                  <a:pt x="2755" y="1396"/>
                </a:cubicBezTo>
                <a:cubicBezTo>
                  <a:pt x="2755" y="1395"/>
                  <a:pt x="2756" y="1395"/>
                  <a:pt x="2756" y="1395"/>
                </a:cubicBezTo>
                <a:cubicBezTo>
                  <a:pt x="2759" y="1395"/>
                  <a:pt x="2759" y="1392"/>
                  <a:pt x="2757" y="1391"/>
                </a:cubicBezTo>
                <a:cubicBezTo>
                  <a:pt x="2756" y="1387"/>
                  <a:pt x="2758" y="1384"/>
                  <a:pt x="2762" y="1385"/>
                </a:cubicBezTo>
                <a:cubicBezTo>
                  <a:pt x="2763" y="1386"/>
                  <a:pt x="2764" y="1387"/>
                  <a:pt x="2765" y="1387"/>
                </a:cubicBezTo>
                <a:cubicBezTo>
                  <a:pt x="2766" y="1388"/>
                  <a:pt x="2767" y="1388"/>
                  <a:pt x="2768" y="1388"/>
                </a:cubicBezTo>
                <a:cubicBezTo>
                  <a:pt x="2767" y="1389"/>
                  <a:pt x="2766" y="1390"/>
                  <a:pt x="2765" y="1391"/>
                </a:cubicBezTo>
                <a:cubicBezTo>
                  <a:pt x="2762" y="1392"/>
                  <a:pt x="2765" y="1397"/>
                  <a:pt x="2768" y="1396"/>
                </a:cubicBezTo>
                <a:cubicBezTo>
                  <a:pt x="2771" y="1395"/>
                  <a:pt x="2774" y="1393"/>
                  <a:pt x="2775" y="1390"/>
                </a:cubicBezTo>
                <a:cubicBezTo>
                  <a:pt x="2775" y="1392"/>
                  <a:pt x="2775" y="1397"/>
                  <a:pt x="2774" y="1397"/>
                </a:cubicBezTo>
                <a:cubicBezTo>
                  <a:pt x="2773" y="1397"/>
                  <a:pt x="2773" y="1398"/>
                  <a:pt x="2773" y="1399"/>
                </a:cubicBezTo>
                <a:cubicBezTo>
                  <a:pt x="2772" y="1400"/>
                  <a:pt x="2773" y="1401"/>
                  <a:pt x="2774" y="1402"/>
                </a:cubicBezTo>
                <a:cubicBezTo>
                  <a:pt x="2778" y="1404"/>
                  <a:pt x="2780" y="1401"/>
                  <a:pt x="2781" y="1398"/>
                </a:cubicBezTo>
                <a:cubicBezTo>
                  <a:pt x="2782" y="1399"/>
                  <a:pt x="2783" y="1401"/>
                  <a:pt x="2784" y="1402"/>
                </a:cubicBezTo>
                <a:cubicBezTo>
                  <a:pt x="2786" y="1405"/>
                  <a:pt x="2790" y="1402"/>
                  <a:pt x="2789" y="1399"/>
                </a:cubicBezTo>
                <a:cubicBezTo>
                  <a:pt x="2787" y="1395"/>
                  <a:pt x="2788" y="1391"/>
                  <a:pt x="2789" y="1387"/>
                </a:cubicBezTo>
                <a:cubicBezTo>
                  <a:pt x="2789" y="1388"/>
                  <a:pt x="2790" y="1389"/>
                  <a:pt x="2790" y="1390"/>
                </a:cubicBezTo>
                <a:cubicBezTo>
                  <a:pt x="2790" y="1391"/>
                  <a:pt x="2791" y="1391"/>
                  <a:pt x="2791" y="1391"/>
                </a:cubicBezTo>
                <a:cubicBezTo>
                  <a:pt x="2791" y="1392"/>
                  <a:pt x="2791" y="1393"/>
                  <a:pt x="2792" y="1394"/>
                </a:cubicBezTo>
                <a:cubicBezTo>
                  <a:pt x="2793" y="1397"/>
                  <a:pt x="2798" y="1397"/>
                  <a:pt x="2798" y="1393"/>
                </a:cubicBezTo>
                <a:cubicBezTo>
                  <a:pt x="2798" y="1392"/>
                  <a:pt x="2798" y="1392"/>
                  <a:pt x="2798" y="1391"/>
                </a:cubicBezTo>
                <a:cubicBezTo>
                  <a:pt x="2800" y="1392"/>
                  <a:pt x="2802" y="1393"/>
                  <a:pt x="2805" y="1393"/>
                </a:cubicBezTo>
                <a:cubicBezTo>
                  <a:pt x="2806" y="1393"/>
                  <a:pt x="2807" y="1392"/>
                  <a:pt x="2806" y="1391"/>
                </a:cubicBezTo>
                <a:cubicBezTo>
                  <a:pt x="2804" y="1388"/>
                  <a:pt x="2802" y="1385"/>
                  <a:pt x="2801" y="1382"/>
                </a:cubicBezTo>
                <a:cubicBezTo>
                  <a:pt x="2800" y="1378"/>
                  <a:pt x="2800" y="1375"/>
                  <a:pt x="2802" y="1372"/>
                </a:cubicBezTo>
                <a:cubicBezTo>
                  <a:pt x="2804" y="1376"/>
                  <a:pt x="2805" y="1380"/>
                  <a:pt x="2805" y="1384"/>
                </a:cubicBezTo>
                <a:cubicBezTo>
                  <a:pt x="2805" y="1386"/>
                  <a:pt x="2806" y="1387"/>
                  <a:pt x="2808" y="1387"/>
                </a:cubicBezTo>
                <a:cubicBezTo>
                  <a:pt x="2813" y="1399"/>
                  <a:pt x="2817" y="1411"/>
                  <a:pt x="2821" y="1423"/>
                </a:cubicBezTo>
                <a:cubicBezTo>
                  <a:pt x="2822" y="1424"/>
                  <a:pt x="2824" y="1424"/>
                  <a:pt x="2824" y="1422"/>
                </a:cubicBezTo>
                <a:cubicBezTo>
                  <a:pt x="2819" y="1410"/>
                  <a:pt x="2815" y="1397"/>
                  <a:pt x="2811" y="1385"/>
                </a:cubicBezTo>
                <a:cubicBezTo>
                  <a:pt x="2812" y="1384"/>
                  <a:pt x="2812" y="1384"/>
                  <a:pt x="2812" y="1384"/>
                </a:cubicBezTo>
                <a:cubicBezTo>
                  <a:pt x="2812" y="1381"/>
                  <a:pt x="2812" y="1379"/>
                  <a:pt x="2812" y="1377"/>
                </a:cubicBezTo>
                <a:cubicBezTo>
                  <a:pt x="2814" y="1378"/>
                  <a:pt x="2815" y="1380"/>
                  <a:pt x="2818" y="1381"/>
                </a:cubicBezTo>
                <a:cubicBezTo>
                  <a:pt x="2818" y="1381"/>
                  <a:pt x="2819" y="1381"/>
                  <a:pt x="2819" y="1381"/>
                </a:cubicBezTo>
                <a:cubicBezTo>
                  <a:pt x="2820" y="1380"/>
                  <a:pt x="2820" y="1380"/>
                  <a:pt x="2820" y="1380"/>
                </a:cubicBezTo>
                <a:cubicBezTo>
                  <a:pt x="2821" y="1378"/>
                  <a:pt x="2821" y="1377"/>
                  <a:pt x="2821" y="1376"/>
                </a:cubicBezTo>
                <a:cubicBezTo>
                  <a:pt x="2820" y="1375"/>
                  <a:pt x="2820" y="1374"/>
                  <a:pt x="2819" y="1374"/>
                </a:cubicBezTo>
                <a:cubicBezTo>
                  <a:pt x="2820" y="1374"/>
                  <a:pt x="2820" y="1374"/>
                  <a:pt x="2820" y="1374"/>
                </a:cubicBezTo>
                <a:cubicBezTo>
                  <a:pt x="2822" y="1368"/>
                  <a:pt x="2818" y="1363"/>
                  <a:pt x="2812" y="1360"/>
                </a:cubicBezTo>
                <a:cubicBezTo>
                  <a:pt x="2808" y="1358"/>
                  <a:pt x="2807" y="1358"/>
                  <a:pt x="2805" y="1353"/>
                </a:cubicBezTo>
                <a:cubicBezTo>
                  <a:pt x="2805" y="1352"/>
                  <a:pt x="2805" y="1352"/>
                  <a:pt x="2804" y="1351"/>
                </a:cubicBezTo>
                <a:cubicBezTo>
                  <a:pt x="2806" y="1352"/>
                  <a:pt x="2807" y="1353"/>
                  <a:pt x="2808" y="1354"/>
                </a:cubicBezTo>
                <a:cubicBezTo>
                  <a:pt x="2809" y="1354"/>
                  <a:pt x="2809" y="1354"/>
                  <a:pt x="2809" y="1354"/>
                </a:cubicBezTo>
                <a:cubicBezTo>
                  <a:pt x="2810" y="1355"/>
                  <a:pt x="2811" y="1356"/>
                  <a:pt x="2812" y="1357"/>
                </a:cubicBezTo>
                <a:cubicBezTo>
                  <a:pt x="2814" y="1358"/>
                  <a:pt x="2816" y="1359"/>
                  <a:pt x="2819" y="1359"/>
                </a:cubicBezTo>
                <a:cubicBezTo>
                  <a:pt x="2819" y="1360"/>
                  <a:pt x="2819" y="1361"/>
                  <a:pt x="2819" y="1362"/>
                </a:cubicBezTo>
                <a:cubicBezTo>
                  <a:pt x="2820" y="1367"/>
                  <a:pt x="2822" y="1371"/>
                  <a:pt x="2827" y="1372"/>
                </a:cubicBezTo>
                <a:cubicBezTo>
                  <a:pt x="2830" y="1372"/>
                  <a:pt x="2833" y="1368"/>
                  <a:pt x="2829" y="1366"/>
                </a:cubicBezTo>
                <a:cubicBezTo>
                  <a:pt x="2827" y="1365"/>
                  <a:pt x="2827" y="1363"/>
                  <a:pt x="2826" y="1361"/>
                </a:cubicBezTo>
                <a:cubicBezTo>
                  <a:pt x="2828" y="1362"/>
                  <a:pt x="2830" y="1363"/>
                  <a:pt x="2832" y="1364"/>
                </a:cubicBezTo>
                <a:cubicBezTo>
                  <a:pt x="2833" y="1367"/>
                  <a:pt x="2833" y="1371"/>
                  <a:pt x="2834" y="1374"/>
                </a:cubicBezTo>
                <a:cubicBezTo>
                  <a:pt x="2834" y="1376"/>
                  <a:pt x="2838" y="1375"/>
                  <a:pt x="2837" y="1373"/>
                </a:cubicBezTo>
                <a:cubicBezTo>
                  <a:pt x="2837" y="1371"/>
                  <a:pt x="2837" y="1369"/>
                  <a:pt x="2836" y="1368"/>
                </a:cubicBezTo>
                <a:cubicBezTo>
                  <a:pt x="2839" y="1369"/>
                  <a:pt x="2842" y="1366"/>
                  <a:pt x="2841" y="1363"/>
                </a:cubicBezTo>
                <a:cubicBezTo>
                  <a:pt x="2839" y="1361"/>
                  <a:pt x="2837" y="1359"/>
                  <a:pt x="2835" y="1357"/>
                </a:cubicBezTo>
                <a:cubicBezTo>
                  <a:pt x="2834" y="1356"/>
                  <a:pt x="2834" y="1354"/>
                  <a:pt x="2834" y="1353"/>
                </a:cubicBezTo>
                <a:cubicBezTo>
                  <a:pt x="2835" y="1352"/>
                  <a:pt x="2835" y="1350"/>
                  <a:pt x="2833" y="1349"/>
                </a:cubicBezTo>
                <a:cubicBezTo>
                  <a:pt x="2833" y="1346"/>
                  <a:pt x="2833" y="1343"/>
                  <a:pt x="2832" y="1340"/>
                </a:cubicBezTo>
                <a:cubicBezTo>
                  <a:pt x="2833" y="1338"/>
                  <a:pt x="2835" y="1337"/>
                  <a:pt x="2836" y="1336"/>
                </a:cubicBezTo>
                <a:cubicBezTo>
                  <a:pt x="2844" y="1358"/>
                  <a:pt x="2852" y="1380"/>
                  <a:pt x="2859" y="1402"/>
                </a:cubicBezTo>
                <a:cubicBezTo>
                  <a:pt x="2860" y="1403"/>
                  <a:pt x="2861" y="1402"/>
                  <a:pt x="2861" y="1402"/>
                </a:cubicBezTo>
                <a:cubicBezTo>
                  <a:pt x="2853" y="1379"/>
                  <a:pt x="2845" y="1356"/>
                  <a:pt x="2838" y="1333"/>
                </a:cubicBezTo>
                <a:cubicBezTo>
                  <a:pt x="2838" y="1333"/>
                  <a:pt x="2838" y="1333"/>
                  <a:pt x="2838" y="1333"/>
                </a:cubicBezTo>
                <a:cubicBezTo>
                  <a:pt x="2838" y="1330"/>
                  <a:pt x="2837" y="1328"/>
                  <a:pt x="2836" y="1326"/>
                </a:cubicBezTo>
                <a:cubicBezTo>
                  <a:pt x="2834" y="1322"/>
                  <a:pt x="2833" y="1317"/>
                  <a:pt x="2831" y="1312"/>
                </a:cubicBezTo>
                <a:cubicBezTo>
                  <a:pt x="2832" y="1312"/>
                  <a:pt x="2832" y="1311"/>
                  <a:pt x="2832" y="1311"/>
                </a:cubicBezTo>
                <a:cubicBezTo>
                  <a:pt x="2833" y="1312"/>
                  <a:pt x="2835" y="1312"/>
                  <a:pt x="2836" y="1311"/>
                </a:cubicBezTo>
                <a:cubicBezTo>
                  <a:pt x="2838" y="1310"/>
                  <a:pt x="2839" y="1308"/>
                  <a:pt x="2840" y="1306"/>
                </a:cubicBezTo>
                <a:cubicBezTo>
                  <a:pt x="2841" y="1306"/>
                  <a:pt x="2842" y="1306"/>
                  <a:pt x="2843" y="1305"/>
                </a:cubicBezTo>
                <a:cubicBezTo>
                  <a:pt x="2846" y="1305"/>
                  <a:pt x="2846" y="1300"/>
                  <a:pt x="2843" y="1300"/>
                </a:cubicBezTo>
                <a:cubicBezTo>
                  <a:pt x="2842" y="1300"/>
                  <a:pt x="2841" y="1299"/>
                  <a:pt x="2841" y="1299"/>
                </a:cubicBezTo>
                <a:cubicBezTo>
                  <a:pt x="2842" y="1299"/>
                  <a:pt x="2843" y="1298"/>
                  <a:pt x="2844" y="1297"/>
                </a:cubicBezTo>
                <a:cubicBezTo>
                  <a:pt x="2844" y="1297"/>
                  <a:pt x="2844" y="1296"/>
                  <a:pt x="2844" y="1296"/>
                </a:cubicBezTo>
                <a:cubicBezTo>
                  <a:pt x="2845" y="1295"/>
                  <a:pt x="2847" y="1294"/>
                  <a:pt x="2849" y="1293"/>
                </a:cubicBezTo>
                <a:cubicBezTo>
                  <a:pt x="2855" y="1312"/>
                  <a:pt x="2862" y="1331"/>
                  <a:pt x="2869" y="1350"/>
                </a:cubicBezTo>
                <a:cubicBezTo>
                  <a:pt x="2872" y="1361"/>
                  <a:pt x="2875" y="1371"/>
                  <a:pt x="2878" y="1381"/>
                </a:cubicBezTo>
                <a:cubicBezTo>
                  <a:pt x="2878" y="1382"/>
                  <a:pt x="2879" y="1382"/>
                  <a:pt x="2879" y="1381"/>
                </a:cubicBezTo>
                <a:cubicBezTo>
                  <a:pt x="2879" y="1379"/>
                  <a:pt x="2878" y="1378"/>
                  <a:pt x="2878" y="1376"/>
                </a:cubicBezTo>
                <a:cubicBezTo>
                  <a:pt x="2878" y="1377"/>
                  <a:pt x="2878" y="1377"/>
                  <a:pt x="2878" y="1378"/>
                </a:cubicBezTo>
                <a:cubicBezTo>
                  <a:pt x="2879" y="1380"/>
                  <a:pt x="2882" y="1379"/>
                  <a:pt x="2881" y="1377"/>
                </a:cubicBezTo>
                <a:cubicBezTo>
                  <a:pt x="2877" y="1363"/>
                  <a:pt x="2872" y="1348"/>
                  <a:pt x="2867" y="1334"/>
                </a:cubicBezTo>
                <a:cubicBezTo>
                  <a:pt x="2864" y="1318"/>
                  <a:pt x="2861" y="1303"/>
                  <a:pt x="2858" y="1287"/>
                </a:cubicBezTo>
                <a:cubicBezTo>
                  <a:pt x="2860" y="1285"/>
                  <a:pt x="2861" y="1284"/>
                  <a:pt x="2863" y="1283"/>
                </a:cubicBezTo>
                <a:cubicBezTo>
                  <a:pt x="2869" y="1301"/>
                  <a:pt x="2874" y="1319"/>
                  <a:pt x="2880" y="1337"/>
                </a:cubicBezTo>
                <a:cubicBezTo>
                  <a:pt x="2880" y="1339"/>
                  <a:pt x="2883" y="1338"/>
                  <a:pt x="2883" y="1336"/>
                </a:cubicBezTo>
                <a:cubicBezTo>
                  <a:pt x="2877" y="1317"/>
                  <a:pt x="2872" y="1299"/>
                  <a:pt x="2867" y="1280"/>
                </a:cubicBezTo>
                <a:cubicBezTo>
                  <a:pt x="2869" y="1278"/>
                  <a:pt x="2872" y="1276"/>
                  <a:pt x="2874" y="1274"/>
                </a:cubicBezTo>
                <a:cubicBezTo>
                  <a:pt x="2877" y="1280"/>
                  <a:pt x="2879" y="1287"/>
                  <a:pt x="2882" y="1293"/>
                </a:cubicBezTo>
                <a:cubicBezTo>
                  <a:pt x="2884" y="1298"/>
                  <a:pt x="2886" y="1302"/>
                  <a:pt x="2888" y="1306"/>
                </a:cubicBezTo>
                <a:cubicBezTo>
                  <a:pt x="2891" y="1321"/>
                  <a:pt x="2893" y="1335"/>
                  <a:pt x="2896" y="1350"/>
                </a:cubicBezTo>
                <a:cubicBezTo>
                  <a:pt x="2896" y="1351"/>
                  <a:pt x="2898" y="1351"/>
                  <a:pt x="2897" y="1350"/>
                </a:cubicBezTo>
                <a:cubicBezTo>
                  <a:pt x="2896" y="1337"/>
                  <a:pt x="2894" y="1325"/>
                  <a:pt x="2893" y="1313"/>
                </a:cubicBezTo>
                <a:cubicBezTo>
                  <a:pt x="2893" y="1313"/>
                  <a:pt x="2894" y="1314"/>
                  <a:pt x="2894" y="1314"/>
                </a:cubicBezTo>
                <a:cubicBezTo>
                  <a:pt x="2902" y="1337"/>
                  <a:pt x="2911" y="1360"/>
                  <a:pt x="2920" y="1383"/>
                </a:cubicBezTo>
                <a:cubicBezTo>
                  <a:pt x="2921" y="1385"/>
                  <a:pt x="2924" y="1384"/>
                  <a:pt x="2923" y="1382"/>
                </a:cubicBezTo>
                <a:cubicBezTo>
                  <a:pt x="2916" y="1362"/>
                  <a:pt x="2909" y="1342"/>
                  <a:pt x="2902" y="1322"/>
                </a:cubicBezTo>
                <a:cubicBezTo>
                  <a:pt x="2916" y="1333"/>
                  <a:pt x="2933" y="1333"/>
                  <a:pt x="2952" y="1327"/>
                </a:cubicBezTo>
                <a:cubicBezTo>
                  <a:pt x="2953" y="1329"/>
                  <a:pt x="2953" y="1331"/>
                  <a:pt x="2954" y="1333"/>
                </a:cubicBezTo>
                <a:cubicBezTo>
                  <a:pt x="2954" y="1335"/>
                  <a:pt x="2957" y="1335"/>
                  <a:pt x="2957" y="1333"/>
                </a:cubicBezTo>
                <a:cubicBezTo>
                  <a:pt x="2957" y="1332"/>
                  <a:pt x="2956" y="1331"/>
                  <a:pt x="2956" y="1330"/>
                </a:cubicBezTo>
                <a:cubicBezTo>
                  <a:pt x="2957" y="1332"/>
                  <a:pt x="2959" y="1333"/>
                  <a:pt x="2960" y="1335"/>
                </a:cubicBezTo>
                <a:cubicBezTo>
                  <a:pt x="2960" y="1336"/>
                  <a:pt x="2962" y="1335"/>
                  <a:pt x="2962" y="1334"/>
                </a:cubicBezTo>
                <a:cubicBezTo>
                  <a:pt x="2960" y="1331"/>
                  <a:pt x="2958" y="1329"/>
                  <a:pt x="2957" y="1326"/>
                </a:cubicBezTo>
                <a:cubicBezTo>
                  <a:pt x="2964" y="1324"/>
                  <a:pt x="2972" y="1321"/>
                  <a:pt x="2981" y="1317"/>
                </a:cubicBezTo>
                <a:cubicBezTo>
                  <a:pt x="2983" y="1328"/>
                  <a:pt x="2985" y="1339"/>
                  <a:pt x="2985" y="1350"/>
                </a:cubicBezTo>
                <a:cubicBezTo>
                  <a:pt x="2985" y="1350"/>
                  <a:pt x="2986" y="1351"/>
                  <a:pt x="2986" y="1350"/>
                </a:cubicBezTo>
                <a:cubicBezTo>
                  <a:pt x="2987" y="1332"/>
                  <a:pt x="2986" y="1313"/>
                  <a:pt x="2983" y="1295"/>
                </a:cubicBezTo>
                <a:cubicBezTo>
                  <a:pt x="2986" y="1296"/>
                  <a:pt x="2988" y="1297"/>
                  <a:pt x="2991" y="1299"/>
                </a:cubicBezTo>
                <a:cubicBezTo>
                  <a:pt x="2994" y="1307"/>
                  <a:pt x="2996" y="1315"/>
                  <a:pt x="2997" y="1323"/>
                </a:cubicBezTo>
                <a:cubicBezTo>
                  <a:pt x="2997" y="1324"/>
                  <a:pt x="2998" y="1324"/>
                  <a:pt x="2998" y="1323"/>
                </a:cubicBezTo>
                <a:cubicBezTo>
                  <a:pt x="2998" y="1316"/>
                  <a:pt x="2997" y="1308"/>
                  <a:pt x="2996" y="1301"/>
                </a:cubicBezTo>
                <a:cubicBezTo>
                  <a:pt x="2997" y="1301"/>
                  <a:pt x="2998" y="1301"/>
                  <a:pt x="2999" y="1302"/>
                </a:cubicBezTo>
                <a:cubicBezTo>
                  <a:pt x="3002" y="1305"/>
                  <a:pt x="3005" y="1307"/>
                  <a:pt x="3008" y="1310"/>
                </a:cubicBezTo>
                <a:cubicBezTo>
                  <a:pt x="3009" y="1311"/>
                  <a:pt x="3010" y="1310"/>
                  <a:pt x="3009" y="1309"/>
                </a:cubicBezTo>
                <a:cubicBezTo>
                  <a:pt x="3007" y="1307"/>
                  <a:pt x="3005" y="1305"/>
                  <a:pt x="3003" y="1303"/>
                </a:cubicBezTo>
                <a:cubicBezTo>
                  <a:pt x="3008" y="1305"/>
                  <a:pt x="3013" y="1307"/>
                  <a:pt x="3018" y="1309"/>
                </a:cubicBezTo>
                <a:cubicBezTo>
                  <a:pt x="3012" y="1315"/>
                  <a:pt x="3005" y="1320"/>
                  <a:pt x="2998" y="1325"/>
                </a:cubicBezTo>
                <a:cubicBezTo>
                  <a:pt x="2993" y="1328"/>
                  <a:pt x="2991" y="1333"/>
                  <a:pt x="2994" y="1338"/>
                </a:cubicBezTo>
                <a:cubicBezTo>
                  <a:pt x="3006" y="1366"/>
                  <a:pt x="2982" y="1385"/>
                  <a:pt x="3007" y="1410"/>
                </a:cubicBezTo>
                <a:cubicBezTo>
                  <a:pt x="3027" y="1431"/>
                  <a:pt x="3044" y="1444"/>
                  <a:pt x="3057" y="1471"/>
                </a:cubicBezTo>
                <a:cubicBezTo>
                  <a:pt x="3067" y="1490"/>
                  <a:pt x="3076" y="1510"/>
                  <a:pt x="3084" y="1529"/>
                </a:cubicBezTo>
                <a:cubicBezTo>
                  <a:pt x="3078" y="1548"/>
                  <a:pt x="3070" y="1568"/>
                  <a:pt x="3061" y="1587"/>
                </a:cubicBezTo>
                <a:cubicBezTo>
                  <a:pt x="3060" y="1587"/>
                  <a:pt x="3061" y="1589"/>
                  <a:pt x="3062" y="1588"/>
                </a:cubicBezTo>
                <a:cubicBezTo>
                  <a:pt x="3074" y="1575"/>
                  <a:pt x="3084" y="1561"/>
                  <a:pt x="3092" y="1546"/>
                </a:cubicBezTo>
                <a:cubicBezTo>
                  <a:pt x="3094" y="1552"/>
                  <a:pt x="3097" y="1558"/>
                  <a:pt x="3099" y="1564"/>
                </a:cubicBezTo>
                <a:cubicBezTo>
                  <a:pt x="3091" y="1573"/>
                  <a:pt x="3081" y="1582"/>
                  <a:pt x="3071" y="1591"/>
                </a:cubicBezTo>
                <a:cubicBezTo>
                  <a:pt x="3037" y="1621"/>
                  <a:pt x="3001" y="1652"/>
                  <a:pt x="2958" y="1670"/>
                </a:cubicBezTo>
                <a:cubicBezTo>
                  <a:pt x="2958" y="1670"/>
                  <a:pt x="2958" y="1670"/>
                  <a:pt x="2958" y="1670"/>
                </a:cubicBezTo>
                <a:cubicBezTo>
                  <a:pt x="2993" y="1659"/>
                  <a:pt x="3020" y="1642"/>
                  <a:pt x="3049" y="1621"/>
                </a:cubicBezTo>
                <a:cubicBezTo>
                  <a:pt x="3066" y="1609"/>
                  <a:pt x="3088" y="1597"/>
                  <a:pt x="3106" y="1583"/>
                </a:cubicBezTo>
                <a:cubicBezTo>
                  <a:pt x="3116" y="1610"/>
                  <a:pt x="3128" y="1639"/>
                  <a:pt x="3147" y="1655"/>
                </a:cubicBezTo>
                <a:cubicBezTo>
                  <a:pt x="3149" y="1656"/>
                  <a:pt x="3153" y="1657"/>
                  <a:pt x="3155" y="1659"/>
                </a:cubicBezTo>
                <a:cubicBezTo>
                  <a:pt x="3174" y="1669"/>
                  <a:pt x="3193" y="1675"/>
                  <a:pt x="3207" y="1693"/>
                </a:cubicBezTo>
                <a:cubicBezTo>
                  <a:pt x="3221" y="1713"/>
                  <a:pt x="3224" y="1742"/>
                  <a:pt x="3230" y="1765"/>
                </a:cubicBezTo>
                <a:cubicBezTo>
                  <a:pt x="3230" y="1766"/>
                  <a:pt x="3231" y="1766"/>
                  <a:pt x="3231" y="1765"/>
                </a:cubicBezTo>
                <a:cubicBezTo>
                  <a:pt x="3231" y="1736"/>
                  <a:pt x="3227" y="1702"/>
                  <a:pt x="3208" y="1678"/>
                </a:cubicBezTo>
                <a:cubicBezTo>
                  <a:pt x="3199" y="1667"/>
                  <a:pt x="3189" y="1663"/>
                  <a:pt x="3178" y="1655"/>
                </a:cubicBezTo>
                <a:cubicBezTo>
                  <a:pt x="3144" y="1634"/>
                  <a:pt x="3132" y="1609"/>
                  <a:pt x="3117" y="1573"/>
                </a:cubicBezTo>
                <a:cubicBezTo>
                  <a:pt x="3122" y="1568"/>
                  <a:pt x="3127" y="1562"/>
                  <a:pt x="3131" y="1555"/>
                </a:cubicBezTo>
                <a:cubicBezTo>
                  <a:pt x="3138" y="1542"/>
                  <a:pt x="3139" y="1528"/>
                  <a:pt x="3141" y="1513"/>
                </a:cubicBezTo>
                <a:cubicBezTo>
                  <a:pt x="3145" y="1487"/>
                  <a:pt x="3150" y="1462"/>
                  <a:pt x="3159" y="1436"/>
                </a:cubicBezTo>
                <a:cubicBezTo>
                  <a:pt x="3170" y="1402"/>
                  <a:pt x="3179" y="1370"/>
                  <a:pt x="3172" y="1334"/>
                </a:cubicBezTo>
                <a:cubicBezTo>
                  <a:pt x="3171" y="1329"/>
                  <a:pt x="3170" y="1325"/>
                  <a:pt x="3169" y="1321"/>
                </a:cubicBezTo>
                <a:cubicBezTo>
                  <a:pt x="3176" y="1303"/>
                  <a:pt x="3184" y="1285"/>
                  <a:pt x="3192" y="1267"/>
                </a:cubicBezTo>
                <a:cubicBezTo>
                  <a:pt x="3199" y="1250"/>
                  <a:pt x="3204" y="1232"/>
                  <a:pt x="3209" y="1214"/>
                </a:cubicBezTo>
                <a:cubicBezTo>
                  <a:pt x="3211" y="1214"/>
                  <a:pt x="3213" y="1213"/>
                  <a:pt x="3216" y="1213"/>
                </a:cubicBezTo>
                <a:cubicBezTo>
                  <a:pt x="3217" y="1213"/>
                  <a:pt x="3217" y="1211"/>
                  <a:pt x="3215" y="1211"/>
                </a:cubicBezTo>
                <a:cubicBezTo>
                  <a:pt x="3213" y="1211"/>
                  <a:pt x="3211" y="1211"/>
                  <a:pt x="3209" y="1212"/>
                </a:cubicBezTo>
                <a:cubicBezTo>
                  <a:pt x="3211" y="1205"/>
                  <a:pt x="3213" y="1199"/>
                  <a:pt x="3215" y="1193"/>
                </a:cubicBezTo>
                <a:cubicBezTo>
                  <a:pt x="3216" y="1193"/>
                  <a:pt x="3217" y="1193"/>
                  <a:pt x="3218" y="1193"/>
                </a:cubicBezTo>
                <a:cubicBezTo>
                  <a:pt x="3218" y="1193"/>
                  <a:pt x="3218" y="1192"/>
                  <a:pt x="3218" y="1192"/>
                </a:cubicBezTo>
                <a:cubicBezTo>
                  <a:pt x="3217" y="1193"/>
                  <a:pt x="3216" y="1193"/>
                  <a:pt x="3215" y="1193"/>
                </a:cubicBezTo>
                <a:cubicBezTo>
                  <a:pt x="3217" y="1186"/>
                  <a:pt x="3219" y="1179"/>
                  <a:pt x="3222" y="1171"/>
                </a:cubicBezTo>
                <a:cubicBezTo>
                  <a:pt x="3223" y="1172"/>
                  <a:pt x="3223" y="1173"/>
                  <a:pt x="3224" y="1174"/>
                </a:cubicBezTo>
                <a:cubicBezTo>
                  <a:pt x="3229" y="1178"/>
                  <a:pt x="3233" y="1181"/>
                  <a:pt x="3237" y="1184"/>
                </a:cubicBezTo>
                <a:cubicBezTo>
                  <a:pt x="3238" y="1186"/>
                  <a:pt x="3238" y="1187"/>
                  <a:pt x="3238" y="1189"/>
                </a:cubicBezTo>
                <a:cubicBezTo>
                  <a:pt x="3241" y="1204"/>
                  <a:pt x="3243" y="1218"/>
                  <a:pt x="3245" y="1233"/>
                </a:cubicBezTo>
                <a:cubicBezTo>
                  <a:pt x="3241" y="1243"/>
                  <a:pt x="3236" y="1253"/>
                  <a:pt x="3232" y="1264"/>
                </a:cubicBezTo>
                <a:cubicBezTo>
                  <a:pt x="3226" y="1277"/>
                  <a:pt x="3229" y="1281"/>
                  <a:pt x="3221" y="1296"/>
                </a:cubicBezTo>
                <a:cubicBezTo>
                  <a:pt x="3214" y="1308"/>
                  <a:pt x="3208" y="1312"/>
                  <a:pt x="3203" y="1322"/>
                </a:cubicBezTo>
                <a:cubicBezTo>
                  <a:pt x="3196" y="1333"/>
                  <a:pt x="3192" y="1341"/>
                  <a:pt x="3192" y="1354"/>
                </a:cubicBezTo>
                <a:cubicBezTo>
                  <a:pt x="3193" y="1382"/>
                  <a:pt x="3211" y="1405"/>
                  <a:pt x="3231" y="1422"/>
                </a:cubicBezTo>
                <a:cubicBezTo>
                  <a:pt x="3233" y="1423"/>
                  <a:pt x="3235" y="1421"/>
                  <a:pt x="3233" y="1419"/>
                </a:cubicBezTo>
                <a:cubicBezTo>
                  <a:pt x="3224" y="1409"/>
                  <a:pt x="3216" y="1397"/>
                  <a:pt x="3209" y="1385"/>
                </a:cubicBezTo>
                <a:cubicBezTo>
                  <a:pt x="3200" y="1353"/>
                  <a:pt x="3206" y="1330"/>
                  <a:pt x="3227" y="1316"/>
                </a:cubicBezTo>
                <a:cubicBezTo>
                  <a:pt x="3229" y="1313"/>
                  <a:pt x="3233" y="1309"/>
                  <a:pt x="3236" y="1305"/>
                </a:cubicBezTo>
                <a:cubicBezTo>
                  <a:pt x="3238" y="1301"/>
                  <a:pt x="3240" y="1296"/>
                  <a:pt x="3242" y="1292"/>
                </a:cubicBezTo>
                <a:cubicBezTo>
                  <a:pt x="3242" y="1295"/>
                  <a:pt x="3241" y="1299"/>
                  <a:pt x="3240" y="1302"/>
                </a:cubicBezTo>
                <a:cubicBezTo>
                  <a:pt x="3222" y="1328"/>
                  <a:pt x="3222" y="1360"/>
                  <a:pt x="3252" y="1384"/>
                </a:cubicBezTo>
                <a:cubicBezTo>
                  <a:pt x="3252" y="1384"/>
                  <a:pt x="3253" y="1384"/>
                  <a:pt x="3252" y="1383"/>
                </a:cubicBezTo>
                <a:cubicBezTo>
                  <a:pt x="3218" y="1350"/>
                  <a:pt x="3236" y="1312"/>
                  <a:pt x="3270" y="1289"/>
                </a:cubicBezTo>
                <a:cubicBezTo>
                  <a:pt x="3271" y="1288"/>
                  <a:pt x="3272" y="1288"/>
                  <a:pt x="3273" y="1287"/>
                </a:cubicBezTo>
                <a:cubicBezTo>
                  <a:pt x="3271" y="1312"/>
                  <a:pt x="3266" y="1337"/>
                  <a:pt x="3255" y="1364"/>
                </a:cubicBezTo>
                <a:cubicBezTo>
                  <a:pt x="3254" y="1366"/>
                  <a:pt x="3258" y="1367"/>
                  <a:pt x="3259" y="1365"/>
                </a:cubicBezTo>
                <a:cubicBezTo>
                  <a:pt x="3279" y="1337"/>
                  <a:pt x="3291" y="1306"/>
                  <a:pt x="3293" y="1272"/>
                </a:cubicBezTo>
                <a:cubicBezTo>
                  <a:pt x="3296" y="1268"/>
                  <a:pt x="3298" y="1264"/>
                  <a:pt x="3300" y="1261"/>
                </a:cubicBezTo>
                <a:cubicBezTo>
                  <a:pt x="3307" y="1246"/>
                  <a:pt x="3315" y="1232"/>
                  <a:pt x="3326" y="1220"/>
                </a:cubicBezTo>
                <a:cubicBezTo>
                  <a:pt x="3334" y="1215"/>
                  <a:pt x="3341" y="1210"/>
                  <a:pt x="3349" y="1205"/>
                </a:cubicBezTo>
                <a:cubicBezTo>
                  <a:pt x="3351" y="1203"/>
                  <a:pt x="3353" y="1202"/>
                  <a:pt x="3355" y="1200"/>
                </a:cubicBezTo>
                <a:cubicBezTo>
                  <a:pt x="3350" y="1235"/>
                  <a:pt x="3338" y="1270"/>
                  <a:pt x="3326" y="1306"/>
                </a:cubicBezTo>
                <a:cubicBezTo>
                  <a:pt x="3312" y="1349"/>
                  <a:pt x="3305" y="1392"/>
                  <a:pt x="3330" y="1432"/>
                </a:cubicBezTo>
                <a:cubicBezTo>
                  <a:pt x="3330" y="1433"/>
                  <a:pt x="3330" y="1433"/>
                  <a:pt x="3330" y="1432"/>
                </a:cubicBezTo>
                <a:cubicBezTo>
                  <a:pt x="3301" y="1367"/>
                  <a:pt x="3336" y="1309"/>
                  <a:pt x="3362" y="1250"/>
                </a:cubicBezTo>
                <a:cubicBezTo>
                  <a:pt x="3369" y="1233"/>
                  <a:pt x="3374" y="1216"/>
                  <a:pt x="3378" y="1199"/>
                </a:cubicBezTo>
                <a:cubicBezTo>
                  <a:pt x="3379" y="1201"/>
                  <a:pt x="3381" y="1203"/>
                  <a:pt x="3382" y="1205"/>
                </a:cubicBezTo>
                <a:cubicBezTo>
                  <a:pt x="3392" y="1215"/>
                  <a:pt x="3394" y="1218"/>
                  <a:pt x="3391" y="1233"/>
                </a:cubicBezTo>
                <a:cubicBezTo>
                  <a:pt x="3386" y="1261"/>
                  <a:pt x="3368" y="1301"/>
                  <a:pt x="3384" y="1329"/>
                </a:cubicBezTo>
                <a:cubicBezTo>
                  <a:pt x="3385" y="1329"/>
                  <a:pt x="3385" y="1329"/>
                  <a:pt x="3385" y="1329"/>
                </a:cubicBezTo>
                <a:cubicBezTo>
                  <a:pt x="3375" y="1297"/>
                  <a:pt x="3395" y="1258"/>
                  <a:pt x="3403" y="1228"/>
                </a:cubicBezTo>
                <a:cubicBezTo>
                  <a:pt x="3405" y="1221"/>
                  <a:pt x="3406" y="1217"/>
                  <a:pt x="3402" y="1211"/>
                </a:cubicBezTo>
                <a:cubicBezTo>
                  <a:pt x="3400" y="1207"/>
                  <a:pt x="3396" y="1204"/>
                  <a:pt x="3392" y="1200"/>
                </a:cubicBezTo>
                <a:cubicBezTo>
                  <a:pt x="3387" y="1194"/>
                  <a:pt x="3382" y="1188"/>
                  <a:pt x="3380" y="1181"/>
                </a:cubicBezTo>
                <a:cubicBezTo>
                  <a:pt x="3380" y="1178"/>
                  <a:pt x="3381" y="1175"/>
                  <a:pt x="3381" y="1172"/>
                </a:cubicBezTo>
                <a:cubicBezTo>
                  <a:pt x="3397" y="1150"/>
                  <a:pt x="3406" y="1124"/>
                  <a:pt x="3408" y="1096"/>
                </a:cubicBezTo>
                <a:cubicBezTo>
                  <a:pt x="3413" y="1093"/>
                  <a:pt x="3419" y="1091"/>
                  <a:pt x="3425" y="1088"/>
                </a:cubicBezTo>
                <a:cubicBezTo>
                  <a:pt x="3430" y="1085"/>
                  <a:pt x="3434" y="1083"/>
                  <a:pt x="3439" y="1081"/>
                </a:cubicBezTo>
                <a:cubicBezTo>
                  <a:pt x="3449" y="1094"/>
                  <a:pt x="3460" y="1105"/>
                  <a:pt x="3471" y="1116"/>
                </a:cubicBezTo>
                <a:cubicBezTo>
                  <a:pt x="3475" y="1119"/>
                  <a:pt x="3480" y="1123"/>
                  <a:pt x="3486" y="1128"/>
                </a:cubicBezTo>
                <a:cubicBezTo>
                  <a:pt x="3487" y="1130"/>
                  <a:pt x="3488" y="1132"/>
                  <a:pt x="3489" y="1134"/>
                </a:cubicBezTo>
                <a:cubicBezTo>
                  <a:pt x="3489" y="1140"/>
                  <a:pt x="3490" y="1146"/>
                  <a:pt x="3492" y="1152"/>
                </a:cubicBezTo>
                <a:cubicBezTo>
                  <a:pt x="3480" y="1192"/>
                  <a:pt x="3478" y="1229"/>
                  <a:pt x="3487" y="1271"/>
                </a:cubicBezTo>
                <a:cubicBezTo>
                  <a:pt x="3487" y="1272"/>
                  <a:pt x="3488" y="1272"/>
                  <a:pt x="3488" y="1271"/>
                </a:cubicBezTo>
                <a:cubicBezTo>
                  <a:pt x="3483" y="1224"/>
                  <a:pt x="3494" y="1185"/>
                  <a:pt x="3507" y="1142"/>
                </a:cubicBezTo>
                <a:cubicBezTo>
                  <a:pt x="3523" y="1154"/>
                  <a:pt x="3542" y="1167"/>
                  <a:pt x="3556" y="1179"/>
                </a:cubicBezTo>
                <a:cubicBezTo>
                  <a:pt x="3549" y="1189"/>
                  <a:pt x="3544" y="1200"/>
                  <a:pt x="3542" y="1212"/>
                </a:cubicBezTo>
                <a:cubicBezTo>
                  <a:pt x="3528" y="1234"/>
                  <a:pt x="3516" y="1257"/>
                  <a:pt x="3507" y="1282"/>
                </a:cubicBezTo>
                <a:cubicBezTo>
                  <a:pt x="3507" y="1283"/>
                  <a:pt x="3507" y="1283"/>
                  <a:pt x="3507" y="1282"/>
                </a:cubicBezTo>
                <a:cubicBezTo>
                  <a:pt x="3517" y="1266"/>
                  <a:pt x="3528" y="1249"/>
                  <a:pt x="3539" y="1233"/>
                </a:cubicBezTo>
                <a:cubicBezTo>
                  <a:pt x="3539" y="1238"/>
                  <a:pt x="3538" y="1243"/>
                  <a:pt x="3539" y="1248"/>
                </a:cubicBezTo>
                <a:cubicBezTo>
                  <a:pt x="3539" y="1248"/>
                  <a:pt x="3539" y="1248"/>
                  <a:pt x="3539" y="1248"/>
                </a:cubicBezTo>
                <a:cubicBezTo>
                  <a:pt x="3539" y="1243"/>
                  <a:pt x="3539" y="1238"/>
                  <a:pt x="3539" y="1233"/>
                </a:cubicBezTo>
                <a:cubicBezTo>
                  <a:pt x="3549" y="1218"/>
                  <a:pt x="3559" y="1204"/>
                  <a:pt x="3570" y="1191"/>
                </a:cubicBezTo>
                <a:cubicBezTo>
                  <a:pt x="3580" y="1200"/>
                  <a:pt x="3585" y="1209"/>
                  <a:pt x="3584" y="1216"/>
                </a:cubicBezTo>
                <a:cubicBezTo>
                  <a:pt x="3584" y="1216"/>
                  <a:pt x="3585" y="1216"/>
                  <a:pt x="3585" y="1216"/>
                </a:cubicBezTo>
                <a:cubicBezTo>
                  <a:pt x="3589" y="1203"/>
                  <a:pt x="3588" y="1193"/>
                  <a:pt x="3583" y="1185"/>
                </a:cubicBezTo>
                <a:cubicBezTo>
                  <a:pt x="3584" y="1186"/>
                  <a:pt x="3586" y="1187"/>
                  <a:pt x="3587" y="1187"/>
                </a:cubicBezTo>
                <a:cubicBezTo>
                  <a:pt x="3588" y="1187"/>
                  <a:pt x="3588" y="1187"/>
                  <a:pt x="3587" y="1187"/>
                </a:cubicBezTo>
                <a:cubicBezTo>
                  <a:pt x="3586" y="1186"/>
                  <a:pt x="3584" y="1185"/>
                  <a:pt x="3582" y="1184"/>
                </a:cubicBezTo>
                <a:cubicBezTo>
                  <a:pt x="3581" y="1182"/>
                  <a:pt x="3580" y="1181"/>
                  <a:pt x="3579" y="1179"/>
                </a:cubicBezTo>
                <a:cubicBezTo>
                  <a:pt x="3594" y="1162"/>
                  <a:pt x="3610" y="1144"/>
                  <a:pt x="3628" y="1129"/>
                </a:cubicBezTo>
                <a:cubicBezTo>
                  <a:pt x="3638" y="1120"/>
                  <a:pt x="3649" y="1112"/>
                  <a:pt x="3660" y="1104"/>
                </a:cubicBezTo>
                <a:cubicBezTo>
                  <a:pt x="3659" y="1110"/>
                  <a:pt x="3658" y="1116"/>
                  <a:pt x="3654" y="1121"/>
                </a:cubicBezTo>
                <a:cubicBezTo>
                  <a:pt x="3653" y="1124"/>
                  <a:pt x="3654" y="1127"/>
                  <a:pt x="3657" y="1128"/>
                </a:cubicBezTo>
                <a:cubicBezTo>
                  <a:pt x="3671" y="1133"/>
                  <a:pt x="3683" y="1136"/>
                  <a:pt x="3696" y="1135"/>
                </a:cubicBezTo>
                <a:cubicBezTo>
                  <a:pt x="3693" y="1141"/>
                  <a:pt x="3691" y="1147"/>
                  <a:pt x="3692" y="1157"/>
                </a:cubicBezTo>
                <a:cubicBezTo>
                  <a:pt x="3694" y="1196"/>
                  <a:pt x="3660" y="1202"/>
                  <a:pt x="3630" y="1210"/>
                </a:cubicBezTo>
                <a:cubicBezTo>
                  <a:pt x="3629" y="1210"/>
                  <a:pt x="3629" y="1211"/>
                  <a:pt x="3630" y="1211"/>
                </a:cubicBezTo>
                <a:cubicBezTo>
                  <a:pt x="3667" y="1211"/>
                  <a:pt x="3702" y="1198"/>
                  <a:pt x="3704" y="1157"/>
                </a:cubicBezTo>
                <a:cubicBezTo>
                  <a:pt x="3704" y="1146"/>
                  <a:pt x="3709" y="1140"/>
                  <a:pt x="3713" y="1132"/>
                </a:cubicBezTo>
                <a:cubicBezTo>
                  <a:pt x="3714" y="1132"/>
                  <a:pt x="3715" y="1132"/>
                  <a:pt x="3717" y="1131"/>
                </a:cubicBezTo>
                <a:cubicBezTo>
                  <a:pt x="3717" y="1131"/>
                  <a:pt x="3717" y="1130"/>
                  <a:pt x="3717" y="1130"/>
                </a:cubicBezTo>
                <a:cubicBezTo>
                  <a:pt x="3716" y="1130"/>
                  <a:pt x="3715" y="1131"/>
                  <a:pt x="3714" y="1131"/>
                </a:cubicBezTo>
                <a:cubicBezTo>
                  <a:pt x="3716" y="1127"/>
                  <a:pt x="3718" y="1124"/>
                  <a:pt x="3719" y="1120"/>
                </a:cubicBezTo>
                <a:cubicBezTo>
                  <a:pt x="3724" y="1109"/>
                  <a:pt x="3726" y="1098"/>
                  <a:pt x="3728" y="1086"/>
                </a:cubicBezTo>
                <a:cubicBezTo>
                  <a:pt x="3731" y="1075"/>
                  <a:pt x="3731" y="1064"/>
                  <a:pt x="3727" y="1054"/>
                </a:cubicBezTo>
                <a:cubicBezTo>
                  <a:pt x="3729" y="1052"/>
                  <a:pt x="3731" y="1051"/>
                  <a:pt x="3733" y="1049"/>
                </a:cubicBezTo>
                <a:cubicBezTo>
                  <a:pt x="3731" y="1061"/>
                  <a:pt x="3730" y="1073"/>
                  <a:pt x="3732" y="1085"/>
                </a:cubicBezTo>
                <a:cubicBezTo>
                  <a:pt x="3733" y="1099"/>
                  <a:pt x="3738" y="1112"/>
                  <a:pt x="3743" y="1124"/>
                </a:cubicBezTo>
                <a:cubicBezTo>
                  <a:pt x="3742" y="1129"/>
                  <a:pt x="3740" y="1135"/>
                  <a:pt x="3738" y="1141"/>
                </a:cubicBezTo>
                <a:cubicBezTo>
                  <a:pt x="3736" y="1143"/>
                  <a:pt x="3733" y="1144"/>
                  <a:pt x="3731" y="1145"/>
                </a:cubicBezTo>
                <a:cubicBezTo>
                  <a:pt x="3731" y="1145"/>
                  <a:pt x="3731" y="1145"/>
                  <a:pt x="3731" y="1145"/>
                </a:cubicBezTo>
                <a:cubicBezTo>
                  <a:pt x="3733" y="1145"/>
                  <a:pt x="3736" y="1144"/>
                  <a:pt x="3738" y="1143"/>
                </a:cubicBezTo>
                <a:cubicBezTo>
                  <a:pt x="3735" y="1156"/>
                  <a:pt x="3732" y="1169"/>
                  <a:pt x="3731" y="1182"/>
                </a:cubicBezTo>
                <a:cubicBezTo>
                  <a:pt x="3730" y="1194"/>
                  <a:pt x="3730" y="1206"/>
                  <a:pt x="3730" y="1217"/>
                </a:cubicBezTo>
                <a:cubicBezTo>
                  <a:pt x="3704" y="1227"/>
                  <a:pt x="3678" y="1236"/>
                  <a:pt x="3652" y="1246"/>
                </a:cubicBezTo>
                <a:cubicBezTo>
                  <a:pt x="3652" y="1247"/>
                  <a:pt x="3652" y="1247"/>
                  <a:pt x="3652" y="1247"/>
                </a:cubicBezTo>
                <a:cubicBezTo>
                  <a:pt x="3678" y="1241"/>
                  <a:pt x="3705" y="1235"/>
                  <a:pt x="3731" y="1226"/>
                </a:cubicBezTo>
                <a:cubicBezTo>
                  <a:pt x="3732" y="1239"/>
                  <a:pt x="3734" y="1251"/>
                  <a:pt x="3737" y="1263"/>
                </a:cubicBezTo>
                <a:cubicBezTo>
                  <a:pt x="3737" y="1263"/>
                  <a:pt x="3737" y="1264"/>
                  <a:pt x="3736" y="1264"/>
                </a:cubicBezTo>
                <a:cubicBezTo>
                  <a:pt x="3724" y="1275"/>
                  <a:pt x="3706" y="1283"/>
                  <a:pt x="3692" y="1292"/>
                </a:cubicBezTo>
                <a:cubicBezTo>
                  <a:pt x="3635" y="1329"/>
                  <a:pt x="3584" y="1374"/>
                  <a:pt x="3544" y="1430"/>
                </a:cubicBezTo>
                <a:cubicBezTo>
                  <a:pt x="3542" y="1432"/>
                  <a:pt x="3545" y="1434"/>
                  <a:pt x="3547" y="1432"/>
                </a:cubicBezTo>
                <a:cubicBezTo>
                  <a:pt x="3604" y="1372"/>
                  <a:pt x="3666" y="1316"/>
                  <a:pt x="3742" y="1280"/>
                </a:cubicBezTo>
                <a:cubicBezTo>
                  <a:pt x="3746" y="1291"/>
                  <a:pt x="3751" y="1303"/>
                  <a:pt x="3757" y="1313"/>
                </a:cubicBezTo>
                <a:cubicBezTo>
                  <a:pt x="3757" y="1314"/>
                  <a:pt x="3758" y="1313"/>
                  <a:pt x="3758" y="1313"/>
                </a:cubicBezTo>
                <a:cubicBezTo>
                  <a:pt x="3752" y="1302"/>
                  <a:pt x="3747" y="1291"/>
                  <a:pt x="3743" y="1279"/>
                </a:cubicBezTo>
                <a:cubicBezTo>
                  <a:pt x="3743" y="1279"/>
                  <a:pt x="3744" y="1279"/>
                  <a:pt x="3744" y="1279"/>
                </a:cubicBezTo>
                <a:cubicBezTo>
                  <a:pt x="3770" y="1267"/>
                  <a:pt x="3795" y="1257"/>
                  <a:pt x="3801" y="1227"/>
                </a:cubicBezTo>
                <a:cubicBezTo>
                  <a:pt x="3804" y="1211"/>
                  <a:pt x="3801" y="1195"/>
                  <a:pt x="3796" y="1180"/>
                </a:cubicBezTo>
                <a:cubicBezTo>
                  <a:pt x="3797" y="1172"/>
                  <a:pt x="3797" y="1163"/>
                  <a:pt x="3798" y="1156"/>
                </a:cubicBezTo>
                <a:cubicBezTo>
                  <a:pt x="3800" y="1139"/>
                  <a:pt x="3805" y="1125"/>
                  <a:pt x="3811" y="1111"/>
                </a:cubicBezTo>
                <a:cubicBezTo>
                  <a:pt x="3825" y="1102"/>
                  <a:pt x="3837" y="1090"/>
                  <a:pt x="3841" y="1078"/>
                </a:cubicBezTo>
                <a:cubicBezTo>
                  <a:pt x="3843" y="1073"/>
                  <a:pt x="3843" y="1071"/>
                  <a:pt x="3843" y="1070"/>
                </a:cubicBezTo>
                <a:cubicBezTo>
                  <a:pt x="3843" y="1070"/>
                  <a:pt x="3843" y="1069"/>
                  <a:pt x="3844" y="1069"/>
                </a:cubicBezTo>
                <a:cubicBezTo>
                  <a:pt x="3848" y="1076"/>
                  <a:pt x="3850" y="1084"/>
                  <a:pt x="3848" y="1090"/>
                </a:cubicBezTo>
                <a:cubicBezTo>
                  <a:pt x="3847" y="1096"/>
                  <a:pt x="3842" y="1103"/>
                  <a:pt x="3839" y="1108"/>
                </a:cubicBezTo>
                <a:cubicBezTo>
                  <a:pt x="3835" y="1116"/>
                  <a:pt x="3832" y="1124"/>
                  <a:pt x="3830" y="1133"/>
                </a:cubicBezTo>
                <a:cubicBezTo>
                  <a:pt x="3829" y="1147"/>
                  <a:pt x="3834" y="1158"/>
                  <a:pt x="3840" y="1169"/>
                </a:cubicBezTo>
                <a:cubicBezTo>
                  <a:pt x="3841" y="1179"/>
                  <a:pt x="3845" y="1187"/>
                  <a:pt x="3850" y="1196"/>
                </a:cubicBezTo>
                <a:cubicBezTo>
                  <a:pt x="3850" y="1197"/>
                  <a:pt x="3851" y="1196"/>
                  <a:pt x="3850" y="1196"/>
                </a:cubicBezTo>
                <a:cubicBezTo>
                  <a:pt x="3846" y="1188"/>
                  <a:pt x="3844" y="1181"/>
                  <a:pt x="3843" y="1174"/>
                </a:cubicBezTo>
                <a:cubicBezTo>
                  <a:pt x="3843" y="1176"/>
                  <a:pt x="3844" y="1178"/>
                  <a:pt x="3845" y="1180"/>
                </a:cubicBezTo>
                <a:cubicBezTo>
                  <a:pt x="3848" y="1185"/>
                  <a:pt x="3851" y="1191"/>
                  <a:pt x="3851" y="1198"/>
                </a:cubicBezTo>
                <a:cubicBezTo>
                  <a:pt x="3852" y="1205"/>
                  <a:pt x="3847" y="1212"/>
                  <a:pt x="3847" y="1219"/>
                </a:cubicBezTo>
                <a:cubicBezTo>
                  <a:pt x="3847" y="1224"/>
                  <a:pt x="3847" y="1226"/>
                  <a:pt x="3850" y="1231"/>
                </a:cubicBezTo>
                <a:cubicBezTo>
                  <a:pt x="3860" y="1244"/>
                  <a:pt x="3885" y="1248"/>
                  <a:pt x="3900" y="1247"/>
                </a:cubicBezTo>
                <a:cubicBezTo>
                  <a:pt x="3900" y="1247"/>
                  <a:pt x="3900" y="1247"/>
                  <a:pt x="3900" y="1247"/>
                </a:cubicBezTo>
                <a:cubicBezTo>
                  <a:pt x="3879" y="1245"/>
                  <a:pt x="3852" y="1240"/>
                  <a:pt x="3853" y="1214"/>
                </a:cubicBezTo>
                <a:cubicBezTo>
                  <a:pt x="3853" y="1208"/>
                  <a:pt x="3857" y="1203"/>
                  <a:pt x="3857" y="1197"/>
                </a:cubicBezTo>
                <a:cubicBezTo>
                  <a:pt x="3857" y="1181"/>
                  <a:pt x="3846" y="1169"/>
                  <a:pt x="3842" y="1154"/>
                </a:cubicBezTo>
                <a:cubicBezTo>
                  <a:pt x="3843" y="1141"/>
                  <a:pt x="3847" y="1128"/>
                  <a:pt x="3851" y="1113"/>
                </a:cubicBezTo>
                <a:cubicBezTo>
                  <a:pt x="3851" y="1112"/>
                  <a:pt x="3852" y="1111"/>
                  <a:pt x="3852" y="1109"/>
                </a:cubicBezTo>
                <a:cubicBezTo>
                  <a:pt x="3857" y="1100"/>
                  <a:pt x="3863" y="1090"/>
                  <a:pt x="3865" y="1080"/>
                </a:cubicBezTo>
                <a:cubicBezTo>
                  <a:pt x="3866" y="1072"/>
                  <a:pt x="3865" y="1067"/>
                  <a:pt x="3862" y="1063"/>
                </a:cubicBezTo>
                <a:cubicBezTo>
                  <a:pt x="3864" y="1062"/>
                  <a:pt x="3867" y="1061"/>
                  <a:pt x="3869" y="1059"/>
                </a:cubicBezTo>
                <a:cubicBezTo>
                  <a:pt x="3869" y="1059"/>
                  <a:pt x="3869" y="1059"/>
                  <a:pt x="3869" y="1059"/>
                </a:cubicBezTo>
                <a:cubicBezTo>
                  <a:pt x="3866" y="1060"/>
                  <a:pt x="3863" y="1060"/>
                  <a:pt x="3860" y="1061"/>
                </a:cubicBezTo>
                <a:cubicBezTo>
                  <a:pt x="3856" y="1056"/>
                  <a:pt x="3850" y="1053"/>
                  <a:pt x="3843" y="1050"/>
                </a:cubicBezTo>
                <a:cubicBezTo>
                  <a:pt x="3841" y="1050"/>
                  <a:pt x="3840" y="1049"/>
                  <a:pt x="3839" y="1048"/>
                </a:cubicBezTo>
                <a:cubicBezTo>
                  <a:pt x="3838" y="1047"/>
                  <a:pt x="3837" y="1046"/>
                  <a:pt x="3836" y="1045"/>
                </a:cubicBezTo>
                <a:cubicBezTo>
                  <a:pt x="3840" y="1043"/>
                  <a:pt x="3844" y="1041"/>
                  <a:pt x="3848" y="1037"/>
                </a:cubicBezTo>
                <a:cubicBezTo>
                  <a:pt x="3848" y="1037"/>
                  <a:pt x="3847" y="1036"/>
                  <a:pt x="3847" y="1036"/>
                </a:cubicBezTo>
                <a:cubicBezTo>
                  <a:pt x="3843" y="1039"/>
                  <a:pt x="3839" y="1041"/>
                  <a:pt x="3835" y="1043"/>
                </a:cubicBezTo>
                <a:cubicBezTo>
                  <a:pt x="3834" y="1042"/>
                  <a:pt x="3833" y="1041"/>
                  <a:pt x="3832" y="1040"/>
                </a:cubicBezTo>
                <a:cubicBezTo>
                  <a:pt x="3832" y="1038"/>
                  <a:pt x="3831" y="1036"/>
                  <a:pt x="3831" y="1034"/>
                </a:cubicBezTo>
                <a:cubicBezTo>
                  <a:pt x="3830" y="1033"/>
                  <a:pt x="3830" y="1033"/>
                  <a:pt x="3830" y="1032"/>
                </a:cubicBezTo>
                <a:cubicBezTo>
                  <a:pt x="3834" y="1022"/>
                  <a:pt x="3846" y="1017"/>
                  <a:pt x="3856" y="1006"/>
                </a:cubicBezTo>
                <a:cubicBezTo>
                  <a:pt x="3863" y="999"/>
                  <a:pt x="3867" y="992"/>
                  <a:pt x="3868" y="985"/>
                </a:cubicBezTo>
                <a:cubicBezTo>
                  <a:pt x="3871" y="994"/>
                  <a:pt x="3878" y="1004"/>
                  <a:pt x="3884" y="1011"/>
                </a:cubicBezTo>
                <a:cubicBezTo>
                  <a:pt x="3884" y="1012"/>
                  <a:pt x="3885" y="1011"/>
                  <a:pt x="3885" y="1011"/>
                </a:cubicBezTo>
                <a:cubicBezTo>
                  <a:pt x="3881" y="1004"/>
                  <a:pt x="3874" y="993"/>
                  <a:pt x="3873" y="986"/>
                </a:cubicBezTo>
                <a:cubicBezTo>
                  <a:pt x="3873" y="977"/>
                  <a:pt x="3877" y="968"/>
                  <a:pt x="3883" y="960"/>
                </a:cubicBezTo>
                <a:cubicBezTo>
                  <a:pt x="3885" y="962"/>
                  <a:pt x="3887" y="963"/>
                  <a:pt x="3889" y="965"/>
                </a:cubicBezTo>
                <a:cubicBezTo>
                  <a:pt x="3890" y="978"/>
                  <a:pt x="3895" y="990"/>
                  <a:pt x="3903" y="1001"/>
                </a:cubicBezTo>
                <a:cubicBezTo>
                  <a:pt x="3903" y="1002"/>
                  <a:pt x="3904" y="1001"/>
                  <a:pt x="3904" y="1001"/>
                </a:cubicBezTo>
                <a:cubicBezTo>
                  <a:pt x="3897" y="990"/>
                  <a:pt x="3894" y="979"/>
                  <a:pt x="3893" y="967"/>
                </a:cubicBezTo>
                <a:close/>
                <a:moveTo>
                  <a:pt x="3957" y="848"/>
                </a:moveTo>
                <a:cubicBezTo>
                  <a:pt x="3954" y="846"/>
                  <a:pt x="3951" y="844"/>
                  <a:pt x="3948" y="842"/>
                </a:cubicBezTo>
                <a:cubicBezTo>
                  <a:pt x="3951" y="841"/>
                  <a:pt x="3954" y="841"/>
                  <a:pt x="3957" y="840"/>
                </a:cubicBezTo>
                <a:cubicBezTo>
                  <a:pt x="3958" y="840"/>
                  <a:pt x="3958" y="840"/>
                  <a:pt x="3959" y="840"/>
                </a:cubicBezTo>
                <a:cubicBezTo>
                  <a:pt x="3959" y="843"/>
                  <a:pt x="3958" y="846"/>
                  <a:pt x="3957" y="848"/>
                </a:cubicBezTo>
                <a:close/>
                <a:moveTo>
                  <a:pt x="4009" y="888"/>
                </a:moveTo>
                <a:cubicBezTo>
                  <a:pt x="4007" y="886"/>
                  <a:pt x="4005" y="884"/>
                  <a:pt x="4003" y="882"/>
                </a:cubicBezTo>
                <a:cubicBezTo>
                  <a:pt x="3996" y="875"/>
                  <a:pt x="3990" y="877"/>
                  <a:pt x="3981" y="874"/>
                </a:cubicBezTo>
                <a:cubicBezTo>
                  <a:pt x="3976" y="873"/>
                  <a:pt x="3971" y="874"/>
                  <a:pt x="3965" y="875"/>
                </a:cubicBezTo>
                <a:cubicBezTo>
                  <a:pt x="3965" y="871"/>
                  <a:pt x="3966" y="867"/>
                  <a:pt x="3967" y="863"/>
                </a:cubicBezTo>
                <a:cubicBezTo>
                  <a:pt x="3969" y="865"/>
                  <a:pt x="3972" y="866"/>
                  <a:pt x="3974" y="867"/>
                </a:cubicBezTo>
                <a:cubicBezTo>
                  <a:pt x="3982" y="871"/>
                  <a:pt x="3989" y="872"/>
                  <a:pt x="3997" y="871"/>
                </a:cubicBezTo>
                <a:cubicBezTo>
                  <a:pt x="4005" y="871"/>
                  <a:pt x="4012" y="870"/>
                  <a:pt x="4018" y="870"/>
                </a:cubicBezTo>
                <a:cubicBezTo>
                  <a:pt x="4015" y="876"/>
                  <a:pt x="4012" y="882"/>
                  <a:pt x="4009" y="888"/>
                </a:cubicBezTo>
                <a:close/>
                <a:moveTo>
                  <a:pt x="4020" y="864"/>
                </a:moveTo>
                <a:cubicBezTo>
                  <a:pt x="4020" y="864"/>
                  <a:pt x="4019" y="864"/>
                  <a:pt x="4018" y="864"/>
                </a:cubicBezTo>
                <a:cubicBezTo>
                  <a:pt x="4009" y="863"/>
                  <a:pt x="3999" y="867"/>
                  <a:pt x="3990" y="865"/>
                </a:cubicBezTo>
                <a:cubicBezTo>
                  <a:pt x="3982" y="864"/>
                  <a:pt x="3976" y="861"/>
                  <a:pt x="3970" y="857"/>
                </a:cubicBezTo>
                <a:cubicBezTo>
                  <a:pt x="3971" y="852"/>
                  <a:pt x="3973" y="848"/>
                  <a:pt x="3974" y="843"/>
                </a:cubicBezTo>
                <a:cubicBezTo>
                  <a:pt x="3974" y="843"/>
                  <a:pt x="3975" y="843"/>
                  <a:pt x="3975" y="843"/>
                </a:cubicBezTo>
                <a:cubicBezTo>
                  <a:pt x="3979" y="844"/>
                  <a:pt x="3983" y="843"/>
                  <a:pt x="3986" y="842"/>
                </a:cubicBezTo>
                <a:cubicBezTo>
                  <a:pt x="3997" y="846"/>
                  <a:pt x="4012" y="850"/>
                  <a:pt x="4024" y="855"/>
                </a:cubicBezTo>
                <a:cubicBezTo>
                  <a:pt x="4023" y="858"/>
                  <a:pt x="4022" y="861"/>
                  <a:pt x="4020" y="864"/>
                </a:cubicBezTo>
                <a:close/>
                <a:moveTo>
                  <a:pt x="4004" y="740"/>
                </a:moveTo>
                <a:cubicBezTo>
                  <a:pt x="4009" y="754"/>
                  <a:pt x="4020" y="757"/>
                  <a:pt x="4031" y="757"/>
                </a:cubicBezTo>
                <a:cubicBezTo>
                  <a:pt x="4027" y="760"/>
                  <a:pt x="4022" y="764"/>
                  <a:pt x="4019" y="766"/>
                </a:cubicBezTo>
                <a:cubicBezTo>
                  <a:pt x="4018" y="764"/>
                  <a:pt x="4016" y="762"/>
                  <a:pt x="4015" y="760"/>
                </a:cubicBezTo>
                <a:cubicBezTo>
                  <a:pt x="4006" y="749"/>
                  <a:pt x="3998" y="737"/>
                  <a:pt x="3990" y="726"/>
                </a:cubicBezTo>
                <a:cubicBezTo>
                  <a:pt x="3996" y="722"/>
                  <a:pt x="4003" y="716"/>
                  <a:pt x="4004" y="712"/>
                </a:cubicBezTo>
                <a:cubicBezTo>
                  <a:pt x="4004" y="712"/>
                  <a:pt x="4004" y="712"/>
                  <a:pt x="4004" y="711"/>
                </a:cubicBezTo>
                <a:cubicBezTo>
                  <a:pt x="4005" y="714"/>
                  <a:pt x="4007" y="716"/>
                  <a:pt x="4008" y="718"/>
                </a:cubicBezTo>
                <a:cubicBezTo>
                  <a:pt x="4006" y="722"/>
                  <a:pt x="4004" y="726"/>
                  <a:pt x="4003" y="731"/>
                </a:cubicBezTo>
                <a:cubicBezTo>
                  <a:pt x="4004" y="734"/>
                  <a:pt x="4003" y="737"/>
                  <a:pt x="4004" y="740"/>
                </a:cubicBezTo>
                <a:close/>
                <a:moveTo>
                  <a:pt x="4054" y="759"/>
                </a:moveTo>
                <a:cubicBezTo>
                  <a:pt x="4045" y="764"/>
                  <a:pt x="4034" y="770"/>
                  <a:pt x="4025" y="770"/>
                </a:cubicBezTo>
                <a:cubicBezTo>
                  <a:pt x="4033" y="761"/>
                  <a:pt x="4043" y="757"/>
                  <a:pt x="4054" y="759"/>
                </a:cubicBezTo>
                <a:close/>
                <a:moveTo>
                  <a:pt x="3994" y="750"/>
                </a:moveTo>
                <a:cubicBezTo>
                  <a:pt x="3995" y="751"/>
                  <a:pt x="3996" y="753"/>
                  <a:pt x="3997" y="754"/>
                </a:cubicBezTo>
                <a:cubicBezTo>
                  <a:pt x="3994" y="751"/>
                  <a:pt x="3991" y="749"/>
                  <a:pt x="3987" y="746"/>
                </a:cubicBezTo>
                <a:cubicBezTo>
                  <a:pt x="3984" y="743"/>
                  <a:pt x="3979" y="741"/>
                  <a:pt x="3974" y="739"/>
                </a:cubicBezTo>
                <a:cubicBezTo>
                  <a:pt x="3976" y="737"/>
                  <a:pt x="3978" y="734"/>
                  <a:pt x="3981" y="732"/>
                </a:cubicBezTo>
                <a:cubicBezTo>
                  <a:pt x="3986" y="738"/>
                  <a:pt x="3990" y="744"/>
                  <a:pt x="3994" y="750"/>
                </a:cubicBezTo>
                <a:close/>
                <a:moveTo>
                  <a:pt x="3969" y="736"/>
                </a:moveTo>
                <a:cubicBezTo>
                  <a:pt x="3969" y="737"/>
                  <a:pt x="3968" y="737"/>
                  <a:pt x="3968" y="737"/>
                </a:cubicBezTo>
                <a:cubicBezTo>
                  <a:pt x="3967" y="737"/>
                  <a:pt x="3966" y="737"/>
                  <a:pt x="3965" y="736"/>
                </a:cubicBezTo>
                <a:cubicBezTo>
                  <a:pt x="3965" y="733"/>
                  <a:pt x="3965" y="729"/>
                  <a:pt x="3965" y="726"/>
                </a:cubicBezTo>
                <a:cubicBezTo>
                  <a:pt x="3965" y="722"/>
                  <a:pt x="3965" y="717"/>
                  <a:pt x="3965" y="712"/>
                </a:cubicBezTo>
                <a:cubicBezTo>
                  <a:pt x="3969" y="718"/>
                  <a:pt x="3974" y="723"/>
                  <a:pt x="3978" y="728"/>
                </a:cubicBezTo>
                <a:cubicBezTo>
                  <a:pt x="3975" y="731"/>
                  <a:pt x="3972" y="734"/>
                  <a:pt x="3969" y="736"/>
                </a:cubicBezTo>
                <a:close/>
                <a:moveTo>
                  <a:pt x="3981" y="751"/>
                </a:moveTo>
                <a:cubicBezTo>
                  <a:pt x="3986" y="755"/>
                  <a:pt x="3991" y="760"/>
                  <a:pt x="3996" y="764"/>
                </a:cubicBezTo>
                <a:cubicBezTo>
                  <a:pt x="3999" y="766"/>
                  <a:pt x="4002" y="768"/>
                  <a:pt x="4004" y="770"/>
                </a:cubicBezTo>
                <a:cubicBezTo>
                  <a:pt x="4005" y="771"/>
                  <a:pt x="4005" y="772"/>
                  <a:pt x="4006" y="773"/>
                </a:cubicBezTo>
                <a:cubicBezTo>
                  <a:pt x="4005" y="773"/>
                  <a:pt x="4004" y="772"/>
                  <a:pt x="4003" y="772"/>
                </a:cubicBezTo>
                <a:cubicBezTo>
                  <a:pt x="3995" y="767"/>
                  <a:pt x="3989" y="768"/>
                  <a:pt x="3983" y="770"/>
                </a:cubicBezTo>
                <a:cubicBezTo>
                  <a:pt x="3982" y="767"/>
                  <a:pt x="3982" y="764"/>
                  <a:pt x="3981" y="760"/>
                </a:cubicBezTo>
                <a:cubicBezTo>
                  <a:pt x="3977" y="756"/>
                  <a:pt x="3974" y="752"/>
                  <a:pt x="3973" y="748"/>
                </a:cubicBezTo>
                <a:cubicBezTo>
                  <a:pt x="3976" y="748"/>
                  <a:pt x="3978" y="749"/>
                  <a:pt x="3981" y="751"/>
                </a:cubicBezTo>
                <a:close/>
                <a:moveTo>
                  <a:pt x="3997" y="826"/>
                </a:moveTo>
                <a:cubicBezTo>
                  <a:pt x="3999" y="825"/>
                  <a:pt x="4001" y="826"/>
                  <a:pt x="4002" y="825"/>
                </a:cubicBezTo>
                <a:cubicBezTo>
                  <a:pt x="4005" y="825"/>
                  <a:pt x="4008" y="824"/>
                  <a:pt x="4010" y="824"/>
                </a:cubicBezTo>
                <a:cubicBezTo>
                  <a:pt x="4007" y="826"/>
                  <a:pt x="4003" y="828"/>
                  <a:pt x="4000" y="830"/>
                </a:cubicBezTo>
                <a:cubicBezTo>
                  <a:pt x="3996" y="832"/>
                  <a:pt x="3992" y="834"/>
                  <a:pt x="3988" y="835"/>
                </a:cubicBezTo>
                <a:cubicBezTo>
                  <a:pt x="3986" y="834"/>
                  <a:pt x="3984" y="833"/>
                  <a:pt x="3982" y="832"/>
                </a:cubicBezTo>
                <a:cubicBezTo>
                  <a:pt x="3992" y="827"/>
                  <a:pt x="3973" y="830"/>
                  <a:pt x="3997" y="826"/>
                </a:cubicBezTo>
                <a:close/>
                <a:moveTo>
                  <a:pt x="4025" y="851"/>
                </a:moveTo>
                <a:cubicBezTo>
                  <a:pt x="4023" y="851"/>
                  <a:pt x="4021" y="850"/>
                  <a:pt x="4019" y="849"/>
                </a:cubicBezTo>
                <a:cubicBezTo>
                  <a:pt x="4011" y="846"/>
                  <a:pt x="4003" y="842"/>
                  <a:pt x="3995" y="838"/>
                </a:cubicBezTo>
                <a:cubicBezTo>
                  <a:pt x="3998" y="837"/>
                  <a:pt x="4002" y="835"/>
                  <a:pt x="4005" y="833"/>
                </a:cubicBezTo>
                <a:cubicBezTo>
                  <a:pt x="4009" y="830"/>
                  <a:pt x="4014" y="828"/>
                  <a:pt x="4018" y="825"/>
                </a:cubicBezTo>
                <a:cubicBezTo>
                  <a:pt x="4019" y="825"/>
                  <a:pt x="4019" y="825"/>
                  <a:pt x="4019" y="826"/>
                </a:cubicBezTo>
                <a:cubicBezTo>
                  <a:pt x="4020" y="826"/>
                  <a:pt x="4020" y="826"/>
                  <a:pt x="4022" y="827"/>
                </a:cubicBezTo>
                <a:cubicBezTo>
                  <a:pt x="4028" y="831"/>
                  <a:pt x="4029" y="839"/>
                  <a:pt x="4025" y="851"/>
                </a:cubicBezTo>
                <a:close/>
                <a:moveTo>
                  <a:pt x="4028" y="816"/>
                </a:moveTo>
                <a:cubicBezTo>
                  <a:pt x="4022" y="812"/>
                  <a:pt x="4016" y="809"/>
                  <a:pt x="4010" y="808"/>
                </a:cubicBezTo>
                <a:cubicBezTo>
                  <a:pt x="4000" y="808"/>
                  <a:pt x="3997" y="811"/>
                  <a:pt x="3989" y="816"/>
                </a:cubicBezTo>
                <a:cubicBezTo>
                  <a:pt x="3989" y="816"/>
                  <a:pt x="3988" y="816"/>
                  <a:pt x="3988" y="816"/>
                </a:cubicBezTo>
                <a:cubicBezTo>
                  <a:pt x="3986" y="815"/>
                  <a:pt x="3985" y="814"/>
                  <a:pt x="3984" y="812"/>
                </a:cubicBezTo>
                <a:cubicBezTo>
                  <a:pt x="3977" y="803"/>
                  <a:pt x="3977" y="795"/>
                  <a:pt x="3976" y="787"/>
                </a:cubicBezTo>
                <a:cubicBezTo>
                  <a:pt x="3982" y="787"/>
                  <a:pt x="3987" y="786"/>
                  <a:pt x="3992" y="785"/>
                </a:cubicBezTo>
                <a:cubicBezTo>
                  <a:pt x="4002" y="786"/>
                  <a:pt x="4008" y="789"/>
                  <a:pt x="4005" y="798"/>
                </a:cubicBezTo>
                <a:cubicBezTo>
                  <a:pt x="4004" y="800"/>
                  <a:pt x="4005" y="803"/>
                  <a:pt x="4007" y="803"/>
                </a:cubicBezTo>
                <a:cubicBezTo>
                  <a:pt x="4014" y="804"/>
                  <a:pt x="4021" y="804"/>
                  <a:pt x="4030" y="804"/>
                </a:cubicBezTo>
                <a:cubicBezTo>
                  <a:pt x="4032" y="807"/>
                  <a:pt x="4034" y="810"/>
                  <a:pt x="4036" y="813"/>
                </a:cubicBezTo>
                <a:cubicBezTo>
                  <a:pt x="4033" y="814"/>
                  <a:pt x="4031" y="814"/>
                  <a:pt x="4028" y="816"/>
                </a:cubicBezTo>
                <a:close/>
                <a:moveTo>
                  <a:pt x="4041" y="811"/>
                </a:moveTo>
                <a:cubicBezTo>
                  <a:pt x="4039" y="809"/>
                  <a:pt x="4038" y="807"/>
                  <a:pt x="4036" y="804"/>
                </a:cubicBezTo>
                <a:cubicBezTo>
                  <a:pt x="4038" y="804"/>
                  <a:pt x="4039" y="804"/>
                  <a:pt x="4041" y="804"/>
                </a:cubicBezTo>
                <a:cubicBezTo>
                  <a:pt x="4044" y="806"/>
                  <a:pt x="4047" y="808"/>
                  <a:pt x="4050" y="809"/>
                </a:cubicBezTo>
                <a:cubicBezTo>
                  <a:pt x="4047" y="810"/>
                  <a:pt x="4044" y="810"/>
                  <a:pt x="4041" y="811"/>
                </a:cubicBezTo>
                <a:close/>
                <a:moveTo>
                  <a:pt x="4049" y="822"/>
                </a:moveTo>
                <a:cubicBezTo>
                  <a:pt x="4047" y="820"/>
                  <a:pt x="4045" y="818"/>
                  <a:pt x="4043" y="815"/>
                </a:cubicBezTo>
                <a:cubicBezTo>
                  <a:pt x="4048" y="814"/>
                  <a:pt x="4052" y="813"/>
                  <a:pt x="4057" y="813"/>
                </a:cubicBezTo>
                <a:cubicBezTo>
                  <a:pt x="4060" y="815"/>
                  <a:pt x="4062" y="817"/>
                  <a:pt x="4065" y="819"/>
                </a:cubicBezTo>
                <a:cubicBezTo>
                  <a:pt x="4059" y="820"/>
                  <a:pt x="4054" y="822"/>
                  <a:pt x="4049" y="822"/>
                </a:cubicBezTo>
                <a:close/>
                <a:moveTo>
                  <a:pt x="4047" y="796"/>
                </a:moveTo>
                <a:cubicBezTo>
                  <a:pt x="4041" y="792"/>
                  <a:pt x="4037" y="789"/>
                  <a:pt x="4034" y="786"/>
                </a:cubicBezTo>
                <a:cubicBezTo>
                  <a:pt x="4035" y="780"/>
                  <a:pt x="4038" y="775"/>
                  <a:pt x="4042" y="772"/>
                </a:cubicBezTo>
                <a:cubicBezTo>
                  <a:pt x="4044" y="771"/>
                  <a:pt x="4049" y="770"/>
                  <a:pt x="4052" y="769"/>
                </a:cubicBezTo>
                <a:cubicBezTo>
                  <a:pt x="4056" y="768"/>
                  <a:pt x="4061" y="767"/>
                  <a:pt x="4064" y="764"/>
                </a:cubicBezTo>
                <a:cubicBezTo>
                  <a:pt x="4065" y="764"/>
                  <a:pt x="4065" y="763"/>
                  <a:pt x="4066" y="763"/>
                </a:cubicBezTo>
                <a:cubicBezTo>
                  <a:pt x="4071" y="765"/>
                  <a:pt x="4076" y="768"/>
                  <a:pt x="4081" y="772"/>
                </a:cubicBezTo>
                <a:cubicBezTo>
                  <a:pt x="4080" y="775"/>
                  <a:pt x="4079" y="778"/>
                  <a:pt x="4079" y="781"/>
                </a:cubicBezTo>
                <a:cubicBezTo>
                  <a:pt x="4081" y="783"/>
                  <a:pt x="4081" y="788"/>
                  <a:pt x="4083" y="790"/>
                </a:cubicBezTo>
                <a:cubicBezTo>
                  <a:pt x="4083" y="791"/>
                  <a:pt x="4084" y="792"/>
                  <a:pt x="4085" y="792"/>
                </a:cubicBezTo>
                <a:cubicBezTo>
                  <a:pt x="4083" y="799"/>
                  <a:pt x="4080" y="805"/>
                  <a:pt x="4080" y="812"/>
                </a:cubicBezTo>
                <a:cubicBezTo>
                  <a:pt x="4080" y="812"/>
                  <a:pt x="4080" y="811"/>
                  <a:pt x="4079" y="811"/>
                </a:cubicBezTo>
                <a:cubicBezTo>
                  <a:pt x="4079" y="811"/>
                  <a:pt x="4078" y="811"/>
                  <a:pt x="4077" y="811"/>
                </a:cubicBezTo>
                <a:cubicBezTo>
                  <a:pt x="4068" y="796"/>
                  <a:pt x="4062" y="798"/>
                  <a:pt x="4047" y="796"/>
                </a:cubicBezTo>
                <a:close/>
                <a:moveTo>
                  <a:pt x="4201" y="577"/>
                </a:moveTo>
                <a:cubicBezTo>
                  <a:pt x="4196" y="575"/>
                  <a:pt x="4192" y="573"/>
                  <a:pt x="4188" y="571"/>
                </a:cubicBezTo>
                <a:cubicBezTo>
                  <a:pt x="4191" y="569"/>
                  <a:pt x="4195" y="568"/>
                  <a:pt x="4199" y="568"/>
                </a:cubicBezTo>
                <a:cubicBezTo>
                  <a:pt x="4199" y="567"/>
                  <a:pt x="4200" y="567"/>
                  <a:pt x="4201" y="567"/>
                </a:cubicBezTo>
                <a:cubicBezTo>
                  <a:pt x="4201" y="570"/>
                  <a:pt x="4201" y="572"/>
                  <a:pt x="4201" y="575"/>
                </a:cubicBezTo>
                <a:cubicBezTo>
                  <a:pt x="4201" y="576"/>
                  <a:pt x="4201" y="576"/>
                  <a:pt x="4201" y="577"/>
                </a:cubicBezTo>
                <a:close/>
                <a:moveTo>
                  <a:pt x="4084" y="569"/>
                </a:moveTo>
                <a:cubicBezTo>
                  <a:pt x="4087" y="567"/>
                  <a:pt x="4088" y="565"/>
                  <a:pt x="4089" y="563"/>
                </a:cubicBezTo>
                <a:cubicBezTo>
                  <a:pt x="4094" y="564"/>
                  <a:pt x="4098" y="565"/>
                  <a:pt x="4103" y="566"/>
                </a:cubicBezTo>
                <a:cubicBezTo>
                  <a:pt x="4095" y="569"/>
                  <a:pt x="4086" y="573"/>
                  <a:pt x="4078" y="576"/>
                </a:cubicBezTo>
                <a:cubicBezTo>
                  <a:pt x="4079" y="574"/>
                  <a:pt x="4081" y="572"/>
                  <a:pt x="4084" y="569"/>
                </a:cubicBezTo>
                <a:close/>
                <a:moveTo>
                  <a:pt x="4066" y="536"/>
                </a:moveTo>
                <a:cubicBezTo>
                  <a:pt x="4072" y="538"/>
                  <a:pt x="4078" y="540"/>
                  <a:pt x="4084" y="542"/>
                </a:cubicBezTo>
                <a:cubicBezTo>
                  <a:pt x="4085" y="543"/>
                  <a:pt x="4087" y="543"/>
                  <a:pt x="4089" y="544"/>
                </a:cubicBezTo>
                <a:cubicBezTo>
                  <a:pt x="4088" y="546"/>
                  <a:pt x="4087" y="547"/>
                  <a:pt x="4086" y="548"/>
                </a:cubicBezTo>
                <a:cubicBezTo>
                  <a:pt x="4085" y="549"/>
                  <a:pt x="4085" y="550"/>
                  <a:pt x="4084" y="551"/>
                </a:cubicBezTo>
                <a:cubicBezTo>
                  <a:pt x="4077" y="548"/>
                  <a:pt x="4071" y="543"/>
                  <a:pt x="4066" y="536"/>
                </a:cubicBezTo>
                <a:close/>
                <a:moveTo>
                  <a:pt x="4103" y="550"/>
                </a:moveTo>
                <a:cubicBezTo>
                  <a:pt x="4110" y="553"/>
                  <a:pt x="4116" y="557"/>
                  <a:pt x="4122" y="560"/>
                </a:cubicBezTo>
                <a:cubicBezTo>
                  <a:pt x="4120" y="561"/>
                  <a:pt x="4117" y="561"/>
                  <a:pt x="4114" y="562"/>
                </a:cubicBezTo>
                <a:cubicBezTo>
                  <a:pt x="4108" y="559"/>
                  <a:pt x="4101" y="557"/>
                  <a:pt x="4095" y="555"/>
                </a:cubicBezTo>
                <a:cubicBezTo>
                  <a:pt x="4097" y="554"/>
                  <a:pt x="4099" y="552"/>
                  <a:pt x="4103" y="550"/>
                </a:cubicBezTo>
                <a:close/>
                <a:moveTo>
                  <a:pt x="4103" y="520"/>
                </a:moveTo>
                <a:cubicBezTo>
                  <a:pt x="4104" y="520"/>
                  <a:pt x="4105" y="519"/>
                  <a:pt x="4106" y="519"/>
                </a:cubicBezTo>
                <a:cubicBezTo>
                  <a:pt x="4108" y="520"/>
                  <a:pt x="4110" y="522"/>
                  <a:pt x="4112" y="523"/>
                </a:cubicBezTo>
                <a:cubicBezTo>
                  <a:pt x="4110" y="524"/>
                  <a:pt x="4108" y="525"/>
                  <a:pt x="4107" y="526"/>
                </a:cubicBezTo>
                <a:cubicBezTo>
                  <a:pt x="4105" y="524"/>
                  <a:pt x="4103" y="522"/>
                  <a:pt x="4103" y="520"/>
                </a:cubicBezTo>
                <a:close/>
                <a:moveTo>
                  <a:pt x="4097" y="578"/>
                </a:moveTo>
                <a:cubicBezTo>
                  <a:pt x="4103" y="576"/>
                  <a:pt x="4109" y="574"/>
                  <a:pt x="4115" y="573"/>
                </a:cubicBezTo>
                <a:cubicBezTo>
                  <a:pt x="4120" y="574"/>
                  <a:pt x="4124" y="575"/>
                  <a:pt x="4126" y="578"/>
                </a:cubicBezTo>
                <a:cubicBezTo>
                  <a:pt x="4121" y="583"/>
                  <a:pt x="4116" y="589"/>
                  <a:pt x="4111" y="595"/>
                </a:cubicBezTo>
                <a:cubicBezTo>
                  <a:pt x="4110" y="594"/>
                  <a:pt x="4108" y="594"/>
                  <a:pt x="4107" y="594"/>
                </a:cubicBezTo>
                <a:cubicBezTo>
                  <a:pt x="4099" y="591"/>
                  <a:pt x="4090" y="588"/>
                  <a:pt x="4082" y="586"/>
                </a:cubicBezTo>
                <a:cubicBezTo>
                  <a:pt x="4082" y="586"/>
                  <a:pt x="4081" y="585"/>
                  <a:pt x="4081" y="585"/>
                </a:cubicBezTo>
                <a:cubicBezTo>
                  <a:pt x="4086" y="583"/>
                  <a:pt x="4091" y="580"/>
                  <a:pt x="4097" y="578"/>
                </a:cubicBezTo>
                <a:close/>
                <a:moveTo>
                  <a:pt x="4145" y="665"/>
                </a:moveTo>
                <a:cubicBezTo>
                  <a:pt x="4142" y="668"/>
                  <a:pt x="4139" y="671"/>
                  <a:pt x="4136" y="674"/>
                </a:cubicBezTo>
                <a:cubicBezTo>
                  <a:pt x="4133" y="668"/>
                  <a:pt x="4129" y="663"/>
                  <a:pt x="4124" y="657"/>
                </a:cubicBezTo>
                <a:cubicBezTo>
                  <a:pt x="4125" y="657"/>
                  <a:pt x="4126" y="656"/>
                  <a:pt x="4127" y="656"/>
                </a:cubicBezTo>
                <a:cubicBezTo>
                  <a:pt x="4129" y="655"/>
                  <a:pt x="4130" y="654"/>
                  <a:pt x="4132" y="653"/>
                </a:cubicBezTo>
                <a:cubicBezTo>
                  <a:pt x="4132" y="653"/>
                  <a:pt x="4132" y="653"/>
                  <a:pt x="4133" y="654"/>
                </a:cubicBezTo>
                <a:cubicBezTo>
                  <a:pt x="4138" y="657"/>
                  <a:pt x="4142" y="661"/>
                  <a:pt x="4145" y="665"/>
                </a:cubicBezTo>
                <a:close/>
                <a:moveTo>
                  <a:pt x="4136" y="650"/>
                </a:moveTo>
                <a:cubicBezTo>
                  <a:pt x="4137" y="650"/>
                  <a:pt x="4137" y="649"/>
                  <a:pt x="4137" y="649"/>
                </a:cubicBezTo>
                <a:cubicBezTo>
                  <a:pt x="4147" y="652"/>
                  <a:pt x="4157" y="651"/>
                  <a:pt x="4167" y="650"/>
                </a:cubicBezTo>
                <a:cubicBezTo>
                  <a:pt x="4164" y="652"/>
                  <a:pt x="4161" y="654"/>
                  <a:pt x="4158" y="655"/>
                </a:cubicBezTo>
                <a:cubicBezTo>
                  <a:pt x="4155" y="657"/>
                  <a:pt x="4152" y="659"/>
                  <a:pt x="4149" y="661"/>
                </a:cubicBezTo>
                <a:cubicBezTo>
                  <a:pt x="4147" y="659"/>
                  <a:pt x="4146" y="657"/>
                  <a:pt x="4143" y="655"/>
                </a:cubicBezTo>
                <a:cubicBezTo>
                  <a:pt x="4141" y="653"/>
                  <a:pt x="4139" y="652"/>
                  <a:pt x="4136" y="650"/>
                </a:cubicBezTo>
                <a:close/>
                <a:moveTo>
                  <a:pt x="4132" y="677"/>
                </a:moveTo>
                <a:cubicBezTo>
                  <a:pt x="4123" y="675"/>
                  <a:pt x="4115" y="671"/>
                  <a:pt x="4108" y="665"/>
                </a:cubicBezTo>
                <a:cubicBezTo>
                  <a:pt x="4108" y="664"/>
                  <a:pt x="4108" y="664"/>
                  <a:pt x="4108" y="664"/>
                </a:cubicBezTo>
                <a:cubicBezTo>
                  <a:pt x="4112" y="663"/>
                  <a:pt x="4116" y="661"/>
                  <a:pt x="4120" y="660"/>
                </a:cubicBezTo>
                <a:cubicBezTo>
                  <a:pt x="4125" y="665"/>
                  <a:pt x="4129" y="671"/>
                  <a:pt x="4132" y="677"/>
                </a:cubicBezTo>
                <a:close/>
                <a:moveTo>
                  <a:pt x="4104" y="600"/>
                </a:moveTo>
                <a:cubicBezTo>
                  <a:pt x="4100" y="600"/>
                  <a:pt x="4097" y="600"/>
                  <a:pt x="4094" y="601"/>
                </a:cubicBezTo>
                <a:cubicBezTo>
                  <a:pt x="4093" y="599"/>
                  <a:pt x="4093" y="597"/>
                  <a:pt x="4092" y="595"/>
                </a:cubicBezTo>
                <a:cubicBezTo>
                  <a:pt x="4096" y="597"/>
                  <a:pt x="4100" y="598"/>
                  <a:pt x="4104" y="600"/>
                </a:cubicBezTo>
                <a:close/>
                <a:moveTo>
                  <a:pt x="4096" y="642"/>
                </a:moveTo>
                <a:cubicBezTo>
                  <a:pt x="4096" y="642"/>
                  <a:pt x="4097" y="642"/>
                  <a:pt x="4098" y="642"/>
                </a:cubicBezTo>
                <a:cubicBezTo>
                  <a:pt x="4099" y="643"/>
                  <a:pt x="4100" y="643"/>
                  <a:pt x="4100" y="644"/>
                </a:cubicBezTo>
                <a:cubicBezTo>
                  <a:pt x="4101" y="644"/>
                  <a:pt x="4102" y="645"/>
                  <a:pt x="4103" y="646"/>
                </a:cubicBezTo>
                <a:cubicBezTo>
                  <a:pt x="4103" y="648"/>
                  <a:pt x="4102" y="650"/>
                  <a:pt x="4101" y="652"/>
                </a:cubicBezTo>
                <a:cubicBezTo>
                  <a:pt x="4100" y="653"/>
                  <a:pt x="4099" y="653"/>
                  <a:pt x="4099" y="654"/>
                </a:cubicBezTo>
                <a:cubicBezTo>
                  <a:pt x="4095" y="650"/>
                  <a:pt x="4092" y="646"/>
                  <a:pt x="4089" y="642"/>
                </a:cubicBezTo>
                <a:cubicBezTo>
                  <a:pt x="4091" y="642"/>
                  <a:pt x="4093" y="642"/>
                  <a:pt x="4096" y="642"/>
                </a:cubicBezTo>
                <a:close/>
                <a:moveTo>
                  <a:pt x="4101" y="665"/>
                </a:moveTo>
                <a:cubicBezTo>
                  <a:pt x="4108" y="672"/>
                  <a:pt x="4116" y="679"/>
                  <a:pt x="4126" y="682"/>
                </a:cubicBezTo>
                <a:cubicBezTo>
                  <a:pt x="4123" y="684"/>
                  <a:pt x="4120" y="686"/>
                  <a:pt x="4116" y="688"/>
                </a:cubicBezTo>
                <a:cubicBezTo>
                  <a:pt x="4107" y="683"/>
                  <a:pt x="4099" y="676"/>
                  <a:pt x="4090" y="669"/>
                </a:cubicBezTo>
                <a:cubicBezTo>
                  <a:pt x="4092" y="668"/>
                  <a:pt x="4094" y="667"/>
                  <a:pt x="4095" y="666"/>
                </a:cubicBezTo>
                <a:cubicBezTo>
                  <a:pt x="4097" y="666"/>
                  <a:pt x="4099" y="666"/>
                  <a:pt x="4101" y="665"/>
                </a:cubicBezTo>
                <a:close/>
                <a:moveTo>
                  <a:pt x="4108" y="698"/>
                </a:moveTo>
                <a:cubicBezTo>
                  <a:pt x="4113" y="704"/>
                  <a:pt x="4118" y="709"/>
                  <a:pt x="4124" y="711"/>
                </a:cubicBezTo>
                <a:cubicBezTo>
                  <a:pt x="4126" y="712"/>
                  <a:pt x="4127" y="713"/>
                  <a:pt x="4128" y="713"/>
                </a:cubicBezTo>
                <a:cubicBezTo>
                  <a:pt x="4114" y="713"/>
                  <a:pt x="4100" y="710"/>
                  <a:pt x="4087" y="705"/>
                </a:cubicBezTo>
                <a:cubicBezTo>
                  <a:pt x="4085" y="704"/>
                  <a:pt x="4083" y="703"/>
                  <a:pt x="4082" y="701"/>
                </a:cubicBezTo>
                <a:cubicBezTo>
                  <a:pt x="4090" y="702"/>
                  <a:pt x="4098" y="702"/>
                  <a:pt x="4106" y="699"/>
                </a:cubicBezTo>
                <a:cubicBezTo>
                  <a:pt x="4107" y="699"/>
                  <a:pt x="4108" y="699"/>
                  <a:pt x="4108" y="698"/>
                </a:cubicBezTo>
                <a:close/>
                <a:moveTo>
                  <a:pt x="4136" y="719"/>
                </a:moveTo>
                <a:cubicBezTo>
                  <a:pt x="4138" y="719"/>
                  <a:pt x="4140" y="719"/>
                  <a:pt x="4142" y="718"/>
                </a:cubicBezTo>
                <a:cubicBezTo>
                  <a:pt x="4142" y="719"/>
                  <a:pt x="4142" y="719"/>
                  <a:pt x="4142" y="720"/>
                </a:cubicBezTo>
                <a:cubicBezTo>
                  <a:pt x="4142" y="722"/>
                  <a:pt x="4143" y="724"/>
                  <a:pt x="4143" y="726"/>
                </a:cubicBezTo>
                <a:cubicBezTo>
                  <a:pt x="4141" y="726"/>
                  <a:pt x="4139" y="726"/>
                  <a:pt x="4137" y="726"/>
                </a:cubicBezTo>
                <a:cubicBezTo>
                  <a:pt x="4131" y="726"/>
                  <a:pt x="4120" y="722"/>
                  <a:pt x="4108" y="717"/>
                </a:cubicBezTo>
                <a:cubicBezTo>
                  <a:pt x="4117" y="719"/>
                  <a:pt x="4126" y="721"/>
                  <a:pt x="4136" y="719"/>
                </a:cubicBezTo>
                <a:close/>
                <a:moveTo>
                  <a:pt x="4136" y="697"/>
                </a:moveTo>
                <a:cubicBezTo>
                  <a:pt x="4131" y="695"/>
                  <a:pt x="4127" y="693"/>
                  <a:pt x="4122" y="691"/>
                </a:cubicBezTo>
                <a:cubicBezTo>
                  <a:pt x="4123" y="690"/>
                  <a:pt x="4124" y="690"/>
                  <a:pt x="4125" y="689"/>
                </a:cubicBezTo>
                <a:cubicBezTo>
                  <a:pt x="4127" y="687"/>
                  <a:pt x="4129" y="685"/>
                  <a:pt x="4132" y="684"/>
                </a:cubicBezTo>
                <a:cubicBezTo>
                  <a:pt x="4132" y="684"/>
                  <a:pt x="4133" y="684"/>
                  <a:pt x="4134" y="684"/>
                </a:cubicBezTo>
                <a:cubicBezTo>
                  <a:pt x="4136" y="688"/>
                  <a:pt x="4137" y="693"/>
                  <a:pt x="4138" y="697"/>
                </a:cubicBezTo>
                <a:cubicBezTo>
                  <a:pt x="4137" y="697"/>
                  <a:pt x="4137" y="697"/>
                  <a:pt x="4136" y="697"/>
                </a:cubicBezTo>
                <a:close/>
                <a:moveTo>
                  <a:pt x="4138" y="679"/>
                </a:moveTo>
                <a:cubicBezTo>
                  <a:pt x="4138" y="678"/>
                  <a:pt x="4139" y="677"/>
                  <a:pt x="4140" y="676"/>
                </a:cubicBezTo>
                <a:cubicBezTo>
                  <a:pt x="4143" y="673"/>
                  <a:pt x="4146" y="670"/>
                  <a:pt x="4149" y="668"/>
                </a:cubicBezTo>
                <a:cubicBezTo>
                  <a:pt x="4151" y="672"/>
                  <a:pt x="4153" y="675"/>
                  <a:pt x="4155" y="679"/>
                </a:cubicBezTo>
                <a:cubicBezTo>
                  <a:pt x="4149" y="680"/>
                  <a:pt x="4143" y="680"/>
                  <a:pt x="4138" y="679"/>
                </a:cubicBezTo>
                <a:close/>
                <a:moveTo>
                  <a:pt x="4153" y="666"/>
                </a:moveTo>
                <a:cubicBezTo>
                  <a:pt x="4160" y="664"/>
                  <a:pt x="4168" y="667"/>
                  <a:pt x="4176" y="674"/>
                </a:cubicBezTo>
                <a:cubicBezTo>
                  <a:pt x="4171" y="676"/>
                  <a:pt x="4165" y="677"/>
                  <a:pt x="4160" y="678"/>
                </a:cubicBezTo>
                <a:cubicBezTo>
                  <a:pt x="4157" y="674"/>
                  <a:pt x="4155" y="670"/>
                  <a:pt x="4153" y="666"/>
                </a:cubicBezTo>
                <a:close/>
                <a:moveTo>
                  <a:pt x="4150" y="639"/>
                </a:moveTo>
                <a:cubicBezTo>
                  <a:pt x="4156" y="636"/>
                  <a:pt x="4163" y="635"/>
                  <a:pt x="4177" y="636"/>
                </a:cubicBezTo>
                <a:cubicBezTo>
                  <a:pt x="4185" y="637"/>
                  <a:pt x="4191" y="638"/>
                  <a:pt x="4196" y="640"/>
                </a:cubicBezTo>
                <a:cubicBezTo>
                  <a:pt x="4192" y="640"/>
                  <a:pt x="4188" y="641"/>
                  <a:pt x="4185" y="641"/>
                </a:cubicBezTo>
                <a:cubicBezTo>
                  <a:pt x="4170" y="647"/>
                  <a:pt x="4159" y="646"/>
                  <a:pt x="4150" y="639"/>
                </a:cubicBezTo>
                <a:close/>
                <a:moveTo>
                  <a:pt x="4146" y="634"/>
                </a:moveTo>
                <a:cubicBezTo>
                  <a:pt x="4144" y="632"/>
                  <a:pt x="4142" y="628"/>
                  <a:pt x="4141" y="625"/>
                </a:cubicBezTo>
                <a:cubicBezTo>
                  <a:pt x="4145" y="624"/>
                  <a:pt x="4151" y="624"/>
                  <a:pt x="4161" y="624"/>
                </a:cubicBezTo>
                <a:cubicBezTo>
                  <a:pt x="4162" y="624"/>
                  <a:pt x="4162" y="625"/>
                  <a:pt x="4163" y="625"/>
                </a:cubicBezTo>
                <a:cubicBezTo>
                  <a:pt x="4157" y="627"/>
                  <a:pt x="4151" y="630"/>
                  <a:pt x="4146" y="634"/>
                </a:cubicBezTo>
                <a:close/>
                <a:moveTo>
                  <a:pt x="4143" y="583"/>
                </a:moveTo>
                <a:cubicBezTo>
                  <a:pt x="4147" y="581"/>
                  <a:pt x="4150" y="580"/>
                  <a:pt x="4155" y="580"/>
                </a:cubicBezTo>
                <a:cubicBezTo>
                  <a:pt x="4156" y="580"/>
                  <a:pt x="4157" y="581"/>
                  <a:pt x="4158" y="582"/>
                </a:cubicBezTo>
                <a:cubicBezTo>
                  <a:pt x="4157" y="582"/>
                  <a:pt x="4157" y="582"/>
                  <a:pt x="4157" y="583"/>
                </a:cubicBezTo>
                <a:cubicBezTo>
                  <a:pt x="4153" y="583"/>
                  <a:pt x="4150" y="583"/>
                  <a:pt x="4148" y="585"/>
                </a:cubicBezTo>
                <a:cubicBezTo>
                  <a:pt x="4147" y="586"/>
                  <a:pt x="4146" y="586"/>
                  <a:pt x="4145" y="587"/>
                </a:cubicBezTo>
                <a:cubicBezTo>
                  <a:pt x="4144" y="585"/>
                  <a:pt x="4144" y="584"/>
                  <a:pt x="4143" y="583"/>
                </a:cubicBezTo>
                <a:close/>
                <a:moveTo>
                  <a:pt x="4133" y="558"/>
                </a:moveTo>
                <a:cubicBezTo>
                  <a:pt x="4130" y="556"/>
                  <a:pt x="4127" y="554"/>
                  <a:pt x="4124" y="553"/>
                </a:cubicBezTo>
                <a:cubicBezTo>
                  <a:pt x="4126" y="553"/>
                  <a:pt x="4128" y="553"/>
                  <a:pt x="4130" y="553"/>
                </a:cubicBezTo>
                <a:cubicBezTo>
                  <a:pt x="4140" y="552"/>
                  <a:pt x="4155" y="546"/>
                  <a:pt x="4169" y="545"/>
                </a:cubicBezTo>
                <a:cubicBezTo>
                  <a:pt x="4176" y="548"/>
                  <a:pt x="4183" y="552"/>
                  <a:pt x="4190" y="557"/>
                </a:cubicBezTo>
                <a:cubicBezTo>
                  <a:pt x="4170" y="558"/>
                  <a:pt x="4152" y="555"/>
                  <a:pt x="4133" y="558"/>
                </a:cubicBezTo>
                <a:close/>
                <a:moveTo>
                  <a:pt x="4127" y="537"/>
                </a:moveTo>
                <a:cubicBezTo>
                  <a:pt x="4130" y="536"/>
                  <a:pt x="4133" y="534"/>
                  <a:pt x="4135" y="534"/>
                </a:cubicBezTo>
                <a:cubicBezTo>
                  <a:pt x="4138" y="534"/>
                  <a:pt x="4140" y="535"/>
                  <a:pt x="4143" y="536"/>
                </a:cubicBezTo>
                <a:cubicBezTo>
                  <a:pt x="4137" y="538"/>
                  <a:pt x="4132" y="538"/>
                  <a:pt x="4127" y="537"/>
                </a:cubicBezTo>
                <a:close/>
                <a:moveTo>
                  <a:pt x="4185" y="548"/>
                </a:moveTo>
                <a:cubicBezTo>
                  <a:pt x="4185" y="548"/>
                  <a:pt x="4185" y="548"/>
                  <a:pt x="4185" y="548"/>
                </a:cubicBezTo>
                <a:cubicBezTo>
                  <a:pt x="4188" y="548"/>
                  <a:pt x="4191" y="548"/>
                  <a:pt x="4194" y="548"/>
                </a:cubicBezTo>
                <a:cubicBezTo>
                  <a:pt x="4196" y="550"/>
                  <a:pt x="4198" y="552"/>
                  <a:pt x="4199" y="556"/>
                </a:cubicBezTo>
                <a:cubicBezTo>
                  <a:pt x="4199" y="556"/>
                  <a:pt x="4198" y="556"/>
                  <a:pt x="4197" y="556"/>
                </a:cubicBezTo>
                <a:cubicBezTo>
                  <a:pt x="4193" y="553"/>
                  <a:pt x="4189" y="551"/>
                  <a:pt x="4185" y="548"/>
                </a:cubicBezTo>
                <a:close/>
                <a:moveTo>
                  <a:pt x="4200" y="529"/>
                </a:moveTo>
                <a:cubicBezTo>
                  <a:pt x="4197" y="526"/>
                  <a:pt x="4192" y="525"/>
                  <a:pt x="4187" y="525"/>
                </a:cubicBezTo>
                <a:cubicBezTo>
                  <a:pt x="4191" y="524"/>
                  <a:pt x="4194" y="523"/>
                  <a:pt x="4197" y="522"/>
                </a:cubicBezTo>
                <a:cubicBezTo>
                  <a:pt x="4202" y="524"/>
                  <a:pt x="4207" y="524"/>
                  <a:pt x="4211" y="525"/>
                </a:cubicBezTo>
                <a:cubicBezTo>
                  <a:pt x="4208" y="526"/>
                  <a:pt x="4206" y="527"/>
                  <a:pt x="4203" y="528"/>
                </a:cubicBezTo>
                <a:cubicBezTo>
                  <a:pt x="4202" y="529"/>
                  <a:pt x="4201" y="529"/>
                  <a:pt x="4200" y="529"/>
                </a:cubicBezTo>
                <a:close/>
                <a:moveTo>
                  <a:pt x="4169" y="524"/>
                </a:moveTo>
                <a:cubicBezTo>
                  <a:pt x="4164" y="524"/>
                  <a:pt x="4159" y="523"/>
                  <a:pt x="4155" y="521"/>
                </a:cubicBezTo>
                <a:cubicBezTo>
                  <a:pt x="4165" y="522"/>
                  <a:pt x="4173" y="523"/>
                  <a:pt x="4181" y="518"/>
                </a:cubicBezTo>
                <a:cubicBezTo>
                  <a:pt x="4184" y="519"/>
                  <a:pt x="4186" y="520"/>
                  <a:pt x="4189" y="520"/>
                </a:cubicBezTo>
                <a:cubicBezTo>
                  <a:pt x="4182" y="522"/>
                  <a:pt x="4176" y="524"/>
                  <a:pt x="4169" y="524"/>
                </a:cubicBezTo>
                <a:close/>
                <a:moveTo>
                  <a:pt x="4168" y="528"/>
                </a:moveTo>
                <a:cubicBezTo>
                  <a:pt x="4165" y="529"/>
                  <a:pt x="4162" y="530"/>
                  <a:pt x="4159" y="531"/>
                </a:cubicBezTo>
                <a:cubicBezTo>
                  <a:pt x="4158" y="531"/>
                  <a:pt x="4158" y="531"/>
                  <a:pt x="4158" y="531"/>
                </a:cubicBezTo>
                <a:cubicBezTo>
                  <a:pt x="4156" y="530"/>
                  <a:pt x="4154" y="530"/>
                  <a:pt x="4152" y="529"/>
                </a:cubicBezTo>
                <a:cubicBezTo>
                  <a:pt x="4141" y="525"/>
                  <a:pt x="4132" y="522"/>
                  <a:pt x="4124" y="522"/>
                </a:cubicBezTo>
                <a:cubicBezTo>
                  <a:pt x="4121" y="521"/>
                  <a:pt x="4118" y="519"/>
                  <a:pt x="4115" y="517"/>
                </a:cubicBezTo>
                <a:cubicBezTo>
                  <a:pt x="4122" y="518"/>
                  <a:pt x="4128" y="519"/>
                  <a:pt x="4135" y="520"/>
                </a:cubicBezTo>
                <a:cubicBezTo>
                  <a:pt x="4137" y="520"/>
                  <a:pt x="4138" y="521"/>
                  <a:pt x="4140" y="521"/>
                </a:cubicBezTo>
                <a:cubicBezTo>
                  <a:pt x="4151" y="525"/>
                  <a:pt x="4158" y="528"/>
                  <a:pt x="4168" y="528"/>
                </a:cubicBezTo>
                <a:close/>
                <a:moveTo>
                  <a:pt x="4093" y="501"/>
                </a:moveTo>
                <a:cubicBezTo>
                  <a:pt x="4093" y="501"/>
                  <a:pt x="4093" y="501"/>
                  <a:pt x="4092" y="500"/>
                </a:cubicBezTo>
                <a:cubicBezTo>
                  <a:pt x="4098" y="497"/>
                  <a:pt x="4104" y="494"/>
                  <a:pt x="4110" y="491"/>
                </a:cubicBezTo>
                <a:cubicBezTo>
                  <a:pt x="4120" y="497"/>
                  <a:pt x="4129" y="502"/>
                  <a:pt x="4140" y="505"/>
                </a:cubicBezTo>
                <a:cubicBezTo>
                  <a:pt x="4142" y="506"/>
                  <a:pt x="4143" y="506"/>
                  <a:pt x="4145" y="507"/>
                </a:cubicBezTo>
                <a:cubicBezTo>
                  <a:pt x="4128" y="504"/>
                  <a:pt x="4111" y="500"/>
                  <a:pt x="4093" y="501"/>
                </a:cubicBezTo>
                <a:close/>
                <a:moveTo>
                  <a:pt x="4094" y="525"/>
                </a:moveTo>
                <a:cubicBezTo>
                  <a:pt x="4095" y="527"/>
                  <a:pt x="4096" y="530"/>
                  <a:pt x="4096" y="534"/>
                </a:cubicBezTo>
                <a:cubicBezTo>
                  <a:pt x="4095" y="535"/>
                  <a:pt x="4094" y="537"/>
                  <a:pt x="4093" y="538"/>
                </a:cubicBezTo>
                <a:cubicBezTo>
                  <a:pt x="4085" y="535"/>
                  <a:pt x="4078" y="533"/>
                  <a:pt x="4070" y="530"/>
                </a:cubicBezTo>
                <a:cubicBezTo>
                  <a:pt x="4072" y="530"/>
                  <a:pt x="4074" y="531"/>
                  <a:pt x="4076" y="530"/>
                </a:cubicBezTo>
                <a:cubicBezTo>
                  <a:pt x="4083" y="530"/>
                  <a:pt x="4088" y="527"/>
                  <a:pt x="4094" y="525"/>
                </a:cubicBezTo>
                <a:close/>
                <a:moveTo>
                  <a:pt x="4064" y="523"/>
                </a:moveTo>
                <a:cubicBezTo>
                  <a:pt x="4065" y="523"/>
                  <a:pt x="4065" y="522"/>
                  <a:pt x="4065" y="522"/>
                </a:cubicBezTo>
                <a:cubicBezTo>
                  <a:pt x="4068" y="521"/>
                  <a:pt x="4071" y="520"/>
                  <a:pt x="4074" y="519"/>
                </a:cubicBezTo>
                <a:cubicBezTo>
                  <a:pt x="4077" y="519"/>
                  <a:pt x="4081" y="518"/>
                  <a:pt x="4084" y="517"/>
                </a:cubicBezTo>
                <a:cubicBezTo>
                  <a:pt x="4086" y="518"/>
                  <a:pt x="4088" y="519"/>
                  <a:pt x="4090" y="520"/>
                </a:cubicBezTo>
                <a:cubicBezTo>
                  <a:pt x="4081" y="523"/>
                  <a:pt x="4072" y="525"/>
                  <a:pt x="4064" y="523"/>
                </a:cubicBezTo>
                <a:close/>
                <a:moveTo>
                  <a:pt x="4072" y="559"/>
                </a:moveTo>
                <a:cubicBezTo>
                  <a:pt x="4073" y="560"/>
                  <a:pt x="4074" y="560"/>
                  <a:pt x="4076" y="560"/>
                </a:cubicBezTo>
                <a:cubicBezTo>
                  <a:pt x="4074" y="563"/>
                  <a:pt x="4071" y="565"/>
                  <a:pt x="4069" y="566"/>
                </a:cubicBezTo>
                <a:cubicBezTo>
                  <a:pt x="4067" y="563"/>
                  <a:pt x="4066" y="560"/>
                  <a:pt x="4064" y="556"/>
                </a:cubicBezTo>
                <a:cubicBezTo>
                  <a:pt x="4066" y="557"/>
                  <a:pt x="4068" y="558"/>
                  <a:pt x="4072" y="559"/>
                </a:cubicBezTo>
                <a:close/>
                <a:moveTo>
                  <a:pt x="4080" y="643"/>
                </a:moveTo>
                <a:cubicBezTo>
                  <a:pt x="4084" y="648"/>
                  <a:pt x="4089" y="652"/>
                  <a:pt x="4093" y="657"/>
                </a:cubicBezTo>
                <a:cubicBezTo>
                  <a:pt x="4091" y="658"/>
                  <a:pt x="4089" y="659"/>
                  <a:pt x="4088" y="660"/>
                </a:cubicBezTo>
                <a:cubicBezTo>
                  <a:pt x="4085" y="660"/>
                  <a:pt x="4083" y="660"/>
                  <a:pt x="4080" y="660"/>
                </a:cubicBezTo>
                <a:cubicBezTo>
                  <a:pt x="4075" y="655"/>
                  <a:pt x="4071" y="651"/>
                  <a:pt x="4066" y="646"/>
                </a:cubicBezTo>
                <a:cubicBezTo>
                  <a:pt x="4071" y="644"/>
                  <a:pt x="4075" y="643"/>
                  <a:pt x="4080" y="643"/>
                </a:cubicBezTo>
                <a:close/>
                <a:moveTo>
                  <a:pt x="4073" y="677"/>
                </a:moveTo>
                <a:cubicBezTo>
                  <a:pt x="4078" y="676"/>
                  <a:pt x="4082" y="674"/>
                  <a:pt x="4086" y="672"/>
                </a:cubicBezTo>
                <a:cubicBezTo>
                  <a:pt x="4092" y="678"/>
                  <a:pt x="4098" y="686"/>
                  <a:pt x="4103" y="693"/>
                </a:cubicBezTo>
                <a:cubicBezTo>
                  <a:pt x="4094" y="696"/>
                  <a:pt x="4085" y="697"/>
                  <a:pt x="4076" y="696"/>
                </a:cubicBezTo>
                <a:cubicBezTo>
                  <a:pt x="4072" y="690"/>
                  <a:pt x="4071" y="684"/>
                  <a:pt x="4073" y="677"/>
                </a:cubicBezTo>
                <a:close/>
                <a:moveTo>
                  <a:pt x="4086" y="710"/>
                </a:moveTo>
                <a:cubicBezTo>
                  <a:pt x="4091" y="714"/>
                  <a:pt x="4096" y="718"/>
                  <a:pt x="4103" y="722"/>
                </a:cubicBezTo>
                <a:cubicBezTo>
                  <a:pt x="4103" y="722"/>
                  <a:pt x="4104" y="722"/>
                  <a:pt x="4104" y="722"/>
                </a:cubicBezTo>
                <a:cubicBezTo>
                  <a:pt x="4096" y="722"/>
                  <a:pt x="4089" y="724"/>
                  <a:pt x="4081" y="725"/>
                </a:cubicBezTo>
                <a:cubicBezTo>
                  <a:pt x="4069" y="717"/>
                  <a:pt x="4053" y="711"/>
                  <a:pt x="4047" y="698"/>
                </a:cubicBezTo>
                <a:cubicBezTo>
                  <a:pt x="4060" y="700"/>
                  <a:pt x="4073" y="705"/>
                  <a:pt x="4086" y="710"/>
                </a:cubicBezTo>
                <a:close/>
                <a:moveTo>
                  <a:pt x="4083" y="750"/>
                </a:moveTo>
                <a:cubicBezTo>
                  <a:pt x="4080" y="745"/>
                  <a:pt x="4075" y="743"/>
                  <a:pt x="4071" y="742"/>
                </a:cubicBezTo>
                <a:cubicBezTo>
                  <a:pt x="4070" y="741"/>
                  <a:pt x="4069" y="740"/>
                  <a:pt x="4069" y="739"/>
                </a:cubicBezTo>
                <a:cubicBezTo>
                  <a:pt x="4075" y="739"/>
                  <a:pt x="4080" y="738"/>
                  <a:pt x="4086" y="738"/>
                </a:cubicBezTo>
                <a:cubicBezTo>
                  <a:pt x="4090" y="742"/>
                  <a:pt x="4092" y="745"/>
                  <a:pt x="4095" y="750"/>
                </a:cubicBezTo>
                <a:cubicBezTo>
                  <a:pt x="4091" y="749"/>
                  <a:pt x="4087" y="750"/>
                  <a:pt x="4083" y="750"/>
                </a:cubicBezTo>
                <a:close/>
                <a:moveTo>
                  <a:pt x="4101" y="764"/>
                </a:moveTo>
                <a:cubicBezTo>
                  <a:pt x="4102" y="766"/>
                  <a:pt x="4103" y="769"/>
                  <a:pt x="4103" y="773"/>
                </a:cubicBezTo>
                <a:cubicBezTo>
                  <a:pt x="4104" y="777"/>
                  <a:pt x="4104" y="782"/>
                  <a:pt x="4105" y="785"/>
                </a:cubicBezTo>
                <a:cubicBezTo>
                  <a:pt x="4103" y="785"/>
                  <a:pt x="4101" y="783"/>
                  <a:pt x="4099" y="782"/>
                </a:cubicBezTo>
                <a:cubicBezTo>
                  <a:pt x="4097" y="781"/>
                  <a:pt x="4096" y="780"/>
                  <a:pt x="4095" y="779"/>
                </a:cubicBezTo>
                <a:cubicBezTo>
                  <a:pt x="4097" y="773"/>
                  <a:pt x="4100" y="768"/>
                  <a:pt x="4101" y="764"/>
                </a:cubicBezTo>
                <a:close/>
                <a:moveTo>
                  <a:pt x="4076" y="820"/>
                </a:moveTo>
                <a:cubicBezTo>
                  <a:pt x="4076" y="820"/>
                  <a:pt x="4076" y="820"/>
                  <a:pt x="4076" y="820"/>
                </a:cubicBezTo>
                <a:cubicBezTo>
                  <a:pt x="4075" y="818"/>
                  <a:pt x="4074" y="816"/>
                  <a:pt x="4073" y="814"/>
                </a:cubicBezTo>
                <a:cubicBezTo>
                  <a:pt x="4076" y="815"/>
                  <a:pt x="4078" y="816"/>
                  <a:pt x="4081" y="817"/>
                </a:cubicBezTo>
                <a:cubicBezTo>
                  <a:pt x="4082" y="820"/>
                  <a:pt x="4083" y="823"/>
                  <a:pt x="4086" y="825"/>
                </a:cubicBezTo>
                <a:cubicBezTo>
                  <a:pt x="4083" y="823"/>
                  <a:pt x="4080" y="821"/>
                  <a:pt x="4076" y="820"/>
                </a:cubicBezTo>
                <a:close/>
                <a:moveTo>
                  <a:pt x="4102" y="825"/>
                </a:moveTo>
                <a:cubicBezTo>
                  <a:pt x="4099" y="821"/>
                  <a:pt x="4094" y="818"/>
                  <a:pt x="4089" y="815"/>
                </a:cubicBezTo>
                <a:cubicBezTo>
                  <a:pt x="4088" y="813"/>
                  <a:pt x="4087" y="811"/>
                  <a:pt x="4086" y="808"/>
                </a:cubicBezTo>
                <a:cubicBezTo>
                  <a:pt x="4086" y="805"/>
                  <a:pt x="4087" y="800"/>
                  <a:pt x="4088" y="795"/>
                </a:cubicBezTo>
                <a:cubicBezTo>
                  <a:pt x="4095" y="799"/>
                  <a:pt x="4104" y="799"/>
                  <a:pt x="4114" y="798"/>
                </a:cubicBezTo>
                <a:cubicBezTo>
                  <a:pt x="4118" y="802"/>
                  <a:pt x="4124" y="805"/>
                  <a:pt x="4130" y="806"/>
                </a:cubicBezTo>
                <a:cubicBezTo>
                  <a:pt x="4130" y="812"/>
                  <a:pt x="4130" y="819"/>
                  <a:pt x="4131" y="824"/>
                </a:cubicBezTo>
                <a:cubicBezTo>
                  <a:pt x="4122" y="825"/>
                  <a:pt x="4111" y="827"/>
                  <a:pt x="4102" y="825"/>
                </a:cubicBezTo>
                <a:close/>
                <a:moveTo>
                  <a:pt x="4120" y="786"/>
                </a:moveTo>
                <a:cubicBezTo>
                  <a:pt x="4121" y="787"/>
                  <a:pt x="4122" y="788"/>
                  <a:pt x="4123" y="788"/>
                </a:cubicBezTo>
                <a:cubicBezTo>
                  <a:pt x="4120" y="788"/>
                  <a:pt x="4118" y="788"/>
                  <a:pt x="4116" y="788"/>
                </a:cubicBezTo>
                <a:cubicBezTo>
                  <a:pt x="4115" y="787"/>
                  <a:pt x="4115" y="786"/>
                  <a:pt x="4114" y="784"/>
                </a:cubicBezTo>
                <a:cubicBezTo>
                  <a:pt x="4110" y="775"/>
                  <a:pt x="4110" y="769"/>
                  <a:pt x="4108" y="760"/>
                </a:cubicBezTo>
                <a:cubicBezTo>
                  <a:pt x="4108" y="760"/>
                  <a:pt x="4108" y="759"/>
                  <a:pt x="4107" y="758"/>
                </a:cubicBezTo>
                <a:cubicBezTo>
                  <a:pt x="4114" y="762"/>
                  <a:pt x="4118" y="769"/>
                  <a:pt x="4119" y="781"/>
                </a:cubicBezTo>
                <a:cubicBezTo>
                  <a:pt x="4117" y="782"/>
                  <a:pt x="4117" y="785"/>
                  <a:pt x="4120" y="786"/>
                </a:cubicBezTo>
                <a:close/>
                <a:moveTo>
                  <a:pt x="4155" y="775"/>
                </a:moveTo>
                <a:cubicBezTo>
                  <a:pt x="4155" y="777"/>
                  <a:pt x="4156" y="779"/>
                  <a:pt x="4157" y="781"/>
                </a:cubicBezTo>
                <a:cubicBezTo>
                  <a:pt x="4148" y="784"/>
                  <a:pt x="4139" y="787"/>
                  <a:pt x="4130" y="788"/>
                </a:cubicBezTo>
                <a:cubicBezTo>
                  <a:pt x="4129" y="786"/>
                  <a:pt x="4128" y="785"/>
                  <a:pt x="4126" y="783"/>
                </a:cubicBezTo>
                <a:cubicBezTo>
                  <a:pt x="4139" y="772"/>
                  <a:pt x="4126" y="755"/>
                  <a:pt x="4111" y="751"/>
                </a:cubicBezTo>
                <a:cubicBezTo>
                  <a:pt x="4109" y="751"/>
                  <a:pt x="4106" y="750"/>
                  <a:pt x="4104" y="750"/>
                </a:cubicBezTo>
                <a:cubicBezTo>
                  <a:pt x="4102" y="746"/>
                  <a:pt x="4099" y="743"/>
                  <a:pt x="4097" y="739"/>
                </a:cubicBezTo>
                <a:cubicBezTo>
                  <a:pt x="4106" y="741"/>
                  <a:pt x="4116" y="744"/>
                  <a:pt x="4128" y="753"/>
                </a:cubicBezTo>
                <a:cubicBezTo>
                  <a:pt x="4137" y="759"/>
                  <a:pt x="4139" y="768"/>
                  <a:pt x="4150" y="774"/>
                </a:cubicBezTo>
                <a:cubicBezTo>
                  <a:pt x="4151" y="774"/>
                  <a:pt x="4153" y="775"/>
                  <a:pt x="4155" y="775"/>
                </a:cubicBezTo>
                <a:close/>
                <a:moveTo>
                  <a:pt x="4148" y="755"/>
                </a:moveTo>
                <a:cubicBezTo>
                  <a:pt x="4144" y="752"/>
                  <a:pt x="4138" y="748"/>
                  <a:pt x="4132" y="742"/>
                </a:cubicBezTo>
                <a:cubicBezTo>
                  <a:pt x="4127" y="738"/>
                  <a:pt x="4124" y="732"/>
                  <a:pt x="4119" y="728"/>
                </a:cubicBezTo>
                <a:cubicBezTo>
                  <a:pt x="4125" y="730"/>
                  <a:pt x="4131" y="731"/>
                  <a:pt x="4137" y="731"/>
                </a:cubicBezTo>
                <a:cubicBezTo>
                  <a:pt x="4139" y="732"/>
                  <a:pt x="4142" y="732"/>
                  <a:pt x="4144" y="732"/>
                </a:cubicBezTo>
                <a:cubicBezTo>
                  <a:pt x="4145" y="740"/>
                  <a:pt x="4147" y="747"/>
                  <a:pt x="4148" y="755"/>
                </a:cubicBezTo>
                <a:close/>
                <a:moveTo>
                  <a:pt x="4143" y="699"/>
                </a:moveTo>
                <a:cubicBezTo>
                  <a:pt x="4142" y="694"/>
                  <a:pt x="4141" y="689"/>
                  <a:pt x="4140" y="685"/>
                </a:cubicBezTo>
                <a:cubicBezTo>
                  <a:pt x="4145" y="686"/>
                  <a:pt x="4151" y="685"/>
                  <a:pt x="4157" y="684"/>
                </a:cubicBezTo>
                <a:cubicBezTo>
                  <a:pt x="4157" y="685"/>
                  <a:pt x="4158" y="685"/>
                  <a:pt x="4158" y="686"/>
                </a:cubicBezTo>
                <a:cubicBezTo>
                  <a:pt x="4159" y="690"/>
                  <a:pt x="4160" y="696"/>
                  <a:pt x="4163" y="700"/>
                </a:cubicBezTo>
                <a:cubicBezTo>
                  <a:pt x="4158" y="701"/>
                  <a:pt x="4153" y="702"/>
                  <a:pt x="4143" y="699"/>
                </a:cubicBezTo>
                <a:close/>
                <a:moveTo>
                  <a:pt x="4172" y="694"/>
                </a:moveTo>
                <a:cubicBezTo>
                  <a:pt x="4169" y="692"/>
                  <a:pt x="4166" y="689"/>
                  <a:pt x="4162" y="685"/>
                </a:cubicBezTo>
                <a:cubicBezTo>
                  <a:pt x="4162" y="685"/>
                  <a:pt x="4162" y="684"/>
                  <a:pt x="4162" y="684"/>
                </a:cubicBezTo>
                <a:cubicBezTo>
                  <a:pt x="4168" y="682"/>
                  <a:pt x="4174" y="681"/>
                  <a:pt x="4180" y="678"/>
                </a:cubicBezTo>
                <a:cubicBezTo>
                  <a:pt x="4182" y="680"/>
                  <a:pt x="4184" y="682"/>
                  <a:pt x="4186" y="685"/>
                </a:cubicBezTo>
                <a:cubicBezTo>
                  <a:pt x="4181" y="687"/>
                  <a:pt x="4177" y="690"/>
                  <a:pt x="4172" y="694"/>
                </a:cubicBezTo>
                <a:close/>
                <a:moveTo>
                  <a:pt x="4183" y="649"/>
                </a:moveTo>
                <a:cubicBezTo>
                  <a:pt x="4188" y="648"/>
                  <a:pt x="4195" y="647"/>
                  <a:pt x="4201" y="647"/>
                </a:cubicBezTo>
                <a:cubicBezTo>
                  <a:pt x="4204" y="651"/>
                  <a:pt x="4208" y="655"/>
                  <a:pt x="4211" y="659"/>
                </a:cubicBezTo>
                <a:cubicBezTo>
                  <a:pt x="4206" y="661"/>
                  <a:pt x="4201" y="663"/>
                  <a:pt x="4195" y="666"/>
                </a:cubicBezTo>
                <a:cubicBezTo>
                  <a:pt x="4195" y="665"/>
                  <a:pt x="4195" y="664"/>
                  <a:pt x="4194" y="663"/>
                </a:cubicBezTo>
                <a:cubicBezTo>
                  <a:pt x="4191" y="659"/>
                  <a:pt x="4192" y="654"/>
                  <a:pt x="4186" y="650"/>
                </a:cubicBezTo>
                <a:cubicBezTo>
                  <a:pt x="4185" y="649"/>
                  <a:pt x="4184" y="649"/>
                  <a:pt x="4183" y="649"/>
                </a:cubicBezTo>
                <a:close/>
                <a:moveTo>
                  <a:pt x="4228" y="636"/>
                </a:moveTo>
                <a:cubicBezTo>
                  <a:pt x="4218" y="637"/>
                  <a:pt x="4209" y="635"/>
                  <a:pt x="4201" y="631"/>
                </a:cubicBezTo>
                <a:cubicBezTo>
                  <a:pt x="4214" y="634"/>
                  <a:pt x="4228" y="636"/>
                  <a:pt x="4243" y="636"/>
                </a:cubicBezTo>
                <a:cubicBezTo>
                  <a:pt x="4243" y="637"/>
                  <a:pt x="4244" y="638"/>
                  <a:pt x="4244" y="639"/>
                </a:cubicBezTo>
                <a:cubicBezTo>
                  <a:pt x="4238" y="639"/>
                  <a:pt x="4233" y="638"/>
                  <a:pt x="4228" y="636"/>
                </a:cubicBezTo>
                <a:close/>
                <a:moveTo>
                  <a:pt x="4244" y="646"/>
                </a:moveTo>
                <a:cubicBezTo>
                  <a:pt x="4245" y="649"/>
                  <a:pt x="4245" y="653"/>
                  <a:pt x="4245" y="656"/>
                </a:cubicBezTo>
                <a:cubicBezTo>
                  <a:pt x="4241" y="656"/>
                  <a:pt x="4238" y="655"/>
                  <a:pt x="4234" y="655"/>
                </a:cubicBezTo>
                <a:cubicBezTo>
                  <a:pt x="4234" y="653"/>
                  <a:pt x="4233" y="651"/>
                  <a:pt x="4232" y="648"/>
                </a:cubicBezTo>
                <a:cubicBezTo>
                  <a:pt x="4236" y="648"/>
                  <a:pt x="4240" y="647"/>
                  <a:pt x="4244" y="646"/>
                </a:cubicBezTo>
                <a:close/>
                <a:moveTo>
                  <a:pt x="4217" y="657"/>
                </a:moveTo>
                <a:cubicBezTo>
                  <a:pt x="4214" y="654"/>
                  <a:pt x="4211" y="651"/>
                  <a:pt x="4208" y="648"/>
                </a:cubicBezTo>
                <a:cubicBezTo>
                  <a:pt x="4215" y="649"/>
                  <a:pt x="4219" y="651"/>
                  <a:pt x="4221" y="656"/>
                </a:cubicBezTo>
                <a:cubicBezTo>
                  <a:pt x="4220" y="656"/>
                  <a:pt x="4218" y="657"/>
                  <a:pt x="4217" y="657"/>
                </a:cubicBezTo>
                <a:close/>
                <a:moveTo>
                  <a:pt x="4220" y="667"/>
                </a:moveTo>
                <a:cubicBezTo>
                  <a:pt x="4215" y="669"/>
                  <a:pt x="4209" y="672"/>
                  <a:pt x="4204" y="676"/>
                </a:cubicBezTo>
                <a:cubicBezTo>
                  <a:pt x="4202" y="677"/>
                  <a:pt x="4201" y="678"/>
                  <a:pt x="4199" y="680"/>
                </a:cubicBezTo>
                <a:cubicBezTo>
                  <a:pt x="4197" y="679"/>
                  <a:pt x="4195" y="679"/>
                  <a:pt x="4194" y="677"/>
                </a:cubicBezTo>
                <a:cubicBezTo>
                  <a:pt x="4193" y="676"/>
                  <a:pt x="4194" y="674"/>
                  <a:pt x="4194" y="672"/>
                </a:cubicBezTo>
                <a:cubicBezTo>
                  <a:pt x="4196" y="672"/>
                  <a:pt x="4197" y="671"/>
                  <a:pt x="4199" y="670"/>
                </a:cubicBezTo>
                <a:cubicBezTo>
                  <a:pt x="4205" y="667"/>
                  <a:pt x="4211" y="665"/>
                  <a:pt x="4216" y="664"/>
                </a:cubicBezTo>
                <a:cubicBezTo>
                  <a:pt x="4218" y="665"/>
                  <a:pt x="4219" y="666"/>
                  <a:pt x="4220" y="667"/>
                </a:cubicBezTo>
                <a:close/>
                <a:moveTo>
                  <a:pt x="4187" y="697"/>
                </a:moveTo>
                <a:cubicBezTo>
                  <a:pt x="4191" y="694"/>
                  <a:pt x="4194" y="691"/>
                  <a:pt x="4198" y="688"/>
                </a:cubicBezTo>
                <a:cubicBezTo>
                  <a:pt x="4202" y="687"/>
                  <a:pt x="4205" y="688"/>
                  <a:pt x="4209" y="688"/>
                </a:cubicBezTo>
                <a:cubicBezTo>
                  <a:pt x="4207" y="691"/>
                  <a:pt x="4205" y="694"/>
                  <a:pt x="4203" y="697"/>
                </a:cubicBezTo>
                <a:cubicBezTo>
                  <a:pt x="4202" y="698"/>
                  <a:pt x="4201" y="699"/>
                  <a:pt x="4199" y="700"/>
                </a:cubicBezTo>
                <a:cubicBezTo>
                  <a:pt x="4195" y="699"/>
                  <a:pt x="4191" y="698"/>
                  <a:pt x="4187" y="697"/>
                </a:cubicBezTo>
                <a:close/>
                <a:moveTo>
                  <a:pt x="4265" y="719"/>
                </a:moveTo>
                <a:cubicBezTo>
                  <a:pt x="4258" y="718"/>
                  <a:pt x="4249" y="718"/>
                  <a:pt x="4241" y="717"/>
                </a:cubicBezTo>
                <a:cubicBezTo>
                  <a:pt x="4226" y="715"/>
                  <a:pt x="4213" y="706"/>
                  <a:pt x="4200" y="700"/>
                </a:cubicBezTo>
                <a:cubicBezTo>
                  <a:pt x="4205" y="697"/>
                  <a:pt x="4210" y="693"/>
                  <a:pt x="4214" y="690"/>
                </a:cubicBezTo>
                <a:cubicBezTo>
                  <a:pt x="4225" y="693"/>
                  <a:pt x="4236" y="698"/>
                  <a:pt x="4246" y="703"/>
                </a:cubicBezTo>
                <a:cubicBezTo>
                  <a:pt x="4247" y="704"/>
                  <a:pt x="4247" y="703"/>
                  <a:pt x="4247" y="703"/>
                </a:cubicBezTo>
                <a:cubicBezTo>
                  <a:pt x="4239" y="696"/>
                  <a:pt x="4229" y="690"/>
                  <a:pt x="4219" y="686"/>
                </a:cubicBezTo>
                <a:cubicBezTo>
                  <a:pt x="4221" y="684"/>
                  <a:pt x="4222" y="683"/>
                  <a:pt x="4224" y="681"/>
                </a:cubicBezTo>
                <a:cubicBezTo>
                  <a:pt x="4230" y="680"/>
                  <a:pt x="4236" y="680"/>
                  <a:pt x="4242" y="680"/>
                </a:cubicBezTo>
                <a:cubicBezTo>
                  <a:pt x="4246" y="681"/>
                  <a:pt x="4250" y="683"/>
                  <a:pt x="4254" y="684"/>
                </a:cubicBezTo>
                <a:cubicBezTo>
                  <a:pt x="4253" y="691"/>
                  <a:pt x="4254" y="699"/>
                  <a:pt x="4257" y="706"/>
                </a:cubicBezTo>
                <a:cubicBezTo>
                  <a:pt x="4259" y="711"/>
                  <a:pt x="4262" y="716"/>
                  <a:pt x="4265" y="719"/>
                </a:cubicBezTo>
                <a:close/>
                <a:moveTo>
                  <a:pt x="4256" y="676"/>
                </a:moveTo>
                <a:cubicBezTo>
                  <a:pt x="4251" y="675"/>
                  <a:pt x="4247" y="675"/>
                  <a:pt x="4242" y="675"/>
                </a:cubicBezTo>
                <a:cubicBezTo>
                  <a:pt x="4241" y="674"/>
                  <a:pt x="4241" y="674"/>
                  <a:pt x="4240" y="674"/>
                </a:cubicBezTo>
                <a:cubicBezTo>
                  <a:pt x="4237" y="672"/>
                  <a:pt x="4235" y="671"/>
                  <a:pt x="4232" y="669"/>
                </a:cubicBezTo>
                <a:cubicBezTo>
                  <a:pt x="4232" y="669"/>
                  <a:pt x="4232" y="668"/>
                  <a:pt x="4233" y="668"/>
                </a:cubicBezTo>
                <a:cubicBezTo>
                  <a:pt x="4237" y="666"/>
                  <a:pt x="4242" y="665"/>
                  <a:pt x="4247" y="664"/>
                </a:cubicBezTo>
                <a:cubicBezTo>
                  <a:pt x="4247" y="664"/>
                  <a:pt x="4247" y="664"/>
                  <a:pt x="4247" y="664"/>
                </a:cubicBezTo>
                <a:cubicBezTo>
                  <a:pt x="4249" y="668"/>
                  <a:pt x="4253" y="671"/>
                  <a:pt x="4257" y="672"/>
                </a:cubicBezTo>
                <a:cubicBezTo>
                  <a:pt x="4257" y="673"/>
                  <a:pt x="4256" y="675"/>
                  <a:pt x="4256" y="676"/>
                </a:cubicBezTo>
                <a:close/>
                <a:moveTo>
                  <a:pt x="4246" y="605"/>
                </a:moveTo>
                <a:cubicBezTo>
                  <a:pt x="4231" y="604"/>
                  <a:pt x="4217" y="599"/>
                  <a:pt x="4203" y="599"/>
                </a:cubicBezTo>
                <a:cubicBezTo>
                  <a:pt x="4200" y="599"/>
                  <a:pt x="4198" y="599"/>
                  <a:pt x="4196" y="600"/>
                </a:cubicBezTo>
                <a:cubicBezTo>
                  <a:pt x="4189" y="597"/>
                  <a:pt x="4183" y="595"/>
                  <a:pt x="4177" y="591"/>
                </a:cubicBezTo>
                <a:cubicBezTo>
                  <a:pt x="4174" y="588"/>
                  <a:pt x="4171" y="585"/>
                  <a:pt x="4167" y="582"/>
                </a:cubicBezTo>
                <a:cubicBezTo>
                  <a:pt x="4168" y="581"/>
                  <a:pt x="4170" y="580"/>
                  <a:pt x="4171" y="579"/>
                </a:cubicBezTo>
                <a:cubicBezTo>
                  <a:pt x="4196" y="582"/>
                  <a:pt x="4216" y="598"/>
                  <a:pt x="4242" y="597"/>
                </a:cubicBezTo>
                <a:cubicBezTo>
                  <a:pt x="4251" y="596"/>
                  <a:pt x="4259" y="593"/>
                  <a:pt x="4266" y="589"/>
                </a:cubicBezTo>
                <a:cubicBezTo>
                  <a:pt x="4269" y="592"/>
                  <a:pt x="4272" y="595"/>
                  <a:pt x="4274" y="599"/>
                </a:cubicBezTo>
                <a:cubicBezTo>
                  <a:pt x="4266" y="602"/>
                  <a:pt x="4257" y="605"/>
                  <a:pt x="4246" y="605"/>
                </a:cubicBezTo>
                <a:close/>
                <a:moveTo>
                  <a:pt x="4301" y="617"/>
                </a:moveTo>
                <a:cubicBezTo>
                  <a:pt x="4298" y="618"/>
                  <a:pt x="4296" y="618"/>
                  <a:pt x="4293" y="619"/>
                </a:cubicBezTo>
                <a:cubicBezTo>
                  <a:pt x="4291" y="620"/>
                  <a:pt x="4289" y="620"/>
                  <a:pt x="4288" y="620"/>
                </a:cubicBezTo>
                <a:cubicBezTo>
                  <a:pt x="4287" y="615"/>
                  <a:pt x="4286" y="610"/>
                  <a:pt x="4283" y="604"/>
                </a:cubicBezTo>
                <a:cubicBezTo>
                  <a:pt x="4295" y="599"/>
                  <a:pt x="4306" y="592"/>
                  <a:pt x="4319" y="590"/>
                </a:cubicBezTo>
                <a:cubicBezTo>
                  <a:pt x="4325" y="589"/>
                  <a:pt x="4330" y="589"/>
                  <a:pt x="4334" y="589"/>
                </a:cubicBezTo>
                <a:cubicBezTo>
                  <a:pt x="4331" y="601"/>
                  <a:pt x="4326" y="613"/>
                  <a:pt x="4319" y="623"/>
                </a:cubicBezTo>
                <a:cubicBezTo>
                  <a:pt x="4316" y="622"/>
                  <a:pt x="4314" y="620"/>
                  <a:pt x="4311" y="619"/>
                </a:cubicBezTo>
                <a:cubicBezTo>
                  <a:pt x="4308" y="619"/>
                  <a:pt x="4304" y="618"/>
                  <a:pt x="4301" y="617"/>
                </a:cubicBezTo>
                <a:close/>
                <a:moveTo>
                  <a:pt x="4311" y="634"/>
                </a:moveTo>
                <a:cubicBezTo>
                  <a:pt x="4310" y="635"/>
                  <a:pt x="4309" y="635"/>
                  <a:pt x="4308" y="636"/>
                </a:cubicBezTo>
                <a:cubicBezTo>
                  <a:pt x="4301" y="635"/>
                  <a:pt x="4293" y="635"/>
                  <a:pt x="4286" y="635"/>
                </a:cubicBezTo>
                <a:cubicBezTo>
                  <a:pt x="4286" y="634"/>
                  <a:pt x="4287" y="634"/>
                  <a:pt x="4287" y="633"/>
                </a:cubicBezTo>
                <a:cubicBezTo>
                  <a:pt x="4287" y="632"/>
                  <a:pt x="4287" y="631"/>
                  <a:pt x="4287" y="630"/>
                </a:cubicBezTo>
                <a:cubicBezTo>
                  <a:pt x="4298" y="631"/>
                  <a:pt x="4305" y="632"/>
                  <a:pt x="4311" y="634"/>
                </a:cubicBezTo>
                <a:close/>
                <a:moveTo>
                  <a:pt x="4306" y="586"/>
                </a:moveTo>
                <a:cubicBezTo>
                  <a:pt x="4296" y="588"/>
                  <a:pt x="4288" y="592"/>
                  <a:pt x="4279" y="596"/>
                </a:cubicBezTo>
                <a:cubicBezTo>
                  <a:pt x="4276" y="593"/>
                  <a:pt x="4274" y="589"/>
                  <a:pt x="4271" y="586"/>
                </a:cubicBezTo>
                <a:cubicBezTo>
                  <a:pt x="4289" y="584"/>
                  <a:pt x="4307" y="579"/>
                  <a:pt x="4324" y="569"/>
                </a:cubicBezTo>
                <a:cubicBezTo>
                  <a:pt x="4325" y="569"/>
                  <a:pt x="4325" y="569"/>
                  <a:pt x="4324" y="569"/>
                </a:cubicBezTo>
                <a:cubicBezTo>
                  <a:pt x="4315" y="572"/>
                  <a:pt x="4296" y="579"/>
                  <a:pt x="4276" y="582"/>
                </a:cubicBezTo>
                <a:cubicBezTo>
                  <a:pt x="4286" y="574"/>
                  <a:pt x="4294" y="562"/>
                  <a:pt x="4299" y="550"/>
                </a:cubicBezTo>
                <a:cubicBezTo>
                  <a:pt x="4314" y="550"/>
                  <a:pt x="4328" y="554"/>
                  <a:pt x="4341" y="560"/>
                </a:cubicBezTo>
                <a:cubicBezTo>
                  <a:pt x="4339" y="568"/>
                  <a:pt x="4338" y="576"/>
                  <a:pt x="4335" y="584"/>
                </a:cubicBezTo>
                <a:cubicBezTo>
                  <a:pt x="4326" y="584"/>
                  <a:pt x="4316" y="584"/>
                  <a:pt x="4306" y="586"/>
                </a:cubicBezTo>
                <a:close/>
                <a:moveTo>
                  <a:pt x="4270" y="615"/>
                </a:moveTo>
                <a:cubicBezTo>
                  <a:pt x="4270" y="613"/>
                  <a:pt x="4269" y="612"/>
                  <a:pt x="4267" y="610"/>
                </a:cubicBezTo>
                <a:cubicBezTo>
                  <a:pt x="4271" y="609"/>
                  <a:pt x="4275" y="608"/>
                  <a:pt x="4278" y="607"/>
                </a:cubicBezTo>
                <a:cubicBezTo>
                  <a:pt x="4280" y="611"/>
                  <a:pt x="4281" y="616"/>
                  <a:pt x="4281" y="620"/>
                </a:cubicBezTo>
                <a:cubicBezTo>
                  <a:pt x="4277" y="620"/>
                  <a:pt x="4274" y="618"/>
                  <a:pt x="4270" y="615"/>
                </a:cubicBezTo>
                <a:close/>
                <a:moveTo>
                  <a:pt x="4280" y="628"/>
                </a:moveTo>
                <a:cubicBezTo>
                  <a:pt x="4280" y="630"/>
                  <a:pt x="4279" y="633"/>
                  <a:pt x="4278" y="635"/>
                </a:cubicBezTo>
                <a:cubicBezTo>
                  <a:pt x="4277" y="635"/>
                  <a:pt x="4277" y="635"/>
                  <a:pt x="4276" y="635"/>
                </a:cubicBezTo>
                <a:cubicBezTo>
                  <a:pt x="4275" y="635"/>
                  <a:pt x="4274" y="635"/>
                  <a:pt x="4273" y="635"/>
                </a:cubicBezTo>
                <a:cubicBezTo>
                  <a:pt x="4273" y="631"/>
                  <a:pt x="4272" y="628"/>
                  <a:pt x="4272" y="624"/>
                </a:cubicBezTo>
                <a:cubicBezTo>
                  <a:pt x="4275" y="625"/>
                  <a:pt x="4278" y="627"/>
                  <a:pt x="4280" y="628"/>
                </a:cubicBezTo>
                <a:close/>
                <a:moveTo>
                  <a:pt x="4287" y="557"/>
                </a:moveTo>
                <a:cubicBezTo>
                  <a:pt x="4279" y="567"/>
                  <a:pt x="4271" y="574"/>
                  <a:pt x="4263" y="579"/>
                </a:cubicBezTo>
                <a:cubicBezTo>
                  <a:pt x="4261" y="577"/>
                  <a:pt x="4259" y="575"/>
                  <a:pt x="4256" y="574"/>
                </a:cubicBezTo>
                <a:cubicBezTo>
                  <a:pt x="4254" y="572"/>
                  <a:pt x="4251" y="571"/>
                  <a:pt x="4249" y="569"/>
                </a:cubicBezTo>
                <a:cubicBezTo>
                  <a:pt x="4254" y="566"/>
                  <a:pt x="4258" y="561"/>
                  <a:pt x="4263" y="558"/>
                </a:cubicBezTo>
                <a:cubicBezTo>
                  <a:pt x="4272" y="553"/>
                  <a:pt x="4282" y="551"/>
                  <a:pt x="4292" y="550"/>
                </a:cubicBezTo>
                <a:cubicBezTo>
                  <a:pt x="4291" y="552"/>
                  <a:pt x="4289" y="555"/>
                  <a:pt x="4287" y="557"/>
                </a:cubicBezTo>
                <a:close/>
                <a:moveTo>
                  <a:pt x="4273" y="548"/>
                </a:moveTo>
                <a:cubicBezTo>
                  <a:pt x="4260" y="552"/>
                  <a:pt x="4250" y="561"/>
                  <a:pt x="4238" y="565"/>
                </a:cubicBezTo>
                <a:cubicBezTo>
                  <a:pt x="4232" y="563"/>
                  <a:pt x="4225" y="562"/>
                  <a:pt x="4219" y="561"/>
                </a:cubicBezTo>
                <a:cubicBezTo>
                  <a:pt x="4219" y="561"/>
                  <a:pt x="4219" y="561"/>
                  <a:pt x="4219" y="561"/>
                </a:cubicBezTo>
                <a:cubicBezTo>
                  <a:pt x="4238" y="556"/>
                  <a:pt x="4257" y="543"/>
                  <a:pt x="4278" y="544"/>
                </a:cubicBezTo>
                <a:cubicBezTo>
                  <a:pt x="4280" y="544"/>
                  <a:pt x="4282" y="545"/>
                  <a:pt x="4285" y="546"/>
                </a:cubicBezTo>
                <a:cubicBezTo>
                  <a:pt x="4281" y="546"/>
                  <a:pt x="4277" y="547"/>
                  <a:pt x="4273" y="548"/>
                </a:cubicBezTo>
                <a:close/>
                <a:moveTo>
                  <a:pt x="4243" y="572"/>
                </a:moveTo>
                <a:cubicBezTo>
                  <a:pt x="4248" y="575"/>
                  <a:pt x="4253" y="577"/>
                  <a:pt x="4257" y="581"/>
                </a:cubicBezTo>
                <a:cubicBezTo>
                  <a:pt x="4251" y="583"/>
                  <a:pt x="4245" y="584"/>
                  <a:pt x="4238" y="584"/>
                </a:cubicBezTo>
                <a:cubicBezTo>
                  <a:pt x="4228" y="583"/>
                  <a:pt x="4219" y="579"/>
                  <a:pt x="4215" y="572"/>
                </a:cubicBezTo>
                <a:cubicBezTo>
                  <a:pt x="4223" y="575"/>
                  <a:pt x="4233" y="576"/>
                  <a:pt x="4243" y="572"/>
                </a:cubicBezTo>
                <a:close/>
                <a:moveTo>
                  <a:pt x="4283" y="691"/>
                </a:moveTo>
                <a:cubicBezTo>
                  <a:pt x="4293" y="693"/>
                  <a:pt x="4303" y="694"/>
                  <a:pt x="4313" y="694"/>
                </a:cubicBezTo>
                <a:cubicBezTo>
                  <a:pt x="4306" y="711"/>
                  <a:pt x="4293" y="701"/>
                  <a:pt x="4283" y="691"/>
                </a:cubicBezTo>
                <a:close/>
                <a:moveTo>
                  <a:pt x="4315" y="692"/>
                </a:moveTo>
                <a:cubicBezTo>
                  <a:pt x="4315" y="690"/>
                  <a:pt x="4316" y="689"/>
                  <a:pt x="4316" y="687"/>
                </a:cubicBezTo>
                <a:cubicBezTo>
                  <a:pt x="4316" y="687"/>
                  <a:pt x="4316" y="687"/>
                  <a:pt x="4316" y="687"/>
                </a:cubicBezTo>
                <a:cubicBezTo>
                  <a:pt x="4315" y="689"/>
                  <a:pt x="4315" y="690"/>
                  <a:pt x="4314" y="692"/>
                </a:cubicBezTo>
                <a:cubicBezTo>
                  <a:pt x="4302" y="691"/>
                  <a:pt x="4291" y="690"/>
                  <a:pt x="4279" y="688"/>
                </a:cubicBezTo>
                <a:cubicBezTo>
                  <a:pt x="4277" y="685"/>
                  <a:pt x="4275" y="683"/>
                  <a:pt x="4273" y="682"/>
                </a:cubicBezTo>
                <a:cubicBezTo>
                  <a:pt x="4268" y="680"/>
                  <a:pt x="4263" y="678"/>
                  <a:pt x="4259" y="677"/>
                </a:cubicBezTo>
                <a:cubicBezTo>
                  <a:pt x="4259" y="675"/>
                  <a:pt x="4260" y="674"/>
                  <a:pt x="4260" y="672"/>
                </a:cubicBezTo>
                <a:cubicBezTo>
                  <a:pt x="4262" y="672"/>
                  <a:pt x="4263" y="672"/>
                  <a:pt x="4265" y="671"/>
                </a:cubicBezTo>
                <a:cubicBezTo>
                  <a:pt x="4267" y="670"/>
                  <a:pt x="4270" y="669"/>
                  <a:pt x="4272" y="668"/>
                </a:cubicBezTo>
                <a:cubicBezTo>
                  <a:pt x="4284" y="672"/>
                  <a:pt x="4295" y="676"/>
                  <a:pt x="4307" y="678"/>
                </a:cubicBezTo>
                <a:cubicBezTo>
                  <a:pt x="4307" y="678"/>
                  <a:pt x="4308" y="677"/>
                  <a:pt x="4307" y="677"/>
                </a:cubicBezTo>
                <a:cubicBezTo>
                  <a:pt x="4298" y="674"/>
                  <a:pt x="4289" y="670"/>
                  <a:pt x="4279" y="667"/>
                </a:cubicBezTo>
                <a:cubicBezTo>
                  <a:pt x="4307" y="661"/>
                  <a:pt x="4331" y="674"/>
                  <a:pt x="4354" y="691"/>
                </a:cubicBezTo>
                <a:cubicBezTo>
                  <a:pt x="4341" y="692"/>
                  <a:pt x="4328" y="692"/>
                  <a:pt x="4315" y="692"/>
                </a:cubicBezTo>
                <a:close/>
                <a:moveTo>
                  <a:pt x="4346" y="520"/>
                </a:moveTo>
                <a:cubicBezTo>
                  <a:pt x="4340" y="521"/>
                  <a:pt x="4333" y="522"/>
                  <a:pt x="4326" y="525"/>
                </a:cubicBezTo>
                <a:cubicBezTo>
                  <a:pt x="4317" y="529"/>
                  <a:pt x="4311" y="532"/>
                  <a:pt x="4306" y="534"/>
                </a:cubicBezTo>
                <a:cubicBezTo>
                  <a:pt x="4306" y="534"/>
                  <a:pt x="4306" y="534"/>
                  <a:pt x="4306" y="534"/>
                </a:cubicBezTo>
                <a:cubicBezTo>
                  <a:pt x="4306" y="532"/>
                  <a:pt x="4304" y="531"/>
                  <a:pt x="4303" y="532"/>
                </a:cubicBezTo>
                <a:cubicBezTo>
                  <a:pt x="4302" y="534"/>
                  <a:pt x="4301" y="535"/>
                  <a:pt x="4301" y="536"/>
                </a:cubicBezTo>
                <a:cubicBezTo>
                  <a:pt x="4288" y="542"/>
                  <a:pt x="4291" y="540"/>
                  <a:pt x="4270" y="535"/>
                </a:cubicBezTo>
                <a:cubicBezTo>
                  <a:pt x="4260" y="533"/>
                  <a:pt x="4260" y="532"/>
                  <a:pt x="4250" y="533"/>
                </a:cubicBezTo>
                <a:cubicBezTo>
                  <a:pt x="4236" y="534"/>
                  <a:pt x="4224" y="544"/>
                  <a:pt x="4212" y="550"/>
                </a:cubicBezTo>
                <a:cubicBezTo>
                  <a:pt x="4211" y="548"/>
                  <a:pt x="4211" y="546"/>
                  <a:pt x="4211" y="544"/>
                </a:cubicBezTo>
                <a:cubicBezTo>
                  <a:pt x="4212" y="543"/>
                  <a:pt x="4213" y="543"/>
                  <a:pt x="4215" y="542"/>
                </a:cubicBezTo>
                <a:cubicBezTo>
                  <a:pt x="4222" y="538"/>
                  <a:pt x="4229" y="532"/>
                  <a:pt x="4234" y="525"/>
                </a:cubicBezTo>
                <a:cubicBezTo>
                  <a:pt x="4235" y="525"/>
                  <a:pt x="4237" y="524"/>
                  <a:pt x="4239" y="524"/>
                </a:cubicBezTo>
                <a:cubicBezTo>
                  <a:pt x="4262" y="522"/>
                  <a:pt x="4286" y="529"/>
                  <a:pt x="4308" y="525"/>
                </a:cubicBezTo>
                <a:cubicBezTo>
                  <a:pt x="4322" y="522"/>
                  <a:pt x="4322" y="518"/>
                  <a:pt x="4333" y="512"/>
                </a:cubicBezTo>
                <a:cubicBezTo>
                  <a:pt x="4337" y="514"/>
                  <a:pt x="4342" y="517"/>
                  <a:pt x="4346" y="520"/>
                </a:cubicBezTo>
                <a:close/>
                <a:moveTo>
                  <a:pt x="4218" y="505"/>
                </a:moveTo>
                <a:cubicBezTo>
                  <a:pt x="4221" y="503"/>
                  <a:pt x="4224" y="502"/>
                  <a:pt x="4226" y="500"/>
                </a:cubicBezTo>
                <a:cubicBezTo>
                  <a:pt x="4232" y="497"/>
                  <a:pt x="4238" y="495"/>
                  <a:pt x="4243" y="493"/>
                </a:cubicBezTo>
                <a:cubicBezTo>
                  <a:pt x="4241" y="497"/>
                  <a:pt x="4239" y="500"/>
                  <a:pt x="4238" y="503"/>
                </a:cubicBezTo>
                <a:cubicBezTo>
                  <a:pt x="4235" y="505"/>
                  <a:pt x="4231" y="506"/>
                  <a:pt x="4228" y="507"/>
                </a:cubicBezTo>
                <a:cubicBezTo>
                  <a:pt x="4225" y="507"/>
                  <a:pt x="4222" y="506"/>
                  <a:pt x="4218" y="505"/>
                </a:cubicBezTo>
                <a:close/>
                <a:moveTo>
                  <a:pt x="4321" y="505"/>
                </a:moveTo>
                <a:cubicBezTo>
                  <a:pt x="4309" y="513"/>
                  <a:pt x="4293" y="516"/>
                  <a:pt x="4272" y="514"/>
                </a:cubicBezTo>
                <a:cubicBezTo>
                  <a:pt x="4264" y="515"/>
                  <a:pt x="4255" y="515"/>
                  <a:pt x="4247" y="514"/>
                </a:cubicBezTo>
                <a:cubicBezTo>
                  <a:pt x="4264" y="509"/>
                  <a:pt x="4280" y="501"/>
                  <a:pt x="4295" y="491"/>
                </a:cubicBezTo>
                <a:cubicBezTo>
                  <a:pt x="4298" y="493"/>
                  <a:pt x="4301" y="494"/>
                  <a:pt x="4305" y="496"/>
                </a:cubicBezTo>
                <a:cubicBezTo>
                  <a:pt x="4310" y="499"/>
                  <a:pt x="4316" y="502"/>
                  <a:pt x="4321" y="505"/>
                </a:cubicBezTo>
                <a:close/>
                <a:moveTo>
                  <a:pt x="4245" y="507"/>
                </a:moveTo>
                <a:cubicBezTo>
                  <a:pt x="4246" y="506"/>
                  <a:pt x="4246" y="505"/>
                  <a:pt x="4246" y="504"/>
                </a:cubicBezTo>
                <a:cubicBezTo>
                  <a:pt x="4255" y="498"/>
                  <a:pt x="4263" y="493"/>
                  <a:pt x="4271" y="487"/>
                </a:cubicBezTo>
                <a:cubicBezTo>
                  <a:pt x="4276" y="487"/>
                  <a:pt x="4281" y="487"/>
                  <a:pt x="4286" y="489"/>
                </a:cubicBezTo>
                <a:cubicBezTo>
                  <a:pt x="4283" y="491"/>
                  <a:pt x="4279" y="493"/>
                  <a:pt x="4276" y="494"/>
                </a:cubicBezTo>
                <a:cubicBezTo>
                  <a:pt x="4265" y="499"/>
                  <a:pt x="4255" y="504"/>
                  <a:pt x="4245" y="507"/>
                </a:cubicBezTo>
                <a:close/>
                <a:moveTo>
                  <a:pt x="4304" y="478"/>
                </a:moveTo>
                <a:cubicBezTo>
                  <a:pt x="4300" y="481"/>
                  <a:pt x="4297" y="483"/>
                  <a:pt x="4293" y="485"/>
                </a:cubicBezTo>
                <a:cubicBezTo>
                  <a:pt x="4288" y="483"/>
                  <a:pt x="4284" y="482"/>
                  <a:pt x="4279" y="482"/>
                </a:cubicBezTo>
                <a:cubicBezTo>
                  <a:pt x="4281" y="481"/>
                  <a:pt x="4282" y="480"/>
                  <a:pt x="4284" y="479"/>
                </a:cubicBezTo>
                <a:cubicBezTo>
                  <a:pt x="4286" y="477"/>
                  <a:pt x="4288" y="476"/>
                  <a:pt x="4290" y="475"/>
                </a:cubicBezTo>
                <a:cubicBezTo>
                  <a:pt x="4294" y="476"/>
                  <a:pt x="4299" y="477"/>
                  <a:pt x="4304" y="478"/>
                </a:cubicBezTo>
                <a:close/>
                <a:moveTo>
                  <a:pt x="4260" y="474"/>
                </a:moveTo>
                <a:cubicBezTo>
                  <a:pt x="4263" y="473"/>
                  <a:pt x="4265" y="473"/>
                  <a:pt x="4268" y="472"/>
                </a:cubicBezTo>
                <a:cubicBezTo>
                  <a:pt x="4268" y="472"/>
                  <a:pt x="4268" y="472"/>
                  <a:pt x="4268" y="472"/>
                </a:cubicBezTo>
                <a:cubicBezTo>
                  <a:pt x="4274" y="473"/>
                  <a:pt x="4280" y="474"/>
                  <a:pt x="4286" y="475"/>
                </a:cubicBezTo>
                <a:cubicBezTo>
                  <a:pt x="4282" y="477"/>
                  <a:pt x="4278" y="479"/>
                  <a:pt x="4275" y="481"/>
                </a:cubicBezTo>
                <a:cubicBezTo>
                  <a:pt x="4268" y="481"/>
                  <a:pt x="4262" y="481"/>
                  <a:pt x="4256" y="483"/>
                </a:cubicBezTo>
                <a:cubicBezTo>
                  <a:pt x="4257" y="480"/>
                  <a:pt x="4259" y="477"/>
                  <a:pt x="4260" y="474"/>
                </a:cubicBezTo>
                <a:close/>
                <a:moveTo>
                  <a:pt x="4266" y="487"/>
                </a:moveTo>
                <a:cubicBezTo>
                  <a:pt x="4260" y="491"/>
                  <a:pt x="4255" y="494"/>
                  <a:pt x="4250" y="497"/>
                </a:cubicBezTo>
                <a:cubicBezTo>
                  <a:pt x="4251" y="494"/>
                  <a:pt x="4252" y="492"/>
                  <a:pt x="4253" y="489"/>
                </a:cubicBezTo>
                <a:cubicBezTo>
                  <a:pt x="4257" y="488"/>
                  <a:pt x="4261" y="487"/>
                  <a:pt x="4266" y="487"/>
                </a:cubicBezTo>
                <a:close/>
                <a:moveTo>
                  <a:pt x="4199" y="485"/>
                </a:moveTo>
                <a:cubicBezTo>
                  <a:pt x="4203" y="484"/>
                  <a:pt x="4208" y="482"/>
                  <a:pt x="4212" y="481"/>
                </a:cubicBezTo>
                <a:cubicBezTo>
                  <a:pt x="4216" y="479"/>
                  <a:pt x="4219" y="475"/>
                  <a:pt x="4222" y="473"/>
                </a:cubicBezTo>
                <a:cubicBezTo>
                  <a:pt x="4224" y="472"/>
                  <a:pt x="4225" y="471"/>
                  <a:pt x="4227" y="470"/>
                </a:cubicBezTo>
                <a:cubicBezTo>
                  <a:pt x="4235" y="473"/>
                  <a:pt x="4243" y="475"/>
                  <a:pt x="4252" y="475"/>
                </a:cubicBezTo>
                <a:cubicBezTo>
                  <a:pt x="4250" y="478"/>
                  <a:pt x="4248" y="482"/>
                  <a:pt x="4247" y="485"/>
                </a:cubicBezTo>
                <a:cubicBezTo>
                  <a:pt x="4246" y="486"/>
                  <a:pt x="4246" y="486"/>
                  <a:pt x="4246" y="486"/>
                </a:cubicBezTo>
                <a:cubicBezTo>
                  <a:pt x="4235" y="490"/>
                  <a:pt x="4225" y="496"/>
                  <a:pt x="4213" y="502"/>
                </a:cubicBezTo>
                <a:cubicBezTo>
                  <a:pt x="4210" y="500"/>
                  <a:pt x="4207" y="498"/>
                  <a:pt x="4204" y="496"/>
                </a:cubicBezTo>
                <a:cubicBezTo>
                  <a:pt x="4202" y="494"/>
                  <a:pt x="4201" y="488"/>
                  <a:pt x="4199" y="486"/>
                </a:cubicBezTo>
                <a:cubicBezTo>
                  <a:pt x="4199" y="485"/>
                  <a:pt x="4199" y="485"/>
                  <a:pt x="4199" y="485"/>
                </a:cubicBezTo>
                <a:close/>
                <a:moveTo>
                  <a:pt x="4189" y="505"/>
                </a:moveTo>
                <a:cubicBezTo>
                  <a:pt x="4191" y="503"/>
                  <a:pt x="4192" y="500"/>
                  <a:pt x="4194" y="497"/>
                </a:cubicBezTo>
                <a:cubicBezTo>
                  <a:pt x="4194" y="498"/>
                  <a:pt x="4195" y="498"/>
                  <a:pt x="4196" y="499"/>
                </a:cubicBezTo>
                <a:cubicBezTo>
                  <a:pt x="4198" y="501"/>
                  <a:pt x="4199" y="504"/>
                  <a:pt x="4200" y="507"/>
                </a:cubicBezTo>
                <a:cubicBezTo>
                  <a:pt x="4197" y="507"/>
                  <a:pt x="4195" y="508"/>
                  <a:pt x="4192" y="508"/>
                </a:cubicBezTo>
                <a:cubicBezTo>
                  <a:pt x="4191" y="508"/>
                  <a:pt x="4190" y="508"/>
                  <a:pt x="4188" y="507"/>
                </a:cubicBezTo>
                <a:cubicBezTo>
                  <a:pt x="4189" y="507"/>
                  <a:pt x="4189" y="506"/>
                  <a:pt x="4189" y="505"/>
                </a:cubicBezTo>
                <a:close/>
                <a:moveTo>
                  <a:pt x="4183" y="466"/>
                </a:moveTo>
                <a:cubicBezTo>
                  <a:pt x="4182" y="467"/>
                  <a:pt x="4181" y="468"/>
                  <a:pt x="4180" y="470"/>
                </a:cubicBezTo>
                <a:cubicBezTo>
                  <a:pt x="4180" y="470"/>
                  <a:pt x="4180" y="470"/>
                  <a:pt x="4179" y="470"/>
                </a:cubicBezTo>
                <a:cubicBezTo>
                  <a:pt x="4177" y="469"/>
                  <a:pt x="4175" y="469"/>
                  <a:pt x="4173" y="468"/>
                </a:cubicBezTo>
                <a:cubicBezTo>
                  <a:pt x="4171" y="467"/>
                  <a:pt x="4168" y="466"/>
                  <a:pt x="4166" y="466"/>
                </a:cubicBezTo>
                <a:cubicBezTo>
                  <a:pt x="4172" y="466"/>
                  <a:pt x="4177" y="466"/>
                  <a:pt x="4183" y="466"/>
                </a:cubicBezTo>
                <a:close/>
                <a:moveTo>
                  <a:pt x="4125" y="484"/>
                </a:moveTo>
                <a:cubicBezTo>
                  <a:pt x="4136" y="480"/>
                  <a:pt x="4147" y="479"/>
                  <a:pt x="4157" y="480"/>
                </a:cubicBezTo>
                <a:cubicBezTo>
                  <a:pt x="4164" y="483"/>
                  <a:pt x="4170" y="485"/>
                  <a:pt x="4177" y="486"/>
                </a:cubicBezTo>
                <a:cubicBezTo>
                  <a:pt x="4177" y="487"/>
                  <a:pt x="4177" y="488"/>
                  <a:pt x="4177" y="488"/>
                </a:cubicBezTo>
                <a:cubicBezTo>
                  <a:pt x="4171" y="492"/>
                  <a:pt x="4166" y="495"/>
                  <a:pt x="4160" y="498"/>
                </a:cubicBezTo>
                <a:cubicBezTo>
                  <a:pt x="4159" y="498"/>
                  <a:pt x="4158" y="497"/>
                  <a:pt x="4157" y="497"/>
                </a:cubicBezTo>
                <a:cubicBezTo>
                  <a:pt x="4139" y="493"/>
                  <a:pt x="4129" y="490"/>
                  <a:pt x="4120" y="486"/>
                </a:cubicBezTo>
                <a:cubicBezTo>
                  <a:pt x="4122" y="486"/>
                  <a:pt x="4124" y="485"/>
                  <a:pt x="4125" y="484"/>
                </a:cubicBezTo>
                <a:close/>
                <a:moveTo>
                  <a:pt x="4102" y="477"/>
                </a:moveTo>
                <a:cubicBezTo>
                  <a:pt x="4100" y="476"/>
                  <a:pt x="4098" y="475"/>
                  <a:pt x="4095" y="473"/>
                </a:cubicBezTo>
                <a:cubicBezTo>
                  <a:pt x="4101" y="473"/>
                  <a:pt x="4107" y="472"/>
                  <a:pt x="4112" y="471"/>
                </a:cubicBezTo>
                <a:cubicBezTo>
                  <a:pt x="4109" y="473"/>
                  <a:pt x="4106" y="475"/>
                  <a:pt x="4102" y="477"/>
                </a:cubicBezTo>
                <a:close/>
                <a:moveTo>
                  <a:pt x="4080" y="338"/>
                </a:moveTo>
                <a:cubicBezTo>
                  <a:pt x="4085" y="339"/>
                  <a:pt x="4090" y="340"/>
                  <a:pt x="4095" y="341"/>
                </a:cubicBezTo>
                <a:cubicBezTo>
                  <a:pt x="4089" y="341"/>
                  <a:pt x="4084" y="342"/>
                  <a:pt x="4079" y="343"/>
                </a:cubicBezTo>
                <a:cubicBezTo>
                  <a:pt x="4079" y="341"/>
                  <a:pt x="4080" y="340"/>
                  <a:pt x="4080" y="338"/>
                </a:cubicBezTo>
                <a:close/>
                <a:moveTo>
                  <a:pt x="4082" y="475"/>
                </a:moveTo>
                <a:cubicBezTo>
                  <a:pt x="4087" y="477"/>
                  <a:pt x="4091" y="480"/>
                  <a:pt x="4096" y="482"/>
                </a:cubicBezTo>
                <a:cubicBezTo>
                  <a:pt x="4093" y="484"/>
                  <a:pt x="4091" y="486"/>
                  <a:pt x="4089" y="488"/>
                </a:cubicBezTo>
                <a:cubicBezTo>
                  <a:pt x="4087" y="489"/>
                  <a:pt x="4085" y="490"/>
                  <a:pt x="4083" y="491"/>
                </a:cubicBezTo>
                <a:cubicBezTo>
                  <a:pt x="4077" y="486"/>
                  <a:pt x="4072" y="480"/>
                  <a:pt x="4065" y="476"/>
                </a:cubicBezTo>
                <a:cubicBezTo>
                  <a:pt x="4071" y="475"/>
                  <a:pt x="4076" y="475"/>
                  <a:pt x="4082" y="475"/>
                </a:cubicBezTo>
                <a:close/>
                <a:moveTo>
                  <a:pt x="4057" y="480"/>
                </a:moveTo>
                <a:cubicBezTo>
                  <a:pt x="4064" y="484"/>
                  <a:pt x="4070" y="489"/>
                  <a:pt x="4076" y="495"/>
                </a:cubicBezTo>
                <a:cubicBezTo>
                  <a:pt x="4071" y="497"/>
                  <a:pt x="4066" y="500"/>
                  <a:pt x="4061" y="502"/>
                </a:cubicBezTo>
                <a:cubicBezTo>
                  <a:pt x="4059" y="502"/>
                  <a:pt x="4058" y="502"/>
                  <a:pt x="4057" y="502"/>
                </a:cubicBezTo>
                <a:cubicBezTo>
                  <a:pt x="4056" y="495"/>
                  <a:pt x="4057" y="487"/>
                  <a:pt x="4057" y="480"/>
                </a:cubicBezTo>
                <a:close/>
                <a:moveTo>
                  <a:pt x="4059" y="649"/>
                </a:moveTo>
                <a:cubicBezTo>
                  <a:pt x="4063" y="653"/>
                  <a:pt x="4068" y="656"/>
                  <a:pt x="4072" y="659"/>
                </a:cubicBezTo>
                <a:cubicBezTo>
                  <a:pt x="4065" y="658"/>
                  <a:pt x="4057" y="657"/>
                  <a:pt x="4050" y="654"/>
                </a:cubicBezTo>
                <a:cubicBezTo>
                  <a:pt x="4053" y="653"/>
                  <a:pt x="4056" y="651"/>
                  <a:pt x="4059" y="649"/>
                </a:cubicBezTo>
                <a:close/>
                <a:moveTo>
                  <a:pt x="4034" y="664"/>
                </a:moveTo>
                <a:cubicBezTo>
                  <a:pt x="4043" y="670"/>
                  <a:pt x="4039" y="674"/>
                  <a:pt x="4051" y="678"/>
                </a:cubicBezTo>
                <a:cubicBezTo>
                  <a:pt x="4054" y="679"/>
                  <a:pt x="4058" y="679"/>
                  <a:pt x="4061" y="679"/>
                </a:cubicBezTo>
                <a:cubicBezTo>
                  <a:pt x="4064" y="685"/>
                  <a:pt x="4067" y="690"/>
                  <a:pt x="4071" y="695"/>
                </a:cubicBezTo>
                <a:cubicBezTo>
                  <a:pt x="4061" y="692"/>
                  <a:pt x="4051" y="688"/>
                  <a:pt x="4042" y="681"/>
                </a:cubicBezTo>
                <a:cubicBezTo>
                  <a:pt x="4042" y="677"/>
                  <a:pt x="4040" y="673"/>
                  <a:pt x="4037" y="669"/>
                </a:cubicBezTo>
                <a:cubicBezTo>
                  <a:pt x="4034" y="666"/>
                  <a:pt x="4032" y="664"/>
                  <a:pt x="4029" y="662"/>
                </a:cubicBezTo>
                <a:cubicBezTo>
                  <a:pt x="4031" y="663"/>
                  <a:pt x="4032" y="663"/>
                  <a:pt x="4034" y="664"/>
                </a:cubicBezTo>
                <a:close/>
                <a:moveTo>
                  <a:pt x="4038" y="704"/>
                </a:moveTo>
                <a:cubicBezTo>
                  <a:pt x="4039" y="705"/>
                  <a:pt x="4040" y="706"/>
                  <a:pt x="4041" y="707"/>
                </a:cubicBezTo>
                <a:cubicBezTo>
                  <a:pt x="4038" y="706"/>
                  <a:pt x="4035" y="704"/>
                  <a:pt x="4032" y="702"/>
                </a:cubicBezTo>
                <a:cubicBezTo>
                  <a:pt x="4031" y="698"/>
                  <a:pt x="4031" y="698"/>
                  <a:pt x="4031" y="698"/>
                </a:cubicBezTo>
                <a:cubicBezTo>
                  <a:pt x="4033" y="698"/>
                  <a:pt x="4035" y="697"/>
                  <a:pt x="4037" y="697"/>
                </a:cubicBezTo>
                <a:cubicBezTo>
                  <a:pt x="4037" y="700"/>
                  <a:pt x="4037" y="702"/>
                  <a:pt x="4038" y="704"/>
                </a:cubicBezTo>
                <a:close/>
                <a:moveTo>
                  <a:pt x="4033" y="681"/>
                </a:moveTo>
                <a:cubicBezTo>
                  <a:pt x="4034" y="683"/>
                  <a:pt x="4035" y="687"/>
                  <a:pt x="4036" y="690"/>
                </a:cubicBezTo>
                <a:cubicBezTo>
                  <a:pt x="4034" y="690"/>
                  <a:pt x="4032" y="690"/>
                  <a:pt x="4030" y="691"/>
                </a:cubicBezTo>
                <a:cubicBezTo>
                  <a:pt x="4023" y="677"/>
                  <a:pt x="4031" y="686"/>
                  <a:pt x="4024" y="675"/>
                </a:cubicBezTo>
                <a:cubicBezTo>
                  <a:pt x="4023" y="673"/>
                  <a:pt x="4021" y="671"/>
                  <a:pt x="4020" y="670"/>
                </a:cubicBezTo>
                <a:cubicBezTo>
                  <a:pt x="4024" y="674"/>
                  <a:pt x="4029" y="677"/>
                  <a:pt x="4033" y="681"/>
                </a:cubicBezTo>
                <a:close/>
                <a:moveTo>
                  <a:pt x="4022" y="704"/>
                </a:moveTo>
                <a:cubicBezTo>
                  <a:pt x="4023" y="711"/>
                  <a:pt x="4023" y="719"/>
                  <a:pt x="4029" y="725"/>
                </a:cubicBezTo>
                <a:cubicBezTo>
                  <a:pt x="4032" y="730"/>
                  <a:pt x="4038" y="733"/>
                  <a:pt x="4044" y="735"/>
                </a:cubicBezTo>
                <a:cubicBezTo>
                  <a:pt x="4048" y="736"/>
                  <a:pt x="4053" y="737"/>
                  <a:pt x="4057" y="738"/>
                </a:cubicBezTo>
                <a:cubicBezTo>
                  <a:pt x="4058" y="739"/>
                  <a:pt x="4059" y="741"/>
                  <a:pt x="4060" y="742"/>
                </a:cubicBezTo>
                <a:cubicBezTo>
                  <a:pt x="4054" y="744"/>
                  <a:pt x="4048" y="747"/>
                  <a:pt x="4042" y="750"/>
                </a:cubicBezTo>
                <a:cubicBezTo>
                  <a:pt x="4031" y="748"/>
                  <a:pt x="4022" y="740"/>
                  <a:pt x="4014" y="720"/>
                </a:cubicBezTo>
                <a:cubicBezTo>
                  <a:pt x="4015" y="721"/>
                  <a:pt x="4020" y="709"/>
                  <a:pt x="4018" y="705"/>
                </a:cubicBezTo>
                <a:cubicBezTo>
                  <a:pt x="4017" y="704"/>
                  <a:pt x="4016" y="702"/>
                  <a:pt x="4015" y="701"/>
                </a:cubicBezTo>
                <a:cubicBezTo>
                  <a:pt x="4016" y="701"/>
                  <a:pt x="4017" y="701"/>
                  <a:pt x="4017" y="700"/>
                </a:cubicBezTo>
                <a:cubicBezTo>
                  <a:pt x="4019" y="702"/>
                  <a:pt x="4020" y="703"/>
                  <a:pt x="4022" y="704"/>
                </a:cubicBezTo>
                <a:close/>
                <a:moveTo>
                  <a:pt x="4017" y="690"/>
                </a:moveTo>
                <a:cubicBezTo>
                  <a:pt x="4016" y="689"/>
                  <a:pt x="4015" y="688"/>
                  <a:pt x="4013" y="687"/>
                </a:cubicBezTo>
                <a:cubicBezTo>
                  <a:pt x="4010" y="684"/>
                  <a:pt x="4006" y="681"/>
                  <a:pt x="4003" y="678"/>
                </a:cubicBezTo>
                <a:cubicBezTo>
                  <a:pt x="4004" y="677"/>
                  <a:pt x="4006" y="676"/>
                  <a:pt x="4007" y="675"/>
                </a:cubicBezTo>
                <a:cubicBezTo>
                  <a:pt x="4011" y="679"/>
                  <a:pt x="4014" y="684"/>
                  <a:pt x="4017" y="690"/>
                </a:cubicBezTo>
                <a:close/>
                <a:moveTo>
                  <a:pt x="3988" y="664"/>
                </a:moveTo>
                <a:cubicBezTo>
                  <a:pt x="3994" y="666"/>
                  <a:pt x="3998" y="669"/>
                  <a:pt x="4003" y="672"/>
                </a:cubicBezTo>
                <a:cubicBezTo>
                  <a:pt x="4002" y="673"/>
                  <a:pt x="4000" y="674"/>
                  <a:pt x="3999" y="675"/>
                </a:cubicBezTo>
                <a:cubicBezTo>
                  <a:pt x="3995" y="671"/>
                  <a:pt x="3991" y="668"/>
                  <a:pt x="3987" y="665"/>
                </a:cubicBezTo>
                <a:cubicBezTo>
                  <a:pt x="3987" y="664"/>
                  <a:pt x="3988" y="664"/>
                  <a:pt x="3988" y="664"/>
                </a:cubicBezTo>
                <a:close/>
                <a:moveTo>
                  <a:pt x="3975" y="670"/>
                </a:moveTo>
                <a:cubicBezTo>
                  <a:pt x="3978" y="673"/>
                  <a:pt x="3980" y="675"/>
                  <a:pt x="3983" y="677"/>
                </a:cubicBezTo>
                <a:cubicBezTo>
                  <a:pt x="3984" y="680"/>
                  <a:pt x="3985" y="683"/>
                  <a:pt x="3985" y="686"/>
                </a:cubicBezTo>
                <a:cubicBezTo>
                  <a:pt x="3986" y="686"/>
                  <a:pt x="3986" y="686"/>
                  <a:pt x="3986" y="686"/>
                </a:cubicBezTo>
                <a:cubicBezTo>
                  <a:pt x="3981" y="683"/>
                  <a:pt x="3975" y="681"/>
                  <a:pt x="3969" y="679"/>
                </a:cubicBezTo>
                <a:cubicBezTo>
                  <a:pt x="3971" y="675"/>
                  <a:pt x="3973" y="672"/>
                  <a:pt x="3975" y="670"/>
                </a:cubicBezTo>
                <a:close/>
                <a:moveTo>
                  <a:pt x="3965" y="694"/>
                </a:moveTo>
                <a:cubicBezTo>
                  <a:pt x="3971" y="697"/>
                  <a:pt x="3977" y="700"/>
                  <a:pt x="3984" y="703"/>
                </a:cubicBezTo>
                <a:cubicBezTo>
                  <a:pt x="3986" y="704"/>
                  <a:pt x="3987" y="704"/>
                  <a:pt x="3988" y="704"/>
                </a:cubicBezTo>
                <a:cubicBezTo>
                  <a:pt x="3988" y="710"/>
                  <a:pt x="3986" y="714"/>
                  <a:pt x="3984" y="719"/>
                </a:cubicBezTo>
                <a:cubicBezTo>
                  <a:pt x="3978" y="711"/>
                  <a:pt x="3971" y="703"/>
                  <a:pt x="3965" y="695"/>
                </a:cubicBezTo>
                <a:cubicBezTo>
                  <a:pt x="3965" y="695"/>
                  <a:pt x="3965" y="694"/>
                  <a:pt x="3965" y="694"/>
                </a:cubicBezTo>
                <a:close/>
                <a:moveTo>
                  <a:pt x="3961" y="786"/>
                </a:moveTo>
                <a:cubicBezTo>
                  <a:pt x="3962" y="786"/>
                  <a:pt x="3962" y="786"/>
                  <a:pt x="3962" y="786"/>
                </a:cubicBezTo>
                <a:cubicBezTo>
                  <a:pt x="3962" y="786"/>
                  <a:pt x="3963" y="786"/>
                  <a:pt x="3964" y="786"/>
                </a:cubicBezTo>
                <a:cubicBezTo>
                  <a:pt x="3967" y="794"/>
                  <a:pt x="3969" y="804"/>
                  <a:pt x="3968" y="817"/>
                </a:cubicBezTo>
                <a:cubicBezTo>
                  <a:pt x="3967" y="818"/>
                  <a:pt x="3968" y="819"/>
                  <a:pt x="3969" y="819"/>
                </a:cubicBezTo>
                <a:cubicBezTo>
                  <a:pt x="3972" y="822"/>
                  <a:pt x="3973" y="823"/>
                  <a:pt x="3974" y="823"/>
                </a:cubicBezTo>
                <a:cubicBezTo>
                  <a:pt x="3973" y="824"/>
                  <a:pt x="3971" y="825"/>
                  <a:pt x="3970" y="825"/>
                </a:cubicBezTo>
                <a:cubicBezTo>
                  <a:pt x="3969" y="825"/>
                  <a:pt x="3969" y="825"/>
                  <a:pt x="3968" y="824"/>
                </a:cubicBezTo>
                <a:cubicBezTo>
                  <a:pt x="3968" y="824"/>
                  <a:pt x="3967" y="824"/>
                  <a:pt x="3967" y="823"/>
                </a:cubicBezTo>
                <a:cubicBezTo>
                  <a:pt x="3964" y="819"/>
                  <a:pt x="3957" y="814"/>
                  <a:pt x="3952" y="810"/>
                </a:cubicBezTo>
                <a:cubicBezTo>
                  <a:pt x="3956" y="803"/>
                  <a:pt x="3959" y="795"/>
                  <a:pt x="3961" y="786"/>
                </a:cubicBezTo>
                <a:close/>
                <a:moveTo>
                  <a:pt x="3943" y="822"/>
                </a:moveTo>
                <a:cubicBezTo>
                  <a:pt x="3947" y="823"/>
                  <a:pt x="3951" y="825"/>
                  <a:pt x="3955" y="827"/>
                </a:cubicBezTo>
                <a:cubicBezTo>
                  <a:pt x="3956" y="828"/>
                  <a:pt x="3957" y="829"/>
                  <a:pt x="3957" y="831"/>
                </a:cubicBezTo>
                <a:cubicBezTo>
                  <a:pt x="3955" y="831"/>
                  <a:pt x="3953" y="832"/>
                  <a:pt x="3952" y="832"/>
                </a:cubicBezTo>
                <a:cubicBezTo>
                  <a:pt x="3947" y="831"/>
                  <a:pt x="3942" y="829"/>
                  <a:pt x="3936" y="827"/>
                </a:cubicBezTo>
                <a:cubicBezTo>
                  <a:pt x="3939" y="825"/>
                  <a:pt x="3941" y="824"/>
                  <a:pt x="3943" y="822"/>
                </a:cubicBezTo>
                <a:close/>
                <a:moveTo>
                  <a:pt x="3922" y="842"/>
                </a:moveTo>
                <a:cubicBezTo>
                  <a:pt x="3927" y="843"/>
                  <a:pt x="3932" y="843"/>
                  <a:pt x="3937" y="843"/>
                </a:cubicBezTo>
                <a:cubicBezTo>
                  <a:pt x="3940" y="844"/>
                  <a:pt x="3942" y="845"/>
                  <a:pt x="3944" y="846"/>
                </a:cubicBezTo>
                <a:cubicBezTo>
                  <a:pt x="3948" y="849"/>
                  <a:pt x="3951" y="851"/>
                  <a:pt x="3954" y="853"/>
                </a:cubicBezTo>
                <a:cubicBezTo>
                  <a:pt x="3953" y="854"/>
                  <a:pt x="3953" y="855"/>
                  <a:pt x="3952" y="855"/>
                </a:cubicBezTo>
                <a:cubicBezTo>
                  <a:pt x="3952" y="862"/>
                  <a:pt x="3951" y="870"/>
                  <a:pt x="3952" y="878"/>
                </a:cubicBezTo>
                <a:cubicBezTo>
                  <a:pt x="3936" y="881"/>
                  <a:pt x="3923" y="879"/>
                  <a:pt x="3921" y="845"/>
                </a:cubicBezTo>
                <a:cubicBezTo>
                  <a:pt x="3921" y="844"/>
                  <a:pt x="3921" y="843"/>
                  <a:pt x="3922" y="842"/>
                </a:cubicBezTo>
                <a:close/>
                <a:moveTo>
                  <a:pt x="679" y="2730"/>
                </a:moveTo>
                <a:cubicBezTo>
                  <a:pt x="684" y="2731"/>
                  <a:pt x="689" y="2732"/>
                  <a:pt x="694" y="2732"/>
                </a:cubicBezTo>
                <a:cubicBezTo>
                  <a:pt x="692" y="2733"/>
                  <a:pt x="691" y="2735"/>
                  <a:pt x="689" y="2736"/>
                </a:cubicBezTo>
                <a:cubicBezTo>
                  <a:pt x="685" y="2734"/>
                  <a:pt x="681" y="2731"/>
                  <a:pt x="677" y="2729"/>
                </a:cubicBezTo>
                <a:cubicBezTo>
                  <a:pt x="678" y="2729"/>
                  <a:pt x="679" y="2729"/>
                  <a:pt x="679" y="2730"/>
                </a:cubicBezTo>
                <a:close/>
                <a:moveTo>
                  <a:pt x="721" y="2602"/>
                </a:moveTo>
                <a:cubicBezTo>
                  <a:pt x="721" y="2605"/>
                  <a:pt x="720" y="2608"/>
                  <a:pt x="720" y="2610"/>
                </a:cubicBezTo>
                <a:cubicBezTo>
                  <a:pt x="721" y="2613"/>
                  <a:pt x="721" y="2617"/>
                  <a:pt x="722" y="2620"/>
                </a:cubicBezTo>
                <a:cubicBezTo>
                  <a:pt x="720" y="2620"/>
                  <a:pt x="719" y="2619"/>
                  <a:pt x="718" y="2619"/>
                </a:cubicBezTo>
                <a:cubicBezTo>
                  <a:pt x="714" y="2617"/>
                  <a:pt x="712" y="2615"/>
                  <a:pt x="708" y="2613"/>
                </a:cubicBezTo>
                <a:cubicBezTo>
                  <a:pt x="708" y="2613"/>
                  <a:pt x="708" y="2613"/>
                  <a:pt x="708" y="2613"/>
                </a:cubicBezTo>
                <a:cubicBezTo>
                  <a:pt x="712" y="2610"/>
                  <a:pt x="717" y="2606"/>
                  <a:pt x="721" y="2602"/>
                </a:cubicBezTo>
                <a:close/>
                <a:moveTo>
                  <a:pt x="702" y="2539"/>
                </a:moveTo>
                <a:cubicBezTo>
                  <a:pt x="690" y="2546"/>
                  <a:pt x="678" y="2551"/>
                  <a:pt x="665" y="2554"/>
                </a:cubicBezTo>
                <a:cubicBezTo>
                  <a:pt x="677" y="2549"/>
                  <a:pt x="690" y="2544"/>
                  <a:pt x="702" y="2539"/>
                </a:cubicBezTo>
                <a:close/>
                <a:moveTo>
                  <a:pt x="568" y="2239"/>
                </a:moveTo>
                <a:cubicBezTo>
                  <a:pt x="570" y="2238"/>
                  <a:pt x="571" y="2237"/>
                  <a:pt x="572" y="2236"/>
                </a:cubicBezTo>
                <a:cubicBezTo>
                  <a:pt x="577" y="2236"/>
                  <a:pt x="582" y="2235"/>
                  <a:pt x="587" y="2235"/>
                </a:cubicBezTo>
                <a:cubicBezTo>
                  <a:pt x="584" y="2239"/>
                  <a:pt x="582" y="2242"/>
                  <a:pt x="579" y="2246"/>
                </a:cubicBezTo>
                <a:cubicBezTo>
                  <a:pt x="575" y="2244"/>
                  <a:pt x="570" y="2242"/>
                  <a:pt x="565" y="2240"/>
                </a:cubicBezTo>
                <a:cubicBezTo>
                  <a:pt x="566" y="2240"/>
                  <a:pt x="567" y="2239"/>
                  <a:pt x="568" y="2239"/>
                </a:cubicBezTo>
                <a:close/>
                <a:moveTo>
                  <a:pt x="540" y="2486"/>
                </a:moveTo>
                <a:cubicBezTo>
                  <a:pt x="565" y="2477"/>
                  <a:pt x="593" y="2477"/>
                  <a:pt x="613" y="2491"/>
                </a:cubicBezTo>
                <a:cubicBezTo>
                  <a:pt x="607" y="2492"/>
                  <a:pt x="600" y="2494"/>
                  <a:pt x="591" y="2496"/>
                </a:cubicBezTo>
                <a:cubicBezTo>
                  <a:pt x="586" y="2498"/>
                  <a:pt x="586" y="2508"/>
                  <a:pt x="582" y="2509"/>
                </a:cubicBezTo>
                <a:cubicBezTo>
                  <a:pt x="556" y="2519"/>
                  <a:pt x="541" y="2506"/>
                  <a:pt x="531" y="2490"/>
                </a:cubicBezTo>
                <a:cubicBezTo>
                  <a:pt x="534" y="2488"/>
                  <a:pt x="537" y="2487"/>
                  <a:pt x="540" y="2486"/>
                </a:cubicBezTo>
                <a:close/>
                <a:moveTo>
                  <a:pt x="543" y="2738"/>
                </a:moveTo>
                <a:cubicBezTo>
                  <a:pt x="523" y="2737"/>
                  <a:pt x="508" y="2700"/>
                  <a:pt x="500" y="2684"/>
                </a:cubicBezTo>
                <a:cubicBezTo>
                  <a:pt x="499" y="2683"/>
                  <a:pt x="499" y="2682"/>
                  <a:pt x="498" y="2681"/>
                </a:cubicBezTo>
                <a:cubicBezTo>
                  <a:pt x="508" y="2678"/>
                  <a:pt x="519" y="2681"/>
                  <a:pt x="534" y="2683"/>
                </a:cubicBezTo>
                <a:cubicBezTo>
                  <a:pt x="550" y="2706"/>
                  <a:pt x="571" y="2740"/>
                  <a:pt x="543" y="2738"/>
                </a:cubicBezTo>
                <a:close/>
                <a:moveTo>
                  <a:pt x="638" y="2637"/>
                </a:moveTo>
                <a:cubicBezTo>
                  <a:pt x="636" y="2639"/>
                  <a:pt x="633" y="2642"/>
                  <a:pt x="630" y="2644"/>
                </a:cubicBezTo>
                <a:cubicBezTo>
                  <a:pt x="628" y="2641"/>
                  <a:pt x="626" y="2638"/>
                  <a:pt x="624" y="2635"/>
                </a:cubicBezTo>
                <a:cubicBezTo>
                  <a:pt x="629" y="2636"/>
                  <a:pt x="634" y="2637"/>
                  <a:pt x="638" y="2637"/>
                </a:cubicBezTo>
                <a:close/>
                <a:moveTo>
                  <a:pt x="590" y="2622"/>
                </a:moveTo>
                <a:cubicBezTo>
                  <a:pt x="595" y="2623"/>
                  <a:pt x="601" y="2625"/>
                  <a:pt x="606" y="2628"/>
                </a:cubicBezTo>
                <a:cubicBezTo>
                  <a:pt x="606" y="2636"/>
                  <a:pt x="605" y="2648"/>
                  <a:pt x="603" y="2659"/>
                </a:cubicBezTo>
                <a:cubicBezTo>
                  <a:pt x="602" y="2659"/>
                  <a:pt x="601" y="2659"/>
                  <a:pt x="600" y="2660"/>
                </a:cubicBezTo>
                <a:cubicBezTo>
                  <a:pt x="600" y="2659"/>
                  <a:pt x="600" y="2659"/>
                  <a:pt x="600" y="2659"/>
                </a:cubicBezTo>
                <a:cubicBezTo>
                  <a:pt x="592" y="2646"/>
                  <a:pt x="581" y="2632"/>
                  <a:pt x="578" y="2621"/>
                </a:cubicBezTo>
                <a:cubicBezTo>
                  <a:pt x="581" y="2621"/>
                  <a:pt x="585" y="2621"/>
                  <a:pt x="590" y="2622"/>
                </a:cubicBezTo>
                <a:close/>
                <a:moveTo>
                  <a:pt x="538" y="2643"/>
                </a:moveTo>
                <a:cubicBezTo>
                  <a:pt x="552" y="2633"/>
                  <a:pt x="549" y="2624"/>
                  <a:pt x="561" y="2621"/>
                </a:cubicBezTo>
                <a:cubicBezTo>
                  <a:pt x="563" y="2631"/>
                  <a:pt x="565" y="2640"/>
                  <a:pt x="569" y="2650"/>
                </a:cubicBezTo>
                <a:cubicBezTo>
                  <a:pt x="569" y="2651"/>
                  <a:pt x="572" y="2657"/>
                  <a:pt x="576" y="2665"/>
                </a:cubicBezTo>
                <a:cubicBezTo>
                  <a:pt x="564" y="2666"/>
                  <a:pt x="551" y="2664"/>
                  <a:pt x="538" y="2663"/>
                </a:cubicBezTo>
                <a:cubicBezTo>
                  <a:pt x="534" y="2661"/>
                  <a:pt x="529" y="2659"/>
                  <a:pt x="525" y="2657"/>
                </a:cubicBezTo>
                <a:cubicBezTo>
                  <a:pt x="522" y="2656"/>
                  <a:pt x="520" y="2658"/>
                  <a:pt x="519" y="2661"/>
                </a:cubicBezTo>
                <a:cubicBezTo>
                  <a:pt x="516" y="2660"/>
                  <a:pt x="514" y="2660"/>
                  <a:pt x="511" y="2660"/>
                </a:cubicBezTo>
                <a:cubicBezTo>
                  <a:pt x="504" y="2659"/>
                  <a:pt x="496" y="2658"/>
                  <a:pt x="488" y="2658"/>
                </a:cubicBezTo>
                <a:cubicBezTo>
                  <a:pt x="488" y="2658"/>
                  <a:pt x="488" y="2657"/>
                  <a:pt x="488" y="2656"/>
                </a:cubicBezTo>
                <a:cubicBezTo>
                  <a:pt x="488" y="2655"/>
                  <a:pt x="489" y="2654"/>
                  <a:pt x="490" y="2652"/>
                </a:cubicBezTo>
                <a:cubicBezTo>
                  <a:pt x="507" y="2659"/>
                  <a:pt x="520" y="2655"/>
                  <a:pt x="538" y="2643"/>
                </a:cubicBezTo>
                <a:close/>
                <a:moveTo>
                  <a:pt x="485" y="2611"/>
                </a:moveTo>
                <a:cubicBezTo>
                  <a:pt x="482" y="2617"/>
                  <a:pt x="480" y="2621"/>
                  <a:pt x="479" y="2624"/>
                </a:cubicBezTo>
                <a:cubicBezTo>
                  <a:pt x="478" y="2624"/>
                  <a:pt x="478" y="2624"/>
                  <a:pt x="478" y="2624"/>
                </a:cubicBezTo>
                <a:cubicBezTo>
                  <a:pt x="473" y="2605"/>
                  <a:pt x="472" y="2585"/>
                  <a:pt x="475" y="2566"/>
                </a:cubicBezTo>
                <a:cubicBezTo>
                  <a:pt x="475" y="2565"/>
                  <a:pt x="475" y="2564"/>
                  <a:pt x="475" y="2563"/>
                </a:cubicBezTo>
                <a:cubicBezTo>
                  <a:pt x="483" y="2570"/>
                  <a:pt x="492" y="2577"/>
                  <a:pt x="500" y="2582"/>
                </a:cubicBezTo>
                <a:cubicBezTo>
                  <a:pt x="502" y="2583"/>
                  <a:pt x="504" y="2584"/>
                  <a:pt x="506" y="2585"/>
                </a:cubicBezTo>
                <a:cubicBezTo>
                  <a:pt x="498" y="2592"/>
                  <a:pt x="491" y="2601"/>
                  <a:pt x="485" y="2611"/>
                </a:cubicBezTo>
                <a:close/>
                <a:moveTo>
                  <a:pt x="536" y="2566"/>
                </a:moveTo>
                <a:cubicBezTo>
                  <a:pt x="531" y="2568"/>
                  <a:pt x="526" y="2570"/>
                  <a:pt x="522" y="2573"/>
                </a:cubicBezTo>
                <a:cubicBezTo>
                  <a:pt x="506" y="2569"/>
                  <a:pt x="495" y="2562"/>
                  <a:pt x="480" y="2547"/>
                </a:cubicBezTo>
                <a:cubicBezTo>
                  <a:pt x="482" y="2540"/>
                  <a:pt x="485" y="2534"/>
                  <a:pt x="489" y="2528"/>
                </a:cubicBezTo>
                <a:cubicBezTo>
                  <a:pt x="504" y="2521"/>
                  <a:pt x="516" y="2535"/>
                  <a:pt x="526" y="2542"/>
                </a:cubicBezTo>
                <a:cubicBezTo>
                  <a:pt x="538" y="2549"/>
                  <a:pt x="546" y="2556"/>
                  <a:pt x="555" y="2560"/>
                </a:cubicBezTo>
                <a:cubicBezTo>
                  <a:pt x="548" y="2561"/>
                  <a:pt x="542" y="2563"/>
                  <a:pt x="536" y="2566"/>
                </a:cubicBezTo>
                <a:close/>
                <a:moveTo>
                  <a:pt x="612" y="2516"/>
                </a:moveTo>
                <a:cubicBezTo>
                  <a:pt x="591" y="2529"/>
                  <a:pt x="584" y="2551"/>
                  <a:pt x="559" y="2535"/>
                </a:cubicBezTo>
                <a:cubicBezTo>
                  <a:pt x="565" y="2535"/>
                  <a:pt x="571" y="2534"/>
                  <a:pt x="577" y="2531"/>
                </a:cubicBezTo>
                <a:cubicBezTo>
                  <a:pt x="597" y="2523"/>
                  <a:pt x="604" y="2507"/>
                  <a:pt x="629" y="2507"/>
                </a:cubicBezTo>
                <a:cubicBezTo>
                  <a:pt x="629" y="2508"/>
                  <a:pt x="630" y="2508"/>
                  <a:pt x="630" y="2509"/>
                </a:cubicBezTo>
                <a:cubicBezTo>
                  <a:pt x="630" y="2509"/>
                  <a:pt x="631" y="2509"/>
                  <a:pt x="631" y="2509"/>
                </a:cubicBezTo>
                <a:cubicBezTo>
                  <a:pt x="625" y="2510"/>
                  <a:pt x="618" y="2512"/>
                  <a:pt x="612" y="2516"/>
                </a:cubicBezTo>
                <a:close/>
                <a:moveTo>
                  <a:pt x="673" y="2503"/>
                </a:moveTo>
                <a:cubicBezTo>
                  <a:pt x="666" y="2502"/>
                  <a:pt x="658" y="2500"/>
                  <a:pt x="650" y="2498"/>
                </a:cubicBezTo>
                <a:cubicBezTo>
                  <a:pt x="645" y="2497"/>
                  <a:pt x="641" y="2496"/>
                  <a:pt x="638" y="2495"/>
                </a:cubicBezTo>
                <a:cubicBezTo>
                  <a:pt x="636" y="2483"/>
                  <a:pt x="632" y="2472"/>
                  <a:pt x="628" y="2461"/>
                </a:cubicBezTo>
                <a:cubicBezTo>
                  <a:pt x="656" y="2455"/>
                  <a:pt x="702" y="2464"/>
                  <a:pt x="721" y="2444"/>
                </a:cubicBezTo>
                <a:cubicBezTo>
                  <a:pt x="711" y="2470"/>
                  <a:pt x="701" y="2493"/>
                  <a:pt x="673" y="2503"/>
                </a:cubicBezTo>
                <a:close/>
                <a:moveTo>
                  <a:pt x="853" y="2223"/>
                </a:moveTo>
                <a:cubicBezTo>
                  <a:pt x="853" y="2225"/>
                  <a:pt x="853" y="2226"/>
                  <a:pt x="853" y="2227"/>
                </a:cubicBezTo>
                <a:cubicBezTo>
                  <a:pt x="850" y="2232"/>
                  <a:pt x="847" y="2238"/>
                  <a:pt x="846" y="2243"/>
                </a:cubicBezTo>
                <a:cubicBezTo>
                  <a:pt x="843" y="2252"/>
                  <a:pt x="843" y="2262"/>
                  <a:pt x="844" y="2271"/>
                </a:cubicBezTo>
                <a:cubicBezTo>
                  <a:pt x="840" y="2272"/>
                  <a:pt x="836" y="2273"/>
                  <a:pt x="832" y="2275"/>
                </a:cubicBezTo>
                <a:cubicBezTo>
                  <a:pt x="815" y="2283"/>
                  <a:pt x="799" y="2297"/>
                  <a:pt x="801" y="2318"/>
                </a:cubicBezTo>
                <a:cubicBezTo>
                  <a:pt x="803" y="2332"/>
                  <a:pt x="825" y="2338"/>
                  <a:pt x="828" y="2322"/>
                </a:cubicBezTo>
                <a:cubicBezTo>
                  <a:pt x="830" y="2313"/>
                  <a:pt x="836" y="2308"/>
                  <a:pt x="845" y="2304"/>
                </a:cubicBezTo>
                <a:cubicBezTo>
                  <a:pt x="844" y="2321"/>
                  <a:pt x="839" y="2334"/>
                  <a:pt x="831" y="2349"/>
                </a:cubicBezTo>
                <a:cubicBezTo>
                  <a:pt x="830" y="2350"/>
                  <a:pt x="830" y="2351"/>
                  <a:pt x="830" y="2351"/>
                </a:cubicBezTo>
                <a:cubicBezTo>
                  <a:pt x="787" y="2328"/>
                  <a:pt x="751" y="2319"/>
                  <a:pt x="727" y="2367"/>
                </a:cubicBezTo>
                <a:cubicBezTo>
                  <a:pt x="708" y="2404"/>
                  <a:pt x="704" y="2437"/>
                  <a:pt x="653" y="2442"/>
                </a:cubicBezTo>
                <a:cubicBezTo>
                  <a:pt x="642" y="2443"/>
                  <a:pt x="630" y="2443"/>
                  <a:pt x="620" y="2445"/>
                </a:cubicBezTo>
                <a:cubicBezTo>
                  <a:pt x="618" y="2440"/>
                  <a:pt x="614" y="2435"/>
                  <a:pt x="611" y="2430"/>
                </a:cubicBezTo>
                <a:cubicBezTo>
                  <a:pt x="621" y="2431"/>
                  <a:pt x="632" y="2431"/>
                  <a:pt x="643" y="2427"/>
                </a:cubicBezTo>
                <a:cubicBezTo>
                  <a:pt x="645" y="2426"/>
                  <a:pt x="648" y="2424"/>
                  <a:pt x="647" y="2421"/>
                </a:cubicBezTo>
                <a:cubicBezTo>
                  <a:pt x="647" y="2421"/>
                  <a:pt x="647" y="2420"/>
                  <a:pt x="647" y="2420"/>
                </a:cubicBezTo>
                <a:cubicBezTo>
                  <a:pt x="647" y="2420"/>
                  <a:pt x="647" y="2419"/>
                  <a:pt x="648" y="2419"/>
                </a:cubicBezTo>
                <a:cubicBezTo>
                  <a:pt x="648" y="2419"/>
                  <a:pt x="648" y="2418"/>
                  <a:pt x="649" y="2418"/>
                </a:cubicBezTo>
                <a:cubicBezTo>
                  <a:pt x="649" y="2418"/>
                  <a:pt x="650" y="2419"/>
                  <a:pt x="650" y="2419"/>
                </a:cubicBezTo>
                <a:cubicBezTo>
                  <a:pt x="652" y="2419"/>
                  <a:pt x="652" y="2420"/>
                  <a:pt x="654" y="2420"/>
                </a:cubicBezTo>
                <a:cubicBezTo>
                  <a:pt x="661" y="2418"/>
                  <a:pt x="660" y="2404"/>
                  <a:pt x="669" y="2406"/>
                </a:cubicBezTo>
                <a:cubicBezTo>
                  <a:pt x="671" y="2407"/>
                  <a:pt x="673" y="2406"/>
                  <a:pt x="673" y="2403"/>
                </a:cubicBezTo>
                <a:cubicBezTo>
                  <a:pt x="673" y="2402"/>
                  <a:pt x="673" y="2401"/>
                  <a:pt x="674" y="2400"/>
                </a:cubicBezTo>
                <a:cubicBezTo>
                  <a:pt x="674" y="2398"/>
                  <a:pt x="672" y="2397"/>
                  <a:pt x="670" y="2397"/>
                </a:cubicBezTo>
                <a:cubicBezTo>
                  <a:pt x="676" y="2397"/>
                  <a:pt x="674" y="2387"/>
                  <a:pt x="674" y="2383"/>
                </a:cubicBezTo>
                <a:cubicBezTo>
                  <a:pt x="675" y="2383"/>
                  <a:pt x="676" y="2383"/>
                  <a:pt x="676" y="2383"/>
                </a:cubicBezTo>
                <a:cubicBezTo>
                  <a:pt x="677" y="2384"/>
                  <a:pt x="678" y="2384"/>
                  <a:pt x="678" y="2385"/>
                </a:cubicBezTo>
                <a:cubicBezTo>
                  <a:pt x="680" y="2387"/>
                  <a:pt x="683" y="2386"/>
                  <a:pt x="683" y="2383"/>
                </a:cubicBezTo>
                <a:cubicBezTo>
                  <a:pt x="683" y="2382"/>
                  <a:pt x="683" y="2380"/>
                  <a:pt x="682" y="2379"/>
                </a:cubicBezTo>
                <a:cubicBezTo>
                  <a:pt x="682" y="2379"/>
                  <a:pt x="683" y="2379"/>
                  <a:pt x="684" y="2379"/>
                </a:cubicBezTo>
                <a:cubicBezTo>
                  <a:pt x="687" y="2379"/>
                  <a:pt x="691" y="2379"/>
                  <a:pt x="691" y="2375"/>
                </a:cubicBezTo>
                <a:cubicBezTo>
                  <a:pt x="691" y="2374"/>
                  <a:pt x="691" y="2374"/>
                  <a:pt x="690" y="2374"/>
                </a:cubicBezTo>
                <a:cubicBezTo>
                  <a:pt x="689" y="2373"/>
                  <a:pt x="688" y="2373"/>
                  <a:pt x="686" y="2373"/>
                </a:cubicBezTo>
                <a:cubicBezTo>
                  <a:pt x="685" y="2372"/>
                  <a:pt x="683" y="2372"/>
                  <a:pt x="682" y="2371"/>
                </a:cubicBezTo>
                <a:cubicBezTo>
                  <a:pt x="684" y="2371"/>
                  <a:pt x="687" y="2371"/>
                  <a:pt x="689" y="2370"/>
                </a:cubicBezTo>
                <a:cubicBezTo>
                  <a:pt x="691" y="2370"/>
                  <a:pt x="691" y="2368"/>
                  <a:pt x="690" y="2367"/>
                </a:cubicBezTo>
                <a:cubicBezTo>
                  <a:pt x="689" y="2365"/>
                  <a:pt x="687" y="2365"/>
                  <a:pt x="686" y="2364"/>
                </a:cubicBezTo>
                <a:cubicBezTo>
                  <a:pt x="687" y="2364"/>
                  <a:pt x="688" y="2363"/>
                  <a:pt x="689" y="2362"/>
                </a:cubicBezTo>
                <a:cubicBezTo>
                  <a:pt x="690" y="2361"/>
                  <a:pt x="690" y="2361"/>
                  <a:pt x="689" y="2360"/>
                </a:cubicBezTo>
                <a:cubicBezTo>
                  <a:pt x="689" y="2359"/>
                  <a:pt x="688" y="2358"/>
                  <a:pt x="686" y="2358"/>
                </a:cubicBezTo>
                <a:cubicBezTo>
                  <a:pt x="687" y="2358"/>
                  <a:pt x="688" y="2358"/>
                  <a:pt x="689" y="2358"/>
                </a:cubicBezTo>
                <a:cubicBezTo>
                  <a:pt x="692" y="2357"/>
                  <a:pt x="692" y="2353"/>
                  <a:pt x="689" y="2352"/>
                </a:cubicBezTo>
                <a:cubicBezTo>
                  <a:pt x="688" y="2351"/>
                  <a:pt x="687" y="2351"/>
                  <a:pt x="686" y="2351"/>
                </a:cubicBezTo>
                <a:cubicBezTo>
                  <a:pt x="686" y="2349"/>
                  <a:pt x="685" y="2347"/>
                  <a:pt x="683" y="2346"/>
                </a:cubicBezTo>
                <a:cubicBezTo>
                  <a:pt x="682" y="2345"/>
                  <a:pt x="680" y="2345"/>
                  <a:pt x="679" y="2346"/>
                </a:cubicBezTo>
                <a:cubicBezTo>
                  <a:pt x="678" y="2344"/>
                  <a:pt x="677" y="2343"/>
                  <a:pt x="675" y="2344"/>
                </a:cubicBezTo>
                <a:cubicBezTo>
                  <a:pt x="671" y="2344"/>
                  <a:pt x="670" y="2346"/>
                  <a:pt x="667" y="2349"/>
                </a:cubicBezTo>
                <a:cubicBezTo>
                  <a:pt x="667" y="2349"/>
                  <a:pt x="666" y="2350"/>
                  <a:pt x="666" y="2351"/>
                </a:cubicBezTo>
                <a:cubicBezTo>
                  <a:pt x="665" y="2351"/>
                  <a:pt x="666" y="2351"/>
                  <a:pt x="665" y="2350"/>
                </a:cubicBezTo>
                <a:cubicBezTo>
                  <a:pt x="664" y="2346"/>
                  <a:pt x="662" y="2341"/>
                  <a:pt x="660" y="2336"/>
                </a:cubicBezTo>
                <a:cubicBezTo>
                  <a:pt x="661" y="2336"/>
                  <a:pt x="661" y="2337"/>
                  <a:pt x="661" y="2337"/>
                </a:cubicBezTo>
                <a:cubicBezTo>
                  <a:pt x="663" y="2340"/>
                  <a:pt x="663" y="2341"/>
                  <a:pt x="667" y="2342"/>
                </a:cubicBezTo>
                <a:cubicBezTo>
                  <a:pt x="669" y="2343"/>
                  <a:pt x="671" y="2340"/>
                  <a:pt x="671" y="2338"/>
                </a:cubicBezTo>
                <a:cubicBezTo>
                  <a:pt x="671" y="2338"/>
                  <a:pt x="671" y="2337"/>
                  <a:pt x="671" y="2337"/>
                </a:cubicBezTo>
                <a:cubicBezTo>
                  <a:pt x="674" y="2337"/>
                  <a:pt x="677" y="2335"/>
                  <a:pt x="681" y="2333"/>
                </a:cubicBezTo>
                <a:cubicBezTo>
                  <a:pt x="684" y="2330"/>
                  <a:pt x="687" y="2328"/>
                  <a:pt x="686" y="2324"/>
                </a:cubicBezTo>
                <a:cubicBezTo>
                  <a:pt x="686" y="2320"/>
                  <a:pt x="682" y="2319"/>
                  <a:pt x="681" y="2317"/>
                </a:cubicBezTo>
                <a:cubicBezTo>
                  <a:pt x="680" y="2316"/>
                  <a:pt x="680" y="2312"/>
                  <a:pt x="679" y="2311"/>
                </a:cubicBezTo>
                <a:cubicBezTo>
                  <a:pt x="679" y="2311"/>
                  <a:pt x="679" y="2311"/>
                  <a:pt x="679" y="2311"/>
                </a:cubicBezTo>
                <a:cubicBezTo>
                  <a:pt x="679" y="2311"/>
                  <a:pt x="680" y="2310"/>
                  <a:pt x="681" y="2310"/>
                </a:cubicBezTo>
                <a:cubicBezTo>
                  <a:pt x="685" y="2308"/>
                  <a:pt x="685" y="2304"/>
                  <a:pt x="683" y="2301"/>
                </a:cubicBezTo>
                <a:cubicBezTo>
                  <a:pt x="686" y="2300"/>
                  <a:pt x="689" y="2297"/>
                  <a:pt x="691" y="2294"/>
                </a:cubicBezTo>
                <a:cubicBezTo>
                  <a:pt x="693" y="2291"/>
                  <a:pt x="689" y="2288"/>
                  <a:pt x="686" y="2290"/>
                </a:cubicBezTo>
                <a:cubicBezTo>
                  <a:pt x="683" y="2292"/>
                  <a:pt x="680" y="2294"/>
                  <a:pt x="677" y="2295"/>
                </a:cubicBezTo>
                <a:cubicBezTo>
                  <a:pt x="677" y="2293"/>
                  <a:pt x="678" y="2291"/>
                  <a:pt x="680" y="2291"/>
                </a:cubicBezTo>
                <a:cubicBezTo>
                  <a:pt x="684" y="2289"/>
                  <a:pt x="681" y="2284"/>
                  <a:pt x="678" y="2285"/>
                </a:cubicBezTo>
                <a:cubicBezTo>
                  <a:pt x="673" y="2285"/>
                  <a:pt x="670" y="2289"/>
                  <a:pt x="669" y="2294"/>
                </a:cubicBezTo>
                <a:cubicBezTo>
                  <a:pt x="669" y="2295"/>
                  <a:pt x="669" y="2296"/>
                  <a:pt x="669" y="2297"/>
                </a:cubicBezTo>
                <a:cubicBezTo>
                  <a:pt x="667" y="2297"/>
                  <a:pt x="664" y="2297"/>
                  <a:pt x="662" y="2298"/>
                </a:cubicBezTo>
                <a:cubicBezTo>
                  <a:pt x="661" y="2299"/>
                  <a:pt x="660" y="2300"/>
                  <a:pt x="659" y="2301"/>
                </a:cubicBezTo>
                <a:cubicBezTo>
                  <a:pt x="659" y="2301"/>
                  <a:pt x="659" y="2301"/>
                  <a:pt x="658" y="2301"/>
                </a:cubicBezTo>
                <a:cubicBezTo>
                  <a:pt x="657" y="2302"/>
                  <a:pt x="655" y="2303"/>
                  <a:pt x="654" y="2303"/>
                </a:cubicBezTo>
                <a:cubicBezTo>
                  <a:pt x="654" y="2303"/>
                  <a:pt x="654" y="2303"/>
                  <a:pt x="654" y="2302"/>
                </a:cubicBezTo>
                <a:cubicBezTo>
                  <a:pt x="657" y="2297"/>
                  <a:pt x="658" y="2297"/>
                  <a:pt x="663" y="2295"/>
                </a:cubicBezTo>
                <a:cubicBezTo>
                  <a:pt x="668" y="2293"/>
                  <a:pt x="672" y="2288"/>
                  <a:pt x="671" y="2282"/>
                </a:cubicBezTo>
                <a:cubicBezTo>
                  <a:pt x="671" y="2282"/>
                  <a:pt x="671" y="2282"/>
                  <a:pt x="671" y="2282"/>
                </a:cubicBezTo>
                <a:cubicBezTo>
                  <a:pt x="671" y="2281"/>
                  <a:pt x="671" y="2281"/>
                  <a:pt x="672" y="2280"/>
                </a:cubicBezTo>
                <a:cubicBezTo>
                  <a:pt x="673" y="2279"/>
                  <a:pt x="672" y="2277"/>
                  <a:pt x="672" y="2276"/>
                </a:cubicBezTo>
                <a:cubicBezTo>
                  <a:pt x="671" y="2275"/>
                  <a:pt x="671" y="2275"/>
                  <a:pt x="671" y="2275"/>
                </a:cubicBezTo>
                <a:cubicBezTo>
                  <a:pt x="670" y="2275"/>
                  <a:pt x="670" y="2275"/>
                  <a:pt x="669" y="2275"/>
                </a:cubicBezTo>
                <a:cubicBezTo>
                  <a:pt x="667" y="2276"/>
                  <a:pt x="665" y="2277"/>
                  <a:pt x="663" y="2279"/>
                </a:cubicBezTo>
                <a:cubicBezTo>
                  <a:pt x="664" y="2276"/>
                  <a:pt x="664" y="2274"/>
                  <a:pt x="664" y="2272"/>
                </a:cubicBezTo>
                <a:cubicBezTo>
                  <a:pt x="663" y="2267"/>
                  <a:pt x="657" y="2267"/>
                  <a:pt x="657" y="2271"/>
                </a:cubicBezTo>
                <a:cubicBezTo>
                  <a:pt x="657" y="2275"/>
                  <a:pt x="655" y="2279"/>
                  <a:pt x="653" y="2282"/>
                </a:cubicBezTo>
                <a:cubicBezTo>
                  <a:pt x="652" y="2279"/>
                  <a:pt x="651" y="2276"/>
                  <a:pt x="652" y="2273"/>
                </a:cubicBezTo>
                <a:cubicBezTo>
                  <a:pt x="654" y="2269"/>
                  <a:pt x="656" y="2267"/>
                  <a:pt x="659" y="2264"/>
                </a:cubicBezTo>
                <a:cubicBezTo>
                  <a:pt x="659" y="2263"/>
                  <a:pt x="658" y="2262"/>
                  <a:pt x="657" y="2262"/>
                </a:cubicBezTo>
                <a:cubicBezTo>
                  <a:pt x="654" y="2261"/>
                  <a:pt x="652" y="2262"/>
                  <a:pt x="650" y="2263"/>
                </a:cubicBezTo>
                <a:cubicBezTo>
                  <a:pt x="651" y="2263"/>
                  <a:pt x="651" y="2262"/>
                  <a:pt x="651" y="2261"/>
                </a:cubicBezTo>
                <a:cubicBezTo>
                  <a:pt x="651" y="2258"/>
                  <a:pt x="645" y="2257"/>
                  <a:pt x="644" y="2260"/>
                </a:cubicBezTo>
                <a:cubicBezTo>
                  <a:pt x="643" y="2263"/>
                  <a:pt x="643" y="2266"/>
                  <a:pt x="642" y="2268"/>
                </a:cubicBezTo>
                <a:cubicBezTo>
                  <a:pt x="640" y="2264"/>
                  <a:pt x="639" y="2260"/>
                  <a:pt x="642" y="2255"/>
                </a:cubicBezTo>
                <a:cubicBezTo>
                  <a:pt x="643" y="2252"/>
                  <a:pt x="640" y="2248"/>
                  <a:pt x="637" y="2251"/>
                </a:cubicBezTo>
                <a:cubicBezTo>
                  <a:pt x="636" y="2252"/>
                  <a:pt x="635" y="2254"/>
                  <a:pt x="634" y="2255"/>
                </a:cubicBezTo>
                <a:cubicBezTo>
                  <a:pt x="633" y="2252"/>
                  <a:pt x="631" y="2249"/>
                  <a:pt x="627" y="2251"/>
                </a:cubicBezTo>
                <a:cubicBezTo>
                  <a:pt x="626" y="2252"/>
                  <a:pt x="626" y="2253"/>
                  <a:pt x="626" y="2254"/>
                </a:cubicBezTo>
                <a:cubicBezTo>
                  <a:pt x="626" y="2255"/>
                  <a:pt x="626" y="2255"/>
                  <a:pt x="627" y="2256"/>
                </a:cubicBezTo>
                <a:cubicBezTo>
                  <a:pt x="628" y="2256"/>
                  <a:pt x="628" y="2261"/>
                  <a:pt x="628" y="2263"/>
                </a:cubicBezTo>
                <a:cubicBezTo>
                  <a:pt x="626" y="2260"/>
                  <a:pt x="624" y="2258"/>
                  <a:pt x="621" y="2256"/>
                </a:cubicBezTo>
                <a:cubicBezTo>
                  <a:pt x="618" y="2255"/>
                  <a:pt x="615" y="2259"/>
                  <a:pt x="617" y="2261"/>
                </a:cubicBezTo>
                <a:cubicBezTo>
                  <a:pt x="618" y="2262"/>
                  <a:pt x="619" y="2263"/>
                  <a:pt x="620" y="2264"/>
                </a:cubicBezTo>
                <a:cubicBezTo>
                  <a:pt x="619" y="2264"/>
                  <a:pt x="618" y="2264"/>
                  <a:pt x="617" y="2265"/>
                </a:cubicBezTo>
                <a:cubicBezTo>
                  <a:pt x="616" y="2265"/>
                  <a:pt x="615" y="2266"/>
                  <a:pt x="614" y="2266"/>
                </a:cubicBezTo>
                <a:cubicBezTo>
                  <a:pt x="610" y="2268"/>
                  <a:pt x="609" y="2264"/>
                  <a:pt x="609" y="2261"/>
                </a:cubicBezTo>
                <a:cubicBezTo>
                  <a:pt x="611" y="2260"/>
                  <a:pt x="612" y="2257"/>
                  <a:pt x="609" y="2256"/>
                </a:cubicBezTo>
                <a:cubicBezTo>
                  <a:pt x="609" y="2256"/>
                  <a:pt x="608" y="2256"/>
                  <a:pt x="608" y="2256"/>
                </a:cubicBezTo>
                <a:cubicBezTo>
                  <a:pt x="607" y="2255"/>
                  <a:pt x="606" y="2256"/>
                  <a:pt x="605" y="2256"/>
                </a:cubicBezTo>
                <a:cubicBezTo>
                  <a:pt x="602" y="2256"/>
                  <a:pt x="600" y="2256"/>
                  <a:pt x="598" y="2257"/>
                </a:cubicBezTo>
                <a:cubicBezTo>
                  <a:pt x="598" y="2256"/>
                  <a:pt x="597" y="2256"/>
                  <a:pt x="596" y="2255"/>
                </a:cubicBezTo>
                <a:cubicBezTo>
                  <a:pt x="600" y="2253"/>
                  <a:pt x="605" y="2251"/>
                  <a:pt x="609" y="2250"/>
                </a:cubicBezTo>
                <a:cubicBezTo>
                  <a:pt x="615" y="2251"/>
                  <a:pt x="621" y="2252"/>
                  <a:pt x="626" y="2251"/>
                </a:cubicBezTo>
                <a:cubicBezTo>
                  <a:pt x="627" y="2250"/>
                  <a:pt x="628" y="2248"/>
                  <a:pt x="627" y="2247"/>
                </a:cubicBezTo>
                <a:cubicBezTo>
                  <a:pt x="626" y="2245"/>
                  <a:pt x="624" y="2244"/>
                  <a:pt x="623" y="2243"/>
                </a:cubicBezTo>
                <a:cubicBezTo>
                  <a:pt x="626" y="2243"/>
                  <a:pt x="630" y="2243"/>
                  <a:pt x="631" y="2242"/>
                </a:cubicBezTo>
                <a:cubicBezTo>
                  <a:pt x="631" y="2242"/>
                  <a:pt x="631" y="2242"/>
                  <a:pt x="631" y="2242"/>
                </a:cubicBezTo>
                <a:cubicBezTo>
                  <a:pt x="631" y="2241"/>
                  <a:pt x="631" y="2240"/>
                  <a:pt x="630" y="2239"/>
                </a:cubicBezTo>
                <a:cubicBezTo>
                  <a:pt x="629" y="2238"/>
                  <a:pt x="627" y="2237"/>
                  <a:pt x="626" y="2236"/>
                </a:cubicBezTo>
                <a:cubicBezTo>
                  <a:pt x="626" y="2235"/>
                  <a:pt x="626" y="2234"/>
                  <a:pt x="626" y="2234"/>
                </a:cubicBezTo>
                <a:cubicBezTo>
                  <a:pt x="631" y="2235"/>
                  <a:pt x="637" y="2235"/>
                  <a:pt x="641" y="2232"/>
                </a:cubicBezTo>
                <a:cubicBezTo>
                  <a:pt x="642" y="2231"/>
                  <a:pt x="642" y="2229"/>
                  <a:pt x="641" y="2228"/>
                </a:cubicBezTo>
                <a:cubicBezTo>
                  <a:pt x="638" y="2225"/>
                  <a:pt x="633" y="2224"/>
                  <a:pt x="629" y="2222"/>
                </a:cubicBezTo>
                <a:cubicBezTo>
                  <a:pt x="632" y="2221"/>
                  <a:pt x="635" y="2219"/>
                  <a:pt x="637" y="2216"/>
                </a:cubicBezTo>
                <a:cubicBezTo>
                  <a:pt x="638" y="2215"/>
                  <a:pt x="637" y="2213"/>
                  <a:pt x="635" y="2213"/>
                </a:cubicBezTo>
                <a:cubicBezTo>
                  <a:pt x="630" y="2212"/>
                  <a:pt x="626" y="2214"/>
                  <a:pt x="621" y="2215"/>
                </a:cubicBezTo>
                <a:cubicBezTo>
                  <a:pt x="621" y="2214"/>
                  <a:pt x="622" y="2213"/>
                  <a:pt x="622" y="2212"/>
                </a:cubicBezTo>
                <a:cubicBezTo>
                  <a:pt x="622" y="2211"/>
                  <a:pt x="622" y="2210"/>
                  <a:pt x="621" y="2210"/>
                </a:cubicBezTo>
                <a:cubicBezTo>
                  <a:pt x="618" y="2209"/>
                  <a:pt x="616" y="2209"/>
                  <a:pt x="613" y="2210"/>
                </a:cubicBezTo>
                <a:cubicBezTo>
                  <a:pt x="614" y="2209"/>
                  <a:pt x="616" y="2208"/>
                  <a:pt x="617" y="2206"/>
                </a:cubicBezTo>
                <a:cubicBezTo>
                  <a:pt x="633" y="2212"/>
                  <a:pt x="650" y="2217"/>
                  <a:pt x="667" y="2220"/>
                </a:cubicBezTo>
                <a:cubicBezTo>
                  <a:pt x="669" y="2225"/>
                  <a:pt x="675" y="2229"/>
                  <a:pt x="682" y="2226"/>
                </a:cubicBezTo>
                <a:cubicBezTo>
                  <a:pt x="685" y="2225"/>
                  <a:pt x="687" y="2224"/>
                  <a:pt x="690" y="2223"/>
                </a:cubicBezTo>
                <a:cubicBezTo>
                  <a:pt x="687" y="2232"/>
                  <a:pt x="685" y="2241"/>
                  <a:pt x="688" y="2253"/>
                </a:cubicBezTo>
                <a:cubicBezTo>
                  <a:pt x="689" y="2258"/>
                  <a:pt x="696" y="2260"/>
                  <a:pt x="700" y="2256"/>
                </a:cubicBezTo>
                <a:cubicBezTo>
                  <a:pt x="710" y="2245"/>
                  <a:pt x="717" y="2232"/>
                  <a:pt x="730" y="2224"/>
                </a:cubicBezTo>
                <a:cubicBezTo>
                  <a:pt x="731" y="2223"/>
                  <a:pt x="731" y="2223"/>
                  <a:pt x="731" y="2223"/>
                </a:cubicBezTo>
                <a:cubicBezTo>
                  <a:pt x="735" y="2223"/>
                  <a:pt x="739" y="2223"/>
                  <a:pt x="744" y="2222"/>
                </a:cubicBezTo>
                <a:cubicBezTo>
                  <a:pt x="753" y="2221"/>
                  <a:pt x="762" y="2219"/>
                  <a:pt x="770" y="2218"/>
                </a:cubicBezTo>
                <a:cubicBezTo>
                  <a:pt x="759" y="2230"/>
                  <a:pt x="744" y="2238"/>
                  <a:pt x="728" y="2242"/>
                </a:cubicBezTo>
                <a:cubicBezTo>
                  <a:pt x="709" y="2246"/>
                  <a:pt x="716" y="2273"/>
                  <a:pt x="735" y="2271"/>
                </a:cubicBezTo>
                <a:cubicBezTo>
                  <a:pt x="745" y="2269"/>
                  <a:pt x="755" y="2266"/>
                  <a:pt x="764" y="2262"/>
                </a:cubicBezTo>
                <a:cubicBezTo>
                  <a:pt x="760" y="2272"/>
                  <a:pt x="756" y="2282"/>
                  <a:pt x="754" y="2292"/>
                </a:cubicBezTo>
                <a:cubicBezTo>
                  <a:pt x="753" y="2294"/>
                  <a:pt x="754" y="2296"/>
                  <a:pt x="756" y="2297"/>
                </a:cubicBezTo>
                <a:cubicBezTo>
                  <a:pt x="762" y="2299"/>
                  <a:pt x="762" y="2299"/>
                  <a:pt x="762" y="2299"/>
                </a:cubicBezTo>
                <a:cubicBezTo>
                  <a:pt x="767" y="2302"/>
                  <a:pt x="773" y="2302"/>
                  <a:pt x="778" y="2298"/>
                </a:cubicBezTo>
                <a:cubicBezTo>
                  <a:pt x="780" y="2295"/>
                  <a:pt x="782" y="2293"/>
                  <a:pt x="784" y="2291"/>
                </a:cubicBezTo>
                <a:cubicBezTo>
                  <a:pt x="785" y="2291"/>
                  <a:pt x="785" y="2292"/>
                  <a:pt x="786" y="2292"/>
                </a:cubicBezTo>
                <a:cubicBezTo>
                  <a:pt x="811" y="2293"/>
                  <a:pt x="827" y="2271"/>
                  <a:pt x="832" y="2247"/>
                </a:cubicBezTo>
                <a:cubicBezTo>
                  <a:pt x="836" y="2225"/>
                  <a:pt x="834" y="2222"/>
                  <a:pt x="855" y="2207"/>
                </a:cubicBezTo>
                <a:cubicBezTo>
                  <a:pt x="855" y="2207"/>
                  <a:pt x="855" y="2207"/>
                  <a:pt x="855" y="2207"/>
                </a:cubicBezTo>
                <a:cubicBezTo>
                  <a:pt x="856" y="2207"/>
                  <a:pt x="857" y="2207"/>
                  <a:pt x="858" y="2207"/>
                </a:cubicBezTo>
                <a:cubicBezTo>
                  <a:pt x="857" y="2213"/>
                  <a:pt x="855" y="2218"/>
                  <a:pt x="853" y="2223"/>
                </a:cubicBezTo>
                <a:close/>
                <a:moveTo>
                  <a:pt x="640" y="2299"/>
                </a:moveTo>
                <a:cubicBezTo>
                  <a:pt x="641" y="2298"/>
                  <a:pt x="642" y="2297"/>
                  <a:pt x="643" y="2297"/>
                </a:cubicBezTo>
                <a:cubicBezTo>
                  <a:pt x="645" y="2296"/>
                  <a:pt x="646" y="2295"/>
                  <a:pt x="648" y="2294"/>
                </a:cubicBezTo>
                <a:cubicBezTo>
                  <a:pt x="649" y="2294"/>
                  <a:pt x="649" y="2294"/>
                  <a:pt x="650" y="2294"/>
                </a:cubicBezTo>
                <a:cubicBezTo>
                  <a:pt x="646" y="2299"/>
                  <a:pt x="648" y="2300"/>
                  <a:pt x="644" y="2304"/>
                </a:cubicBezTo>
                <a:cubicBezTo>
                  <a:pt x="643" y="2302"/>
                  <a:pt x="641" y="2301"/>
                  <a:pt x="640" y="2299"/>
                </a:cubicBezTo>
                <a:close/>
                <a:moveTo>
                  <a:pt x="1131" y="2406"/>
                </a:moveTo>
                <a:cubicBezTo>
                  <a:pt x="1147" y="2399"/>
                  <a:pt x="1162" y="2391"/>
                  <a:pt x="1174" y="2377"/>
                </a:cubicBezTo>
                <a:cubicBezTo>
                  <a:pt x="1171" y="2391"/>
                  <a:pt x="1168" y="2404"/>
                  <a:pt x="1164" y="2417"/>
                </a:cubicBezTo>
                <a:cubicBezTo>
                  <a:pt x="1153" y="2413"/>
                  <a:pt x="1142" y="2408"/>
                  <a:pt x="1131" y="2406"/>
                </a:cubicBezTo>
                <a:close/>
                <a:moveTo>
                  <a:pt x="1158" y="2461"/>
                </a:moveTo>
                <a:cubicBezTo>
                  <a:pt x="1159" y="2459"/>
                  <a:pt x="1160" y="2458"/>
                  <a:pt x="1160" y="2457"/>
                </a:cubicBezTo>
                <a:cubicBezTo>
                  <a:pt x="1165" y="2448"/>
                  <a:pt x="1169" y="2439"/>
                  <a:pt x="1173" y="2429"/>
                </a:cubicBezTo>
                <a:cubicBezTo>
                  <a:pt x="1173" y="2429"/>
                  <a:pt x="1173" y="2429"/>
                  <a:pt x="1174" y="2429"/>
                </a:cubicBezTo>
                <a:cubicBezTo>
                  <a:pt x="1176" y="2430"/>
                  <a:pt x="1178" y="2430"/>
                  <a:pt x="1180" y="2430"/>
                </a:cubicBezTo>
                <a:cubicBezTo>
                  <a:pt x="1174" y="2442"/>
                  <a:pt x="1168" y="2454"/>
                  <a:pt x="1158" y="2461"/>
                </a:cubicBezTo>
                <a:close/>
                <a:moveTo>
                  <a:pt x="1266" y="2343"/>
                </a:moveTo>
                <a:cubicBezTo>
                  <a:pt x="1266" y="2346"/>
                  <a:pt x="1266" y="2350"/>
                  <a:pt x="1266" y="2353"/>
                </a:cubicBezTo>
                <a:cubicBezTo>
                  <a:pt x="1243" y="2354"/>
                  <a:pt x="1228" y="2378"/>
                  <a:pt x="1221" y="2400"/>
                </a:cubicBezTo>
                <a:cubicBezTo>
                  <a:pt x="1211" y="2396"/>
                  <a:pt x="1200" y="2404"/>
                  <a:pt x="1193" y="2412"/>
                </a:cubicBezTo>
                <a:cubicBezTo>
                  <a:pt x="1191" y="2414"/>
                  <a:pt x="1189" y="2416"/>
                  <a:pt x="1187" y="2418"/>
                </a:cubicBezTo>
                <a:cubicBezTo>
                  <a:pt x="1185" y="2419"/>
                  <a:pt x="1183" y="2420"/>
                  <a:pt x="1181" y="2420"/>
                </a:cubicBezTo>
                <a:cubicBezTo>
                  <a:pt x="1179" y="2421"/>
                  <a:pt x="1178" y="2420"/>
                  <a:pt x="1176" y="2420"/>
                </a:cubicBezTo>
                <a:cubicBezTo>
                  <a:pt x="1184" y="2398"/>
                  <a:pt x="1189" y="2375"/>
                  <a:pt x="1190" y="2352"/>
                </a:cubicBezTo>
                <a:cubicBezTo>
                  <a:pt x="1197" y="2337"/>
                  <a:pt x="1200" y="2322"/>
                  <a:pt x="1201" y="2306"/>
                </a:cubicBezTo>
                <a:cubicBezTo>
                  <a:pt x="1201" y="2306"/>
                  <a:pt x="1201" y="2306"/>
                  <a:pt x="1201" y="2306"/>
                </a:cubicBezTo>
                <a:cubicBezTo>
                  <a:pt x="1204" y="2311"/>
                  <a:pt x="1208" y="2315"/>
                  <a:pt x="1212" y="2318"/>
                </a:cubicBezTo>
                <a:cubicBezTo>
                  <a:pt x="1211" y="2325"/>
                  <a:pt x="1214" y="2334"/>
                  <a:pt x="1214" y="2340"/>
                </a:cubicBezTo>
                <a:cubicBezTo>
                  <a:pt x="1214" y="2352"/>
                  <a:pt x="1211" y="2363"/>
                  <a:pt x="1208" y="2375"/>
                </a:cubicBezTo>
                <a:cubicBezTo>
                  <a:pt x="1207" y="2376"/>
                  <a:pt x="1209" y="2376"/>
                  <a:pt x="1209" y="2376"/>
                </a:cubicBezTo>
                <a:cubicBezTo>
                  <a:pt x="1219" y="2367"/>
                  <a:pt x="1223" y="2354"/>
                  <a:pt x="1224" y="2342"/>
                </a:cubicBezTo>
                <a:cubicBezTo>
                  <a:pt x="1225" y="2338"/>
                  <a:pt x="1225" y="2332"/>
                  <a:pt x="1225" y="2327"/>
                </a:cubicBezTo>
                <a:cubicBezTo>
                  <a:pt x="1236" y="2333"/>
                  <a:pt x="1249" y="2341"/>
                  <a:pt x="1238" y="2355"/>
                </a:cubicBezTo>
                <a:cubicBezTo>
                  <a:pt x="1236" y="2356"/>
                  <a:pt x="1238" y="2358"/>
                  <a:pt x="1239" y="2358"/>
                </a:cubicBezTo>
                <a:cubicBezTo>
                  <a:pt x="1259" y="2353"/>
                  <a:pt x="1250" y="2329"/>
                  <a:pt x="1239" y="2320"/>
                </a:cubicBezTo>
                <a:cubicBezTo>
                  <a:pt x="1232" y="2314"/>
                  <a:pt x="1223" y="2310"/>
                  <a:pt x="1217" y="2302"/>
                </a:cubicBezTo>
                <a:cubicBezTo>
                  <a:pt x="1212" y="2296"/>
                  <a:pt x="1212" y="2288"/>
                  <a:pt x="1209" y="2281"/>
                </a:cubicBezTo>
                <a:cubicBezTo>
                  <a:pt x="1208" y="2277"/>
                  <a:pt x="1206" y="2272"/>
                  <a:pt x="1202" y="2269"/>
                </a:cubicBezTo>
                <a:cubicBezTo>
                  <a:pt x="1202" y="2269"/>
                  <a:pt x="1202" y="2269"/>
                  <a:pt x="1202" y="2269"/>
                </a:cubicBezTo>
                <a:cubicBezTo>
                  <a:pt x="1202" y="2265"/>
                  <a:pt x="1202" y="2261"/>
                  <a:pt x="1202" y="2257"/>
                </a:cubicBezTo>
                <a:cubicBezTo>
                  <a:pt x="1207" y="2258"/>
                  <a:pt x="1212" y="2258"/>
                  <a:pt x="1218" y="2257"/>
                </a:cubicBezTo>
                <a:cubicBezTo>
                  <a:pt x="1220" y="2256"/>
                  <a:pt x="1222" y="2255"/>
                  <a:pt x="1224" y="2253"/>
                </a:cubicBezTo>
                <a:cubicBezTo>
                  <a:pt x="1226" y="2254"/>
                  <a:pt x="1228" y="2255"/>
                  <a:pt x="1230" y="2256"/>
                </a:cubicBezTo>
                <a:cubicBezTo>
                  <a:pt x="1263" y="2277"/>
                  <a:pt x="1266" y="2308"/>
                  <a:pt x="1266" y="2343"/>
                </a:cubicBezTo>
                <a:close/>
                <a:moveTo>
                  <a:pt x="1583" y="2010"/>
                </a:moveTo>
                <a:cubicBezTo>
                  <a:pt x="1578" y="2012"/>
                  <a:pt x="1573" y="2014"/>
                  <a:pt x="1568" y="2015"/>
                </a:cubicBezTo>
                <a:cubicBezTo>
                  <a:pt x="1564" y="2004"/>
                  <a:pt x="1563" y="1992"/>
                  <a:pt x="1559" y="1981"/>
                </a:cubicBezTo>
                <a:cubicBezTo>
                  <a:pt x="1558" y="1977"/>
                  <a:pt x="1556" y="1973"/>
                  <a:pt x="1555" y="1968"/>
                </a:cubicBezTo>
                <a:cubicBezTo>
                  <a:pt x="1563" y="1974"/>
                  <a:pt x="1571" y="1983"/>
                  <a:pt x="1578" y="1995"/>
                </a:cubicBezTo>
                <a:cubicBezTo>
                  <a:pt x="1581" y="2000"/>
                  <a:pt x="1582" y="2005"/>
                  <a:pt x="1583" y="2010"/>
                </a:cubicBezTo>
                <a:close/>
                <a:moveTo>
                  <a:pt x="1568" y="1908"/>
                </a:moveTo>
                <a:cubicBezTo>
                  <a:pt x="1568" y="1918"/>
                  <a:pt x="1568" y="1928"/>
                  <a:pt x="1568" y="1939"/>
                </a:cubicBezTo>
                <a:cubicBezTo>
                  <a:pt x="1569" y="1947"/>
                  <a:pt x="1571" y="1956"/>
                  <a:pt x="1573" y="1964"/>
                </a:cubicBezTo>
                <a:cubicBezTo>
                  <a:pt x="1569" y="1960"/>
                  <a:pt x="1564" y="1957"/>
                  <a:pt x="1558" y="1954"/>
                </a:cubicBezTo>
                <a:cubicBezTo>
                  <a:pt x="1554" y="1951"/>
                  <a:pt x="1549" y="1949"/>
                  <a:pt x="1545" y="1948"/>
                </a:cubicBezTo>
                <a:cubicBezTo>
                  <a:pt x="1551" y="1934"/>
                  <a:pt x="1559" y="1920"/>
                  <a:pt x="1568" y="1908"/>
                </a:cubicBezTo>
                <a:close/>
                <a:moveTo>
                  <a:pt x="1528" y="2006"/>
                </a:moveTo>
                <a:cubicBezTo>
                  <a:pt x="1529" y="1993"/>
                  <a:pt x="1532" y="1981"/>
                  <a:pt x="1537" y="1968"/>
                </a:cubicBezTo>
                <a:cubicBezTo>
                  <a:pt x="1541" y="1978"/>
                  <a:pt x="1544" y="1988"/>
                  <a:pt x="1547" y="1998"/>
                </a:cubicBezTo>
                <a:cubicBezTo>
                  <a:pt x="1548" y="2004"/>
                  <a:pt x="1549" y="2011"/>
                  <a:pt x="1551" y="2017"/>
                </a:cubicBezTo>
                <a:cubicBezTo>
                  <a:pt x="1548" y="2017"/>
                  <a:pt x="1545" y="2017"/>
                  <a:pt x="1542" y="2016"/>
                </a:cubicBezTo>
                <a:cubicBezTo>
                  <a:pt x="1537" y="2014"/>
                  <a:pt x="1532" y="2012"/>
                  <a:pt x="1527" y="2009"/>
                </a:cubicBezTo>
                <a:cubicBezTo>
                  <a:pt x="1528" y="2008"/>
                  <a:pt x="1528" y="2007"/>
                  <a:pt x="1528" y="2006"/>
                </a:cubicBezTo>
                <a:close/>
                <a:moveTo>
                  <a:pt x="1567" y="2073"/>
                </a:moveTo>
                <a:cubicBezTo>
                  <a:pt x="1567" y="2073"/>
                  <a:pt x="1567" y="2073"/>
                  <a:pt x="1567" y="2073"/>
                </a:cubicBezTo>
                <a:cubicBezTo>
                  <a:pt x="1555" y="2060"/>
                  <a:pt x="1542" y="2053"/>
                  <a:pt x="1527" y="2049"/>
                </a:cubicBezTo>
                <a:cubicBezTo>
                  <a:pt x="1526" y="2043"/>
                  <a:pt x="1526" y="2037"/>
                  <a:pt x="1526" y="2031"/>
                </a:cubicBezTo>
                <a:cubicBezTo>
                  <a:pt x="1543" y="2042"/>
                  <a:pt x="1558" y="2054"/>
                  <a:pt x="1567" y="2073"/>
                </a:cubicBezTo>
                <a:close/>
                <a:moveTo>
                  <a:pt x="1578" y="2209"/>
                </a:moveTo>
                <a:cubicBezTo>
                  <a:pt x="1578" y="2209"/>
                  <a:pt x="1577" y="2208"/>
                  <a:pt x="1576" y="2208"/>
                </a:cubicBezTo>
                <a:cubicBezTo>
                  <a:pt x="1575" y="2207"/>
                  <a:pt x="1573" y="2208"/>
                  <a:pt x="1572" y="2209"/>
                </a:cubicBezTo>
                <a:cubicBezTo>
                  <a:pt x="1570" y="2208"/>
                  <a:pt x="1568" y="2206"/>
                  <a:pt x="1567" y="2202"/>
                </a:cubicBezTo>
                <a:cubicBezTo>
                  <a:pt x="1567" y="2200"/>
                  <a:pt x="1567" y="2197"/>
                  <a:pt x="1567" y="2193"/>
                </a:cubicBezTo>
                <a:cubicBezTo>
                  <a:pt x="1571" y="2198"/>
                  <a:pt x="1575" y="2203"/>
                  <a:pt x="1578" y="2209"/>
                </a:cubicBezTo>
                <a:close/>
                <a:moveTo>
                  <a:pt x="1574" y="2166"/>
                </a:moveTo>
                <a:cubicBezTo>
                  <a:pt x="1580" y="2170"/>
                  <a:pt x="1588" y="2172"/>
                  <a:pt x="1598" y="2172"/>
                </a:cubicBezTo>
                <a:cubicBezTo>
                  <a:pt x="1600" y="2173"/>
                  <a:pt x="1601" y="2172"/>
                  <a:pt x="1603" y="2172"/>
                </a:cubicBezTo>
                <a:cubicBezTo>
                  <a:pt x="1602" y="2173"/>
                  <a:pt x="1601" y="2174"/>
                  <a:pt x="1599" y="2175"/>
                </a:cubicBezTo>
                <a:cubicBezTo>
                  <a:pt x="1594" y="2175"/>
                  <a:pt x="1588" y="2174"/>
                  <a:pt x="1582" y="2173"/>
                </a:cubicBezTo>
                <a:cubicBezTo>
                  <a:pt x="1580" y="2173"/>
                  <a:pt x="1578" y="2173"/>
                  <a:pt x="1576" y="2172"/>
                </a:cubicBezTo>
                <a:cubicBezTo>
                  <a:pt x="1575" y="2170"/>
                  <a:pt x="1574" y="2168"/>
                  <a:pt x="1574" y="2166"/>
                </a:cubicBezTo>
                <a:close/>
                <a:moveTo>
                  <a:pt x="1563" y="2131"/>
                </a:moveTo>
                <a:cubicBezTo>
                  <a:pt x="1561" y="2128"/>
                  <a:pt x="1559" y="2124"/>
                  <a:pt x="1558" y="2121"/>
                </a:cubicBezTo>
                <a:cubicBezTo>
                  <a:pt x="1562" y="2117"/>
                  <a:pt x="1566" y="2114"/>
                  <a:pt x="1569" y="2110"/>
                </a:cubicBezTo>
                <a:cubicBezTo>
                  <a:pt x="1568" y="2117"/>
                  <a:pt x="1565" y="2124"/>
                  <a:pt x="1563" y="2131"/>
                </a:cubicBezTo>
                <a:close/>
                <a:moveTo>
                  <a:pt x="1547" y="2238"/>
                </a:moveTo>
                <a:cubicBezTo>
                  <a:pt x="1545" y="2239"/>
                  <a:pt x="1544" y="2240"/>
                  <a:pt x="1542" y="2241"/>
                </a:cubicBezTo>
                <a:cubicBezTo>
                  <a:pt x="1540" y="2231"/>
                  <a:pt x="1537" y="2221"/>
                  <a:pt x="1532" y="2212"/>
                </a:cubicBezTo>
                <a:cubicBezTo>
                  <a:pt x="1533" y="2211"/>
                  <a:pt x="1534" y="2210"/>
                  <a:pt x="1536" y="2209"/>
                </a:cubicBezTo>
                <a:cubicBezTo>
                  <a:pt x="1540" y="2206"/>
                  <a:pt x="1544" y="2202"/>
                  <a:pt x="1548" y="2198"/>
                </a:cubicBezTo>
                <a:cubicBezTo>
                  <a:pt x="1549" y="2200"/>
                  <a:pt x="1549" y="2201"/>
                  <a:pt x="1550" y="2202"/>
                </a:cubicBezTo>
                <a:cubicBezTo>
                  <a:pt x="1550" y="2203"/>
                  <a:pt x="1550" y="2203"/>
                  <a:pt x="1550" y="2204"/>
                </a:cubicBezTo>
                <a:cubicBezTo>
                  <a:pt x="1549" y="2206"/>
                  <a:pt x="1549" y="2210"/>
                  <a:pt x="1548" y="2213"/>
                </a:cubicBezTo>
                <a:cubicBezTo>
                  <a:pt x="1547" y="2221"/>
                  <a:pt x="1546" y="2229"/>
                  <a:pt x="1547" y="2238"/>
                </a:cubicBezTo>
                <a:close/>
                <a:moveTo>
                  <a:pt x="1534" y="2145"/>
                </a:moveTo>
                <a:cubicBezTo>
                  <a:pt x="1536" y="2146"/>
                  <a:pt x="1537" y="2146"/>
                  <a:pt x="1539" y="2147"/>
                </a:cubicBezTo>
                <a:cubicBezTo>
                  <a:pt x="1544" y="2147"/>
                  <a:pt x="1549" y="2148"/>
                  <a:pt x="1554" y="2148"/>
                </a:cubicBezTo>
                <a:cubicBezTo>
                  <a:pt x="1555" y="2149"/>
                  <a:pt x="1555" y="2151"/>
                  <a:pt x="1556" y="2152"/>
                </a:cubicBezTo>
                <a:cubicBezTo>
                  <a:pt x="1555" y="2156"/>
                  <a:pt x="1554" y="2160"/>
                  <a:pt x="1554" y="2164"/>
                </a:cubicBezTo>
                <a:cubicBezTo>
                  <a:pt x="1546" y="2159"/>
                  <a:pt x="1539" y="2153"/>
                  <a:pt x="1534" y="2145"/>
                </a:cubicBezTo>
                <a:close/>
                <a:moveTo>
                  <a:pt x="1536" y="2109"/>
                </a:moveTo>
                <a:cubicBezTo>
                  <a:pt x="1537" y="2113"/>
                  <a:pt x="1538" y="2116"/>
                  <a:pt x="1540" y="2119"/>
                </a:cubicBezTo>
                <a:cubicBezTo>
                  <a:pt x="1537" y="2122"/>
                  <a:pt x="1534" y="2124"/>
                  <a:pt x="1531" y="2127"/>
                </a:cubicBezTo>
                <a:cubicBezTo>
                  <a:pt x="1534" y="2122"/>
                  <a:pt x="1535" y="2116"/>
                  <a:pt x="1536" y="2110"/>
                </a:cubicBezTo>
                <a:cubicBezTo>
                  <a:pt x="1536" y="2110"/>
                  <a:pt x="1536" y="2109"/>
                  <a:pt x="1536" y="2109"/>
                </a:cubicBezTo>
                <a:close/>
                <a:moveTo>
                  <a:pt x="1553" y="2108"/>
                </a:moveTo>
                <a:cubicBezTo>
                  <a:pt x="1548" y="2095"/>
                  <a:pt x="1544" y="2083"/>
                  <a:pt x="1540" y="2072"/>
                </a:cubicBezTo>
                <a:cubicBezTo>
                  <a:pt x="1547" y="2076"/>
                  <a:pt x="1554" y="2082"/>
                  <a:pt x="1560" y="2089"/>
                </a:cubicBezTo>
                <a:cubicBezTo>
                  <a:pt x="1562" y="2092"/>
                  <a:pt x="1564" y="2094"/>
                  <a:pt x="1565" y="2097"/>
                </a:cubicBezTo>
                <a:cubicBezTo>
                  <a:pt x="1561" y="2100"/>
                  <a:pt x="1557" y="2104"/>
                  <a:pt x="1553" y="2108"/>
                </a:cubicBezTo>
                <a:close/>
                <a:moveTo>
                  <a:pt x="1501" y="2178"/>
                </a:moveTo>
                <a:cubicBezTo>
                  <a:pt x="1507" y="2177"/>
                  <a:pt x="1512" y="2176"/>
                  <a:pt x="1517" y="2176"/>
                </a:cubicBezTo>
                <a:cubicBezTo>
                  <a:pt x="1523" y="2177"/>
                  <a:pt x="1528" y="2178"/>
                  <a:pt x="1534" y="2180"/>
                </a:cubicBezTo>
                <a:cubicBezTo>
                  <a:pt x="1536" y="2181"/>
                  <a:pt x="1538" y="2182"/>
                  <a:pt x="1539" y="2184"/>
                </a:cubicBezTo>
                <a:cubicBezTo>
                  <a:pt x="1533" y="2190"/>
                  <a:pt x="1528" y="2195"/>
                  <a:pt x="1521" y="2198"/>
                </a:cubicBezTo>
                <a:cubicBezTo>
                  <a:pt x="1521" y="2198"/>
                  <a:pt x="1520" y="2197"/>
                  <a:pt x="1519" y="2196"/>
                </a:cubicBezTo>
                <a:cubicBezTo>
                  <a:pt x="1513" y="2191"/>
                  <a:pt x="1507" y="2188"/>
                  <a:pt x="1500" y="2184"/>
                </a:cubicBezTo>
                <a:cubicBezTo>
                  <a:pt x="1497" y="2183"/>
                  <a:pt x="1494" y="2182"/>
                  <a:pt x="1491" y="2181"/>
                </a:cubicBezTo>
                <a:cubicBezTo>
                  <a:pt x="1491" y="2181"/>
                  <a:pt x="1491" y="2181"/>
                  <a:pt x="1491" y="2181"/>
                </a:cubicBezTo>
                <a:cubicBezTo>
                  <a:pt x="1495" y="2180"/>
                  <a:pt x="1498" y="2179"/>
                  <a:pt x="1501" y="2178"/>
                </a:cubicBezTo>
                <a:close/>
                <a:moveTo>
                  <a:pt x="1507" y="2205"/>
                </a:moveTo>
                <a:cubicBezTo>
                  <a:pt x="1502" y="2207"/>
                  <a:pt x="1497" y="2208"/>
                  <a:pt x="1493" y="2209"/>
                </a:cubicBezTo>
                <a:cubicBezTo>
                  <a:pt x="1493" y="2206"/>
                  <a:pt x="1493" y="2202"/>
                  <a:pt x="1493" y="2198"/>
                </a:cubicBezTo>
                <a:cubicBezTo>
                  <a:pt x="1498" y="2200"/>
                  <a:pt x="1503" y="2202"/>
                  <a:pt x="1507" y="2205"/>
                </a:cubicBezTo>
                <a:close/>
                <a:moveTo>
                  <a:pt x="1424" y="2185"/>
                </a:moveTo>
                <a:cubicBezTo>
                  <a:pt x="1438" y="2190"/>
                  <a:pt x="1453" y="2189"/>
                  <a:pt x="1469" y="2186"/>
                </a:cubicBezTo>
                <a:cubicBezTo>
                  <a:pt x="1471" y="2189"/>
                  <a:pt x="1474" y="2191"/>
                  <a:pt x="1477" y="2192"/>
                </a:cubicBezTo>
                <a:cubicBezTo>
                  <a:pt x="1478" y="2199"/>
                  <a:pt x="1477" y="2205"/>
                  <a:pt x="1477" y="2212"/>
                </a:cubicBezTo>
                <a:cubicBezTo>
                  <a:pt x="1473" y="2212"/>
                  <a:pt x="1469" y="2213"/>
                  <a:pt x="1464" y="2213"/>
                </a:cubicBezTo>
                <a:cubicBezTo>
                  <a:pt x="1451" y="2202"/>
                  <a:pt x="1435" y="2195"/>
                  <a:pt x="1422" y="2185"/>
                </a:cubicBezTo>
                <a:cubicBezTo>
                  <a:pt x="1423" y="2185"/>
                  <a:pt x="1423" y="2185"/>
                  <a:pt x="1424" y="2185"/>
                </a:cubicBezTo>
                <a:close/>
                <a:moveTo>
                  <a:pt x="1406" y="2192"/>
                </a:moveTo>
                <a:cubicBezTo>
                  <a:pt x="1417" y="2201"/>
                  <a:pt x="1429" y="2208"/>
                  <a:pt x="1442" y="2216"/>
                </a:cubicBezTo>
                <a:cubicBezTo>
                  <a:pt x="1433" y="2217"/>
                  <a:pt x="1424" y="2220"/>
                  <a:pt x="1416" y="2225"/>
                </a:cubicBezTo>
                <a:cubicBezTo>
                  <a:pt x="1416" y="2223"/>
                  <a:pt x="1416" y="2221"/>
                  <a:pt x="1416" y="2219"/>
                </a:cubicBezTo>
                <a:cubicBezTo>
                  <a:pt x="1413" y="2202"/>
                  <a:pt x="1405" y="2199"/>
                  <a:pt x="1394" y="2197"/>
                </a:cubicBezTo>
                <a:cubicBezTo>
                  <a:pt x="1398" y="2195"/>
                  <a:pt x="1402" y="2193"/>
                  <a:pt x="1406" y="2192"/>
                </a:cubicBezTo>
                <a:close/>
                <a:moveTo>
                  <a:pt x="1378" y="2297"/>
                </a:moveTo>
                <a:cubicBezTo>
                  <a:pt x="1376" y="2296"/>
                  <a:pt x="1375" y="2295"/>
                  <a:pt x="1374" y="2295"/>
                </a:cubicBezTo>
                <a:cubicBezTo>
                  <a:pt x="1374" y="2290"/>
                  <a:pt x="1375" y="2285"/>
                  <a:pt x="1375" y="2280"/>
                </a:cubicBezTo>
                <a:cubicBezTo>
                  <a:pt x="1375" y="2279"/>
                  <a:pt x="1375" y="2279"/>
                  <a:pt x="1375" y="2278"/>
                </a:cubicBezTo>
                <a:cubicBezTo>
                  <a:pt x="1377" y="2276"/>
                  <a:pt x="1379" y="2273"/>
                  <a:pt x="1382" y="2270"/>
                </a:cubicBezTo>
                <a:cubicBezTo>
                  <a:pt x="1384" y="2272"/>
                  <a:pt x="1387" y="2275"/>
                  <a:pt x="1390" y="2277"/>
                </a:cubicBezTo>
                <a:cubicBezTo>
                  <a:pt x="1391" y="2289"/>
                  <a:pt x="1396" y="2300"/>
                  <a:pt x="1404" y="2308"/>
                </a:cubicBezTo>
                <a:cubicBezTo>
                  <a:pt x="1398" y="2308"/>
                  <a:pt x="1391" y="2307"/>
                  <a:pt x="1385" y="2306"/>
                </a:cubicBezTo>
                <a:cubicBezTo>
                  <a:pt x="1380" y="2305"/>
                  <a:pt x="1376" y="2304"/>
                  <a:pt x="1372" y="2304"/>
                </a:cubicBezTo>
                <a:cubicBezTo>
                  <a:pt x="1372" y="2302"/>
                  <a:pt x="1373" y="2300"/>
                  <a:pt x="1373" y="2298"/>
                </a:cubicBezTo>
                <a:cubicBezTo>
                  <a:pt x="1374" y="2298"/>
                  <a:pt x="1376" y="2299"/>
                  <a:pt x="1377" y="2299"/>
                </a:cubicBezTo>
                <a:cubicBezTo>
                  <a:pt x="1379" y="2299"/>
                  <a:pt x="1379" y="2297"/>
                  <a:pt x="1378" y="2297"/>
                </a:cubicBezTo>
                <a:close/>
                <a:moveTo>
                  <a:pt x="1369" y="2212"/>
                </a:moveTo>
                <a:cubicBezTo>
                  <a:pt x="1382" y="2215"/>
                  <a:pt x="1380" y="2207"/>
                  <a:pt x="1390" y="2223"/>
                </a:cubicBezTo>
                <a:cubicBezTo>
                  <a:pt x="1394" y="2230"/>
                  <a:pt x="1395" y="2234"/>
                  <a:pt x="1395" y="2237"/>
                </a:cubicBezTo>
                <a:cubicBezTo>
                  <a:pt x="1392" y="2239"/>
                  <a:pt x="1388" y="2243"/>
                  <a:pt x="1384" y="2247"/>
                </a:cubicBezTo>
                <a:cubicBezTo>
                  <a:pt x="1380" y="2243"/>
                  <a:pt x="1376" y="2238"/>
                  <a:pt x="1372" y="2234"/>
                </a:cubicBezTo>
                <a:cubicBezTo>
                  <a:pt x="1371" y="2226"/>
                  <a:pt x="1369" y="2219"/>
                  <a:pt x="1367" y="2211"/>
                </a:cubicBezTo>
                <a:cubicBezTo>
                  <a:pt x="1368" y="2212"/>
                  <a:pt x="1368" y="2212"/>
                  <a:pt x="1369" y="2212"/>
                </a:cubicBezTo>
                <a:close/>
                <a:moveTo>
                  <a:pt x="1312" y="2225"/>
                </a:moveTo>
                <a:cubicBezTo>
                  <a:pt x="1322" y="2245"/>
                  <a:pt x="1327" y="2267"/>
                  <a:pt x="1330" y="2292"/>
                </a:cubicBezTo>
                <a:cubicBezTo>
                  <a:pt x="1330" y="2292"/>
                  <a:pt x="1330" y="2292"/>
                  <a:pt x="1330" y="2292"/>
                </a:cubicBezTo>
                <a:cubicBezTo>
                  <a:pt x="1327" y="2291"/>
                  <a:pt x="1323" y="2289"/>
                  <a:pt x="1320" y="2288"/>
                </a:cubicBezTo>
                <a:cubicBezTo>
                  <a:pt x="1321" y="2276"/>
                  <a:pt x="1321" y="2264"/>
                  <a:pt x="1317" y="2252"/>
                </a:cubicBezTo>
                <a:cubicBezTo>
                  <a:pt x="1314" y="2243"/>
                  <a:pt x="1310" y="2235"/>
                  <a:pt x="1305" y="2227"/>
                </a:cubicBezTo>
                <a:cubicBezTo>
                  <a:pt x="1307" y="2227"/>
                  <a:pt x="1309" y="2226"/>
                  <a:pt x="1312" y="2225"/>
                </a:cubicBezTo>
                <a:close/>
                <a:moveTo>
                  <a:pt x="1285" y="2233"/>
                </a:moveTo>
                <a:cubicBezTo>
                  <a:pt x="1293" y="2243"/>
                  <a:pt x="1297" y="2254"/>
                  <a:pt x="1299" y="2266"/>
                </a:cubicBezTo>
                <a:cubicBezTo>
                  <a:pt x="1294" y="2259"/>
                  <a:pt x="1290" y="2252"/>
                  <a:pt x="1285" y="2244"/>
                </a:cubicBezTo>
                <a:cubicBezTo>
                  <a:pt x="1283" y="2241"/>
                  <a:pt x="1281" y="2238"/>
                  <a:pt x="1279" y="2234"/>
                </a:cubicBezTo>
                <a:cubicBezTo>
                  <a:pt x="1281" y="2234"/>
                  <a:pt x="1283" y="2233"/>
                  <a:pt x="1285" y="2233"/>
                </a:cubicBezTo>
                <a:close/>
                <a:moveTo>
                  <a:pt x="1290" y="2403"/>
                </a:moveTo>
                <a:cubicBezTo>
                  <a:pt x="1283" y="2380"/>
                  <a:pt x="1285" y="2357"/>
                  <a:pt x="1285" y="2332"/>
                </a:cubicBezTo>
                <a:cubicBezTo>
                  <a:pt x="1285" y="2312"/>
                  <a:pt x="1284" y="2292"/>
                  <a:pt x="1275" y="2274"/>
                </a:cubicBezTo>
                <a:cubicBezTo>
                  <a:pt x="1278" y="2277"/>
                  <a:pt x="1281" y="2279"/>
                  <a:pt x="1284" y="2282"/>
                </a:cubicBezTo>
                <a:cubicBezTo>
                  <a:pt x="1288" y="2289"/>
                  <a:pt x="1293" y="2295"/>
                  <a:pt x="1298" y="2301"/>
                </a:cubicBezTo>
                <a:cubicBezTo>
                  <a:pt x="1297" y="2307"/>
                  <a:pt x="1297" y="2313"/>
                  <a:pt x="1296" y="2319"/>
                </a:cubicBezTo>
                <a:cubicBezTo>
                  <a:pt x="1294" y="2342"/>
                  <a:pt x="1299" y="2363"/>
                  <a:pt x="1309" y="2382"/>
                </a:cubicBezTo>
                <a:cubicBezTo>
                  <a:pt x="1302" y="2389"/>
                  <a:pt x="1296" y="2396"/>
                  <a:pt x="1290" y="2403"/>
                </a:cubicBezTo>
                <a:close/>
                <a:moveTo>
                  <a:pt x="1323" y="2367"/>
                </a:moveTo>
                <a:cubicBezTo>
                  <a:pt x="1319" y="2359"/>
                  <a:pt x="1317" y="2352"/>
                  <a:pt x="1316" y="2344"/>
                </a:cubicBezTo>
                <a:cubicBezTo>
                  <a:pt x="1314" y="2336"/>
                  <a:pt x="1315" y="2327"/>
                  <a:pt x="1316" y="2319"/>
                </a:cubicBezTo>
                <a:cubicBezTo>
                  <a:pt x="1324" y="2327"/>
                  <a:pt x="1333" y="2333"/>
                  <a:pt x="1343" y="2339"/>
                </a:cubicBezTo>
                <a:cubicBezTo>
                  <a:pt x="1343" y="2339"/>
                  <a:pt x="1343" y="2340"/>
                  <a:pt x="1343" y="2340"/>
                </a:cubicBezTo>
                <a:cubicBezTo>
                  <a:pt x="1338" y="2349"/>
                  <a:pt x="1331" y="2357"/>
                  <a:pt x="1323" y="2367"/>
                </a:cubicBezTo>
                <a:close/>
                <a:moveTo>
                  <a:pt x="1360" y="2279"/>
                </a:moveTo>
                <a:cubicBezTo>
                  <a:pt x="1360" y="2282"/>
                  <a:pt x="1359" y="2284"/>
                  <a:pt x="1360" y="2287"/>
                </a:cubicBezTo>
                <a:cubicBezTo>
                  <a:pt x="1359" y="2291"/>
                  <a:pt x="1359" y="2296"/>
                  <a:pt x="1358" y="2301"/>
                </a:cubicBezTo>
                <a:cubicBezTo>
                  <a:pt x="1356" y="2300"/>
                  <a:pt x="1353" y="2299"/>
                  <a:pt x="1351" y="2299"/>
                </a:cubicBezTo>
                <a:cubicBezTo>
                  <a:pt x="1346" y="2274"/>
                  <a:pt x="1346" y="2248"/>
                  <a:pt x="1335" y="2224"/>
                </a:cubicBezTo>
                <a:cubicBezTo>
                  <a:pt x="1343" y="2232"/>
                  <a:pt x="1351" y="2240"/>
                  <a:pt x="1359" y="2248"/>
                </a:cubicBezTo>
                <a:cubicBezTo>
                  <a:pt x="1360" y="2258"/>
                  <a:pt x="1361" y="2269"/>
                  <a:pt x="1360" y="2279"/>
                </a:cubicBezTo>
                <a:close/>
                <a:moveTo>
                  <a:pt x="1579" y="2497"/>
                </a:moveTo>
                <a:cubicBezTo>
                  <a:pt x="1575" y="2505"/>
                  <a:pt x="1578" y="2516"/>
                  <a:pt x="1582" y="2525"/>
                </a:cubicBezTo>
                <a:cubicBezTo>
                  <a:pt x="1577" y="2527"/>
                  <a:pt x="1573" y="2530"/>
                  <a:pt x="1569" y="2533"/>
                </a:cubicBezTo>
                <a:cubicBezTo>
                  <a:pt x="1554" y="2516"/>
                  <a:pt x="1537" y="2501"/>
                  <a:pt x="1518" y="2488"/>
                </a:cubicBezTo>
                <a:cubicBezTo>
                  <a:pt x="1496" y="2474"/>
                  <a:pt x="1476" y="2462"/>
                  <a:pt x="1466" y="2437"/>
                </a:cubicBezTo>
                <a:cubicBezTo>
                  <a:pt x="1465" y="2435"/>
                  <a:pt x="1464" y="2433"/>
                  <a:pt x="1464" y="2431"/>
                </a:cubicBezTo>
                <a:cubicBezTo>
                  <a:pt x="1472" y="2436"/>
                  <a:pt x="1481" y="2440"/>
                  <a:pt x="1489" y="2445"/>
                </a:cubicBezTo>
                <a:cubicBezTo>
                  <a:pt x="1504" y="2454"/>
                  <a:pt x="1519" y="2463"/>
                  <a:pt x="1535" y="2473"/>
                </a:cubicBezTo>
                <a:cubicBezTo>
                  <a:pt x="1536" y="2474"/>
                  <a:pt x="1538" y="2472"/>
                  <a:pt x="1537" y="2470"/>
                </a:cubicBezTo>
                <a:cubicBezTo>
                  <a:pt x="1527" y="2459"/>
                  <a:pt x="1514" y="2446"/>
                  <a:pt x="1500" y="2435"/>
                </a:cubicBezTo>
                <a:cubicBezTo>
                  <a:pt x="1502" y="2435"/>
                  <a:pt x="1505" y="2435"/>
                  <a:pt x="1507" y="2436"/>
                </a:cubicBezTo>
                <a:cubicBezTo>
                  <a:pt x="1518" y="2437"/>
                  <a:pt x="1530" y="2438"/>
                  <a:pt x="1542" y="2439"/>
                </a:cubicBezTo>
                <a:cubicBezTo>
                  <a:pt x="1542" y="2440"/>
                  <a:pt x="1543" y="2439"/>
                  <a:pt x="1542" y="2438"/>
                </a:cubicBezTo>
                <a:cubicBezTo>
                  <a:pt x="1532" y="2432"/>
                  <a:pt x="1521" y="2428"/>
                  <a:pt x="1509" y="2427"/>
                </a:cubicBezTo>
                <a:cubicBezTo>
                  <a:pt x="1502" y="2426"/>
                  <a:pt x="1494" y="2424"/>
                  <a:pt x="1487" y="2426"/>
                </a:cubicBezTo>
                <a:cubicBezTo>
                  <a:pt x="1477" y="2420"/>
                  <a:pt x="1467" y="2416"/>
                  <a:pt x="1458" y="2414"/>
                </a:cubicBezTo>
                <a:cubicBezTo>
                  <a:pt x="1455" y="2406"/>
                  <a:pt x="1452" y="2398"/>
                  <a:pt x="1447" y="2391"/>
                </a:cubicBezTo>
                <a:cubicBezTo>
                  <a:pt x="1444" y="2386"/>
                  <a:pt x="1440" y="2382"/>
                  <a:pt x="1436" y="2378"/>
                </a:cubicBezTo>
                <a:cubicBezTo>
                  <a:pt x="1470" y="2389"/>
                  <a:pt x="1504" y="2401"/>
                  <a:pt x="1537" y="2416"/>
                </a:cubicBezTo>
                <a:cubicBezTo>
                  <a:pt x="1537" y="2416"/>
                  <a:pt x="1537" y="2417"/>
                  <a:pt x="1538" y="2418"/>
                </a:cubicBezTo>
                <a:cubicBezTo>
                  <a:pt x="1556" y="2434"/>
                  <a:pt x="1559" y="2450"/>
                  <a:pt x="1566" y="2472"/>
                </a:cubicBezTo>
                <a:cubicBezTo>
                  <a:pt x="1569" y="2483"/>
                  <a:pt x="1573" y="2490"/>
                  <a:pt x="1579" y="2497"/>
                </a:cubicBezTo>
                <a:close/>
                <a:moveTo>
                  <a:pt x="1539" y="2357"/>
                </a:moveTo>
                <a:cubicBezTo>
                  <a:pt x="1537" y="2380"/>
                  <a:pt x="1550" y="2397"/>
                  <a:pt x="1570" y="2409"/>
                </a:cubicBezTo>
                <a:cubicBezTo>
                  <a:pt x="1586" y="2420"/>
                  <a:pt x="1608" y="2425"/>
                  <a:pt x="1621" y="2441"/>
                </a:cubicBezTo>
                <a:cubicBezTo>
                  <a:pt x="1621" y="2442"/>
                  <a:pt x="1622" y="2442"/>
                  <a:pt x="1622" y="2443"/>
                </a:cubicBezTo>
                <a:cubicBezTo>
                  <a:pt x="1613" y="2437"/>
                  <a:pt x="1604" y="2432"/>
                  <a:pt x="1595" y="2427"/>
                </a:cubicBezTo>
                <a:cubicBezTo>
                  <a:pt x="1561" y="2407"/>
                  <a:pt x="1527" y="2389"/>
                  <a:pt x="1490" y="2375"/>
                </a:cubicBezTo>
                <a:cubicBezTo>
                  <a:pt x="1452" y="2361"/>
                  <a:pt x="1411" y="2352"/>
                  <a:pt x="1374" y="2334"/>
                </a:cubicBezTo>
                <a:cubicBezTo>
                  <a:pt x="1370" y="2333"/>
                  <a:pt x="1367" y="2331"/>
                  <a:pt x="1364" y="2329"/>
                </a:cubicBezTo>
                <a:cubicBezTo>
                  <a:pt x="1365" y="2325"/>
                  <a:pt x="1367" y="2321"/>
                  <a:pt x="1368" y="2318"/>
                </a:cubicBezTo>
                <a:cubicBezTo>
                  <a:pt x="1398" y="2323"/>
                  <a:pt x="1427" y="2326"/>
                  <a:pt x="1455" y="2323"/>
                </a:cubicBezTo>
                <a:cubicBezTo>
                  <a:pt x="1463" y="2328"/>
                  <a:pt x="1472" y="2333"/>
                  <a:pt x="1480" y="2337"/>
                </a:cubicBezTo>
                <a:cubicBezTo>
                  <a:pt x="1499" y="2345"/>
                  <a:pt x="1519" y="2352"/>
                  <a:pt x="1539" y="2357"/>
                </a:cubicBezTo>
                <a:close/>
                <a:moveTo>
                  <a:pt x="1405" y="2290"/>
                </a:moveTo>
                <a:cubicBezTo>
                  <a:pt x="1415" y="2297"/>
                  <a:pt x="1425" y="2304"/>
                  <a:pt x="1435" y="2311"/>
                </a:cubicBezTo>
                <a:cubicBezTo>
                  <a:pt x="1427" y="2311"/>
                  <a:pt x="1419" y="2310"/>
                  <a:pt x="1412" y="2309"/>
                </a:cubicBezTo>
                <a:cubicBezTo>
                  <a:pt x="1409" y="2303"/>
                  <a:pt x="1407" y="2296"/>
                  <a:pt x="1405" y="2290"/>
                </a:cubicBezTo>
                <a:close/>
                <a:moveTo>
                  <a:pt x="1485" y="2306"/>
                </a:moveTo>
                <a:cubicBezTo>
                  <a:pt x="1480" y="2308"/>
                  <a:pt x="1474" y="2308"/>
                  <a:pt x="1468" y="2309"/>
                </a:cubicBezTo>
                <a:cubicBezTo>
                  <a:pt x="1445" y="2296"/>
                  <a:pt x="1424" y="2282"/>
                  <a:pt x="1404" y="2265"/>
                </a:cubicBezTo>
                <a:cubicBezTo>
                  <a:pt x="1405" y="2261"/>
                  <a:pt x="1406" y="2257"/>
                  <a:pt x="1407" y="2252"/>
                </a:cubicBezTo>
                <a:cubicBezTo>
                  <a:pt x="1408" y="2250"/>
                  <a:pt x="1409" y="2248"/>
                  <a:pt x="1410" y="2246"/>
                </a:cubicBezTo>
                <a:cubicBezTo>
                  <a:pt x="1413" y="2244"/>
                  <a:pt x="1415" y="2242"/>
                  <a:pt x="1416" y="2241"/>
                </a:cubicBezTo>
                <a:cubicBezTo>
                  <a:pt x="1430" y="2233"/>
                  <a:pt x="1445" y="2231"/>
                  <a:pt x="1460" y="2230"/>
                </a:cubicBezTo>
                <a:cubicBezTo>
                  <a:pt x="1463" y="2233"/>
                  <a:pt x="1466" y="2236"/>
                  <a:pt x="1468" y="2239"/>
                </a:cubicBezTo>
                <a:cubicBezTo>
                  <a:pt x="1460" y="2255"/>
                  <a:pt x="1445" y="2267"/>
                  <a:pt x="1421" y="2274"/>
                </a:cubicBezTo>
                <a:cubicBezTo>
                  <a:pt x="1420" y="2274"/>
                  <a:pt x="1420" y="2275"/>
                  <a:pt x="1421" y="2275"/>
                </a:cubicBezTo>
                <a:cubicBezTo>
                  <a:pt x="1442" y="2276"/>
                  <a:pt x="1462" y="2266"/>
                  <a:pt x="1475" y="2251"/>
                </a:cubicBezTo>
                <a:cubicBezTo>
                  <a:pt x="1482" y="2265"/>
                  <a:pt x="1484" y="2282"/>
                  <a:pt x="1480" y="2300"/>
                </a:cubicBezTo>
                <a:cubicBezTo>
                  <a:pt x="1480" y="2302"/>
                  <a:pt x="1482" y="2303"/>
                  <a:pt x="1483" y="2301"/>
                </a:cubicBezTo>
                <a:cubicBezTo>
                  <a:pt x="1495" y="2281"/>
                  <a:pt x="1494" y="2257"/>
                  <a:pt x="1484" y="2237"/>
                </a:cubicBezTo>
                <a:cubicBezTo>
                  <a:pt x="1486" y="2234"/>
                  <a:pt x="1487" y="2231"/>
                  <a:pt x="1489" y="2228"/>
                </a:cubicBezTo>
                <a:cubicBezTo>
                  <a:pt x="1499" y="2226"/>
                  <a:pt x="1510" y="2224"/>
                  <a:pt x="1519" y="2219"/>
                </a:cubicBezTo>
                <a:cubicBezTo>
                  <a:pt x="1519" y="2220"/>
                  <a:pt x="1520" y="2220"/>
                  <a:pt x="1520" y="2221"/>
                </a:cubicBezTo>
                <a:cubicBezTo>
                  <a:pt x="1526" y="2230"/>
                  <a:pt x="1528" y="2241"/>
                  <a:pt x="1529" y="2252"/>
                </a:cubicBezTo>
                <a:cubicBezTo>
                  <a:pt x="1517" y="2263"/>
                  <a:pt x="1507" y="2276"/>
                  <a:pt x="1500" y="2292"/>
                </a:cubicBezTo>
                <a:cubicBezTo>
                  <a:pt x="1499" y="2294"/>
                  <a:pt x="1501" y="2296"/>
                  <a:pt x="1503" y="2294"/>
                </a:cubicBezTo>
                <a:cubicBezTo>
                  <a:pt x="1512" y="2284"/>
                  <a:pt x="1521" y="2275"/>
                  <a:pt x="1531" y="2266"/>
                </a:cubicBezTo>
                <a:cubicBezTo>
                  <a:pt x="1532" y="2274"/>
                  <a:pt x="1533" y="2282"/>
                  <a:pt x="1536" y="2290"/>
                </a:cubicBezTo>
                <a:cubicBezTo>
                  <a:pt x="1536" y="2290"/>
                  <a:pt x="1536" y="2290"/>
                  <a:pt x="1536" y="2290"/>
                </a:cubicBezTo>
                <a:cubicBezTo>
                  <a:pt x="1519" y="2296"/>
                  <a:pt x="1503" y="2302"/>
                  <a:pt x="1485" y="2306"/>
                </a:cubicBezTo>
                <a:close/>
                <a:moveTo>
                  <a:pt x="1582" y="2276"/>
                </a:moveTo>
                <a:cubicBezTo>
                  <a:pt x="1577" y="2276"/>
                  <a:pt x="1573" y="2277"/>
                  <a:pt x="1569" y="2279"/>
                </a:cubicBezTo>
                <a:cubicBezTo>
                  <a:pt x="1558" y="2281"/>
                  <a:pt x="1548" y="2285"/>
                  <a:pt x="1538" y="2289"/>
                </a:cubicBezTo>
                <a:cubicBezTo>
                  <a:pt x="1542" y="2279"/>
                  <a:pt x="1544" y="2268"/>
                  <a:pt x="1543" y="2256"/>
                </a:cubicBezTo>
                <a:cubicBezTo>
                  <a:pt x="1546" y="2254"/>
                  <a:pt x="1548" y="2253"/>
                  <a:pt x="1551" y="2251"/>
                </a:cubicBezTo>
                <a:cubicBezTo>
                  <a:pt x="1554" y="2261"/>
                  <a:pt x="1561" y="2269"/>
                  <a:pt x="1572" y="2272"/>
                </a:cubicBezTo>
                <a:cubicBezTo>
                  <a:pt x="1573" y="2272"/>
                  <a:pt x="1574" y="2271"/>
                  <a:pt x="1573" y="2270"/>
                </a:cubicBezTo>
                <a:cubicBezTo>
                  <a:pt x="1566" y="2261"/>
                  <a:pt x="1563" y="2252"/>
                  <a:pt x="1562" y="2243"/>
                </a:cubicBezTo>
                <a:cubicBezTo>
                  <a:pt x="1570" y="2238"/>
                  <a:pt x="1578" y="2234"/>
                  <a:pt x="1586" y="2231"/>
                </a:cubicBezTo>
                <a:cubicBezTo>
                  <a:pt x="1589" y="2246"/>
                  <a:pt x="1586" y="2261"/>
                  <a:pt x="1582" y="2276"/>
                </a:cubicBezTo>
                <a:close/>
                <a:moveTo>
                  <a:pt x="1653" y="2273"/>
                </a:moveTo>
                <a:cubicBezTo>
                  <a:pt x="1633" y="2270"/>
                  <a:pt x="1612" y="2271"/>
                  <a:pt x="1592" y="2274"/>
                </a:cubicBezTo>
                <a:cubicBezTo>
                  <a:pt x="1601" y="2255"/>
                  <a:pt x="1602" y="2233"/>
                  <a:pt x="1596" y="2213"/>
                </a:cubicBezTo>
                <a:cubicBezTo>
                  <a:pt x="1597" y="2212"/>
                  <a:pt x="1597" y="2210"/>
                  <a:pt x="1598" y="2209"/>
                </a:cubicBezTo>
                <a:cubicBezTo>
                  <a:pt x="1616" y="2224"/>
                  <a:pt x="1631" y="2243"/>
                  <a:pt x="1647" y="2264"/>
                </a:cubicBezTo>
                <a:cubicBezTo>
                  <a:pt x="1648" y="2266"/>
                  <a:pt x="1650" y="2266"/>
                  <a:pt x="1651" y="2265"/>
                </a:cubicBezTo>
                <a:cubicBezTo>
                  <a:pt x="1652" y="2268"/>
                  <a:pt x="1652" y="2270"/>
                  <a:pt x="1653" y="2273"/>
                </a:cubicBezTo>
                <a:close/>
                <a:moveTo>
                  <a:pt x="1621" y="2197"/>
                </a:moveTo>
                <a:cubicBezTo>
                  <a:pt x="1641" y="2211"/>
                  <a:pt x="1646" y="2234"/>
                  <a:pt x="1650" y="2257"/>
                </a:cubicBezTo>
                <a:cubicBezTo>
                  <a:pt x="1640" y="2232"/>
                  <a:pt x="1624" y="2211"/>
                  <a:pt x="1604" y="2196"/>
                </a:cubicBezTo>
                <a:cubicBezTo>
                  <a:pt x="1605" y="2194"/>
                  <a:pt x="1606" y="2192"/>
                  <a:pt x="1607" y="2191"/>
                </a:cubicBezTo>
                <a:cubicBezTo>
                  <a:pt x="1612" y="2192"/>
                  <a:pt x="1617" y="2194"/>
                  <a:pt x="1621" y="2197"/>
                </a:cubicBezTo>
                <a:close/>
                <a:moveTo>
                  <a:pt x="1581" y="2153"/>
                </a:moveTo>
                <a:cubicBezTo>
                  <a:pt x="1582" y="2152"/>
                  <a:pt x="1583" y="2151"/>
                  <a:pt x="1584" y="2150"/>
                </a:cubicBezTo>
                <a:cubicBezTo>
                  <a:pt x="1597" y="2150"/>
                  <a:pt x="1611" y="2150"/>
                  <a:pt x="1625" y="2150"/>
                </a:cubicBezTo>
                <a:cubicBezTo>
                  <a:pt x="1606" y="2161"/>
                  <a:pt x="1592" y="2160"/>
                  <a:pt x="1581" y="2153"/>
                </a:cubicBezTo>
                <a:close/>
                <a:moveTo>
                  <a:pt x="1660" y="2103"/>
                </a:moveTo>
                <a:cubicBezTo>
                  <a:pt x="1667" y="2098"/>
                  <a:pt x="1673" y="2099"/>
                  <a:pt x="1679" y="2106"/>
                </a:cubicBezTo>
                <a:cubicBezTo>
                  <a:pt x="1683" y="2107"/>
                  <a:pt x="1687" y="2109"/>
                  <a:pt x="1689" y="2112"/>
                </a:cubicBezTo>
                <a:cubicBezTo>
                  <a:pt x="1671" y="2115"/>
                  <a:pt x="1655" y="2129"/>
                  <a:pt x="1640" y="2140"/>
                </a:cubicBezTo>
                <a:cubicBezTo>
                  <a:pt x="1635" y="2139"/>
                  <a:pt x="1629" y="2139"/>
                  <a:pt x="1622" y="2138"/>
                </a:cubicBezTo>
                <a:cubicBezTo>
                  <a:pt x="1612" y="2138"/>
                  <a:pt x="1601" y="2138"/>
                  <a:pt x="1591" y="2138"/>
                </a:cubicBezTo>
                <a:cubicBezTo>
                  <a:pt x="1594" y="2132"/>
                  <a:pt x="1598" y="2126"/>
                  <a:pt x="1601" y="2121"/>
                </a:cubicBezTo>
                <a:cubicBezTo>
                  <a:pt x="1615" y="2120"/>
                  <a:pt x="1630" y="2113"/>
                  <a:pt x="1642" y="2109"/>
                </a:cubicBezTo>
                <a:cubicBezTo>
                  <a:pt x="1648" y="2107"/>
                  <a:pt x="1654" y="2104"/>
                  <a:pt x="1660" y="2103"/>
                </a:cubicBezTo>
                <a:close/>
                <a:moveTo>
                  <a:pt x="1616" y="2096"/>
                </a:moveTo>
                <a:cubicBezTo>
                  <a:pt x="1619" y="2091"/>
                  <a:pt x="1623" y="2086"/>
                  <a:pt x="1627" y="2080"/>
                </a:cubicBezTo>
                <a:cubicBezTo>
                  <a:pt x="1633" y="2084"/>
                  <a:pt x="1641" y="2087"/>
                  <a:pt x="1648" y="2090"/>
                </a:cubicBezTo>
                <a:cubicBezTo>
                  <a:pt x="1643" y="2092"/>
                  <a:pt x="1638" y="2094"/>
                  <a:pt x="1634" y="2096"/>
                </a:cubicBezTo>
                <a:cubicBezTo>
                  <a:pt x="1627" y="2098"/>
                  <a:pt x="1619" y="2102"/>
                  <a:pt x="1611" y="2104"/>
                </a:cubicBezTo>
                <a:cubicBezTo>
                  <a:pt x="1613" y="2101"/>
                  <a:pt x="1614" y="2099"/>
                  <a:pt x="1616" y="2096"/>
                </a:cubicBezTo>
                <a:close/>
                <a:moveTo>
                  <a:pt x="1610" y="2074"/>
                </a:moveTo>
                <a:cubicBezTo>
                  <a:pt x="1608" y="2083"/>
                  <a:pt x="1598" y="2095"/>
                  <a:pt x="1593" y="2103"/>
                </a:cubicBezTo>
                <a:cubicBezTo>
                  <a:pt x="1590" y="2102"/>
                  <a:pt x="1588" y="2101"/>
                  <a:pt x="1587" y="2099"/>
                </a:cubicBezTo>
                <a:cubicBezTo>
                  <a:pt x="1587" y="2098"/>
                  <a:pt x="1587" y="2096"/>
                  <a:pt x="1587" y="2094"/>
                </a:cubicBezTo>
                <a:cubicBezTo>
                  <a:pt x="1594" y="2087"/>
                  <a:pt x="1602" y="2081"/>
                  <a:pt x="1610" y="2074"/>
                </a:cubicBezTo>
                <a:close/>
                <a:moveTo>
                  <a:pt x="1594" y="2057"/>
                </a:moveTo>
                <a:cubicBezTo>
                  <a:pt x="1595" y="2057"/>
                  <a:pt x="1596" y="2058"/>
                  <a:pt x="1596" y="2059"/>
                </a:cubicBezTo>
                <a:cubicBezTo>
                  <a:pt x="1598" y="2061"/>
                  <a:pt x="1600" y="2062"/>
                  <a:pt x="1602" y="2064"/>
                </a:cubicBezTo>
                <a:cubicBezTo>
                  <a:pt x="1598" y="2067"/>
                  <a:pt x="1596" y="2070"/>
                  <a:pt x="1593" y="2072"/>
                </a:cubicBezTo>
                <a:cubicBezTo>
                  <a:pt x="1590" y="2074"/>
                  <a:pt x="1588" y="2077"/>
                  <a:pt x="1585" y="2079"/>
                </a:cubicBezTo>
                <a:cubicBezTo>
                  <a:pt x="1582" y="2063"/>
                  <a:pt x="1573" y="2051"/>
                  <a:pt x="1563" y="2041"/>
                </a:cubicBezTo>
                <a:cubicBezTo>
                  <a:pt x="1564" y="2043"/>
                  <a:pt x="1566" y="2044"/>
                  <a:pt x="1568" y="2045"/>
                </a:cubicBezTo>
                <a:cubicBezTo>
                  <a:pt x="1573" y="2048"/>
                  <a:pt x="1584" y="2052"/>
                  <a:pt x="1594" y="2057"/>
                </a:cubicBezTo>
                <a:close/>
                <a:moveTo>
                  <a:pt x="1894" y="1880"/>
                </a:moveTo>
                <a:cubicBezTo>
                  <a:pt x="1893" y="1878"/>
                  <a:pt x="1893" y="1877"/>
                  <a:pt x="1892" y="1876"/>
                </a:cubicBezTo>
                <a:cubicBezTo>
                  <a:pt x="1893" y="1869"/>
                  <a:pt x="1895" y="1864"/>
                  <a:pt x="1904" y="1870"/>
                </a:cubicBezTo>
                <a:cubicBezTo>
                  <a:pt x="1905" y="1871"/>
                  <a:pt x="1906" y="1871"/>
                  <a:pt x="1906" y="1872"/>
                </a:cubicBezTo>
                <a:cubicBezTo>
                  <a:pt x="1902" y="1875"/>
                  <a:pt x="1898" y="1877"/>
                  <a:pt x="1894" y="1880"/>
                </a:cubicBezTo>
                <a:close/>
                <a:moveTo>
                  <a:pt x="1985" y="1997"/>
                </a:moveTo>
                <a:cubicBezTo>
                  <a:pt x="1978" y="1988"/>
                  <a:pt x="1979" y="1973"/>
                  <a:pt x="1979" y="1960"/>
                </a:cubicBezTo>
                <a:cubicBezTo>
                  <a:pt x="1980" y="1958"/>
                  <a:pt x="1981" y="1956"/>
                  <a:pt x="1982" y="1954"/>
                </a:cubicBezTo>
                <a:cubicBezTo>
                  <a:pt x="1982" y="1955"/>
                  <a:pt x="1983" y="1956"/>
                  <a:pt x="1983" y="1956"/>
                </a:cubicBezTo>
                <a:cubicBezTo>
                  <a:pt x="1988" y="1963"/>
                  <a:pt x="1992" y="1970"/>
                  <a:pt x="1996" y="1978"/>
                </a:cubicBezTo>
                <a:cubicBezTo>
                  <a:pt x="1993" y="1985"/>
                  <a:pt x="1989" y="1991"/>
                  <a:pt x="1985" y="1997"/>
                </a:cubicBezTo>
                <a:close/>
                <a:moveTo>
                  <a:pt x="1999" y="1971"/>
                </a:moveTo>
                <a:cubicBezTo>
                  <a:pt x="1997" y="1963"/>
                  <a:pt x="1994" y="1954"/>
                  <a:pt x="1989" y="1947"/>
                </a:cubicBezTo>
                <a:cubicBezTo>
                  <a:pt x="1996" y="1944"/>
                  <a:pt x="2003" y="1940"/>
                  <a:pt x="2010" y="1935"/>
                </a:cubicBezTo>
                <a:cubicBezTo>
                  <a:pt x="2007" y="1948"/>
                  <a:pt x="2004" y="1960"/>
                  <a:pt x="1999" y="1971"/>
                </a:cubicBezTo>
                <a:close/>
                <a:moveTo>
                  <a:pt x="2262" y="1807"/>
                </a:moveTo>
                <a:cubicBezTo>
                  <a:pt x="2257" y="1801"/>
                  <a:pt x="2251" y="1796"/>
                  <a:pt x="2245" y="1791"/>
                </a:cubicBezTo>
                <a:cubicBezTo>
                  <a:pt x="2247" y="1790"/>
                  <a:pt x="2249" y="1789"/>
                  <a:pt x="2251" y="1788"/>
                </a:cubicBezTo>
                <a:cubicBezTo>
                  <a:pt x="2257" y="1789"/>
                  <a:pt x="2264" y="1790"/>
                  <a:pt x="2270" y="1792"/>
                </a:cubicBezTo>
                <a:cubicBezTo>
                  <a:pt x="2267" y="1797"/>
                  <a:pt x="2265" y="1802"/>
                  <a:pt x="2262" y="1807"/>
                </a:cubicBezTo>
                <a:close/>
                <a:moveTo>
                  <a:pt x="2348" y="1824"/>
                </a:moveTo>
                <a:cubicBezTo>
                  <a:pt x="2347" y="1827"/>
                  <a:pt x="2346" y="1831"/>
                  <a:pt x="2345" y="1835"/>
                </a:cubicBezTo>
                <a:cubicBezTo>
                  <a:pt x="2345" y="1835"/>
                  <a:pt x="2345" y="1835"/>
                  <a:pt x="2345" y="1835"/>
                </a:cubicBezTo>
                <a:cubicBezTo>
                  <a:pt x="2342" y="1825"/>
                  <a:pt x="2338" y="1816"/>
                  <a:pt x="2333" y="1808"/>
                </a:cubicBezTo>
                <a:cubicBezTo>
                  <a:pt x="2334" y="1805"/>
                  <a:pt x="2335" y="1802"/>
                  <a:pt x="2338" y="1798"/>
                </a:cubicBezTo>
                <a:cubicBezTo>
                  <a:pt x="2338" y="1797"/>
                  <a:pt x="2339" y="1796"/>
                  <a:pt x="2340" y="1795"/>
                </a:cubicBezTo>
                <a:cubicBezTo>
                  <a:pt x="2341" y="1796"/>
                  <a:pt x="2342" y="1797"/>
                  <a:pt x="2343" y="1797"/>
                </a:cubicBezTo>
                <a:cubicBezTo>
                  <a:pt x="2342" y="1800"/>
                  <a:pt x="2341" y="1803"/>
                  <a:pt x="2341" y="1807"/>
                </a:cubicBezTo>
                <a:cubicBezTo>
                  <a:pt x="2342" y="1809"/>
                  <a:pt x="2345" y="1810"/>
                  <a:pt x="2347" y="1809"/>
                </a:cubicBezTo>
                <a:cubicBezTo>
                  <a:pt x="2349" y="1808"/>
                  <a:pt x="2351" y="1807"/>
                  <a:pt x="2353" y="1805"/>
                </a:cubicBezTo>
                <a:cubicBezTo>
                  <a:pt x="2353" y="1805"/>
                  <a:pt x="2353" y="1805"/>
                  <a:pt x="2353" y="1805"/>
                </a:cubicBezTo>
                <a:cubicBezTo>
                  <a:pt x="2351" y="1812"/>
                  <a:pt x="2350" y="1818"/>
                  <a:pt x="2348" y="1824"/>
                </a:cubicBezTo>
                <a:close/>
                <a:moveTo>
                  <a:pt x="2359" y="1763"/>
                </a:moveTo>
                <a:cubicBezTo>
                  <a:pt x="2357" y="1765"/>
                  <a:pt x="2355" y="1766"/>
                  <a:pt x="2353" y="1767"/>
                </a:cubicBezTo>
                <a:cubicBezTo>
                  <a:pt x="2353" y="1768"/>
                  <a:pt x="2353" y="1768"/>
                  <a:pt x="2352" y="1768"/>
                </a:cubicBezTo>
                <a:cubicBezTo>
                  <a:pt x="2350" y="1767"/>
                  <a:pt x="2348" y="1765"/>
                  <a:pt x="2347" y="1763"/>
                </a:cubicBezTo>
                <a:cubicBezTo>
                  <a:pt x="2347" y="1760"/>
                  <a:pt x="2347" y="1757"/>
                  <a:pt x="2347" y="1754"/>
                </a:cubicBezTo>
                <a:cubicBezTo>
                  <a:pt x="2350" y="1753"/>
                  <a:pt x="2353" y="1751"/>
                  <a:pt x="2355" y="1750"/>
                </a:cubicBezTo>
                <a:cubicBezTo>
                  <a:pt x="2357" y="1749"/>
                  <a:pt x="2359" y="1748"/>
                  <a:pt x="2361" y="1748"/>
                </a:cubicBezTo>
                <a:cubicBezTo>
                  <a:pt x="2361" y="1750"/>
                  <a:pt x="2362" y="1753"/>
                  <a:pt x="2362" y="1756"/>
                </a:cubicBezTo>
                <a:cubicBezTo>
                  <a:pt x="2361" y="1758"/>
                  <a:pt x="2360" y="1761"/>
                  <a:pt x="2359" y="1763"/>
                </a:cubicBezTo>
                <a:close/>
                <a:moveTo>
                  <a:pt x="2556" y="1650"/>
                </a:moveTo>
                <a:cubicBezTo>
                  <a:pt x="2555" y="1651"/>
                  <a:pt x="2554" y="1651"/>
                  <a:pt x="2554" y="1651"/>
                </a:cubicBezTo>
                <a:cubicBezTo>
                  <a:pt x="2546" y="1645"/>
                  <a:pt x="2538" y="1640"/>
                  <a:pt x="2529" y="1636"/>
                </a:cubicBezTo>
                <a:cubicBezTo>
                  <a:pt x="2540" y="1638"/>
                  <a:pt x="2547" y="1644"/>
                  <a:pt x="2556" y="1650"/>
                </a:cubicBezTo>
                <a:close/>
                <a:moveTo>
                  <a:pt x="2585" y="1592"/>
                </a:moveTo>
                <a:cubicBezTo>
                  <a:pt x="2580" y="1597"/>
                  <a:pt x="2573" y="1601"/>
                  <a:pt x="2565" y="1602"/>
                </a:cubicBezTo>
                <a:cubicBezTo>
                  <a:pt x="2563" y="1603"/>
                  <a:pt x="2561" y="1603"/>
                  <a:pt x="2559" y="1603"/>
                </a:cubicBezTo>
                <a:cubicBezTo>
                  <a:pt x="2552" y="1605"/>
                  <a:pt x="2545" y="1606"/>
                  <a:pt x="2539" y="1609"/>
                </a:cubicBezTo>
                <a:cubicBezTo>
                  <a:pt x="2542" y="1605"/>
                  <a:pt x="2545" y="1601"/>
                  <a:pt x="2548" y="1597"/>
                </a:cubicBezTo>
                <a:cubicBezTo>
                  <a:pt x="2562" y="1589"/>
                  <a:pt x="2575" y="1586"/>
                  <a:pt x="2590" y="1590"/>
                </a:cubicBezTo>
                <a:cubicBezTo>
                  <a:pt x="2590" y="1590"/>
                  <a:pt x="2590" y="1590"/>
                  <a:pt x="2590" y="1590"/>
                </a:cubicBezTo>
                <a:cubicBezTo>
                  <a:pt x="2588" y="1590"/>
                  <a:pt x="2587" y="1591"/>
                  <a:pt x="2585" y="1592"/>
                </a:cubicBezTo>
                <a:close/>
                <a:moveTo>
                  <a:pt x="2718" y="1413"/>
                </a:moveTo>
                <a:cubicBezTo>
                  <a:pt x="2717" y="1412"/>
                  <a:pt x="2715" y="1411"/>
                  <a:pt x="2714" y="1410"/>
                </a:cubicBezTo>
                <a:cubicBezTo>
                  <a:pt x="2713" y="1409"/>
                  <a:pt x="2712" y="1408"/>
                  <a:pt x="2711" y="1408"/>
                </a:cubicBezTo>
                <a:cubicBezTo>
                  <a:pt x="2716" y="1406"/>
                  <a:pt x="2721" y="1405"/>
                  <a:pt x="2725" y="1404"/>
                </a:cubicBezTo>
                <a:cubicBezTo>
                  <a:pt x="2728" y="1407"/>
                  <a:pt x="2730" y="1411"/>
                  <a:pt x="2733" y="1414"/>
                </a:cubicBezTo>
                <a:cubicBezTo>
                  <a:pt x="2728" y="1414"/>
                  <a:pt x="2723" y="1413"/>
                  <a:pt x="2718" y="1413"/>
                </a:cubicBezTo>
                <a:close/>
                <a:moveTo>
                  <a:pt x="2762" y="1164"/>
                </a:moveTo>
                <a:cubicBezTo>
                  <a:pt x="2762" y="1162"/>
                  <a:pt x="2761" y="1159"/>
                  <a:pt x="2761" y="1157"/>
                </a:cubicBezTo>
                <a:cubicBezTo>
                  <a:pt x="2763" y="1157"/>
                  <a:pt x="2765" y="1158"/>
                  <a:pt x="2767" y="1159"/>
                </a:cubicBezTo>
                <a:cubicBezTo>
                  <a:pt x="2765" y="1160"/>
                  <a:pt x="2764" y="1162"/>
                  <a:pt x="2762" y="1164"/>
                </a:cubicBezTo>
                <a:close/>
                <a:moveTo>
                  <a:pt x="2848" y="1078"/>
                </a:moveTo>
                <a:cubicBezTo>
                  <a:pt x="2849" y="1078"/>
                  <a:pt x="2850" y="1079"/>
                  <a:pt x="2852" y="1079"/>
                </a:cubicBezTo>
                <a:cubicBezTo>
                  <a:pt x="2853" y="1080"/>
                  <a:pt x="2854" y="1081"/>
                  <a:pt x="2855" y="1081"/>
                </a:cubicBezTo>
                <a:cubicBezTo>
                  <a:pt x="2857" y="1084"/>
                  <a:pt x="2859" y="1087"/>
                  <a:pt x="2862" y="1090"/>
                </a:cubicBezTo>
                <a:cubicBezTo>
                  <a:pt x="2862" y="1091"/>
                  <a:pt x="2862" y="1092"/>
                  <a:pt x="2862" y="1092"/>
                </a:cubicBezTo>
                <a:cubicBezTo>
                  <a:pt x="2862" y="1093"/>
                  <a:pt x="2862" y="1093"/>
                  <a:pt x="2862" y="1093"/>
                </a:cubicBezTo>
                <a:cubicBezTo>
                  <a:pt x="2861" y="1093"/>
                  <a:pt x="2859" y="1094"/>
                  <a:pt x="2858" y="1095"/>
                </a:cubicBezTo>
                <a:cubicBezTo>
                  <a:pt x="2854" y="1091"/>
                  <a:pt x="2850" y="1088"/>
                  <a:pt x="2846" y="1085"/>
                </a:cubicBezTo>
                <a:cubicBezTo>
                  <a:pt x="2845" y="1084"/>
                  <a:pt x="2845" y="1083"/>
                  <a:pt x="2845" y="1082"/>
                </a:cubicBezTo>
                <a:cubicBezTo>
                  <a:pt x="2846" y="1081"/>
                  <a:pt x="2847" y="1079"/>
                  <a:pt x="2848" y="1078"/>
                </a:cubicBezTo>
                <a:close/>
                <a:moveTo>
                  <a:pt x="2862" y="1135"/>
                </a:moveTo>
                <a:cubicBezTo>
                  <a:pt x="2859" y="1134"/>
                  <a:pt x="2856" y="1133"/>
                  <a:pt x="2853" y="1131"/>
                </a:cubicBezTo>
                <a:cubicBezTo>
                  <a:pt x="2853" y="1130"/>
                  <a:pt x="2852" y="1129"/>
                  <a:pt x="2851" y="1128"/>
                </a:cubicBezTo>
                <a:cubicBezTo>
                  <a:pt x="2852" y="1127"/>
                  <a:pt x="2852" y="1126"/>
                  <a:pt x="2853" y="1125"/>
                </a:cubicBezTo>
                <a:cubicBezTo>
                  <a:pt x="2856" y="1129"/>
                  <a:pt x="2859" y="1132"/>
                  <a:pt x="2862" y="1135"/>
                </a:cubicBezTo>
                <a:close/>
                <a:moveTo>
                  <a:pt x="2846" y="1254"/>
                </a:moveTo>
                <a:cubicBezTo>
                  <a:pt x="2845" y="1253"/>
                  <a:pt x="2844" y="1252"/>
                  <a:pt x="2842" y="1252"/>
                </a:cubicBezTo>
                <a:cubicBezTo>
                  <a:pt x="2841" y="1246"/>
                  <a:pt x="2839" y="1240"/>
                  <a:pt x="2837" y="1234"/>
                </a:cubicBezTo>
                <a:cubicBezTo>
                  <a:pt x="2839" y="1234"/>
                  <a:pt x="2841" y="1234"/>
                  <a:pt x="2843" y="1234"/>
                </a:cubicBezTo>
                <a:cubicBezTo>
                  <a:pt x="2844" y="1241"/>
                  <a:pt x="2845" y="1247"/>
                  <a:pt x="2846" y="1254"/>
                </a:cubicBezTo>
                <a:close/>
                <a:moveTo>
                  <a:pt x="2835" y="1226"/>
                </a:moveTo>
                <a:cubicBezTo>
                  <a:pt x="2834" y="1224"/>
                  <a:pt x="2833" y="1221"/>
                  <a:pt x="2832" y="1218"/>
                </a:cubicBezTo>
                <a:cubicBezTo>
                  <a:pt x="2835" y="1219"/>
                  <a:pt x="2837" y="1220"/>
                  <a:pt x="2839" y="1221"/>
                </a:cubicBezTo>
                <a:cubicBezTo>
                  <a:pt x="2838" y="1223"/>
                  <a:pt x="2836" y="1225"/>
                  <a:pt x="2835" y="1226"/>
                </a:cubicBezTo>
                <a:close/>
                <a:moveTo>
                  <a:pt x="2826" y="1177"/>
                </a:moveTo>
                <a:cubicBezTo>
                  <a:pt x="2826" y="1177"/>
                  <a:pt x="2827" y="1178"/>
                  <a:pt x="2828" y="1179"/>
                </a:cubicBezTo>
                <a:cubicBezTo>
                  <a:pt x="2829" y="1180"/>
                  <a:pt x="2831" y="1181"/>
                  <a:pt x="2832" y="1183"/>
                </a:cubicBezTo>
                <a:cubicBezTo>
                  <a:pt x="2833" y="1188"/>
                  <a:pt x="2835" y="1193"/>
                  <a:pt x="2837" y="1198"/>
                </a:cubicBezTo>
                <a:cubicBezTo>
                  <a:pt x="2837" y="1198"/>
                  <a:pt x="2837" y="1198"/>
                  <a:pt x="2837" y="1198"/>
                </a:cubicBezTo>
                <a:cubicBezTo>
                  <a:pt x="2837" y="1198"/>
                  <a:pt x="2836" y="1198"/>
                  <a:pt x="2836" y="1199"/>
                </a:cubicBezTo>
                <a:cubicBezTo>
                  <a:pt x="2833" y="1198"/>
                  <a:pt x="2830" y="1198"/>
                  <a:pt x="2826" y="1198"/>
                </a:cubicBezTo>
                <a:cubicBezTo>
                  <a:pt x="2826" y="1196"/>
                  <a:pt x="2825" y="1194"/>
                  <a:pt x="2825" y="1193"/>
                </a:cubicBezTo>
                <a:cubicBezTo>
                  <a:pt x="2825" y="1187"/>
                  <a:pt x="2826" y="1182"/>
                  <a:pt x="2826" y="1177"/>
                </a:cubicBezTo>
                <a:close/>
                <a:moveTo>
                  <a:pt x="2806" y="1099"/>
                </a:moveTo>
                <a:cubicBezTo>
                  <a:pt x="2807" y="1103"/>
                  <a:pt x="2808" y="1106"/>
                  <a:pt x="2809" y="1109"/>
                </a:cubicBezTo>
                <a:cubicBezTo>
                  <a:pt x="2807" y="1111"/>
                  <a:pt x="2806" y="1114"/>
                  <a:pt x="2804" y="1116"/>
                </a:cubicBezTo>
                <a:cubicBezTo>
                  <a:pt x="2803" y="1113"/>
                  <a:pt x="2803" y="1111"/>
                  <a:pt x="2802" y="1109"/>
                </a:cubicBezTo>
                <a:cubicBezTo>
                  <a:pt x="2804" y="1105"/>
                  <a:pt x="2805" y="1102"/>
                  <a:pt x="2806" y="1099"/>
                </a:cubicBezTo>
                <a:close/>
                <a:moveTo>
                  <a:pt x="2802" y="1175"/>
                </a:moveTo>
                <a:cubicBezTo>
                  <a:pt x="2801" y="1173"/>
                  <a:pt x="2800" y="1171"/>
                  <a:pt x="2799" y="1169"/>
                </a:cubicBezTo>
                <a:cubicBezTo>
                  <a:pt x="2800" y="1166"/>
                  <a:pt x="2801" y="1164"/>
                  <a:pt x="2803" y="1161"/>
                </a:cubicBezTo>
                <a:cubicBezTo>
                  <a:pt x="2803" y="1162"/>
                  <a:pt x="2804" y="1162"/>
                  <a:pt x="2804" y="1162"/>
                </a:cubicBezTo>
                <a:cubicBezTo>
                  <a:pt x="2803" y="1167"/>
                  <a:pt x="2802" y="1171"/>
                  <a:pt x="2802" y="1175"/>
                </a:cubicBezTo>
                <a:close/>
                <a:moveTo>
                  <a:pt x="2806" y="1226"/>
                </a:moveTo>
                <a:cubicBezTo>
                  <a:pt x="2805" y="1221"/>
                  <a:pt x="2803" y="1216"/>
                  <a:pt x="2802" y="1211"/>
                </a:cubicBezTo>
                <a:cubicBezTo>
                  <a:pt x="2804" y="1212"/>
                  <a:pt x="2805" y="1212"/>
                  <a:pt x="2806" y="1212"/>
                </a:cubicBezTo>
                <a:cubicBezTo>
                  <a:pt x="2808" y="1217"/>
                  <a:pt x="2810" y="1222"/>
                  <a:pt x="2811" y="1226"/>
                </a:cubicBezTo>
                <a:cubicBezTo>
                  <a:pt x="2810" y="1226"/>
                  <a:pt x="2808" y="1226"/>
                  <a:pt x="2806" y="1226"/>
                </a:cubicBezTo>
                <a:close/>
                <a:moveTo>
                  <a:pt x="2808" y="1196"/>
                </a:moveTo>
                <a:cubicBezTo>
                  <a:pt x="2808" y="1195"/>
                  <a:pt x="2808" y="1195"/>
                  <a:pt x="2808" y="1195"/>
                </a:cubicBezTo>
                <a:cubicBezTo>
                  <a:pt x="2810" y="1192"/>
                  <a:pt x="2812" y="1189"/>
                  <a:pt x="2814" y="1187"/>
                </a:cubicBezTo>
                <a:cubicBezTo>
                  <a:pt x="2815" y="1189"/>
                  <a:pt x="2815" y="1192"/>
                  <a:pt x="2816" y="1194"/>
                </a:cubicBezTo>
                <a:cubicBezTo>
                  <a:pt x="2816" y="1195"/>
                  <a:pt x="2816" y="1196"/>
                  <a:pt x="2816" y="1196"/>
                </a:cubicBezTo>
                <a:cubicBezTo>
                  <a:pt x="2814" y="1196"/>
                  <a:pt x="2811" y="1196"/>
                  <a:pt x="2808" y="1196"/>
                </a:cubicBezTo>
                <a:close/>
                <a:moveTo>
                  <a:pt x="2824" y="1319"/>
                </a:moveTo>
                <a:cubicBezTo>
                  <a:pt x="2824" y="1319"/>
                  <a:pt x="2824" y="1318"/>
                  <a:pt x="2824" y="1318"/>
                </a:cubicBezTo>
                <a:cubicBezTo>
                  <a:pt x="2824" y="1316"/>
                  <a:pt x="2822" y="1312"/>
                  <a:pt x="2820" y="1313"/>
                </a:cubicBezTo>
                <a:cubicBezTo>
                  <a:pt x="2816" y="1315"/>
                  <a:pt x="2816" y="1316"/>
                  <a:pt x="2814" y="1318"/>
                </a:cubicBezTo>
                <a:cubicBezTo>
                  <a:pt x="2813" y="1319"/>
                  <a:pt x="2813" y="1319"/>
                  <a:pt x="2813" y="1319"/>
                </a:cubicBezTo>
                <a:cubicBezTo>
                  <a:pt x="2814" y="1317"/>
                  <a:pt x="2815" y="1314"/>
                  <a:pt x="2816" y="1312"/>
                </a:cubicBezTo>
                <a:cubicBezTo>
                  <a:pt x="2818" y="1311"/>
                  <a:pt x="2820" y="1310"/>
                  <a:pt x="2822" y="1309"/>
                </a:cubicBezTo>
                <a:cubicBezTo>
                  <a:pt x="2822" y="1309"/>
                  <a:pt x="2823" y="1309"/>
                  <a:pt x="2823" y="1310"/>
                </a:cubicBezTo>
                <a:cubicBezTo>
                  <a:pt x="2824" y="1313"/>
                  <a:pt x="2824" y="1316"/>
                  <a:pt x="2825" y="1319"/>
                </a:cubicBezTo>
                <a:cubicBezTo>
                  <a:pt x="2824" y="1319"/>
                  <a:pt x="2824" y="1319"/>
                  <a:pt x="2824" y="1319"/>
                </a:cubicBezTo>
                <a:close/>
                <a:moveTo>
                  <a:pt x="2825" y="1242"/>
                </a:moveTo>
                <a:cubicBezTo>
                  <a:pt x="2826" y="1240"/>
                  <a:pt x="2828" y="1238"/>
                  <a:pt x="2830" y="1237"/>
                </a:cubicBezTo>
                <a:cubicBezTo>
                  <a:pt x="2831" y="1240"/>
                  <a:pt x="2832" y="1244"/>
                  <a:pt x="2833" y="1247"/>
                </a:cubicBezTo>
                <a:cubicBezTo>
                  <a:pt x="2830" y="1246"/>
                  <a:pt x="2828" y="1244"/>
                  <a:pt x="2825" y="1242"/>
                </a:cubicBezTo>
                <a:cubicBezTo>
                  <a:pt x="2825" y="1242"/>
                  <a:pt x="2825" y="1242"/>
                  <a:pt x="2825" y="1242"/>
                </a:cubicBezTo>
                <a:close/>
                <a:moveTo>
                  <a:pt x="2839" y="1278"/>
                </a:moveTo>
                <a:cubicBezTo>
                  <a:pt x="2839" y="1278"/>
                  <a:pt x="2838" y="1278"/>
                  <a:pt x="2837" y="1278"/>
                </a:cubicBezTo>
                <a:cubicBezTo>
                  <a:pt x="2838" y="1277"/>
                  <a:pt x="2839" y="1275"/>
                  <a:pt x="2839" y="1274"/>
                </a:cubicBezTo>
                <a:cubicBezTo>
                  <a:pt x="2839" y="1271"/>
                  <a:pt x="2836" y="1270"/>
                  <a:pt x="2834" y="1271"/>
                </a:cubicBezTo>
                <a:cubicBezTo>
                  <a:pt x="2834" y="1272"/>
                  <a:pt x="2833" y="1273"/>
                  <a:pt x="2832" y="1273"/>
                </a:cubicBezTo>
                <a:cubicBezTo>
                  <a:pt x="2832" y="1273"/>
                  <a:pt x="2831" y="1273"/>
                  <a:pt x="2830" y="1273"/>
                </a:cubicBezTo>
                <a:cubicBezTo>
                  <a:pt x="2831" y="1269"/>
                  <a:pt x="2833" y="1260"/>
                  <a:pt x="2827" y="1259"/>
                </a:cubicBezTo>
                <a:cubicBezTo>
                  <a:pt x="2829" y="1260"/>
                  <a:pt x="2831" y="1258"/>
                  <a:pt x="2831" y="1256"/>
                </a:cubicBezTo>
                <a:cubicBezTo>
                  <a:pt x="2831" y="1255"/>
                  <a:pt x="2831" y="1254"/>
                  <a:pt x="2831" y="1253"/>
                </a:cubicBezTo>
                <a:cubicBezTo>
                  <a:pt x="2831" y="1251"/>
                  <a:pt x="2829" y="1249"/>
                  <a:pt x="2827" y="1250"/>
                </a:cubicBezTo>
                <a:cubicBezTo>
                  <a:pt x="2826" y="1250"/>
                  <a:pt x="2826" y="1250"/>
                  <a:pt x="2826" y="1250"/>
                </a:cubicBezTo>
                <a:cubicBezTo>
                  <a:pt x="2826" y="1248"/>
                  <a:pt x="2825" y="1247"/>
                  <a:pt x="2825" y="1246"/>
                </a:cubicBezTo>
                <a:cubicBezTo>
                  <a:pt x="2828" y="1247"/>
                  <a:pt x="2831" y="1249"/>
                  <a:pt x="2835" y="1251"/>
                </a:cubicBezTo>
                <a:cubicBezTo>
                  <a:pt x="2838" y="1260"/>
                  <a:pt x="2841" y="1269"/>
                  <a:pt x="2844" y="1279"/>
                </a:cubicBezTo>
                <a:cubicBezTo>
                  <a:pt x="2842" y="1278"/>
                  <a:pt x="2841" y="1278"/>
                  <a:pt x="2839" y="1278"/>
                </a:cubicBezTo>
                <a:close/>
                <a:moveTo>
                  <a:pt x="2852" y="1284"/>
                </a:moveTo>
                <a:cubicBezTo>
                  <a:pt x="2849" y="1274"/>
                  <a:pt x="2846" y="1265"/>
                  <a:pt x="2843" y="1255"/>
                </a:cubicBezTo>
                <a:cubicBezTo>
                  <a:pt x="2844" y="1256"/>
                  <a:pt x="2845" y="1256"/>
                  <a:pt x="2847" y="1257"/>
                </a:cubicBezTo>
                <a:cubicBezTo>
                  <a:pt x="2848" y="1266"/>
                  <a:pt x="2850" y="1275"/>
                  <a:pt x="2852" y="1284"/>
                </a:cubicBezTo>
                <a:cubicBezTo>
                  <a:pt x="2852" y="1284"/>
                  <a:pt x="2852" y="1284"/>
                  <a:pt x="2852" y="1284"/>
                </a:cubicBezTo>
                <a:close/>
                <a:moveTo>
                  <a:pt x="2849" y="1239"/>
                </a:moveTo>
                <a:cubicBezTo>
                  <a:pt x="2851" y="1245"/>
                  <a:pt x="2853" y="1252"/>
                  <a:pt x="2855" y="1258"/>
                </a:cubicBezTo>
                <a:cubicBezTo>
                  <a:pt x="2854" y="1257"/>
                  <a:pt x="2853" y="1257"/>
                  <a:pt x="2852" y="1257"/>
                </a:cubicBezTo>
                <a:cubicBezTo>
                  <a:pt x="2851" y="1251"/>
                  <a:pt x="2850" y="1245"/>
                  <a:pt x="2849" y="1239"/>
                </a:cubicBezTo>
                <a:close/>
                <a:moveTo>
                  <a:pt x="2857" y="1280"/>
                </a:moveTo>
                <a:cubicBezTo>
                  <a:pt x="2855" y="1273"/>
                  <a:pt x="2854" y="1266"/>
                  <a:pt x="2853" y="1259"/>
                </a:cubicBezTo>
                <a:cubicBezTo>
                  <a:pt x="2854" y="1260"/>
                  <a:pt x="2855" y="1260"/>
                  <a:pt x="2856" y="1260"/>
                </a:cubicBezTo>
                <a:cubicBezTo>
                  <a:pt x="2858" y="1266"/>
                  <a:pt x="2859" y="1271"/>
                  <a:pt x="2861" y="1277"/>
                </a:cubicBezTo>
                <a:cubicBezTo>
                  <a:pt x="2860" y="1278"/>
                  <a:pt x="2858" y="1279"/>
                  <a:pt x="2857" y="1280"/>
                </a:cubicBezTo>
                <a:close/>
                <a:moveTo>
                  <a:pt x="2857" y="1236"/>
                </a:moveTo>
                <a:cubicBezTo>
                  <a:pt x="2863" y="1244"/>
                  <a:pt x="2867" y="1253"/>
                  <a:pt x="2871" y="1264"/>
                </a:cubicBezTo>
                <a:cubicBezTo>
                  <a:pt x="2868" y="1263"/>
                  <a:pt x="2865" y="1262"/>
                  <a:pt x="2862" y="1260"/>
                </a:cubicBezTo>
                <a:cubicBezTo>
                  <a:pt x="2860" y="1252"/>
                  <a:pt x="2858" y="1244"/>
                  <a:pt x="2857" y="1236"/>
                </a:cubicBezTo>
                <a:close/>
                <a:moveTo>
                  <a:pt x="2865" y="1274"/>
                </a:moveTo>
                <a:cubicBezTo>
                  <a:pt x="2864" y="1272"/>
                  <a:pt x="2864" y="1270"/>
                  <a:pt x="2863" y="1267"/>
                </a:cubicBezTo>
                <a:cubicBezTo>
                  <a:pt x="2863" y="1266"/>
                  <a:pt x="2862" y="1264"/>
                  <a:pt x="2862" y="1263"/>
                </a:cubicBezTo>
                <a:cubicBezTo>
                  <a:pt x="2865" y="1264"/>
                  <a:pt x="2868" y="1265"/>
                  <a:pt x="2872" y="1266"/>
                </a:cubicBezTo>
                <a:cubicBezTo>
                  <a:pt x="2872" y="1267"/>
                  <a:pt x="2872" y="1267"/>
                  <a:pt x="2872" y="1268"/>
                </a:cubicBezTo>
                <a:cubicBezTo>
                  <a:pt x="2870" y="1270"/>
                  <a:pt x="2868" y="1272"/>
                  <a:pt x="2865" y="1274"/>
                </a:cubicBezTo>
                <a:close/>
                <a:moveTo>
                  <a:pt x="2867" y="1201"/>
                </a:moveTo>
                <a:cubicBezTo>
                  <a:pt x="2866" y="1200"/>
                  <a:pt x="2865" y="1199"/>
                  <a:pt x="2865" y="1198"/>
                </a:cubicBezTo>
                <a:cubicBezTo>
                  <a:pt x="2864" y="1198"/>
                  <a:pt x="2864" y="1197"/>
                  <a:pt x="2864" y="1197"/>
                </a:cubicBezTo>
                <a:cubicBezTo>
                  <a:pt x="2865" y="1196"/>
                  <a:pt x="2866" y="1195"/>
                  <a:pt x="2866" y="1194"/>
                </a:cubicBezTo>
                <a:cubicBezTo>
                  <a:pt x="2867" y="1194"/>
                  <a:pt x="2867" y="1194"/>
                  <a:pt x="2868" y="1194"/>
                </a:cubicBezTo>
                <a:cubicBezTo>
                  <a:pt x="2870" y="1197"/>
                  <a:pt x="2871" y="1200"/>
                  <a:pt x="2873" y="1203"/>
                </a:cubicBezTo>
                <a:cubicBezTo>
                  <a:pt x="2873" y="1205"/>
                  <a:pt x="2873" y="1206"/>
                  <a:pt x="2874" y="1208"/>
                </a:cubicBezTo>
                <a:cubicBezTo>
                  <a:pt x="2871" y="1206"/>
                  <a:pt x="2869" y="1204"/>
                  <a:pt x="2867" y="1201"/>
                </a:cubicBezTo>
                <a:close/>
                <a:moveTo>
                  <a:pt x="3216" y="1071"/>
                </a:moveTo>
                <a:cubicBezTo>
                  <a:pt x="3210" y="1071"/>
                  <a:pt x="3203" y="1071"/>
                  <a:pt x="3197" y="1071"/>
                </a:cubicBezTo>
                <a:cubicBezTo>
                  <a:pt x="3197" y="1068"/>
                  <a:pt x="3196" y="1065"/>
                  <a:pt x="3196" y="1062"/>
                </a:cubicBezTo>
                <a:cubicBezTo>
                  <a:pt x="3202" y="1063"/>
                  <a:pt x="3208" y="1063"/>
                  <a:pt x="3214" y="1063"/>
                </a:cubicBezTo>
                <a:cubicBezTo>
                  <a:pt x="3215" y="1066"/>
                  <a:pt x="3215" y="1068"/>
                  <a:pt x="3216" y="1071"/>
                </a:cubicBezTo>
                <a:close/>
                <a:moveTo>
                  <a:pt x="3214" y="1060"/>
                </a:moveTo>
                <a:cubicBezTo>
                  <a:pt x="3207" y="1060"/>
                  <a:pt x="3201" y="1060"/>
                  <a:pt x="3195" y="1059"/>
                </a:cubicBezTo>
                <a:cubicBezTo>
                  <a:pt x="3194" y="1053"/>
                  <a:pt x="3192" y="1047"/>
                  <a:pt x="3190" y="1041"/>
                </a:cubicBezTo>
                <a:cubicBezTo>
                  <a:pt x="3196" y="1040"/>
                  <a:pt x="3201" y="1039"/>
                  <a:pt x="3207" y="1039"/>
                </a:cubicBezTo>
                <a:cubicBezTo>
                  <a:pt x="3209" y="1046"/>
                  <a:pt x="3212" y="1053"/>
                  <a:pt x="3214" y="1060"/>
                </a:cubicBezTo>
                <a:close/>
                <a:moveTo>
                  <a:pt x="3200" y="1016"/>
                </a:moveTo>
                <a:cubicBezTo>
                  <a:pt x="3202" y="1022"/>
                  <a:pt x="3203" y="1027"/>
                  <a:pt x="3205" y="1033"/>
                </a:cubicBezTo>
                <a:cubicBezTo>
                  <a:pt x="3200" y="1033"/>
                  <a:pt x="3194" y="1033"/>
                  <a:pt x="3188" y="1034"/>
                </a:cubicBezTo>
                <a:cubicBezTo>
                  <a:pt x="3187" y="1028"/>
                  <a:pt x="3185" y="1022"/>
                  <a:pt x="3184" y="1016"/>
                </a:cubicBezTo>
                <a:cubicBezTo>
                  <a:pt x="3189" y="1016"/>
                  <a:pt x="3194" y="1016"/>
                  <a:pt x="3200" y="1016"/>
                </a:cubicBezTo>
                <a:close/>
                <a:moveTo>
                  <a:pt x="3162" y="1057"/>
                </a:moveTo>
                <a:cubicBezTo>
                  <a:pt x="3160" y="1056"/>
                  <a:pt x="3159" y="1056"/>
                  <a:pt x="3157" y="1056"/>
                </a:cubicBezTo>
                <a:cubicBezTo>
                  <a:pt x="3156" y="1052"/>
                  <a:pt x="3155" y="1048"/>
                  <a:pt x="3154" y="1045"/>
                </a:cubicBezTo>
                <a:cubicBezTo>
                  <a:pt x="3155" y="1044"/>
                  <a:pt x="3157" y="1044"/>
                  <a:pt x="3159" y="1044"/>
                </a:cubicBezTo>
                <a:cubicBezTo>
                  <a:pt x="3160" y="1048"/>
                  <a:pt x="3161" y="1053"/>
                  <a:pt x="3162" y="1057"/>
                </a:cubicBezTo>
                <a:close/>
                <a:moveTo>
                  <a:pt x="3151" y="1017"/>
                </a:moveTo>
                <a:cubicBezTo>
                  <a:pt x="3151" y="1020"/>
                  <a:pt x="3152" y="1022"/>
                  <a:pt x="3153" y="1025"/>
                </a:cubicBezTo>
                <a:cubicBezTo>
                  <a:pt x="3154" y="1028"/>
                  <a:pt x="3155" y="1032"/>
                  <a:pt x="3156" y="1035"/>
                </a:cubicBezTo>
                <a:cubicBezTo>
                  <a:pt x="3155" y="1036"/>
                  <a:pt x="3153" y="1036"/>
                  <a:pt x="3152" y="1036"/>
                </a:cubicBezTo>
                <a:cubicBezTo>
                  <a:pt x="3150" y="1029"/>
                  <a:pt x="3149" y="1023"/>
                  <a:pt x="3148" y="1017"/>
                </a:cubicBezTo>
                <a:cubicBezTo>
                  <a:pt x="3149" y="1017"/>
                  <a:pt x="3150" y="1017"/>
                  <a:pt x="3151" y="1017"/>
                </a:cubicBezTo>
                <a:close/>
                <a:moveTo>
                  <a:pt x="3138" y="1124"/>
                </a:moveTo>
                <a:cubicBezTo>
                  <a:pt x="3139" y="1129"/>
                  <a:pt x="3139" y="1134"/>
                  <a:pt x="3139" y="1139"/>
                </a:cubicBezTo>
                <a:cubicBezTo>
                  <a:pt x="3134" y="1132"/>
                  <a:pt x="3129" y="1124"/>
                  <a:pt x="3124" y="1117"/>
                </a:cubicBezTo>
                <a:cubicBezTo>
                  <a:pt x="3129" y="1117"/>
                  <a:pt x="3133" y="1118"/>
                  <a:pt x="3138" y="1118"/>
                </a:cubicBezTo>
                <a:cubicBezTo>
                  <a:pt x="3138" y="1120"/>
                  <a:pt x="3138" y="1122"/>
                  <a:pt x="3138" y="1124"/>
                </a:cubicBezTo>
                <a:close/>
                <a:moveTo>
                  <a:pt x="2918" y="1205"/>
                </a:moveTo>
                <a:cubicBezTo>
                  <a:pt x="2918" y="1200"/>
                  <a:pt x="2917" y="1195"/>
                  <a:pt x="2917" y="1191"/>
                </a:cubicBezTo>
                <a:cubicBezTo>
                  <a:pt x="2917" y="1191"/>
                  <a:pt x="2917" y="1191"/>
                  <a:pt x="2917" y="1191"/>
                </a:cubicBezTo>
                <a:cubicBezTo>
                  <a:pt x="2920" y="1195"/>
                  <a:pt x="2923" y="1199"/>
                  <a:pt x="2926" y="1203"/>
                </a:cubicBezTo>
                <a:cubicBezTo>
                  <a:pt x="2927" y="1205"/>
                  <a:pt x="2927" y="1207"/>
                  <a:pt x="2927" y="1209"/>
                </a:cubicBezTo>
                <a:cubicBezTo>
                  <a:pt x="2924" y="1208"/>
                  <a:pt x="2921" y="1206"/>
                  <a:pt x="2918" y="1205"/>
                </a:cubicBezTo>
                <a:close/>
                <a:moveTo>
                  <a:pt x="2930" y="1220"/>
                </a:moveTo>
                <a:cubicBezTo>
                  <a:pt x="2931" y="1224"/>
                  <a:pt x="2931" y="1228"/>
                  <a:pt x="2932" y="1231"/>
                </a:cubicBezTo>
                <a:cubicBezTo>
                  <a:pt x="2932" y="1231"/>
                  <a:pt x="2931" y="1230"/>
                  <a:pt x="2930" y="1229"/>
                </a:cubicBezTo>
                <a:cubicBezTo>
                  <a:pt x="2929" y="1227"/>
                  <a:pt x="2927" y="1224"/>
                  <a:pt x="2925" y="1222"/>
                </a:cubicBezTo>
                <a:cubicBezTo>
                  <a:pt x="2927" y="1221"/>
                  <a:pt x="2928" y="1221"/>
                  <a:pt x="2930" y="1220"/>
                </a:cubicBezTo>
                <a:close/>
                <a:moveTo>
                  <a:pt x="2931" y="1237"/>
                </a:moveTo>
                <a:cubicBezTo>
                  <a:pt x="2932" y="1238"/>
                  <a:pt x="2933" y="1239"/>
                  <a:pt x="2934" y="1240"/>
                </a:cubicBezTo>
                <a:cubicBezTo>
                  <a:pt x="2935" y="1247"/>
                  <a:pt x="2937" y="1254"/>
                  <a:pt x="2938" y="1261"/>
                </a:cubicBezTo>
                <a:cubicBezTo>
                  <a:pt x="2932" y="1257"/>
                  <a:pt x="2926" y="1252"/>
                  <a:pt x="2920" y="1248"/>
                </a:cubicBezTo>
                <a:cubicBezTo>
                  <a:pt x="2920" y="1240"/>
                  <a:pt x="2919" y="1232"/>
                  <a:pt x="2919" y="1223"/>
                </a:cubicBezTo>
                <a:cubicBezTo>
                  <a:pt x="2923" y="1228"/>
                  <a:pt x="2927" y="1232"/>
                  <a:pt x="2931" y="1237"/>
                </a:cubicBezTo>
                <a:close/>
                <a:moveTo>
                  <a:pt x="2945" y="1124"/>
                </a:moveTo>
                <a:cubicBezTo>
                  <a:pt x="2944" y="1122"/>
                  <a:pt x="2943" y="1119"/>
                  <a:pt x="2941" y="1116"/>
                </a:cubicBezTo>
                <a:cubicBezTo>
                  <a:pt x="2942" y="1116"/>
                  <a:pt x="2942" y="1116"/>
                  <a:pt x="2942" y="1116"/>
                </a:cubicBezTo>
                <a:cubicBezTo>
                  <a:pt x="2946" y="1121"/>
                  <a:pt x="2950" y="1126"/>
                  <a:pt x="2954" y="1131"/>
                </a:cubicBezTo>
                <a:cubicBezTo>
                  <a:pt x="2951" y="1129"/>
                  <a:pt x="2948" y="1126"/>
                  <a:pt x="2945" y="1124"/>
                </a:cubicBezTo>
                <a:close/>
                <a:moveTo>
                  <a:pt x="2960" y="1142"/>
                </a:moveTo>
                <a:cubicBezTo>
                  <a:pt x="2958" y="1142"/>
                  <a:pt x="2956" y="1142"/>
                  <a:pt x="2954" y="1142"/>
                </a:cubicBezTo>
                <a:cubicBezTo>
                  <a:pt x="2953" y="1140"/>
                  <a:pt x="2952" y="1138"/>
                  <a:pt x="2951" y="1136"/>
                </a:cubicBezTo>
                <a:cubicBezTo>
                  <a:pt x="2954" y="1138"/>
                  <a:pt x="2957" y="1140"/>
                  <a:pt x="2960" y="1142"/>
                </a:cubicBezTo>
                <a:close/>
                <a:moveTo>
                  <a:pt x="2947" y="1210"/>
                </a:moveTo>
                <a:cubicBezTo>
                  <a:pt x="2947" y="1211"/>
                  <a:pt x="2947" y="1211"/>
                  <a:pt x="2947" y="1211"/>
                </a:cubicBezTo>
                <a:cubicBezTo>
                  <a:pt x="2945" y="1212"/>
                  <a:pt x="2942" y="1213"/>
                  <a:pt x="2939" y="1214"/>
                </a:cubicBezTo>
                <a:cubicBezTo>
                  <a:pt x="2939" y="1213"/>
                  <a:pt x="2939" y="1213"/>
                  <a:pt x="2938" y="1213"/>
                </a:cubicBezTo>
                <a:cubicBezTo>
                  <a:pt x="2937" y="1212"/>
                  <a:pt x="2936" y="1210"/>
                  <a:pt x="2935" y="1208"/>
                </a:cubicBezTo>
                <a:cubicBezTo>
                  <a:pt x="2934" y="1205"/>
                  <a:pt x="2934" y="1201"/>
                  <a:pt x="2933" y="1198"/>
                </a:cubicBezTo>
                <a:cubicBezTo>
                  <a:pt x="2938" y="1203"/>
                  <a:pt x="2942" y="1207"/>
                  <a:pt x="2947" y="1210"/>
                </a:cubicBezTo>
                <a:close/>
                <a:moveTo>
                  <a:pt x="2937" y="1221"/>
                </a:moveTo>
                <a:cubicBezTo>
                  <a:pt x="2938" y="1222"/>
                  <a:pt x="2940" y="1222"/>
                  <a:pt x="2941" y="1222"/>
                </a:cubicBezTo>
                <a:cubicBezTo>
                  <a:pt x="2943" y="1225"/>
                  <a:pt x="2945" y="1226"/>
                  <a:pt x="2947" y="1229"/>
                </a:cubicBezTo>
                <a:cubicBezTo>
                  <a:pt x="2945" y="1230"/>
                  <a:pt x="2944" y="1231"/>
                  <a:pt x="2943" y="1232"/>
                </a:cubicBezTo>
                <a:cubicBezTo>
                  <a:pt x="2941" y="1233"/>
                  <a:pt x="2943" y="1235"/>
                  <a:pt x="2945" y="1234"/>
                </a:cubicBezTo>
                <a:cubicBezTo>
                  <a:pt x="2946" y="1233"/>
                  <a:pt x="2948" y="1232"/>
                  <a:pt x="2949" y="1231"/>
                </a:cubicBezTo>
                <a:cubicBezTo>
                  <a:pt x="2952" y="1234"/>
                  <a:pt x="2954" y="1237"/>
                  <a:pt x="2957" y="1240"/>
                </a:cubicBezTo>
                <a:cubicBezTo>
                  <a:pt x="2960" y="1249"/>
                  <a:pt x="2963" y="1258"/>
                  <a:pt x="2966" y="1267"/>
                </a:cubicBezTo>
                <a:cubicBezTo>
                  <a:pt x="2958" y="1259"/>
                  <a:pt x="2949" y="1250"/>
                  <a:pt x="2941" y="1241"/>
                </a:cubicBezTo>
                <a:cubicBezTo>
                  <a:pt x="2939" y="1234"/>
                  <a:pt x="2938" y="1228"/>
                  <a:pt x="2937" y="1221"/>
                </a:cubicBezTo>
                <a:close/>
                <a:moveTo>
                  <a:pt x="2943" y="1249"/>
                </a:moveTo>
                <a:cubicBezTo>
                  <a:pt x="2952" y="1257"/>
                  <a:pt x="2960" y="1265"/>
                  <a:pt x="2969" y="1273"/>
                </a:cubicBezTo>
                <a:cubicBezTo>
                  <a:pt x="2970" y="1276"/>
                  <a:pt x="2971" y="1279"/>
                  <a:pt x="2972" y="1282"/>
                </a:cubicBezTo>
                <a:cubicBezTo>
                  <a:pt x="2968" y="1280"/>
                  <a:pt x="2965" y="1279"/>
                  <a:pt x="2962" y="1277"/>
                </a:cubicBezTo>
                <a:cubicBezTo>
                  <a:pt x="2956" y="1267"/>
                  <a:pt x="2949" y="1258"/>
                  <a:pt x="2943" y="1249"/>
                </a:cubicBezTo>
                <a:close/>
                <a:moveTo>
                  <a:pt x="2959" y="1275"/>
                </a:moveTo>
                <a:cubicBezTo>
                  <a:pt x="2954" y="1272"/>
                  <a:pt x="2950" y="1269"/>
                  <a:pt x="2945" y="1266"/>
                </a:cubicBezTo>
                <a:cubicBezTo>
                  <a:pt x="2944" y="1261"/>
                  <a:pt x="2943" y="1257"/>
                  <a:pt x="2943" y="1252"/>
                </a:cubicBezTo>
                <a:cubicBezTo>
                  <a:pt x="2948" y="1260"/>
                  <a:pt x="2953" y="1267"/>
                  <a:pt x="2959" y="1275"/>
                </a:cubicBezTo>
                <a:close/>
                <a:moveTo>
                  <a:pt x="2967" y="1231"/>
                </a:moveTo>
                <a:cubicBezTo>
                  <a:pt x="2968" y="1231"/>
                  <a:pt x="2968" y="1231"/>
                  <a:pt x="2969" y="1231"/>
                </a:cubicBezTo>
                <a:cubicBezTo>
                  <a:pt x="2972" y="1240"/>
                  <a:pt x="2975" y="1249"/>
                  <a:pt x="2979" y="1258"/>
                </a:cubicBezTo>
                <a:cubicBezTo>
                  <a:pt x="2977" y="1257"/>
                  <a:pt x="2975" y="1255"/>
                  <a:pt x="2974" y="1254"/>
                </a:cubicBezTo>
                <a:cubicBezTo>
                  <a:pt x="2972" y="1246"/>
                  <a:pt x="2970" y="1238"/>
                  <a:pt x="2967" y="1231"/>
                </a:cubicBezTo>
                <a:close/>
                <a:moveTo>
                  <a:pt x="2976" y="1216"/>
                </a:moveTo>
                <a:cubicBezTo>
                  <a:pt x="2977" y="1216"/>
                  <a:pt x="2977" y="1216"/>
                  <a:pt x="2978" y="1216"/>
                </a:cubicBezTo>
                <a:cubicBezTo>
                  <a:pt x="2980" y="1221"/>
                  <a:pt x="2983" y="1225"/>
                  <a:pt x="2985" y="1229"/>
                </a:cubicBezTo>
                <a:cubicBezTo>
                  <a:pt x="2983" y="1229"/>
                  <a:pt x="2981" y="1228"/>
                  <a:pt x="2980" y="1228"/>
                </a:cubicBezTo>
                <a:cubicBezTo>
                  <a:pt x="2978" y="1224"/>
                  <a:pt x="2977" y="1220"/>
                  <a:pt x="2976" y="1216"/>
                </a:cubicBezTo>
                <a:close/>
                <a:moveTo>
                  <a:pt x="2984" y="1198"/>
                </a:moveTo>
                <a:cubicBezTo>
                  <a:pt x="2982" y="1197"/>
                  <a:pt x="2981" y="1196"/>
                  <a:pt x="2980" y="1195"/>
                </a:cubicBezTo>
                <a:cubicBezTo>
                  <a:pt x="2980" y="1193"/>
                  <a:pt x="2981" y="1192"/>
                  <a:pt x="2982" y="1191"/>
                </a:cubicBezTo>
                <a:cubicBezTo>
                  <a:pt x="2984" y="1192"/>
                  <a:pt x="2986" y="1194"/>
                  <a:pt x="2989" y="1196"/>
                </a:cubicBezTo>
                <a:cubicBezTo>
                  <a:pt x="2987" y="1196"/>
                  <a:pt x="2985" y="1197"/>
                  <a:pt x="2984" y="1198"/>
                </a:cubicBezTo>
                <a:close/>
                <a:moveTo>
                  <a:pt x="3005" y="1130"/>
                </a:moveTo>
                <a:cubicBezTo>
                  <a:pt x="3003" y="1129"/>
                  <a:pt x="3002" y="1127"/>
                  <a:pt x="3000" y="1126"/>
                </a:cubicBezTo>
                <a:cubicBezTo>
                  <a:pt x="3001" y="1125"/>
                  <a:pt x="3001" y="1125"/>
                  <a:pt x="3001" y="1124"/>
                </a:cubicBezTo>
                <a:cubicBezTo>
                  <a:pt x="3002" y="1125"/>
                  <a:pt x="3004" y="1126"/>
                  <a:pt x="3006" y="1127"/>
                </a:cubicBezTo>
                <a:cubicBezTo>
                  <a:pt x="3010" y="1135"/>
                  <a:pt x="3015" y="1143"/>
                  <a:pt x="3020" y="1152"/>
                </a:cubicBezTo>
                <a:cubicBezTo>
                  <a:pt x="3020" y="1152"/>
                  <a:pt x="3021" y="1152"/>
                  <a:pt x="3021" y="1151"/>
                </a:cubicBezTo>
                <a:cubicBezTo>
                  <a:pt x="3016" y="1144"/>
                  <a:pt x="3012" y="1136"/>
                  <a:pt x="3008" y="1128"/>
                </a:cubicBezTo>
                <a:cubicBezTo>
                  <a:pt x="3013" y="1131"/>
                  <a:pt x="3017" y="1134"/>
                  <a:pt x="3022" y="1137"/>
                </a:cubicBezTo>
                <a:cubicBezTo>
                  <a:pt x="3030" y="1144"/>
                  <a:pt x="3037" y="1151"/>
                  <a:pt x="3045" y="1158"/>
                </a:cubicBezTo>
                <a:cubicBezTo>
                  <a:pt x="3038" y="1160"/>
                  <a:pt x="3031" y="1162"/>
                  <a:pt x="3024" y="1164"/>
                </a:cubicBezTo>
                <a:cubicBezTo>
                  <a:pt x="3015" y="1156"/>
                  <a:pt x="3007" y="1148"/>
                  <a:pt x="2998" y="1140"/>
                </a:cubicBezTo>
                <a:cubicBezTo>
                  <a:pt x="2999" y="1136"/>
                  <a:pt x="2999" y="1132"/>
                  <a:pt x="3000" y="1129"/>
                </a:cubicBezTo>
                <a:cubicBezTo>
                  <a:pt x="3001" y="1130"/>
                  <a:pt x="3002" y="1130"/>
                  <a:pt x="3004" y="1131"/>
                </a:cubicBezTo>
                <a:cubicBezTo>
                  <a:pt x="3004" y="1132"/>
                  <a:pt x="3005" y="1131"/>
                  <a:pt x="3005" y="1130"/>
                </a:cubicBezTo>
                <a:close/>
                <a:moveTo>
                  <a:pt x="3043" y="1134"/>
                </a:moveTo>
                <a:cubicBezTo>
                  <a:pt x="3038" y="1129"/>
                  <a:pt x="3032" y="1124"/>
                  <a:pt x="3027" y="1120"/>
                </a:cubicBezTo>
                <a:cubicBezTo>
                  <a:pt x="3031" y="1121"/>
                  <a:pt x="3035" y="1122"/>
                  <a:pt x="3038" y="1123"/>
                </a:cubicBezTo>
                <a:cubicBezTo>
                  <a:pt x="3039" y="1125"/>
                  <a:pt x="3040" y="1127"/>
                  <a:pt x="3041" y="1129"/>
                </a:cubicBezTo>
                <a:cubicBezTo>
                  <a:pt x="3040" y="1127"/>
                  <a:pt x="3039" y="1125"/>
                  <a:pt x="3039" y="1123"/>
                </a:cubicBezTo>
                <a:cubicBezTo>
                  <a:pt x="3041" y="1124"/>
                  <a:pt x="3043" y="1125"/>
                  <a:pt x="3045" y="1125"/>
                </a:cubicBezTo>
                <a:cubicBezTo>
                  <a:pt x="3047" y="1130"/>
                  <a:pt x="3048" y="1135"/>
                  <a:pt x="3050" y="1140"/>
                </a:cubicBezTo>
                <a:cubicBezTo>
                  <a:pt x="3048" y="1138"/>
                  <a:pt x="3046" y="1136"/>
                  <a:pt x="3044" y="1134"/>
                </a:cubicBezTo>
                <a:cubicBezTo>
                  <a:pt x="3043" y="1133"/>
                  <a:pt x="3043" y="1133"/>
                  <a:pt x="3042" y="1132"/>
                </a:cubicBezTo>
                <a:cubicBezTo>
                  <a:pt x="3043" y="1133"/>
                  <a:pt x="3043" y="1133"/>
                  <a:pt x="3043" y="1134"/>
                </a:cubicBezTo>
                <a:close/>
                <a:moveTo>
                  <a:pt x="3021" y="1083"/>
                </a:moveTo>
                <a:cubicBezTo>
                  <a:pt x="3021" y="1083"/>
                  <a:pt x="3022" y="1082"/>
                  <a:pt x="3022" y="1082"/>
                </a:cubicBezTo>
                <a:cubicBezTo>
                  <a:pt x="3026" y="1087"/>
                  <a:pt x="3029" y="1092"/>
                  <a:pt x="3032" y="1096"/>
                </a:cubicBezTo>
                <a:cubicBezTo>
                  <a:pt x="3030" y="1096"/>
                  <a:pt x="3028" y="1095"/>
                  <a:pt x="3026" y="1094"/>
                </a:cubicBezTo>
                <a:cubicBezTo>
                  <a:pt x="3024" y="1091"/>
                  <a:pt x="3022" y="1087"/>
                  <a:pt x="3021" y="1083"/>
                </a:cubicBezTo>
                <a:close/>
                <a:moveTo>
                  <a:pt x="3024" y="1094"/>
                </a:moveTo>
                <a:cubicBezTo>
                  <a:pt x="3023" y="1094"/>
                  <a:pt x="3023" y="1094"/>
                  <a:pt x="3022" y="1094"/>
                </a:cubicBezTo>
                <a:cubicBezTo>
                  <a:pt x="3019" y="1091"/>
                  <a:pt x="3016" y="1088"/>
                  <a:pt x="3012" y="1085"/>
                </a:cubicBezTo>
                <a:cubicBezTo>
                  <a:pt x="3014" y="1085"/>
                  <a:pt x="3016" y="1084"/>
                  <a:pt x="3017" y="1083"/>
                </a:cubicBezTo>
                <a:cubicBezTo>
                  <a:pt x="3018" y="1083"/>
                  <a:pt x="3018" y="1083"/>
                  <a:pt x="3019" y="1083"/>
                </a:cubicBezTo>
                <a:cubicBezTo>
                  <a:pt x="3020" y="1086"/>
                  <a:pt x="3022" y="1090"/>
                  <a:pt x="3024" y="1094"/>
                </a:cubicBezTo>
                <a:close/>
                <a:moveTo>
                  <a:pt x="3099" y="1133"/>
                </a:moveTo>
                <a:cubicBezTo>
                  <a:pt x="3092" y="1131"/>
                  <a:pt x="3084" y="1128"/>
                  <a:pt x="3076" y="1126"/>
                </a:cubicBezTo>
                <a:cubicBezTo>
                  <a:pt x="3072" y="1124"/>
                  <a:pt x="3067" y="1122"/>
                  <a:pt x="3063" y="1119"/>
                </a:cubicBezTo>
                <a:cubicBezTo>
                  <a:pt x="3060" y="1115"/>
                  <a:pt x="3058" y="1111"/>
                  <a:pt x="3056" y="1108"/>
                </a:cubicBezTo>
                <a:cubicBezTo>
                  <a:pt x="3070" y="1110"/>
                  <a:pt x="3083" y="1112"/>
                  <a:pt x="3097" y="1114"/>
                </a:cubicBezTo>
                <a:cubicBezTo>
                  <a:pt x="3098" y="1120"/>
                  <a:pt x="3099" y="1127"/>
                  <a:pt x="3099" y="1133"/>
                </a:cubicBezTo>
                <a:close/>
                <a:moveTo>
                  <a:pt x="3095" y="1090"/>
                </a:moveTo>
                <a:cubicBezTo>
                  <a:pt x="3099" y="1091"/>
                  <a:pt x="3102" y="1093"/>
                  <a:pt x="3105" y="1095"/>
                </a:cubicBezTo>
                <a:cubicBezTo>
                  <a:pt x="3109" y="1101"/>
                  <a:pt x="3113" y="1107"/>
                  <a:pt x="3117" y="1113"/>
                </a:cubicBezTo>
                <a:cubicBezTo>
                  <a:pt x="3111" y="1112"/>
                  <a:pt x="3105" y="1111"/>
                  <a:pt x="3099" y="1110"/>
                </a:cubicBezTo>
                <a:cubicBezTo>
                  <a:pt x="3098" y="1103"/>
                  <a:pt x="3096" y="1096"/>
                  <a:pt x="3095" y="1090"/>
                </a:cubicBezTo>
                <a:close/>
                <a:moveTo>
                  <a:pt x="3077" y="1155"/>
                </a:moveTo>
                <a:cubicBezTo>
                  <a:pt x="3079" y="1158"/>
                  <a:pt x="3082" y="1161"/>
                  <a:pt x="3084" y="1165"/>
                </a:cubicBezTo>
                <a:cubicBezTo>
                  <a:pt x="3080" y="1162"/>
                  <a:pt x="3076" y="1160"/>
                  <a:pt x="3072" y="1158"/>
                </a:cubicBezTo>
                <a:cubicBezTo>
                  <a:pt x="3071" y="1158"/>
                  <a:pt x="3071" y="1158"/>
                  <a:pt x="3071" y="1158"/>
                </a:cubicBezTo>
                <a:cubicBezTo>
                  <a:pt x="3073" y="1157"/>
                  <a:pt x="3075" y="1156"/>
                  <a:pt x="3077" y="1155"/>
                </a:cubicBezTo>
                <a:close/>
                <a:moveTo>
                  <a:pt x="3066" y="1153"/>
                </a:moveTo>
                <a:cubicBezTo>
                  <a:pt x="3063" y="1151"/>
                  <a:pt x="3060" y="1148"/>
                  <a:pt x="3057" y="1145"/>
                </a:cubicBezTo>
                <a:cubicBezTo>
                  <a:pt x="3054" y="1139"/>
                  <a:pt x="3052" y="1133"/>
                  <a:pt x="3050" y="1127"/>
                </a:cubicBezTo>
                <a:cubicBezTo>
                  <a:pt x="3050" y="1127"/>
                  <a:pt x="3051" y="1127"/>
                  <a:pt x="3051" y="1128"/>
                </a:cubicBezTo>
                <a:cubicBezTo>
                  <a:pt x="3055" y="1131"/>
                  <a:pt x="3060" y="1135"/>
                  <a:pt x="3064" y="1138"/>
                </a:cubicBezTo>
                <a:cubicBezTo>
                  <a:pt x="3068" y="1143"/>
                  <a:pt x="3071" y="1148"/>
                  <a:pt x="3075" y="1152"/>
                </a:cubicBezTo>
                <a:cubicBezTo>
                  <a:pt x="3072" y="1152"/>
                  <a:pt x="3069" y="1153"/>
                  <a:pt x="3066" y="1153"/>
                </a:cubicBezTo>
                <a:close/>
                <a:moveTo>
                  <a:pt x="3078" y="1154"/>
                </a:moveTo>
                <a:cubicBezTo>
                  <a:pt x="3079" y="1153"/>
                  <a:pt x="3080" y="1153"/>
                  <a:pt x="3080" y="1153"/>
                </a:cubicBezTo>
                <a:cubicBezTo>
                  <a:pt x="3088" y="1159"/>
                  <a:pt x="3095" y="1166"/>
                  <a:pt x="3102" y="1173"/>
                </a:cubicBezTo>
                <a:cubicBezTo>
                  <a:pt x="3102" y="1173"/>
                  <a:pt x="3102" y="1173"/>
                  <a:pt x="3102" y="1173"/>
                </a:cubicBezTo>
                <a:cubicBezTo>
                  <a:pt x="3097" y="1171"/>
                  <a:pt x="3093" y="1169"/>
                  <a:pt x="3088" y="1166"/>
                </a:cubicBezTo>
                <a:cubicBezTo>
                  <a:pt x="3085" y="1162"/>
                  <a:pt x="3082" y="1158"/>
                  <a:pt x="3078" y="1154"/>
                </a:cubicBezTo>
                <a:close/>
                <a:moveTo>
                  <a:pt x="3086" y="1149"/>
                </a:moveTo>
                <a:cubicBezTo>
                  <a:pt x="3088" y="1149"/>
                  <a:pt x="3089" y="1148"/>
                  <a:pt x="3091" y="1147"/>
                </a:cubicBezTo>
                <a:cubicBezTo>
                  <a:pt x="3091" y="1147"/>
                  <a:pt x="3091" y="1146"/>
                  <a:pt x="3090" y="1146"/>
                </a:cubicBezTo>
                <a:cubicBezTo>
                  <a:pt x="3089" y="1147"/>
                  <a:pt x="3087" y="1148"/>
                  <a:pt x="3085" y="1149"/>
                </a:cubicBezTo>
                <a:cubicBezTo>
                  <a:pt x="3080" y="1144"/>
                  <a:pt x="3075" y="1139"/>
                  <a:pt x="3070" y="1134"/>
                </a:cubicBezTo>
                <a:cubicBezTo>
                  <a:pt x="3080" y="1138"/>
                  <a:pt x="3090" y="1142"/>
                  <a:pt x="3100" y="1146"/>
                </a:cubicBezTo>
                <a:cubicBezTo>
                  <a:pt x="3101" y="1152"/>
                  <a:pt x="3101" y="1159"/>
                  <a:pt x="3102" y="1165"/>
                </a:cubicBezTo>
                <a:cubicBezTo>
                  <a:pt x="3097" y="1160"/>
                  <a:pt x="3091" y="1155"/>
                  <a:pt x="3086" y="1149"/>
                </a:cubicBezTo>
                <a:close/>
                <a:moveTo>
                  <a:pt x="3058" y="1117"/>
                </a:moveTo>
                <a:cubicBezTo>
                  <a:pt x="3055" y="1116"/>
                  <a:pt x="3052" y="1115"/>
                  <a:pt x="3049" y="1113"/>
                </a:cubicBezTo>
                <a:cubicBezTo>
                  <a:pt x="3047" y="1110"/>
                  <a:pt x="3046" y="1108"/>
                  <a:pt x="3044" y="1105"/>
                </a:cubicBezTo>
                <a:cubicBezTo>
                  <a:pt x="3047" y="1106"/>
                  <a:pt x="3049" y="1106"/>
                  <a:pt x="3052" y="1107"/>
                </a:cubicBezTo>
                <a:cubicBezTo>
                  <a:pt x="3054" y="1110"/>
                  <a:pt x="3056" y="1114"/>
                  <a:pt x="3058" y="1117"/>
                </a:cubicBezTo>
                <a:close/>
                <a:moveTo>
                  <a:pt x="3040" y="1098"/>
                </a:moveTo>
                <a:cubicBezTo>
                  <a:pt x="3038" y="1093"/>
                  <a:pt x="3036" y="1087"/>
                  <a:pt x="3034" y="1081"/>
                </a:cubicBezTo>
                <a:cubicBezTo>
                  <a:pt x="3034" y="1081"/>
                  <a:pt x="3034" y="1081"/>
                  <a:pt x="3034" y="1081"/>
                </a:cubicBezTo>
                <a:cubicBezTo>
                  <a:pt x="3034" y="1080"/>
                  <a:pt x="3033" y="1079"/>
                  <a:pt x="3033" y="1077"/>
                </a:cubicBezTo>
                <a:cubicBezTo>
                  <a:pt x="3033" y="1077"/>
                  <a:pt x="3034" y="1077"/>
                  <a:pt x="3034" y="1077"/>
                </a:cubicBezTo>
                <a:cubicBezTo>
                  <a:pt x="3039" y="1085"/>
                  <a:pt x="3044" y="1092"/>
                  <a:pt x="3048" y="1100"/>
                </a:cubicBezTo>
                <a:cubicBezTo>
                  <a:pt x="3046" y="1099"/>
                  <a:pt x="3043" y="1099"/>
                  <a:pt x="3040" y="1098"/>
                </a:cubicBezTo>
                <a:close/>
                <a:moveTo>
                  <a:pt x="3033" y="1065"/>
                </a:moveTo>
                <a:cubicBezTo>
                  <a:pt x="3032" y="1065"/>
                  <a:pt x="3032" y="1065"/>
                  <a:pt x="3031" y="1065"/>
                </a:cubicBezTo>
                <a:cubicBezTo>
                  <a:pt x="3030" y="1062"/>
                  <a:pt x="3028" y="1060"/>
                  <a:pt x="3026" y="1057"/>
                </a:cubicBezTo>
                <a:cubicBezTo>
                  <a:pt x="3026" y="1057"/>
                  <a:pt x="3026" y="1057"/>
                  <a:pt x="3026" y="1057"/>
                </a:cubicBezTo>
                <a:cubicBezTo>
                  <a:pt x="3028" y="1057"/>
                  <a:pt x="3030" y="1058"/>
                  <a:pt x="3032" y="1058"/>
                </a:cubicBezTo>
                <a:cubicBezTo>
                  <a:pt x="3035" y="1059"/>
                  <a:pt x="3037" y="1060"/>
                  <a:pt x="3039" y="1062"/>
                </a:cubicBezTo>
                <a:cubicBezTo>
                  <a:pt x="3037" y="1063"/>
                  <a:pt x="3035" y="1064"/>
                  <a:pt x="3033" y="1065"/>
                </a:cubicBezTo>
                <a:close/>
                <a:moveTo>
                  <a:pt x="3052" y="1166"/>
                </a:moveTo>
                <a:cubicBezTo>
                  <a:pt x="3052" y="1166"/>
                  <a:pt x="3052" y="1166"/>
                  <a:pt x="3052" y="1166"/>
                </a:cubicBezTo>
                <a:cubicBezTo>
                  <a:pt x="3047" y="1169"/>
                  <a:pt x="3041" y="1172"/>
                  <a:pt x="3035" y="1175"/>
                </a:cubicBezTo>
                <a:cubicBezTo>
                  <a:pt x="3034" y="1174"/>
                  <a:pt x="3033" y="1173"/>
                  <a:pt x="3032" y="1172"/>
                </a:cubicBezTo>
                <a:cubicBezTo>
                  <a:pt x="3039" y="1170"/>
                  <a:pt x="3046" y="1168"/>
                  <a:pt x="3052" y="1166"/>
                </a:cubicBezTo>
                <a:close/>
                <a:moveTo>
                  <a:pt x="3040" y="1225"/>
                </a:moveTo>
                <a:cubicBezTo>
                  <a:pt x="3036" y="1221"/>
                  <a:pt x="3033" y="1217"/>
                  <a:pt x="3029" y="1213"/>
                </a:cubicBezTo>
                <a:cubicBezTo>
                  <a:pt x="3031" y="1213"/>
                  <a:pt x="3033" y="1214"/>
                  <a:pt x="3035" y="1214"/>
                </a:cubicBezTo>
                <a:cubicBezTo>
                  <a:pt x="3038" y="1218"/>
                  <a:pt x="3040" y="1223"/>
                  <a:pt x="3043" y="1227"/>
                </a:cubicBezTo>
                <a:cubicBezTo>
                  <a:pt x="3042" y="1227"/>
                  <a:pt x="3041" y="1226"/>
                  <a:pt x="3040" y="1225"/>
                </a:cubicBezTo>
                <a:close/>
                <a:moveTo>
                  <a:pt x="3051" y="1242"/>
                </a:moveTo>
                <a:cubicBezTo>
                  <a:pt x="3051" y="1242"/>
                  <a:pt x="3051" y="1242"/>
                  <a:pt x="3051" y="1242"/>
                </a:cubicBezTo>
                <a:cubicBezTo>
                  <a:pt x="3052" y="1244"/>
                  <a:pt x="3053" y="1246"/>
                  <a:pt x="3054" y="1247"/>
                </a:cubicBezTo>
                <a:cubicBezTo>
                  <a:pt x="3050" y="1247"/>
                  <a:pt x="3047" y="1246"/>
                  <a:pt x="3043" y="1245"/>
                </a:cubicBezTo>
                <a:cubicBezTo>
                  <a:pt x="3038" y="1237"/>
                  <a:pt x="3034" y="1230"/>
                  <a:pt x="3030" y="1223"/>
                </a:cubicBezTo>
                <a:cubicBezTo>
                  <a:pt x="3033" y="1225"/>
                  <a:pt x="3037" y="1227"/>
                  <a:pt x="3040" y="1230"/>
                </a:cubicBezTo>
                <a:cubicBezTo>
                  <a:pt x="3044" y="1234"/>
                  <a:pt x="3047" y="1238"/>
                  <a:pt x="3051" y="1242"/>
                </a:cubicBezTo>
                <a:close/>
                <a:moveTo>
                  <a:pt x="3022" y="1194"/>
                </a:moveTo>
                <a:cubicBezTo>
                  <a:pt x="3020" y="1195"/>
                  <a:pt x="3017" y="1196"/>
                  <a:pt x="3015" y="1197"/>
                </a:cubicBezTo>
                <a:cubicBezTo>
                  <a:pt x="3015" y="1197"/>
                  <a:pt x="3015" y="1196"/>
                  <a:pt x="3014" y="1196"/>
                </a:cubicBezTo>
                <a:cubicBezTo>
                  <a:pt x="3013" y="1194"/>
                  <a:pt x="3011" y="1191"/>
                  <a:pt x="3010" y="1189"/>
                </a:cubicBezTo>
                <a:cubicBezTo>
                  <a:pt x="3012" y="1188"/>
                  <a:pt x="3015" y="1187"/>
                  <a:pt x="3017" y="1186"/>
                </a:cubicBezTo>
                <a:cubicBezTo>
                  <a:pt x="3019" y="1188"/>
                  <a:pt x="3021" y="1191"/>
                  <a:pt x="3022" y="1194"/>
                </a:cubicBezTo>
                <a:close/>
                <a:moveTo>
                  <a:pt x="3020" y="1175"/>
                </a:moveTo>
                <a:cubicBezTo>
                  <a:pt x="3023" y="1174"/>
                  <a:pt x="3026" y="1173"/>
                  <a:pt x="3028" y="1173"/>
                </a:cubicBezTo>
                <a:cubicBezTo>
                  <a:pt x="3029" y="1174"/>
                  <a:pt x="3031" y="1175"/>
                  <a:pt x="3032" y="1176"/>
                </a:cubicBezTo>
                <a:cubicBezTo>
                  <a:pt x="3030" y="1177"/>
                  <a:pt x="3028" y="1178"/>
                  <a:pt x="3026" y="1179"/>
                </a:cubicBezTo>
                <a:cubicBezTo>
                  <a:pt x="3024" y="1177"/>
                  <a:pt x="3022" y="1176"/>
                  <a:pt x="3020" y="1175"/>
                </a:cubicBezTo>
                <a:close/>
                <a:moveTo>
                  <a:pt x="3014" y="1167"/>
                </a:moveTo>
                <a:cubicBezTo>
                  <a:pt x="3011" y="1162"/>
                  <a:pt x="3008" y="1157"/>
                  <a:pt x="3005" y="1152"/>
                </a:cubicBezTo>
                <a:cubicBezTo>
                  <a:pt x="3010" y="1156"/>
                  <a:pt x="3015" y="1161"/>
                  <a:pt x="3020" y="1165"/>
                </a:cubicBezTo>
                <a:cubicBezTo>
                  <a:pt x="3018" y="1166"/>
                  <a:pt x="3016" y="1166"/>
                  <a:pt x="3014" y="1167"/>
                </a:cubicBezTo>
                <a:close/>
                <a:moveTo>
                  <a:pt x="3012" y="1177"/>
                </a:moveTo>
                <a:cubicBezTo>
                  <a:pt x="3013" y="1179"/>
                  <a:pt x="3015" y="1181"/>
                  <a:pt x="3016" y="1184"/>
                </a:cubicBezTo>
                <a:cubicBezTo>
                  <a:pt x="3014" y="1185"/>
                  <a:pt x="3011" y="1186"/>
                  <a:pt x="3009" y="1187"/>
                </a:cubicBezTo>
                <a:cubicBezTo>
                  <a:pt x="3007" y="1184"/>
                  <a:pt x="3005" y="1181"/>
                  <a:pt x="3004" y="1178"/>
                </a:cubicBezTo>
                <a:cubicBezTo>
                  <a:pt x="3006" y="1178"/>
                  <a:pt x="3009" y="1177"/>
                  <a:pt x="3012" y="1177"/>
                </a:cubicBezTo>
                <a:close/>
                <a:moveTo>
                  <a:pt x="3012" y="1211"/>
                </a:moveTo>
                <a:cubicBezTo>
                  <a:pt x="3012" y="1211"/>
                  <a:pt x="3012" y="1211"/>
                  <a:pt x="3012" y="1211"/>
                </a:cubicBezTo>
                <a:cubicBezTo>
                  <a:pt x="3017" y="1218"/>
                  <a:pt x="3021" y="1225"/>
                  <a:pt x="3026" y="1232"/>
                </a:cubicBezTo>
                <a:cubicBezTo>
                  <a:pt x="3017" y="1225"/>
                  <a:pt x="3008" y="1217"/>
                  <a:pt x="2999" y="1210"/>
                </a:cubicBezTo>
                <a:cubicBezTo>
                  <a:pt x="2999" y="1210"/>
                  <a:pt x="3000" y="1209"/>
                  <a:pt x="3001" y="1209"/>
                </a:cubicBezTo>
                <a:cubicBezTo>
                  <a:pt x="3005" y="1210"/>
                  <a:pt x="3008" y="1210"/>
                  <a:pt x="3012" y="1211"/>
                </a:cubicBezTo>
                <a:close/>
                <a:moveTo>
                  <a:pt x="3022" y="1205"/>
                </a:moveTo>
                <a:cubicBezTo>
                  <a:pt x="3021" y="1203"/>
                  <a:pt x="3019" y="1201"/>
                  <a:pt x="3017" y="1200"/>
                </a:cubicBezTo>
                <a:cubicBezTo>
                  <a:pt x="3020" y="1198"/>
                  <a:pt x="3022" y="1197"/>
                  <a:pt x="3024" y="1196"/>
                </a:cubicBezTo>
                <a:cubicBezTo>
                  <a:pt x="3026" y="1199"/>
                  <a:pt x="3028" y="1203"/>
                  <a:pt x="3030" y="1206"/>
                </a:cubicBezTo>
                <a:cubicBezTo>
                  <a:pt x="3028" y="1206"/>
                  <a:pt x="3025" y="1206"/>
                  <a:pt x="3022" y="1205"/>
                </a:cubicBezTo>
                <a:close/>
                <a:moveTo>
                  <a:pt x="3024" y="1182"/>
                </a:moveTo>
                <a:cubicBezTo>
                  <a:pt x="3024" y="1182"/>
                  <a:pt x="3024" y="1182"/>
                  <a:pt x="3025" y="1182"/>
                </a:cubicBezTo>
                <a:cubicBezTo>
                  <a:pt x="3038" y="1190"/>
                  <a:pt x="3051" y="1198"/>
                  <a:pt x="3065" y="1206"/>
                </a:cubicBezTo>
                <a:cubicBezTo>
                  <a:pt x="3067" y="1208"/>
                  <a:pt x="3069" y="1209"/>
                  <a:pt x="3072" y="1211"/>
                </a:cubicBezTo>
                <a:cubicBezTo>
                  <a:pt x="3060" y="1210"/>
                  <a:pt x="3049" y="1209"/>
                  <a:pt x="3038" y="1207"/>
                </a:cubicBezTo>
                <a:cubicBezTo>
                  <a:pt x="3033" y="1199"/>
                  <a:pt x="3028" y="1191"/>
                  <a:pt x="3024" y="1182"/>
                </a:cubicBezTo>
                <a:close/>
                <a:moveTo>
                  <a:pt x="3029" y="1180"/>
                </a:moveTo>
                <a:cubicBezTo>
                  <a:pt x="3030" y="1179"/>
                  <a:pt x="3032" y="1178"/>
                  <a:pt x="3034" y="1177"/>
                </a:cubicBezTo>
                <a:cubicBezTo>
                  <a:pt x="3041" y="1184"/>
                  <a:pt x="3048" y="1190"/>
                  <a:pt x="3055" y="1197"/>
                </a:cubicBezTo>
                <a:cubicBezTo>
                  <a:pt x="3046" y="1191"/>
                  <a:pt x="3037" y="1186"/>
                  <a:pt x="3029" y="1180"/>
                </a:cubicBezTo>
                <a:close/>
                <a:moveTo>
                  <a:pt x="3003" y="1163"/>
                </a:moveTo>
                <a:cubicBezTo>
                  <a:pt x="3000" y="1162"/>
                  <a:pt x="2997" y="1160"/>
                  <a:pt x="2994" y="1158"/>
                </a:cubicBezTo>
                <a:cubicBezTo>
                  <a:pt x="2994" y="1156"/>
                  <a:pt x="2995" y="1154"/>
                  <a:pt x="2995" y="1152"/>
                </a:cubicBezTo>
                <a:cubicBezTo>
                  <a:pt x="2998" y="1156"/>
                  <a:pt x="3000" y="1160"/>
                  <a:pt x="3003" y="1163"/>
                </a:cubicBezTo>
                <a:close/>
                <a:moveTo>
                  <a:pt x="2994" y="1122"/>
                </a:moveTo>
                <a:cubicBezTo>
                  <a:pt x="2990" y="1119"/>
                  <a:pt x="2985" y="1117"/>
                  <a:pt x="2981" y="1115"/>
                </a:cubicBezTo>
                <a:cubicBezTo>
                  <a:pt x="2979" y="1113"/>
                  <a:pt x="2978" y="1110"/>
                  <a:pt x="2976" y="1108"/>
                </a:cubicBezTo>
                <a:cubicBezTo>
                  <a:pt x="2982" y="1112"/>
                  <a:pt x="2988" y="1116"/>
                  <a:pt x="2995" y="1120"/>
                </a:cubicBezTo>
                <a:cubicBezTo>
                  <a:pt x="2994" y="1120"/>
                  <a:pt x="2994" y="1121"/>
                  <a:pt x="2994" y="1122"/>
                </a:cubicBezTo>
                <a:close/>
                <a:moveTo>
                  <a:pt x="2994" y="1126"/>
                </a:moveTo>
                <a:cubicBezTo>
                  <a:pt x="2993" y="1128"/>
                  <a:pt x="2993" y="1130"/>
                  <a:pt x="2993" y="1133"/>
                </a:cubicBezTo>
                <a:cubicBezTo>
                  <a:pt x="2991" y="1129"/>
                  <a:pt x="2988" y="1126"/>
                  <a:pt x="2986" y="1123"/>
                </a:cubicBezTo>
                <a:cubicBezTo>
                  <a:pt x="2989" y="1124"/>
                  <a:pt x="2991" y="1125"/>
                  <a:pt x="2994" y="1126"/>
                </a:cubicBezTo>
                <a:close/>
                <a:moveTo>
                  <a:pt x="2999" y="1191"/>
                </a:moveTo>
                <a:cubicBezTo>
                  <a:pt x="2998" y="1192"/>
                  <a:pt x="2996" y="1192"/>
                  <a:pt x="2995" y="1193"/>
                </a:cubicBezTo>
                <a:cubicBezTo>
                  <a:pt x="2991" y="1190"/>
                  <a:pt x="2988" y="1188"/>
                  <a:pt x="2984" y="1185"/>
                </a:cubicBezTo>
                <a:cubicBezTo>
                  <a:pt x="2985" y="1184"/>
                  <a:pt x="2985" y="1183"/>
                  <a:pt x="2986" y="1182"/>
                </a:cubicBezTo>
                <a:cubicBezTo>
                  <a:pt x="2988" y="1182"/>
                  <a:pt x="2990" y="1181"/>
                  <a:pt x="2993" y="1181"/>
                </a:cubicBezTo>
                <a:cubicBezTo>
                  <a:pt x="2995" y="1184"/>
                  <a:pt x="2997" y="1188"/>
                  <a:pt x="2999" y="1191"/>
                </a:cubicBezTo>
                <a:close/>
                <a:moveTo>
                  <a:pt x="2994" y="1212"/>
                </a:moveTo>
                <a:cubicBezTo>
                  <a:pt x="3007" y="1221"/>
                  <a:pt x="3019" y="1231"/>
                  <a:pt x="3031" y="1239"/>
                </a:cubicBezTo>
                <a:cubicBezTo>
                  <a:pt x="3031" y="1240"/>
                  <a:pt x="3032" y="1241"/>
                  <a:pt x="3033" y="1242"/>
                </a:cubicBezTo>
                <a:cubicBezTo>
                  <a:pt x="3020" y="1239"/>
                  <a:pt x="3007" y="1236"/>
                  <a:pt x="2995" y="1232"/>
                </a:cubicBezTo>
                <a:cubicBezTo>
                  <a:pt x="2992" y="1226"/>
                  <a:pt x="2990" y="1220"/>
                  <a:pt x="2987" y="1214"/>
                </a:cubicBezTo>
                <a:cubicBezTo>
                  <a:pt x="2989" y="1214"/>
                  <a:pt x="2992" y="1213"/>
                  <a:pt x="2994" y="1212"/>
                </a:cubicBezTo>
                <a:close/>
                <a:moveTo>
                  <a:pt x="3036" y="1248"/>
                </a:moveTo>
                <a:cubicBezTo>
                  <a:pt x="3041" y="1256"/>
                  <a:pt x="3046" y="1264"/>
                  <a:pt x="3051" y="1272"/>
                </a:cubicBezTo>
                <a:cubicBezTo>
                  <a:pt x="3042" y="1284"/>
                  <a:pt x="3033" y="1295"/>
                  <a:pt x="3023" y="1305"/>
                </a:cubicBezTo>
                <a:cubicBezTo>
                  <a:pt x="3015" y="1282"/>
                  <a:pt x="3007" y="1261"/>
                  <a:pt x="2998" y="1239"/>
                </a:cubicBezTo>
                <a:cubicBezTo>
                  <a:pt x="3010" y="1242"/>
                  <a:pt x="3023" y="1245"/>
                  <a:pt x="3036" y="1248"/>
                </a:cubicBezTo>
                <a:close/>
                <a:moveTo>
                  <a:pt x="3046" y="1251"/>
                </a:moveTo>
                <a:cubicBezTo>
                  <a:pt x="3050" y="1254"/>
                  <a:pt x="3055" y="1257"/>
                  <a:pt x="3059" y="1261"/>
                </a:cubicBezTo>
                <a:cubicBezTo>
                  <a:pt x="3058" y="1263"/>
                  <a:pt x="3056" y="1265"/>
                  <a:pt x="3055" y="1266"/>
                </a:cubicBezTo>
                <a:cubicBezTo>
                  <a:pt x="3052" y="1261"/>
                  <a:pt x="3049" y="1256"/>
                  <a:pt x="3046" y="1251"/>
                </a:cubicBezTo>
                <a:close/>
                <a:moveTo>
                  <a:pt x="3049" y="1250"/>
                </a:moveTo>
                <a:cubicBezTo>
                  <a:pt x="3052" y="1251"/>
                  <a:pt x="3054" y="1251"/>
                  <a:pt x="3057" y="1252"/>
                </a:cubicBezTo>
                <a:cubicBezTo>
                  <a:pt x="3058" y="1254"/>
                  <a:pt x="3059" y="1256"/>
                  <a:pt x="3061" y="1258"/>
                </a:cubicBezTo>
                <a:cubicBezTo>
                  <a:pt x="3061" y="1259"/>
                  <a:pt x="3060" y="1259"/>
                  <a:pt x="3060" y="1259"/>
                </a:cubicBezTo>
                <a:cubicBezTo>
                  <a:pt x="3057" y="1256"/>
                  <a:pt x="3053" y="1253"/>
                  <a:pt x="3049" y="1250"/>
                </a:cubicBezTo>
                <a:close/>
                <a:moveTo>
                  <a:pt x="3059" y="1248"/>
                </a:moveTo>
                <a:cubicBezTo>
                  <a:pt x="3057" y="1246"/>
                  <a:pt x="3056" y="1243"/>
                  <a:pt x="3055" y="1240"/>
                </a:cubicBezTo>
                <a:cubicBezTo>
                  <a:pt x="3059" y="1243"/>
                  <a:pt x="3063" y="1246"/>
                  <a:pt x="3067" y="1249"/>
                </a:cubicBezTo>
                <a:cubicBezTo>
                  <a:pt x="3067" y="1249"/>
                  <a:pt x="3066" y="1250"/>
                  <a:pt x="3066" y="1250"/>
                </a:cubicBezTo>
                <a:cubicBezTo>
                  <a:pt x="3064" y="1249"/>
                  <a:pt x="3061" y="1249"/>
                  <a:pt x="3059" y="1248"/>
                </a:cubicBezTo>
                <a:close/>
                <a:moveTo>
                  <a:pt x="3051" y="1234"/>
                </a:moveTo>
                <a:cubicBezTo>
                  <a:pt x="3048" y="1227"/>
                  <a:pt x="3045" y="1221"/>
                  <a:pt x="3041" y="1214"/>
                </a:cubicBezTo>
                <a:cubicBezTo>
                  <a:pt x="3054" y="1216"/>
                  <a:pt x="3066" y="1217"/>
                  <a:pt x="3078" y="1217"/>
                </a:cubicBezTo>
                <a:cubicBezTo>
                  <a:pt x="3080" y="1219"/>
                  <a:pt x="3082" y="1221"/>
                  <a:pt x="3084" y="1222"/>
                </a:cubicBezTo>
                <a:cubicBezTo>
                  <a:pt x="3079" y="1230"/>
                  <a:pt x="3074" y="1239"/>
                  <a:pt x="3068" y="1247"/>
                </a:cubicBezTo>
                <a:cubicBezTo>
                  <a:pt x="3063" y="1242"/>
                  <a:pt x="3057" y="1238"/>
                  <a:pt x="3051" y="1234"/>
                </a:cubicBezTo>
                <a:close/>
                <a:moveTo>
                  <a:pt x="3080" y="1212"/>
                </a:moveTo>
                <a:cubicBezTo>
                  <a:pt x="3075" y="1209"/>
                  <a:pt x="3071" y="1206"/>
                  <a:pt x="3066" y="1204"/>
                </a:cubicBezTo>
                <a:cubicBezTo>
                  <a:pt x="3056" y="1194"/>
                  <a:pt x="3046" y="1185"/>
                  <a:pt x="3036" y="1176"/>
                </a:cubicBezTo>
                <a:cubicBezTo>
                  <a:pt x="3042" y="1173"/>
                  <a:pt x="3048" y="1170"/>
                  <a:pt x="3053" y="1167"/>
                </a:cubicBezTo>
                <a:cubicBezTo>
                  <a:pt x="3060" y="1173"/>
                  <a:pt x="3065" y="1180"/>
                  <a:pt x="3071" y="1187"/>
                </a:cubicBezTo>
                <a:cubicBezTo>
                  <a:pt x="3071" y="1187"/>
                  <a:pt x="3071" y="1187"/>
                  <a:pt x="3072" y="1188"/>
                </a:cubicBezTo>
                <a:cubicBezTo>
                  <a:pt x="3072" y="1188"/>
                  <a:pt x="3072" y="1188"/>
                  <a:pt x="3072" y="1189"/>
                </a:cubicBezTo>
                <a:cubicBezTo>
                  <a:pt x="3073" y="1190"/>
                  <a:pt x="3073" y="1191"/>
                  <a:pt x="3074" y="1192"/>
                </a:cubicBezTo>
                <a:cubicBezTo>
                  <a:pt x="3074" y="1192"/>
                  <a:pt x="3075" y="1192"/>
                  <a:pt x="3075" y="1191"/>
                </a:cubicBezTo>
                <a:cubicBezTo>
                  <a:pt x="3080" y="1198"/>
                  <a:pt x="3085" y="1205"/>
                  <a:pt x="3090" y="1213"/>
                </a:cubicBezTo>
                <a:cubicBezTo>
                  <a:pt x="3086" y="1213"/>
                  <a:pt x="3083" y="1213"/>
                  <a:pt x="3080" y="1212"/>
                </a:cubicBezTo>
                <a:close/>
                <a:moveTo>
                  <a:pt x="3069" y="1176"/>
                </a:moveTo>
                <a:cubicBezTo>
                  <a:pt x="3067" y="1171"/>
                  <a:pt x="3065" y="1166"/>
                  <a:pt x="3063" y="1162"/>
                </a:cubicBezTo>
                <a:cubicBezTo>
                  <a:pt x="3064" y="1162"/>
                  <a:pt x="3064" y="1161"/>
                  <a:pt x="3065" y="1161"/>
                </a:cubicBezTo>
                <a:cubicBezTo>
                  <a:pt x="3069" y="1164"/>
                  <a:pt x="3074" y="1166"/>
                  <a:pt x="3079" y="1168"/>
                </a:cubicBezTo>
                <a:cubicBezTo>
                  <a:pt x="3086" y="1174"/>
                  <a:pt x="3092" y="1179"/>
                  <a:pt x="3099" y="1184"/>
                </a:cubicBezTo>
                <a:cubicBezTo>
                  <a:pt x="3100" y="1185"/>
                  <a:pt x="3101" y="1187"/>
                  <a:pt x="3102" y="1188"/>
                </a:cubicBezTo>
                <a:cubicBezTo>
                  <a:pt x="3102" y="1190"/>
                  <a:pt x="3102" y="1191"/>
                  <a:pt x="3102" y="1193"/>
                </a:cubicBezTo>
                <a:cubicBezTo>
                  <a:pt x="3099" y="1198"/>
                  <a:pt x="3096" y="1203"/>
                  <a:pt x="3092" y="1209"/>
                </a:cubicBezTo>
                <a:cubicBezTo>
                  <a:pt x="3086" y="1197"/>
                  <a:pt x="3078" y="1186"/>
                  <a:pt x="3069" y="1176"/>
                </a:cubicBezTo>
                <a:close/>
                <a:moveTo>
                  <a:pt x="3102" y="1240"/>
                </a:moveTo>
                <a:cubicBezTo>
                  <a:pt x="3105" y="1245"/>
                  <a:pt x="3106" y="1251"/>
                  <a:pt x="3108" y="1257"/>
                </a:cubicBezTo>
                <a:cubicBezTo>
                  <a:pt x="3102" y="1256"/>
                  <a:pt x="3097" y="1255"/>
                  <a:pt x="3092" y="1255"/>
                </a:cubicBezTo>
                <a:cubicBezTo>
                  <a:pt x="3095" y="1250"/>
                  <a:pt x="3099" y="1245"/>
                  <a:pt x="3102" y="1240"/>
                </a:cubicBezTo>
                <a:close/>
                <a:moveTo>
                  <a:pt x="3104" y="1179"/>
                </a:moveTo>
                <a:cubicBezTo>
                  <a:pt x="3106" y="1180"/>
                  <a:pt x="3108" y="1181"/>
                  <a:pt x="3110" y="1181"/>
                </a:cubicBezTo>
                <a:cubicBezTo>
                  <a:pt x="3109" y="1183"/>
                  <a:pt x="3107" y="1185"/>
                  <a:pt x="3106" y="1186"/>
                </a:cubicBezTo>
                <a:cubicBezTo>
                  <a:pt x="3106" y="1186"/>
                  <a:pt x="3105" y="1185"/>
                  <a:pt x="3104" y="1185"/>
                </a:cubicBezTo>
                <a:cubicBezTo>
                  <a:pt x="3104" y="1183"/>
                  <a:pt x="3104" y="1181"/>
                  <a:pt x="3104" y="1179"/>
                </a:cubicBezTo>
                <a:close/>
                <a:moveTo>
                  <a:pt x="3106" y="1241"/>
                </a:moveTo>
                <a:cubicBezTo>
                  <a:pt x="3109" y="1244"/>
                  <a:pt x="3112" y="1247"/>
                  <a:pt x="3115" y="1249"/>
                </a:cubicBezTo>
                <a:cubicBezTo>
                  <a:pt x="3115" y="1250"/>
                  <a:pt x="3116" y="1249"/>
                  <a:pt x="3116" y="1249"/>
                </a:cubicBezTo>
                <a:cubicBezTo>
                  <a:pt x="3112" y="1245"/>
                  <a:pt x="3108" y="1242"/>
                  <a:pt x="3105" y="1239"/>
                </a:cubicBezTo>
                <a:cubicBezTo>
                  <a:pt x="3105" y="1238"/>
                  <a:pt x="3105" y="1238"/>
                  <a:pt x="3104" y="1237"/>
                </a:cubicBezTo>
                <a:cubicBezTo>
                  <a:pt x="3106" y="1235"/>
                  <a:pt x="3107" y="1233"/>
                  <a:pt x="3109" y="1231"/>
                </a:cubicBezTo>
                <a:cubicBezTo>
                  <a:pt x="3112" y="1227"/>
                  <a:pt x="3115" y="1223"/>
                  <a:pt x="3118" y="1219"/>
                </a:cubicBezTo>
                <a:cubicBezTo>
                  <a:pt x="3120" y="1219"/>
                  <a:pt x="3122" y="1219"/>
                  <a:pt x="3124" y="1219"/>
                </a:cubicBezTo>
                <a:cubicBezTo>
                  <a:pt x="3123" y="1228"/>
                  <a:pt x="3122" y="1237"/>
                  <a:pt x="3123" y="1246"/>
                </a:cubicBezTo>
                <a:cubicBezTo>
                  <a:pt x="3124" y="1251"/>
                  <a:pt x="3125" y="1255"/>
                  <a:pt x="3126" y="1259"/>
                </a:cubicBezTo>
                <a:cubicBezTo>
                  <a:pt x="3120" y="1259"/>
                  <a:pt x="3115" y="1258"/>
                  <a:pt x="3109" y="1257"/>
                </a:cubicBezTo>
                <a:cubicBezTo>
                  <a:pt x="3108" y="1252"/>
                  <a:pt x="3107" y="1247"/>
                  <a:pt x="3106" y="1241"/>
                </a:cubicBezTo>
                <a:close/>
                <a:moveTo>
                  <a:pt x="3114" y="1174"/>
                </a:moveTo>
                <a:cubicBezTo>
                  <a:pt x="3114" y="1175"/>
                  <a:pt x="3113" y="1176"/>
                  <a:pt x="3113" y="1177"/>
                </a:cubicBezTo>
                <a:cubicBezTo>
                  <a:pt x="3110" y="1174"/>
                  <a:pt x="3107" y="1171"/>
                  <a:pt x="3104" y="1168"/>
                </a:cubicBezTo>
                <a:cubicBezTo>
                  <a:pt x="3103" y="1161"/>
                  <a:pt x="3103" y="1153"/>
                  <a:pt x="3103" y="1146"/>
                </a:cubicBezTo>
                <a:cubicBezTo>
                  <a:pt x="3111" y="1150"/>
                  <a:pt x="3120" y="1152"/>
                  <a:pt x="3128" y="1155"/>
                </a:cubicBezTo>
                <a:cubicBezTo>
                  <a:pt x="3124" y="1161"/>
                  <a:pt x="3119" y="1168"/>
                  <a:pt x="3114" y="1174"/>
                </a:cubicBezTo>
                <a:close/>
                <a:moveTo>
                  <a:pt x="3101" y="1133"/>
                </a:moveTo>
                <a:cubicBezTo>
                  <a:pt x="3101" y="1127"/>
                  <a:pt x="3100" y="1121"/>
                  <a:pt x="3099" y="1114"/>
                </a:cubicBezTo>
                <a:cubicBezTo>
                  <a:pt x="3106" y="1115"/>
                  <a:pt x="3113" y="1116"/>
                  <a:pt x="3120" y="1117"/>
                </a:cubicBezTo>
                <a:cubicBezTo>
                  <a:pt x="3125" y="1125"/>
                  <a:pt x="3131" y="1134"/>
                  <a:pt x="3138" y="1143"/>
                </a:cubicBezTo>
                <a:cubicBezTo>
                  <a:pt x="3137" y="1143"/>
                  <a:pt x="3137" y="1143"/>
                  <a:pt x="3137" y="1143"/>
                </a:cubicBezTo>
                <a:cubicBezTo>
                  <a:pt x="3125" y="1140"/>
                  <a:pt x="3113" y="1137"/>
                  <a:pt x="3101" y="1133"/>
                </a:cubicBezTo>
                <a:close/>
                <a:moveTo>
                  <a:pt x="3137" y="1115"/>
                </a:moveTo>
                <a:cubicBezTo>
                  <a:pt x="3132" y="1115"/>
                  <a:pt x="3127" y="1114"/>
                  <a:pt x="3122" y="1113"/>
                </a:cubicBezTo>
                <a:cubicBezTo>
                  <a:pt x="3119" y="1109"/>
                  <a:pt x="3116" y="1104"/>
                  <a:pt x="3113" y="1099"/>
                </a:cubicBezTo>
                <a:cubicBezTo>
                  <a:pt x="3121" y="1103"/>
                  <a:pt x="3129" y="1107"/>
                  <a:pt x="3137" y="1112"/>
                </a:cubicBezTo>
                <a:cubicBezTo>
                  <a:pt x="3137" y="1113"/>
                  <a:pt x="3137" y="1114"/>
                  <a:pt x="3137" y="1115"/>
                </a:cubicBezTo>
                <a:close/>
                <a:moveTo>
                  <a:pt x="3132" y="1087"/>
                </a:moveTo>
                <a:cubicBezTo>
                  <a:pt x="3133" y="1093"/>
                  <a:pt x="3134" y="1098"/>
                  <a:pt x="3135" y="1104"/>
                </a:cubicBezTo>
                <a:cubicBezTo>
                  <a:pt x="3125" y="1098"/>
                  <a:pt x="3116" y="1092"/>
                  <a:pt x="3106" y="1086"/>
                </a:cubicBezTo>
                <a:cubicBezTo>
                  <a:pt x="3104" y="1084"/>
                  <a:pt x="3103" y="1082"/>
                  <a:pt x="3102" y="1080"/>
                </a:cubicBezTo>
                <a:cubicBezTo>
                  <a:pt x="3108" y="1080"/>
                  <a:pt x="3115" y="1080"/>
                  <a:pt x="3122" y="1080"/>
                </a:cubicBezTo>
                <a:cubicBezTo>
                  <a:pt x="3125" y="1082"/>
                  <a:pt x="3129" y="1085"/>
                  <a:pt x="3132" y="1087"/>
                </a:cubicBezTo>
                <a:close/>
                <a:moveTo>
                  <a:pt x="3120" y="1037"/>
                </a:moveTo>
                <a:cubicBezTo>
                  <a:pt x="3115" y="1037"/>
                  <a:pt x="3110" y="1037"/>
                  <a:pt x="3105" y="1037"/>
                </a:cubicBezTo>
                <a:cubicBezTo>
                  <a:pt x="3104" y="1035"/>
                  <a:pt x="3102" y="1034"/>
                  <a:pt x="3101" y="1033"/>
                </a:cubicBezTo>
                <a:cubicBezTo>
                  <a:pt x="3106" y="1029"/>
                  <a:pt x="3112" y="1025"/>
                  <a:pt x="3117" y="1021"/>
                </a:cubicBezTo>
                <a:cubicBezTo>
                  <a:pt x="3118" y="1026"/>
                  <a:pt x="3119" y="1032"/>
                  <a:pt x="3120" y="1037"/>
                </a:cubicBezTo>
                <a:close/>
                <a:moveTo>
                  <a:pt x="3095" y="1026"/>
                </a:moveTo>
                <a:cubicBezTo>
                  <a:pt x="3093" y="1024"/>
                  <a:pt x="3091" y="1021"/>
                  <a:pt x="3089" y="1018"/>
                </a:cubicBezTo>
                <a:cubicBezTo>
                  <a:pt x="3097" y="1017"/>
                  <a:pt x="3104" y="1016"/>
                  <a:pt x="3112" y="1015"/>
                </a:cubicBezTo>
                <a:cubicBezTo>
                  <a:pt x="3107" y="1019"/>
                  <a:pt x="3101" y="1023"/>
                  <a:pt x="3095" y="1026"/>
                </a:cubicBezTo>
                <a:close/>
                <a:moveTo>
                  <a:pt x="3097" y="997"/>
                </a:moveTo>
                <a:cubicBezTo>
                  <a:pt x="3103" y="1000"/>
                  <a:pt x="3108" y="1004"/>
                  <a:pt x="3114" y="1007"/>
                </a:cubicBezTo>
                <a:cubicBezTo>
                  <a:pt x="3114" y="1007"/>
                  <a:pt x="3114" y="1008"/>
                  <a:pt x="3114" y="1008"/>
                </a:cubicBezTo>
                <a:cubicBezTo>
                  <a:pt x="3110" y="1009"/>
                  <a:pt x="3106" y="1009"/>
                  <a:pt x="3102" y="1009"/>
                </a:cubicBezTo>
                <a:cubicBezTo>
                  <a:pt x="3095" y="1009"/>
                  <a:pt x="3089" y="1008"/>
                  <a:pt x="3083" y="1007"/>
                </a:cubicBezTo>
                <a:cubicBezTo>
                  <a:pt x="3082" y="1005"/>
                  <a:pt x="3081" y="1003"/>
                  <a:pt x="3080" y="1002"/>
                </a:cubicBezTo>
                <a:cubicBezTo>
                  <a:pt x="3086" y="1000"/>
                  <a:pt x="3092" y="998"/>
                  <a:pt x="3097" y="997"/>
                </a:cubicBezTo>
                <a:close/>
                <a:moveTo>
                  <a:pt x="3093" y="1088"/>
                </a:moveTo>
                <a:cubicBezTo>
                  <a:pt x="3094" y="1095"/>
                  <a:pt x="3095" y="1103"/>
                  <a:pt x="3096" y="1110"/>
                </a:cubicBezTo>
                <a:cubicBezTo>
                  <a:pt x="3082" y="1107"/>
                  <a:pt x="3067" y="1104"/>
                  <a:pt x="3052" y="1101"/>
                </a:cubicBezTo>
                <a:cubicBezTo>
                  <a:pt x="3048" y="1093"/>
                  <a:pt x="3043" y="1085"/>
                  <a:pt x="3039" y="1077"/>
                </a:cubicBezTo>
                <a:cubicBezTo>
                  <a:pt x="3051" y="1078"/>
                  <a:pt x="3063" y="1079"/>
                  <a:pt x="3075" y="1079"/>
                </a:cubicBezTo>
                <a:cubicBezTo>
                  <a:pt x="3081" y="1082"/>
                  <a:pt x="3087" y="1085"/>
                  <a:pt x="3093" y="1088"/>
                </a:cubicBezTo>
                <a:close/>
                <a:moveTo>
                  <a:pt x="3018" y="1033"/>
                </a:moveTo>
                <a:cubicBezTo>
                  <a:pt x="3018" y="1032"/>
                  <a:pt x="3018" y="1031"/>
                  <a:pt x="3018" y="1030"/>
                </a:cubicBezTo>
                <a:cubicBezTo>
                  <a:pt x="3022" y="1028"/>
                  <a:pt x="3027" y="1025"/>
                  <a:pt x="3031" y="1022"/>
                </a:cubicBezTo>
                <a:cubicBezTo>
                  <a:pt x="3036" y="1022"/>
                  <a:pt x="3041" y="1021"/>
                  <a:pt x="3045" y="1021"/>
                </a:cubicBezTo>
                <a:cubicBezTo>
                  <a:pt x="3052" y="1026"/>
                  <a:pt x="3058" y="1031"/>
                  <a:pt x="3065" y="1036"/>
                </a:cubicBezTo>
                <a:cubicBezTo>
                  <a:pt x="3049" y="1035"/>
                  <a:pt x="3034" y="1034"/>
                  <a:pt x="3018" y="1033"/>
                </a:cubicBezTo>
                <a:close/>
                <a:moveTo>
                  <a:pt x="3052" y="972"/>
                </a:moveTo>
                <a:cubicBezTo>
                  <a:pt x="3052" y="973"/>
                  <a:pt x="3052" y="974"/>
                  <a:pt x="3053" y="975"/>
                </a:cubicBezTo>
                <a:cubicBezTo>
                  <a:pt x="3053" y="975"/>
                  <a:pt x="3053" y="975"/>
                  <a:pt x="3053" y="976"/>
                </a:cubicBezTo>
                <a:cubicBezTo>
                  <a:pt x="3049" y="975"/>
                  <a:pt x="3045" y="974"/>
                  <a:pt x="3042" y="973"/>
                </a:cubicBezTo>
                <a:cubicBezTo>
                  <a:pt x="3041" y="972"/>
                  <a:pt x="3040" y="971"/>
                  <a:pt x="3040" y="969"/>
                </a:cubicBezTo>
                <a:cubicBezTo>
                  <a:pt x="3044" y="970"/>
                  <a:pt x="3048" y="971"/>
                  <a:pt x="3052" y="972"/>
                </a:cubicBezTo>
                <a:close/>
                <a:moveTo>
                  <a:pt x="3018" y="977"/>
                </a:moveTo>
                <a:cubicBezTo>
                  <a:pt x="3024" y="979"/>
                  <a:pt x="3030" y="980"/>
                  <a:pt x="3036" y="982"/>
                </a:cubicBezTo>
                <a:cubicBezTo>
                  <a:pt x="3039" y="986"/>
                  <a:pt x="3041" y="990"/>
                  <a:pt x="3043" y="994"/>
                </a:cubicBezTo>
                <a:cubicBezTo>
                  <a:pt x="3040" y="996"/>
                  <a:pt x="3037" y="998"/>
                  <a:pt x="3035" y="1000"/>
                </a:cubicBezTo>
                <a:cubicBezTo>
                  <a:pt x="3032" y="999"/>
                  <a:pt x="3029" y="999"/>
                  <a:pt x="3027" y="998"/>
                </a:cubicBezTo>
                <a:cubicBezTo>
                  <a:pt x="3023" y="995"/>
                  <a:pt x="3020" y="993"/>
                  <a:pt x="3017" y="990"/>
                </a:cubicBezTo>
                <a:cubicBezTo>
                  <a:pt x="3017" y="986"/>
                  <a:pt x="3017" y="982"/>
                  <a:pt x="3018" y="977"/>
                </a:cubicBezTo>
                <a:close/>
                <a:moveTo>
                  <a:pt x="3016" y="1002"/>
                </a:moveTo>
                <a:cubicBezTo>
                  <a:pt x="3018" y="1002"/>
                  <a:pt x="3020" y="1003"/>
                  <a:pt x="3022" y="1003"/>
                </a:cubicBezTo>
                <a:cubicBezTo>
                  <a:pt x="3023" y="1004"/>
                  <a:pt x="3024" y="1005"/>
                  <a:pt x="3025" y="1006"/>
                </a:cubicBezTo>
                <a:cubicBezTo>
                  <a:pt x="3024" y="1006"/>
                  <a:pt x="3023" y="1007"/>
                  <a:pt x="3022" y="1008"/>
                </a:cubicBezTo>
                <a:cubicBezTo>
                  <a:pt x="3020" y="1008"/>
                  <a:pt x="3018" y="1009"/>
                  <a:pt x="3015" y="1009"/>
                </a:cubicBezTo>
                <a:cubicBezTo>
                  <a:pt x="3016" y="1007"/>
                  <a:pt x="3016" y="1005"/>
                  <a:pt x="3016" y="1002"/>
                </a:cubicBezTo>
                <a:close/>
                <a:moveTo>
                  <a:pt x="3011" y="1053"/>
                </a:moveTo>
                <a:cubicBezTo>
                  <a:pt x="3014" y="1054"/>
                  <a:pt x="3016" y="1055"/>
                  <a:pt x="3019" y="1055"/>
                </a:cubicBezTo>
                <a:cubicBezTo>
                  <a:pt x="3020" y="1058"/>
                  <a:pt x="3021" y="1061"/>
                  <a:pt x="3022" y="1064"/>
                </a:cubicBezTo>
                <a:cubicBezTo>
                  <a:pt x="3020" y="1064"/>
                  <a:pt x="3017" y="1064"/>
                  <a:pt x="3015" y="1063"/>
                </a:cubicBezTo>
                <a:cubicBezTo>
                  <a:pt x="3013" y="1061"/>
                  <a:pt x="3012" y="1059"/>
                  <a:pt x="3010" y="1057"/>
                </a:cubicBezTo>
                <a:cubicBezTo>
                  <a:pt x="3010" y="1055"/>
                  <a:pt x="3011" y="1054"/>
                  <a:pt x="3011" y="1053"/>
                </a:cubicBezTo>
                <a:close/>
                <a:moveTo>
                  <a:pt x="3012" y="1115"/>
                </a:moveTo>
                <a:cubicBezTo>
                  <a:pt x="3024" y="1125"/>
                  <a:pt x="3036" y="1135"/>
                  <a:pt x="3048" y="1144"/>
                </a:cubicBezTo>
                <a:cubicBezTo>
                  <a:pt x="3041" y="1140"/>
                  <a:pt x="3034" y="1135"/>
                  <a:pt x="3027" y="1131"/>
                </a:cubicBezTo>
                <a:cubicBezTo>
                  <a:pt x="3020" y="1125"/>
                  <a:pt x="3014" y="1119"/>
                  <a:pt x="3008" y="1113"/>
                </a:cubicBezTo>
                <a:cubicBezTo>
                  <a:pt x="3009" y="1114"/>
                  <a:pt x="3011" y="1114"/>
                  <a:pt x="3012" y="1115"/>
                </a:cubicBezTo>
                <a:close/>
                <a:moveTo>
                  <a:pt x="3005" y="975"/>
                </a:moveTo>
                <a:cubicBezTo>
                  <a:pt x="3006" y="975"/>
                  <a:pt x="3007" y="975"/>
                  <a:pt x="3008" y="975"/>
                </a:cubicBezTo>
                <a:cubicBezTo>
                  <a:pt x="3008" y="977"/>
                  <a:pt x="3008" y="980"/>
                  <a:pt x="3007" y="982"/>
                </a:cubicBezTo>
                <a:cubicBezTo>
                  <a:pt x="3005" y="980"/>
                  <a:pt x="3003" y="978"/>
                  <a:pt x="3000" y="976"/>
                </a:cubicBezTo>
                <a:cubicBezTo>
                  <a:pt x="3002" y="976"/>
                  <a:pt x="3004" y="975"/>
                  <a:pt x="3005" y="975"/>
                </a:cubicBezTo>
                <a:close/>
                <a:moveTo>
                  <a:pt x="3003" y="1010"/>
                </a:moveTo>
                <a:cubicBezTo>
                  <a:pt x="3001" y="1010"/>
                  <a:pt x="2998" y="1010"/>
                  <a:pt x="2995" y="1010"/>
                </a:cubicBezTo>
                <a:cubicBezTo>
                  <a:pt x="2994" y="1009"/>
                  <a:pt x="2994" y="1007"/>
                  <a:pt x="2993" y="1006"/>
                </a:cubicBezTo>
                <a:cubicBezTo>
                  <a:pt x="2994" y="1005"/>
                  <a:pt x="2995" y="1003"/>
                  <a:pt x="2994" y="1001"/>
                </a:cubicBezTo>
                <a:cubicBezTo>
                  <a:pt x="2994" y="1000"/>
                  <a:pt x="2993" y="999"/>
                  <a:pt x="2993" y="998"/>
                </a:cubicBezTo>
                <a:cubicBezTo>
                  <a:pt x="2995" y="998"/>
                  <a:pt x="2997" y="999"/>
                  <a:pt x="2999" y="999"/>
                </a:cubicBezTo>
                <a:cubicBezTo>
                  <a:pt x="3001" y="1003"/>
                  <a:pt x="3002" y="1007"/>
                  <a:pt x="3003" y="1010"/>
                </a:cubicBezTo>
                <a:close/>
                <a:moveTo>
                  <a:pt x="2991" y="980"/>
                </a:moveTo>
                <a:cubicBezTo>
                  <a:pt x="2991" y="980"/>
                  <a:pt x="2992" y="980"/>
                  <a:pt x="2992" y="980"/>
                </a:cubicBezTo>
                <a:cubicBezTo>
                  <a:pt x="2993" y="984"/>
                  <a:pt x="2995" y="988"/>
                  <a:pt x="2996" y="992"/>
                </a:cubicBezTo>
                <a:cubicBezTo>
                  <a:pt x="2991" y="991"/>
                  <a:pt x="2986" y="989"/>
                  <a:pt x="2981" y="988"/>
                </a:cubicBezTo>
                <a:cubicBezTo>
                  <a:pt x="2980" y="987"/>
                  <a:pt x="2980" y="985"/>
                  <a:pt x="2979" y="984"/>
                </a:cubicBezTo>
                <a:cubicBezTo>
                  <a:pt x="2983" y="982"/>
                  <a:pt x="2987" y="981"/>
                  <a:pt x="2991" y="980"/>
                </a:cubicBezTo>
                <a:close/>
                <a:moveTo>
                  <a:pt x="2989" y="1048"/>
                </a:moveTo>
                <a:cubicBezTo>
                  <a:pt x="2992" y="1049"/>
                  <a:pt x="2996" y="1050"/>
                  <a:pt x="2999" y="1051"/>
                </a:cubicBezTo>
                <a:cubicBezTo>
                  <a:pt x="3000" y="1052"/>
                  <a:pt x="3001" y="1053"/>
                  <a:pt x="3001" y="1054"/>
                </a:cubicBezTo>
                <a:cubicBezTo>
                  <a:pt x="3001" y="1056"/>
                  <a:pt x="3001" y="1059"/>
                  <a:pt x="3001" y="1061"/>
                </a:cubicBezTo>
                <a:cubicBezTo>
                  <a:pt x="3001" y="1062"/>
                  <a:pt x="3001" y="1062"/>
                  <a:pt x="3001" y="1062"/>
                </a:cubicBezTo>
                <a:cubicBezTo>
                  <a:pt x="2994" y="1061"/>
                  <a:pt x="2987" y="1061"/>
                  <a:pt x="2981" y="1060"/>
                </a:cubicBezTo>
                <a:cubicBezTo>
                  <a:pt x="2979" y="1059"/>
                  <a:pt x="2977" y="1057"/>
                  <a:pt x="2976" y="1056"/>
                </a:cubicBezTo>
                <a:cubicBezTo>
                  <a:pt x="2980" y="1054"/>
                  <a:pt x="2984" y="1051"/>
                  <a:pt x="2989" y="1048"/>
                </a:cubicBezTo>
                <a:close/>
                <a:moveTo>
                  <a:pt x="2970" y="1119"/>
                </a:moveTo>
                <a:cubicBezTo>
                  <a:pt x="2972" y="1121"/>
                  <a:pt x="2974" y="1124"/>
                  <a:pt x="2976" y="1126"/>
                </a:cubicBezTo>
                <a:cubicBezTo>
                  <a:pt x="2981" y="1132"/>
                  <a:pt x="2986" y="1139"/>
                  <a:pt x="2990" y="1145"/>
                </a:cubicBezTo>
                <a:cubicBezTo>
                  <a:pt x="2990" y="1148"/>
                  <a:pt x="2989" y="1151"/>
                  <a:pt x="2989" y="1154"/>
                </a:cubicBezTo>
                <a:cubicBezTo>
                  <a:pt x="2981" y="1142"/>
                  <a:pt x="2973" y="1130"/>
                  <a:pt x="2966" y="1119"/>
                </a:cubicBezTo>
                <a:cubicBezTo>
                  <a:pt x="2967" y="1119"/>
                  <a:pt x="2968" y="1119"/>
                  <a:pt x="2970" y="1119"/>
                </a:cubicBezTo>
                <a:close/>
                <a:moveTo>
                  <a:pt x="2968" y="1147"/>
                </a:moveTo>
                <a:cubicBezTo>
                  <a:pt x="2971" y="1151"/>
                  <a:pt x="2974" y="1154"/>
                  <a:pt x="2978" y="1158"/>
                </a:cubicBezTo>
                <a:cubicBezTo>
                  <a:pt x="2980" y="1161"/>
                  <a:pt x="2982" y="1165"/>
                  <a:pt x="2984" y="1168"/>
                </a:cubicBezTo>
                <a:cubicBezTo>
                  <a:pt x="2984" y="1170"/>
                  <a:pt x="2983" y="1171"/>
                  <a:pt x="2983" y="1173"/>
                </a:cubicBezTo>
                <a:cubicBezTo>
                  <a:pt x="2978" y="1173"/>
                  <a:pt x="2974" y="1174"/>
                  <a:pt x="2969" y="1175"/>
                </a:cubicBezTo>
                <a:cubicBezTo>
                  <a:pt x="2964" y="1165"/>
                  <a:pt x="2960" y="1156"/>
                  <a:pt x="2956" y="1146"/>
                </a:cubicBezTo>
                <a:cubicBezTo>
                  <a:pt x="2959" y="1146"/>
                  <a:pt x="2962" y="1146"/>
                  <a:pt x="2965" y="1145"/>
                </a:cubicBezTo>
                <a:cubicBezTo>
                  <a:pt x="2966" y="1146"/>
                  <a:pt x="2967" y="1147"/>
                  <a:pt x="2968" y="1147"/>
                </a:cubicBezTo>
                <a:close/>
                <a:moveTo>
                  <a:pt x="2962" y="1136"/>
                </a:moveTo>
                <a:cubicBezTo>
                  <a:pt x="2956" y="1129"/>
                  <a:pt x="2950" y="1122"/>
                  <a:pt x="2945" y="1115"/>
                </a:cubicBezTo>
                <a:cubicBezTo>
                  <a:pt x="2946" y="1116"/>
                  <a:pt x="2948" y="1116"/>
                  <a:pt x="2949" y="1116"/>
                </a:cubicBezTo>
                <a:cubicBezTo>
                  <a:pt x="2954" y="1123"/>
                  <a:pt x="2959" y="1130"/>
                  <a:pt x="2963" y="1137"/>
                </a:cubicBezTo>
                <a:cubicBezTo>
                  <a:pt x="2963" y="1137"/>
                  <a:pt x="2962" y="1136"/>
                  <a:pt x="2962" y="1136"/>
                </a:cubicBezTo>
                <a:close/>
                <a:moveTo>
                  <a:pt x="2959" y="994"/>
                </a:moveTo>
                <a:cubicBezTo>
                  <a:pt x="2958" y="997"/>
                  <a:pt x="2957" y="1001"/>
                  <a:pt x="2955" y="1005"/>
                </a:cubicBezTo>
                <a:cubicBezTo>
                  <a:pt x="2954" y="1005"/>
                  <a:pt x="2954" y="1005"/>
                  <a:pt x="2953" y="1005"/>
                </a:cubicBezTo>
                <a:cubicBezTo>
                  <a:pt x="2951" y="1001"/>
                  <a:pt x="2950" y="998"/>
                  <a:pt x="2948" y="994"/>
                </a:cubicBezTo>
                <a:cubicBezTo>
                  <a:pt x="2951" y="993"/>
                  <a:pt x="2955" y="992"/>
                  <a:pt x="2958" y="991"/>
                </a:cubicBezTo>
                <a:cubicBezTo>
                  <a:pt x="2958" y="992"/>
                  <a:pt x="2959" y="993"/>
                  <a:pt x="2959" y="994"/>
                </a:cubicBezTo>
                <a:close/>
                <a:moveTo>
                  <a:pt x="2942" y="968"/>
                </a:moveTo>
                <a:cubicBezTo>
                  <a:pt x="2945" y="971"/>
                  <a:pt x="2947" y="975"/>
                  <a:pt x="2950" y="979"/>
                </a:cubicBezTo>
                <a:cubicBezTo>
                  <a:pt x="2949" y="979"/>
                  <a:pt x="2949" y="980"/>
                  <a:pt x="2948" y="980"/>
                </a:cubicBezTo>
                <a:cubicBezTo>
                  <a:pt x="2946" y="979"/>
                  <a:pt x="2943" y="978"/>
                  <a:pt x="2941" y="978"/>
                </a:cubicBezTo>
                <a:cubicBezTo>
                  <a:pt x="2940" y="974"/>
                  <a:pt x="2938" y="971"/>
                  <a:pt x="2937" y="968"/>
                </a:cubicBezTo>
                <a:cubicBezTo>
                  <a:pt x="2939" y="968"/>
                  <a:pt x="2940" y="968"/>
                  <a:pt x="2942" y="968"/>
                </a:cubicBezTo>
                <a:close/>
                <a:moveTo>
                  <a:pt x="2925" y="1155"/>
                </a:moveTo>
                <a:cubicBezTo>
                  <a:pt x="2927" y="1156"/>
                  <a:pt x="2929" y="1158"/>
                  <a:pt x="2931" y="1160"/>
                </a:cubicBezTo>
                <a:cubicBezTo>
                  <a:pt x="2933" y="1166"/>
                  <a:pt x="2935" y="1172"/>
                  <a:pt x="2937" y="1179"/>
                </a:cubicBezTo>
                <a:cubicBezTo>
                  <a:pt x="2935" y="1179"/>
                  <a:pt x="2933" y="1179"/>
                  <a:pt x="2932" y="1180"/>
                </a:cubicBezTo>
                <a:cubicBezTo>
                  <a:pt x="2931" y="1179"/>
                  <a:pt x="2930" y="1178"/>
                  <a:pt x="2929" y="1178"/>
                </a:cubicBezTo>
                <a:cubicBezTo>
                  <a:pt x="2928" y="1170"/>
                  <a:pt x="2927" y="1162"/>
                  <a:pt x="2925" y="1155"/>
                </a:cubicBezTo>
                <a:cubicBezTo>
                  <a:pt x="2925" y="1155"/>
                  <a:pt x="2925" y="1155"/>
                  <a:pt x="2925" y="1155"/>
                </a:cubicBezTo>
                <a:close/>
                <a:moveTo>
                  <a:pt x="2916" y="1167"/>
                </a:moveTo>
                <a:cubicBezTo>
                  <a:pt x="2916" y="1161"/>
                  <a:pt x="2915" y="1156"/>
                  <a:pt x="2915" y="1150"/>
                </a:cubicBezTo>
                <a:cubicBezTo>
                  <a:pt x="2916" y="1157"/>
                  <a:pt x="2918" y="1163"/>
                  <a:pt x="2919" y="1170"/>
                </a:cubicBezTo>
                <a:cubicBezTo>
                  <a:pt x="2918" y="1169"/>
                  <a:pt x="2917" y="1168"/>
                  <a:pt x="2916" y="1167"/>
                </a:cubicBezTo>
                <a:close/>
                <a:moveTo>
                  <a:pt x="2915" y="1261"/>
                </a:moveTo>
                <a:cubicBezTo>
                  <a:pt x="2913" y="1257"/>
                  <a:pt x="2910" y="1253"/>
                  <a:pt x="2908" y="1249"/>
                </a:cubicBezTo>
                <a:cubicBezTo>
                  <a:pt x="2910" y="1251"/>
                  <a:pt x="2912" y="1252"/>
                  <a:pt x="2914" y="1254"/>
                </a:cubicBezTo>
                <a:cubicBezTo>
                  <a:pt x="2915" y="1256"/>
                  <a:pt x="2915" y="1259"/>
                  <a:pt x="2915" y="1261"/>
                </a:cubicBezTo>
                <a:close/>
                <a:moveTo>
                  <a:pt x="2913" y="978"/>
                </a:moveTo>
                <a:cubicBezTo>
                  <a:pt x="2914" y="979"/>
                  <a:pt x="2916" y="979"/>
                  <a:pt x="2917" y="980"/>
                </a:cubicBezTo>
                <a:cubicBezTo>
                  <a:pt x="2917" y="983"/>
                  <a:pt x="2916" y="986"/>
                  <a:pt x="2915" y="990"/>
                </a:cubicBezTo>
                <a:cubicBezTo>
                  <a:pt x="2914" y="990"/>
                  <a:pt x="2913" y="990"/>
                  <a:pt x="2912" y="991"/>
                </a:cubicBezTo>
                <a:cubicBezTo>
                  <a:pt x="2911" y="991"/>
                  <a:pt x="2911" y="990"/>
                  <a:pt x="2910" y="990"/>
                </a:cubicBezTo>
                <a:cubicBezTo>
                  <a:pt x="2911" y="986"/>
                  <a:pt x="2912" y="982"/>
                  <a:pt x="2913" y="978"/>
                </a:cubicBezTo>
                <a:close/>
                <a:moveTo>
                  <a:pt x="2908" y="1226"/>
                </a:moveTo>
                <a:cubicBezTo>
                  <a:pt x="2909" y="1226"/>
                  <a:pt x="2910" y="1225"/>
                  <a:pt x="2911" y="1225"/>
                </a:cubicBezTo>
                <a:cubicBezTo>
                  <a:pt x="2912" y="1231"/>
                  <a:pt x="2912" y="1237"/>
                  <a:pt x="2913" y="1242"/>
                </a:cubicBezTo>
                <a:cubicBezTo>
                  <a:pt x="2910" y="1240"/>
                  <a:pt x="2908" y="1238"/>
                  <a:pt x="2905" y="1235"/>
                </a:cubicBezTo>
                <a:cubicBezTo>
                  <a:pt x="2906" y="1232"/>
                  <a:pt x="2907" y="1229"/>
                  <a:pt x="2908" y="1226"/>
                </a:cubicBezTo>
                <a:close/>
                <a:moveTo>
                  <a:pt x="2903" y="1209"/>
                </a:moveTo>
                <a:cubicBezTo>
                  <a:pt x="2903" y="1213"/>
                  <a:pt x="2903" y="1218"/>
                  <a:pt x="2902" y="1223"/>
                </a:cubicBezTo>
                <a:cubicBezTo>
                  <a:pt x="2901" y="1223"/>
                  <a:pt x="2899" y="1223"/>
                  <a:pt x="2898" y="1224"/>
                </a:cubicBezTo>
                <a:cubicBezTo>
                  <a:pt x="2899" y="1218"/>
                  <a:pt x="2899" y="1213"/>
                  <a:pt x="2899" y="1207"/>
                </a:cubicBezTo>
                <a:cubicBezTo>
                  <a:pt x="2900" y="1208"/>
                  <a:pt x="2901" y="1208"/>
                  <a:pt x="2903" y="1209"/>
                </a:cubicBezTo>
                <a:close/>
                <a:moveTo>
                  <a:pt x="2892" y="1094"/>
                </a:moveTo>
                <a:cubicBezTo>
                  <a:pt x="2892" y="1094"/>
                  <a:pt x="2892" y="1094"/>
                  <a:pt x="2892" y="1094"/>
                </a:cubicBezTo>
                <a:cubicBezTo>
                  <a:pt x="2893" y="1095"/>
                  <a:pt x="2895" y="1097"/>
                  <a:pt x="2896" y="1098"/>
                </a:cubicBezTo>
                <a:cubicBezTo>
                  <a:pt x="2896" y="1101"/>
                  <a:pt x="2897" y="1104"/>
                  <a:pt x="2897" y="1106"/>
                </a:cubicBezTo>
                <a:cubicBezTo>
                  <a:pt x="2895" y="1104"/>
                  <a:pt x="2892" y="1102"/>
                  <a:pt x="2890" y="1099"/>
                </a:cubicBezTo>
                <a:cubicBezTo>
                  <a:pt x="2890" y="1098"/>
                  <a:pt x="2891" y="1096"/>
                  <a:pt x="2892" y="1094"/>
                </a:cubicBezTo>
                <a:close/>
                <a:moveTo>
                  <a:pt x="2888" y="1103"/>
                </a:moveTo>
                <a:cubicBezTo>
                  <a:pt x="2891" y="1106"/>
                  <a:pt x="2895" y="1108"/>
                  <a:pt x="2898" y="1111"/>
                </a:cubicBezTo>
                <a:cubicBezTo>
                  <a:pt x="2898" y="1113"/>
                  <a:pt x="2898" y="1115"/>
                  <a:pt x="2898" y="1118"/>
                </a:cubicBezTo>
                <a:cubicBezTo>
                  <a:pt x="2895" y="1114"/>
                  <a:pt x="2891" y="1109"/>
                  <a:pt x="2887" y="1105"/>
                </a:cubicBezTo>
                <a:cubicBezTo>
                  <a:pt x="2888" y="1104"/>
                  <a:pt x="2888" y="1104"/>
                  <a:pt x="2888" y="1103"/>
                </a:cubicBezTo>
                <a:close/>
                <a:moveTo>
                  <a:pt x="2888" y="1148"/>
                </a:moveTo>
                <a:cubicBezTo>
                  <a:pt x="2886" y="1147"/>
                  <a:pt x="2884" y="1146"/>
                  <a:pt x="2882" y="1146"/>
                </a:cubicBezTo>
                <a:cubicBezTo>
                  <a:pt x="2880" y="1144"/>
                  <a:pt x="2879" y="1142"/>
                  <a:pt x="2877" y="1140"/>
                </a:cubicBezTo>
                <a:cubicBezTo>
                  <a:pt x="2877" y="1132"/>
                  <a:pt x="2877" y="1132"/>
                  <a:pt x="2877" y="1132"/>
                </a:cubicBezTo>
                <a:cubicBezTo>
                  <a:pt x="2879" y="1133"/>
                  <a:pt x="2882" y="1134"/>
                  <a:pt x="2885" y="1135"/>
                </a:cubicBezTo>
                <a:cubicBezTo>
                  <a:pt x="2887" y="1138"/>
                  <a:pt x="2888" y="1142"/>
                  <a:pt x="2890" y="1145"/>
                </a:cubicBezTo>
                <a:cubicBezTo>
                  <a:pt x="2889" y="1146"/>
                  <a:pt x="2889" y="1147"/>
                  <a:pt x="2888" y="1148"/>
                </a:cubicBezTo>
                <a:close/>
                <a:moveTo>
                  <a:pt x="2891" y="1266"/>
                </a:moveTo>
                <a:cubicBezTo>
                  <a:pt x="2891" y="1264"/>
                  <a:pt x="2891" y="1261"/>
                  <a:pt x="2890" y="1258"/>
                </a:cubicBezTo>
                <a:cubicBezTo>
                  <a:pt x="2894" y="1254"/>
                  <a:pt x="2897" y="1249"/>
                  <a:pt x="2900" y="1245"/>
                </a:cubicBezTo>
                <a:cubicBezTo>
                  <a:pt x="2905" y="1254"/>
                  <a:pt x="2911" y="1262"/>
                  <a:pt x="2916" y="1270"/>
                </a:cubicBezTo>
                <a:cubicBezTo>
                  <a:pt x="2918" y="1284"/>
                  <a:pt x="2919" y="1297"/>
                  <a:pt x="2921" y="1311"/>
                </a:cubicBezTo>
                <a:cubicBezTo>
                  <a:pt x="2907" y="1303"/>
                  <a:pt x="2897" y="1289"/>
                  <a:pt x="2891" y="1266"/>
                </a:cubicBezTo>
                <a:close/>
                <a:moveTo>
                  <a:pt x="2923" y="1312"/>
                </a:moveTo>
                <a:cubicBezTo>
                  <a:pt x="2923" y="1301"/>
                  <a:pt x="2922" y="1289"/>
                  <a:pt x="2921" y="1278"/>
                </a:cubicBezTo>
                <a:cubicBezTo>
                  <a:pt x="2931" y="1292"/>
                  <a:pt x="2940" y="1305"/>
                  <a:pt x="2948" y="1318"/>
                </a:cubicBezTo>
                <a:cubicBezTo>
                  <a:pt x="2939" y="1318"/>
                  <a:pt x="2931" y="1316"/>
                  <a:pt x="2923" y="1312"/>
                </a:cubicBezTo>
                <a:close/>
                <a:moveTo>
                  <a:pt x="2921" y="1270"/>
                </a:moveTo>
                <a:cubicBezTo>
                  <a:pt x="2921" y="1266"/>
                  <a:pt x="2921" y="1262"/>
                  <a:pt x="2920" y="1258"/>
                </a:cubicBezTo>
                <a:cubicBezTo>
                  <a:pt x="2927" y="1263"/>
                  <a:pt x="2934" y="1267"/>
                  <a:pt x="2941" y="1272"/>
                </a:cubicBezTo>
                <a:cubicBezTo>
                  <a:pt x="2944" y="1286"/>
                  <a:pt x="2947" y="1301"/>
                  <a:pt x="2950" y="1316"/>
                </a:cubicBezTo>
                <a:cubicBezTo>
                  <a:pt x="2940" y="1301"/>
                  <a:pt x="2931" y="1286"/>
                  <a:pt x="2921" y="1270"/>
                </a:cubicBezTo>
                <a:close/>
                <a:moveTo>
                  <a:pt x="2954" y="1318"/>
                </a:moveTo>
                <a:cubicBezTo>
                  <a:pt x="2952" y="1304"/>
                  <a:pt x="2949" y="1290"/>
                  <a:pt x="2947" y="1275"/>
                </a:cubicBezTo>
                <a:cubicBezTo>
                  <a:pt x="2954" y="1280"/>
                  <a:pt x="2961" y="1283"/>
                  <a:pt x="2968" y="1287"/>
                </a:cubicBezTo>
                <a:cubicBezTo>
                  <a:pt x="2969" y="1288"/>
                  <a:pt x="2969" y="1290"/>
                  <a:pt x="2970" y="1291"/>
                </a:cubicBezTo>
                <a:cubicBezTo>
                  <a:pt x="2971" y="1292"/>
                  <a:pt x="2972" y="1291"/>
                  <a:pt x="2971" y="1290"/>
                </a:cubicBezTo>
                <a:cubicBezTo>
                  <a:pt x="2971" y="1290"/>
                  <a:pt x="2971" y="1289"/>
                  <a:pt x="2970" y="1288"/>
                </a:cubicBezTo>
                <a:cubicBezTo>
                  <a:pt x="2971" y="1289"/>
                  <a:pt x="2973" y="1290"/>
                  <a:pt x="2974" y="1291"/>
                </a:cubicBezTo>
                <a:cubicBezTo>
                  <a:pt x="2976" y="1298"/>
                  <a:pt x="2978" y="1306"/>
                  <a:pt x="2980" y="1314"/>
                </a:cubicBezTo>
                <a:cubicBezTo>
                  <a:pt x="2971" y="1316"/>
                  <a:pt x="2962" y="1318"/>
                  <a:pt x="2954" y="1318"/>
                </a:cubicBezTo>
                <a:close/>
                <a:moveTo>
                  <a:pt x="2980" y="1281"/>
                </a:moveTo>
                <a:cubicBezTo>
                  <a:pt x="2979" y="1273"/>
                  <a:pt x="2977" y="1265"/>
                  <a:pt x="2975" y="1257"/>
                </a:cubicBezTo>
                <a:cubicBezTo>
                  <a:pt x="2976" y="1258"/>
                  <a:pt x="2978" y="1260"/>
                  <a:pt x="2980" y="1261"/>
                </a:cubicBezTo>
                <a:cubicBezTo>
                  <a:pt x="2983" y="1270"/>
                  <a:pt x="2986" y="1280"/>
                  <a:pt x="2989" y="1289"/>
                </a:cubicBezTo>
                <a:cubicBezTo>
                  <a:pt x="2986" y="1287"/>
                  <a:pt x="2983" y="1284"/>
                  <a:pt x="2980" y="1281"/>
                </a:cubicBezTo>
                <a:close/>
                <a:moveTo>
                  <a:pt x="2986" y="1249"/>
                </a:moveTo>
                <a:cubicBezTo>
                  <a:pt x="2986" y="1250"/>
                  <a:pt x="2986" y="1251"/>
                  <a:pt x="2987" y="1251"/>
                </a:cubicBezTo>
                <a:cubicBezTo>
                  <a:pt x="2986" y="1251"/>
                  <a:pt x="2986" y="1250"/>
                  <a:pt x="2986" y="1249"/>
                </a:cubicBezTo>
                <a:cubicBezTo>
                  <a:pt x="2984" y="1244"/>
                  <a:pt x="2983" y="1240"/>
                  <a:pt x="2982" y="1235"/>
                </a:cubicBezTo>
                <a:cubicBezTo>
                  <a:pt x="2984" y="1235"/>
                  <a:pt x="2986" y="1236"/>
                  <a:pt x="2988" y="1237"/>
                </a:cubicBezTo>
                <a:cubicBezTo>
                  <a:pt x="2996" y="1251"/>
                  <a:pt x="3003" y="1266"/>
                  <a:pt x="3009" y="1281"/>
                </a:cubicBezTo>
                <a:cubicBezTo>
                  <a:pt x="3005" y="1278"/>
                  <a:pt x="3001" y="1276"/>
                  <a:pt x="2998" y="1273"/>
                </a:cubicBezTo>
                <a:cubicBezTo>
                  <a:pt x="2994" y="1266"/>
                  <a:pt x="2991" y="1259"/>
                  <a:pt x="2987" y="1252"/>
                </a:cubicBezTo>
                <a:cubicBezTo>
                  <a:pt x="2990" y="1259"/>
                  <a:pt x="2993" y="1266"/>
                  <a:pt x="2997" y="1273"/>
                </a:cubicBezTo>
                <a:cubicBezTo>
                  <a:pt x="2994" y="1271"/>
                  <a:pt x="2992" y="1269"/>
                  <a:pt x="2990" y="1268"/>
                </a:cubicBezTo>
                <a:cubicBezTo>
                  <a:pt x="2989" y="1262"/>
                  <a:pt x="2987" y="1256"/>
                  <a:pt x="2986" y="1249"/>
                </a:cubicBezTo>
                <a:close/>
                <a:moveTo>
                  <a:pt x="2995" y="1295"/>
                </a:moveTo>
                <a:cubicBezTo>
                  <a:pt x="2994" y="1286"/>
                  <a:pt x="2992" y="1278"/>
                  <a:pt x="2991" y="1269"/>
                </a:cubicBezTo>
                <a:cubicBezTo>
                  <a:pt x="2993" y="1271"/>
                  <a:pt x="2995" y="1272"/>
                  <a:pt x="2997" y="1274"/>
                </a:cubicBezTo>
                <a:cubicBezTo>
                  <a:pt x="2999" y="1277"/>
                  <a:pt x="3000" y="1280"/>
                  <a:pt x="3001" y="1283"/>
                </a:cubicBezTo>
                <a:cubicBezTo>
                  <a:pt x="3002" y="1283"/>
                  <a:pt x="3002" y="1283"/>
                  <a:pt x="3002" y="1282"/>
                </a:cubicBezTo>
                <a:cubicBezTo>
                  <a:pt x="3001" y="1280"/>
                  <a:pt x="3000" y="1277"/>
                  <a:pt x="2998" y="1275"/>
                </a:cubicBezTo>
                <a:cubicBezTo>
                  <a:pt x="3002" y="1277"/>
                  <a:pt x="3006" y="1279"/>
                  <a:pt x="3010" y="1282"/>
                </a:cubicBezTo>
                <a:cubicBezTo>
                  <a:pt x="3013" y="1290"/>
                  <a:pt x="3016" y="1297"/>
                  <a:pt x="3019" y="1305"/>
                </a:cubicBezTo>
                <a:cubicBezTo>
                  <a:pt x="3011" y="1302"/>
                  <a:pt x="3003" y="1299"/>
                  <a:pt x="2995" y="1295"/>
                </a:cubicBezTo>
                <a:close/>
                <a:moveTo>
                  <a:pt x="3091" y="1509"/>
                </a:moveTo>
                <a:cubicBezTo>
                  <a:pt x="3080" y="1480"/>
                  <a:pt x="3067" y="1452"/>
                  <a:pt x="3049" y="1428"/>
                </a:cubicBezTo>
                <a:cubicBezTo>
                  <a:pt x="3031" y="1403"/>
                  <a:pt x="3016" y="1401"/>
                  <a:pt x="3014" y="1361"/>
                </a:cubicBezTo>
                <a:cubicBezTo>
                  <a:pt x="3014" y="1351"/>
                  <a:pt x="3016" y="1345"/>
                  <a:pt x="3014" y="1338"/>
                </a:cubicBezTo>
                <a:cubicBezTo>
                  <a:pt x="3019" y="1335"/>
                  <a:pt x="3024" y="1331"/>
                  <a:pt x="3028" y="1328"/>
                </a:cubicBezTo>
                <a:cubicBezTo>
                  <a:pt x="3029" y="1328"/>
                  <a:pt x="3030" y="1328"/>
                  <a:pt x="3030" y="1327"/>
                </a:cubicBezTo>
                <a:cubicBezTo>
                  <a:pt x="3030" y="1327"/>
                  <a:pt x="3030" y="1327"/>
                  <a:pt x="3030" y="1327"/>
                </a:cubicBezTo>
                <a:cubicBezTo>
                  <a:pt x="3034" y="1323"/>
                  <a:pt x="3037" y="1320"/>
                  <a:pt x="3041" y="1316"/>
                </a:cubicBezTo>
                <a:cubicBezTo>
                  <a:pt x="3047" y="1318"/>
                  <a:pt x="3054" y="1319"/>
                  <a:pt x="3060" y="1321"/>
                </a:cubicBezTo>
                <a:cubicBezTo>
                  <a:pt x="3062" y="1321"/>
                  <a:pt x="3063" y="1319"/>
                  <a:pt x="3061" y="1318"/>
                </a:cubicBezTo>
                <a:cubicBezTo>
                  <a:pt x="3055" y="1317"/>
                  <a:pt x="3049" y="1315"/>
                  <a:pt x="3044" y="1314"/>
                </a:cubicBezTo>
                <a:cubicBezTo>
                  <a:pt x="3051" y="1307"/>
                  <a:pt x="3057" y="1300"/>
                  <a:pt x="3063" y="1292"/>
                </a:cubicBezTo>
                <a:cubicBezTo>
                  <a:pt x="3072" y="1306"/>
                  <a:pt x="3081" y="1321"/>
                  <a:pt x="3089" y="1335"/>
                </a:cubicBezTo>
                <a:cubicBezTo>
                  <a:pt x="3090" y="1336"/>
                  <a:pt x="3091" y="1335"/>
                  <a:pt x="3091" y="1334"/>
                </a:cubicBezTo>
                <a:cubicBezTo>
                  <a:pt x="3083" y="1319"/>
                  <a:pt x="3075" y="1303"/>
                  <a:pt x="3067" y="1288"/>
                </a:cubicBezTo>
                <a:cubicBezTo>
                  <a:pt x="3073" y="1280"/>
                  <a:pt x="3080" y="1271"/>
                  <a:pt x="3086" y="1263"/>
                </a:cubicBezTo>
                <a:cubicBezTo>
                  <a:pt x="3086" y="1263"/>
                  <a:pt x="3086" y="1262"/>
                  <a:pt x="3086" y="1262"/>
                </a:cubicBezTo>
                <a:cubicBezTo>
                  <a:pt x="3088" y="1260"/>
                  <a:pt x="3089" y="1259"/>
                  <a:pt x="3090" y="1257"/>
                </a:cubicBezTo>
                <a:cubicBezTo>
                  <a:pt x="3096" y="1258"/>
                  <a:pt x="3102" y="1259"/>
                  <a:pt x="3108" y="1259"/>
                </a:cubicBezTo>
                <a:cubicBezTo>
                  <a:pt x="3109" y="1263"/>
                  <a:pt x="3110" y="1267"/>
                  <a:pt x="3110" y="1270"/>
                </a:cubicBezTo>
                <a:cubicBezTo>
                  <a:pt x="3110" y="1271"/>
                  <a:pt x="3111" y="1271"/>
                  <a:pt x="3111" y="1270"/>
                </a:cubicBezTo>
                <a:cubicBezTo>
                  <a:pt x="3111" y="1267"/>
                  <a:pt x="3110" y="1263"/>
                  <a:pt x="3109" y="1259"/>
                </a:cubicBezTo>
                <a:cubicBezTo>
                  <a:pt x="3115" y="1260"/>
                  <a:pt x="3121" y="1261"/>
                  <a:pt x="3126" y="1261"/>
                </a:cubicBezTo>
                <a:cubicBezTo>
                  <a:pt x="3132" y="1282"/>
                  <a:pt x="3142" y="1301"/>
                  <a:pt x="3149" y="1322"/>
                </a:cubicBezTo>
                <a:cubicBezTo>
                  <a:pt x="3147" y="1327"/>
                  <a:pt x="3145" y="1332"/>
                  <a:pt x="3143" y="1337"/>
                </a:cubicBezTo>
                <a:cubicBezTo>
                  <a:pt x="3120" y="1394"/>
                  <a:pt x="3109" y="1452"/>
                  <a:pt x="3091" y="1509"/>
                </a:cubicBezTo>
                <a:close/>
                <a:moveTo>
                  <a:pt x="3132" y="1467"/>
                </a:moveTo>
                <a:cubicBezTo>
                  <a:pt x="3128" y="1482"/>
                  <a:pt x="3128" y="1497"/>
                  <a:pt x="3125" y="1513"/>
                </a:cubicBezTo>
                <a:cubicBezTo>
                  <a:pt x="3123" y="1529"/>
                  <a:pt x="3117" y="1542"/>
                  <a:pt x="3108" y="1554"/>
                </a:cubicBezTo>
                <a:cubicBezTo>
                  <a:pt x="3105" y="1546"/>
                  <a:pt x="3102" y="1538"/>
                  <a:pt x="3099" y="1531"/>
                </a:cubicBezTo>
                <a:cubicBezTo>
                  <a:pt x="3118" y="1485"/>
                  <a:pt x="3125" y="1433"/>
                  <a:pt x="3141" y="1388"/>
                </a:cubicBezTo>
                <a:cubicBezTo>
                  <a:pt x="3145" y="1376"/>
                  <a:pt x="3150" y="1364"/>
                  <a:pt x="3155" y="1353"/>
                </a:cubicBezTo>
                <a:cubicBezTo>
                  <a:pt x="3158" y="1392"/>
                  <a:pt x="3141" y="1428"/>
                  <a:pt x="3132" y="1467"/>
                </a:cubicBezTo>
                <a:close/>
                <a:moveTo>
                  <a:pt x="3161" y="1293"/>
                </a:moveTo>
                <a:cubicBezTo>
                  <a:pt x="3158" y="1283"/>
                  <a:pt x="3156" y="1273"/>
                  <a:pt x="3154" y="1263"/>
                </a:cubicBezTo>
                <a:cubicBezTo>
                  <a:pt x="3160" y="1264"/>
                  <a:pt x="3166" y="1264"/>
                  <a:pt x="3172" y="1264"/>
                </a:cubicBezTo>
                <a:cubicBezTo>
                  <a:pt x="3169" y="1274"/>
                  <a:pt x="3165" y="1284"/>
                  <a:pt x="3161" y="1293"/>
                </a:cubicBezTo>
                <a:close/>
                <a:moveTo>
                  <a:pt x="3172" y="1264"/>
                </a:moveTo>
                <a:cubicBezTo>
                  <a:pt x="3166" y="1263"/>
                  <a:pt x="3160" y="1263"/>
                  <a:pt x="3154" y="1262"/>
                </a:cubicBezTo>
                <a:cubicBezTo>
                  <a:pt x="3152" y="1253"/>
                  <a:pt x="3151" y="1244"/>
                  <a:pt x="3151" y="1235"/>
                </a:cubicBezTo>
                <a:cubicBezTo>
                  <a:pt x="3153" y="1238"/>
                  <a:pt x="3155" y="1241"/>
                  <a:pt x="3157" y="1244"/>
                </a:cubicBezTo>
                <a:cubicBezTo>
                  <a:pt x="3157" y="1244"/>
                  <a:pt x="3158" y="1244"/>
                  <a:pt x="3158" y="1243"/>
                </a:cubicBezTo>
                <a:cubicBezTo>
                  <a:pt x="3156" y="1239"/>
                  <a:pt x="3154" y="1235"/>
                  <a:pt x="3152" y="1232"/>
                </a:cubicBezTo>
                <a:cubicBezTo>
                  <a:pt x="3152" y="1229"/>
                  <a:pt x="3152" y="1226"/>
                  <a:pt x="3153" y="1224"/>
                </a:cubicBezTo>
                <a:cubicBezTo>
                  <a:pt x="3161" y="1230"/>
                  <a:pt x="3170" y="1237"/>
                  <a:pt x="3179" y="1243"/>
                </a:cubicBezTo>
                <a:cubicBezTo>
                  <a:pt x="3177" y="1250"/>
                  <a:pt x="3175" y="1257"/>
                  <a:pt x="3172" y="1264"/>
                </a:cubicBezTo>
                <a:close/>
                <a:moveTo>
                  <a:pt x="3183" y="1230"/>
                </a:moveTo>
                <a:cubicBezTo>
                  <a:pt x="3182" y="1234"/>
                  <a:pt x="3180" y="1238"/>
                  <a:pt x="3179" y="1243"/>
                </a:cubicBezTo>
                <a:cubicBezTo>
                  <a:pt x="3170" y="1236"/>
                  <a:pt x="3161" y="1229"/>
                  <a:pt x="3153" y="1223"/>
                </a:cubicBezTo>
                <a:cubicBezTo>
                  <a:pt x="3153" y="1221"/>
                  <a:pt x="3153" y="1219"/>
                  <a:pt x="3153" y="1218"/>
                </a:cubicBezTo>
                <a:cubicBezTo>
                  <a:pt x="3164" y="1218"/>
                  <a:pt x="3175" y="1217"/>
                  <a:pt x="3186" y="1216"/>
                </a:cubicBezTo>
                <a:cubicBezTo>
                  <a:pt x="3185" y="1221"/>
                  <a:pt x="3184" y="1225"/>
                  <a:pt x="3183" y="1230"/>
                </a:cubicBezTo>
                <a:close/>
                <a:moveTo>
                  <a:pt x="3187" y="1213"/>
                </a:moveTo>
                <a:cubicBezTo>
                  <a:pt x="3176" y="1214"/>
                  <a:pt x="3165" y="1215"/>
                  <a:pt x="3154" y="1215"/>
                </a:cubicBezTo>
                <a:cubicBezTo>
                  <a:pt x="3154" y="1214"/>
                  <a:pt x="3154" y="1213"/>
                  <a:pt x="3154" y="1212"/>
                </a:cubicBezTo>
                <a:cubicBezTo>
                  <a:pt x="3156" y="1206"/>
                  <a:pt x="3157" y="1200"/>
                  <a:pt x="3159" y="1194"/>
                </a:cubicBezTo>
                <a:cubicBezTo>
                  <a:pt x="3170" y="1196"/>
                  <a:pt x="3180" y="1196"/>
                  <a:pt x="3191" y="1196"/>
                </a:cubicBezTo>
                <a:cubicBezTo>
                  <a:pt x="3190" y="1202"/>
                  <a:pt x="3188" y="1208"/>
                  <a:pt x="3187" y="1213"/>
                </a:cubicBezTo>
                <a:close/>
                <a:moveTo>
                  <a:pt x="3191" y="1195"/>
                </a:moveTo>
                <a:cubicBezTo>
                  <a:pt x="3181" y="1195"/>
                  <a:pt x="3170" y="1194"/>
                  <a:pt x="3159" y="1192"/>
                </a:cubicBezTo>
                <a:cubicBezTo>
                  <a:pt x="3162" y="1182"/>
                  <a:pt x="3164" y="1172"/>
                  <a:pt x="3166" y="1163"/>
                </a:cubicBezTo>
                <a:cubicBezTo>
                  <a:pt x="3177" y="1164"/>
                  <a:pt x="3189" y="1165"/>
                  <a:pt x="3200" y="1164"/>
                </a:cubicBezTo>
                <a:cubicBezTo>
                  <a:pt x="3197" y="1175"/>
                  <a:pt x="3194" y="1185"/>
                  <a:pt x="3191" y="1195"/>
                </a:cubicBezTo>
                <a:close/>
                <a:moveTo>
                  <a:pt x="3202" y="1159"/>
                </a:moveTo>
                <a:cubicBezTo>
                  <a:pt x="3190" y="1159"/>
                  <a:pt x="3179" y="1158"/>
                  <a:pt x="3167" y="1156"/>
                </a:cubicBezTo>
                <a:cubicBezTo>
                  <a:pt x="3168" y="1155"/>
                  <a:pt x="3168" y="1155"/>
                  <a:pt x="3168" y="1154"/>
                </a:cubicBezTo>
                <a:cubicBezTo>
                  <a:pt x="3180" y="1156"/>
                  <a:pt x="3191" y="1157"/>
                  <a:pt x="3202" y="1158"/>
                </a:cubicBezTo>
                <a:cubicBezTo>
                  <a:pt x="3202" y="1158"/>
                  <a:pt x="3202" y="1159"/>
                  <a:pt x="3202" y="1159"/>
                </a:cubicBezTo>
                <a:close/>
                <a:moveTo>
                  <a:pt x="3203" y="1154"/>
                </a:moveTo>
                <a:cubicBezTo>
                  <a:pt x="3193" y="1153"/>
                  <a:pt x="3182" y="1152"/>
                  <a:pt x="3171" y="1150"/>
                </a:cubicBezTo>
                <a:cubicBezTo>
                  <a:pt x="3174" y="1145"/>
                  <a:pt x="3177" y="1141"/>
                  <a:pt x="3180" y="1136"/>
                </a:cubicBezTo>
                <a:cubicBezTo>
                  <a:pt x="3188" y="1141"/>
                  <a:pt x="3196" y="1146"/>
                  <a:pt x="3204" y="1151"/>
                </a:cubicBezTo>
                <a:cubicBezTo>
                  <a:pt x="3204" y="1152"/>
                  <a:pt x="3203" y="1153"/>
                  <a:pt x="3203" y="1154"/>
                </a:cubicBezTo>
                <a:close/>
                <a:moveTo>
                  <a:pt x="3205" y="1148"/>
                </a:moveTo>
                <a:cubicBezTo>
                  <a:pt x="3197" y="1143"/>
                  <a:pt x="3190" y="1138"/>
                  <a:pt x="3182" y="1133"/>
                </a:cubicBezTo>
                <a:cubicBezTo>
                  <a:pt x="3183" y="1131"/>
                  <a:pt x="3183" y="1129"/>
                  <a:pt x="3184" y="1128"/>
                </a:cubicBezTo>
                <a:cubicBezTo>
                  <a:pt x="3187" y="1130"/>
                  <a:pt x="3189" y="1132"/>
                  <a:pt x="3191" y="1134"/>
                </a:cubicBezTo>
                <a:cubicBezTo>
                  <a:pt x="3193" y="1135"/>
                  <a:pt x="3195" y="1132"/>
                  <a:pt x="3193" y="1131"/>
                </a:cubicBezTo>
                <a:cubicBezTo>
                  <a:pt x="3191" y="1129"/>
                  <a:pt x="3188" y="1127"/>
                  <a:pt x="3186" y="1125"/>
                </a:cubicBezTo>
                <a:cubicBezTo>
                  <a:pt x="3190" y="1116"/>
                  <a:pt x="3193" y="1108"/>
                  <a:pt x="3195" y="1099"/>
                </a:cubicBezTo>
                <a:cubicBezTo>
                  <a:pt x="3202" y="1112"/>
                  <a:pt x="3203" y="1128"/>
                  <a:pt x="3207" y="1142"/>
                </a:cubicBezTo>
                <a:cubicBezTo>
                  <a:pt x="3206" y="1144"/>
                  <a:pt x="3206" y="1146"/>
                  <a:pt x="3205" y="1148"/>
                </a:cubicBezTo>
                <a:close/>
                <a:moveTo>
                  <a:pt x="3211" y="1083"/>
                </a:moveTo>
                <a:cubicBezTo>
                  <a:pt x="3209" y="1081"/>
                  <a:pt x="3207" y="1079"/>
                  <a:pt x="3205" y="1077"/>
                </a:cubicBezTo>
                <a:cubicBezTo>
                  <a:pt x="3209" y="1077"/>
                  <a:pt x="3213" y="1077"/>
                  <a:pt x="3217" y="1077"/>
                </a:cubicBezTo>
                <a:cubicBezTo>
                  <a:pt x="3217" y="1079"/>
                  <a:pt x="3218" y="1082"/>
                  <a:pt x="3218" y="1084"/>
                </a:cubicBezTo>
                <a:cubicBezTo>
                  <a:pt x="3215" y="1084"/>
                  <a:pt x="3213" y="1083"/>
                  <a:pt x="3211" y="1083"/>
                </a:cubicBezTo>
                <a:close/>
                <a:moveTo>
                  <a:pt x="3840" y="1142"/>
                </a:moveTo>
                <a:cubicBezTo>
                  <a:pt x="3840" y="1143"/>
                  <a:pt x="3840" y="1144"/>
                  <a:pt x="3840" y="1145"/>
                </a:cubicBezTo>
                <a:cubicBezTo>
                  <a:pt x="3839" y="1137"/>
                  <a:pt x="3842" y="1129"/>
                  <a:pt x="3845" y="1122"/>
                </a:cubicBezTo>
                <a:cubicBezTo>
                  <a:pt x="3843" y="1129"/>
                  <a:pt x="3842" y="1135"/>
                  <a:pt x="3840" y="1142"/>
                </a:cubicBezTo>
                <a:close/>
                <a:moveTo>
                  <a:pt x="3950" y="962"/>
                </a:moveTo>
                <a:cubicBezTo>
                  <a:pt x="3946" y="957"/>
                  <a:pt x="3941" y="954"/>
                  <a:pt x="3936" y="950"/>
                </a:cubicBezTo>
                <a:cubicBezTo>
                  <a:pt x="3926" y="943"/>
                  <a:pt x="3916" y="936"/>
                  <a:pt x="3905" y="931"/>
                </a:cubicBezTo>
                <a:cubicBezTo>
                  <a:pt x="3907" y="929"/>
                  <a:pt x="3908" y="928"/>
                  <a:pt x="3909" y="926"/>
                </a:cubicBezTo>
                <a:cubicBezTo>
                  <a:pt x="3930" y="932"/>
                  <a:pt x="3954" y="938"/>
                  <a:pt x="3950" y="962"/>
                </a:cubicBezTo>
                <a:close/>
                <a:moveTo>
                  <a:pt x="3909" y="840"/>
                </a:moveTo>
                <a:cubicBezTo>
                  <a:pt x="3909" y="842"/>
                  <a:pt x="3909" y="844"/>
                  <a:pt x="3909" y="846"/>
                </a:cubicBezTo>
                <a:cubicBezTo>
                  <a:pt x="3907" y="851"/>
                  <a:pt x="3906" y="858"/>
                  <a:pt x="3910" y="867"/>
                </a:cubicBezTo>
                <a:cubicBezTo>
                  <a:pt x="3910" y="868"/>
                  <a:pt x="3911" y="870"/>
                  <a:pt x="3912" y="871"/>
                </a:cubicBezTo>
                <a:cubicBezTo>
                  <a:pt x="3912" y="871"/>
                  <a:pt x="3911" y="871"/>
                  <a:pt x="3911" y="871"/>
                </a:cubicBezTo>
                <a:cubicBezTo>
                  <a:pt x="3911" y="871"/>
                  <a:pt x="3911" y="871"/>
                  <a:pt x="3911" y="871"/>
                </a:cubicBezTo>
                <a:cubicBezTo>
                  <a:pt x="3904" y="862"/>
                  <a:pt x="3902" y="852"/>
                  <a:pt x="3900" y="843"/>
                </a:cubicBezTo>
                <a:cubicBezTo>
                  <a:pt x="3903" y="842"/>
                  <a:pt x="3906" y="841"/>
                  <a:pt x="3909" y="840"/>
                </a:cubicBezTo>
                <a:close/>
                <a:moveTo>
                  <a:pt x="3851" y="855"/>
                </a:moveTo>
                <a:cubicBezTo>
                  <a:pt x="3852" y="854"/>
                  <a:pt x="3853" y="853"/>
                  <a:pt x="3855" y="852"/>
                </a:cubicBezTo>
                <a:cubicBezTo>
                  <a:pt x="3858" y="852"/>
                  <a:pt x="3862" y="852"/>
                  <a:pt x="3866" y="852"/>
                </a:cubicBezTo>
                <a:cubicBezTo>
                  <a:pt x="3871" y="856"/>
                  <a:pt x="3878" y="859"/>
                  <a:pt x="3882" y="865"/>
                </a:cubicBezTo>
                <a:cubicBezTo>
                  <a:pt x="3884" y="868"/>
                  <a:pt x="3885" y="870"/>
                  <a:pt x="3886" y="873"/>
                </a:cubicBezTo>
                <a:cubicBezTo>
                  <a:pt x="3882" y="874"/>
                  <a:pt x="3879" y="875"/>
                  <a:pt x="3875" y="876"/>
                </a:cubicBezTo>
                <a:cubicBezTo>
                  <a:pt x="3872" y="874"/>
                  <a:pt x="3869" y="872"/>
                  <a:pt x="3865" y="870"/>
                </a:cubicBezTo>
                <a:cubicBezTo>
                  <a:pt x="3860" y="867"/>
                  <a:pt x="3855" y="865"/>
                  <a:pt x="3850" y="862"/>
                </a:cubicBezTo>
                <a:cubicBezTo>
                  <a:pt x="3850" y="860"/>
                  <a:pt x="3851" y="857"/>
                  <a:pt x="3851" y="855"/>
                </a:cubicBezTo>
                <a:close/>
                <a:moveTo>
                  <a:pt x="3882" y="900"/>
                </a:moveTo>
                <a:cubicBezTo>
                  <a:pt x="3883" y="905"/>
                  <a:pt x="3883" y="907"/>
                  <a:pt x="3884" y="910"/>
                </a:cubicBezTo>
                <a:cubicBezTo>
                  <a:pt x="3882" y="909"/>
                  <a:pt x="3879" y="907"/>
                  <a:pt x="3877" y="906"/>
                </a:cubicBezTo>
                <a:cubicBezTo>
                  <a:pt x="3869" y="902"/>
                  <a:pt x="3857" y="899"/>
                  <a:pt x="3851" y="892"/>
                </a:cubicBezTo>
                <a:cubicBezTo>
                  <a:pt x="3851" y="891"/>
                  <a:pt x="3851" y="891"/>
                  <a:pt x="3851" y="891"/>
                </a:cubicBezTo>
                <a:cubicBezTo>
                  <a:pt x="3856" y="890"/>
                  <a:pt x="3862" y="889"/>
                  <a:pt x="3868" y="887"/>
                </a:cubicBezTo>
                <a:cubicBezTo>
                  <a:pt x="3870" y="886"/>
                  <a:pt x="3872" y="885"/>
                  <a:pt x="3874" y="885"/>
                </a:cubicBezTo>
                <a:cubicBezTo>
                  <a:pt x="3877" y="889"/>
                  <a:pt x="3881" y="894"/>
                  <a:pt x="3882" y="900"/>
                </a:cubicBezTo>
                <a:close/>
                <a:moveTo>
                  <a:pt x="3849" y="868"/>
                </a:moveTo>
                <a:cubicBezTo>
                  <a:pt x="3855" y="871"/>
                  <a:pt x="3862" y="875"/>
                  <a:pt x="3867" y="879"/>
                </a:cubicBezTo>
                <a:cubicBezTo>
                  <a:pt x="3861" y="881"/>
                  <a:pt x="3854" y="883"/>
                  <a:pt x="3848" y="884"/>
                </a:cubicBezTo>
                <a:cubicBezTo>
                  <a:pt x="3847" y="879"/>
                  <a:pt x="3848" y="874"/>
                  <a:pt x="3849" y="868"/>
                </a:cubicBezTo>
                <a:close/>
                <a:moveTo>
                  <a:pt x="3826" y="882"/>
                </a:moveTo>
                <a:cubicBezTo>
                  <a:pt x="3833" y="876"/>
                  <a:pt x="3837" y="870"/>
                  <a:pt x="3842" y="865"/>
                </a:cubicBezTo>
                <a:cubicBezTo>
                  <a:pt x="3842" y="865"/>
                  <a:pt x="3842" y="865"/>
                  <a:pt x="3842" y="865"/>
                </a:cubicBezTo>
                <a:cubicBezTo>
                  <a:pt x="3841" y="873"/>
                  <a:pt x="3840" y="879"/>
                  <a:pt x="3841" y="885"/>
                </a:cubicBezTo>
                <a:cubicBezTo>
                  <a:pt x="3835" y="885"/>
                  <a:pt x="3830" y="885"/>
                  <a:pt x="3824" y="884"/>
                </a:cubicBezTo>
                <a:cubicBezTo>
                  <a:pt x="3825" y="883"/>
                  <a:pt x="3826" y="883"/>
                  <a:pt x="3826" y="882"/>
                </a:cubicBezTo>
                <a:close/>
                <a:moveTo>
                  <a:pt x="3760" y="904"/>
                </a:moveTo>
                <a:cubicBezTo>
                  <a:pt x="3783" y="911"/>
                  <a:pt x="3806" y="917"/>
                  <a:pt x="3823" y="930"/>
                </a:cubicBezTo>
                <a:cubicBezTo>
                  <a:pt x="3818" y="933"/>
                  <a:pt x="3814" y="935"/>
                  <a:pt x="3810" y="939"/>
                </a:cubicBezTo>
                <a:cubicBezTo>
                  <a:pt x="3805" y="932"/>
                  <a:pt x="3799" y="926"/>
                  <a:pt x="3792" y="922"/>
                </a:cubicBezTo>
                <a:cubicBezTo>
                  <a:pt x="3782" y="915"/>
                  <a:pt x="3771" y="912"/>
                  <a:pt x="3758" y="909"/>
                </a:cubicBezTo>
                <a:cubicBezTo>
                  <a:pt x="3757" y="908"/>
                  <a:pt x="3756" y="906"/>
                  <a:pt x="3755" y="905"/>
                </a:cubicBezTo>
                <a:cubicBezTo>
                  <a:pt x="3757" y="905"/>
                  <a:pt x="3759" y="904"/>
                  <a:pt x="3760" y="904"/>
                </a:cubicBezTo>
                <a:close/>
                <a:moveTo>
                  <a:pt x="3767" y="1013"/>
                </a:moveTo>
                <a:cubicBezTo>
                  <a:pt x="3770" y="1014"/>
                  <a:pt x="3773" y="1014"/>
                  <a:pt x="3776" y="1015"/>
                </a:cubicBezTo>
                <a:cubicBezTo>
                  <a:pt x="3778" y="1020"/>
                  <a:pt x="3781" y="1026"/>
                  <a:pt x="3786" y="1031"/>
                </a:cubicBezTo>
                <a:cubicBezTo>
                  <a:pt x="3793" y="1038"/>
                  <a:pt x="3801" y="1043"/>
                  <a:pt x="3810" y="1047"/>
                </a:cubicBezTo>
                <a:cubicBezTo>
                  <a:pt x="3806" y="1047"/>
                  <a:pt x="3803" y="1046"/>
                  <a:pt x="3800" y="1045"/>
                </a:cubicBezTo>
                <a:cubicBezTo>
                  <a:pt x="3792" y="1038"/>
                  <a:pt x="3783" y="1031"/>
                  <a:pt x="3773" y="1026"/>
                </a:cubicBezTo>
                <a:cubicBezTo>
                  <a:pt x="3771" y="1025"/>
                  <a:pt x="3769" y="1024"/>
                  <a:pt x="3766" y="1023"/>
                </a:cubicBezTo>
                <a:cubicBezTo>
                  <a:pt x="3767" y="1019"/>
                  <a:pt x="3767" y="1016"/>
                  <a:pt x="3767" y="1013"/>
                </a:cubicBezTo>
                <a:close/>
                <a:moveTo>
                  <a:pt x="3766" y="1002"/>
                </a:moveTo>
                <a:cubicBezTo>
                  <a:pt x="3768" y="999"/>
                  <a:pt x="3769" y="997"/>
                  <a:pt x="3770" y="995"/>
                </a:cubicBezTo>
                <a:cubicBezTo>
                  <a:pt x="3771" y="999"/>
                  <a:pt x="3772" y="1004"/>
                  <a:pt x="3773" y="1009"/>
                </a:cubicBezTo>
                <a:cubicBezTo>
                  <a:pt x="3771" y="1008"/>
                  <a:pt x="3769" y="1008"/>
                  <a:pt x="3768" y="1007"/>
                </a:cubicBezTo>
                <a:cubicBezTo>
                  <a:pt x="3767" y="1007"/>
                  <a:pt x="3767" y="1007"/>
                  <a:pt x="3767" y="1007"/>
                </a:cubicBezTo>
                <a:cubicBezTo>
                  <a:pt x="3767" y="1005"/>
                  <a:pt x="3767" y="1004"/>
                  <a:pt x="3766" y="1002"/>
                </a:cubicBezTo>
                <a:close/>
                <a:moveTo>
                  <a:pt x="3792" y="1001"/>
                </a:moveTo>
                <a:cubicBezTo>
                  <a:pt x="3793" y="1007"/>
                  <a:pt x="3796" y="1012"/>
                  <a:pt x="3798" y="1017"/>
                </a:cubicBezTo>
                <a:cubicBezTo>
                  <a:pt x="3795" y="1016"/>
                  <a:pt x="3792" y="1014"/>
                  <a:pt x="3789" y="1013"/>
                </a:cubicBezTo>
                <a:cubicBezTo>
                  <a:pt x="3786" y="1008"/>
                  <a:pt x="3784" y="1003"/>
                  <a:pt x="3782" y="997"/>
                </a:cubicBezTo>
                <a:cubicBezTo>
                  <a:pt x="3780" y="988"/>
                  <a:pt x="3778" y="979"/>
                  <a:pt x="3776" y="971"/>
                </a:cubicBezTo>
                <a:cubicBezTo>
                  <a:pt x="3779" y="968"/>
                  <a:pt x="3782" y="966"/>
                  <a:pt x="3785" y="963"/>
                </a:cubicBezTo>
                <a:cubicBezTo>
                  <a:pt x="3788" y="970"/>
                  <a:pt x="3790" y="977"/>
                  <a:pt x="3791" y="985"/>
                </a:cubicBezTo>
                <a:cubicBezTo>
                  <a:pt x="3792" y="991"/>
                  <a:pt x="3790" y="994"/>
                  <a:pt x="3792" y="1001"/>
                </a:cubicBezTo>
                <a:close/>
                <a:moveTo>
                  <a:pt x="3776" y="967"/>
                </a:moveTo>
                <a:cubicBezTo>
                  <a:pt x="3776" y="961"/>
                  <a:pt x="3776" y="955"/>
                  <a:pt x="3776" y="950"/>
                </a:cubicBezTo>
                <a:cubicBezTo>
                  <a:pt x="3779" y="953"/>
                  <a:pt x="3781" y="957"/>
                  <a:pt x="3784" y="961"/>
                </a:cubicBezTo>
                <a:cubicBezTo>
                  <a:pt x="3781" y="963"/>
                  <a:pt x="3779" y="965"/>
                  <a:pt x="3776" y="967"/>
                </a:cubicBezTo>
                <a:close/>
                <a:moveTo>
                  <a:pt x="3702" y="969"/>
                </a:moveTo>
                <a:cubicBezTo>
                  <a:pt x="3710" y="976"/>
                  <a:pt x="3717" y="983"/>
                  <a:pt x="3725" y="990"/>
                </a:cubicBezTo>
                <a:cubicBezTo>
                  <a:pt x="3718" y="985"/>
                  <a:pt x="3710" y="981"/>
                  <a:pt x="3702" y="977"/>
                </a:cubicBezTo>
                <a:cubicBezTo>
                  <a:pt x="3702" y="974"/>
                  <a:pt x="3703" y="972"/>
                  <a:pt x="3702" y="969"/>
                </a:cubicBezTo>
                <a:close/>
                <a:moveTo>
                  <a:pt x="3707" y="965"/>
                </a:moveTo>
                <a:cubicBezTo>
                  <a:pt x="3716" y="971"/>
                  <a:pt x="3724" y="978"/>
                  <a:pt x="3729" y="988"/>
                </a:cubicBezTo>
                <a:cubicBezTo>
                  <a:pt x="3721" y="979"/>
                  <a:pt x="3714" y="971"/>
                  <a:pt x="3707" y="965"/>
                </a:cubicBezTo>
                <a:close/>
                <a:moveTo>
                  <a:pt x="3700" y="987"/>
                </a:moveTo>
                <a:cubicBezTo>
                  <a:pt x="3701" y="986"/>
                  <a:pt x="3701" y="984"/>
                  <a:pt x="3702" y="982"/>
                </a:cubicBezTo>
                <a:cubicBezTo>
                  <a:pt x="3707" y="985"/>
                  <a:pt x="3713" y="988"/>
                  <a:pt x="3718" y="992"/>
                </a:cubicBezTo>
                <a:cubicBezTo>
                  <a:pt x="3712" y="992"/>
                  <a:pt x="3705" y="991"/>
                  <a:pt x="3699" y="990"/>
                </a:cubicBezTo>
                <a:cubicBezTo>
                  <a:pt x="3699" y="989"/>
                  <a:pt x="3700" y="988"/>
                  <a:pt x="3700" y="987"/>
                </a:cubicBezTo>
                <a:close/>
                <a:moveTo>
                  <a:pt x="3683" y="973"/>
                </a:moveTo>
                <a:cubicBezTo>
                  <a:pt x="3683" y="977"/>
                  <a:pt x="3682" y="980"/>
                  <a:pt x="3681" y="984"/>
                </a:cubicBezTo>
                <a:cubicBezTo>
                  <a:pt x="3677" y="982"/>
                  <a:pt x="3674" y="981"/>
                  <a:pt x="3671" y="979"/>
                </a:cubicBezTo>
                <a:cubicBezTo>
                  <a:pt x="3670" y="979"/>
                  <a:pt x="3670" y="978"/>
                  <a:pt x="3669" y="978"/>
                </a:cubicBezTo>
                <a:cubicBezTo>
                  <a:pt x="3668" y="977"/>
                  <a:pt x="3667" y="976"/>
                  <a:pt x="3666" y="975"/>
                </a:cubicBezTo>
                <a:cubicBezTo>
                  <a:pt x="3670" y="973"/>
                  <a:pt x="3673" y="972"/>
                  <a:pt x="3676" y="969"/>
                </a:cubicBezTo>
                <a:cubicBezTo>
                  <a:pt x="3678" y="970"/>
                  <a:pt x="3681" y="972"/>
                  <a:pt x="3683" y="973"/>
                </a:cubicBezTo>
                <a:close/>
                <a:moveTo>
                  <a:pt x="3662" y="952"/>
                </a:moveTo>
                <a:cubicBezTo>
                  <a:pt x="3662" y="952"/>
                  <a:pt x="3663" y="952"/>
                  <a:pt x="3663" y="952"/>
                </a:cubicBezTo>
                <a:cubicBezTo>
                  <a:pt x="3665" y="950"/>
                  <a:pt x="3668" y="948"/>
                  <a:pt x="3670" y="947"/>
                </a:cubicBezTo>
                <a:cubicBezTo>
                  <a:pt x="3670" y="947"/>
                  <a:pt x="3670" y="947"/>
                  <a:pt x="3671" y="947"/>
                </a:cubicBezTo>
                <a:cubicBezTo>
                  <a:pt x="3669" y="950"/>
                  <a:pt x="3665" y="954"/>
                  <a:pt x="3661" y="957"/>
                </a:cubicBezTo>
                <a:cubicBezTo>
                  <a:pt x="3661" y="956"/>
                  <a:pt x="3662" y="954"/>
                  <a:pt x="3662" y="952"/>
                </a:cubicBezTo>
                <a:close/>
                <a:moveTo>
                  <a:pt x="3660" y="978"/>
                </a:moveTo>
                <a:cubicBezTo>
                  <a:pt x="3665" y="983"/>
                  <a:pt x="3670" y="987"/>
                  <a:pt x="3676" y="992"/>
                </a:cubicBezTo>
                <a:cubicBezTo>
                  <a:pt x="3672" y="996"/>
                  <a:pt x="3668" y="1000"/>
                  <a:pt x="3666" y="1005"/>
                </a:cubicBezTo>
                <a:cubicBezTo>
                  <a:pt x="3658" y="1005"/>
                  <a:pt x="3650" y="1005"/>
                  <a:pt x="3641" y="1004"/>
                </a:cubicBezTo>
                <a:cubicBezTo>
                  <a:pt x="3647" y="997"/>
                  <a:pt x="3651" y="988"/>
                  <a:pt x="3654" y="980"/>
                </a:cubicBezTo>
                <a:cubicBezTo>
                  <a:pt x="3656" y="979"/>
                  <a:pt x="3658" y="979"/>
                  <a:pt x="3660" y="978"/>
                </a:cubicBezTo>
                <a:close/>
                <a:moveTo>
                  <a:pt x="3627" y="1003"/>
                </a:moveTo>
                <a:cubicBezTo>
                  <a:pt x="3627" y="1002"/>
                  <a:pt x="3626" y="1001"/>
                  <a:pt x="3626" y="1001"/>
                </a:cubicBezTo>
                <a:cubicBezTo>
                  <a:pt x="3626" y="1000"/>
                  <a:pt x="3627" y="999"/>
                  <a:pt x="3627" y="998"/>
                </a:cubicBezTo>
                <a:cubicBezTo>
                  <a:pt x="3633" y="992"/>
                  <a:pt x="3639" y="987"/>
                  <a:pt x="3646" y="984"/>
                </a:cubicBezTo>
                <a:cubicBezTo>
                  <a:pt x="3642" y="991"/>
                  <a:pt x="3638" y="997"/>
                  <a:pt x="3634" y="1004"/>
                </a:cubicBezTo>
                <a:cubicBezTo>
                  <a:pt x="3633" y="1003"/>
                  <a:pt x="3631" y="1003"/>
                  <a:pt x="3630" y="1003"/>
                </a:cubicBezTo>
                <a:cubicBezTo>
                  <a:pt x="3629" y="1003"/>
                  <a:pt x="3628" y="1003"/>
                  <a:pt x="3627" y="1003"/>
                </a:cubicBezTo>
                <a:close/>
                <a:moveTo>
                  <a:pt x="3628" y="1011"/>
                </a:moveTo>
                <a:cubicBezTo>
                  <a:pt x="3627" y="1013"/>
                  <a:pt x="3625" y="1015"/>
                  <a:pt x="3623" y="1017"/>
                </a:cubicBezTo>
                <a:cubicBezTo>
                  <a:pt x="3623" y="1014"/>
                  <a:pt x="3622" y="1011"/>
                  <a:pt x="3623" y="1008"/>
                </a:cubicBezTo>
                <a:cubicBezTo>
                  <a:pt x="3624" y="1008"/>
                  <a:pt x="3626" y="1009"/>
                  <a:pt x="3627" y="1009"/>
                </a:cubicBezTo>
                <a:cubicBezTo>
                  <a:pt x="3627" y="1010"/>
                  <a:pt x="3628" y="1010"/>
                  <a:pt x="3628" y="1011"/>
                </a:cubicBezTo>
                <a:close/>
                <a:moveTo>
                  <a:pt x="3623" y="970"/>
                </a:moveTo>
                <a:cubicBezTo>
                  <a:pt x="3630" y="968"/>
                  <a:pt x="3636" y="966"/>
                  <a:pt x="3642" y="963"/>
                </a:cubicBezTo>
                <a:cubicBezTo>
                  <a:pt x="3644" y="964"/>
                  <a:pt x="3646" y="965"/>
                  <a:pt x="3647" y="967"/>
                </a:cubicBezTo>
                <a:cubicBezTo>
                  <a:pt x="3642" y="968"/>
                  <a:pt x="3635" y="969"/>
                  <a:pt x="3631" y="972"/>
                </a:cubicBezTo>
                <a:cubicBezTo>
                  <a:pt x="3628" y="974"/>
                  <a:pt x="3625" y="977"/>
                  <a:pt x="3622" y="980"/>
                </a:cubicBezTo>
                <a:cubicBezTo>
                  <a:pt x="3622" y="976"/>
                  <a:pt x="3623" y="973"/>
                  <a:pt x="3623" y="970"/>
                </a:cubicBezTo>
                <a:close/>
                <a:moveTo>
                  <a:pt x="3594" y="974"/>
                </a:moveTo>
                <a:cubicBezTo>
                  <a:pt x="3595" y="974"/>
                  <a:pt x="3597" y="974"/>
                  <a:pt x="3598" y="974"/>
                </a:cubicBezTo>
                <a:cubicBezTo>
                  <a:pt x="3605" y="973"/>
                  <a:pt x="3612" y="972"/>
                  <a:pt x="3619" y="971"/>
                </a:cubicBezTo>
                <a:cubicBezTo>
                  <a:pt x="3618" y="976"/>
                  <a:pt x="3618" y="980"/>
                  <a:pt x="3619" y="984"/>
                </a:cubicBezTo>
                <a:cubicBezTo>
                  <a:pt x="3615" y="989"/>
                  <a:pt x="3613" y="994"/>
                  <a:pt x="3611" y="999"/>
                </a:cubicBezTo>
                <a:cubicBezTo>
                  <a:pt x="3598" y="996"/>
                  <a:pt x="3587" y="990"/>
                  <a:pt x="3577" y="981"/>
                </a:cubicBezTo>
                <a:cubicBezTo>
                  <a:pt x="3583" y="979"/>
                  <a:pt x="3588" y="976"/>
                  <a:pt x="3594" y="974"/>
                </a:cubicBezTo>
                <a:close/>
                <a:moveTo>
                  <a:pt x="3507" y="977"/>
                </a:moveTo>
                <a:cubicBezTo>
                  <a:pt x="3512" y="971"/>
                  <a:pt x="3517" y="964"/>
                  <a:pt x="3521" y="957"/>
                </a:cubicBezTo>
                <a:cubicBezTo>
                  <a:pt x="3522" y="958"/>
                  <a:pt x="3523" y="958"/>
                  <a:pt x="3524" y="959"/>
                </a:cubicBezTo>
                <a:cubicBezTo>
                  <a:pt x="3519" y="963"/>
                  <a:pt x="3514" y="968"/>
                  <a:pt x="3511" y="975"/>
                </a:cubicBezTo>
                <a:cubicBezTo>
                  <a:pt x="3507" y="983"/>
                  <a:pt x="3505" y="993"/>
                  <a:pt x="3510" y="1002"/>
                </a:cubicBezTo>
                <a:cubicBezTo>
                  <a:pt x="3511" y="1004"/>
                  <a:pt x="3514" y="1006"/>
                  <a:pt x="3515" y="1009"/>
                </a:cubicBezTo>
                <a:cubicBezTo>
                  <a:pt x="3519" y="1012"/>
                  <a:pt x="3519" y="1012"/>
                  <a:pt x="3519" y="1012"/>
                </a:cubicBezTo>
                <a:cubicBezTo>
                  <a:pt x="3517" y="1015"/>
                  <a:pt x="3516" y="1018"/>
                  <a:pt x="3515" y="1022"/>
                </a:cubicBezTo>
                <a:cubicBezTo>
                  <a:pt x="3503" y="1014"/>
                  <a:pt x="3487" y="1012"/>
                  <a:pt x="3492" y="993"/>
                </a:cubicBezTo>
                <a:cubicBezTo>
                  <a:pt x="3493" y="990"/>
                  <a:pt x="3504" y="981"/>
                  <a:pt x="3507" y="977"/>
                </a:cubicBezTo>
                <a:close/>
                <a:moveTo>
                  <a:pt x="3426" y="917"/>
                </a:moveTo>
                <a:cubicBezTo>
                  <a:pt x="3434" y="904"/>
                  <a:pt x="3431" y="895"/>
                  <a:pt x="3448" y="895"/>
                </a:cubicBezTo>
                <a:cubicBezTo>
                  <a:pt x="3450" y="895"/>
                  <a:pt x="3452" y="895"/>
                  <a:pt x="3453" y="895"/>
                </a:cubicBezTo>
                <a:cubicBezTo>
                  <a:pt x="3450" y="909"/>
                  <a:pt x="3445" y="924"/>
                  <a:pt x="3439" y="939"/>
                </a:cubicBezTo>
                <a:cubicBezTo>
                  <a:pt x="3436" y="931"/>
                  <a:pt x="3431" y="925"/>
                  <a:pt x="3425" y="919"/>
                </a:cubicBezTo>
                <a:cubicBezTo>
                  <a:pt x="3426" y="918"/>
                  <a:pt x="3426" y="918"/>
                  <a:pt x="3426" y="917"/>
                </a:cubicBezTo>
                <a:close/>
                <a:moveTo>
                  <a:pt x="3420" y="1045"/>
                </a:moveTo>
                <a:cubicBezTo>
                  <a:pt x="3421" y="1045"/>
                  <a:pt x="3421" y="1046"/>
                  <a:pt x="3421" y="1047"/>
                </a:cubicBezTo>
                <a:cubicBezTo>
                  <a:pt x="3416" y="1042"/>
                  <a:pt x="3410" y="1038"/>
                  <a:pt x="3403" y="1036"/>
                </a:cubicBezTo>
                <a:cubicBezTo>
                  <a:pt x="3405" y="1020"/>
                  <a:pt x="3411" y="1013"/>
                  <a:pt x="3419" y="1003"/>
                </a:cubicBezTo>
                <a:cubicBezTo>
                  <a:pt x="3417" y="1017"/>
                  <a:pt x="3416" y="1031"/>
                  <a:pt x="3420" y="1045"/>
                </a:cubicBezTo>
                <a:close/>
                <a:moveTo>
                  <a:pt x="3338" y="962"/>
                </a:moveTo>
                <a:cubicBezTo>
                  <a:pt x="3332" y="972"/>
                  <a:pt x="3325" y="980"/>
                  <a:pt x="3319" y="988"/>
                </a:cubicBezTo>
                <a:cubicBezTo>
                  <a:pt x="3317" y="983"/>
                  <a:pt x="3315" y="977"/>
                  <a:pt x="3313" y="971"/>
                </a:cubicBezTo>
                <a:cubicBezTo>
                  <a:pt x="3322" y="968"/>
                  <a:pt x="3330" y="965"/>
                  <a:pt x="3338" y="962"/>
                </a:cubicBezTo>
                <a:close/>
                <a:moveTo>
                  <a:pt x="3284" y="982"/>
                </a:moveTo>
                <a:cubicBezTo>
                  <a:pt x="3286" y="988"/>
                  <a:pt x="3289" y="993"/>
                  <a:pt x="3291" y="998"/>
                </a:cubicBezTo>
                <a:cubicBezTo>
                  <a:pt x="3294" y="1006"/>
                  <a:pt x="3294" y="1014"/>
                  <a:pt x="3293" y="1022"/>
                </a:cubicBezTo>
                <a:cubicBezTo>
                  <a:pt x="3280" y="1014"/>
                  <a:pt x="3269" y="1004"/>
                  <a:pt x="3262" y="991"/>
                </a:cubicBezTo>
                <a:cubicBezTo>
                  <a:pt x="3269" y="988"/>
                  <a:pt x="3277" y="985"/>
                  <a:pt x="3284" y="982"/>
                </a:cubicBezTo>
                <a:close/>
                <a:moveTo>
                  <a:pt x="3234" y="1154"/>
                </a:moveTo>
                <a:cubicBezTo>
                  <a:pt x="3233" y="1152"/>
                  <a:pt x="3232" y="1151"/>
                  <a:pt x="3231" y="1149"/>
                </a:cubicBezTo>
                <a:cubicBezTo>
                  <a:pt x="3231" y="1149"/>
                  <a:pt x="3231" y="1149"/>
                  <a:pt x="3232" y="1149"/>
                </a:cubicBezTo>
                <a:cubicBezTo>
                  <a:pt x="3233" y="1146"/>
                  <a:pt x="3234" y="1144"/>
                  <a:pt x="3235" y="1142"/>
                </a:cubicBezTo>
                <a:cubicBezTo>
                  <a:pt x="3235" y="1146"/>
                  <a:pt x="3234" y="1150"/>
                  <a:pt x="3234" y="1154"/>
                </a:cubicBezTo>
                <a:close/>
                <a:moveTo>
                  <a:pt x="3256" y="1030"/>
                </a:moveTo>
                <a:cubicBezTo>
                  <a:pt x="3251" y="1030"/>
                  <a:pt x="3246" y="1030"/>
                  <a:pt x="3241" y="1031"/>
                </a:cubicBezTo>
                <a:cubicBezTo>
                  <a:pt x="3240" y="1027"/>
                  <a:pt x="3239" y="1023"/>
                  <a:pt x="3238" y="1020"/>
                </a:cubicBezTo>
                <a:cubicBezTo>
                  <a:pt x="3246" y="1021"/>
                  <a:pt x="3254" y="1022"/>
                  <a:pt x="3262" y="1023"/>
                </a:cubicBezTo>
                <a:cubicBezTo>
                  <a:pt x="3263" y="1023"/>
                  <a:pt x="3263" y="1023"/>
                  <a:pt x="3262" y="1023"/>
                </a:cubicBezTo>
                <a:cubicBezTo>
                  <a:pt x="3254" y="1021"/>
                  <a:pt x="3246" y="1020"/>
                  <a:pt x="3238" y="1018"/>
                </a:cubicBezTo>
                <a:cubicBezTo>
                  <a:pt x="3237" y="1017"/>
                  <a:pt x="3237" y="1016"/>
                  <a:pt x="3237" y="1015"/>
                </a:cubicBezTo>
                <a:cubicBezTo>
                  <a:pt x="3238" y="1015"/>
                  <a:pt x="3238" y="1015"/>
                  <a:pt x="3239" y="1015"/>
                </a:cubicBezTo>
                <a:cubicBezTo>
                  <a:pt x="3239" y="1015"/>
                  <a:pt x="3239" y="1015"/>
                  <a:pt x="3239" y="1015"/>
                </a:cubicBezTo>
                <a:cubicBezTo>
                  <a:pt x="3238" y="1015"/>
                  <a:pt x="3237" y="1015"/>
                  <a:pt x="3237" y="1015"/>
                </a:cubicBezTo>
                <a:cubicBezTo>
                  <a:pt x="3235" y="1011"/>
                  <a:pt x="3234" y="1007"/>
                  <a:pt x="3233" y="1002"/>
                </a:cubicBezTo>
                <a:cubicBezTo>
                  <a:pt x="3240" y="1000"/>
                  <a:pt x="3247" y="997"/>
                  <a:pt x="3254" y="994"/>
                </a:cubicBezTo>
                <a:cubicBezTo>
                  <a:pt x="3256" y="998"/>
                  <a:pt x="3259" y="1002"/>
                  <a:pt x="3262" y="1006"/>
                </a:cubicBezTo>
                <a:cubicBezTo>
                  <a:pt x="3270" y="1016"/>
                  <a:pt x="3280" y="1024"/>
                  <a:pt x="3292" y="1030"/>
                </a:cubicBezTo>
                <a:cubicBezTo>
                  <a:pt x="3288" y="1044"/>
                  <a:pt x="3280" y="1056"/>
                  <a:pt x="3271" y="1069"/>
                </a:cubicBezTo>
                <a:cubicBezTo>
                  <a:pt x="3264" y="1069"/>
                  <a:pt x="3257" y="1070"/>
                  <a:pt x="3250" y="1070"/>
                </a:cubicBezTo>
                <a:cubicBezTo>
                  <a:pt x="3249" y="1058"/>
                  <a:pt x="3246" y="1046"/>
                  <a:pt x="3242" y="1034"/>
                </a:cubicBezTo>
                <a:cubicBezTo>
                  <a:pt x="3247" y="1033"/>
                  <a:pt x="3251" y="1032"/>
                  <a:pt x="3256" y="1032"/>
                </a:cubicBezTo>
                <a:cubicBezTo>
                  <a:pt x="3257" y="1031"/>
                  <a:pt x="3256" y="1030"/>
                  <a:pt x="3256" y="1030"/>
                </a:cubicBezTo>
                <a:close/>
                <a:moveTo>
                  <a:pt x="3251" y="1081"/>
                </a:moveTo>
                <a:cubicBezTo>
                  <a:pt x="3251" y="1078"/>
                  <a:pt x="3251" y="1076"/>
                  <a:pt x="3250" y="1074"/>
                </a:cubicBezTo>
                <a:cubicBezTo>
                  <a:pt x="3257" y="1073"/>
                  <a:pt x="3263" y="1073"/>
                  <a:pt x="3269" y="1072"/>
                </a:cubicBezTo>
                <a:cubicBezTo>
                  <a:pt x="3265" y="1078"/>
                  <a:pt x="3260" y="1084"/>
                  <a:pt x="3256" y="1090"/>
                </a:cubicBezTo>
                <a:cubicBezTo>
                  <a:pt x="3254" y="1090"/>
                  <a:pt x="3253" y="1090"/>
                  <a:pt x="3251" y="1089"/>
                </a:cubicBezTo>
                <a:cubicBezTo>
                  <a:pt x="3251" y="1087"/>
                  <a:pt x="3251" y="1084"/>
                  <a:pt x="3251" y="1081"/>
                </a:cubicBezTo>
                <a:close/>
                <a:moveTo>
                  <a:pt x="3246" y="1133"/>
                </a:moveTo>
                <a:cubicBezTo>
                  <a:pt x="3248" y="1140"/>
                  <a:pt x="3251" y="1148"/>
                  <a:pt x="3255" y="1155"/>
                </a:cubicBezTo>
                <a:cubicBezTo>
                  <a:pt x="3251" y="1155"/>
                  <a:pt x="3247" y="1155"/>
                  <a:pt x="3244" y="1155"/>
                </a:cubicBezTo>
                <a:cubicBezTo>
                  <a:pt x="3243" y="1148"/>
                  <a:pt x="3244" y="1140"/>
                  <a:pt x="3246" y="1133"/>
                </a:cubicBezTo>
                <a:close/>
                <a:moveTo>
                  <a:pt x="3244" y="1165"/>
                </a:moveTo>
                <a:cubicBezTo>
                  <a:pt x="3244" y="1163"/>
                  <a:pt x="3244" y="1160"/>
                  <a:pt x="3244" y="1157"/>
                </a:cubicBezTo>
                <a:cubicBezTo>
                  <a:pt x="3248" y="1157"/>
                  <a:pt x="3252" y="1157"/>
                  <a:pt x="3256" y="1157"/>
                </a:cubicBezTo>
                <a:cubicBezTo>
                  <a:pt x="3259" y="1164"/>
                  <a:pt x="3262" y="1172"/>
                  <a:pt x="3262" y="1180"/>
                </a:cubicBezTo>
                <a:cubicBezTo>
                  <a:pt x="3262" y="1180"/>
                  <a:pt x="3262" y="1181"/>
                  <a:pt x="3262" y="1181"/>
                </a:cubicBezTo>
                <a:cubicBezTo>
                  <a:pt x="3259" y="1178"/>
                  <a:pt x="3255" y="1175"/>
                  <a:pt x="3252" y="1172"/>
                </a:cubicBezTo>
                <a:cubicBezTo>
                  <a:pt x="3249" y="1170"/>
                  <a:pt x="3247" y="1167"/>
                  <a:pt x="3244" y="1165"/>
                </a:cubicBezTo>
                <a:close/>
                <a:moveTo>
                  <a:pt x="3255" y="1286"/>
                </a:moveTo>
                <a:cubicBezTo>
                  <a:pt x="3250" y="1290"/>
                  <a:pt x="3246" y="1295"/>
                  <a:pt x="3242" y="1299"/>
                </a:cubicBezTo>
                <a:cubicBezTo>
                  <a:pt x="3245" y="1291"/>
                  <a:pt x="3247" y="1282"/>
                  <a:pt x="3249" y="1274"/>
                </a:cubicBezTo>
                <a:cubicBezTo>
                  <a:pt x="3251" y="1266"/>
                  <a:pt x="3254" y="1258"/>
                  <a:pt x="3257" y="1251"/>
                </a:cubicBezTo>
                <a:cubicBezTo>
                  <a:pt x="3257" y="1258"/>
                  <a:pt x="3258" y="1266"/>
                  <a:pt x="3258" y="1273"/>
                </a:cubicBezTo>
                <a:cubicBezTo>
                  <a:pt x="3258" y="1273"/>
                  <a:pt x="3258" y="1273"/>
                  <a:pt x="3258" y="1273"/>
                </a:cubicBezTo>
                <a:cubicBezTo>
                  <a:pt x="3259" y="1261"/>
                  <a:pt x="3262" y="1249"/>
                  <a:pt x="3265" y="1237"/>
                </a:cubicBezTo>
                <a:cubicBezTo>
                  <a:pt x="3267" y="1235"/>
                  <a:pt x="3269" y="1233"/>
                  <a:pt x="3271" y="1230"/>
                </a:cubicBezTo>
                <a:cubicBezTo>
                  <a:pt x="3272" y="1242"/>
                  <a:pt x="3273" y="1254"/>
                  <a:pt x="3273" y="1266"/>
                </a:cubicBezTo>
                <a:cubicBezTo>
                  <a:pt x="3268" y="1273"/>
                  <a:pt x="3262" y="1280"/>
                  <a:pt x="3255" y="1286"/>
                </a:cubicBezTo>
                <a:close/>
                <a:moveTo>
                  <a:pt x="3268" y="1151"/>
                </a:moveTo>
                <a:cubicBezTo>
                  <a:pt x="3263" y="1139"/>
                  <a:pt x="3257" y="1127"/>
                  <a:pt x="3251" y="1118"/>
                </a:cubicBezTo>
                <a:cubicBezTo>
                  <a:pt x="3255" y="1109"/>
                  <a:pt x="3261" y="1102"/>
                  <a:pt x="3266" y="1094"/>
                </a:cubicBezTo>
                <a:cubicBezTo>
                  <a:pt x="3271" y="1095"/>
                  <a:pt x="3275" y="1095"/>
                  <a:pt x="3279" y="1096"/>
                </a:cubicBezTo>
                <a:cubicBezTo>
                  <a:pt x="3276" y="1114"/>
                  <a:pt x="3271" y="1132"/>
                  <a:pt x="3268" y="1151"/>
                </a:cubicBezTo>
                <a:close/>
                <a:moveTo>
                  <a:pt x="3268" y="1092"/>
                </a:moveTo>
                <a:cubicBezTo>
                  <a:pt x="3272" y="1086"/>
                  <a:pt x="3277" y="1080"/>
                  <a:pt x="3281" y="1074"/>
                </a:cubicBezTo>
                <a:cubicBezTo>
                  <a:pt x="3282" y="1073"/>
                  <a:pt x="3283" y="1072"/>
                  <a:pt x="3284" y="1071"/>
                </a:cubicBezTo>
                <a:cubicBezTo>
                  <a:pt x="3283" y="1079"/>
                  <a:pt x="3281" y="1086"/>
                  <a:pt x="3280" y="1094"/>
                </a:cubicBezTo>
                <a:cubicBezTo>
                  <a:pt x="3276" y="1093"/>
                  <a:pt x="3272" y="1093"/>
                  <a:pt x="3268" y="1092"/>
                </a:cubicBezTo>
                <a:close/>
                <a:moveTo>
                  <a:pt x="3327" y="1200"/>
                </a:moveTo>
                <a:cubicBezTo>
                  <a:pt x="3312" y="1212"/>
                  <a:pt x="3302" y="1226"/>
                  <a:pt x="3292" y="1241"/>
                </a:cubicBezTo>
                <a:cubicBezTo>
                  <a:pt x="3292" y="1240"/>
                  <a:pt x="3292" y="1240"/>
                  <a:pt x="3292" y="1239"/>
                </a:cubicBezTo>
                <a:cubicBezTo>
                  <a:pt x="3287" y="1205"/>
                  <a:pt x="3276" y="1183"/>
                  <a:pt x="3290" y="1149"/>
                </a:cubicBezTo>
                <a:cubicBezTo>
                  <a:pt x="3302" y="1122"/>
                  <a:pt x="3309" y="1102"/>
                  <a:pt x="3313" y="1073"/>
                </a:cubicBezTo>
                <a:cubicBezTo>
                  <a:pt x="3315" y="1063"/>
                  <a:pt x="3317" y="1055"/>
                  <a:pt x="3319" y="1048"/>
                </a:cubicBezTo>
                <a:cubicBezTo>
                  <a:pt x="3325" y="1057"/>
                  <a:pt x="3331" y="1067"/>
                  <a:pt x="3336" y="1078"/>
                </a:cubicBezTo>
                <a:cubicBezTo>
                  <a:pt x="3334" y="1084"/>
                  <a:pt x="3330" y="1090"/>
                  <a:pt x="3327" y="1097"/>
                </a:cubicBezTo>
                <a:cubicBezTo>
                  <a:pt x="3314" y="1126"/>
                  <a:pt x="3337" y="1153"/>
                  <a:pt x="3349" y="1179"/>
                </a:cubicBezTo>
                <a:cubicBezTo>
                  <a:pt x="3342" y="1187"/>
                  <a:pt x="3335" y="1194"/>
                  <a:pt x="3327" y="1200"/>
                </a:cubicBezTo>
                <a:close/>
                <a:moveTo>
                  <a:pt x="3352" y="1177"/>
                </a:moveTo>
                <a:cubicBezTo>
                  <a:pt x="3342" y="1150"/>
                  <a:pt x="3325" y="1124"/>
                  <a:pt x="3337" y="1098"/>
                </a:cubicBezTo>
                <a:cubicBezTo>
                  <a:pt x="3339" y="1095"/>
                  <a:pt x="3340" y="1092"/>
                  <a:pt x="3342" y="1090"/>
                </a:cubicBezTo>
                <a:cubicBezTo>
                  <a:pt x="3354" y="1117"/>
                  <a:pt x="3358" y="1143"/>
                  <a:pt x="3358" y="1169"/>
                </a:cubicBezTo>
                <a:cubicBezTo>
                  <a:pt x="3356" y="1172"/>
                  <a:pt x="3354" y="1174"/>
                  <a:pt x="3352" y="1177"/>
                </a:cubicBezTo>
                <a:close/>
                <a:moveTo>
                  <a:pt x="3380" y="1132"/>
                </a:moveTo>
                <a:cubicBezTo>
                  <a:pt x="3379" y="1127"/>
                  <a:pt x="3378" y="1121"/>
                  <a:pt x="3377" y="1116"/>
                </a:cubicBezTo>
                <a:cubicBezTo>
                  <a:pt x="3377" y="1116"/>
                  <a:pt x="3377" y="1116"/>
                  <a:pt x="3377" y="1115"/>
                </a:cubicBezTo>
                <a:cubicBezTo>
                  <a:pt x="3379" y="1113"/>
                  <a:pt x="3382" y="1110"/>
                  <a:pt x="3386" y="1108"/>
                </a:cubicBezTo>
                <a:cubicBezTo>
                  <a:pt x="3385" y="1116"/>
                  <a:pt x="3383" y="1124"/>
                  <a:pt x="3380" y="1132"/>
                </a:cubicBezTo>
                <a:close/>
                <a:moveTo>
                  <a:pt x="3387" y="1101"/>
                </a:moveTo>
                <a:cubicBezTo>
                  <a:pt x="3383" y="1104"/>
                  <a:pt x="3379" y="1106"/>
                  <a:pt x="3375" y="1109"/>
                </a:cubicBezTo>
                <a:cubicBezTo>
                  <a:pt x="3369" y="1083"/>
                  <a:pt x="3356" y="1060"/>
                  <a:pt x="3343" y="1037"/>
                </a:cubicBezTo>
                <a:cubicBezTo>
                  <a:pt x="3351" y="1042"/>
                  <a:pt x="3360" y="1044"/>
                  <a:pt x="3370" y="1044"/>
                </a:cubicBezTo>
                <a:cubicBezTo>
                  <a:pt x="3374" y="1044"/>
                  <a:pt x="3378" y="1043"/>
                  <a:pt x="3382" y="1042"/>
                </a:cubicBezTo>
                <a:cubicBezTo>
                  <a:pt x="3383" y="1050"/>
                  <a:pt x="3384" y="1058"/>
                  <a:pt x="3386" y="1067"/>
                </a:cubicBezTo>
                <a:cubicBezTo>
                  <a:pt x="3388" y="1079"/>
                  <a:pt x="3388" y="1091"/>
                  <a:pt x="3387" y="1101"/>
                </a:cubicBezTo>
                <a:close/>
                <a:moveTo>
                  <a:pt x="3382" y="1036"/>
                </a:moveTo>
                <a:cubicBezTo>
                  <a:pt x="3362" y="1038"/>
                  <a:pt x="3347" y="1035"/>
                  <a:pt x="3334" y="1020"/>
                </a:cubicBezTo>
                <a:cubicBezTo>
                  <a:pt x="3341" y="1009"/>
                  <a:pt x="3351" y="999"/>
                  <a:pt x="3362" y="984"/>
                </a:cubicBezTo>
                <a:cubicBezTo>
                  <a:pt x="3371" y="973"/>
                  <a:pt x="3378" y="961"/>
                  <a:pt x="3383" y="947"/>
                </a:cubicBezTo>
                <a:cubicBezTo>
                  <a:pt x="3394" y="944"/>
                  <a:pt x="3404" y="940"/>
                  <a:pt x="3411" y="936"/>
                </a:cubicBezTo>
                <a:cubicBezTo>
                  <a:pt x="3423" y="959"/>
                  <a:pt x="3413" y="974"/>
                  <a:pt x="3396" y="995"/>
                </a:cubicBezTo>
                <a:cubicBezTo>
                  <a:pt x="3385" y="1011"/>
                  <a:pt x="3382" y="1023"/>
                  <a:pt x="3382" y="1036"/>
                </a:cubicBezTo>
                <a:close/>
                <a:moveTo>
                  <a:pt x="3415" y="1087"/>
                </a:moveTo>
                <a:cubicBezTo>
                  <a:pt x="3413" y="1088"/>
                  <a:pt x="3410" y="1090"/>
                  <a:pt x="3408" y="1091"/>
                </a:cubicBezTo>
                <a:cubicBezTo>
                  <a:pt x="3408" y="1087"/>
                  <a:pt x="3408" y="1083"/>
                  <a:pt x="3408" y="1079"/>
                </a:cubicBezTo>
                <a:cubicBezTo>
                  <a:pt x="3407" y="1070"/>
                  <a:pt x="3403" y="1060"/>
                  <a:pt x="3403" y="1050"/>
                </a:cubicBezTo>
                <a:cubicBezTo>
                  <a:pt x="3403" y="1047"/>
                  <a:pt x="3403" y="1045"/>
                  <a:pt x="3403" y="1043"/>
                </a:cubicBezTo>
                <a:cubicBezTo>
                  <a:pt x="3410" y="1045"/>
                  <a:pt x="3415" y="1050"/>
                  <a:pt x="3422" y="1055"/>
                </a:cubicBezTo>
                <a:cubicBezTo>
                  <a:pt x="3423" y="1056"/>
                  <a:pt x="3425" y="1057"/>
                  <a:pt x="3426" y="1058"/>
                </a:cubicBezTo>
                <a:cubicBezTo>
                  <a:pt x="3429" y="1065"/>
                  <a:pt x="3432" y="1071"/>
                  <a:pt x="3437" y="1077"/>
                </a:cubicBezTo>
                <a:cubicBezTo>
                  <a:pt x="3429" y="1080"/>
                  <a:pt x="3422" y="1084"/>
                  <a:pt x="3415" y="1087"/>
                </a:cubicBezTo>
                <a:close/>
                <a:moveTo>
                  <a:pt x="3442" y="993"/>
                </a:moveTo>
                <a:cubicBezTo>
                  <a:pt x="3450" y="967"/>
                  <a:pt x="3465" y="944"/>
                  <a:pt x="3476" y="920"/>
                </a:cubicBezTo>
                <a:cubicBezTo>
                  <a:pt x="3484" y="930"/>
                  <a:pt x="3493" y="939"/>
                  <a:pt x="3504" y="947"/>
                </a:cubicBezTo>
                <a:cubicBezTo>
                  <a:pt x="3495" y="959"/>
                  <a:pt x="3488" y="972"/>
                  <a:pt x="3482" y="983"/>
                </a:cubicBezTo>
                <a:cubicBezTo>
                  <a:pt x="3476" y="993"/>
                  <a:pt x="3474" y="992"/>
                  <a:pt x="3475" y="1002"/>
                </a:cubicBezTo>
                <a:cubicBezTo>
                  <a:pt x="3477" y="1017"/>
                  <a:pt x="3495" y="1022"/>
                  <a:pt x="3503" y="1031"/>
                </a:cubicBezTo>
                <a:cubicBezTo>
                  <a:pt x="3507" y="1035"/>
                  <a:pt x="3510" y="1039"/>
                  <a:pt x="3512" y="1042"/>
                </a:cubicBezTo>
                <a:cubicBezTo>
                  <a:pt x="3512" y="1043"/>
                  <a:pt x="3511" y="1044"/>
                  <a:pt x="3511" y="1044"/>
                </a:cubicBezTo>
                <a:cubicBezTo>
                  <a:pt x="3505" y="1051"/>
                  <a:pt x="3488" y="1054"/>
                  <a:pt x="3481" y="1057"/>
                </a:cubicBezTo>
                <a:cubicBezTo>
                  <a:pt x="3471" y="1061"/>
                  <a:pt x="3462" y="1065"/>
                  <a:pt x="3453" y="1069"/>
                </a:cubicBezTo>
                <a:cubicBezTo>
                  <a:pt x="3440" y="1046"/>
                  <a:pt x="3435" y="1020"/>
                  <a:pt x="3442" y="993"/>
                </a:cubicBezTo>
                <a:close/>
                <a:moveTo>
                  <a:pt x="3494" y="1145"/>
                </a:moveTo>
                <a:cubicBezTo>
                  <a:pt x="3494" y="1147"/>
                  <a:pt x="3493" y="1149"/>
                  <a:pt x="3492" y="1151"/>
                </a:cubicBezTo>
                <a:cubicBezTo>
                  <a:pt x="3491" y="1146"/>
                  <a:pt x="3490" y="1141"/>
                  <a:pt x="3490" y="1136"/>
                </a:cubicBezTo>
                <a:cubicBezTo>
                  <a:pt x="3490" y="1136"/>
                  <a:pt x="3490" y="1136"/>
                  <a:pt x="3490" y="1135"/>
                </a:cubicBezTo>
                <a:cubicBezTo>
                  <a:pt x="3490" y="1135"/>
                  <a:pt x="3490" y="1135"/>
                  <a:pt x="3490" y="1135"/>
                </a:cubicBezTo>
                <a:cubicBezTo>
                  <a:pt x="3490" y="1134"/>
                  <a:pt x="3490" y="1132"/>
                  <a:pt x="3490" y="1130"/>
                </a:cubicBezTo>
                <a:cubicBezTo>
                  <a:pt x="3492" y="1132"/>
                  <a:pt x="3495" y="1134"/>
                  <a:pt x="3497" y="1135"/>
                </a:cubicBezTo>
                <a:cubicBezTo>
                  <a:pt x="3496" y="1139"/>
                  <a:pt x="3496" y="1142"/>
                  <a:pt x="3494" y="1145"/>
                </a:cubicBezTo>
                <a:close/>
                <a:moveTo>
                  <a:pt x="3499" y="1123"/>
                </a:moveTo>
                <a:cubicBezTo>
                  <a:pt x="3497" y="1121"/>
                  <a:pt x="3494" y="1119"/>
                  <a:pt x="3492" y="1117"/>
                </a:cubicBezTo>
                <a:cubicBezTo>
                  <a:pt x="3494" y="1110"/>
                  <a:pt x="3497" y="1103"/>
                  <a:pt x="3501" y="1097"/>
                </a:cubicBezTo>
                <a:cubicBezTo>
                  <a:pt x="3501" y="1106"/>
                  <a:pt x="3500" y="1114"/>
                  <a:pt x="3499" y="1123"/>
                </a:cubicBezTo>
                <a:close/>
                <a:moveTo>
                  <a:pt x="3504" y="1080"/>
                </a:moveTo>
                <a:cubicBezTo>
                  <a:pt x="3503" y="1084"/>
                  <a:pt x="3502" y="1088"/>
                  <a:pt x="3502" y="1093"/>
                </a:cubicBezTo>
                <a:cubicBezTo>
                  <a:pt x="3496" y="1099"/>
                  <a:pt x="3492" y="1107"/>
                  <a:pt x="3490" y="1116"/>
                </a:cubicBezTo>
                <a:cubicBezTo>
                  <a:pt x="3477" y="1103"/>
                  <a:pt x="3465" y="1089"/>
                  <a:pt x="3455" y="1074"/>
                </a:cubicBezTo>
                <a:cubicBezTo>
                  <a:pt x="3463" y="1070"/>
                  <a:pt x="3471" y="1067"/>
                  <a:pt x="3479" y="1063"/>
                </a:cubicBezTo>
                <a:cubicBezTo>
                  <a:pt x="3490" y="1059"/>
                  <a:pt x="3504" y="1056"/>
                  <a:pt x="3515" y="1049"/>
                </a:cubicBezTo>
                <a:cubicBezTo>
                  <a:pt x="3515" y="1051"/>
                  <a:pt x="3515" y="1052"/>
                  <a:pt x="3516" y="1053"/>
                </a:cubicBezTo>
                <a:cubicBezTo>
                  <a:pt x="3511" y="1061"/>
                  <a:pt x="3506" y="1070"/>
                  <a:pt x="3504" y="1080"/>
                </a:cubicBezTo>
                <a:close/>
                <a:moveTo>
                  <a:pt x="3510" y="1132"/>
                </a:moveTo>
                <a:cubicBezTo>
                  <a:pt x="3511" y="1130"/>
                  <a:pt x="3511" y="1129"/>
                  <a:pt x="3512" y="1127"/>
                </a:cubicBezTo>
                <a:cubicBezTo>
                  <a:pt x="3515" y="1116"/>
                  <a:pt x="3517" y="1106"/>
                  <a:pt x="3521" y="1097"/>
                </a:cubicBezTo>
                <a:cubicBezTo>
                  <a:pt x="3523" y="1100"/>
                  <a:pt x="3525" y="1103"/>
                  <a:pt x="3528" y="1106"/>
                </a:cubicBezTo>
                <a:cubicBezTo>
                  <a:pt x="3526" y="1115"/>
                  <a:pt x="3524" y="1123"/>
                  <a:pt x="3526" y="1133"/>
                </a:cubicBezTo>
                <a:cubicBezTo>
                  <a:pt x="3527" y="1138"/>
                  <a:pt x="3529" y="1143"/>
                  <a:pt x="3532" y="1147"/>
                </a:cubicBezTo>
                <a:cubicBezTo>
                  <a:pt x="3524" y="1143"/>
                  <a:pt x="3517" y="1138"/>
                  <a:pt x="3510" y="1132"/>
                </a:cubicBezTo>
                <a:close/>
                <a:moveTo>
                  <a:pt x="3526" y="1083"/>
                </a:moveTo>
                <a:cubicBezTo>
                  <a:pt x="3527" y="1081"/>
                  <a:pt x="3528" y="1080"/>
                  <a:pt x="3529" y="1079"/>
                </a:cubicBezTo>
                <a:cubicBezTo>
                  <a:pt x="3530" y="1082"/>
                  <a:pt x="3531" y="1086"/>
                  <a:pt x="3531" y="1090"/>
                </a:cubicBezTo>
                <a:cubicBezTo>
                  <a:pt x="3529" y="1087"/>
                  <a:pt x="3527" y="1085"/>
                  <a:pt x="3526" y="1083"/>
                </a:cubicBezTo>
                <a:close/>
                <a:moveTo>
                  <a:pt x="3522" y="1006"/>
                </a:moveTo>
                <a:cubicBezTo>
                  <a:pt x="3515" y="996"/>
                  <a:pt x="3509" y="986"/>
                  <a:pt x="3518" y="972"/>
                </a:cubicBezTo>
                <a:cubicBezTo>
                  <a:pt x="3521" y="968"/>
                  <a:pt x="3525" y="964"/>
                  <a:pt x="3529" y="961"/>
                </a:cubicBezTo>
                <a:cubicBezTo>
                  <a:pt x="3531" y="962"/>
                  <a:pt x="3534" y="963"/>
                  <a:pt x="3536" y="964"/>
                </a:cubicBezTo>
                <a:cubicBezTo>
                  <a:pt x="3537" y="972"/>
                  <a:pt x="3538" y="980"/>
                  <a:pt x="3538" y="988"/>
                </a:cubicBezTo>
                <a:cubicBezTo>
                  <a:pt x="3532" y="993"/>
                  <a:pt x="3526" y="999"/>
                  <a:pt x="3522" y="1006"/>
                </a:cubicBezTo>
                <a:close/>
                <a:moveTo>
                  <a:pt x="3535" y="1067"/>
                </a:moveTo>
                <a:cubicBezTo>
                  <a:pt x="3544" y="1054"/>
                  <a:pt x="3553" y="1044"/>
                  <a:pt x="3558" y="1029"/>
                </a:cubicBezTo>
                <a:cubicBezTo>
                  <a:pt x="3564" y="1015"/>
                  <a:pt x="3565" y="1001"/>
                  <a:pt x="3565" y="987"/>
                </a:cubicBezTo>
                <a:cubicBezTo>
                  <a:pt x="3567" y="986"/>
                  <a:pt x="3569" y="985"/>
                  <a:pt x="3570" y="984"/>
                </a:cubicBezTo>
                <a:cubicBezTo>
                  <a:pt x="3581" y="995"/>
                  <a:pt x="3594" y="1001"/>
                  <a:pt x="3608" y="1005"/>
                </a:cubicBezTo>
                <a:cubicBezTo>
                  <a:pt x="3606" y="1011"/>
                  <a:pt x="3605" y="1018"/>
                  <a:pt x="3603" y="1023"/>
                </a:cubicBezTo>
                <a:cubicBezTo>
                  <a:pt x="3602" y="1027"/>
                  <a:pt x="3604" y="1030"/>
                  <a:pt x="3607" y="1032"/>
                </a:cubicBezTo>
                <a:cubicBezTo>
                  <a:pt x="3600" y="1037"/>
                  <a:pt x="3593" y="1042"/>
                  <a:pt x="3585" y="1047"/>
                </a:cubicBezTo>
                <a:cubicBezTo>
                  <a:pt x="3569" y="1056"/>
                  <a:pt x="3551" y="1061"/>
                  <a:pt x="3534" y="1069"/>
                </a:cubicBezTo>
                <a:cubicBezTo>
                  <a:pt x="3534" y="1069"/>
                  <a:pt x="3535" y="1068"/>
                  <a:pt x="3535" y="1067"/>
                </a:cubicBezTo>
                <a:close/>
                <a:moveTo>
                  <a:pt x="3543" y="1210"/>
                </a:moveTo>
                <a:cubicBezTo>
                  <a:pt x="3546" y="1199"/>
                  <a:pt x="3550" y="1189"/>
                  <a:pt x="3557" y="1180"/>
                </a:cubicBezTo>
                <a:cubicBezTo>
                  <a:pt x="3559" y="1181"/>
                  <a:pt x="3560" y="1182"/>
                  <a:pt x="3562" y="1183"/>
                </a:cubicBezTo>
                <a:cubicBezTo>
                  <a:pt x="3555" y="1192"/>
                  <a:pt x="3549" y="1201"/>
                  <a:pt x="3543" y="1210"/>
                </a:cubicBezTo>
                <a:close/>
                <a:moveTo>
                  <a:pt x="3571" y="1172"/>
                </a:moveTo>
                <a:cubicBezTo>
                  <a:pt x="3570" y="1171"/>
                  <a:pt x="3568" y="1170"/>
                  <a:pt x="3567" y="1169"/>
                </a:cubicBezTo>
                <a:cubicBezTo>
                  <a:pt x="3573" y="1164"/>
                  <a:pt x="3579" y="1160"/>
                  <a:pt x="3585" y="1156"/>
                </a:cubicBezTo>
                <a:cubicBezTo>
                  <a:pt x="3580" y="1161"/>
                  <a:pt x="3575" y="1166"/>
                  <a:pt x="3571" y="1172"/>
                </a:cubicBezTo>
                <a:close/>
                <a:moveTo>
                  <a:pt x="3593" y="1147"/>
                </a:moveTo>
                <a:cubicBezTo>
                  <a:pt x="3588" y="1150"/>
                  <a:pt x="3584" y="1154"/>
                  <a:pt x="3579" y="1157"/>
                </a:cubicBezTo>
                <a:cubicBezTo>
                  <a:pt x="3574" y="1161"/>
                  <a:pt x="3570" y="1164"/>
                  <a:pt x="3566" y="1168"/>
                </a:cubicBezTo>
                <a:cubicBezTo>
                  <a:pt x="3560" y="1164"/>
                  <a:pt x="3554" y="1161"/>
                  <a:pt x="3548" y="1157"/>
                </a:cubicBezTo>
                <a:cubicBezTo>
                  <a:pt x="3546" y="1156"/>
                  <a:pt x="3545" y="1155"/>
                  <a:pt x="3543" y="1154"/>
                </a:cubicBezTo>
                <a:cubicBezTo>
                  <a:pt x="3542" y="1152"/>
                  <a:pt x="3540" y="1150"/>
                  <a:pt x="3539" y="1148"/>
                </a:cubicBezTo>
                <a:cubicBezTo>
                  <a:pt x="3532" y="1135"/>
                  <a:pt x="3533" y="1124"/>
                  <a:pt x="3536" y="1112"/>
                </a:cubicBezTo>
                <a:cubicBezTo>
                  <a:pt x="3557" y="1124"/>
                  <a:pt x="3589" y="1128"/>
                  <a:pt x="3612" y="1128"/>
                </a:cubicBezTo>
                <a:cubicBezTo>
                  <a:pt x="3605" y="1134"/>
                  <a:pt x="3599" y="1141"/>
                  <a:pt x="3593" y="1147"/>
                </a:cubicBezTo>
                <a:close/>
                <a:moveTo>
                  <a:pt x="3654" y="1090"/>
                </a:moveTo>
                <a:cubicBezTo>
                  <a:pt x="3652" y="1093"/>
                  <a:pt x="3650" y="1096"/>
                  <a:pt x="3647" y="1099"/>
                </a:cubicBezTo>
                <a:cubicBezTo>
                  <a:pt x="3637" y="1108"/>
                  <a:pt x="3626" y="1116"/>
                  <a:pt x="3615" y="1126"/>
                </a:cubicBezTo>
                <a:cubicBezTo>
                  <a:pt x="3595" y="1122"/>
                  <a:pt x="3569" y="1119"/>
                  <a:pt x="3554" y="1109"/>
                </a:cubicBezTo>
                <a:cubicBezTo>
                  <a:pt x="3548" y="1105"/>
                  <a:pt x="3544" y="1102"/>
                  <a:pt x="3540" y="1098"/>
                </a:cubicBezTo>
                <a:cubicBezTo>
                  <a:pt x="3540" y="1098"/>
                  <a:pt x="3540" y="1097"/>
                  <a:pt x="3540" y="1096"/>
                </a:cubicBezTo>
                <a:cubicBezTo>
                  <a:pt x="3542" y="1087"/>
                  <a:pt x="3540" y="1081"/>
                  <a:pt x="3535" y="1073"/>
                </a:cubicBezTo>
                <a:cubicBezTo>
                  <a:pt x="3543" y="1070"/>
                  <a:pt x="3551" y="1067"/>
                  <a:pt x="3558" y="1064"/>
                </a:cubicBezTo>
                <a:cubicBezTo>
                  <a:pt x="3578" y="1057"/>
                  <a:pt x="3596" y="1047"/>
                  <a:pt x="3612" y="1034"/>
                </a:cubicBezTo>
                <a:cubicBezTo>
                  <a:pt x="3629" y="1043"/>
                  <a:pt x="3649" y="1063"/>
                  <a:pt x="3657" y="1084"/>
                </a:cubicBezTo>
                <a:cubicBezTo>
                  <a:pt x="3656" y="1086"/>
                  <a:pt x="3655" y="1088"/>
                  <a:pt x="3654" y="1090"/>
                </a:cubicBezTo>
                <a:close/>
                <a:moveTo>
                  <a:pt x="3625" y="1023"/>
                </a:moveTo>
                <a:cubicBezTo>
                  <a:pt x="3627" y="1021"/>
                  <a:pt x="3629" y="1019"/>
                  <a:pt x="3631" y="1016"/>
                </a:cubicBezTo>
                <a:cubicBezTo>
                  <a:pt x="3636" y="1023"/>
                  <a:pt x="3641" y="1029"/>
                  <a:pt x="3646" y="1036"/>
                </a:cubicBezTo>
                <a:cubicBezTo>
                  <a:pt x="3654" y="1045"/>
                  <a:pt x="3659" y="1055"/>
                  <a:pt x="3660" y="1065"/>
                </a:cubicBezTo>
                <a:cubicBezTo>
                  <a:pt x="3649" y="1051"/>
                  <a:pt x="3632" y="1037"/>
                  <a:pt x="3625" y="1023"/>
                </a:cubicBezTo>
                <a:close/>
                <a:moveTo>
                  <a:pt x="3665" y="1072"/>
                </a:moveTo>
                <a:cubicBezTo>
                  <a:pt x="3665" y="1066"/>
                  <a:pt x="3665" y="1060"/>
                  <a:pt x="3662" y="1054"/>
                </a:cubicBezTo>
                <a:cubicBezTo>
                  <a:pt x="3656" y="1038"/>
                  <a:pt x="3643" y="1027"/>
                  <a:pt x="3633" y="1014"/>
                </a:cubicBezTo>
                <a:cubicBezTo>
                  <a:pt x="3635" y="1013"/>
                  <a:pt x="3636" y="1011"/>
                  <a:pt x="3637" y="1010"/>
                </a:cubicBezTo>
                <a:cubicBezTo>
                  <a:pt x="3646" y="1011"/>
                  <a:pt x="3656" y="1011"/>
                  <a:pt x="3665" y="1011"/>
                </a:cubicBezTo>
                <a:cubicBezTo>
                  <a:pt x="3665" y="1013"/>
                  <a:pt x="3665" y="1015"/>
                  <a:pt x="3666" y="1018"/>
                </a:cubicBezTo>
                <a:cubicBezTo>
                  <a:pt x="3670" y="1032"/>
                  <a:pt x="3681" y="1040"/>
                  <a:pt x="3693" y="1047"/>
                </a:cubicBezTo>
                <a:cubicBezTo>
                  <a:pt x="3696" y="1049"/>
                  <a:pt x="3699" y="1050"/>
                  <a:pt x="3701" y="1052"/>
                </a:cubicBezTo>
                <a:cubicBezTo>
                  <a:pt x="3691" y="1062"/>
                  <a:pt x="3680" y="1072"/>
                  <a:pt x="3669" y="1081"/>
                </a:cubicBezTo>
                <a:cubicBezTo>
                  <a:pt x="3668" y="1079"/>
                  <a:pt x="3667" y="1077"/>
                  <a:pt x="3666" y="1074"/>
                </a:cubicBezTo>
                <a:cubicBezTo>
                  <a:pt x="3666" y="1074"/>
                  <a:pt x="3665" y="1073"/>
                  <a:pt x="3665" y="1072"/>
                </a:cubicBezTo>
                <a:close/>
                <a:moveTo>
                  <a:pt x="3705" y="1115"/>
                </a:moveTo>
                <a:cubicBezTo>
                  <a:pt x="3702" y="1122"/>
                  <a:pt x="3700" y="1127"/>
                  <a:pt x="3697" y="1132"/>
                </a:cubicBezTo>
                <a:cubicBezTo>
                  <a:pt x="3685" y="1132"/>
                  <a:pt x="3671" y="1129"/>
                  <a:pt x="3668" y="1117"/>
                </a:cubicBezTo>
                <a:cubicBezTo>
                  <a:pt x="3668" y="1114"/>
                  <a:pt x="3673" y="1109"/>
                  <a:pt x="3672" y="1105"/>
                </a:cubicBezTo>
                <a:cubicBezTo>
                  <a:pt x="3672" y="1102"/>
                  <a:pt x="3672" y="1099"/>
                  <a:pt x="3671" y="1096"/>
                </a:cubicBezTo>
                <a:cubicBezTo>
                  <a:pt x="3685" y="1087"/>
                  <a:pt x="3699" y="1077"/>
                  <a:pt x="3712" y="1067"/>
                </a:cubicBezTo>
                <a:cubicBezTo>
                  <a:pt x="3712" y="1070"/>
                  <a:pt x="3713" y="1073"/>
                  <a:pt x="3713" y="1077"/>
                </a:cubicBezTo>
                <a:cubicBezTo>
                  <a:pt x="3713" y="1089"/>
                  <a:pt x="3709" y="1104"/>
                  <a:pt x="3705" y="1115"/>
                </a:cubicBezTo>
                <a:close/>
                <a:moveTo>
                  <a:pt x="3722" y="1028"/>
                </a:moveTo>
                <a:cubicBezTo>
                  <a:pt x="3719" y="1032"/>
                  <a:pt x="3716" y="1035"/>
                  <a:pt x="3713" y="1038"/>
                </a:cubicBezTo>
                <a:cubicBezTo>
                  <a:pt x="3705" y="1033"/>
                  <a:pt x="3691" y="1029"/>
                  <a:pt x="3687" y="1020"/>
                </a:cubicBezTo>
                <a:cubicBezTo>
                  <a:pt x="3685" y="1017"/>
                  <a:pt x="3685" y="1013"/>
                  <a:pt x="3686" y="1010"/>
                </a:cubicBezTo>
                <a:cubicBezTo>
                  <a:pt x="3694" y="1010"/>
                  <a:pt x="3703" y="1010"/>
                  <a:pt x="3711" y="1010"/>
                </a:cubicBezTo>
                <a:cubicBezTo>
                  <a:pt x="3717" y="1012"/>
                  <a:pt x="3724" y="1014"/>
                  <a:pt x="3730" y="1016"/>
                </a:cubicBezTo>
                <a:cubicBezTo>
                  <a:pt x="3727" y="1020"/>
                  <a:pt x="3725" y="1024"/>
                  <a:pt x="3722" y="1028"/>
                </a:cubicBezTo>
                <a:close/>
                <a:moveTo>
                  <a:pt x="3716" y="1004"/>
                </a:moveTo>
                <a:cubicBezTo>
                  <a:pt x="3709" y="1001"/>
                  <a:pt x="3702" y="998"/>
                  <a:pt x="3696" y="995"/>
                </a:cubicBezTo>
                <a:cubicBezTo>
                  <a:pt x="3696" y="994"/>
                  <a:pt x="3697" y="993"/>
                  <a:pt x="3698" y="992"/>
                </a:cubicBezTo>
                <a:cubicBezTo>
                  <a:pt x="3706" y="994"/>
                  <a:pt x="3714" y="995"/>
                  <a:pt x="3722" y="995"/>
                </a:cubicBezTo>
                <a:cubicBezTo>
                  <a:pt x="3726" y="997"/>
                  <a:pt x="3730" y="1000"/>
                  <a:pt x="3733" y="1004"/>
                </a:cubicBezTo>
                <a:cubicBezTo>
                  <a:pt x="3728" y="1003"/>
                  <a:pt x="3722" y="1003"/>
                  <a:pt x="3716" y="1004"/>
                </a:cubicBezTo>
                <a:close/>
                <a:moveTo>
                  <a:pt x="3707" y="928"/>
                </a:moveTo>
                <a:cubicBezTo>
                  <a:pt x="3718" y="930"/>
                  <a:pt x="3729" y="932"/>
                  <a:pt x="3740" y="934"/>
                </a:cubicBezTo>
                <a:cubicBezTo>
                  <a:pt x="3743" y="941"/>
                  <a:pt x="3745" y="948"/>
                  <a:pt x="3746" y="954"/>
                </a:cubicBezTo>
                <a:cubicBezTo>
                  <a:pt x="3735" y="943"/>
                  <a:pt x="3722" y="935"/>
                  <a:pt x="3707" y="928"/>
                </a:cubicBezTo>
                <a:close/>
                <a:moveTo>
                  <a:pt x="3746" y="1130"/>
                </a:moveTo>
                <a:cubicBezTo>
                  <a:pt x="3747" y="1132"/>
                  <a:pt x="3749" y="1134"/>
                  <a:pt x="3750" y="1136"/>
                </a:cubicBezTo>
                <a:cubicBezTo>
                  <a:pt x="3747" y="1137"/>
                  <a:pt x="3745" y="1138"/>
                  <a:pt x="3743" y="1139"/>
                </a:cubicBezTo>
                <a:cubicBezTo>
                  <a:pt x="3744" y="1136"/>
                  <a:pt x="3745" y="1133"/>
                  <a:pt x="3746" y="1130"/>
                </a:cubicBezTo>
                <a:close/>
                <a:moveTo>
                  <a:pt x="3737" y="1161"/>
                </a:moveTo>
                <a:cubicBezTo>
                  <a:pt x="3739" y="1155"/>
                  <a:pt x="3740" y="1149"/>
                  <a:pt x="3742" y="1142"/>
                </a:cubicBezTo>
                <a:cubicBezTo>
                  <a:pt x="3745" y="1141"/>
                  <a:pt x="3748" y="1140"/>
                  <a:pt x="3751" y="1139"/>
                </a:cubicBezTo>
                <a:cubicBezTo>
                  <a:pt x="3756" y="1147"/>
                  <a:pt x="3760" y="1156"/>
                  <a:pt x="3764" y="1164"/>
                </a:cubicBezTo>
                <a:cubicBezTo>
                  <a:pt x="3768" y="1173"/>
                  <a:pt x="3771" y="1181"/>
                  <a:pt x="3772" y="1189"/>
                </a:cubicBezTo>
                <a:cubicBezTo>
                  <a:pt x="3766" y="1199"/>
                  <a:pt x="3756" y="1207"/>
                  <a:pt x="3740" y="1214"/>
                </a:cubicBezTo>
                <a:cubicBezTo>
                  <a:pt x="3737" y="1214"/>
                  <a:pt x="3735" y="1215"/>
                  <a:pt x="3732" y="1216"/>
                </a:cubicBezTo>
                <a:cubicBezTo>
                  <a:pt x="3732" y="1198"/>
                  <a:pt x="3734" y="1180"/>
                  <a:pt x="3737" y="1161"/>
                </a:cubicBezTo>
                <a:close/>
                <a:moveTo>
                  <a:pt x="3738" y="1262"/>
                </a:moveTo>
                <a:cubicBezTo>
                  <a:pt x="3735" y="1250"/>
                  <a:pt x="3734" y="1238"/>
                  <a:pt x="3733" y="1226"/>
                </a:cubicBezTo>
                <a:cubicBezTo>
                  <a:pt x="3744" y="1222"/>
                  <a:pt x="3756" y="1218"/>
                  <a:pt x="3767" y="1213"/>
                </a:cubicBezTo>
                <a:cubicBezTo>
                  <a:pt x="3769" y="1212"/>
                  <a:pt x="3771" y="1211"/>
                  <a:pt x="3772" y="1211"/>
                </a:cubicBezTo>
                <a:cubicBezTo>
                  <a:pt x="3769" y="1229"/>
                  <a:pt x="3757" y="1245"/>
                  <a:pt x="3738" y="1262"/>
                </a:cubicBezTo>
                <a:close/>
                <a:moveTo>
                  <a:pt x="3790" y="1124"/>
                </a:moveTo>
                <a:cubicBezTo>
                  <a:pt x="3788" y="1134"/>
                  <a:pt x="3787" y="1143"/>
                  <a:pt x="3785" y="1152"/>
                </a:cubicBezTo>
                <a:cubicBezTo>
                  <a:pt x="3782" y="1145"/>
                  <a:pt x="3779" y="1137"/>
                  <a:pt x="3776" y="1130"/>
                </a:cubicBezTo>
                <a:cubicBezTo>
                  <a:pt x="3781" y="1128"/>
                  <a:pt x="3786" y="1125"/>
                  <a:pt x="3790" y="1123"/>
                </a:cubicBezTo>
                <a:cubicBezTo>
                  <a:pt x="3790" y="1123"/>
                  <a:pt x="3790" y="1124"/>
                  <a:pt x="3790" y="1124"/>
                </a:cubicBezTo>
                <a:close/>
                <a:moveTo>
                  <a:pt x="3810" y="1066"/>
                </a:moveTo>
                <a:cubicBezTo>
                  <a:pt x="3807" y="1082"/>
                  <a:pt x="3799" y="1097"/>
                  <a:pt x="3794" y="1112"/>
                </a:cubicBezTo>
                <a:cubicBezTo>
                  <a:pt x="3787" y="1116"/>
                  <a:pt x="3781" y="1120"/>
                  <a:pt x="3774" y="1124"/>
                </a:cubicBezTo>
                <a:cubicBezTo>
                  <a:pt x="3766" y="1102"/>
                  <a:pt x="3762" y="1079"/>
                  <a:pt x="3764" y="1052"/>
                </a:cubicBezTo>
                <a:cubicBezTo>
                  <a:pt x="3765" y="1046"/>
                  <a:pt x="3765" y="1039"/>
                  <a:pt x="3766" y="1032"/>
                </a:cubicBezTo>
                <a:cubicBezTo>
                  <a:pt x="3780" y="1040"/>
                  <a:pt x="3791" y="1050"/>
                  <a:pt x="3805" y="1061"/>
                </a:cubicBezTo>
                <a:cubicBezTo>
                  <a:pt x="3807" y="1062"/>
                  <a:pt x="3809" y="1064"/>
                  <a:pt x="3811" y="1065"/>
                </a:cubicBezTo>
                <a:cubicBezTo>
                  <a:pt x="3810" y="1065"/>
                  <a:pt x="3810" y="1066"/>
                  <a:pt x="3810" y="1066"/>
                </a:cubicBezTo>
                <a:close/>
                <a:moveTo>
                  <a:pt x="3804" y="1049"/>
                </a:moveTo>
                <a:cubicBezTo>
                  <a:pt x="3804" y="1049"/>
                  <a:pt x="3804" y="1049"/>
                  <a:pt x="3804" y="1049"/>
                </a:cubicBezTo>
                <a:cubicBezTo>
                  <a:pt x="3806" y="1049"/>
                  <a:pt x="3809" y="1049"/>
                  <a:pt x="3811" y="1050"/>
                </a:cubicBezTo>
                <a:cubicBezTo>
                  <a:pt x="3811" y="1051"/>
                  <a:pt x="3811" y="1053"/>
                  <a:pt x="3811" y="1055"/>
                </a:cubicBezTo>
                <a:cubicBezTo>
                  <a:pt x="3809" y="1053"/>
                  <a:pt x="3807" y="1051"/>
                  <a:pt x="3804" y="1049"/>
                </a:cubicBezTo>
                <a:close/>
                <a:moveTo>
                  <a:pt x="3824" y="1017"/>
                </a:moveTo>
                <a:cubicBezTo>
                  <a:pt x="3819" y="1009"/>
                  <a:pt x="3815" y="1002"/>
                  <a:pt x="3815" y="983"/>
                </a:cubicBezTo>
                <a:cubicBezTo>
                  <a:pt x="3815" y="968"/>
                  <a:pt x="3820" y="975"/>
                  <a:pt x="3818" y="959"/>
                </a:cubicBezTo>
                <a:cubicBezTo>
                  <a:pt x="3817" y="952"/>
                  <a:pt x="3815" y="946"/>
                  <a:pt x="3812" y="941"/>
                </a:cubicBezTo>
                <a:cubicBezTo>
                  <a:pt x="3816" y="938"/>
                  <a:pt x="3821" y="935"/>
                  <a:pt x="3826" y="932"/>
                </a:cubicBezTo>
                <a:cubicBezTo>
                  <a:pt x="3834" y="939"/>
                  <a:pt x="3841" y="949"/>
                  <a:pt x="3845" y="961"/>
                </a:cubicBezTo>
                <a:cubicBezTo>
                  <a:pt x="3855" y="991"/>
                  <a:pt x="3836" y="1003"/>
                  <a:pt x="3824" y="1017"/>
                </a:cubicBezTo>
                <a:close/>
                <a:moveTo>
                  <a:pt x="3869" y="964"/>
                </a:moveTo>
                <a:cubicBezTo>
                  <a:pt x="3869" y="965"/>
                  <a:pt x="3869" y="966"/>
                  <a:pt x="3868" y="967"/>
                </a:cubicBezTo>
                <a:cubicBezTo>
                  <a:pt x="3867" y="960"/>
                  <a:pt x="3865" y="954"/>
                  <a:pt x="3862" y="948"/>
                </a:cubicBezTo>
                <a:cubicBezTo>
                  <a:pt x="3866" y="950"/>
                  <a:pt x="3871" y="953"/>
                  <a:pt x="3876" y="956"/>
                </a:cubicBezTo>
                <a:cubicBezTo>
                  <a:pt x="3871" y="963"/>
                  <a:pt x="3874" y="952"/>
                  <a:pt x="3869" y="964"/>
                </a:cubicBezTo>
                <a:close/>
                <a:moveTo>
                  <a:pt x="3883" y="922"/>
                </a:moveTo>
                <a:cubicBezTo>
                  <a:pt x="3866" y="911"/>
                  <a:pt x="3849" y="901"/>
                  <a:pt x="3833" y="892"/>
                </a:cubicBezTo>
                <a:cubicBezTo>
                  <a:pt x="3837" y="892"/>
                  <a:pt x="3840" y="892"/>
                  <a:pt x="3843" y="891"/>
                </a:cubicBezTo>
                <a:cubicBezTo>
                  <a:pt x="3845" y="895"/>
                  <a:pt x="3848" y="898"/>
                  <a:pt x="3852" y="901"/>
                </a:cubicBezTo>
                <a:cubicBezTo>
                  <a:pt x="3860" y="907"/>
                  <a:pt x="3871" y="908"/>
                  <a:pt x="3878" y="914"/>
                </a:cubicBezTo>
                <a:cubicBezTo>
                  <a:pt x="3882" y="916"/>
                  <a:pt x="3884" y="919"/>
                  <a:pt x="3885" y="923"/>
                </a:cubicBezTo>
                <a:cubicBezTo>
                  <a:pt x="3884" y="923"/>
                  <a:pt x="3883" y="922"/>
                  <a:pt x="3883" y="922"/>
                </a:cubicBezTo>
                <a:close/>
                <a:moveTo>
                  <a:pt x="3882" y="882"/>
                </a:moveTo>
                <a:cubicBezTo>
                  <a:pt x="3884" y="881"/>
                  <a:pt x="3885" y="881"/>
                  <a:pt x="3887" y="880"/>
                </a:cubicBezTo>
                <a:cubicBezTo>
                  <a:pt x="3888" y="885"/>
                  <a:pt x="3888" y="889"/>
                  <a:pt x="3888" y="894"/>
                </a:cubicBezTo>
                <a:cubicBezTo>
                  <a:pt x="3887" y="889"/>
                  <a:pt x="3884" y="885"/>
                  <a:pt x="3882" y="882"/>
                </a:cubicBezTo>
                <a:close/>
                <a:moveTo>
                  <a:pt x="3890" y="866"/>
                </a:moveTo>
                <a:cubicBezTo>
                  <a:pt x="3888" y="862"/>
                  <a:pt x="3885" y="860"/>
                  <a:pt x="3882" y="857"/>
                </a:cubicBezTo>
                <a:cubicBezTo>
                  <a:pt x="3880" y="855"/>
                  <a:pt x="3878" y="853"/>
                  <a:pt x="3876" y="852"/>
                </a:cubicBezTo>
                <a:cubicBezTo>
                  <a:pt x="3881" y="851"/>
                  <a:pt x="3887" y="849"/>
                  <a:pt x="3892" y="847"/>
                </a:cubicBezTo>
                <a:cubicBezTo>
                  <a:pt x="3893" y="853"/>
                  <a:pt x="3895" y="859"/>
                  <a:pt x="3898" y="865"/>
                </a:cubicBezTo>
                <a:cubicBezTo>
                  <a:pt x="3899" y="867"/>
                  <a:pt x="3901" y="869"/>
                  <a:pt x="3902" y="870"/>
                </a:cubicBezTo>
                <a:cubicBezTo>
                  <a:pt x="3899" y="870"/>
                  <a:pt x="3895" y="871"/>
                  <a:pt x="3892" y="871"/>
                </a:cubicBezTo>
                <a:cubicBezTo>
                  <a:pt x="3892" y="870"/>
                  <a:pt x="3891" y="868"/>
                  <a:pt x="3890" y="866"/>
                </a:cubicBezTo>
                <a:close/>
                <a:moveTo>
                  <a:pt x="3894" y="879"/>
                </a:moveTo>
                <a:cubicBezTo>
                  <a:pt x="3898" y="878"/>
                  <a:pt x="3902" y="877"/>
                  <a:pt x="3905" y="878"/>
                </a:cubicBezTo>
                <a:cubicBezTo>
                  <a:pt x="3906" y="878"/>
                  <a:pt x="3906" y="878"/>
                  <a:pt x="3907" y="878"/>
                </a:cubicBezTo>
                <a:cubicBezTo>
                  <a:pt x="3911" y="884"/>
                  <a:pt x="3913" y="889"/>
                  <a:pt x="3912" y="900"/>
                </a:cubicBezTo>
                <a:cubicBezTo>
                  <a:pt x="3911" y="907"/>
                  <a:pt x="3909" y="914"/>
                  <a:pt x="3905" y="920"/>
                </a:cubicBezTo>
                <a:cubicBezTo>
                  <a:pt x="3901" y="918"/>
                  <a:pt x="3898" y="917"/>
                  <a:pt x="3895" y="913"/>
                </a:cubicBezTo>
                <a:cubicBezTo>
                  <a:pt x="3894" y="909"/>
                  <a:pt x="3893" y="905"/>
                  <a:pt x="3893" y="901"/>
                </a:cubicBezTo>
                <a:cubicBezTo>
                  <a:pt x="3892" y="893"/>
                  <a:pt x="3894" y="886"/>
                  <a:pt x="3894" y="87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27"/>
          <p:cNvSpPr/>
          <p:nvPr/>
        </p:nvSpPr>
        <p:spPr>
          <a:xfrm flipH="1">
            <a:off x="1" y="3982083"/>
            <a:ext cx="3462053" cy="1160261"/>
          </a:xfrm>
          <a:custGeom>
            <a:avLst/>
            <a:gdLst/>
            <a:ahLst/>
            <a:cxnLst/>
            <a:rect l="l" t="t" r="r" b="b"/>
            <a:pathLst>
              <a:path w="5526" h="1849" extrusionOk="0">
                <a:moveTo>
                  <a:pt x="5526" y="484"/>
                </a:moveTo>
                <a:cubicBezTo>
                  <a:pt x="5495" y="485"/>
                  <a:pt x="5458" y="465"/>
                  <a:pt x="5431" y="473"/>
                </a:cubicBezTo>
                <a:cubicBezTo>
                  <a:pt x="5396" y="484"/>
                  <a:pt x="5376" y="535"/>
                  <a:pt x="5344" y="543"/>
                </a:cubicBezTo>
                <a:cubicBezTo>
                  <a:pt x="5309" y="553"/>
                  <a:pt x="5266" y="526"/>
                  <a:pt x="5235" y="535"/>
                </a:cubicBezTo>
                <a:cubicBezTo>
                  <a:pt x="5227" y="537"/>
                  <a:pt x="5219" y="538"/>
                  <a:pt x="5211" y="539"/>
                </a:cubicBezTo>
                <a:cubicBezTo>
                  <a:pt x="5224" y="534"/>
                  <a:pt x="5236" y="527"/>
                  <a:pt x="5247" y="518"/>
                </a:cubicBezTo>
                <a:cubicBezTo>
                  <a:pt x="5259" y="508"/>
                  <a:pt x="5268" y="495"/>
                  <a:pt x="5280" y="484"/>
                </a:cubicBezTo>
                <a:cubicBezTo>
                  <a:pt x="5286" y="478"/>
                  <a:pt x="5293" y="474"/>
                  <a:pt x="5301" y="473"/>
                </a:cubicBezTo>
                <a:cubicBezTo>
                  <a:pt x="5311" y="471"/>
                  <a:pt x="5320" y="469"/>
                  <a:pt x="5330" y="468"/>
                </a:cubicBezTo>
                <a:cubicBezTo>
                  <a:pt x="5331" y="468"/>
                  <a:pt x="5332" y="467"/>
                  <a:pt x="5330" y="466"/>
                </a:cubicBezTo>
                <a:cubicBezTo>
                  <a:pt x="5321" y="464"/>
                  <a:pt x="5312" y="460"/>
                  <a:pt x="5302" y="460"/>
                </a:cubicBezTo>
                <a:cubicBezTo>
                  <a:pt x="5293" y="460"/>
                  <a:pt x="5284" y="464"/>
                  <a:pt x="5276" y="469"/>
                </a:cubicBezTo>
                <a:cubicBezTo>
                  <a:pt x="5262" y="479"/>
                  <a:pt x="5252" y="494"/>
                  <a:pt x="5239" y="505"/>
                </a:cubicBezTo>
                <a:cubicBezTo>
                  <a:pt x="5225" y="517"/>
                  <a:pt x="5210" y="524"/>
                  <a:pt x="5192" y="527"/>
                </a:cubicBezTo>
                <a:cubicBezTo>
                  <a:pt x="5190" y="527"/>
                  <a:pt x="5188" y="527"/>
                  <a:pt x="5185" y="528"/>
                </a:cubicBezTo>
                <a:cubicBezTo>
                  <a:pt x="5186" y="527"/>
                  <a:pt x="5186" y="527"/>
                  <a:pt x="5186" y="527"/>
                </a:cubicBezTo>
                <a:cubicBezTo>
                  <a:pt x="5194" y="520"/>
                  <a:pt x="5202" y="513"/>
                  <a:pt x="5208" y="505"/>
                </a:cubicBezTo>
                <a:cubicBezTo>
                  <a:pt x="5220" y="488"/>
                  <a:pt x="5225" y="469"/>
                  <a:pt x="5228" y="449"/>
                </a:cubicBezTo>
                <a:cubicBezTo>
                  <a:pt x="5233" y="409"/>
                  <a:pt x="5233" y="369"/>
                  <a:pt x="5236" y="328"/>
                </a:cubicBezTo>
                <a:cubicBezTo>
                  <a:pt x="5238" y="304"/>
                  <a:pt x="5239" y="280"/>
                  <a:pt x="5251" y="258"/>
                </a:cubicBezTo>
                <a:cubicBezTo>
                  <a:pt x="5253" y="256"/>
                  <a:pt x="5249" y="254"/>
                  <a:pt x="5248" y="256"/>
                </a:cubicBezTo>
                <a:cubicBezTo>
                  <a:pt x="5237" y="273"/>
                  <a:pt x="5229" y="292"/>
                  <a:pt x="5224" y="312"/>
                </a:cubicBezTo>
                <a:cubicBezTo>
                  <a:pt x="5219" y="332"/>
                  <a:pt x="5219" y="353"/>
                  <a:pt x="5217" y="374"/>
                </a:cubicBezTo>
                <a:cubicBezTo>
                  <a:pt x="5216" y="395"/>
                  <a:pt x="5213" y="415"/>
                  <a:pt x="5210" y="435"/>
                </a:cubicBezTo>
                <a:cubicBezTo>
                  <a:pt x="5208" y="454"/>
                  <a:pt x="5205" y="474"/>
                  <a:pt x="5194" y="490"/>
                </a:cubicBezTo>
                <a:cubicBezTo>
                  <a:pt x="5194" y="491"/>
                  <a:pt x="5193" y="491"/>
                  <a:pt x="5193" y="492"/>
                </a:cubicBezTo>
                <a:cubicBezTo>
                  <a:pt x="5189" y="491"/>
                  <a:pt x="5185" y="490"/>
                  <a:pt x="5181" y="490"/>
                </a:cubicBezTo>
                <a:cubicBezTo>
                  <a:pt x="5180" y="491"/>
                  <a:pt x="5179" y="491"/>
                  <a:pt x="5178" y="491"/>
                </a:cubicBezTo>
                <a:cubicBezTo>
                  <a:pt x="5182" y="477"/>
                  <a:pt x="5186" y="464"/>
                  <a:pt x="5185" y="449"/>
                </a:cubicBezTo>
                <a:cubicBezTo>
                  <a:pt x="5185" y="411"/>
                  <a:pt x="5184" y="372"/>
                  <a:pt x="5189" y="333"/>
                </a:cubicBezTo>
                <a:cubicBezTo>
                  <a:pt x="5192" y="315"/>
                  <a:pt x="5196" y="296"/>
                  <a:pt x="5202" y="278"/>
                </a:cubicBezTo>
                <a:cubicBezTo>
                  <a:pt x="5207" y="259"/>
                  <a:pt x="5215" y="242"/>
                  <a:pt x="5219" y="223"/>
                </a:cubicBezTo>
                <a:cubicBezTo>
                  <a:pt x="5224" y="204"/>
                  <a:pt x="5227" y="186"/>
                  <a:pt x="5229" y="167"/>
                </a:cubicBezTo>
                <a:cubicBezTo>
                  <a:pt x="5231" y="147"/>
                  <a:pt x="5230" y="128"/>
                  <a:pt x="5231" y="108"/>
                </a:cubicBezTo>
                <a:cubicBezTo>
                  <a:pt x="5231" y="89"/>
                  <a:pt x="5232" y="69"/>
                  <a:pt x="5234" y="49"/>
                </a:cubicBezTo>
                <a:cubicBezTo>
                  <a:pt x="5235" y="34"/>
                  <a:pt x="5238" y="16"/>
                  <a:pt x="5233" y="1"/>
                </a:cubicBezTo>
                <a:cubicBezTo>
                  <a:pt x="5232" y="0"/>
                  <a:pt x="5230" y="0"/>
                  <a:pt x="5230" y="1"/>
                </a:cubicBezTo>
                <a:cubicBezTo>
                  <a:pt x="5230" y="32"/>
                  <a:pt x="5222" y="62"/>
                  <a:pt x="5219" y="92"/>
                </a:cubicBezTo>
                <a:cubicBezTo>
                  <a:pt x="5215" y="130"/>
                  <a:pt x="5213" y="169"/>
                  <a:pt x="5205" y="207"/>
                </a:cubicBezTo>
                <a:cubicBezTo>
                  <a:pt x="5201" y="225"/>
                  <a:pt x="5194" y="243"/>
                  <a:pt x="5188" y="261"/>
                </a:cubicBezTo>
                <a:cubicBezTo>
                  <a:pt x="5181" y="279"/>
                  <a:pt x="5176" y="297"/>
                  <a:pt x="5173" y="315"/>
                </a:cubicBezTo>
                <a:cubicBezTo>
                  <a:pt x="5165" y="352"/>
                  <a:pt x="5163" y="389"/>
                  <a:pt x="5164" y="426"/>
                </a:cubicBezTo>
                <a:cubicBezTo>
                  <a:pt x="5164" y="437"/>
                  <a:pt x="5165" y="448"/>
                  <a:pt x="5164" y="458"/>
                </a:cubicBezTo>
                <a:cubicBezTo>
                  <a:pt x="5163" y="469"/>
                  <a:pt x="5159" y="480"/>
                  <a:pt x="5156" y="490"/>
                </a:cubicBezTo>
                <a:cubicBezTo>
                  <a:pt x="5156" y="491"/>
                  <a:pt x="5156" y="492"/>
                  <a:pt x="5156" y="492"/>
                </a:cubicBezTo>
                <a:cubicBezTo>
                  <a:pt x="5155" y="491"/>
                  <a:pt x="5154" y="489"/>
                  <a:pt x="5153" y="488"/>
                </a:cubicBezTo>
                <a:cubicBezTo>
                  <a:pt x="5150" y="479"/>
                  <a:pt x="5148" y="470"/>
                  <a:pt x="5145" y="461"/>
                </a:cubicBezTo>
                <a:cubicBezTo>
                  <a:pt x="5141" y="447"/>
                  <a:pt x="5137" y="431"/>
                  <a:pt x="5136" y="417"/>
                </a:cubicBezTo>
                <a:cubicBezTo>
                  <a:pt x="5136" y="400"/>
                  <a:pt x="5142" y="386"/>
                  <a:pt x="5147" y="371"/>
                </a:cubicBezTo>
                <a:cubicBezTo>
                  <a:pt x="5156" y="338"/>
                  <a:pt x="5161" y="304"/>
                  <a:pt x="5169" y="271"/>
                </a:cubicBezTo>
                <a:cubicBezTo>
                  <a:pt x="5176" y="240"/>
                  <a:pt x="5182" y="209"/>
                  <a:pt x="5179" y="177"/>
                </a:cubicBezTo>
                <a:cubicBezTo>
                  <a:pt x="5177" y="160"/>
                  <a:pt x="5174" y="144"/>
                  <a:pt x="5170" y="127"/>
                </a:cubicBezTo>
                <a:cubicBezTo>
                  <a:pt x="5169" y="119"/>
                  <a:pt x="5167" y="110"/>
                  <a:pt x="5165" y="102"/>
                </a:cubicBezTo>
                <a:cubicBezTo>
                  <a:pt x="5163" y="94"/>
                  <a:pt x="5163" y="87"/>
                  <a:pt x="5161" y="79"/>
                </a:cubicBezTo>
                <a:cubicBezTo>
                  <a:pt x="5161" y="78"/>
                  <a:pt x="5160" y="78"/>
                  <a:pt x="5160" y="78"/>
                </a:cubicBezTo>
                <a:cubicBezTo>
                  <a:pt x="5157" y="84"/>
                  <a:pt x="5157" y="90"/>
                  <a:pt x="5155" y="96"/>
                </a:cubicBezTo>
                <a:cubicBezTo>
                  <a:pt x="5153" y="103"/>
                  <a:pt x="5154" y="111"/>
                  <a:pt x="5155" y="118"/>
                </a:cubicBezTo>
                <a:cubicBezTo>
                  <a:pt x="5156" y="133"/>
                  <a:pt x="5160" y="147"/>
                  <a:pt x="5162" y="162"/>
                </a:cubicBezTo>
                <a:cubicBezTo>
                  <a:pt x="5167" y="194"/>
                  <a:pt x="5163" y="227"/>
                  <a:pt x="5155" y="258"/>
                </a:cubicBezTo>
                <a:cubicBezTo>
                  <a:pt x="5148" y="287"/>
                  <a:pt x="5143" y="315"/>
                  <a:pt x="5136" y="344"/>
                </a:cubicBezTo>
                <a:cubicBezTo>
                  <a:pt x="5136" y="343"/>
                  <a:pt x="5134" y="342"/>
                  <a:pt x="5134" y="343"/>
                </a:cubicBezTo>
                <a:cubicBezTo>
                  <a:pt x="5127" y="356"/>
                  <a:pt x="5122" y="370"/>
                  <a:pt x="5120" y="385"/>
                </a:cubicBezTo>
                <a:cubicBezTo>
                  <a:pt x="5117" y="400"/>
                  <a:pt x="5118" y="416"/>
                  <a:pt x="5118" y="431"/>
                </a:cubicBezTo>
                <a:cubicBezTo>
                  <a:pt x="5118" y="436"/>
                  <a:pt x="5117" y="441"/>
                  <a:pt x="5117" y="446"/>
                </a:cubicBezTo>
                <a:cubicBezTo>
                  <a:pt x="5117" y="445"/>
                  <a:pt x="5116" y="444"/>
                  <a:pt x="5116" y="444"/>
                </a:cubicBezTo>
                <a:cubicBezTo>
                  <a:pt x="5111" y="436"/>
                  <a:pt x="5107" y="428"/>
                  <a:pt x="5104" y="420"/>
                </a:cubicBezTo>
                <a:cubicBezTo>
                  <a:pt x="5100" y="412"/>
                  <a:pt x="5098" y="405"/>
                  <a:pt x="5097" y="397"/>
                </a:cubicBezTo>
                <a:cubicBezTo>
                  <a:pt x="5098" y="385"/>
                  <a:pt x="5100" y="373"/>
                  <a:pt x="5102" y="361"/>
                </a:cubicBezTo>
                <a:cubicBezTo>
                  <a:pt x="5105" y="348"/>
                  <a:pt x="5110" y="334"/>
                  <a:pt x="5112" y="320"/>
                </a:cubicBezTo>
                <a:cubicBezTo>
                  <a:pt x="5115" y="306"/>
                  <a:pt x="5116" y="292"/>
                  <a:pt x="5116" y="278"/>
                </a:cubicBezTo>
                <a:cubicBezTo>
                  <a:pt x="5117" y="264"/>
                  <a:pt x="5115" y="250"/>
                  <a:pt x="5115" y="235"/>
                </a:cubicBezTo>
                <a:cubicBezTo>
                  <a:pt x="5114" y="221"/>
                  <a:pt x="5114" y="207"/>
                  <a:pt x="5114" y="192"/>
                </a:cubicBezTo>
                <a:cubicBezTo>
                  <a:pt x="5115" y="181"/>
                  <a:pt x="5116" y="167"/>
                  <a:pt x="5111" y="157"/>
                </a:cubicBezTo>
                <a:cubicBezTo>
                  <a:pt x="5111" y="156"/>
                  <a:pt x="5110" y="156"/>
                  <a:pt x="5110" y="157"/>
                </a:cubicBezTo>
                <a:cubicBezTo>
                  <a:pt x="5111" y="179"/>
                  <a:pt x="5106" y="202"/>
                  <a:pt x="5106" y="224"/>
                </a:cubicBezTo>
                <a:cubicBezTo>
                  <a:pt x="5105" y="253"/>
                  <a:pt x="5106" y="281"/>
                  <a:pt x="5102" y="309"/>
                </a:cubicBezTo>
                <a:cubicBezTo>
                  <a:pt x="5100" y="319"/>
                  <a:pt x="5098" y="329"/>
                  <a:pt x="5095" y="339"/>
                </a:cubicBezTo>
                <a:cubicBezTo>
                  <a:pt x="5095" y="336"/>
                  <a:pt x="5095" y="333"/>
                  <a:pt x="5094" y="329"/>
                </a:cubicBezTo>
                <a:cubicBezTo>
                  <a:pt x="5093" y="318"/>
                  <a:pt x="5090" y="306"/>
                  <a:pt x="5089" y="295"/>
                </a:cubicBezTo>
                <a:cubicBezTo>
                  <a:pt x="5089" y="292"/>
                  <a:pt x="5086" y="292"/>
                  <a:pt x="5086" y="294"/>
                </a:cubicBezTo>
                <a:cubicBezTo>
                  <a:pt x="5083" y="314"/>
                  <a:pt x="5084" y="333"/>
                  <a:pt x="5081" y="352"/>
                </a:cubicBezTo>
                <a:cubicBezTo>
                  <a:pt x="5080" y="370"/>
                  <a:pt x="5079" y="388"/>
                  <a:pt x="5082" y="406"/>
                </a:cubicBezTo>
                <a:cubicBezTo>
                  <a:pt x="5081" y="428"/>
                  <a:pt x="5081" y="450"/>
                  <a:pt x="5083" y="472"/>
                </a:cubicBezTo>
                <a:cubicBezTo>
                  <a:pt x="5083" y="480"/>
                  <a:pt x="5084" y="488"/>
                  <a:pt x="5084" y="496"/>
                </a:cubicBezTo>
                <a:cubicBezTo>
                  <a:pt x="5084" y="504"/>
                  <a:pt x="5082" y="511"/>
                  <a:pt x="5080" y="519"/>
                </a:cubicBezTo>
                <a:cubicBezTo>
                  <a:pt x="5080" y="520"/>
                  <a:pt x="5080" y="520"/>
                  <a:pt x="5080" y="521"/>
                </a:cubicBezTo>
                <a:cubicBezTo>
                  <a:pt x="5079" y="520"/>
                  <a:pt x="5079" y="519"/>
                  <a:pt x="5078" y="518"/>
                </a:cubicBezTo>
                <a:cubicBezTo>
                  <a:pt x="5076" y="511"/>
                  <a:pt x="5073" y="505"/>
                  <a:pt x="5071" y="499"/>
                </a:cubicBezTo>
                <a:cubicBezTo>
                  <a:pt x="5068" y="488"/>
                  <a:pt x="5064" y="477"/>
                  <a:pt x="5063" y="466"/>
                </a:cubicBezTo>
                <a:cubicBezTo>
                  <a:pt x="5062" y="455"/>
                  <a:pt x="5066" y="444"/>
                  <a:pt x="5068" y="432"/>
                </a:cubicBezTo>
                <a:cubicBezTo>
                  <a:pt x="5073" y="408"/>
                  <a:pt x="5075" y="382"/>
                  <a:pt x="5079" y="358"/>
                </a:cubicBezTo>
                <a:cubicBezTo>
                  <a:pt x="5083" y="335"/>
                  <a:pt x="5085" y="312"/>
                  <a:pt x="5082" y="288"/>
                </a:cubicBezTo>
                <a:cubicBezTo>
                  <a:pt x="5080" y="276"/>
                  <a:pt x="5077" y="264"/>
                  <a:pt x="5074" y="252"/>
                </a:cubicBezTo>
                <a:cubicBezTo>
                  <a:pt x="5072" y="246"/>
                  <a:pt x="5071" y="240"/>
                  <a:pt x="5069" y="234"/>
                </a:cubicBezTo>
                <a:cubicBezTo>
                  <a:pt x="5067" y="228"/>
                  <a:pt x="5066" y="223"/>
                  <a:pt x="5065" y="217"/>
                </a:cubicBezTo>
                <a:cubicBezTo>
                  <a:pt x="5065" y="217"/>
                  <a:pt x="5064" y="217"/>
                  <a:pt x="5064" y="217"/>
                </a:cubicBezTo>
                <a:cubicBezTo>
                  <a:pt x="5063" y="221"/>
                  <a:pt x="5062" y="226"/>
                  <a:pt x="5062" y="230"/>
                </a:cubicBezTo>
                <a:cubicBezTo>
                  <a:pt x="5061" y="236"/>
                  <a:pt x="5061" y="241"/>
                  <a:pt x="5062" y="246"/>
                </a:cubicBezTo>
                <a:cubicBezTo>
                  <a:pt x="5064" y="257"/>
                  <a:pt x="5067" y="267"/>
                  <a:pt x="5069" y="278"/>
                </a:cubicBezTo>
                <a:cubicBezTo>
                  <a:pt x="5074" y="301"/>
                  <a:pt x="5073" y="326"/>
                  <a:pt x="5069" y="349"/>
                </a:cubicBezTo>
                <a:cubicBezTo>
                  <a:pt x="5065" y="374"/>
                  <a:pt x="5062" y="398"/>
                  <a:pt x="5058" y="423"/>
                </a:cubicBezTo>
                <a:cubicBezTo>
                  <a:pt x="5056" y="435"/>
                  <a:pt x="5052" y="446"/>
                  <a:pt x="5051" y="458"/>
                </a:cubicBezTo>
                <a:cubicBezTo>
                  <a:pt x="5051" y="469"/>
                  <a:pt x="5054" y="480"/>
                  <a:pt x="5057" y="490"/>
                </a:cubicBezTo>
                <a:cubicBezTo>
                  <a:pt x="5058" y="494"/>
                  <a:pt x="5059" y="498"/>
                  <a:pt x="5060" y="501"/>
                </a:cubicBezTo>
                <a:cubicBezTo>
                  <a:pt x="5060" y="501"/>
                  <a:pt x="5060" y="501"/>
                  <a:pt x="5060" y="501"/>
                </a:cubicBezTo>
                <a:cubicBezTo>
                  <a:pt x="5055" y="497"/>
                  <a:pt x="5053" y="492"/>
                  <a:pt x="5050" y="487"/>
                </a:cubicBezTo>
                <a:cubicBezTo>
                  <a:pt x="5047" y="482"/>
                  <a:pt x="5043" y="476"/>
                  <a:pt x="5040" y="470"/>
                </a:cubicBezTo>
                <a:cubicBezTo>
                  <a:pt x="5034" y="457"/>
                  <a:pt x="5032" y="442"/>
                  <a:pt x="5031" y="427"/>
                </a:cubicBezTo>
                <a:cubicBezTo>
                  <a:pt x="5031" y="419"/>
                  <a:pt x="5031" y="412"/>
                  <a:pt x="5030" y="404"/>
                </a:cubicBezTo>
                <a:cubicBezTo>
                  <a:pt x="5028" y="396"/>
                  <a:pt x="5025" y="388"/>
                  <a:pt x="5025" y="379"/>
                </a:cubicBezTo>
                <a:cubicBezTo>
                  <a:pt x="5025" y="377"/>
                  <a:pt x="5022" y="377"/>
                  <a:pt x="5022" y="379"/>
                </a:cubicBezTo>
                <a:cubicBezTo>
                  <a:pt x="5021" y="393"/>
                  <a:pt x="5022" y="408"/>
                  <a:pt x="5022" y="422"/>
                </a:cubicBezTo>
                <a:cubicBezTo>
                  <a:pt x="5021" y="435"/>
                  <a:pt x="5021" y="449"/>
                  <a:pt x="5025" y="462"/>
                </a:cubicBezTo>
                <a:cubicBezTo>
                  <a:pt x="5028" y="474"/>
                  <a:pt x="5035" y="484"/>
                  <a:pt x="5041" y="496"/>
                </a:cubicBezTo>
                <a:cubicBezTo>
                  <a:pt x="5044" y="501"/>
                  <a:pt x="5047" y="506"/>
                  <a:pt x="5051" y="510"/>
                </a:cubicBezTo>
                <a:cubicBezTo>
                  <a:pt x="5056" y="514"/>
                  <a:pt x="5061" y="517"/>
                  <a:pt x="5065" y="522"/>
                </a:cubicBezTo>
                <a:cubicBezTo>
                  <a:pt x="5066" y="524"/>
                  <a:pt x="5068" y="526"/>
                  <a:pt x="5069" y="528"/>
                </a:cubicBezTo>
                <a:cubicBezTo>
                  <a:pt x="5070" y="533"/>
                  <a:pt x="5072" y="538"/>
                  <a:pt x="5073" y="543"/>
                </a:cubicBezTo>
                <a:cubicBezTo>
                  <a:pt x="5073" y="545"/>
                  <a:pt x="5073" y="548"/>
                  <a:pt x="5073" y="550"/>
                </a:cubicBezTo>
                <a:cubicBezTo>
                  <a:pt x="5073" y="553"/>
                  <a:pt x="5072" y="555"/>
                  <a:pt x="5072" y="558"/>
                </a:cubicBezTo>
                <a:cubicBezTo>
                  <a:pt x="5071" y="560"/>
                  <a:pt x="5073" y="563"/>
                  <a:pt x="5075" y="564"/>
                </a:cubicBezTo>
                <a:cubicBezTo>
                  <a:pt x="5061" y="571"/>
                  <a:pt x="5047" y="577"/>
                  <a:pt x="5033" y="581"/>
                </a:cubicBezTo>
                <a:cubicBezTo>
                  <a:pt x="4998" y="591"/>
                  <a:pt x="4964" y="600"/>
                  <a:pt x="4934" y="611"/>
                </a:cubicBezTo>
                <a:cubicBezTo>
                  <a:pt x="4899" y="623"/>
                  <a:pt x="4868" y="643"/>
                  <a:pt x="4839" y="658"/>
                </a:cubicBezTo>
                <a:cubicBezTo>
                  <a:pt x="4808" y="675"/>
                  <a:pt x="4786" y="707"/>
                  <a:pt x="4762" y="730"/>
                </a:cubicBezTo>
                <a:cubicBezTo>
                  <a:pt x="4739" y="750"/>
                  <a:pt x="4700" y="747"/>
                  <a:pt x="4664" y="763"/>
                </a:cubicBezTo>
                <a:cubicBezTo>
                  <a:pt x="4635" y="776"/>
                  <a:pt x="4620" y="831"/>
                  <a:pt x="4585" y="842"/>
                </a:cubicBezTo>
                <a:cubicBezTo>
                  <a:pt x="4554" y="853"/>
                  <a:pt x="4511" y="833"/>
                  <a:pt x="4477" y="843"/>
                </a:cubicBezTo>
                <a:cubicBezTo>
                  <a:pt x="4444" y="852"/>
                  <a:pt x="4405" y="842"/>
                  <a:pt x="4372" y="851"/>
                </a:cubicBezTo>
                <a:cubicBezTo>
                  <a:pt x="4338" y="860"/>
                  <a:pt x="4309" y="885"/>
                  <a:pt x="4276" y="895"/>
                </a:cubicBezTo>
                <a:cubicBezTo>
                  <a:pt x="4242" y="904"/>
                  <a:pt x="4201" y="894"/>
                  <a:pt x="4170" y="905"/>
                </a:cubicBezTo>
                <a:cubicBezTo>
                  <a:pt x="4135" y="917"/>
                  <a:pt x="4110" y="955"/>
                  <a:pt x="4082" y="969"/>
                </a:cubicBezTo>
                <a:cubicBezTo>
                  <a:pt x="4047" y="986"/>
                  <a:pt x="4031" y="1021"/>
                  <a:pt x="4011" y="1043"/>
                </a:cubicBezTo>
                <a:cubicBezTo>
                  <a:pt x="3986" y="1072"/>
                  <a:pt x="3968" y="1106"/>
                  <a:pt x="3944" y="1126"/>
                </a:cubicBezTo>
                <a:cubicBezTo>
                  <a:pt x="3917" y="1149"/>
                  <a:pt x="3886" y="1171"/>
                  <a:pt x="3856" y="1188"/>
                </a:cubicBezTo>
                <a:cubicBezTo>
                  <a:pt x="3829" y="1204"/>
                  <a:pt x="3783" y="1191"/>
                  <a:pt x="3749" y="1206"/>
                </a:cubicBezTo>
                <a:cubicBezTo>
                  <a:pt x="3720" y="1219"/>
                  <a:pt x="3696" y="1248"/>
                  <a:pt x="3661" y="1264"/>
                </a:cubicBezTo>
                <a:cubicBezTo>
                  <a:pt x="3633" y="1276"/>
                  <a:pt x="3583" y="1248"/>
                  <a:pt x="3548" y="1264"/>
                </a:cubicBezTo>
                <a:cubicBezTo>
                  <a:pt x="3517" y="1278"/>
                  <a:pt x="3497" y="1307"/>
                  <a:pt x="3466" y="1316"/>
                </a:cubicBezTo>
                <a:cubicBezTo>
                  <a:pt x="3434" y="1326"/>
                  <a:pt x="3401" y="1316"/>
                  <a:pt x="3369" y="1322"/>
                </a:cubicBezTo>
                <a:cubicBezTo>
                  <a:pt x="3337" y="1328"/>
                  <a:pt x="3314" y="1387"/>
                  <a:pt x="3280" y="1391"/>
                </a:cubicBezTo>
                <a:cubicBezTo>
                  <a:pt x="3249" y="1395"/>
                  <a:pt x="3213" y="1369"/>
                  <a:pt x="3179" y="1374"/>
                </a:cubicBezTo>
                <a:cubicBezTo>
                  <a:pt x="3168" y="1375"/>
                  <a:pt x="3158" y="1380"/>
                  <a:pt x="3148" y="1386"/>
                </a:cubicBezTo>
                <a:cubicBezTo>
                  <a:pt x="3150" y="1374"/>
                  <a:pt x="3154" y="1363"/>
                  <a:pt x="3162" y="1353"/>
                </a:cubicBezTo>
                <a:cubicBezTo>
                  <a:pt x="3165" y="1349"/>
                  <a:pt x="3170" y="1344"/>
                  <a:pt x="3173" y="1340"/>
                </a:cubicBezTo>
                <a:cubicBezTo>
                  <a:pt x="3175" y="1337"/>
                  <a:pt x="3176" y="1335"/>
                  <a:pt x="3177" y="1332"/>
                </a:cubicBezTo>
                <a:cubicBezTo>
                  <a:pt x="3177" y="1329"/>
                  <a:pt x="3178" y="1327"/>
                  <a:pt x="3178" y="1324"/>
                </a:cubicBezTo>
                <a:cubicBezTo>
                  <a:pt x="3177" y="1324"/>
                  <a:pt x="3177" y="1324"/>
                  <a:pt x="3177" y="1324"/>
                </a:cubicBezTo>
                <a:cubicBezTo>
                  <a:pt x="3175" y="1327"/>
                  <a:pt x="3173" y="1329"/>
                  <a:pt x="3171" y="1331"/>
                </a:cubicBezTo>
                <a:cubicBezTo>
                  <a:pt x="3169" y="1334"/>
                  <a:pt x="3166" y="1337"/>
                  <a:pt x="3164" y="1339"/>
                </a:cubicBezTo>
                <a:cubicBezTo>
                  <a:pt x="3159" y="1344"/>
                  <a:pt x="3155" y="1349"/>
                  <a:pt x="3151" y="1355"/>
                </a:cubicBezTo>
                <a:cubicBezTo>
                  <a:pt x="3144" y="1366"/>
                  <a:pt x="3141" y="1378"/>
                  <a:pt x="3138" y="1391"/>
                </a:cubicBezTo>
                <a:cubicBezTo>
                  <a:pt x="3138" y="1391"/>
                  <a:pt x="3138" y="1392"/>
                  <a:pt x="3138" y="1392"/>
                </a:cubicBezTo>
                <a:cubicBezTo>
                  <a:pt x="3137" y="1393"/>
                  <a:pt x="3137" y="1393"/>
                  <a:pt x="3136" y="1394"/>
                </a:cubicBezTo>
                <a:cubicBezTo>
                  <a:pt x="3136" y="1391"/>
                  <a:pt x="3137" y="1389"/>
                  <a:pt x="3138" y="1387"/>
                </a:cubicBezTo>
                <a:cubicBezTo>
                  <a:pt x="3140" y="1377"/>
                  <a:pt x="3144" y="1367"/>
                  <a:pt x="3147" y="1357"/>
                </a:cubicBezTo>
                <a:cubicBezTo>
                  <a:pt x="3147" y="1356"/>
                  <a:pt x="3145" y="1355"/>
                  <a:pt x="3144" y="1356"/>
                </a:cubicBezTo>
                <a:cubicBezTo>
                  <a:pt x="3142" y="1362"/>
                  <a:pt x="3137" y="1367"/>
                  <a:pt x="3134" y="1372"/>
                </a:cubicBezTo>
                <a:cubicBezTo>
                  <a:pt x="3133" y="1374"/>
                  <a:pt x="3132" y="1375"/>
                  <a:pt x="3131" y="1377"/>
                </a:cubicBezTo>
                <a:cubicBezTo>
                  <a:pt x="3132" y="1371"/>
                  <a:pt x="3132" y="1365"/>
                  <a:pt x="3133" y="1360"/>
                </a:cubicBezTo>
                <a:cubicBezTo>
                  <a:pt x="3134" y="1356"/>
                  <a:pt x="3135" y="1352"/>
                  <a:pt x="3136" y="1348"/>
                </a:cubicBezTo>
                <a:cubicBezTo>
                  <a:pt x="3137" y="1346"/>
                  <a:pt x="3139" y="1343"/>
                  <a:pt x="3141" y="1341"/>
                </a:cubicBezTo>
                <a:cubicBezTo>
                  <a:pt x="3144" y="1336"/>
                  <a:pt x="3147" y="1332"/>
                  <a:pt x="3153" y="1329"/>
                </a:cubicBezTo>
                <a:cubicBezTo>
                  <a:pt x="3159" y="1325"/>
                  <a:pt x="3165" y="1322"/>
                  <a:pt x="3171" y="1318"/>
                </a:cubicBezTo>
                <a:cubicBezTo>
                  <a:pt x="3172" y="1318"/>
                  <a:pt x="3172" y="1317"/>
                  <a:pt x="3171" y="1317"/>
                </a:cubicBezTo>
                <a:cubicBezTo>
                  <a:pt x="3165" y="1319"/>
                  <a:pt x="3157" y="1320"/>
                  <a:pt x="3151" y="1322"/>
                </a:cubicBezTo>
                <a:cubicBezTo>
                  <a:pt x="3148" y="1323"/>
                  <a:pt x="3146" y="1325"/>
                  <a:pt x="3144" y="1326"/>
                </a:cubicBezTo>
                <a:cubicBezTo>
                  <a:pt x="3145" y="1323"/>
                  <a:pt x="3147" y="1319"/>
                  <a:pt x="3148" y="1316"/>
                </a:cubicBezTo>
                <a:cubicBezTo>
                  <a:pt x="3152" y="1305"/>
                  <a:pt x="3154" y="1292"/>
                  <a:pt x="3159" y="1281"/>
                </a:cubicBezTo>
                <a:cubicBezTo>
                  <a:pt x="3160" y="1281"/>
                  <a:pt x="3159" y="1280"/>
                  <a:pt x="3158" y="1281"/>
                </a:cubicBezTo>
                <a:cubicBezTo>
                  <a:pt x="3153" y="1284"/>
                  <a:pt x="3151" y="1292"/>
                  <a:pt x="3149" y="1297"/>
                </a:cubicBezTo>
                <a:cubicBezTo>
                  <a:pt x="3146" y="1305"/>
                  <a:pt x="3143" y="1312"/>
                  <a:pt x="3139" y="1319"/>
                </a:cubicBezTo>
                <a:cubicBezTo>
                  <a:pt x="3136" y="1326"/>
                  <a:pt x="3132" y="1333"/>
                  <a:pt x="3129" y="1340"/>
                </a:cubicBezTo>
                <a:cubicBezTo>
                  <a:pt x="3129" y="1341"/>
                  <a:pt x="3129" y="1342"/>
                  <a:pt x="3129" y="1343"/>
                </a:cubicBezTo>
                <a:cubicBezTo>
                  <a:pt x="3124" y="1350"/>
                  <a:pt x="3121" y="1357"/>
                  <a:pt x="3117" y="1363"/>
                </a:cubicBezTo>
                <a:cubicBezTo>
                  <a:pt x="3113" y="1368"/>
                  <a:pt x="3109" y="1372"/>
                  <a:pt x="3105" y="1376"/>
                </a:cubicBezTo>
                <a:cubicBezTo>
                  <a:pt x="3105" y="1373"/>
                  <a:pt x="3104" y="1370"/>
                  <a:pt x="3104" y="1368"/>
                </a:cubicBezTo>
                <a:cubicBezTo>
                  <a:pt x="3104" y="1367"/>
                  <a:pt x="3103" y="1367"/>
                  <a:pt x="3102" y="1367"/>
                </a:cubicBezTo>
                <a:cubicBezTo>
                  <a:pt x="3104" y="1351"/>
                  <a:pt x="3106" y="1335"/>
                  <a:pt x="3107" y="1319"/>
                </a:cubicBezTo>
                <a:cubicBezTo>
                  <a:pt x="3109" y="1301"/>
                  <a:pt x="3112" y="1283"/>
                  <a:pt x="3123" y="1268"/>
                </a:cubicBezTo>
                <a:cubicBezTo>
                  <a:pt x="3127" y="1262"/>
                  <a:pt x="3132" y="1256"/>
                  <a:pt x="3137" y="1249"/>
                </a:cubicBezTo>
                <a:cubicBezTo>
                  <a:pt x="3139" y="1245"/>
                  <a:pt x="3141" y="1242"/>
                  <a:pt x="3141" y="1238"/>
                </a:cubicBezTo>
                <a:cubicBezTo>
                  <a:pt x="3141" y="1234"/>
                  <a:pt x="3142" y="1231"/>
                  <a:pt x="3141" y="1227"/>
                </a:cubicBezTo>
                <a:cubicBezTo>
                  <a:pt x="3140" y="1227"/>
                  <a:pt x="3140" y="1227"/>
                  <a:pt x="3140" y="1227"/>
                </a:cubicBezTo>
                <a:cubicBezTo>
                  <a:pt x="3138" y="1231"/>
                  <a:pt x="3136" y="1234"/>
                  <a:pt x="3133" y="1238"/>
                </a:cubicBezTo>
                <a:cubicBezTo>
                  <a:pt x="3130" y="1241"/>
                  <a:pt x="3127" y="1245"/>
                  <a:pt x="3124" y="1249"/>
                </a:cubicBezTo>
                <a:cubicBezTo>
                  <a:pt x="3118" y="1256"/>
                  <a:pt x="3112" y="1263"/>
                  <a:pt x="3108" y="1271"/>
                </a:cubicBezTo>
                <a:cubicBezTo>
                  <a:pt x="3099" y="1287"/>
                  <a:pt x="3097" y="1304"/>
                  <a:pt x="3095" y="1321"/>
                </a:cubicBezTo>
                <a:cubicBezTo>
                  <a:pt x="3095" y="1323"/>
                  <a:pt x="3095" y="1325"/>
                  <a:pt x="3094" y="1327"/>
                </a:cubicBezTo>
                <a:cubicBezTo>
                  <a:pt x="3091" y="1315"/>
                  <a:pt x="3087" y="1303"/>
                  <a:pt x="3083" y="1291"/>
                </a:cubicBezTo>
                <a:cubicBezTo>
                  <a:pt x="3083" y="1287"/>
                  <a:pt x="3083" y="1283"/>
                  <a:pt x="3084" y="1279"/>
                </a:cubicBezTo>
                <a:cubicBezTo>
                  <a:pt x="3086" y="1258"/>
                  <a:pt x="3093" y="1238"/>
                  <a:pt x="3098" y="1217"/>
                </a:cubicBezTo>
                <a:cubicBezTo>
                  <a:pt x="3103" y="1201"/>
                  <a:pt x="3103" y="1184"/>
                  <a:pt x="3110" y="1169"/>
                </a:cubicBezTo>
                <a:cubicBezTo>
                  <a:pt x="3110" y="1168"/>
                  <a:pt x="3108" y="1167"/>
                  <a:pt x="3108" y="1168"/>
                </a:cubicBezTo>
                <a:cubicBezTo>
                  <a:pt x="3101" y="1173"/>
                  <a:pt x="3099" y="1184"/>
                  <a:pt x="3097" y="1192"/>
                </a:cubicBezTo>
                <a:cubicBezTo>
                  <a:pt x="3094" y="1202"/>
                  <a:pt x="3090" y="1212"/>
                  <a:pt x="3087" y="1222"/>
                </a:cubicBezTo>
                <a:cubicBezTo>
                  <a:pt x="3083" y="1232"/>
                  <a:pt x="3079" y="1242"/>
                  <a:pt x="3076" y="1252"/>
                </a:cubicBezTo>
                <a:cubicBezTo>
                  <a:pt x="3075" y="1255"/>
                  <a:pt x="3074" y="1258"/>
                  <a:pt x="3074" y="1261"/>
                </a:cubicBezTo>
                <a:cubicBezTo>
                  <a:pt x="3072" y="1253"/>
                  <a:pt x="3071" y="1245"/>
                  <a:pt x="3073" y="1236"/>
                </a:cubicBezTo>
                <a:cubicBezTo>
                  <a:pt x="3074" y="1234"/>
                  <a:pt x="3071" y="1234"/>
                  <a:pt x="3071" y="1236"/>
                </a:cubicBezTo>
                <a:cubicBezTo>
                  <a:pt x="3067" y="1247"/>
                  <a:pt x="3065" y="1259"/>
                  <a:pt x="3066" y="1270"/>
                </a:cubicBezTo>
                <a:cubicBezTo>
                  <a:pt x="3066" y="1277"/>
                  <a:pt x="3068" y="1284"/>
                  <a:pt x="3070" y="1291"/>
                </a:cubicBezTo>
                <a:cubicBezTo>
                  <a:pt x="3070" y="1299"/>
                  <a:pt x="3071" y="1307"/>
                  <a:pt x="3071" y="1315"/>
                </a:cubicBezTo>
                <a:cubicBezTo>
                  <a:pt x="3071" y="1326"/>
                  <a:pt x="3070" y="1337"/>
                  <a:pt x="3068" y="1347"/>
                </a:cubicBezTo>
                <a:cubicBezTo>
                  <a:pt x="3068" y="1347"/>
                  <a:pt x="3067" y="1347"/>
                  <a:pt x="3067" y="1348"/>
                </a:cubicBezTo>
                <a:cubicBezTo>
                  <a:pt x="3059" y="1329"/>
                  <a:pt x="3051" y="1311"/>
                  <a:pt x="3047" y="1291"/>
                </a:cubicBezTo>
                <a:cubicBezTo>
                  <a:pt x="3045" y="1281"/>
                  <a:pt x="3044" y="1270"/>
                  <a:pt x="3044" y="1260"/>
                </a:cubicBezTo>
                <a:cubicBezTo>
                  <a:pt x="3044" y="1249"/>
                  <a:pt x="3045" y="1238"/>
                  <a:pt x="3044" y="1227"/>
                </a:cubicBezTo>
                <a:cubicBezTo>
                  <a:pt x="3043" y="1216"/>
                  <a:pt x="3041" y="1206"/>
                  <a:pt x="3039" y="1196"/>
                </a:cubicBezTo>
                <a:cubicBezTo>
                  <a:pt x="3036" y="1186"/>
                  <a:pt x="3032" y="1176"/>
                  <a:pt x="3028" y="1166"/>
                </a:cubicBezTo>
                <a:cubicBezTo>
                  <a:pt x="3024" y="1156"/>
                  <a:pt x="3021" y="1146"/>
                  <a:pt x="3018" y="1136"/>
                </a:cubicBezTo>
                <a:cubicBezTo>
                  <a:pt x="3015" y="1128"/>
                  <a:pt x="3014" y="1118"/>
                  <a:pt x="3007" y="1112"/>
                </a:cubicBezTo>
                <a:cubicBezTo>
                  <a:pt x="3006" y="1112"/>
                  <a:pt x="3005" y="1112"/>
                  <a:pt x="3005" y="1113"/>
                </a:cubicBezTo>
                <a:cubicBezTo>
                  <a:pt x="3011" y="1128"/>
                  <a:pt x="3012" y="1146"/>
                  <a:pt x="3016" y="1162"/>
                </a:cubicBezTo>
                <a:cubicBezTo>
                  <a:pt x="3022" y="1182"/>
                  <a:pt x="3029" y="1202"/>
                  <a:pt x="3031" y="1223"/>
                </a:cubicBezTo>
                <a:cubicBezTo>
                  <a:pt x="3032" y="1234"/>
                  <a:pt x="3031" y="1244"/>
                  <a:pt x="3031" y="1255"/>
                </a:cubicBezTo>
                <a:cubicBezTo>
                  <a:pt x="3030" y="1266"/>
                  <a:pt x="3030" y="1276"/>
                  <a:pt x="3032" y="1287"/>
                </a:cubicBezTo>
                <a:cubicBezTo>
                  <a:pt x="3033" y="1299"/>
                  <a:pt x="3036" y="1310"/>
                  <a:pt x="3040" y="1321"/>
                </a:cubicBezTo>
                <a:cubicBezTo>
                  <a:pt x="3039" y="1325"/>
                  <a:pt x="3038" y="1328"/>
                  <a:pt x="3037" y="1331"/>
                </a:cubicBezTo>
                <a:cubicBezTo>
                  <a:pt x="3035" y="1338"/>
                  <a:pt x="3032" y="1344"/>
                  <a:pt x="3030" y="1351"/>
                </a:cubicBezTo>
                <a:cubicBezTo>
                  <a:pt x="3029" y="1350"/>
                  <a:pt x="3029" y="1349"/>
                  <a:pt x="3028" y="1348"/>
                </a:cubicBezTo>
                <a:cubicBezTo>
                  <a:pt x="3024" y="1340"/>
                  <a:pt x="3026" y="1331"/>
                  <a:pt x="3025" y="1322"/>
                </a:cubicBezTo>
                <a:cubicBezTo>
                  <a:pt x="3025" y="1303"/>
                  <a:pt x="3021" y="1284"/>
                  <a:pt x="3020" y="1266"/>
                </a:cubicBezTo>
                <a:cubicBezTo>
                  <a:pt x="3018" y="1248"/>
                  <a:pt x="3015" y="1231"/>
                  <a:pt x="3007" y="1216"/>
                </a:cubicBezTo>
                <a:cubicBezTo>
                  <a:pt x="3002" y="1208"/>
                  <a:pt x="2996" y="1200"/>
                  <a:pt x="2990" y="1193"/>
                </a:cubicBezTo>
                <a:cubicBezTo>
                  <a:pt x="2987" y="1189"/>
                  <a:pt x="2985" y="1186"/>
                  <a:pt x="2982" y="1182"/>
                </a:cubicBezTo>
                <a:cubicBezTo>
                  <a:pt x="2979" y="1179"/>
                  <a:pt x="2977" y="1175"/>
                  <a:pt x="2974" y="1171"/>
                </a:cubicBezTo>
                <a:cubicBezTo>
                  <a:pt x="2973" y="1172"/>
                  <a:pt x="2973" y="1172"/>
                  <a:pt x="2973" y="1172"/>
                </a:cubicBezTo>
                <a:cubicBezTo>
                  <a:pt x="2972" y="1175"/>
                  <a:pt x="2973" y="1178"/>
                  <a:pt x="2974" y="1182"/>
                </a:cubicBezTo>
                <a:cubicBezTo>
                  <a:pt x="2974" y="1186"/>
                  <a:pt x="2976" y="1190"/>
                  <a:pt x="2978" y="1193"/>
                </a:cubicBezTo>
                <a:cubicBezTo>
                  <a:pt x="2982" y="1200"/>
                  <a:pt x="2988" y="1206"/>
                  <a:pt x="2992" y="1213"/>
                </a:cubicBezTo>
                <a:cubicBezTo>
                  <a:pt x="3002" y="1228"/>
                  <a:pt x="3006" y="1245"/>
                  <a:pt x="3007" y="1263"/>
                </a:cubicBezTo>
                <a:cubicBezTo>
                  <a:pt x="3009" y="1282"/>
                  <a:pt x="3012" y="1300"/>
                  <a:pt x="3013" y="1319"/>
                </a:cubicBezTo>
                <a:cubicBezTo>
                  <a:pt x="3014" y="1328"/>
                  <a:pt x="3013" y="1338"/>
                  <a:pt x="3014" y="1346"/>
                </a:cubicBezTo>
                <a:cubicBezTo>
                  <a:pt x="3016" y="1353"/>
                  <a:pt x="3020" y="1359"/>
                  <a:pt x="3025" y="1365"/>
                </a:cubicBezTo>
                <a:cubicBezTo>
                  <a:pt x="3025" y="1367"/>
                  <a:pt x="3024" y="1368"/>
                  <a:pt x="3024" y="1370"/>
                </a:cubicBezTo>
                <a:cubicBezTo>
                  <a:pt x="3022" y="1369"/>
                  <a:pt x="3021" y="1368"/>
                  <a:pt x="3019" y="1367"/>
                </a:cubicBezTo>
                <a:cubicBezTo>
                  <a:pt x="3015" y="1365"/>
                  <a:pt x="3010" y="1362"/>
                  <a:pt x="3006" y="1359"/>
                </a:cubicBezTo>
                <a:cubicBezTo>
                  <a:pt x="2997" y="1352"/>
                  <a:pt x="2991" y="1342"/>
                  <a:pt x="2987" y="1332"/>
                </a:cubicBezTo>
                <a:cubicBezTo>
                  <a:pt x="2986" y="1326"/>
                  <a:pt x="2984" y="1321"/>
                  <a:pt x="2981" y="1316"/>
                </a:cubicBezTo>
                <a:cubicBezTo>
                  <a:pt x="2977" y="1311"/>
                  <a:pt x="2973" y="1306"/>
                  <a:pt x="2970" y="1300"/>
                </a:cubicBezTo>
                <a:cubicBezTo>
                  <a:pt x="2970" y="1299"/>
                  <a:pt x="2967" y="1300"/>
                  <a:pt x="2968" y="1301"/>
                </a:cubicBezTo>
                <a:cubicBezTo>
                  <a:pt x="2970" y="1312"/>
                  <a:pt x="2974" y="1321"/>
                  <a:pt x="2977" y="1332"/>
                </a:cubicBezTo>
                <a:cubicBezTo>
                  <a:pt x="2979" y="1341"/>
                  <a:pt x="2982" y="1350"/>
                  <a:pt x="2989" y="1358"/>
                </a:cubicBezTo>
                <a:cubicBezTo>
                  <a:pt x="2991" y="1361"/>
                  <a:pt x="2994" y="1364"/>
                  <a:pt x="2997" y="1366"/>
                </a:cubicBezTo>
                <a:cubicBezTo>
                  <a:pt x="2996" y="1372"/>
                  <a:pt x="2996" y="1379"/>
                  <a:pt x="2997" y="1385"/>
                </a:cubicBezTo>
                <a:cubicBezTo>
                  <a:pt x="2999" y="1393"/>
                  <a:pt x="3002" y="1401"/>
                  <a:pt x="3006" y="1409"/>
                </a:cubicBezTo>
                <a:cubicBezTo>
                  <a:pt x="3007" y="1411"/>
                  <a:pt x="3008" y="1414"/>
                  <a:pt x="3009" y="1417"/>
                </a:cubicBezTo>
                <a:cubicBezTo>
                  <a:pt x="3005" y="1417"/>
                  <a:pt x="3001" y="1418"/>
                  <a:pt x="2998" y="1418"/>
                </a:cubicBezTo>
                <a:cubicBezTo>
                  <a:pt x="2992" y="1411"/>
                  <a:pt x="2989" y="1403"/>
                  <a:pt x="2984" y="1395"/>
                </a:cubicBezTo>
                <a:cubicBezTo>
                  <a:pt x="2982" y="1390"/>
                  <a:pt x="2981" y="1384"/>
                  <a:pt x="2980" y="1378"/>
                </a:cubicBezTo>
                <a:cubicBezTo>
                  <a:pt x="2980" y="1370"/>
                  <a:pt x="2980" y="1362"/>
                  <a:pt x="2979" y="1354"/>
                </a:cubicBezTo>
                <a:cubicBezTo>
                  <a:pt x="2977" y="1347"/>
                  <a:pt x="2975" y="1339"/>
                  <a:pt x="2973" y="1332"/>
                </a:cubicBezTo>
                <a:cubicBezTo>
                  <a:pt x="2970" y="1325"/>
                  <a:pt x="2966" y="1318"/>
                  <a:pt x="2963" y="1311"/>
                </a:cubicBezTo>
                <a:cubicBezTo>
                  <a:pt x="2959" y="1304"/>
                  <a:pt x="2956" y="1297"/>
                  <a:pt x="2953" y="1290"/>
                </a:cubicBezTo>
                <a:cubicBezTo>
                  <a:pt x="2951" y="1284"/>
                  <a:pt x="2949" y="1277"/>
                  <a:pt x="2944" y="1273"/>
                </a:cubicBezTo>
                <a:cubicBezTo>
                  <a:pt x="2943" y="1272"/>
                  <a:pt x="2942" y="1273"/>
                  <a:pt x="2943" y="1273"/>
                </a:cubicBezTo>
                <a:cubicBezTo>
                  <a:pt x="2948" y="1284"/>
                  <a:pt x="2950" y="1297"/>
                  <a:pt x="2954" y="1308"/>
                </a:cubicBezTo>
                <a:cubicBezTo>
                  <a:pt x="2959" y="1323"/>
                  <a:pt x="2966" y="1337"/>
                  <a:pt x="2969" y="1352"/>
                </a:cubicBezTo>
                <a:cubicBezTo>
                  <a:pt x="2970" y="1359"/>
                  <a:pt x="2971" y="1367"/>
                  <a:pt x="2971" y="1375"/>
                </a:cubicBezTo>
                <a:cubicBezTo>
                  <a:pt x="2971" y="1377"/>
                  <a:pt x="2971" y="1380"/>
                  <a:pt x="2971" y="1382"/>
                </a:cubicBezTo>
                <a:cubicBezTo>
                  <a:pt x="2969" y="1381"/>
                  <a:pt x="2967" y="1379"/>
                  <a:pt x="2964" y="1378"/>
                </a:cubicBezTo>
                <a:cubicBezTo>
                  <a:pt x="2963" y="1378"/>
                  <a:pt x="2963" y="1378"/>
                  <a:pt x="2963" y="1378"/>
                </a:cubicBezTo>
                <a:cubicBezTo>
                  <a:pt x="2960" y="1367"/>
                  <a:pt x="2957" y="1356"/>
                  <a:pt x="2951" y="1347"/>
                </a:cubicBezTo>
                <a:cubicBezTo>
                  <a:pt x="2947" y="1341"/>
                  <a:pt x="2942" y="1336"/>
                  <a:pt x="2938" y="1331"/>
                </a:cubicBezTo>
                <a:cubicBezTo>
                  <a:pt x="2935" y="1329"/>
                  <a:pt x="2933" y="1326"/>
                  <a:pt x="2931" y="1324"/>
                </a:cubicBezTo>
                <a:cubicBezTo>
                  <a:pt x="2928" y="1321"/>
                  <a:pt x="2927" y="1319"/>
                  <a:pt x="2925" y="1316"/>
                </a:cubicBezTo>
                <a:cubicBezTo>
                  <a:pt x="2924" y="1316"/>
                  <a:pt x="2924" y="1316"/>
                  <a:pt x="2924" y="1316"/>
                </a:cubicBezTo>
                <a:cubicBezTo>
                  <a:pt x="2924" y="1319"/>
                  <a:pt x="2925" y="1321"/>
                  <a:pt x="2925" y="1324"/>
                </a:cubicBezTo>
                <a:cubicBezTo>
                  <a:pt x="2926" y="1327"/>
                  <a:pt x="2927" y="1329"/>
                  <a:pt x="2929" y="1332"/>
                </a:cubicBezTo>
                <a:cubicBezTo>
                  <a:pt x="2932" y="1337"/>
                  <a:pt x="2937" y="1341"/>
                  <a:pt x="2940" y="1345"/>
                </a:cubicBezTo>
                <a:cubicBezTo>
                  <a:pt x="2947" y="1354"/>
                  <a:pt x="2951" y="1364"/>
                  <a:pt x="2954" y="1375"/>
                </a:cubicBezTo>
                <a:cubicBezTo>
                  <a:pt x="2950" y="1374"/>
                  <a:pt x="2947" y="1374"/>
                  <a:pt x="2943" y="1373"/>
                </a:cubicBezTo>
                <a:cubicBezTo>
                  <a:pt x="2942" y="1373"/>
                  <a:pt x="2943" y="1374"/>
                  <a:pt x="2943" y="1374"/>
                </a:cubicBezTo>
                <a:cubicBezTo>
                  <a:pt x="2947" y="1376"/>
                  <a:pt x="2951" y="1378"/>
                  <a:pt x="2955" y="1381"/>
                </a:cubicBezTo>
                <a:cubicBezTo>
                  <a:pt x="2955" y="1381"/>
                  <a:pt x="2955" y="1381"/>
                  <a:pt x="2955" y="1381"/>
                </a:cubicBezTo>
                <a:cubicBezTo>
                  <a:pt x="2957" y="1395"/>
                  <a:pt x="2961" y="1408"/>
                  <a:pt x="2963" y="1421"/>
                </a:cubicBezTo>
                <a:cubicBezTo>
                  <a:pt x="2963" y="1422"/>
                  <a:pt x="2963" y="1422"/>
                  <a:pt x="2963" y="1422"/>
                </a:cubicBezTo>
                <a:cubicBezTo>
                  <a:pt x="2956" y="1422"/>
                  <a:pt x="2948" y="1421"/>
                  <a:pt x="2940" y="1421"/>
                </a:cubicBezTo>
                <a:cubicBezTo>
                  <a:pt x="2940" y="1420"/>
                  <a:pt x="2940" y="1420"/>
                  <a:pt x="2940" y="1420"/>
                </a:cubicBezTo>
                <a:cubicBezTo>
                  <a:pt x="2937" y="1416"/>
                  <a:pt x="2933" y="1413"/>
                  <a:pt x="2931" y="1409"/>
                </a:cubicBezTo>
                <a:cubicBezTo>
                  <a:pt x="2931" y="1408"/>
                  <a:pt x="2929" y="1409"/>
                  <a:pt x="2929" y="1410"/>
                </a:cubicBezTo>
                <a:cubicBezTo>
                  <a:pt x="2931" y="1413"/>
                  <a:pt x="2932" y="1417"/>
                  <a:pt x="2934" y="1421"/>
                </a:cubicBezTo>
                <a:cubicBezTo>
                  <a:pt x="2918" y="1420"/>
                  <a:pt x="2902" y="1420"/>
                  <a:pt x="2887" y="1424"/>
                </a:cubicBezTo>
                <a:cubicBezTo>
                  <a:pt x="2857" y="1432"/>
                  <a:pt x="2818" y="1422"/>
                  <a:pt x="2785" y="1432"/>
                </a:cubicBezTo>
                <a:cubicBezTo>
                  <a:pt x="2750" y="1444"/>
                  <a:pt x="2721" y="1464"/>
                  <a:pt x="2686" y="1471"/>
                </a:cubicBezTo>
                <a:cubicBezTo>
                  <a:pt x="2650" y="1478"/>
                  <a:pt x="2619" y="1507"/>
                  <a:pt x="2584" y="1510"/>
                </a:cubicBezTo>
                <a:cubicBezTo>
                  <a:pt x="2547" y="1514"/>
                  <a:pt x="2510" y="1497"/>
                  <a:pt x="2475" y="1497"/>
                </a:cubicBezTo>
                <a:cubicBezTo>
                  <a:pt x="2438" y="1497"/>
                  <a:pt x="2402" y="1502"/>
                  <a:pt x="2367" y="1500"/>
                </a:cubicBezTo>
                <a:cubicBezTo>
                  <a:pt x="2330" y="1497"/>
                  <a:pt x="2294" y="1492"/>
                  <a:pt x="2259" y="1489"/>
                </a:cubicBezTo>
                <a:cubicBezTo>
                  <a:pt x="2221" y="1485"/>
                  <a:pt x="2184" y="1495"/>
                  <a:pt x="2149" y="1493"/>
                </a:cubicBezTo>
                <a:cubicBezTo>
                  <a:pt x="2112" y="1490"/>
                  <a:pt x="2075" y="1462"/>
                  <a:pt x="2040" y="1463"/>
                </a:cubicBezTo>
                <a:cubicBezTo>
                  <a:pt x="2006" y="1464"/>
                  <a:pt x="1967" y="1463"/>
                  <a:pt x="1935" y="1470"/>
                </a:cubicBezTo>
                <a:cubicBezTo>
                  <a:pt x="1935" y="1456"/>
                  <a:pt x="1934" y="1441"/>
                  <a:pt x="1933" y="1427"/>
                </a:cubicBezTo>
                <a:cubicBezTo>
                  <a:pt x="1933" y="1426"/>
                  <a:pt x="1933" y="1426"/>
                  <a:pt x="1933" y="1426"/>
                </a:cubicBezTo>
                <a:cubicBezTo>
                  <a:pt x="1934" y="1425"/>
                  <a:pt x="1936" y="1424"/>
                  <a:pt x="1937" y="1422"/>
                </a:cubicBezTo>
                <a:cubicBezTo>
                  <a:pt x="1937" y="1420"/>
                  <a:pt x="1941" y="1416"/>
                  <a:pt x="1942" y="1414"/>
                </a:cubicBezTo>
                <a:cubicBezTo>
                  <a:pt x="1945" y="1410"/>
                  <a:pt x="1948" y="1406"/>
                  <a:pt x="1951" y="1402"/>
                </a:cubicBezTo>
                <a:cubicBezTo>
                  <a:pt x="1957" y="1393"/>
                  <a:pt x="1955" y="1381"/>
                  <a:pt x="1953" y="1370"/>
                </a:cubicBezTo>
                <a:cubicBezTo>
                  <a:pt x="1951" y="1359"/>
                  <a:pt x="1949" y="1347"/>
                  <a:pt x="1945" y="1336"/>
                </a:cubicBezTo>
                <a:cubicBezTo>
                  <a:pt x="1941" y="1324"/>
                  <a:pt x="1938" y="1312"/>
                  <a:pt x="1939" y="1299"/>
                </a:cubicBezTo>
                <a:cubicBezTo>
                  <a:pt x="1939" y="1298"/>
                  <a:pt x="1938" y="1298"/>
                  <a:pt x="1938" y="1299"/>
                </a:cubicBezTo>
                <a:cubicBezTo>
                  <a:pt x="1936" y="1311"/>
                  <a:pt x="1934" y="1323"/>
                  <a:pt x="1934" y="1335"/>
                </a:cubicBezTo>
                <a:cubicBezTo>
                  <a:pt x="1933" y="1344"/>
                  <a:pt x="1933" y="1353"/>
                  <a:pt x="1934" y="1363"/>
                </a:cubicBezTo>
                <a:cubicBezTo>
                  <a:pt x="1925" y="1377"/>
                  <a:pt x="1920" y="1393"/>
                  <a:pt x="1919" y="1410"/>
                </a:cubicBezTo>
                <a:cubicBezTo>
                  <a:pt x="1918" y="1412"/>
                  <a:pt x="1918" y="1413"/>
                  <a:pt x="1918" y="1414"/>
                </a:cubicBezTo>
                <a:cubicBezTo>
                  <a:pt x="1918" y="1415"/>
                  <a:pt x="1918" y="1416"/>
                  <a:pt x="1918" y="1416"/>
                </a:cubicBezTo>
                <a:cubicBezTo>
                  <a:pt x="1917" y="1436"/>
                  <a:pt x="1919" y="1455"/>
                  <a:pt x="1920" y="1474"/>
                </a:cubicBezTo>
                <a:cubicBezTo>
                  <a:pt x="1909" y="1478"/>
                  <a:pt x="1898" y="1484"/>
                  <a:pt x="1886" y="1490"/>
                </a:cubicBezTo>
                <a:cubicBezTo>
                  <a:pt x="1885" y="1486"/>
                  <a:pt x="1884" y="1481"/>
                  <a:pt x="1884" y="1477"/>
                </a:cubicBezTo>
                <a:cubicBezTo>
                  <a:pt x="1884" y="1477"/>
                  <a:pt x="1884" y="1477"/>
                  <a:pt x="1884" y="1477"/>
                </a:cubicBezTo>
                <a:cubicBezTo>
                  <a:pt x="1885" y="1475"/>
                  <a:pt x="1886" y="1473"/>
                  <a:pt x="1887" y="1472"/>
                </a:cubicBezTo>
                <a:cubicBezTo>
                  <a:pt x="1897" y="1454"/>
                  <a:pt x="1907" y="1437"/>
                  <a:pt x="1911" y="1417"/>
                </a:cubicBezTo>
                <a:cubicBezTo>
                  <a:pt x="1914" y="1407"/>
                  <a:pt x="1914" y="1397"/>
                  <a:pt x="1915" y="1387"/>
                </a:cubicBezTo>
                <a:cubicBezTo>
                  <a:pt x="1915" y="1377"/>
                  <a:pt x="1914" y="1364"/>
                  <a:pt x="1918" y="1355"/>
                </a:cubicBezTo>
                <a:cubicBezTo>
                  <a:pt x="1919" y="1352"/>
                  <a:pt x="1915" y="1350"/>
                  <a:pt x="1913" y="1352"/>
                </a:cubicBezTo>
                <a:cubicBezTo>
                  <a:pt x="1908" y="1360"/>
                  <a:pt x="1904" y="1367"/>
                  <a:pt x="1902" y="1377"/>
                </a:cubicBezTo>
                <a:cubicBezTo>
                  <a:pt x="1900" y="1386"/>
                  <a:pt x="1899" y="1395"/>
                  <a:pt x="1898" y="1404"/>
                </a:cubicBezTo>
                <a:cubicBezTo>
                  <a:pt x="1895" y="1419"/>
                  <a:pt x="1889" y="1432"/>
                  <a:pt x="1882" y="1445"/>
                </a:cubicBezTo>
                <a:cubicBezTo>
                  <a:pt x="1882" y="1440"/>
                  <a:pt x="1881" y="1434"/>
                  <a:pt x="1882" y="1429"/>
                </a:cubicBezTo>
                <a:cubicBezTo>
                  <a:pt x="1882" y="1413"/>
                  <a:pt x="1884" y="1397"/>
                  <a:pt x="1888" y="1381"/>
                </a:cubicBezTo>
                <a:cubicBezTo>
                  <a:pt x="1892" y="1365"/>
                  <a:pt x="1898" y="1349"/>
                  <a:pt x="1901" y="1333"/>
                </a:cubicBezTo>
                <a:cubicBezTo>
                  <a:pt x="1904" y="1317"/>
                  <a:pt x="1905" y="1302"/>
                  <a:pt x="1905" y="1286"/>
                </a:cubicBezTo>
                <a:cubicBezTo>
                  <a:pt x="1905" y="1269"/>
                  <a:pt x="1903" y="1253"/>
                  <a:pt x="1901" y="1237"/>
                </a:cubicBezTo>
                <a:cubicBezTo>
                  <a:pt x="1899" y="1220"/>
                  <a:pt x="1898" y="1203"/>
                  <a:pt x="1898" y="1186"/>
                </a:cubicBezTo>
                <a:cubicBezTo>
                  <a:pt x="1898" y="1174"/>
                  <a:pt x="1898" y="1159"/>
                  <a:pt x="1891" y="1149"/>
                </a:cubicBezTo>
                <a:cubicBezTo>
                  <a:pt x="1891" y="1148"/>
                  <a:pt x="1889" y="1148"/>
                  <a:pt x="1889" y="1149"/>
                </a:cubicBezTo>
                <a:cubicBezTo>
                  <a:pt x="1894" y="1175"/>
                  <a:pt x="1888" y="1200"/>
                  <a:pt x="1888" y="1226"/>
                </a:cubicBezTo>
                <a:cubicBezTo>
                  <a:pt x="1889" y="1250"/>
                  <a:pt x="1891" y="1274"/>
                  <a:pt x="1889" y="1298"/>
                </a:cubicBezTo>
                <a:cubicBezTo>
                  <a:pt x="1887" y="1285"/>
                  <a:pt x="1884" y="1272"/>
                  <a:pt x="1883" y="1258"/>
                </a:cubicBezTo>
                <a:cubicBezTo>
                  <a:pt x="1882" y="1254"/>
                  <a:pt x="1881" y="1249"/>
                  <a:pt x="1881" y="1245"/>
                </a:cubicBezTo>
                <a:cubicBezTo>
                  <a:pt x="1880" y="1243"/>
                  <a:pt x="1880" y="1241"/>
                  <a:pt x="1880" y="1239"/>
                </a:cubicBezTo>
                <a:cubicBezTo>
                  <a:pt x="1880" y="1239"/>
                  <a:pt x="1879" y="1238"/>
                  <a:pt x="1879" y="1238"/>
                </a:cubicBezTo>
                <a:cubicBezTo>
                  <a:pt x="1878" y="1236"/>
                  <a:pt x="1878" y="1237"/>
                  <a:pt x="1878" y="1238"/>
                </a:cubicBezTo>
                <a:cubicBezTo>
                  <a:pt x="1878" y="1237"/>
                  <a:pt x="1878" y="1237"/>
                  <a:pt x="1878" y="1237"/>
                </a:cubicBezTo>
                <a:cubicBezTo>
                  <a:pt x="1878" y="1234"/>
                  <a:pt x="1873" y="1238"/>
                  <a:pt x="1873" y="1239"/>
                </a:cubicBezTo>
                <a:cubicBezTo>
                  <a:pt x="1869" y="1244"/>
                  <a:pt x="1871" y="1256"/>
                  <a:pt x="1871" y="1263"/>
                </a:cubicBezTo>
                <a:cubicBezTo>
                  <a:pt x="1872" y="1292"/>
                  <a:pt x="1878" y="1322"/>
                  <a:pt x="1876" y="1351"/>
                </a:cubicBezTo>
                <a:cubicBezTo>
                  <a:pt x="1875" y="1359"/>
                  <a:pt x="1874" y="1366"/>
                  <a:pt x="1872" y="1374"/>
                </a:cubicBezTo>
                <a:cubicBezTo>
                  <a:pt x="1871" y="1377"/>
                  <a:pt x="1870" y="1380"/>
                  <a:pt x="1870" y="1384"/>
                </a:cubicBezTo>
                <a:cubicBezTo>
                  <a:pt x="1864" y="1402"/>
                  <a:pt x="1856" y="1420"/>
                  <a:pt x="1847" y="1437"/>
                </a:cubicBezTo>
                <a:cubicBezTo>
                  <a:pt x="1846" y="1439"/>
                  <a:pt x="1845" y="1440"/>
                  <a:pt x="1844" y="1442"/>
                </a:cubicBezTo>
                <a:cubicBezTo>
                  <a:pt x="1847" y="1420"/>
                  <a:pt x="1849" y="1398"/>
                  <a:pt x="1853" y="1376"/>
                </a:cubicBezTo>
                <a:cubicBezTo>
                  <a:pt x="1857" y="1350"/>
                  <a:pt x="1859" y="1325"/>
                  <a:pt x="1853" y="1300"/>
                </a:cubicBezTo>
                <a:cubicBezTo>
                  <a:pt x="1853" y="1294"/>
                  <a:pt x="1854" y="1288"/>
                  <a:pt x="1854" y="1281"/>
                </a:cubicBezTo>
                <a:cubicBezTo>
                  <a:pt x="1853" y="1262"/>
                  <a:pt x="1853" y="1244"/>
                  <a:pt x="1852" y="1225"/>
                </a:cubicBezTo>
                <a:cubicBezTo>
                  <a:pt x="1851" y="1215"/>
                  <a:pt x="1850" y="1206"/>
                  <a:pt x="1848" y="1197"/>
                </a:cubicBezTo>
                <a:cubicBezTo>
                  <a:pt x="1846" y="1188"/>
                  <a:pt x="1843" y="1176"/>
                  <a:pt x="1844" y="1166"/>
                </a:cubicBezTo>
                <a:cubicBezTo>
                  <a:pt x="1844" y="1164"/>
                  <a:pt x="1841" y="1163"/>
                  <a:pt x="1840" y="1165"/>
                </a:cubicBezTo>
                <a:cubicBezTo>
                  <a:pt x="1834" y="1181"/>
                  <a:pt x="1838" y="1197"/>
                  <a:pt x="1838" y="1213"/>
                </a:cubicBezTo>
                <a:cubicBezTo>
                  <a:pt x="1839" y="1228"/>
                  <a:pt x="1838" y="1243"/>
                  <a:pt x="1838" y="1258"/>
                </a:cubicBezTo>
                <a:cubicBezTo>
                  <a:pt x="1837" y="1258"/>
                  <a:pt x="1837" y="1257"/>
                  <a:pt x="1837" y="1256"/>
                </a:cubicBezTo>
                <a:cubicBezTo>
                  <a:pt x="1834" y="1250"/>
                  <a:pt x="1832" y="1244"/>
                  <a:pt x="1829" y="1238"/>
                </a:cubicBezTo>
                <a:cubicBezTo>
                  <a:pt x="1827" y="1232"/>
                  <a:pt x="1825" y="1226"/>
                  <a:pt x="1824" y="1220"/>
                </a:cubicBezTo>
                <a:cubicBezTo>
                  <a:pt x="1823" y="1220"/>
                  <a:pt x="1823" y="1220"/>
                  <a:pt x="1822" y="1220"/>
                </a:cubicBezTo>
                <a:cubicBezTo>
                  <a:pt x="1818" y="1229"/>
                  <a:pt x="1819" y="1241"/>
                  <a:pt x="1822" y="1251"/>
                </a:cubicBezTo>
                <a:cubicBezTo>
                  <a:pt x="1825" y="1263"/>
                  <a:pt x="1830" y="1274"/>
                  <a:pt x="1834" y="1285"/>
                </a:cubicBezTo>
                <a:cubicBezTo>
                  <a:pt x="1835" y="1289"/>
                  <a:pt x="1837" y="1292"/>
                  <a:pt x="1837" y="1295"/>
                </a:cubicBezTo>
                <a:cubicBezTo>
                  <a:pt x="1837" y="1303"/>
                  <a:pt x="1836" y="1310"/>
                  <a:pt x="1835" y="1317"/>
                </a:cubicBezTo>
                <a:cubicBezTo>
                  <a:pt x="1833" y="1324"/>
                  <a:pt x="1830" y="1331"/>
                  <a:pt x="1826" y="1338"/>
                </a:cubicBezTo>
                <a:cubicBezTo>
                  <a:pt x="1826" y="1338"/>
                  <a:pt x="1825" y="1338"/>
                  <a:pt x="1825" y="1339"/>
                </a:cubicBezTo>
                <a:cubicBezTo>
                  <a:pt x="1826" y="1330"/>
                  <a:pt x="1826" y="1321"/>
                  <a:pt x="1826" y="1313"/>
                </a:cubicBezTo>
                <a:cubicBezTo>
                  <a:pt x="1825" y="1290"/>
                  <a:pt x="1821" y="1268"/>
                  <a:pt x="1819" y="1245"/>
                </a:cubicBezTo>
                <a:cubicBezTo>
                  <a:pt x="1816" y="1222"/>
                  <a:pt x="1816" y="1198"/>
                  <a:pt x="1811" y="1175"/>
                </a:cubicBezTo>
                <a:cubicBezTo>
                  <a:pt x="1808" y="1159"/>
                  <a:pt x="1799" y="1138"/>
                  <a:pt x="1807" y="1122"/>
                </a:cubicBezTo>
                <a:cubicBezTo>
                  <a:pt x="1809" y="1118"/>
                  <a:pt x="1804" y="1115"/>
                  <a:pt x="1801" y="1117"/>
                </a:cubicBezTo>
                <a:cubicBezTo>
                  <a:pt x="1786" y="1125"/>
                  <a:pt x="1790" y="1147"/>
                  <a:pt x="1792" y="1160"/>
                </a:cubicBezTo>
                <a:cubicBezTo>
                  <a:pt x="1793" y="1168"/>
                  <a:pt x="1796" y="1176"/>
                  <a:pt x="1797" y="1184"/>
                </a:cubicBezTo>
                <a:cubicBezTo>
                  <a:pt x="1798" y="1197"/>
                  <a:pt x="1799" y="1210"/>
                  <a:pt x="1800" y="1223"/>
                </a:cubicBezTo>
                <a:cubicBezTo>
                  <a:pt x="1803" y="1270"/>
                  <a:pt x="1815" y="1318"/>
                  <a:pt x="1804" y="1365"/>
                </a:cubicBezTo>
                <a:cubicBezTo>
                  <a:pt x="1801" y="1378"/>
                  <a:pt x="1795" y="1388"/>
                  <a:pt x="1789" y="1399"/>
                </a:cubicBezTo>
                <a:cubicBezTo>
                  <a:pt x="1788" y="1401"/>
                  <a:pt x="1788" y="1402"/>
                  <a:pt x="1787" y="1404"/>
                </a:cubicBezTo>
                <a:cubicBezTo>
                  <a:pt x="1787" y="1403"/>
                  <a:pt x="1786" y="1402"/>
                  <a:pt x="1786" y="1401"/>
                </a:cubicBezTo>
                <a:cubicBezTo>
                  <a:pt x="1785" y="1380"/>
                  <a:pt x="1785" y="1360"/>
                  <a:pt x="1785" y="1339"/>
                </a:cubicBezTo>
                <a:cubicBezTo>
                  <a:pt x="1786" y="1319"/>
                  <a:pt x="1787" y="1299"/>
                  <a:pt x="1783" y="1278"/>
                </a:cubicBezTo>
                <a:cubicBezTo>
                  <a:pt x="1780" y="1258"/>
                  <a:pt x="1776" y="1237"/>
                  <a:pt x="1776" y="1216"/>
                </a:cubicBezTo>
                <a:cubicBezTo>
                  <a:pt x="1775" y="1173"/>
                  <a:pt x="1780" y="1130"/>
                  <a:pt x="1778" y="1087"/>
                </a:cubicBezTo>
                <a:cubicBezTo>
                  <a:pt x="1777" y="1066"/>
                  <a:pt x="1776" y="1045"/>
                  <a:pt x="1773" y="1025"/>
                </a:cubicBezTo>
                <a:cubicBezTo>
                  <a:pt x="1772" y="1018"/>
                  <a:pt x="1771" y="1011"/>
                  <a:pt x="1770" y="1004"/>
                </a:cubicBezTo>
                <a:cubicBezTo>
                  <a:pt x="1769" y="999"/>
                  <a:pt x="1766" y="988"/>
                  <a:pt x="1769" y="983"/>
                </a:cubicBezTo>
                <a:cubicBezTo>
                  <a:pt x="1770" y="983"/>
                  <a:pt x="1769" y="981"/>
                  <a:pt x="1768" y="982"/>
                </a:cubicBezTo>
                <a:cubicBezTo>
                  <a:pt x="1761" y="987"/>
                  <a:pt x="1761" y="999"/>
                  <a:pt x="1761" y="1007"/>
                </a:cubicBezTo>
                <a:cubicBezTo>
                  <a:pt x="1761" y="1020"/>
                  <a:pt x="1763" y="1033"/>
                  <a:pt x="1763" y="1046"/>
                </a:cubicBezTo>
                <a:cubicBezTo>
                  <a:pt x="1764" y="1067"/>
                  <a:pt x="1766" y="1088"/>
                  <a:pt x="1766" y="1108"/>
                </a:cubicBezTo>
                <a:cubicBezTo>
                  <a:pt x="1766" y="1129"/>
                  <a:pt x="1765" y="1150"/>
                  <a:pt x="1764" y="1170"/>
                </a:cubicBezTo>
                <a:cubicBezTo>
                  <a:pt x="1763" y="1190"/>
                  <a:pt x="1761" y="1211"/>
                  <a:pt x="1762" y="1231"/>
                </a:cubicBezTo>
                <a:cubicBezTo>
                  <a:pt x="1763" y="1250"/>
                  <a:pt x="1767" y="1269"/>
                  <a:pt x="1769" y="1288"/>
                </a:cubicBezTo>
                <a:cubicBezTo>
                  <a:pt x="1772" y="1308"/>
                  <a:pt x="1770" y="1328"/>
                  <a:pt x="1769" y="1347"/>
                </a:cubicBezTo>
                <a:cubicBezTo>
                  <a:pt x="1769" y="1366"/>
                  <a:pt x="1769" y="1385"/>
                  <a:pt x="1770" y="1404"/>
                </a:cubicBezTo>
                <a:cubicBezTo>
                  <a:pt x="1770" y="1402"/>
                  <a:pt x="1767" y="1402"/>
                  <a:pt x="1767" y="1405"/>
                </a:cubicBezTo>
                <a:cubicBezTo>
                  <a:pt x="1767" y="1415"/>
                  <a:pt x="1769" y="1425"/>
                  <a:pt x="1770" y="1435"/>
                </a:cubicBezTo>
                <a:cubicBezTo>
                  <a:pt x="1770" y="1443"/>
                  <a:pt x="1770" y="1451"/>
                  <a:pt x="1770" y="1459"/>
                </a:cubicBezTo>
                <a:cubicBezTo>
                  <a:pt x="1768" y="1468"/>
                  <a:pt x="1763" y="1475"/>
                  <a:pt x="1756" y="1481"/>
                </a:cubicBezTo>
                <a:cubicBezTo>
                  <a:pt x="1752" y="1473"/>
                  <a:pt x="1749" y="1465"/>
                  <a:pt x="1746" y="1457"/>
                </a:cubicBezTo>
                <a:cubicBezTo>
                  <a:pt x="1744" y="1453"/>
                  <a:pt x="1743" y="1449"/>
                  <a:pt x="1742" y="1444"/>
                </a:cubicBezTo>
                <a:cubicBezTo>
                  <a:pt x="1744" y="1440"/>
                  <a:pt x="1743" y="1436"/>
                  <a:pt x="1740" y="1433"/>
                </a:cubicBezTo>
                <a:cubicBezTo>
                  <a:pt x="1738" y="1411"/>
                  <a:pt x="1740" y="1388"/>
                  <a:pt x="1740" y="1366"/>
                </a:cubicBezTo>
                <a:cubicBezTo>
                  <a:pt x="1741" y="1330"/>
                  <a:pt x="1738" y="1294"/>
                  <a:pt x="1735" y="1259"/>
                </a:cubicBezTo>
                <a:cubicBezTo>
                  <a:pt x="1733" y="1238"/>
                  <a:pt x="1733" y="1218"/>
                  <a:pt x="1730" y="1198"/>
                </a:cubicBezTo>
                <a:cubicBezTo>
                  <a:pt x="1729" y="1190"/>
                  <a:pt x="1727" y="1181"/>
                  <a:pt x="1725" y="1173"/>
                </a:cubicBezTo>
                <a:cubicBezTo>
                  <a:pt x="1723" y="1165"/>
                  <a:pt x="1721" y="1157"/>
                  <a:pt x="1723" y="1149"/>
                </a:cubicBezTo>
                <a:cubicBezTo>
                  <a:pt x="1723" y="1148"/>
                  <a:pt x="1722" y="1148"/>
                  <a:pt x="1722" y="1148"/>
                </a:cubicBezTo>
                <a:cubicBezTo>
                  <a:pt x="1714" y="1158"/>
                  <a:pt x="1715" y="1172"/>
                  <a:pt x="1716" y="1183"/>
                </a:cubicBezTo>
                <a:cubicBezTo>
                  <a:pt x="1719" y="1201"/>
                  <a:pt x="1720" y="1219"/>
                  <a:pt x="1721" y="1236"/>
                </a:cubicBezTo>
                <a:cubicBezTo>
                  <a:pt x="1721" y="1274"/>
                  <a:pt x="1723" y="1311"/>
                  <a:pt x="1723" y="1349"/>
                </a:cubicBezTo>
                <a:cubicBezTo>
                  <a:pt x="1723" y="1372"/>
                  <a:pt x="1721" y="1396"/>
                  <a:pt x="1722" y="1420"/>
                </a:cubicBezTo>
                <a:cubicBezTo>
                  <a:pt x="1720" y="1418"/>
                  <a:pt x="1718" y="1417"/>
                  <a:pt x="1717" y="1415"/>
                </a:cubicBezTo>
                <a:cubicBezTo>
                  <a:pt x="1702" y="1398"/>
                  <a:pt x="1696" y="1372"/>
                  <a:pt x="1693" y="1350"/>
                </a:cubicBezTo>
                <a:cubicBezTo>
                  <a:pt x="1691" y="1327"/>
                  <a:pt x="1695" y="1304"/>
                  <a:pt x="1691" y="1282"/>
                </a:cubicBezTo>
                <a:cubicBezTo>
                  <a:pt x="1690" y="1273"/>
                  <a:pt x="1687" y="1265"/>
                  <a:pt x="1685" y="1256"/>
                </a:cubicBezTo>
                <a:cubicBezTo>
                  <a:pt x="1684" y="1248"/>
                  <a:pt x="1680" y="1237"/>
                  <a:pt x="1683" y="1230"/>
                </a:cubicBezTo>
                <a:cubicBezTo>
                  <a:pt x="1685" y="1226"/>
                  <a:pt x="1680" y="1224"/>
                  <a:pt x="1678" y="1227"/>
                </a:cubicBezTo>
                <a:cubicBezTo>
                  <a:pt x="1668" y="1243"/>
                  <a:pt x="1674" y="1260"/>
                  <a:pt x="1677" y="1276"/>
                </a:cubicBezTo>
                <a:cubicBezTo>
                  <a:pt x="1681" y="1299"/>
                  <a:pt x="1676" y="1321"/>
                  <a:pt x="1677" y="1344"/>
                </a:cubicBezTo>
                <a:cubicBezTo>
                  <a:pt x="1678" y="1368"/>
                  <a:pt x="1685" y="1392"/>
                  <a:pt x="1696" y="1412"/>
                </a:cubicBezTo>
                <a:cubicBezTo>
                  <a:pt x="1700" y="1421"/>
                  <a:pt x="1706" y="1430"/>
                  <a:pt x="1714" y="1435"/>
                </a:cubicBezTo>
                <a:cubicBezTo>
                  <a:pt x="1717" y="1437"/>
                  <a:pt x="1721" y="1438"/>
                  <a:pt x="1724" y="1440"/>
                </a:cubicBezTo>
                <a:cubicBezTo>
                  <a:pt x="1724" y="1442"/>
                  <a:pt x="1724" y="1443"/>
                  <a:pt x="1725" y="1445"/>
                </a:cubicBezTo>
                <a:cubicBezTo>
                  <a:pt x="1727" y="1461"/>
                  <a:pt x="1734" y="1475"/>
                  <a:pt x="1740" y="1489"/>
                </a:cubicBezTo>
                <a:cubicBezTo>
                  <a:pt x="1730" y="1483"/>
                  <a:pt x="1718" y="1477"/>
                  <a:pt x="1711" y="1467"/>
                </a:cubicBezTo>
                <a:cubicBezTo>
                  <a:pt x="1697" y="1452"/>
                  <a:pt x="1688" y="1433"/>
                  <a:pt x="1680" y="1413"/>
                </a:cubicBezTo>
                <a:cubicBezTo>
                  <a:pt x="1672" y="1393"/>
                  <a:pt x="1666" y="1371"/>
                  <a:pt x="1663" y="1349"/>
                </a:cubicBezTo>
                <a:cubicBezTo>
                  <a:pt x="1661" y="1336"/>
                  <a:pt x="1659" y="1322"/>
                  <a:pt x="1656" y="1309"/>
                </a:cubicBezTo>
                <a:cubicBezTo>
                  <a:pt x="1653" y="1296"/>
                  <a:pt x="1647" y="1282"/>
                  <a:pt x="1641" y="1270"/>
                </a:cubicBezTo>
                <a:cubicBezTo>
                  <a:pt x="1640" y="1269"/>
                  <a:pt x="1638" y="1269"/>
                  <a:pt x="1639" y="1271"/>
                </a:cubicBezTo>
                <a:cubicBezTo>
                  <a:pt x="1647" y="1294"/>
                  <a:pt x="1647" y="1319"/>
                  <a:pt x="1649" y="1343"/>
                </a:cubicBezTo>
                <a:cubicBezTo>
                  <a:pt x="1652" y="1365"/>
                  <a:pt x="1655" y="1386"/>
                  <a:pt x="1662" y="1406"/>
                </a:cubicBezTo>
                <a:cubicBezTo>
                  <a:pt x="1672" y="1439"/>
                  <a:pt x="1687" y="1474"/>
                  <a:pt x="1716" y="1494"/>
                </a:cubicBezTo>
                <a:cubicBezTo>
                  <a:pt x="1722" y="1498"/>
                  <a:pt x="1729" y="1503"/>
                  <a:pt x="1736" y="1507"/>
                </a:cubicBezTo>
                <a:cubicBezTo>
                  <a:pt x="1738" y="1509"/>
                  <a:pt x="1741" y="1511"/>
                  <a:pt x="1743" y="1513"/>
                </a:cubicBezTo>
                <a:cubicBezTo>
                  <a:pt x="1744" y="1514"/>
                  <a:pt x="1745" y="1515"/>
                  <a:pt x="1746" y="1516"/>
                </a:cubicBezTo>
                <a:cubicBezTo>
                  <a:pt x="1746" y="1518"/>
                  <a:pt x="1747" y="1519"/>
                  <a:pt x="1749" y="1519"/>
                </a:cubicBezTo>
                <a:cubicBezTo>
                  <a:pt x="1750" y="1525"/>
                  <a:pt x="1752" y="1530"/>
                  <a:pt x="1754" y="1536"/>
                </a:cubicBezTo>
                <a:cubicBezTo>
                  <a:pt x="1744" y="1529"/>
                  <a:pt x="1733" y="1524"/>
                  <a:pt x="1723" y="1519"/>
                </a:cubicBezTo>
                <a:cubicBezTo>
                  <a:pt x="1711" y="1513"/>
                  <a:pt x="1693" y="1507"/>
                  <a:pt x="1685" y="1497"/>
                </a:cubicBezTo>
                <a:cubicBezTo>
                  <a:pt x="1671" y="1480"/>
                  <a:pt x="1666" y="1456"/>
                  <a:pt x="1656" y="1436"/>
                </a:cubicBezTo>
                <a:cubicBezTo>
                  <a:pt x="1651" y="1428"/>
                  <a:pt x="1647" y="1419"/>
                  <a:pt x="1642" y="1410"/>
                </a:cubicBezTo>
                <a:cubicBezTo>
                  <a:pt x="1640" y="1406"/>
                  <a:pt x="1638" y="1402"/>
                  <a:pt x="1636" y="1397"/>
                </a:cubicBezTo>
                <a:cubicBezTo>
                  <a:pt x="1635" y="1394"/>
                  <a:pt x="1633" y="1388"/>
                  <a:pt x="1634" y="1386"/>
                </a:cubicBezTo>
                <a:cubicBezTo>
                  <a:pt x="1635" y="1384"/>
                  <a:pt x="1634" y="1383"/>
                  <a:pt x="1633" y="1384"/>
                </a:cubicBezTo>
                <a:cubicBezTo>
                  <a:pt x="1620" y="1391"/>
                  <a:pt x="1631" y="1416"/>
                  <a:pt x="1635" y="1426"/>
                </a:cubicBezTo>
                <a:cubicBezTo>
                  <a:pt x="1638" y="1433"/>
                  <a:pt x="1641" y="1440"/>
                  <a:pt x="1644" y="1447"/>
                </a:cubicBezTo>
                <a:cubicBezTo>
                  <a:pt x="1649" y="1459"/>
                  <a:pt x="1653" y="1471"/>
                  <a:pt x="1657" y="1483"/>
                </a:cubicBezTo>
                <a:cubicBezTo>
                  <a:pt x="1661" y="1493"/>
                  <a:pt x="1666" y="1503"/>
                  <a:pt x="1674" y="1511"/>
                </a:cubicBezTo>
                <a:cubicBezTo>
                  <a:pt x="1679" y="1517"/>
                  <a:pt x="1685" y="1520"/>
                  <a:pt x="1691" y="1524"/>
                </a:cubicBezTo>
                <a:cubicBezTo>
                  <a:pt x="1707" y="1533"/>
                  <a:pt x="1724" y="1540"/>
                  <a:pt x="1739" y="1549"/>
                </a:cubicBezTo>
                <a:cubicBezTo>
                  <a:pt x="1743" y="1551"/>
                  <a:pt x="1747" y="1553"/>
                  <a:pt x="1750" y="1556"/>
                </a:cubicBezTo>
                <a:cubicBezTo>
                  <a:pt x="1747" y="1557"/>
                  <a:pt x="1743" y="1558"/>
                  <a:pt x="1740" y="1559"/>
                </a:cubicBezTo>
                <a:cubicBezTo>
                  <a:pt x="1709" y="1566"/>
                  <a:pt x="1670" y="1544"/>
                  <a:pt x="1635" y="1551"/>
                </a:cubicBezTo>
                <a:cubicBezTo>
                  <a:pt x="1604" y="1558"/>
                  <a:pt x="1573" y="1577"/>
                  <a:pt x="1539" y="1584"/>
                </a:cubicBezTo>
                <a:cubicBezTo>
                  <a:pt x="1507" y="1590"/>
                  <a:pt x="1473" y="1591"/>
                  <a:pt x="1439" y="1597"/>
                </a:cubicBezTo>
                <a:cubicBezTo>
                  <a:pt x="1406" y="1604"/>
                  <a:pt x="1378" y="1635"/>
                  <a:pt x="1345" y="1641"/>
                </a:cubicBezTo>
                <a:cubicBezTo>
                  <a:pt x="1312" y="1647"/>
                  <a:pt x="1272" y="1616"/>
                  <a:pt x="1239" y="1622"/>
                </a:cubicBezTo>
                <a:cubicBezTo>
                  <a:pt x="1206" y="1628"/>
                  <a:pt x="1180" y="1676"/>
                  <a:pt x="1147" y="1682"/>
                </a:cubicBezTo>
                <a:cubicBezTo>
                  <a:pt x="1114" y="1688"/>
                  <a:pt x="1077" y="1675"/>
                  <a:pt x="1044" y="1681"/>
                </a:cubicBezTo>
                <a:cubicBezTo>
                  <a:pt x="1011" y="1686"/>
                  <a:pt x="979" y="1703"/>
                  <a:pt x="946" y="1708"/>
                </a:cubicBezTo>
                <a:cubicBezTo>
                  <a:pt x="912" y="1713"/>
                  <a:pt x="877" y="1702"/>
                  <a:pt x="844" y="1707"/>
                </a:cubicBezTo>
                <a:cubicBezTo>
                  <a:pt x="810" y="1712"/>
                  <a:pt x="775" y="1708"/>
                  <a:pt x="743" y="1712"/>
                </a:cubicBezTo>
                <a:cubicBezTo>
                  <a:pt x="708" y="1716"/>
                  <a:pt x="678" y="1746"/>
                  <a:pt x="646" y="1749"/>
                </a:cubicBezTo>
                <a:cubicBezTo>
                  <a:pt x="610" y="1753"/>
                  <a:pt x="576" y="1761"/>
                  <a:pt x="545" y="1763"/>
                </a:cubicBezTo>
                <a:cubicBezTo>
                  <a:pt x="506" y="1765"/>
                  <a:pt x="470" y="1782"/>
                  <a:pt x="442" y="1781"/>
                </a:cubicBezTo>
                <a:cubicBezTo>
                  <a:pt x="402" y="1780"/>
                  <a:pt x="365" y="1738"/>
                  <a:pt x="330" y="1740"/>
                </a:cubicBezTo>
                <a:cubicBezTo>
                  <a:pt x="289" y="1742"/>
                  <a:pt x="247" y="1726"/>
                  <a:pt x="214" y="1732"/>
                </a:cubicBezTo>
                <a:cubicBezTo>
                  <a:pt x="171" y="1739"/>
                  <a:pt x="136" y="1767"/>
                  <a:pt x="106" y="1776"/>
                </a:cubicBezTo>
                <a:cubicBezTo>
                  <a:pt x="36" y="1798"/>
                  <a:pt x="0" y="1834"/>
                  <a:pt x="2" y="1836"/>
                </a:cubicBezTo>
                <a:cubicBezTo>
                  <a:pt x="3" y="1836"/>
                  <a:pt x="26" y="1836"/>
                  <a:pt x="58" y="1849"/>
                </a:cubicBezTo>
                <a:cubicBezTo>
                  <a:pt x="5526" y="1849"/>
                  <a:pt x="5526" y="1849"/>
                  <a:pt x="5526" y="1849"/>
                </a:cubicBezTo>
                <a:lnTo>
                  <a:pt x="5526" y="484"/>
                </a:lnTo>
                <a:close/>
                <a:moveTo>
                  <a:pt x="1746" y="1516"/>
                </a:moveTo>
                <a:cubicBezTo>
                  <a:pt x="1747" y="1517"/>
                  <a:pt x="1747" y="1517"/>
                  <a:pt x="1747" y="1517"/>
                </a:cubicBezTo>
                <a:cubicBezTo>
                  <a:pt x="1747" y="1517"/>
                  <a:pt x="1747" y="1517"/>
                  <a:pt x="1746" y="1516"/>
                </a:cubicBezTo>
                <a:close/>
                <a:moveTo>
                  <a:pt x="1786" y="1536"/>
                </a:moveTo>
                <a:cubicBezTo>
                  <a:pt x="1783" y="1538"/>
                  <a:pt x="1779" y="1541"/>
                  <a:pt x="1776" y="1543"/>
                </a:cubicBezTo>
                <a:cubicBezTo>
                  <a:pt x="1771" y="1530"/>
                  <a:pt x="1767" y="1517"/>
                  <a:pt x="1764" y="1503"/>
                </a:cubicBezTo>
                <a:cubicBezTo>
                  <a:pt x="1763" y="1501"/>
                  <a:pt x="1763" y="1500"/>
                  <a:pt x="1762" y="1498"/>
                </a:cubicBezTo>
                <a:cubicBezTo>
                  <a:pt x="1767" y="1496"/>
                  <a:pt x="1771" y="1491"/>
                  <a:pt x="1775" y="1487"/>
                </a:cubicBezTo>
                <a:cubicBezTo>
                  <a:pt x="1778" y="1498"/>
                  <a:pt x="1783" y="1509"/>
                  <a:pt x="1791" y="1518"/>
                </a:cubicBezTo>
                <a:cubicBezTo>
                  <a:pt x="1792" y="1520"/>
                  <a:pt x="1794" y="1523"/>
                  <a:pt x="1796" y="1525"/>
                </a:cubicBezTo>
                <a:cubicBezTo>
                  <a:pt x="1793" y="1529"/>
                  <a:pt x="1789" y="1532"/>
                  <a:pt x="1786" y="1536"/>
                </a:cubicBezTo>
                <a:close/>
                <a:moveTo>
                  <a:pt x="1819" y="1485"/>
                </a:moveTo>
                <a:cubicBezTo>
                  <a:pt x="1814" y="1494"/>
                  <a:pt x="1809" y="1502"/>
                  <a:pt x="1804" y="1511"/>
                </a:cubicBezTo>
                <a:cubicBezTo>
                  <a:pt x="1794" y="1499"/>
                  <a:pt x="1787" y="1486"/>
                  <a:pt x="1784" y="1470"/>
                </a:cubicBezTo>
                <a:cubicBezTo>
                  <a:pt x="1787" y="1462"/>
                  <a:pt x="1789" y="1453"/>
                  <a:pt x="1789" y="1444"/>
                </a:cubicBezTo>
                <a:cubicBezTo>
                  <a:pt x="1789" y="1442"/>
                  <a:pt x="1789" y="1439"/>
                  <a:pt x="1789" y="1437"/>
                </a:cubicBezTo>
                <a:cubicBezTo>
                  <a:pt x="1790" y="1437"/>
                  <a:pt x="1790" y="1436"/>
                  <a:pt x="1791" y="1436"/>
                </a:cubicBezTo>
                <a:cubicBezTo>
                  <a:pt x="1797" y="1428"/>
                  <a:pt x="1800" y="1417"/>
                  <a:pt x="1805" y="1408"/>
                </a:cubicBezTo>
                <a:cubicBezTo>
                  <a:pt x="1810" y="1399"/>
                  <a:pt x="1815" y="1389"/>
                  <a:pt x="1818" y="1379"/>
                </a:cubicBezTo>
                <a:cubicBezTo>
                  <a:pt x="1820" y="1373"/>
                  <a:pt x="1821" y="1367"/>
                  <a:pt x="1823" y="1361"/>
                </a:cubicBezTo>
                <a:cubicBezTo>
                  <a:pt x="1830" y="1361"/>
                  <a:pt x="1837" y="1353"/>
                  <a:pt x="1841" y="1345"/>
                </a:cubicBezTo>
                <a:cubicBezTo>
                  <a:pt x="1841" y="1352"/>
                  <a:pt x="1840" y="1360"/>
                  <a:pt x="1839" y="1367"/>
                </a:cubicBezTo>
                <a:cubicBezTo>
                  <a:pt x="1834" y="1396"/>
                  <a:pt x="1831" y="1425"/>
                  <a:pt x="1826" y="1453"/>
                </a:cubicBezTo>
                <a:cubicBezTo>
                  <a:pt x="1824" y="1464"/>
                  <a:pt x="1820" y="1474"/>
                  <a:pt x="1819" y="1485"/>
                </a:cubicBezTo>
                <a:close/>
                <a:moveTo>
                  <a:pt x="1841" y="1505"/>
                </a:moveTo>
                <a:cubicBezTo>
                  <a:pt x="1840" y="1505"/>
                  <a:pt x="1838" y="1506"/>
                  <a:pt x="1837" y="1507"/>
                </a:cubicBezTo>
                <a:cubicBezTo>
                  <a:pt x="1836" y="1504"/>
                  <a:pt x="1835" y="1502"/>
                  <a:pt x="1834" y="1500"/>
                </a:cubicBezTo>
                <a:cubicBezTo>
                  <a:pt x="1834" y="1498"/>
                  <a:pt x="1834" y="1496"/>
                  <a:pt x="1834" y="1494"/>
                </a:cubicBezTo>
                <a:cubicBezTo>
                  <a:pt x="1840" y="1482"/>
                  <a:pt x="1847" y="1470"/>
                  <a:pt x="1854" y="1459"/>
                </a:cubicBezTo>
                <a:cubicBezTo>
                  <a:pt x="1857" y="1454"/>
                  <a:pt x="1860" y="1449"/>
                  <a:pt x="1863" y="1443"/>
                </a:cubicBezTo>
                <a:cubicBezTo>
                  <a:pt x="1863" y="1454"/>
                  <a:pt x="1863" y="1465"/>
                  <a:pt x="1864" y="1476"/>
                </a:cubicBezTo>
                <a:cubicBezTo>
                  <a:pt x="1858" y="1487"/>
                  <a:pt x="1852" y="1498"/>
                  <a:pt x="1841" y="1505"/>
                </a:cubicBezTo>
                <a:close/>
                <a:moveTo>
                  <a:pt x="1934" y="1378"/>
                </a:moveTo>
                <a:cubicBezTo>
                  <a:pt x="1934" y="1381"/>
                  <a:pt x="1933" y="1383"/>
                  <a:pt x="1933" y="1386"/>
                </a:cubicBezTo>
                <a:cubicBezTo>
                  <a:pt x="1933" y="1387"/>
                  <a:pt x="1932" y="1387"/>
                  <a:pt x="1932" y="1388"/>
                </a:cubicBezTo>
                <a:cubicBezTo>
                  <a:pt x="1933" y="1384"/>
                  <a:pt x="1933" y="1381"/>
                  <a:pt x="1934" y="1378"/>
                </a:cubicBezTo>
                <a:close/>
                <a:moveTo>
                  <a:pt x="2972" y="1422"/>
                </a:moveTo>
                <a:cubicBezTo>
                  <a:pt x="2970" y="1410"/>
                  <a:pt x="2967" y="1398"/>
                  <a:pt x="2964" y="1386"/>
                </a:cubicBezTo>
                <a:cubicBezTo>
                  <a:pt x="2968" y="1389"/>
                  <a:pt x="2971" y="1392"/>
                  <a:pt x="2973" y="1395"/>
                </a:cubicBezTo>
                <a:cubicBezTo>
                  <a:pt x="2974" y="1396"/>
                  <a:pt x="2974" y="1397"/>
                  <a:pt x="2974" y="1398"/>
                </a:cubicBezTo>
                <a:cubicBezTo>
                  <a:pt x="2976" y="1406"/>
                  <a:pt x="2978" y="1413"/>
                  <a:pt x="2981" y="1421"/>
                </a:cubicBezTo>
                <a:cubicBezTo>
                  <a:pt x="2978" y="1421"/>
                  <a:pt x="2975" y="1421"/>
                  <a:pt x="2972" y="1422"/>
                </a:cubicBezTo>
                <a:close/>
                <a:moveTo>
                  <a:pt x="3017" y="1394"/>
                </a:moveTo>
                <a:cubicBezTo>
                  <a:pt x="3016" y="1399"/>
                  <a:pt x="3016" y="1404"/>
                  <a:pt x="3016" y="1410"/>
                </a:cubicBezTo>
                <a:cubicBezTo>
                  <a:pt x="3012" y="1403"/>
                  <a:pt x="3009" y="1395"/>
                  <a:pt x="3006" y="1388"/>
                </a:cubicBezTo>
                <a:cubicBezTo>
                  <a:pt x="3003" y="1382"/>
                  <a:pt x="3001" y="1375"/>
                  <a:pt x="3000" y="1368"/>
                </a:cubicBezTo>
                <a:cubicBezTo>
                  <a:pt x="3004" y="1371"/>
                  <a:pt x="3008" y="1374"/>
                  <a:pt x="3012" y="1377"/>
                </a:cubicBezTo>
                <a:cubicBezTo>
                  <a:pt x="3015" y="1378"/>
                  <a:pt x="3017" y="1380"/>
                  <a:pt x="3020" y="1381"/>
                </a:cubicBezTo>
                <a:cubicBezTo>
                  <a:pt x="3019" y="1385"/>
                  <a:pt x="3018" y="1390"/>
                  <a:pt x="3017" y="1394"/>
                </a:cubicBezTo>
                <a:close/>
                <a:moveTo>
                  <a:pt x="3083" y="1343"/>
                </a:moveTo>
                <a:cubicBezTo>
                  <a:pt x="3083" y="1342"/>
                  <a:pt x="3083" y="1341"/>
                  <a:pt x="3083" y="1340"/>
                </a:cubicBezTo>
                <a:cubicBezTo>
                  <a:pt x="3085" y="1349"/>
                  <a:pt x="3086" y="1358"/>
                  <a:pt x="3083" y="1368"/>
                </a:cubicBezTo>
                <a:cubicBezTo>
                  <a:pt x="3081" y="1374"/>
                  <a:pt x="3076" y="1380"/>
                  <a:pt x="3073" y="1386"/>
                </a:cubicBezTo>
                <a:cubicBezTo>
                  <a:pt x="3073" y="1385"/>
                  <a:pt x="3073" y="1385"/>
                  <a:pt x="3073" y="1384"/>
                </a:cubicBezTo>
                <a:cubicBezTo>
                  <a:pt x="3077" y="1371"/>
                  <a:pt x="3081" y="1357"/>
                  <a:pt x="3083" y="1343"/>
                </a:cubicBezTo>
                <a:close/>
                <a:moveTo>
                  <a:pt x="3046" y="1406"/>
                </a:moveTo>
                <a:cubicBezTo>
                  <a:pt x="3044" y="1410"/>
                  <a:pt x="3044" y="1414"/>
                  <a:pt x="3043" y="1418"/>
                </a:cubicBezTo>
                <a:cubicBezTo>
                  <a:pt x="3039" y="1418"/>
                  <a:pt x="3035" y="1418"/>
                  <a:pt x="3030" y="1417"/>
                </a:cubicBezTo>
                <a:cubicBezTo>
                  <a:pt x="3029" y="1408"/>
                  <a:pt x="3030" y="1400"/>
                  <a:pt x="3032" y="1392"/>
                </a:cubicBezTo>
                <a:cubicBezTo>
                  <a:pt x="3033" y="1389"/>
                  <a:pt x="3033" y="1387"/>
                  <a:pt x="3034" y="1384"/>
                </a:cubicBezTo>
                <a:cubicBezTo>
                  <a:pt x="3037" y="1385"/>
                  <a:pt x="3039" y="1385"/>
                  <a:pt x="3042" y="1386"/>
                </a:cubicBezTo>
                <a:cubicBezTo>
                  <a:pt x="3044" y="1387"/>
                  <a:pt x="3046" y="1388"/>
                  <a:pt x="3048" y="1389"/>
                </a:cubicBezTo>
                <a:cubicBezTo>
                  <a:pt x="3049" y="1391"/>
                  <a:pt x="3050" y="1392"/>
                  <a:pt x="3051" y="1394"/>
                </a:cubicBezTo>
                <a:cubicBezTo>
                  <a:pt x="3050" y="1398"/>
                  <a:pt x="3048" y="1402"/>
                  <a:pt x="3046" y="1406"/>
                </a:cubicBezTo>
                <a:close/>
                <a:moveTo>
                  <a:pt x="3054" y="1379"/>
                </a:moveTo>
                <a:cubicBezTo>
                  <a:pt x="3051" y="1375"/>
                  <a:pt x="3047" y="1371"/>
                  <a:pt x="3043" y="1368"/>
                </a:cubicBezTo>
                <a:cubicBezTo>
                  <a:pt x="3042" y="1366"/>
                  <a:pt x="3041" y="1365"/>
                  <a:pt x="3039" y="1363"/>
                </a:cubicBezTo>
                <a:cubicBezTo>
                  <a:pt x="3040" y="1362"/>
                  <a:pt x="3040" y="1361"/>
                  <a:pt x="3040" y="1359"/>
                </a:cubicBezTo>
                <a:cubicBezTo>
                  <a:pt x="3042" y="1353"/>
                  <a:pt x="3045" y="1346"/>
                  <a:pt x="3046" y="1339"/>
                </a:cubicBezTo>
                <a:cubicBezTo>
                  <a:pt x="3047" y="1341"/>
                  <a:pt x="3048" y="1343"/>
                  <a:pt x="3049" y="1345"/>
                </a:cubicBezTo>
                <a:cubicBezTo>
                  <a:pt x="3051" y="1350"/>
                  <a:pt x="3054" y="1355"/>
                  <a:pt x="3056" y="1361"/>
                </a:cubicBezTo>
                <a:cubicBezTo>
                  <a:pt x="3057" y="1367"/>
                  <a:pt x="3057" y="1373"/>
                  <a:pt x="3057" y="1379"/>
                </a:cubicBezTo>
                <a:cubicBezTo>
                  <a:pt x="3057" y="1379"/>
                  <a:pt x="3057" y="1380"/>
                  <a:pt x="3057" y="1380"/>
                </a:cubicBezTo>
                <a:cubicBezTo>
                  <a:pt x="3056" y="1380"/>
                  <a:pt x="3055" y="1379"/>
                  <a:pt x="3054" y="1379"/>
                </a:cubicBezTo>
                <a:close/>
                <a:moveTo>
                  <a:pt x="3087" y="1404"/>
                </a:moveTo>
                <a:cubicBezTo>
                  <a:pt x="3084" y="1409"/>
                  <a:pt x="3080" y="1414"/>
                  <a:pt x="3076" y="1419"/>
                </a:cubicBezTo>
                <a:cubicBezTo>
                  <a:pt x="3075" y="1419"/>
                  <a:pt x="3074" y="1419"/>
                  <a:pt x="3073" y="1419"/>
                </a:cubicBezTo>
                <a:cubicBezTo>
                  <a:pt x="3074" y="1418"/>
                  <a:pt x="3075" y="1417"/>
                  <a:pt x="3076" y="1417"/>
                </a:cubicBezTo>
                <a:cubicBezTo>
                  <a:pt x="3076" y="1416"/>
                  <a:pt x="3076" y="1416"/>
                  <a:pt x="3076" y="1416"/>
                </a:cubicBezTo>
                <a:cubicBezTo>
                  <a:pt x="3072" y="1417"/>
                  <a:pt x="3068" y="1418"/>
                  <a:pt x="3064" y="1419"/>
                </a:cubicBezTo>
                <a:cubicBezTo>
                  <a:pt x="3062" y="1419"/>
                  <a:pt x="3061" y="1419"/>
                  <a:pt x="3059" y="1419"/>
                </a:cubicBezTo>
                <a:cubicBezTo>
                  <a:pt x="3059" y="1418"/>
                  <a:pt x="3059" y="1417"/>
                  <a:pt x="3059" y="1417"/>
                </a:cubicBezTo>
                <a:cubicBezTo>
                  <a:pt x="3059" y="1415"/>
                  <a:pt x="3060" y="1414"/>
                  <a:pt x="3060" y="1413"/>
                </a:cubicBezTo>
                <a:cubicBezTo>
                  <a:pt x="3063" y="1413"/>
                  <a:pt x="3066" y="1413"/>
                  <a:pt x="3068" y="1410"/>
                </a:cubicBezTo>
                <a:cubicBezTo>
                  <a:pt x="3068" y="1410"/>
                  <a:pt x="3068" y="1410"/>
                  <a:pt x="3068" y="1410"/>
                </a:cubicBezTo>
                <a:cubicBezTo>
                  <a:pt x="3070" y="1410"/>
                  <a:pt x="3071" y="1410"/>
                  <a:pt x="3073" y="1410"/>
                </a:cubicBezTo>
                <a:cubicBezTo>
                  <a:pt x="3079" y="1407"/>
                  <a:pt x="3081" y="1403"/>
                  <a:pt x="3085" y="1399"/>
                </a:cubicBezTo>
                <a:cubicBezTo>
                  <a:pt x="3086" y="1399"/>
                  <a:pt x="3087" y="1398"/>
                  <a:pt x="3089" y="1397"/>
                </a:cubicBezTo>
                <a:cubicBezTo>
                  <a:pt x="3088" y="1400"/>
                  <a:pt x="3088" y="1402"/>
                  <a:pt x="3087" y="1404"/>
                </a:cubicBezTo>
                <a:close/>
                <a:moveTo>
                  <a:pt x="3089" y="1387"/>
                </a:moveTo>
                <a:cubicBezTo>
                  <a:pt x="3088" y="1388"/>
                  <a:pt x="3086" y="1389"/>
                  <a:pt x="3085" y="1390"/>
                </a:cubicBezTo>
                <a:cubicBezTo>
                  <a:pt x="3085" y="1389"/>
                  <a:pt x="3085" y="1389"/>
                  <a:pt x="3085" y="1389"/>
                </a:cubicBezTo>
                <a:cubicBezTo>
                  <a:pt x="3087" y="1387"/>
                  <a:pt x="3088" y="1385"/>
                  <a:pt x="3089" y="1383"/>
                </a:cubicBezTo>
                <a:cubicBezTo>
                  <a:pt x="3089" y="1384"/>
                  <a:pt x="3089" y="1386"/>
                  <a:pt x="3089" y="1387"/>
                </a:cubicBezTo>
                <a:close/>
                <a:moveTo>
                  <a:pt x="3101" y="1375"/>
                </a:moveTo>
                <a:cubicBezTo>
                  <a:pt x="3101" y="1373"/>
                  <a:pt x="3102" y="1371"/>
                  <a:pt x="3102" y="1369"/>
                </a:cubicBezTo>
                <a:cubicBezTo>
                  <a:pt x="3102" y="1372"/>
                  <a:pt x="3102" y="1376"/>
                  <a:pt x="3102" y="1379"/>
                </a:cubicBezTo>
                <a:cubicBezTo>
                  <a:pt x="3101" y="1379"/>
                  <a:pt x="3101" y="1379"/>
                  <a:pt x="3101" y="1379"/>
                </a:cubicBezTo>
                <a:cubicBezTo>
                  <a:pt x="3101" y="1378"/>
                  <a:pt x="3101" y="1376"/>
                  <a:pt x="3101" y="1375"/>
                </a:cubicBezTo>
                <a:close/>
                <a:moveTo>
                  <a:pt x="3121" y="1386"/>
                </a:moveTo>
                <a:cubicBezTo>
                  <a:pt x="3121" y="1392"/>
                  <a:pt x="3119" y="1399"/>
                  <a:pt x="3118" y="1405"/>
                </a:cubicBezTo>
                <a:cubicBezTo>
                  <a:pt x="3111" y="1409"/>
                  <a:pt x="3104" y="1412"/>
                  <a:pt x="3097" y="1415"/>
                </a:cubicBezTo>
                <a:cubicBezTo>
                  <a:pt x="3100" y="1407"/>
                  <a:pt x="3103" y="1400"/>
                  <a:pt x="3105" y="1393"/>
                </a:cubicBezTo>
                <a:cubicBezTo>
                  <a:pt x="3105" y="1391"/>
                  <a:pt x="3105" y="1389"/>
                  <a:pt x="3105" y="1387"/>
                </a:cubicBezTo>
                <a:cubicBezTo>
                  <a:pt x="3112" y="1382"/>
                  <a:pt x="3118" y="1377"/>
                  <a:pt x="3123" y="1371"/>
                </a:cubicBezTo>
                <a:cubicBezTo>
                  <a:pt x="3122" y="1376"/>
                  <a:pt x="3122" y="1381"/>
                  <a:pt x="3121" y="1386"/>
                </a:cubicBezTo>
                <a:close/>
                <a:moveTo>
                  <a:pt x="5136" y="345"/>
                </a:moveTo>
                <a:cubicBezTo>
                  <a:pt x="5135" y="349"/>
                  <a:pt x="5134" y="353"/>
                  <a:pt x="5133" y="357"/>
                </a:cubicBezTo>
                <a:cubicBezTo>
                  <a:pt x="5132" y="361"/>
                  <a:pt x="5131" y="365"/>
                  <a:pt x="5130" y="369"/>
                </a:cubicBezTo>
                <a:cubicBezTo>
                  <a:pt x="5131" y="361"/>
                  <a:pt x="5132" y="353"/>
                  <a:pt x="5136" y="345"/>
                </a:cubicBezTo>
                <a:close/>
                <a:moveTo>
                  <a:pt x="5094" y="529"/>
                </a:moveTo>
                <a:cubicBezTo>
                  <a:pt x="5096" y="516"/>
                  <a:pt x="5100" y="502"/>
                  <a:pt x="5099" y="488"/>
                </a:cubicBezTo>
                <a:cubicBezTo>
                  <a:pt x="5098" y="473"/>
                  <a:pt x="5097" y="457"/>
                  <a:pt x="5096" y="442"/>
                </a:cubicBezTo>
                <a:cubicBezTo>
                  <a:pt x="5098" y="446"/>
                  <a:pt x="5100" y="450"/>
                  <a:pt x="5102" y="454"/>
                </a:cubicBezTo>
                <a:cubicBezTo>
                  <a:pt x="5106" y="462"/>
                  <a:pt x="5109" y="469"/>
                  <a:pt x="5116" y="475"/>
                </a:cubicBezTo>
                <a:cubicBezTo>
                  <a:pt x="5116" y="475"/>
                  <a:pt x="5116" y="475"/>
                  <a:pt x="5116" y="475"/>
                </a:cubicBezTo>
                <a:cubicBezTo>
                  <a:pt x="5116" y="475"/>
                  <a:pt x="5116" y="476"/>
                  <a:pt x="5116" y="476"/>
                </a:cubicBezTo>
                <a:cubicBezTo>
                  <a:pt x="5115" y="490"/>
                  <a:pt x="5113" y="505"/>
                  <a:pt x="5107" y="517"/>
                </a:cubicBezTo>
                <a:cubicBezTo>
                  <a:pt x="5103" y="524"/>
                  <a:pt x="5098" y="530"/>
                  <a:pt x="5093" y="535"/>
                </a:cubicBezTo>
                <a:cubicBezTo>
                  <a:pt x="5093" y="533"/>
                  <a:pt x="5093" y="531"/>
                  <a:pt x="5094" y="529"/>
                </a:cubicBezTo>
                <a:close/>
                <a:moveTo>
                  <a:pt x="5141" y="540"/>
                </a:moveTo>
                <a:cubicBezTo>
                  <a:pt x="5140" y="540"/>
                  <a:pt x="5140" y="540"/>
                  <a:pt x="5140" y="540"/>
                </a:cubicBezTo>
                <a:cubicBezTo>
                  <a:pt x="5140" y="540"/>
                  <a:pt x="5141" y="540"/>
                  <a:pt x="5141" y="539"/>
                </a:cubicBezTo>
                <a:lnTo>
                  <a:pt x="5141" y="540"/>
                </a:lnTo>
                <a:close/>
                <a:moveTo>
                  <a:pt x="5139" y="526"/>
                </a:moveTo>
                <a:cubicBezTo>
                  <a:pt x="5129" y="536"/>
                  <a:pt x="5120" y="542"/>
                  <a:pt x="5107" y="544"/>
                </a:cubicBezTo>
                <a:cubicBezTo>
                  <a:pt x="5105" y="545"/>
                  <a:pt x="5104" y="545"/>
                  <a:pt x="5102" y="545"/>
                </a:cubicBezTo>
                <a:cubicBezTo>
                  <a:pt x="5103" y="545"/>
                  <a:pt x="5103" y="545"/>
                  <a:pt x="5103" y="545"/>
                </a:cubicBezTo>
                <a:cubicBezTo>
                  <a:pt x="5108" y="539"/>
                  <a:pt x="5113" y="534"/>
                  <a:pt x="5117" y="528"/>
                </a:cubicBezTo>
                <a:cubicBezTo>
                  <a:pt x="5125" y="515"/>
                  <a:pt x="5127" y="500"/>
                  <a:pt x="5128" y="486"/>
                </a:cubicBezTo>
                <a:cubicBezTo>
                  <a:pt x="5128" y="486"/>
                  <a:pt x="5128" y="486"/>
                  <a:pt x="5128" y="486"/>
                </a:cubicBezTo>
                <a:cubicBezTo>
                  <a:pt x="5130" y="488"/>
                  <a:pt x="5132" y="489"/>
                  <a:pt x="5134" y="492"/>
                </a:cubicBezTo>
                <a:cubicBezTo>
                  <a:pt x="5136" y="495"/>
                  <a:pt x="5138" y="498"/>
                  <a:pt x="5139" y="501"/>
                </a:cubicBezTo>
                <a:cubicBezTo>
                  <a:pt x="5141" y="508"/>
                  <a:pt x="5142" y="514"/>
                  <a:pt x="5143" y="521"/>
                </a:cubicBezTo>
                <a:cubicBezTo>
                  <a:pt x="5142" y="523"/>
                  <a:pt x="5140" y="525"/>
                  <a:pt x="5139" y="526"/>
                </a:cubicBezTo>
                <a:close/>
                <a:moveTo>
                  <a:pt x="5172" y="513"/>
                </a:moveTo>
                <a:cubicBezTo>
                  <a:pt x="5173" y="510"/>
                  <a:pt x="5174" y="507"/>
                  <a:pt x="5174" y="505"/>
                </a:cubicBezTo>
                <a:cubicBezTo>
                  <a:pt x="5175" y="504"/>
                  <a:pt x="5175" y="503"/>
                  <a:pt x="5175" y="502"/>
                </a:cubicBezTo>
                <a:cubicBezTo>
                  <a:pt x="5177" y="501"/>
                  <a:pt x="5179" y="500"/>
                  <a:pt x="5181" y="500"/>
                </a:cubicBezTo>
                <a:cubicBezTo>
                  <a:pt x="5183" y="499"/>
                  <a:pt x="5186" y="498"/>
                  <a:pt x="5188" y="498"/>
                </a:cubicBezTo>
                <a:cubicBezTo>
                  <a:pt x="5183" y="503"/>
                  <a:pt x="5178" y="508"/>
                  <a:pt x="5172" y="51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27"/>
          <p:cNvSpPr/>
          <p:nvPr/>
        </p:nvSpPr>
        <p:spPr>
          <a:xfrm>
            <a:off x="1718779" y="107924"/>
            <a:ext cx="284797" cy="290688"/>
          </a:xfrm>
          <a:custGeom>
            <a:avLst/>
            <a:gdLst/>
            <a:ahLst/>
            <a:cxnLst/>
            <a:rect l="l" t="t" r="r" b="b"/>
            <a:pathLst>
              <a:path w="222" h="227" extrusionOk="0">
                <a:moveTo>
                  <a:pt x="105" y="0"/>
                </a:moveTo>
                <a:cubicBezTo>
                  <a:pt x="122" y="0"/>
                  <a:pt x="132" y="67"/>
                  <a:pt x="146" y="77"/>
                </a:cubicBezTo>
                <a:cubicBezTo>
                  <a:pt x="159" y="87"/>
                  <a:pt x="211" y="63"/>
                  <a:pt x="217" y="79"/>
                </a:cubicBezTo>
                <a:cubicBezTo>
                  <a:pt x="222" y="95"/>
                  <a:pt x="169" y="118"/>
                  <a:pt x="164" y="134"/>
                </a:cubicBezTo>
                <a:cubicBezTo>
                  <a:pt x="159" y="150"/>
                  <a:pt x="189" y="191"/>
                  <a:pt x="175" y="200"/>
                </a:cubicBezTo>
                <a:cubicBezTo>
                  <a:pt x="162" y="210"/>
                  <a:pt x="133" y="169"/>
                  <a:pt x="116" y="169"/>
                </a:cubicBezTo>
                <a:cubicBezTo>
                  <a:pt x="99" y="169"/>
                  <a:pt x="55" y="227"/>
                  <a:pt x="41" y="217"/>
                </a:cubicBezTo>
                <a:cubicBezTo>
                  <a:pt x="28" y="208"/>
                  <a:pt x="73" y="150"/>
                  <a:pt x="67" y="134"/>
                </a:cubicBezTo>
                <a:cubicBezTo>
                  <a:pt x="62" y="118"/>
                  <a:pt x="0" y="115"/>
                  <a:pt x="5" y="99"/>
                </a:cubicBezTo>
                <a:cubicBezTo>
                  <a:pt x="10" y="82"/>
                  <a:pt x="72" y="87"/>
                  <a:pt x="86" y="77"/>
                </a:cubicBezTo>
                <a:cubicBezTo>
                  <a:pt x="100" y="67"/>
                  <a:pt x="89" y="0"/>
                  <a:pt x="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483864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1"/>
                </a:solidFill>
                <a:latin typeface="+mn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905744" y="3356056"/>
            <a:ext cx="7406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0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993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497580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905744" y="3363849"/>
            <a:ext cx="7406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38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590675"/>
            <a:ext cx="3479802" cy="28111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58" y="1590675"/>
            <a:ext cx="3479802" cy="28111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10/30/2024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452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543050"/>
            <a:ext cx="3479802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218706"/>
            <a:ext cx="3479802" cy="21831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6958" y="1543050"/>
            <a:ext cx="3479802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6958" y="2218705"/>
            <a:ext cx="3479802" cy="21831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10/30/2024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339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10/30/2024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88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6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" name="Google Shape;119;p6"/>
          <p:cNvGrpSpPr/>
          <p:nvPr/>
        </p:nvGrpSpPr>
        <p:grpSpPr>
          <a:xfrm>
            <a:off x="-5" y="-12"/>
            <a:ext cx="9144009" cy="5142363"/>
            <a:chOff x="-5" y="-12"/>
            <a:chExt cx="9144009" cy="5142363"/>
          </a:xfrm>
        </p:grpSpPr>
        <p:sp>
          <p:nvSpPr>
            <p:cNvPr id="120" name="Google Shape;120;p6"/>
            <p:cNvSpPr/>
            <p:nvPr/>
          </p:nvSpPr>
          <p:spPr>
            <a:xfrm>
              <a:off x="8485604" y="3467373"/>
              <a:ext cx="658401" cy="1594598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7490402" y="4569650"/>
              <a:ext cx="1653590" cy="572701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-3" y="2"/>
              <a:ext cx="1620349" cy="707845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-5" y="-12"/>
              <a:ext cx="1249046" cy="572207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7523653" y="4599312"/>
              <a:ext cx="1620348" cy="543037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" name="Google Shape;125;p6"/>
          <p:cNvGrpSpPr/>
          <p:nvPr/>
        </p:nvGrpSpPr>
        <p:grpSpPr>
          <a:xfrm>
            <a:off x="-267382" y="146812"/>
            <a:ext cx="9336944" cy="3678635"/>
            <a:chOff x="-267382" y="146812"/>
            <a:chExt cx="9336944" cy="3678635"/>
          </a:xfrm>
        </p:grpSpPr>
        <p:sp>
          <p:nvSpPr>
            <p:cNvPr id="126" name="Google Shape;126;p6"/>
            <p:cNvSpPr/>
            <p:nvPr/>
          </p:nvSpPr>
          <p:spPr>
            <a:xfrm>
              <a:off x="8894485" y="3633289"/>
              <a:ext cx="175077" cy="192157"/>
            </a:xfrm>
            <a:custGeom>
              <a:avLst/>
              <a:gdLst/>
              <a:ahLst/>
              <a:cxnLst/>
              <a:rect l="l" t="t" r="r" b="b"/>
              <a:pathLst>
                <a:path w="187" h="207" extrusionOk="0">
                  <a:moveTo>
                    <a:pt x="186" y="155"/>
                  </a:moveTo>
                  <a:cubicBezTo>
                    <a:pt x="180" y="121"/>
                    <a:pt x="173" y="87"/>
                    <a:pt x="171" y="52"/>
                  </a:cubicBezTo>
                  <a:cubicBezTo>
                    <a:pt x="171" y="48"/>
                    <a:pt x="163" y="46"/>
                    <a:pt x="163" y="51"/>
                  </a:cubicBezTo>
                  <a:cubicBezTo>
                    <a:pt x="161" y="64"/>
                    <a:pt x="154" y="70"/>
                    <a:pt x="147" y="75"/>
                  </a:cubicBezTo>
                  <a:cubicBezTo>
                    <a:pt x="147" y="73"/>
                    <a:pt x="147" y="70"/>
                    <a:pt x="148" y="68"/>
                  </a:cubicBezTo>
                  <a:cubicBezTo>
                    <a:pt x="152" y="50"/>
                    <a:pt x="166" y="27"/>
                    <a:pt x="149" y="12"/>
                  </a:cubicBezTo>
                  <a:cubicBezTo>
                    <a:pt x="136" y="0"/>
                    <a:pt x="111" y="4"/>
                    <a:pt x="96" y="8"/>
                  </a:cubicBezTo>
                  <a:cubicBezTo>
                    <a:pt x="75" y="14"/>
                    <a:pt x="56" y="25"/>
                    <a:pt x="43" y="42"/>
                  </a:cubicBezTo>
                  <a:cubicBezTo>
                    <a:pt x="26" y="62"/>
                    <a:pt x="20" y="89"/>
                    <a:pt x="7" y="111"/>
                  </a:cubicBezTo>
                  <a:cubicBezTo>
                    <a:pt x="4" y="116"/>
                    <a:pt x="0" y="122"/>
                    <a:pt x="3" y="128"/>
                  </a:cubicBezTo>
                  <a:cubicBezTo>
                    <a:pt x="5" y="132"/>
                    <a:pt x="8" y="134"/>
                    <a:pt x="11" y="136"/>
                  </a:cubicBezTo>
                  <a:cubicBezTo>
                    <a:pt x="18" y="151"/>
                    <a:pt x="26" y="167"/>
                    <a:pt x="37" y="176"/>
                  </a:cubicBezTo>
                  <a:cubicBezTo>
                    <a:pt x="43" y="180"/>
                    <a:pt x="50" y="182"/>
                    <a:pt x="57" y="185"/>
                  </a:cubicBezTo>
                  <a:cubicBezTo>
                    <a:pt x="71" y="189"/>
                    <a:pt x="82" y="194"/>
                    <a:pt x="93" y="204"/>
                  </a:cubicBezTo>
                  <a:cubicBezTo>
                    <a:pt x="97" y="207"/>
                    <a:pt x="102" y="203"/>
                    <a:pt x="100" y="199"/>
                  </a:cubicBezTo>
                  <a:cubicBezTo>
                    <a:pt x="96" y="192"/>
                    <a:pt x="92" y="185"/>
                    <a:pt x="87" y="180"/>
                  </a:cubicBezTo>
                  <a:cubicBezTo>
                    <a:pt x="103" y="185"/>
                    <a:pt x="120" y="198"/>
                    <a:pt x="136" y="196"/>
                  </a:cubicBezTo>
                  <a:cubicBezTo>
                    <a:pt x="155" y="194"/>
                    <a:pt x="161" y="176"/>
                    <a:pt x="159" y="159"/>
                  </a:cubicBezTo>
                  <a:cubicBezTo>
                    <a:pt x="158" y="150"/>
                    <a:pt x="156" y="140"/>
                    <a:pt x="154" y="131"/>
                  </a:cubicBezTo>
                  <a:cubicBezTo>
                    <a:pt x="164" y="137"/>
                    <a:pt x="172" y="147"/>
                    <a:pt x="178" y="159"/>
                  </a:cubicBezTo>
                  <a:cubicBezTo>
                    <a:pt x="181" y="164"/>
                    <a:pt x="187" y="160"/>
                    <a:pt x="186" y="15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 flipH="1">
              <a:off x="1317484" y="146812"/>
              <a:ext cx="251941" cy="172941"/>
            </a:xfrm>
            <a:custGeom>
              <a:avLst/>
              <a:gdLst/>
              <a:ahLst/>
              <a:cxnLst/>
              <a:rect l="l" t="t" r="r" b="b"/>
              <a:pathLst>
                <a:path w="273" h="186" extrusionOk="0">
                  <a:moveTo>
                    <a:pt x="3" y="45"/>
                  </a:moveTo>
                  <a:cubicBezTo>
                    <a:pt x="4" y="50"/>
                    <a:pt x="5" y="54"/>
                    <a:pt x="7" y="58"/>
                  </a:cubicBezTo>
                  <a:cubicBezTo>
                    <a:pt x="8" y="61"/>
                    <a:pt x="10" y="64"/>
                    <a:pt x="13" y="68"/>
                  </a:cubicBezTo>
                  <a:cubicBezTo>
                    <a:pt x="34" y="130"/>
                    <a:pt x="126" y="138"/>
                    <a:pt x="175" y="171"/>
                  </a:cubicBezTo>
                  <a:cubicBezTo>
                    <a:pt x="176" y="172"/>
                    <a:pt x="179" y="171"/>
                    <a:pt x="180" y="169"/>
                  </a:cubicBezTo>
                  <a:cubicBezTo>
                    <a:pt x="186" y="152"/>
                    <a:pt x="182" y="135"/>
                    <a:pt x="172" y="123"/>
                  </a:cubicBezTo>
                  <a:cubicBezTo>
                    <a:pt x="197" y="136"/>
                    <a:pt x="215" y="160"/>
                    <a:pt x="232" y="183"/>
                  </a:cubicBezTo>
                  <a:cubicBezTo>
                    <a:pt x="234" y="186"/>
                    <a:pt x="239" y="182"/>
                    <a:pt x="237" y="179"/>
                  </a:cubicBezTo>
                  <a:cubicBezTo>
                    <a:pt x="226" y="163"/>
                    <a:pt x="215" y="147"/>
                    <a:pt x="222" y="128"/>
                  </a:cubicBezTo>
                  <a:cubicBezTo>
                    <a:pt x="228" y="111"/>
                    <a:pt x="245" y="104"/>
                    <a:pt x="262" y="99"/>
                  </a:cubicBezTo>
                  <a:cubicBezTo>
                    <a:pt x="263" y="98"/>
                    <a:pt x="265" y="98"/>
                    <a:pt x="267" y="97"/>
                  </a:cubicBezTo>
                  <a:cubicBezTo>
                    <a:pt x="267" y="97"/>
                    <a:pt x="268" y="97"/>
                    <a:pt x="269" y="96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70" y="96"/>
                    <a:pt x="270" y="96"/>
                    <a:pt x="270" y="96"/>
                  </a:cubicBezTo>
                  <a:cubicBezTo>
                    <a:pt x="273" y="95"/>
                    <a:pt x="271" y="90"/>
                    <a:pt x="268" y="90"/>
                  </a:cubicBezTo>
                  <a:cubicBezTo>
                    <a:pt x="268" y="90"/>
                    <a:pt x="268" y="90"/>
                    <a:pt x="268" y="90"/>
                  </a:cubicBezTo>
                  <a:cubicBezTo>
                    <a:pt x="247" y="96"/>
                    <a:pt x="226" y="100"/>
                    <a:pt x="204" y="99"/>
                  </a:cubicBezTo>
                  <a:cubicBezTo>
                    <a:pt x="193" y="99"/>
                    <a:pt x="182" y="101"/>
                    <a:pt x="195" y="88"/>
                  </a:cubicBezTo>
                  <a:cubicBezTo>
                    <a:pt x="203" y="81"/>
                    <a:pt x="211" y="77"/>
                    <a:pt x="221" y="74"/>
                  </a:cubicBezTo>
                  <a:cubicBezTo>
                    <a:pt x="224" y="73"/>
                    <a:pt x="223" y="67"/>
                    <a:pt x="220" y="67"/>
                  </a:cubicBezTo>
                  <a:cubicBezTo>
                    <a:pt x="189" y="64"/>
                    <a:pt x="175" y="38"/>
                    <a:pt x="152" y="21"/>
                  </a:cubicBezTo>
                  <a:cubicBezTo>
                    <a:pt x="138" y="11"/>
                    <a:pt x="122" y="5"/>
                    <a:pt x="105" y="3"/>
                  </a:cubicBezTo>
                  <a:cubicBezTo>
                    <a:pt x="69" y="0"/>
                    <a:pt x="33" y="15"/>
                    <a:pt x="5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2" y="39"/>
                  </a:cubicBezTo>
                  <a:cubicBezTo>
                    <a:pt x="0" y="41"/>
                    <a:pt x="1" y="45"/>
                    <a:pt x="3" y="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8" name="Google Shape;128;p6"/>
            <p:cNvGrpSpPr/>
            <p:nvPr/>
          </p:nvGrpSpPr>
          <p:grpSpPr>
            <a:xfrm>
              <a:off x="-267382" y="828602"/>
              <a:ext cx="610602" cy="595795"/>
              <a:chOff x="-610607" y="1529702"/>
              <a:chExt cx="610602" cy="595795"/>
            </a:xfrm>
          </p:grpSpPr>
          <p:sp>
            <p:nvSpPr>
              <p:cNvPr id="129" name="Google Shape;129;p6"/>
              <p:cNvSpPr/>
              <p:nvPr/>
            </p:nvSpPr>
            <p:spPr>
              <a:xfrm>
                <a:off x="-235161" y="1582621"/>
                <a:ext cx="170808" cy="168672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-277980" y="1529702"/>
                <a:ext cx="277975" cy="27450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rgbClr val="3793CC">
                  <a:alpha val="367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-115204" y="1606077"/>
                <a:ext cx="7097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rgbClr val="FFFFFF">
                  <a:alpha val="3924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-610607" y="1666454"/>
                <a:ext cx="471855" cy="459043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95" extrusionOk="0">
                    <a:moveTo>
                      <a:pt x="387" y="0"/>
                    </a:moveTo>
                    <a:cubicBezTo>
                      <a:pt x="379" y="16"/>
                      <a:pt x="357" y="36"/>
                      <a:pt x="378" y="44"/>
                    </a:cubicBezTo>
                    <a:cubicBezTo>
                      <a:pt x="378" y="44"/>
                      <a:pt x="378" y="44"/>
                      <a:pt x="378" y="44"/>
                    </a:cubicBezTo>
                    <a:cubicBezTo>
                      <a:pt x="373" y="53"/>
                      <a:pt x="369" y="61"/>
                      <a:pt x="365" y="69"/>
                    </a:cubicBezTo>
                    <a:cubicBezTo>
                      <a:pt x="353" y="96"/>
                      <a:pt x="320" y="130"/>
                      <a:pt x="241" y="130"/>
                    </a:cubicBezTo>
                    <a:cubicBezTo>
                      <a:pt x="233" y="130"/>
                      <a:pt x="225" y="129"/>
                      <a:pt x="217" y="129"/>
                    </a:cubicBezTo>
                    <a:cubicBezTo>
                      <a:pt x="214" y="128"/>
                      <a:pt x="211" y="128"/>
                      <a:pt x="208" y="128"/>
                    </a:cubicBezTo>
                    <a:cubicBezTo>
                      <a:pt x="117" y="128"/>
                      <a:pt x="70" y="242"/>
                      <a:pt x="96" y="347"/>
                    </a:cubicBezTo>
                    <a:cubicBezTo>
                      <a:pt x="91" y="295"/>
                      <a:pt x="103" y="247"/>
                      <a:pt x="119" y="223"/>
                    </a:cubicBezTo>
                    <a:cubicBezTo>
                      <a:pt x="122" y="219"/>
                      <a:pt x="127" y="217"/>
                      <a:pt x="131" y="217"/>
                    </a:cubicBezTo>
                    <a:cubicBezTo>
                      <a:pt x="134" y="217"/>
                      <a:pt x="136" y="218"/>
                      <a:pt x="139" y="219"/>
                    </a:cubicBezTo>
                    <a:cubicBezTo>
                      <a:pt x="144" y="222"/>
                      <a:pt x="149" y="223"/>
                      <a:pt x="154" y="223"/>
                    </a:cubicBezTo>
                    <a:cubicBezTo>
                      <a:pt x="164" y="223"/>
                      <a:pt x="173" y="217"/>
                      <a:pt x="178" y="204"/>
                    </a:cubicBezTo>
                    <a:cubicBezTo>
                      <a:pt x="180" y="198"/>
                      <a:pt x="185" y="195"/>
                      <a:pt x="192" y="195"/>
                    </a:cubicBezTo>
                    <a:cubicBezTo>
                      <a:pt x="193" y="195"/>
                      <a:pt x="194" y="195"/>
                      <a:pt x="195" y="195"/>
                    </a:cubicBezTo>
                    <a:cubicBezTo>
                      <a:pt x="199" y="196"/>
                      <a:pt x="203" y="197"/>
                      <a:pt x="207" y="197"/>
                    </a:cubicBezTo>
                    <a:cubicBezTo>
                      <a:pt x="214" y="197"/>
                      <a:pt x="220" y="195"/>
                      <a:pt x="222" y="188"/>
                    </a:cubicBezTo>
                    <a:cubicBezTo>
                      <a:pt x="224" y="182"/>
                      <a:pt x="230" y="179"/>
                      <a:pt x="235" y="179"/>
                    </a:cubicBezTo>
                    <a:cubicBezTo>
                      <a:pt x="236" y="179"/>
                      <a:pt x="237" y="179"/>
                      <a:pt x="238" y="179"/>
                    </a:cubicBezTo>
                    <a:cubicBezTo>
                      <a:pt x="240" y="179"/>
                      <a:pt x="242" y="179"/>
                      <a:pt x="244" y="179"/>
                    </a:cubicBezTo>
                    <a:cubicBezTo>
                      <a:pt x="250" y="179"/>
                      <a:pt x="256" y="177"/>
                      <a:pt x="259" y="168"/>
                    </a:cubicBezTo>
                    <a:cubicBezTo>
                      <a:pt x="261" y="162"/>
                      <a:pt x="266" y="158"/>
                      <a:pt x="273" y="158"/>
                    </a:cubicBezTo>
                    <a:cubicBezTo>
                      <a:pt x="273" y="158"/>
                      <a:pt x="274" y="158"/>
                      <a:pt x="275" y="159"/>
                    </a:cubicBezTo>
                    <a:cubicBezTo>
                      <a:pt x="276" y="159"/>
                      <a:pt x="277" y="159"/>
                      <a:pt x="279" y="159"/>
                    </a:cubicBezTo>
                    <a:cubicBezTo>
                      <a:pt x="286" y="159"/>
                      <a:pt x="295" y="156"/>
                      <a:pt x="299" y="145"/>
                    </a:cubicBezTo>
                    <a:cubicBezTo>
                      <a:pt x="301" y="139"/>
                      <a:pt x="307" y="136"/>
                      <a:pt x="313" y="136"/>
                    </a:cubicBezTo>
                    <a:cubicBezTo>
                      <a:pt x="313" y="136"/>
                      <a:pt x="313" y="136"/>
                      <a:pt x="313" y="136"/>
                    </a:cubicBezTo>
                    <a:cubicBezTo>
                      <a:pt x="313" y="136"/>
                      <a:pt x="314" y="136"/>
                      <a:pt x="314" y="136"/>
                    </a:cubicBezTo>
                    <a:cubicBezTo>
                      <a:pt x="344" y="136"/>
                      <a:pt x="363" y="116"/>
                      <a:pt x="373" y="83"/>
                    </a:cubicBezTo>
                    <a:cubicBezTo>
                      <a:pt x="377" y="70"/>
                      <a:pt x="381" y="58"/>
                      <a:pt x="386" y="47"/>
                    </a:cubicBezTo>
                    <a:cubicBezTo>
                      <a:pt x="392" y="47"/>
                      <a:pt x="395" y="45"/>
                      <a:pt x="401" y="53"/>
                    </a:cubicBezTo>
                    <a:cubicBezTo>
                      <a:pt x="403" y="55"/>
                      <a:pt x="404" y="57"/>
                      <a:pt x="404" y="59"/>
                    </a:cubicBezTo>
                    <a:cubicBezTo>
                      <a:pt x="396" y="78"/>
                      <a:pt x="392" y="99"/>
                      <a:pt x="389" y="118"/>
                    </a:cubicBezTo>
                    <a:cubicBezTo>
                      <a:pt x="382" y="161"/>
                      <a:pt x="343" y="178"/>
                      <a:pt x="310" y="180"/>
                    </a:cubicBezTo>
                    <a:cubicBezTo>
                      <a:pt x="281" y="182"/>
                      <a:pt x="264" y="202"/>
                      <a:pt x="258" y="225"/>
                    </a:cubicBezTo>
                    <a:cubicBezTo>
                      <a:pt x="256" y="232"/>
                      <a:pt x="250" y="236"/>
                      <a:pt x="243" y="236"/>
                    </a:cubicBezTo>
                    <a:cubicBezTo>
                      <a:pt x="231" y="236"/>
                      <a:pt x="226" y="240"/>
                      <a:pt x="224" y="244"/>
                    </a:cubicBezTo>
                    <a:cubicBezTo>
                      <a:pt x="222" y="250"/>
                      <a:pt x="217" y="254"/>
                      <a:pt x="211" y="255"/>
                    </a:cubicBezTo>
                    <a:cubicBezTo>
                      <a:pt x="197" y="257"/>
                      <a:pt x="193" y="267"/>
                      <a:pt x="192" y="287"/>
                    </a:cubicBezTo>
                    <a:cubicBezTo>
                      <a:pt x="191" y="299"/>
                      <a:pt x="181" y="310"/>
                      <a:pt x="169" y="312"/>
                    </a:cubicBezTo>
                    <a:cubicBezTo>
                      <a:pt x="152" y="315"/>
                      <a:pt x="148" y="323"/>
                      <a:pt x="147" y="335"/>
                    </a:cubicBezTo>
                    <a:cubicBezTo>
                      <a:pt x="146" y="349"/>
                      <a:pt x="137" y="360"/>
                      <a:pt x="123" y="361"/>
                    </a:cubicBezTo>
                    <a:cubicBezTo>
                      <a:pt x="111" y="363"/>
                      <a:pt x="106" y="367"/>
                      <a:pt x="103" y="373"/>
                    </a:cubicBezTo>
                    <a:cubicBezTo>
                      <a:pt x="99" y="382"/>
                      <a:pt x="90" y="388"/>
                      <a:pt x="80" y="388"/>
                    </a:cubicBezTo>
                    <a:cubicBezTo>
                      <a:pt x="49" y="388"/>
                      <a:pt x="52" y="403"/>
                      <a:pt x="49" y="432"/>
                    </a:cubicBezTo>
                    <a:cubicBezTo>
                      <a:pt x="47" y="467"/>
                      <a:pt x="28" y="484"/>
                      <a:pt x="0" y="488"/>
                    </a:cubicBezTo>
                    <a:cubicBezTo>
                      <a:pt x="1" y="488"/>
                      <a:pt x="3" y="488"/>
                      <a:pt x="4" y="488"/>
                    </a:cubicBezTo>
                    <a:cubicBezTo>
                      <a:pt x="43" y="488"/>
                      <a:pt x="62" y="466"/>
                      <a:pt x="68" y="438"/>
                    </a:cubicBezTo>
                    <a:cubicBezTo>
                      <a:pt x="70" y="429"/>
                      <a:pt x="79" y="422"/>
                      <a:pt x="87" y="422"/>
                    </a:cubicBezTo>
                    <a:cubicBezTo>
                      <a:pt x="90" y="422"/>
                      <a:pt x="93" y="423"/>
                      <a:pt x="96" y="424"/>
                    </a:cubicBezTo>
                    <a:cubicBezTo>
                      <a:pt x="110" y="432"/>
                      <a:pt x="122" y="435"/>
                      <a:pt x="132" y="435"/>
                    </a:cubicBezTo>
                    <a:cubicBezTo>
                      <a:pt x="143" y="435"/>
                      <a:pt x="151" y="431"/>
                      <a:pt x="154" y="423"/>
                    </a:cubicBezTo>
                    <a:cubicBezTo>
                      <a:pt x="159" y="410"/>
                      <a:pt x="170" y="402"/>
                      <a:pt x="184" y="402"/>
                    </a:cubicBezTo>
                    <a:cubicBezTo>
                      <a:pt x="185" y="402"/>
                      <a:pt x="186" y="402"/>
                      <a:pt x="187" y="402"/>
                    </a:cubicBezTo>
                    <a:cubicBezTo>
                      <a:pt x="193" y="402"/>
                      <a:pt x="199" y="403"/>
                      <a:pt x="204" y="403"/>
                    </a:cubicBezTo>
                    <a:cubicBezTo>
                      <a:pt x="223" y="403"/>
                      <a:pt x="234" y="397"/>
                      <a:pt x="234" y="386"/>
                    </a:cubicBezTo>
                    <a:cubicBezTo>
                      <a:pt x="235" y="380"/>
                      <a:pt x="239" y="374"/>
                      <a:pt x="246" y="372"/>
                    </a:cubicBezTo>
                    <a:cubicBezTo>
                      <a:pt x="256" y="369"/>
                      <a:pt x="259" y="364"/>
                      <a:pt x="258" y="356"/>
                    </a:cubicBezTo>
                    <a:cubicBezTo>
                      <a:pt x="258" y="350"/>
                      <a:pt x="261" y="344"/>
                      <a:pt x="266" y="340"/>
                    </a:cubicBezTo>
                    <a:cubicBezTo>
                      <a:pt x="276" y="335"/>
                      <a:pt x="277" y="324"/>
                      <a:pt x="275" y="315"/>
                    </a:cubicBezTo>
                    <a:cubicBezTo>
                      <a:pt x="273" y="304"/>
                      <a:pt x="279" y="294"/>
                      <a:pt x="289" y="289"/>
                    </a:cubicBezTo>
                    <a:cubicBezTo>
                      <a:pt x="301" y="284"/>
                      <a:pt x="313" y="275"/>
                      <a:pt x="315" y="260"/>
                    </a:cubicBezTo>
                    <a:cubicBezTo>
                      <a:pt x="318" y="247"/>
                      <a:pt x="327" y="235"/>
                      <a:pt x="339" y="229"/>
                    </a:cubicBezTo>
                    <a:cubicBezTo>
                      <a:pt x="374" y="213"/>
                      <a:pt x="390" y="172"/>
                      <a:pt x="397" y="121"/>
                    </a:cubicBezTo>
                    <a:cubicBezTo>
                      <a:pt x="398" y="107"/>
                      <a:pt x="401" y="94"/>
                      <a:pt x="404" y="82"/>
                    </a:cubicBezTo>
                    <a:cubicBezTo>
                      <a:pt x="405" y="83"/>
                      <a:pt x="406" y="84"/>
                      <a:pt x="407" y="85"/>
                    </a:cubicBezTo>
                    <a:cubicBezTo>
                      <a:pt x="410" y="87"/>
                      <a:pt x="412" y="88"/>
                      <a:pt x="415" y="88"/>
                    </a:cubicBezTo>
                    <a:cubicBezTo>
                      <a:pt x="417" y="88"/>
                      <a:pt x="419" y="87"/>
                      <a:pt x="421" y="87"/>
                    </a:cubicBezTo>
                    <a:cubicBezTo>
                      <a:pt x="423" y="86"/>
                      <a:pt x="425" y="85"/>
                      <a:pt x="427" y="85"/>
                    </a:cubicBezTo>
                    <a:cubicBezTo>
                      <a:pt x="430" y="85"/>
                      <a:pt x="432" y="86"/>
                      <a:pt x="435" y="88"/>
                    </a:cubicBezTo>
                    <a:cubicBezTo>
                      <a:pt x="444" y="96"/>
                      <a:pt x="433" y="109"/>
                      <a:pt x="443" y="116"/>
                    </a:cubicBezTo>
                    <a:cubicBezTo>
                      <a:pt x="446" y="118"/>
                      <a:pt x="448" y="118"/>
                      <a:pt x="449" y="118"/>
                    </a:cubicBezTo>
                    <a:cubicBezTo>
                      <a:pt x="452" y="118"/>
                      <a:pt x="455" y="117"/>
                      <a:pt x="457" y="116"/>
                    </a:cubicBezTo>
                    <a:cubicBezTo>
                      <a:pt x="459" y="114"/>
                      <a:pt x="461" y="113"/>
                      <a:pt x="464" y="113"/>
                    </a:cubicBezTo>
                    <a:cubicBezTo>
                      <a:pt x="465" y="113"/>
                      <a:pt x="467" y="113"/>
                      <a:pt x="469" y="114"/>
                    </a:cubicBezTo>
                    <a:cubicBezTo>
                      <a:pt x="472" y="116"/>
                      <a:pt x="474" y="119"/>
                      <a:pt x="474" y="121"/>
                    </a:cubicBezTo>
                    <a:cubicBezTo>
                      <a:pt x="469" y="124"/>
                      <a:pt x="464" y="126"/>
                      <a:pt x="459" y="128"/>
                    </a:cubicBezTo>
                    <a:cubicBezTo>
                      <a:pt x="431" y="140"/>
                      <a:pt x="404" y="159"/>
                      <a:pt x="405" y="194"/>
                    </a:cubicBezTo>
                    <a:cubicBezTo>
                      <a:pt x="406" y="199"/>
                      <a:pt x="404" y="203"/>
                      <a:pt x="400" y="206"/>
                    </a:cubicBezTo>
                    <a:cubicBezTo>
                      <a:pt x="386" y="217"/>
                      <a:pt x="382" y="225"/>
                      <a:pt x="383" y="235"/>
                    </a:cubicBezTo>
                    <a:cubicBezTo>
                      <a:pt x="384" y="240"/>
                      <a:pt x="383" y="245"/>
                      <a:pt x="378" y="248"/>
                    </a:cubicBezTo>
                    <a:cubicBezTo>
                      <a:pt x="375" y="250"/>
                      <a:pt x="374" y="255"/>
                      <a:pt x="375" y="259"/>
                    </a:cubicBezTo>
                    <a:cubicBezTo>
                      <a:pt x="377" y="265"/>
                      <a:pt x="375" y="271"/>
                      <a:pt x="370" y="274"/>
                    </a:cubicBezTo>
                    <a:cubicBezTo>
                      <a:pt x="358" y="282"/>
                      <a:pt x="355" y="298"/>
                      <a:pt x="372" y="319"/>
                    </a:cubicBezTo>
                    <a:cubicBezTo>
                      <a:pt x="382" y="332"/>
                      <a:pt x="373" y="350"/>
                      <a:pt x="357" y="350"/>
                    </a:cubicBezTo>
                    <a:cubicBezTo>
                      <a:pt x="356" y="350"/>
                      <a:pt x="355" y="350"/>
                      <a:pt x="354" y="350"/>
                    </a:cubicBezTo>
                    <a:cubicBezTo>
                      <a:pt x="345" y="349"/>
                      <a:pt x="337" y="347"/>
                      <a:pt x="329" y="347"/>
                    </a:cubicBezTo>
                    <a:cubicBezTo>
                      <a:pt x="328" y="347"/>
                      <a:pt x="327" y="347"/>
                      <a:pt x="326" y="347"/>
                    </a:cubicBezTo>
                    <a:cubicBezTo>
                      <a:pt x="306" y="348"/>
                      <a:pt x="293" y="358"/>
                      <a:pt x="305" y="380"/>
                    </a:cubicBezTo>
                    <a:cubicBezTo>
                      <a:pt x="308" y="385"/>
                      <a:pt x="304" y="391"/>
                      <a:pt x="299" y="391"/>
                    </a:cubicBezTo>
                    <a:cubicBezTo>
                      <a:pt x="291" y="391"/>
                      <a:pt x="283" y="393"/>
                      <a:pt x="282" y="399"/>
                    </a:cubicBezTo>
                    <a:cubicBezTo>
                      <a:pt x="281" y="403"/>
                      <a:pt x="278" y="406"/>
                      <a:pt x="275" y="406"/>
                    </a:cubicBezTo>
                    <a:cubicBezTo>
                      <a:pt x="274" y="406"/>
                      <a:pt x="274" y="406"/>
                      <a:pt x="273" y="406"/>
                    </a:cubicBezTo>
                    <a:cubicBezTo>
                      <a:pt x="270" y="405"/>
                      <a:pt x="268" y="405"/>
                      <a:pt x="266" y="405"/>
                    </a:cubicBezTo>
                    <a:cubicBezTo>
                      <a:pt x="259" y="405"/>
                      <a:pt x="255" y="409"/>
                      <a:pt x="252" y="415"/>
                    </a:cubicBezTo>
                    <a:cubicBezTo>
                      <a:pt x="249" y="423"/>
                      <a:pt x="242" y="427"/>
                      <a:pt x="234" y="427"/>
                    </a:cubicBezTo>
                    <a:cubicBezTo>
                      <a:pt x="231" y="427"/>
                      <a:pt x="229" y="427"/>
                      <a:pt x="226" y="425"/>
                    </a:cubicBezTo>
                    <a:cubicBezTo>
                      <a:pt x="220" y="423"/>
                      <a:pt x="216" y="422"/>
                      <a:pt x="211" y="422"/>
                    </a:cubicBezTo>
                    <a:cubicBezTo>
                      <a:pt x="203" y="422"/>
                      <a:pt x="198" y="428"/>
                      <a:pt x="199" y="444"/>
                    </a:cubicBezTo>
                    <a:cubicBezTo>
                      <a:pt x="201" y="465"/>
                      <a:pt x="185" y="483"/>
                      <a:pt x="164" y="484"/>
                    </a:cubicBezTo>
                    <a:cubicBezTo>
                      <a:pt x="159" y="484"/>
                      <a:pt x="155" y="484"/>
                      <a:pt x="150" y="484"/>
                    </a:cubicBezTo>
                    <a:cubicBezTo>
                      <a:pt x="126" y="484"/>
                      <a:pt x="104" y="481"/>
                      <a:pt x="104" y="481"/>
                    </a:cubicBezTo>
                    <a:cubicBezTo>
                      <a:pt x="143" y="491"/>
                      <a:pt x="178" y="495"/>
                      <a:pt x="210" y="495"/>
                    </a:cubicBezTo>
                    <a:cubicBezTo>
                      <a:pt x="282" y="495"/>
                      <a:pt x="333" y="473"/>
                      <a:pt x="368" y="441"/>
                    </a:cubicBezTo>
                    <a:cubicBezTo>
                      <a:pt x="459" y="356"/>
                      <a:pt x="399" y="280"/>
                      <a:pt x="410" y="216"/>
                    </a:cubicBezTo>
                    <a:cubicBezTo>
                      <a:pt x="418" y="172"/>
                      <a:pt x="445" y="142"/>
                      <a:pt x="471" y="127"/>
                    </a:cubicBezTo>
                    <a:cubicBezTo>
                      <a:pt x="472" y="127"/>
                      <a:pt x="473" y="126"/>
                      <a:pt x="474" y="126"/>
                    </a:cubicBezTo>
                    <a:cubicBezTo>
                      <a:pt x="473" y="130"/>
                      <a:pt x="471" y="134"/>
                      <a:pt x="479" y="136"/>
                    </a:cubicBezTo>
                    <a:cubicBezTo>
                      <a:pt x="479" y="136"/>
                      <a:pt x="480" y="136"/>
                      <a:pt x="481" y="136"/>
                    </a:cubicBezTo>
                    <a:cubicBezTo>
                      <a:pt x="489" y="136"/>
                      <a:pt x="499" y="125"/>
                      <a:pt x="508" y="118"/>
                    </a:cubicBezTo>
                    <a:cubicBezTo>
                      <a:pt x="508" y="118"/>
                      <a:pt x="508" y="118"/>
                      <a:pt x="508" y="118"/>
                    </a:cubicBezTo>
                    <a:cubicBezTo>
                      <a:pt x="508" y="118"/>
                      <a:pt x="508" y="118"/>
                      <a:pt x="508" y="118"/>
                    </a:cubicBezTo>
                    <a:cubicBezTo>
                      <a:pt x="502" y="118"/>
                      <a:pt x="496" y="116"/>
                      <a:pt x="490" y="113"/>
                    </a:cubicBezTo>
                    <a:cubicBezTo>
                      <a:pt x="448" y="89"/>
                      <a:pt x="412" y="58"/>
                      <a:pt x="391" y="14"/>
                    </a:cubicBezTo>
                    <a:cubicBezTo>
                      <a:pt x="389" y="10"/>
                      <a:pt x="388" y="5"/>
                      <a:pt x="387" y="0"/>
                    </a:cubicBezTo>
                    <a:cubicBezTo>
                      <a:pt x="387" y="0"/>
                      <a:pt x="387" y="0"/>
                      <a:pt x="387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3" name="Google Shape;1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89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2" y="0"/>
            <a:ext cx="3490722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0" y="589788"/>
            <a:ext cx="2638175" cy="1570481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94238" y="609600"/>
            <a:ext cx="4446258" cy="39710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2599" y="2282288"/>
            <a:ext cx="2638175" cy="2298379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3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82598" y="4834890"/>
            <a:ext cx="2638176" cy="273844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94238" y="4834890"/>
            <a:ext cx="4000514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57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3433762"/>
            <a:ext cx="9141619" cy="170973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433763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599521"/>
            <a:ext cx="7585234" cy="557762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4286250"/>
            <a:ext cx="7584948" cy="4572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3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59" y="4835129"/>
            <a:ext cx="5113697" cy="273844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7668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555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2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9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9"/>
          <p:cNvSpPr txBox="1">
            <a:spLocks noGrp="1"/>
          </p:cNvSpPr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9"/>
          <p:cNvSpPr txBox="1">
            <a:spLocks noGrp="1"/>
          </p:cNvSpPr>
          <p:nvPr>
            <p:ph type="subTitle" idx="1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6" name="Google Shape;176;p9"/>
          <p:cNvGrpSpPr/>
          <p:nvPr/>
        </p:nvGrpSpPr>
        <p:grpSpPr>
          <a:xfrm flipH="1">
            <a:off x="-5" y="-12"/>
            <a:ext cx="9144009" cy="5142363"/>
            <a:chOff x="-5" y="-12"/>
            <a:chExt cx="9144009" cy="5142363"/>
          </a:xfrm>
        </p:grpSpPr>
        <p:sp>
          <p:nvSpPr>
            <p:cNvPr id="177" name="Google Shape;177;p9"/>
            <p:cNvSpPr/>
            <p:nvPr/>
          </p:nvSpPr>
          <p:spPr>
            <a:xfrm>
              <a:off x="8485604" y="3467373"/>
              <a:ext cx="658401" cy="1594598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7490402" y="4569650"/>
              <a:ext cx="1653590" cy="572701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-3" y="2"/>
              <a:ext cx="1620349" cy="707845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-5" y="-12"/>
              <a:ext cx="1249046" cy="572207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7523653" y="4599312"/>
              <a:ext cx="1620348" cy="543037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2" name="Google Shape;182;p9"/>
          <p:cNvGrpSpPr/>
          <p:nvPr/>
        </p:nvGrpSpPr>
        <p:grpSpPr>
          <a:xfrm>
            <a:off x="7736774" y="149899"/>
            <a:ext cx="1481152" cy="1159913"/>
            <a:chOff x="7736774" y="149899"/>
            <a:chExt cx="1481152" cy="1159913"/>
          </a:xfrm>
        </p:grpSpPr>
        <p:grpSp>
          <p:nvGrpSpPr>
            <p:cNvPr id="183" name="Google Shape;183;p9"/>
            <p:cNvGrpSpPr/>
            <p:nvPr/>
          </p:nvGrpSpPr>
          <p:grpSpPr>
            <a:xfrm>
              <a:off x="7891161" y="518839"/>
              <a:ext cx="1326766" cy="790973"/>
              <a:chOff x="7825461" y="1633216"/>
              <a:chExt cx="440362" cy="262546"/>
            </a:xfrm>
          </p:grpSpPr>
          <p:sp>
            <p:nvSpPr>
              <p:cNvPr id="184" name="Google Shape;184;p9"/>
              <p:cNvSpPr/>
              <p:nvPr/>
            </p:nvSpPr>
            <p:spPr>
              <a:xfrm>
                <a:off x="7825461" y="1782389"/>
                <a:ext cx="64443" cy="3460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65" extrusionOk="0">
                    <a:moveTo>
                      <a:pt x="74" y="57"/>
                    </a:moveTo>
                    <a:cubicBezTo>
                      <a:pt x="74" y="57"/>
                      <a:pt x="74" y="57"/>
                      <a:pt x="74" y="57"/>
                    </a:cubicBezTo>
                    <a:cubicBezTo>
                      <a:pt x="73" y="57"/>
                      <a:pt x="73" y="56"/>
                      <a:pt x="72" y="56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3" y="56"/>
                      <a:pt x="74" y="57"/>
                      <a:pt x="74" y="57"/>
                    </a:cubicBezTo>
                    <a:moveTo>
                      <a:pt x="71" y="56"/>
                    </a:moveTo>
                    <a:cubicBezTo>
                      <a:pt x="70" y="56"/>
                      <a:pt x="70" y="55"/>
                      <a:pt x="69" y="55"/>
                    </a:cubicBezTo>
                    <a:cubicBezTo>
                      <a:pt x="68" y="55"/>
                      <a:pt x="68" y="55"/>
                      <a:pt x="67" y="55"/>
                    </a:cubicBezTo>
                    <a:cubicBezTo>
                      <a:pt x="67" y="55"/>
                      <a:pt x="67" y="55"/>
                      <a:pt x="67" y="55"/>
                    </a:cubicBezTo>
                    <a:cubicBezTo>
                      <a:pt x="68" y="55"/>
                      <a:pt x="70" y="55"/>
                      <a:pt x="71" y="56"/>
                    </a:cubicBezTo>
                    <a:moveTo>
                      <a:pt x="66" y="54"/>
                    </a:moveTo>
                    <a:cubicBezTo>
                      <a:pt x="65" y="54"/>
                      <a:pt x="65" y="54"/>
                      <a:pt x="64" y="53"/>
                    </a:cubicBezTo>
                    <a:cubicBezTo>
                      <a:pt x="64" y="53"/>
                      <a:pt x="63" y="53"/>
                      <a:pt x="63" y="53"/>
                    </a:cubicBezTo>
                    <a:cubicBezTo>
                      <a:pt x="64" y="53"/>
                      <a:pt x="65" y="54"/>
                      <a:pt x="66" y="54"/>
                    </a:cubicBezTo>
                    <a:moveTo>
                      <a:pt x="62" y="52"/>
                    </a:moveTo>
                    <a:cubicBezTo>
                      <a:pt x="61" y="52"/>
                      <a:pt x="60" y="52"/>
                      <a:pt x="59" y="51"/>
                    </a:cubicBezTo>
                    <a:cubicBezTo>
                      <a:pt x="60" y="52"/>
                      <a:pt x="61" y="52"/>
                      <a:pt x="62" y="52"/>
                    </a:cubicBezTo>
                    <a:moveTo>
                      <a:pt x="78" y="27"/>
                    </a:moveTo>
                    <a:cubicBezTo>
                      <a:pt x="76" y="26"/>
                      <a:pt x="74" y="25"/>
                      <a:pt x="71" y="23"/>
                    </a:cubicBezTo>
                    <a:cubicBezTo>
                      <a:pt x="71" y="24"/>
                      <a:pt x="72" y="24"/>
                      <a:pt x="72" y="24"/>
                    </a:cubicBezTo>
                    <a:cubicBezTo>
                      <a:pt x="73" y="24"/>
                      <a:pt x="74" y="25"/>
                      <a:pt x="75" y="25"/>
                    </a:cubicBezTo>
                    <a:cubicBezTo>
                      <a:pt x="76" y="26"/>
                      <a:pt x="76" y="26"/>
                      <a:pt x="77" y="26"/>
                    </a:cubicBezTo>
                    <a:cubicBezTo>
                      <a:pt x="77" y="27"/>
                      <a:pt x="78" y="27"/>
                      <a:pt x="78" y="27"/>
                    </a:cubicBezTo>
                    <a:moveTo>
                      <a:pt x="71" y="23"/>
                    </a:moveTo>
                    <a:cubicBezTo>
                      <a:pt x="70" y="23"/>
                      <a:pt x="69" y="23"/>
                      <a:pt x="68" y="22"/>
                    </a:cubicBezTo>
                    <a:cubicBezTo>
                      <a:pt x="69" y="22"/>
                      <a:pt x="70" y="23"/>
                      <a:pt x="71" y="23"/>
                    </a:cubicBezTo>
                    <a:cubicBezTo>
                      <a:pt x="71" y="23"/>
                      <a:pt x="71" y="23"/>
                      <a:pt x="71" y="23"/>
                    </a:cubicBezTo>
                    <a:moveTo>
                      <a:pt x="67" y="22"/>
                    </a:moveTo>
                    <a:cubicBezTo>
                      <a:pt x="66" y="22"/>
                      <a:pt x="66" y="21"/>
                      <a:pt x="65" y="21"/>
                    </a:cubicBezTo>
                    <a:cubicBezTo>
                      <a:pt x="66" y="21"/>
                      <a:pt x="66" y="21"/>
                      <a:pt x="66" y="21"/>
                    </a:cubicBezTo>
                    <a:cubicBezTo>
                      <a:pt x="67" y="22"/>
                      <a:pt x="67" y="22"/>
                      <a:pt x="67" y="22"/>
                    </a:cubicBezTo>
                    <a:moveTo>
                      <a:pt x="63" y="21"/>
                    </a:moveTo>
                    <a:cubicBezTo>
                      <a:pt x="62" y="20"/>
                      <a:pt x="62" y="20"/>
                      <a:pt x="62" y="20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3" y="21"/>
                      <a:pt x="63" y="21"/>
                      <a:pt x="63" y="21"/>
                    </a:cubicBezTo>
                    <a:moveTo>
                      <a:pt x="58" y="19"/>
                    </a:moveTo>
                    <a:cubicBezTo>
                      <a:pt x="57" y="19"/>
                      <a:pt x="57" y="19"/>
                      <a:pt x="57" y="19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8" y="19"/>
                      <a:pt x="58" y="19"/>
                      <a:pt x="58" y="19"/>
                    </a:cubicBezTo>
                    <a:moveTo>
                      <a:pt x="54" y="18"/>
                    </a:moveTo>
                    <a:cubicBezTo>
                      <a:pt x="53" y="18"/>
                      <a:pt x="53" y="18"/>
                      <a:pt x="52" y="18"/>
                    </a:cubicBezTo>
                    <a:cubicBezTo>
                      <a:pt x="52" y="18"/>
                      <a:pt x="53" y="18"/>
                      <a:pt x="53" y="18"/>
                    </a:cubicBezTo>
                    <a:cubicBezTo>
                      <a:pt x="54" y="18"/>
                      <a:pt x="54" y="18"/>
                      <a:pt x="54" y="18"/>
                    </a:cubicBezTo>
                    <a:moveTo>
                      <a:pt x="7" y="0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2" y="1"/>
                      <a:pt x="10" y="1"/>
                      <a:pt x="17" y="7"/>
                    </a:cubicBezTo>
                    <a:cubicBezTo>
                      <a:pt x="22" y="12"/>
                      <a:pt x="25" y="13"/>
                      <a:pt x="26" y="14"/>
                    </a:cubicBezTo>
                    <a:cubicBezTo>
                      <a:pt x="25" y="13"/>
                      <a:pt x="20" y="12"/>
                      <a:pt x="16" y="8"/>
                    </a:cubicBezTo>
                    <a:cubicBezTo>
                      <a:pt x="11" y="4"/>
                      <a:pt x="1" y="3"/>
                      <a:pt x="1" y="3"/>
                    </a:cubicBezTo>
                    <a:cubicBezTo>
                      <a:pt x="1" y="3"/>
                      <a:pt x="12" y="7"/>
                      <a:pt x="15" y="11"/>
                    </a:cubicBezTo>
                    <a:cubicBezTo>
                      <a:pt x="18" y="14"/>
                      <a:pt x="24" y="16"/>
                      <a:pt x="24" y="16"/>
                    </a:cubicBezTo>
                    <a:cubicBezTo>
                      <a:pt x="24" y="16"/>
                      <a:pt x="16" y="15"/>
                      <a:pt x="4" y="6"/>
                    </a:cubicBezTo>
                    <a:cubicBezTo>
                      <a:pt x="9" y="14"/>
                      <a:pt x="17" y="19"/>
                      <a:pt x="17" y="19"/>
                    </a:cubicBezTo>
                    <a:cubicBezTo>
                      <a:pt x="17" y="19"/>
                      <a:pt x="5" y="15"/>
                      <a:pt x="0" y="9"/>
                    </a:cubicBezTo>
                    <a:cubicBezTo>
                      <a:pt x="5" y="20"/>
                      <a:pt x="22" y="25"/>
                      <a:pt x="26" y="27"/>
                    </a:cubicBezTo>
                    <a:cubicBezTo>
                      <a:pt x="34" y="30"/>
                      <a:pt x="37" y="39"/>
                      <a:pt x="54" y="49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5" y="50"/>
                      <a:pt x="56" y="52"/>
                      <a:pt x="57" y="53"/>
                    </a:cubicBezTo>
                    <a:cubicBezTo>
                      <a:pt x="57" y="54"/>
                      <a:pt x="58" y="55"/>
                      <a:pt x="58" y="55"/>
                    </a:cubicBezTo>
                    <a:cubicBezTo>
                      <a:pt x="59" y="56"/>
                      <a:pt x="60" y="57"/>
                      <a:pt x="62" y="58"/>
                    </a:cubicBezTo>
                    <a:cubicBezTo>
                      <a:pt x="62" y="58"/>
                      <a:pt x="63" y="59"/>
                      <a:pt x="63" y="59"/>
                    </a:cubicBezTo>
                    <a:cubicBezTo>
                      <a:pt x="64" y="59"/>
                      <a:pt x="65" y="60"/>
                      <a:pt x="67" y="60"/>
                    </a:cubicBezTo>
                    <a:cubicBezTo>
                      <a:pt x="67" y="60"/>
                      <a:pt x="68" y="60"/>
                      <a:pt x="68" y="60"/>
                    </a:cubicBezTo>
                    <a:cubicBezTo>
                      <a:pt x="69" y="61"/>
                      <a:pt x="70" y="61"/>
                      <a:pt x="70" y="61"/>
                    </a:cubicBezTo>
                    <a:cubicBezTo>
                      <a:pt x="71" y="61"/>
                      <a:pt x="71" y="61"/>
                      <a:pt x="72" y="61"/>
                    </a:cubicBezTo>
                    <a:cubicBezTo>
                      <a:pt x="72" y="61"/>
                      <a:pt x="73" y="60"/>
                      <a:pt x="73" y="60"/>
                    </a:cubicBezTo>
                    <a:cubicBezTo>
                      <a:pt x="75" y="60"/>
                      <a:pt x="78" y="59"/>
                      <a:pt x="80" y="58"/>
                    </a:cubicBezTo>
                    <a:cubicBezTo>
                      <a:pt x="93" y="60"/>
                      <a:pt x="100" y="59"/>
                      <a:pt x="107" y="62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3"/>
                      <a:pt x="110" y="63"/>
                      <a:pt x="110" y="63"/>
                    </a:cubicBezTo>
                    <a:cubicBezTo>
                      <a:pt x="111" y="63"/>
                      <a:pt x="111" y="63"/>
                      <a:pt x="112" y="63"/>
                    </a:cubicBezTo>
                    <a:cubicBezTo>
                      <a:pt x="112" y="64"/>
                      <a:pt x="113" y="64"/>
                      <a:pt x="114" y="64"/>
                    </a:cubicBezTo>
                    <a:cubicBezTo>
                      <a:pt x="114" y="64"/>
                      <a:pt x="114" y="64"/>
                      <a:pt x="115" y="64"/>
                    </a:cubicBezTo>
                    <a:cubicBezTo>
                      <a:pt x="115" y="64"/>
                      <a:pt x="116" y="65"/>
                      <a:pt x="116" y="65"/>
                    </a:cubicBezTo>
                    <a:cubicBezTo>
                      <a:pt x="117" y="65"/>
                      <a:pt x="117" y="65"/>
                      <a:pt x="117" y="65"/>
                    </a:cubicBezTo>
                    <a:cubicBezTo>
                      <a:pt x="118" y="65"/>
                      <a:pt x="118" y="65"/>
                      <a:pt x="119" y="65"/>
                    </a:cubicBezTo>
                    <a:cubicBezTo>
                      <a:pt x="120" y="65"/>
                      <a:pt x="120" y="65"/>
                      <a:pt x="120" y="65"/>
                    </a:cubicBezTo>
                    <a:cubicBezTo>
                      <a:pt x="120" y="65"/>
                      <a:pt x="120" y="65"/>
                      <a:pt x="120" y="65"/>
                    </a:cubicBezTo>
                    <a:cubicBezTo>
                      <a:pt x="121" y="65"/>
                      <a:pt x="121" y="65"/>
                      <a:pt x="121" y="65"/>
                    </a:cubicBezTo>
                    <a:cubicBezTo>
                      <a:pt x="121" y="65"/>
                      <a:pt x="121" y="65"/>
                      <a:pt x="121" y="65"/>
                    </a:cubicBezTo>
                    <a:cubicBezTo>
                      <a:pt x="122" y="65"/>
                      <a:pt x="122" y="65"/>
                      <a:pt x="122" y="65"/>
                    </a:cubicBezTo>
                    <a:cubicBezTo>
                      <a:pt x="123" y="65"/>
                      <a:pt x="123" y="65"/>
                      <a:pt x="123" y="65"/>
                    </a:cubicBezTo>
                    <a:cubicBezTo>
                      <a:pt x="123" y="65"/>
                      <a:pt x="123" y="65"/>
                      <a:pt x="123" y="65"/>
                    </a:cubicBezTo>
                    <a:cubicBezTo>
                      <a:pt x="124" y="64"/>
                      <a:pt x="124" y="64"/>
                      <a:pt x="124" y="64"/>
                    </a:cubicBezTo>
                    <a:cubicBezTo>
                      <a:pt x="124" y="64"/>
                      <a:pt x="124" y="64"/>
                      <a:pt x="124" y="64"/>
                    </a:cubicBezTo>
                    <a:cubicBezTo>
                      <a:pt x="124" y="63"/>
                      <a:pt x="124" y="63"/>
                      <a:pt x="124" y="63"/>
                    </a:cubicBezTo>
                    <a:cubicBezTo>
                      <a:pt x="123" y="62"/>
                      <a:pt x="123" y="62"/>
                      <a:pt x="123" y="62"/>
                    </a:cubicBezTo>
                    <a:cubicBezTo>
                      <a:pt x="123" y="61"/>
                      <a:pt x="123" y="61"/>
                      <a:pt x="123" y="61"/>
                    </a:cubicBezTo>
                    <a:cubicBezTo>
                      <a:pt x="123" y="61"/>
                      <a:pt x="123" y="61"/>
                      <a:pt x="123" y="61"/>
                    </a:cubicBezTo>
                    <a:cubicBezTo>
                      <a:pt x="122" y="60"/>
                      <a:pt x="122" y="60"/>
                      <a:pt x="122" y="60"/>
                    </a:cubicBezTo>
                    <a:cubicBezTo>
                      <a:pt x="121" y="60"/>
                      <a:pt x="121" y="60"/>
                      <a:pt x="121" y="60"/>
                    </a:cubicBezTo>
                    <a:cubicBezTo>
                      <a:pt x="121" y="59"/>
                      <a:pt x="121" y="59"/>
                      <a:pt x="121" y="59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19" y="58"/>
                      <a:pt x="119" y="58"/>
                      <a:pt x="119" y="58"/>
                    </a:cubicBezTo>
                    <a:cubicBezTo>
                      <a:pt x="118" y="57"/>
                      <a:pt x="118" y="57"/>
                      <a:pt x="118" y="57"/>
                    </a:cubicBezTo>
                    <a:cubicBezTo>
                      <a:pt x="118" y="57"/>
                      <a:pt x="117" y="57"/>
                      <a:pt x="117" y="57"/>
                    </a:cubicBezTo>
                    <a:cubicBezTo>
                      <a:pt x="116" y="56"/>
                      <a:pt x="116" y="56"/>
                      <a:pt x="116" y="56"/>
                    </a:cubicBezTo>
                    <a:cubicBezTo>
                      <a:pt x="116" y="56"/>
                      <a:pt x="115" y="56"/>
                      <a:pt x="115" y="55"/>
                    </a:cubicBezTo>
                    <a:cubicBezTo>
                      <a:pt x="114" y="55"/>
                      <a:pt x="114" y="55"/>
                      <a:pt x="114" y="55"/>
                    </a:cubicBezTo>
                    <a:cubicBezTo>
                      <a:pt x="113" y="55"/>
                      <a:pt x="113" y="55"/>
                      <a:pt x="113" y="55"/>
                    </a:cubicBezTo>
                    <a:cubicBezTo>
                      <a:pt x="113" y="55"/>
                      <a:pt x="113" y="55"/>
                      <a:pt x="113" y="55"/>
                    </a:cubicBezTo>
                    <a:cubicBezTo>
                      <a:pt x="113" y="54"/>
                      <a:pt x="112" y="54"/>
                      <a:pt x="112" y="54"/>
                    </a:cubicBezTo>
                    <a:cubicBezTo>
                      <a:pt x="111" y="54"/>
                      <a:pt x="111" y="54"/>
                      <a:pt x="111" y="54"/>
                    </a:cubicBezTo>
                    <a:cubicBezTo>
                      <a:pt x="106" y="51"/>
                      <a:pt x="99" y="41"/>
                      <a:pt x="86" y="32"/>
                    </a:cubicBezTo>
                    <a:cubicBezTo>
                      <a:pt x="84" y="30"/>
                      <a:pt x="82" y="29"/>
                      <a:pt x="79" y="28"/>
                    </a:cubicBezTo>
                    <a:cubicBezTo>
                      <a:pt x="80" y="28"/>
                      <a:pt x="80" y="28"/>
                      <a:pt x="80" y="28"/>
                    </a:cubicBezTo>
                    <a:cubicBezTo>
                      <a:pt x="81" y="28"/>
                      <a:pt x="81" y="29"/>
                      <a:pt x="82" y="29"/>
                    </a:cubicBezTo>
                    <a:cubicBezTo>
                      <a:pt x="83" y="30"/>
                      <a:pt x="85" y="31"/>
                      <a:pt x="86" y="32"/>
                    </a:cubicBezTo>
                    <a:cubicBezTo>
                      <a:pt x="87" y="22"/>
                      <a:pt x="87" y="20"/>
                      <a:pt x="82" y="17"/>
                    </a:cubicBezTo>
                    <a:cubicBezTo>
                      <a:pt x="82" y="17"/>
                      <a:pt x="81" y="17"/>
                      <a:pt x="80" y="17"/>
                    </a:cubicBezTo>
                    <a:cubicBezTo>
                      <a:pt x="79" y="16"/>
                      <a:pt x="78" y="16"/>
                      <a:pt x="77" y="16"/>
                    </a:cubicBezTo>
                    <a:cubicBezTo>
                      <a:pt x="76" y="15"/>
                      <a:pt x="76" y="15"/>
                      <a:pt x="76" y="15"/>
                    </a:cubicBezTo>
                    <a:cubicBezTo>
                      <a:pt x="76" y="15"/>
                      <a:pt x="76" y="15"/>
                      <a:pt x="76" y="15"/>
                    </a:cubicBezTo>
                    <a:cubicBezTo>
                      <a:pt x="75" y="15"/>
                      <a:pt x="74" y="14"/>
                      <a:pt x="73" y="14"/>
                    </a:cubicBezTo>
                    <a:cubicBezTo>
                      <a:pt x="72" y="14"/>
                      <a:pt x="72" y="14"/>
                      <a:pt x="71" y="14"/>
                    </a:cubicBezTo>
                    <a:cubicBezTo>
                      <a:pt x="70" y="14"/>
                      <a:pt x="69" y="14"/>
                      <a:pt x="68" y="14"/>
                    </a:cubicBezTo>
                    <a:cubicBezTo>
                      <a:pt x="67" y="13"/>
                      <a:pt x="67" y="13"/>
                      <a:pt x="66" y="13"/>
                    </a:cubicBezTo>
                    <a:cubicBezTo>
                      <a:pt x="65" y="13"/>
                      <a:pt x="64" y="13"/>
                      <a:pt x="63" y="13"/>
                    </a:cubicBezTo>
                    <a:cubicBezTo>
                      <a:pt x="63" y="13"/>
                      <a:pt x="62" y="13"/>
                      <a:pt x="61" y="13"/>
                    </a:cubicBezTo>
                    <a:cubicBezTo>
                      <a:pt x="60" y="13"/>
                      <a:pt x="59" y="13"/>
                      <a:pt x="58" y="13"/>
                    </a:cubicBezTo>
                    <a:cubicBezTo>
                      <a:pt x="58" y="13"/>
                      <a:pt x="57" y="13"/>
                      <a:pt x="57" y="13"/>
                    </a:cubicBezTo>
                    <a:cubicBezTo>
                      <a:pt x="56" y="13"/>
                      <a:pt x="55" y="13"/>
                      <a:pt x="54" y="13"/>
                    </a:cubicBezTo>
                    <a:cubicBezTo>
                      <a:pt x="53" y="13"/>
                      <a:pt x="52" y="13"/>
                      <a:pt x="52" y="13"/>
                    </a:cubicBezTo>
                    <a:cubicBezTo>
                      <a:pt x="51" y="13"/>
                      <a:pt x="50" y="13"/>
                      <a:pt x="48" y="13"/>
                    </a:cubicBezTo>
                    <a:cubicBezTo>
                      <a:pt x="48" y="13"/>
                      <a:pt x="47" y="13"/>
                      <a:pt x="47" y="13"/>
                    </a:cubicBezTo>
                    <a:cubicBezTo>
                      <a:pt x="46" y="13"/>
                      <a:pt x="45" y="13"/>
                      <a:pt x="44" y="13"/>
                    </a:cubicBezTo>
                    <a:cubicBezTo>
                      <a:pt x="43" y="13"/>
                      <a:pt x="42" y="13"/>
                      <a:pt x="42" y="13"/>
                    </a:cubicBezTo>
                    <a:cubicBezTo>
                      <a:pt x="39" y="13"/>
                      <a:pt x="37" y="12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3" y="11"/>
                      <a:pt x="32" y="10"/>
                      <a:pt x="30" y="9"/>
                    </a:cubicBezTo>
                    <a:cubicBezTo>
                      <a:pt x="20" y="1"/>
                      <a:pt x="12" y="0"/>
                      <a:pt x="7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9"/>
              <p:cNvSpPr/>
              <p:nvPr/>
            </p:nvSpPr>
            <p:spPr>
              <a:xfrm>
                <a:off x="8158417" y="1820578"/>
                <a:ext cx="107405" cy="35802"/>
              </a:xfrm>
              <a:custGeom>
                <a:avLst/>
                <a:gdLst/>
                <a:ahLst/>
                <a:cxnLst/>
                <a:rect l="l" t="t" r="r" b="b"/>
                <a:pathLst>
                  <a:path w="207" h="69" extrusionOk="0">
                    <a:moveTo>
                      <a:pt x="114" y="61"/>
                    </a:moveTo>
                    <a:cubicBezTo>
                      <a:pt x="112" y="61"/>
                      <a:pt x="111" y="61"/>
                      <a:pt x="110" y="61"/>
                    </a:cubicBezTo>
                    <a:cubicBezTo>
                      <a:pt x="111" y="61"/>
                      <a:pt x="112" y="61"/>
                      <a:pt x="114" y="61"/>
                    </a:cubicBezTo>
                    <a:cubicBezTo>
                      <a:pt x="114" y="61"/>
                      <a:pt x="114" y="61"/>
                      <a:pt x="114" y="61"/>
                    </a:cubicBezTo>
                    <a:cubicBezTo>
                      <a:pt x="114" y="61"/>
                      <a:pt x="114" y="61"/>
                      <a:pt x="114" y="61"/>
                    </a:cubicBezTo>
                    <a:moveTo>
                      <a:pt x="116" y="61"/>
                    </a:moveTo>
                    <a:cubicBezTo>
                      <a:pt x="117" y="61"/>
                      <a:pt x="119" y="61"/>
                      <a:pt x="121" y="61"/>
                    </a:cubicBezTo>
                    <a:cubicBezTo>
                      <a:pt x="119" y="61"/>
                      <a:pt x="118" y="61"/>
                      <a:pt x="117" y="61"/>
                    </a:cubicBezTo>
                    <a:cubicBezTo>
                      <a:pt x="117" y="61"/>
                      <a:pt x="116" y="61"/>
                      <a:pt x="116" y="61"/>
                    </a:cubicBezTo>
                    <a:cubicBezTo>
                      <a:pt x="116" y="61"/>
                      <a:pt x="116" y="61"/>
                      <a:pt x="116" y="61"/>
                    </a:cubicBezTo>
                    <a:moveTo>
                      <a:pt x="122" y="61"/>
                    </a:moveTo>
                    <a:cubicBezTo>
                      <a:pt x="125" y="60"/>
                      <a:pt x="127" y="60"/>
                      <a:pt x="128" y="60"/>
                    </a:cubicBezTo>
                    <a:cubicBezTo>
                      <a:pt x="127" y="60"/>
                      <a:pt x="126" y="60"/>
                      <a:pt x="125" y="60"/>
                    </a:cubicBezTo>
                    <a:cubicBezTo>
                      <a:pt x="124" y="60"/>
                      <a:pt x="124" y="60"/>
                      <a:pt x="123" y="61"/>
                    </a:cubicBezTo>
                    <a:cubicBezTo>
                      <a:pt x="122" y="61"/>
                      <a:pt x="122" y="61"/>
                      <a:pt x="122" y="61"/>
                    </a:cubicBezTo>
                    <a:moveTo>
                      <a:pt x="130" y="60"/>
                    </a:moveTo>
                    <a:cubicBezTo>
                      <a:pt x="132" y="60"/>
                      <a:pt x="133" y="60"/>
                      <a:pt x="135" y="59"/>
                    </a:cubicBezTo>
                    <a:cubicBezTo>
                      <a:pt x="134" y="59"/>
                      <a:pt x="134" y="59"/>
                      <a:pt x="133" y="60"/>
                    </a:cubicBezTo>
                    <a:cubicBezTo>
                      <a:pt x="132" y="60"/>
                      <a:pt x="131" y="60"/>
                      <a:pt x="131" y="60"/>
                    </a:cubicBezTo>
                    <a:cubicBezTo>
                      <a:pt x="130" y="60"/>
                      <a:pt x="130" y="60"/>
                      <a:pt x="130" y="60"/>
                    </a:cubicBezTo>
                    <a:moveTo>
                      <a:pt x="71" y="21"/>
                    </a:moveTo>
                    <a:cubicBezTo>
                      <a:pt x="71" y="21"/>
                      <a:pt x="71" y="21"/>
                      <a:pt x="71" y="21"/>
                    </a:cubicBezTo>
                    <a:cubicBezTo>
                      <a:pt x="71" y="21"/>
                      <a:pt x="71" y="21"/>
                      <a:pt x="71" y="21"/>
                    </a:cubicBezTo>
                    <a:moveTo>
                      <a:pt x="79" y="19"/>
                    </a:move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19"/>
                      <a:pt x="81" y="18"/>
                      <a:pt x="82" y="18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1" y="18"/>
                      <a:pt x="80" y="19"/>
                      <a:pt x="79" y="19"/>
                    </a:cubicBezTo>
                    <a:moveTo>
                      <a:pt x="88" y="17"/>
                    </a:moveTo>
                    <a:cubicBezTo>
                      <a:pt x="88" y="17"/>
                      <a:pt x="89" y="17"/>
                      <a:pt x="89" y="17"/>
                    </a:cubicBezTo>
                    <a:cubicBezTo>
                      <a:pt x="89" y="17"/>
                      <a:pt x="89" y="17"/>
                      <a:pt x="89" y="17"/>
                    </a:cubicBezTo>
                    <a:cubicBezTo>
                      <a:pt x="89" y="17"/>
                      <a:pt x="88" y="17"/>
                      <a:pt x="88" y="17"/>
                    </a:cubicBezTo>
                    <a:moveTo>
                      <a:pt x="129" y="17"/>
                    </a:moveTo>
                    <a:cubicBezTo>
                      <a:pt x="127" y="16"/>
                      <a:pt x="126" y="16"/>
                      <a:pt x="124" y="16"/>
                    </a:cubicBezTo>
                    <a:cubicBezTo>
                      <a:pt x="125" y="16"/>
                      <a:pt x="125" y="16"/>
                      <a:pt x="125" y="16"/>
                    </a:cubicBezTo>
                    <a:cubicBezTo>
                      <a:pt x="126" y="16"/>
                      <a:pt x="127" y="16"/>
                      <a:pt x="128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96" y="16"/>
                    </a:move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6" y="16"/>
                      <a:pt x="96" y="16"/>
                      <a:pt x="96" y="16"/>
                    </a:cubicBezTo>
                    <a:moveTo>
                      <a:pt x="121" y="16"/>
                    </a:moveTo>
                    <a:cubicBezTo>
                      <a:pt x="120" y="16"/>
                      <a:pt x="118" y="15"/>
                      <a:pt x="117" y="15"/>
                    </a:cubicBezTo>
                    <a:cubicBezTo>
                      <a:pt x="117" y="15"/>
                      <a:pt x="117" y="15"/>
                      <a:pt x="117" y="15"/>
                    </a:cubicBezTo>
                    <a:cubicBezTo>
                      <a:pt x="118" y="15"/>
                      <a:pt x="119" y="15"/>
                      <a:pt x="120" y="16"/>
                    </a:cubicBezTo>
                    <a:cubicBezTo>
                      <a:pt x="120" y="16"/>
                      <a:pt x="121" y="16"/>
                      <a:pt x="121" y="16"/>
                    </a:cubicBezTo>
                    <a:moveTo>
                      <a:pt x="100" y="15"/>
                    </a:moveTo>
                    <a:cubicBezTo>
                      <a:pt x="101" y="15"/>
                      <a:pt x="101" y="15"/>
                      <a:pt x="101" y="15"/>
                    </a:cubicBezTo>
                    <a:cubicBezTo>
                      <a:pt x="102" y="15"/>
                      <a:pt x="102" y="15"/>
                      <a:pt x="103" y="15"/>
                    </a:cubicBezTo>
                    <a:cubicBezTo>
                      <a:pt x="102" y="15"/>
                      <a:pt x="101" y="15"/>
                      <a:pt x="100" y="15"/>
                    </a:cubicBezTo>
                    <a:moveTo>
                      <a:pt x="115" y="15"/>
                    </a:moveTo>
                    <a:cubicBezTo>
                      <a:pt x="113" y="15"/>
                      <a:pt x="111" y="15"/>
                      <a:pt x="110" y="15"/>
                    </a:cubicBezTo>
                    <a:cubicBezTo>
                      <a:pt x="110" y="15"/>
                      <a:pt x="111" y="15"/>
                      <a:pt x="112" y="15"/>
                    </a:cubicBezTo>
                    <a:cubicBezTo>
                      <a:pt x="113" y="15"/>
                      <a:pt x="114" y="15"/>
                      <a:pt x="115" y="15"/>
                    </a:cubicBezTo>
                    <a:moveTo>
                      <a:pt x="105" y="15"/>
                    </a:moveTo>
                    <a:cubicBezTo>
                      <a:pt x="106" y="15"/>
                      <a:pt x="108" y="15"/>
                      <a:pt x="109" y="15"/>
                    </a:cubicBezTo>
                    <a:cubicBezTo>
                      <a:pt x="110" y="15"/>
                      <a:pt x="110" y="15"/>
                      <a:pt x="110" y="15"/>
                    </a:cubicBezTo>
                    <a:cubicBezTo>
                      <a:pt x="110" y="15"/>
                      <a:pt x="110" y="15"/>
                      <a:pt x="110" y="15"/>
                    </a:cubicBezTo>
                    <a:cubicBezTo>
                      <a:pt x="108" y="15"/>
                      <a:pt x="107" y="15"/>
                      <a:pt x="105" y="15"/>
                    </a:cubicBezTo>
                    <a:moveTo>
                      <a:pt x="120" y="0"/>
                    </a:moveTo>
                    <a:cubicBezTo>
                      <a:pt x="120" y="0"/>
                      <a:pt x="119" y="0"/>
                      <a:pt x="119" y="0"/>
                    </a:cubicBezTo>
                    <a:cubicBezTo>
                      <a:pt x="117" y="0"/>
                      <a:pt x="116" y="0"/>
                      <a:pt x="114" y="0"/>
                    </a:cubicBezTo>
                    <a:cubicBezTo>
                      <a:pt x="114" y="0"/>
                      <a:pt x="113" y="0"/>
                      <a:pt x="113" y="0"/>
                    </a:cubicBezTo>
                    <a:cubicBezTo>
                      <a:pt x="112" y="0"/>
                      <a:pt x="112" y="0"/>
                      <a:pt x="111" y="1"/>
                    </a:cubicBezTo>
                    <a:cubicBezTo>
                      <a:pt x="110" y="1"/>
                      <a:pt x="108" y="1"/>
                      <a:pt x="107" y="1"/>
                    </a:cubicBezTo>
                    <a:cubicBezTo>
                      <a:pt x="106" y="1"/>
                      <a:pt x="105" y="2"/>
                      <a:pt x="104" y="2"/>
                    </a:cubicBezTo>
                    <a:cubicBezTo>
                      <a:pt x="103" y="2"/>
                      <a:pt x="101" y="3"/>
                      <a:pt x="100" y="3"/>
                    </a:cubicBezTo>
                    <a:cubicBezTo>
                      <a:pt x="99" y="3"/>
                      <a:pt x="98" y="4"/>
                      <a:pt x="97" y="4"/>
                    </a:cubicBezTo>
                    <a:cubicBezTo>
                      <a:pt x="96" y="4"/>
                      <a:pt x="94" y="5"/>
                      <a:pt x="93" y="5"/>
                    </a:cubicBezTo>
                    <a:cubicBezTo>
                      <a:pt x="92" y="6"/>
                      <a:pt x="91" y="6"/>
                      <a:pt x="90" y="6"/>
                    </a:cubicBezTo>
                    <a:cubicBezTo>
                      <a:pt x="89" y="7"/>
                      <a:pt x="87" y="7"/>
                      <a:pt x="86" y="8"/>
                    </a:cubicBezTo>
                    <a:cubicBezTo>
                      <a:pt x="85" y="8"/>
                      <a:pt x="84" y="8"/>
                      <a:pt x="84" y="9"/>
                    </a:cubicBezTo>
                    <a:cubicBezTo>
                      <a:pt x="82" y="9"/>
                      <a:pt x="81" y="10"/>
                      <a:pt x="79" y="10"/>
                    </a:cubicBezTo>
                    <a:cubicBezTo>
                      <a:pt x="78" y="11"/>
                      <a:pt x="78" y="11"/>
                      <a:pt x="77" y="11"/>
                    </a:cubicBezTo>
                    <a:cubicBezTo>
                      <a:pt x="75" y="12"/>
                      <a:pt x="74" y="13"/>
                      <a:pt x="72" y="13"/>
                    </a:cubicBezTo>
                    <a:cubicBezTo>
                      <a:pt x="71" y="14"/>
                      <a:pt x="70" y="14"/>
                      <a:pt x="70" y="14"/>
                    </a:cubicBezTo>
                    <a:cubicBezTo>
                      <a:pt x="68" y="15"/>
                      <a:pt x="67" y="16"/>
                      <a:pt x="65" y="16"/>
                    </a:cubicBezTo>
                    <a:cubicBezTo>
                      <a:pt x="64" y="16"/>
                      <a:pt x="63" y="17"/>
                      <a:pt x="63" y="17"/>
                    </a:cubicBezTo>
                    <a:cubicBezTo>
                      <a:pt x="59" y="18"/>
                      <a:pt x="55" y="20"/>
                      <a:pt x="52" y="20"/>
                    </a:cubicBezTo>
                    <a:cubicBezTo>
                      <a:pt x="52" y="20"/>
                      <a:pt x="52" y="20"/>
                      <a:pt x="52" y="20"/>
                    </a:cubicBezTo>
                    <a:cubicBezTo>
                      <a:pt x="50" y="20"/>
                      <a:pt x="48" y="19"/>
                      <a:pt x="45" y="19"/>
                    </a:cubicBezTo>
                    <a:cubicBezTo>
                      <a:pt x="37" y="17"/>
                      <a:pt x="31" y="16"/>
                      <a:pt x="25" y="16"/>
                    </a:cubicBezTo>
                    <a:cubicBezTo>
                      <a:pt x="8" y="16"/>
                      <a:pt x="0" y="23"/>
                      <a:pt x="0" y="24"/>
                    </a:cubicBezTo>
                    <a:cubicBezTo>
                      <a:pt x="0" y="23"/>
                      <a:pt x="6" y="21"/>
                      <a:pt x="13" y="21"/>
                    </a:cubicBezTo>
                    <a:cubicBezTo>
                      <a:pt x="16" y="21"/>
                      <a:pt x="20" y="22"/>
                      <a:pt x="24" y="23"/>
                    </a:cubicBezTo>
                    <a:cubicBezTo>
                      <a:pt x="34" y="27"/>
                      <a:pt x="39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39" y="28"/>
                      <a:pt x="38" y="28"/>
                    </a:cubicBezTo>
                    <a:cubicBezTo>
                      <a:pt x="34" y="28"/>
                      <a:pt x="29" y="27"/>
                      <a:pt x="24" y="26"/>
                    </a:cubicBezTo>
                    <a:cubicBezTo>
                      <a:pt x="21" y="25"/>
                      <a:pt x="19" y="25"/>
                      <a:pt x="16" y="25"/>
                    </a:cubicBezTo>
                    <a:cubicBezTo>
                      <a:pt x="8" y="25"/>
                      <a:pt x="0" y="27"/>
                      <a:pt x="0" y="27"/>
                    </a:cubicBezTo>
                    <a:cubicBezTo>
                      <a:pt x="0" y="27"/>
                      <a:pt x="18" y="27"/>
                      <a:pt x="24" y="30"/>
                    </a:cubicBezTo>
                    <a:cubicBezTo>
                      <a:pt x="27" y="32"/>
                      <a:pt x="32" y="32"/>
                      <a:pt x="35" y="32"/>
                    </a:cubicBezTo>
                    <a:cubicBezTo>
                      <a:pt x="38" y="32"/>
                      <a:pt x="39" y="32"/>
                      <a:pt x="39" y="32"/>
                    </a:cubicBezTo>
                    <a:cubicBezTo>
                      <a:pt x="39" y="32"/>
                      <a:pt x="35" y="33"/>
                      <a:pt x="28" y="33"/>
                    </a:cubicBezTo>
                    <a:cubicBezTo>
                      <a:pt x="23" y="33"/>
                      <a:pt x="16" y="33"/>
                      <a:pt x="7" y="30"/>
                    </a:cubicBezTo>
                    <a:cubicBezTo>
                      <a:pt x="19" y="38"/>
                      <a:pt x="32" y="41"/>
                      <a:pt x="32" y="41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29" y="41"/>
                      <a:pt x="12" y="41"/>
                      <a:pt x="3" y="36"/>
                    </a:cubicBezTo>
                    <a:cubicBezTo>
                      <a:pt x="12" y="45"/>
                      <a:pt x="29" y="46"/>
                      <a:pt x="39" y="46"/>
                    </a:cubicBezTo>
                    <a:cubicBezTo>
                      <a:pt x="44" y="46"/>
                      <a:pt x="47" y="46"/>
                      <a:pt x="49" y="46"/>
                    </a:cubicBezTo>
                    <a:cubicBezTo>
                      <a:pt x="63" y="46"/>
                      <a:pt x="71" y="57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103" y="62"/>
                      <a:pt x="105" y="64"/>
                      <a:pt x="107" y="65"/>
                    </a:cubicBezTo>
                    <a:cubicBezTo>
                      <a:pt x="108" y="66"/>
                      <a:pt x="109" y="66"/>
                      <a:pt x="110" y="66"/>
                    </a:cubicBezTo>
                    <a:cubicBezTo>
                      <a:pt x="112" y="67"/>
                      <a:pt x="115" y="68"/>
                      <a:pt x="117" y="69"/>
                    </a:cubicBezTo>
                    <a:cubicBezTo>
                      <a:pt x="118" y="69"/>
                      <a:pt x="119" y="69"/>
                      <a:pt x="119" y="69"/>
                    </a:cubicBezTo>
                    <a:cubicBezTo>
                      <a:pt x="120" y="69"/>
                      <a:pt x="121" y="69"/>
                      <a:pt x="121" y="69"/>
                    </a:cubicBezTo>
                    <a:cubicBezTo>
                      <a:pt x="123" y="69"/>
                      <a:pt x="124" y="69"/>
                      <a:pt x="125" y="69"/>
                    </a:cubicBezTo>
                    <a:cubicBezTo>
                      <a:pt x="126" y="69"/>
                      <a:pt x="126" y="68"/>
                      <a:pt x="127" y="68"/>
                    </a:cubicBezTo>
                    <a:cubicBezTo>
                      <a:pt x="129" y="68"/>
                      <a:pt x="131" y="67"/>
                      <a:pt x="132" y="66"/>
                    </a:cubicBezTo>
                    <a:cubicBezTo>
                      <a:pt x="133" y="66"/>
                      <a:pt x="134" y="66"/>
                      <a:pt x="134" y="65"/>
                    </a:cubicBezTo>
                    <a:cubicBezTo>
                      <a:pt x="137" y="63"/>
                      <a:pt x="140" y="61"/>
                      <a:pt x="142" y="58"/>
                    </a:cubicBezTo>
                    <a:cubicBezTo>
                      <a:pt x="161" y="54"/>
                      <a:pt x="171" y="47"/>
                      <a:pt x="183" y="47"/>
                    </a:cubicBezTo>
                    <a:cubicBezTo>
                      <a:pt x="183" y="47"/>
                      <a:pt x="183" y="47"/>
                      <a:pt x="183" y="47"/>
                    </a:cubicBezTo>
                    <a:cubicBezTo>
                      <a:pt x="184" y="47"/>
                      <a:pt x="185" y="47"/>
                      <a:pt x="186" y="47"/>
                    </a:cubicBezTo>
                    <a:cubicBezTo>
                      <a:pt x="186" y="47"/>
                      <a:pt x="186" y="47"/>
                      <a:pt x="186" y="47"/>
                    </a:cubicBezTo>
                    <a:cubicBezTo>
                      <a:pt x="187" y="47"/>
                      <a:pt x="187" y="47"/>
                      <a:pt x="188" y="47"/>
                    </a:cubicBezTo>
                    <a:cubicBezTo>
                      <a:pt x="188" y="47"/>
                      <a:pt x="189" y="47"/>
                      <a:pt x="190" y="47"/>
                    </a:cubicBezTo>
                    <a:cubicBezTo>
                      <a:pt x="191" y="47"/>
                      <a:pt x="192" y="47"/>
                      <a:pt x="193" y="47"/>
                    </a:cubicBezTo>
                    <a:cubicBezTo>
                      <a:pt x="193" y="46"/>
                      <a:pt x="194" y="46"/>
                      <a:pt x="195" y="46"/>
                    </a:cubicBezTo>
                    <a:cubicBezTo>
                      <a:pt x="196" y="46"/>
                      <a:pt x="196" y="46"/>
                      <a:pt x="197" y="46"/>
                    </a:cubicBezTo>
                    <a:cubicBezTo>
                      <a:pt x="198" y="46"/>
                      <a:pt x="198" y="46"/>
                      <a:pt x="199" y="46"/>
                    </a:cubicBezTo>
                    <a:cubicBezTo>
                      <a:pt x="199" y="45"/>
                      <a:pt x="200" y="45"/>
                      <a:pt x="201" y="45"/>
                    </a:cubicBezTo>
                    <a:cubicBezTo>
                      <a:pt x="201" y="45"/>
                      <a:pt x="202" y="45"/>
                      <a:pt x="202" y="45"/>
                    </a:cubicBezTo>
                    <a:cubicBezTo>
                      <a:pt x="202" y="45"/>
                      <a:pt x="203" y="44"/>
                      <a:pt x="203" y="44"/>
                    </a:cubicBezTo>
                    <a:cubicBezTo>
                      <a:pt x="204" y="44"/>
                      <a:pt x="204" y="44"/>
                      <a:pt x="204" y="44"/>
                    </a:cubicBezTo>
                    <a:cubicBezTo>
                      <a:pt x="205" y="44"/>
                      <a:pt x="205" y="43"/>
                      <a:pt x="205" y="43"/>
                    </a:cubicBezTo>
                    <a:cubicBezTo>
                      <a:pt x="206" y="43"/>
                      <a:pt x="206" y="43"/>
                      <a:pt x="206" y="43"/>
                    </a:cubicBezTo>
                    <a:cubicBezTo>
                      <a:pt x="207" y="42"/>
                      <a:pt x="207" y="42"/>
                      <a:pt x="207" y="42"/>
                    </a:cubicBezTo>
                    <a:cubicBezTo>
                      <a:pt x="207" y="41"/>
                      <a:pt x="207" y="41"/>
                      <a:pt x="207" y="41"/>
                    </a:cubicBezTo>
                    <a:cubicBezTo>
                      <a:pt x="207" y="41"/>
                      <a:pt x="207" y="41"/>
                      <a:pt x="207" y="40"/>
                    </a:cubicBezTo>
                    <a:cubicBezTo>
                      <a:pt x="207" y="40"/>
                      <a:pt x="206" y="39"/>
                      <a:pt x="206" y="39"/>
                    </a:cubicBezTo>
                    <a:cubicBezTo>
                      <a:pt x="205" y="38"/>
                      <a:pt x="205" y="38"/>
                      <a:pt x="205" y="38"/>
                    </a:cubicBezTo>
                    <a:cubicBezTo>
                      <a:pt x="205" y="38"/>
                      <a:pt x="205" y="38"/>
                      <a:pt x="204" y="37"/>
                    </a:cubicBezTo>
                    <a:cubicBezTo>
                      <a:pt x="204" y="37"/>
                      <a:pt x="204" y="37"/>
                      <a:pt x="204" y="37"/>
                    </a:cubicBezTo>
                    <a:cubicBezTo>
                      <a:pt x="203" y="37"/>
                      <a:pt x="203" y="37"/>
                      <a:pt x="202" y="36"/>
                    </a:cubicBezTo>
                    <a:cubicBezTo>
                      <a:pt x="202" y="36"/>
                      <a:pt x="202" y="36"/>
                      <a:pt x="201" y="36"/>
                    </a:cubicBezTo>
                    <a:cubicBezTo>
                      <a:pt x="201" y="36"/>
                      <a:pt x="200" y="36"/>
                      <a:pt x="200" y="36"/>
                    </a:cubicBezTo>
                    <a:cubicBezTo>
                      <a:pt x="199" y="35"/>
                      <a:pt x="199" y="35"/>
                      <a:pt x="198" y="35"/>
                    </a:cubicBezTo>
                    <a:cubicBezTo>
                      <a:pt x="198" y="35"/>
                      <a:pt x="197" y="35"/>
                      <a:pt x="197" y="35"/>
                    </a:cubicBezTo>
                    <a:cubicBezTo>
                      <a:pt x="196" y="35"/>
                      <a:pt x="196" y="35"/>
                      <a:pt x="195" y="35"/>
                    </a:cubicBezTo>
                    <a:cubicBezTo>
                      <a:pt x="194" y="34"/>
                      <a:pt x="194" y="34"/>
                      <a:pt x="193" y="34"/>
                    </a:cubicBezTo>
                    <a:cubicBezTo>
                      <a:pt x="193" y="34"/>
                      <a:pt x="192" y="34"/>
                      <a:pt x="192" y="34"/>
                    </a:cubicBezTo>
                    <a:cubicBezTo>
                      <a:pt x="191" y="34"/>
                      <a:pt x="190" y="34"/>
                      <a:pt x="190" y="34"/>
                    </a:cubicBezTo>
                    <a:cubicBezTo>
                      <a:pt x="189" y="34"/>
                      <a:pt x="188" y="34"/>
                      <a:pt x="188" y="34"/>
                    </a:cubicBezTo>
                    <a:cubicBezTo>
                      <a:pt x="187" y="34"/>
                      <a:pt x="187" y="34"/>
                      <a:pt x="187" y="34"/>
                    </a:cubicBezTo>
                    <a:cubicBezTo>
                      <a:pt x="187" y="34"/>
                      <a:pt x="187" y="34"/>
                      <a:pt x="187" y="34"/>
                    </a:cubicBezTo>
                    <a:cubicBezTo>
                      <a:pt x="186" y="34"/>
                      <a:pt x="185" y="34"/>
                      <a:pt x="185" y="34"/>
                    </a:cubicBezTo>
                    <a:cubicBezTo>
                      <a:pt x="184" y="34"/>
                      <a:pt x="184" y="34"/>
                      <a:pt x="183" y="34"/>
                    </a:cubicBezTo>
                    <a:cubicBezTo>
                      <a:pt x="175" y="34"/>
                      <a:pt x="158" y="23"/>
                      <a:pt x="135" y="18"/>
                    </a:cubicBezTo>
                    <a:cubicBezTo>
                      <a:pt x="131" y="3"/>
                      <a:pt x="131" y="0"/>
                      <a:pt x="122" y="0"/>
                    </a:cubicBezTo>
                    <a:cubicBezTo>
                      <a:pt x="121" y="0"/>
                      <a:pt x="121" y="0"/>
                      <a:pt x="120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>
                <a:off x="7893484" y="1826545"/>
                <a:ext cx="69217" cy="23868"/>
              </a:xfrm>
              <a:custGeom>
                <a:avLst/>
                <a:gdLst/>
                <a:ahLst/>
                <a:cxnLst/>
                <a:rect l="l" t="t" r="r" b="b"/>
                <a:pathLst>
                  <a:path w="133" h="47" extrusionOk="0">
                    <a:moveTo>
                      <a:pt x="83" y="42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2" y="42"/>
                      <a:pt x="82" y="42"/>
                      <a:pt x="81" y="4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2" y="42"/>
                      <a:pt x="82" y="42"/>
                      <a:pt x="83" y="42"/>
                    </a:cubicBezTo>
                    <a:moveTo>
                      <a:pt x="80" y="42"/>
                    </a:moveTo>
                    <a:cubicBezTo>
                      <a:pt x="79" y="42"/>
                      <a:pt x="78" y="42"/>
                      <a:pt x="77" y="42"/>
                    </a:cubicBezTo>
                    <a:cubicBezTo>
                      <a:pt x="77" y="42"/>
                      <a:pt x="76" y="42"/>
                      <a:pt x="76" y="42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7" y="42"/>
                      <a:pt x="78" y="42"/>
                      <a:pt x="80" y="42"/>
                    </a:cubicBezTo>
                    <a:moveTo>
                      <a:pt x="74" y="41"/>
                    </a:moveTo>
                    <a:cubicBezTo>
                      <a:pt x="74" y="41"/>
                      <a:pt x="73" y="41"/>
                      <a:pt x="72" y="41"/>
                    </a:cubicBezTo>
                    <a:cubicBezTo>
                      <a:pt x="72" y="41"/>
                      <a:pt x="72" y="41"/>
                      <a:pt x="71" y="41"/>
                    </a:cubicBezTo>
                    <a:cubicBezTo>
                      <a:pt x="72" y="41"/>
                      <a:pt x="73" y="41"/>
                      <a:pt x="74" y="41"/>
                    </a:cubicBezTo>
                    <a:moveTo>
                      <a:pt x="70" y="41"/>
                    </a:moveTo>
                    <a:cubicBezTo>
                      <a:pt x="69" y="40"/>
                      <a:pt x="68" y="40"/>
                      <a:pt x="67" y="40"/>
                    </a:cubicBezTo>
                    <a:cubicBezTo>
                      <a:pt x="68" y="40"/>
                      <a:pt x="69" y="40"/>
                      <a:pt x="70" y="41"/>
                    </a:cubicBezTo>
                    <a:moveTo>
                      <a:pt x="81" y="12"/>
                    </a:moveTo>
                    <a:cubicBezTo>
                      <a:pt x="79" y="12"/>
                      <a:pt x="77" y="11"/>
                      <a:pt x="75" y="11"/>
                    </a:cubicBezTo>
                    <a:cubicBezTo>
                      <a:pt x="76" y="11"/>
                      <a:pt x="77" y="11"/>
                      <a:pt x="78" y="11"/>
                    </a:cubicBezTo>
                    <a:cubicBezTo>
                      <a:pt x="78" y="12"/>
                      <a:pt x="79" y="12"/>
                      <a:pt x="79" y="12"/>
                    </a:cubicBezTo>
                    <a:cubicBezTo>
                      <a:pt x="80" y="12"/>
                      <a:pt x="81" y="12"/>
                      <a:pt x="81" y="12"/>
                    </a:cubicBezTo>
                    <a:moveTo>
                      <a:pt x="74" y="11"/>
                    </a:moveTo>
                    <a:cubicBezTo>
                      <a:pt x="74" y="11"/>
                      <a:pt x="73" y="10"/>
                      <a:pt x="73" y="10"/>
                    </a:cubicBezTo>
                    <a:cubicBezTo>
                      <a:pt x="73" y="10"/>
                      <a:pt x="74" y="11"/>
                      <a:pt x="74" y="11"/>
                    </a:cubicBezTo>
                    <a:moveTo>
                      <a:pt x="73" y="10"/>
                    </a:moveTo>
                    <a:cubicBezTo>
                      <a:pt x="72" y="10"/>
                      <a:pt x="71" y="10"/>
                      <a:pt x="70" y="10"/>
                    </a:cubicBezTo>
                    <a:cubicBezTo>
                      <a:pt x="71" y="10"/>
                      <a:pt x="72" y="10"/>
                      <a:pt x="72" y="10"/>
                    </a:cubicBezTo>
                    <a:cubicBezTo>
                      <a:pt x="73" y="10"/>
                      <a:pt x="73" y="10"/>
                      <a:pt x="73" y="10"/>
                    </a:cubicBezTo>
                    <a:moveTo>
                      <a:pt x="69" y="10"/>
                    </a:moveTo>
                    <a:cubicBezTo>
                      <a:pt x="68" y="10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8" y="10"/>
                      <a:pt x="68" y="10"/>
                      <a:pt x="69" y="10"/>
                    </a:cubicBezTo>
                    <a:moveTo>
                      <a:pt x="64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moveTo>
                      <a:pt x="53" y="9"/>
                    </a:moveTo>
                    <a:cubicBezTo>
                      <a:pt x="53" y="9"/>
                      <a:pt x="54" y="9"/>
                      <a:pt x="54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4" y="9"/>
                      <a:pt x="53" y="9"/>
                      <a:pt x="53" y="9"/>
                    </a:cubicBezTo>
                    <a:moveTo>
                      <a:pt x="59" y="9"/>
                    </a:moveTo>
                    <a:cubicBezTo>
                      <a:pt x="59" y="9"/>
                      <a:pt x="59" y="9"/>
                      <a:pt x="59" y="9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9" y="9"/>
                      <a:pt x="59" y="9"/>
                      <a:pt x="59" y="9"/>
                    </a:cubicBezTo>
                    <a:moveTo>
                      <a:pt x="11" y="0"/>
                    </a:moveTo>
                    <a:cubicBezTo>
                      <a:pt x="5" y="0"/>
                      <a:pt x="1" y="2"/>
                      <a:pt x="0" y="2"/>
                    </a:cubicBezTo>
                    <a:cubicBezTo>
                      <a:pt x="1" y="2"/>
                      <a:pt x="2" y="2"/>
                      <a:pt x="5" y="2"/>
                    </a:cubicBezTo>
                    <a:cubicBezTo>
                      <a:pt x="8" y="2"/>
                      <a:pt x="12" y="2"/>
                      <a:pt x="16" y="5"/>
                    </a:cubicBezTo>
                    <a:cubicBezTo>
                      <a:pt x="22" y="9"/>
                      <a:pt x="26" y="10"/>
                      <a:pt x="27" y="10"/>
                    </a:cubicBezTo>
                    <a:cubicBezTo>
                      <a:pt x="25" y="10"/>
                      <a:pt x="21" y="9"/>
                      <a:pt x="16" y="7"/>
                    </a:cubicBezTo>
                    <a:cubicBezTo>
                      <a:pt x="12" y="5"/>
                      <a:pt x="5" y="4"/>
                      <a:pt x="2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4"/>
                      <a:pt x="12" y="7"/>
                      <a:pt x="15" y="9"/>
                    </a:cubicBezTo>
                    <a:cubicBezTo>
                      <a:pt x="19" y="12"/>
                      <a:pt x="25" y="13"/>
                      <a:pt x="25" y="13"/>
                    </a:cubicBezTo>
                    <a:cubicBezTo>
                      <a:pt x="25" y="13"/>
                      <a:pt x="24" y="13"/>
                      <a:pt x="23" y="13"/>
                    </a:cubicBezTo>
                    <a:cubicBezTo>
                      <a:pt x="20" y="13"/>
                      <a:pt x="13" y="12"/>
                      <a:pt x="4" y="7"/>
                    </a:cubicBezTo>
                    <a:cubicBezTo>
                      <a:pt x="11" y="14"/>
                      <a:pt x="19" y="18"/>
                      <a:pt x="19" y="18"/>
                    </a:cubicBezTo>
                    <a:cubicBezTo>
                      <a:pt x="19" y="18"/>
                      <a:pt x="7" y="15"/>
                      <a:pt x="1" y="11"/>
                    </a:cubicBezTo>
                    <a:cubicBezTo>
                      <a:pt x="8" y="21"/>
                      <a:pt x="26" y="22"/>
                      <a:pt x="29" y="23"/>
                    </a:cubicBezTo>
                    <a:cubicBezTo>
                      <a:pt x="39" y="25"/>
                      <a:pt x="43" y="33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40"/>
                      <a:pt x="64" y="41"/>
                      <a:pt x="65" y="43"/>
                    </a:cubicBezTo>
                    <a:cubicBezTo>
                      <a:pt x="66" y="43"/>
                      <a:pt x="66" y="43"/>
                      <a:pt x="67" y="44"/>
                    </a:cubicBezTo>
                    <a:cubicBezTo>
                      <a:pt x="68" y="45"/>
                      <a:pt x="70" y="46"/>
                      <a:pt x="71" y="46"/>
                    </a:cubicBezTo>
                    <a:cubicBezTo>
                      <a:pt x="71" y="46"/>
                      <a:pt x="72" y="46"/>
                      <a:pt x="73" y="47"/>
                    </a:cubicBezTo>
                    <a:cubicBezTo>
                      <a:pt x="74" y="47"/>
                      <a:pt x="75" y="47"/>
                      <a:pt x="76" y="47"/>
                    </a:cubicBezTo>
                    <a:cubicBezTo>
                      <a:pt x="76" y="47"/>
                      <a:pt x="76" y="47"/>
                      <a:pt x="77" y="47"/>
                    </a:cubicBezTo>
                    <a:cubicBezTo>
                      <a:pt x="77" y="47"/>
                      <a:pt x="77" y="47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2" y="46"/>
                      <a:pt x="82" y="46"/>
                      <a:pt x="83" y="46"/>
                    </a:cubicBezTo>
                    <a:cubicBezTo>
                      <a:pt x="85" y="45"/>
                      <a:pt x="87" y="44"/>
                      <a:pt x="89" y="42"/>
                    </a:cubicBezTo>
                    <a:cubicBezTo>
                      <a:pt x="99" y="42"/>
                      <a:pt x="106" y="40"/>
                      <a:pt x="112" y="40"/>
                    </a:cubicBezTo>
                    <a:cubicBezTo>
                      <a:pt x="114" y="40"/>
                      <a:pt x="115" y="40"/>
                      <a:pt x="116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8" y="41"/>
                      <a:pt x="119" y="41"/>
                    </a:cubicBezTo>
                    <a:cubicBezTo>
                      <a:pt x="119" y="41"/>
                      <a:pt x="119" y="41"/>
                      <a:pt x="119" y="41"/>
                    </a:cubicBezTo>
                    <a:cubicBezTo>
                      <a:pt x="119" y="41"/>
                      <a:pt x="119" y="41"/>
                      <a:pt x="120" y="41"/>
                    </a:cubicBezTo>
                    <a:cubicBezTo>
                      <a:pt x="120" y="41"/>
                      <a:pt x="121" y="41"/>
                      <a:pt x="121" y="41"/>
                    </a:cubicBezTo>
                    <a:cubicBezTo>
                      <a:pt x="122" y="41"/>
                      <a:pt x="122" y="41"/>
                      <a:pt x="123" y="41"/>
                    </a:cubicBezTo>
                    <a:cubicBezTo>
                      <a:pt x="123" y="41"/>
                      <a:pt x="124" y="41"/>
                      <a:pt x="124" y="41"/>
                    </a:cubicBezTo>
                    <a:cubicBezTo>
                      <a:pt x="125" y="41"/>
                      <a:pt x="125" y="41"/>
                      <a:pt x="126" y="41"/>
                    </a:cubicBezTo>
                    <a:cubicBezTo>
                      <a:pt x="126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1"/>
                      <a:pt x="128" y="41"/>
                      <a:pt x="128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30" y="41"/>
                      <a:pt x="130" y="41"/>
                      <a:pt x="130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2" y="40"/>
                      <a:pt x="132" y="40"/>
                      <a:pt x="132" y="40"/>
                    </a:cubicBezTo>
                    <a:cubicBezTo>
                      <a:pt x="133" y="40"/>
                      <a:pt x="133" y="40"/>
                      <a:pt x="133" y="40"/>
                    </a:cubicBezTo>
                    <a:cubicBezTo>
                      <a:pt x="133" y="40"/>
                      <a:pt x="133" y="40"/>
                      <a:pt x="133" y="40"/>
                    </a:cubicBezTo>
                    <a:cubicBezTo>
                      <a:pt x="133" y="39"/>
                      <a:pt x="133" y="39"/>
                      <a:pt x="133" y="39"/>
                    </a:cubicBezTo>
                    <a:cubicBezTo>
                      <a:pt x="133" y="38"/>
                      <a:pt x="133" y="38"/>
                      <a:pt x="133" y="38"/>
                    </a:cubicBezTo>
                    <a:cubicBezTo>
                      <a:pt x="132" y="37"/>
                      <a:pt x="132" y="37"/>
                      <a:pt x="132" y="37"/>
                    </a:cubicBezTo>
                    <a:cubicBezTo>
                      <a:pt x="132" y="37"/>
                      <a:pt x="132" y="37"/>
                      <a:pt x="132" y="37"/>
                    </a:cubicBezTo>
                    <a:cubicBezTo>
                      <a:pt x="131" y="36"/>
                      <a:pt x="131" y="36"/>
                      <a:pt x="131" y="36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30" y="35"/>
                      <a:pt x="130" y="35"/>
                      <a:pt x="130" y="35"/>
                    </a:cubicBezTo>
                    <a:cubicBezTo>
                      <a:pt x="129" y="35"/>
                      <a:pt x="129" y="35"/>
                      <a:pt x="129" y="35"/>
                    </a:cubicBezTo>
                    <a:cubicBezTo>
                      <a:pt x="128" y="35"/>
                      <a:pt x="128" y="35"/>
                      <a:pt x="128" y="35"/>
                    </a:cubicBezTo>
                    <a:cubicBezTo>
                      <a:pt x="128" y="34"/>
                      <a:pt x="127" y="34"/>
                      <a:pt x="127" y="34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6" y="34"/>
                      <a:pt x="125" y="33"/>
                      <a:pt x="125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2" y="33"/>
                      <a:pt x="122" y="32"/>
                      <a:pt x="121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0" y="32"/>
                      <a:pt x="120" y="32"/>
                      <a:pt x="119" y="32"/>
                    </a:cubicBezTo>
                    <a:cubicBezTo>
                      <a:pt x="118" y="32"/>
                      <a:pt x="118" y="32"/>
                      <a:pt x="118" y="32"/>
                    </a:cubicBezTo>
                    <a:cubicBezTo>
                      <a:pt x="113" y="31"/>
                      <a:pt x="104" y="22"/>
                      <a:pt x="89" y="15"/>
                    </a:cubicBezTo>
                    <a:cubicBezTo>
                      <a:pt x="87" y="14"/>
                      <a:pt x="84" y="14"/>
                      <a:pt x="82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4" y="13"/>
                      <a:pt x="85" y="14"/>
                    </a:cubicBezTo>
                    <a:cubicBezTo>
                      <a:pt x="86" y="14"/>
                      <a:pt x="88" y="15"/>
                      <a:pt x="89" y="15"/>
                    </a:cubicBezTo>
                    <a:cubicBezTo>
                      <a:pt x="89" y="5"/>
                      <a:pt x="88" y="3"/>
                      <a:pt x="83" y="2"/>
                    </a:cubicBezTo>
                    <a:cubicBezTo>
                      <a:pt x="82" y="2"/>
                      <a:pt x="81" y="2"/>
                      <a:pt x="81" y="2"/>
                    </a:cubicBezTo>
                    <a:cubicBezTo>
                      <a:pt x="80" y="2"/>
                      <a:pt x="79" y="2"/>
                      <a:pt x="78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5" y="1"/>
                      <a:pt x="74" y="1"/>
                      <a:pt x="73" y="1"/>
                    </a:cubicBezTo>
                    <a:cubicBezTo>
                      <a:pt x="72" y="1"/>
                      <a:pt x="72" y="1"/>
                      <a:pt x="71" y="1"/>
                    </a:cubicBezTo>
                    <a:cubicBezTo>
                      <a:pt x="70" y="1"/>
                      <a:pt x="69" y="1"/>
                      <a:pt x="68" y="1"/>
                    </a:cubicBezTo>
                    <a:cubicBezTo>
                      <a:pt x="67" y="1"/>
                      <a:pt x="67" y="1"/>
                      <a:pt x="66" y="1"/>
                    </a:cubicBezTo>
                    <a:cubicBezTo>
                      <a:pt x="65" y="2"/>
                      <a:pt x="64" y="2"/>
                      <a:pt x="63" y="2"/>
                    </a:cubicBezTo>
                    <a:cubicBezTo>
                      <a:pt x="63" y="2"/>
                      <a:pt x="62" y="2"/>
                      <a:pt x="61" y="2"/>
                    </a:cubicBezTo>
                    <a:cubicBezTo>
                      <a:pt x="60" y="2"/>
                      <a:pt x="60" y="2"/>
                      <a:pt x="59" y="3"/>
                    </a:cubicBezTo>
                    <a:cubicBezTo>
                      <a:pt x="58" y="3"/>
                      <a:pt x="57" y="3"/>
                      <a:pt x="57" y="3"/>
                    </a:cubicBezTo>
                    <a:cubicBezTo>
                      <a:pt x="56" y="3"/>
                      <a:pt x="55" y="3"/>
                      <a:pt x="54" y="4"/>
                    </a:cubicBezTo>
                    <a:cubicBezTo>
                      <a:pt x="53" y="4"/>
                      <a:pt x="53" y="4"/>
                      <a:pt x="52" y="4"/>
                    </a:cubicBezTo>
                    <a:cubicBezTo>
                      <a:pt x="51" y="4"/>
                      <a:pt x="50" y="4"/>
                      <a:pt x="49" y="5"/>
                    </a:cubicBezTo>
                    <a:cubicBezTo>
                      <a:pt x="48" y="5"/>
                      <a:pt x="48" y="5"/>
                      <a:pt x="47" y="5"/>
                    </a:cubicBezTo>
                    <a:cubicBezTo>
                      <a:pt x="46" y="5"/>
                      <a:pt x="45" y="5"/>
                      <a:pt x="44" y="6"/>
                    </a:cubicBezTo>
                    <a:cubicBezTo>
                      <a:pt x="43" y="6"/>
                      <a:pt x="43" y="6"/>
                      <a:pt x="42" y="6"/>
                    </a:cubicBezTo>
                    <a:cubicBezTo>
                      <a:pt x="39" y="6"/>
                      <a:pt x="37" y="7"/>
                      <a:pt x="35" y="7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6"/>
                      <a:pt x="32" y="5"/>
                      <a:pt x="30" y="5"/>
                    </a:cubicBezTo>
                    <a:cubicBezTo>
                      <a:pt x="23" y="1"/>
                      <a:pt x="16" y="0"/>
                      <a:pt x="11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9"/>
              <p:cNvSpPr/>
              <p:nvPr/>
            </p:nvSpPr>
            <p:spPr>
              <a:xfrm>
                <a:off x="7953154" y="1695272"/>
                <a:ext cx="212423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45" extrusionOk="0">
                    <a:moveTo>
                      <a:pt x="249" y="130"/>
                    </a:moveTo>
                    <a:cubicBezTo>
                      <a:pt x="249" y="130"/>
                      <a:pt x="249" y="130"/>
                      <a:pt x="249" y="130"/>
                    </a:cubicBezTo>
                    <a:cubicBezTo>
                      <a:pt x="248" y="130"/>
                      <a:pt x="248" y="130"/>
                      <a:pt x="248" y="130"/>
                    </a:cubicBezTo>
                    <a:cubicBezTo>
                      <a:pt x="249" y="130"/>
                      <a:pt x="249" y="130"/>
                      <a:pt x="249" y="130"/>
                    </a:cubicBezTo>
                    <a:moveTo>
                      <a:pt x="241" y="129"/>
                    </a:moveTo>
                    <a:cubicBezTo>
                      <a:pt x="240" y="129"/>
                      <a:pt x="239" y="129"/>
                      <a:pt x="238" y="129"/>
                    </a:cubicBezTo>
                    <a:cubicBezTo>
                      <a:pt x="236" y="128"/>
                      <a:pt x="234" y="128"/>
                      <a:pt x="233" y="128"/>
                    </a:cubicBezTo>
                    <a:cubicBezTo>
                      <a:pt x="232" y="128"/>
                      <a:pt x="232" y="128"/>
                      <a:pt x="232" y="128"/>
                    </a:cubicBezTo>
                    <a:cubicBezTo>
                      <a:pt x="235" y="128"/>
                      <a:pt x="238" y="129"/>
                      <a:pt x="241" y="129"/>
                    </a:cubicBezTo>
                    <a:moveTo>
                      <a:pt x="261" y="43"/>
                    </a:moveTo>
                    <a:cubicBezTo>
                      <a:pt x="258" y="42"/>
                      <a:pt x="255" y="41"/>
                      <a:pt x="252" y="40"/>
                    </a:cubicBezTo>
                    <a:cubicBezTo>
                      <a:pt x="253" y="40"/>
                      <a:pt x="253" y="40"/>
                      <a:pt x="254" y="40"/>
                    </a:cubicBezTo>
                    <a:cubicBezTo>
                      <a:pt x="256" y="41"/>
                      <a:pt x="258" y="41"/>
                      <a:pt x="260" y="42"/>
                    </a:cubicBezTo>
                    <a:cubicBezTo>
                      <a:pt x="260" y="42"/>
                      <a:pt x="261" y="43"/>
                      <a:pt x="261" y="43"/>
                    </a:cubicBezTo>
                    <a:moveTo>
                      <a:pt x="247" y="38"/>
                    </a:moveTo>
                    <a:cubicBezTo>
                      <a:pt x="244" y="37"/>
                      <a:pt x="241" y="36"/>
                      <a:pt x="238" y="35"/>
                    </a:cubicBezTo>
                    <a:cubicBezTo>
                      <a:pt x="238" y="35"/>
                      <a:pt x="238" y="35"/>
                      <a:pt x="238" y="35"/>
                    </a:cubicBezTo>
                    <a:cubicBezTo>
                      <a:pt x="240" y="36"/>
                      <a:pt x="242" y="37"/>
                      <a:pt x="244" y="37"/>
                    </a:cubicBezTo>
                    <a:cubicBezTo>
                      <a:pt x="245" y="37"/>
                      <a:pt x="246" y="38"/>
                      <a:pt x="247" y="38"/>
                    </a:cubicBezTo>
                    <a:moveTo>
                      <a:pt x="237" y="35"/>
                    </a:moveTo>
                    <a:cubicBezTo>
                      <a:pt x="237" y="35"/>
                      <a:pt x="236" y="35"/>
                      <a:pt x="236" y="35"/>
                    </a:cubicBezTo>
                    <a:cubicBezTo>
                      <a:pt x="236" y="35"/>
                      <a:pt x="237" y="35"/>
                      <a:pt x="237" y="35"/>
                    </a:cubicBezTo>
                    <a:moveTo>
                      <a:pt x="236" y="35"/>
                    </a:moveTo>
                    <a:cubicBezTo>
                      <a:pt x="234" y="34"/>
                      <a:pt x="231" y="34"/>
                      <a:pt x="228" y="33"/>
                    </a:cubicBezTo>
                    <a:cubicBezTo>
                      <a:pt x="231" y="34"/>
                      <a:pt x="234" y="34"/>
                      <a:pt x="236" y="35"/>
                    </a:cubicBezTo>
                    <a:moveTo>
                      <a:pt x="228" y="33"/>
                    </a:moveTo>
                    <a:cubicBezTo>
                      <a:pt x="227" y="33"/>
                      <a:pt x="225" y="33"/>
                      <a:pt x="224" y="32"/>
                    </a:cubicBezTo>
                    <a:cubicBezTo>
                      <a:pt x="225" y="33"/>
                      <a:pt x="227" y="33"/>
                      <a:pt x="228" y="33"/>
                    </a:cubicBezTo>
                    <a:moveTo>
                      <a:pt x="224" y="32"/>
                    </a:moveTo>
                    <a:cubicBezTo>
                      <a:pt x="223" y="32"/>
                      <a:pt x="222" y="32"/>
                      <a:pt x="222" y="32"/>
                    </a:cubicBezTo>
                    <a:cubicBezTo>
                      <a:pt x="222" y="32"/>
                      <a:pt x="222" y="32"/>
                      <a:pt x="222" y="32"/>
                    </a:cubicBezTo>
                    <a:cubicBezTo>
                      <a:pt x="224" y="32"/>
                      <a:pt x="224" y="32"/>
                      <a:pt x="224" y="32"/>
                    </a:cubicBezTo>
                    <a:moveTo>
                      <a:pt x="151" y="29"/>
                    </a:moveTo>
                    <a:cubicBezTo>
                      <a:pt x="151" y="29"/>
                      <a:pt x="152" y="29"/>
                      <a:pt x="152" y="29"/>
                    </a:cubicBezTo>
                    <a:cubicBezTo>
                      <a:pt x="152" y="29"/>
                      <a:pt x="152" y="29"/>
                      <a:pt x="152" y="29"/>
                    </a:cubicBezTo>
                    <a:cubicBezTo>
                      <a:pt x="152" y="29"/>
                      <a:pt x="152" y="29"/>
                      <a:pt x="151" y="29"/>
                    </a:cubicBezTo>
                    <a:moveTo>
                      <a:pt x="161" y="28"/>
                    </a:moveTo>
                    <a:cubicBezTo>
                      <a:pt x="161" y="28"/>
                      <a:pt x="161" y="28"/>
                      <a:pt x="162" y="28"/>
                    </a:cubicBezTo>
                    <a:cubicBezTo>
                      <a:pt x="163" y="28"/>
                      <a:pt x="165" y="28"/>
                      <a:pt x="167" y="28"/>
                    </a:cubicBezTo>
                    <a:cubicBezTo>
                      <a:pt x="168" y="28"/>
                      <a:pt x="170" y="28"/>
                      <a:pt x="171" y="28"/>
                    </a:cubicBezTo>
                    <a:cubicBezTo>
                      <a:pt x="168" y="28"/>
                      <a:pt x="164" y="28"/>
                      <a:pt x="161" y="28"/>
                    </a:cubicBezTo>
                    <a:moveTo>
                      <a:pt x="35" y="0"/>
                    </a:moveTo>
                    <a:cubicBezTo>
                      <a:pt x="14" y="0"/>
                      <a:pt x="3" y="6"/>
                      <a:pt x="2" y="7"/>
                    </a:cubicBezTo>
                    <a:cubicBezTo>
                      <a:pt x="2" y="7"/>
                      <a:pt x="7" y="6"/>
                      <a:pt x="15" y="6"/>
                    </a:cubicBezTo>
                    <a:cubicBezTo>
                      <a:pt x="24" y="6"/>
                      <a:pt x="37" y="8"/>
                      <a:pt x="50" y="16"/>
                    </a:cubicBezTo>
                    <a:cubicBezTo>
                      <a:pt x="69" y="28"/>
                      <a:pt x="79" y="30"/>
                      <a:pt x="83" y="31"/>
                    </a:cubicBezTo>
                    <a:cubicBezTo>
                      <a:pt x="78" y="31"/>
                      <a:pt x="64" y="28"/>
                      <a:pt x="49" y="21"/>
                    </a:cubicBezTo>
                    <a:cubicBezTo>
                      <a:pt x="35" y="15"/>
                      <a:pt x="15" y="14"/>
                      <a:pt x="5" y="14"/>
                    </a:cubicBezTo>
                    <a:cubicBezTo>
                      <a:pt x="2" y="14"/>
                      <a:pt x="0" y="14"/>
                      <a:pt x="0" y="14"/>
                    </a:cubicBezTo>
                    <a:cubicBezTo>
                      <a:pt x="0" y="14"/>
                      <a:pt x="36" y="21"/>
                      <a:pt x="47" y="30"/>
                    </a:cubicBezTo>
                    <a:cubicBezTo>
                      <a:pt x="59" y="38"/>
                      <a:pt x="77" y="39"/>
                      <a:pt x="77" y="39"/>
                    </a:cubicBezTo>
                    <a:cubicBezTo>
                      <a:pt x="77" y="39"/>
                      <a:pt x="75" y="39"/>
                      <a:pt x="71" y="39"/>
                    </a:cubicBezTo>
                    <a:cubicBezTo>
                      <a:pt x="62" y="39"/>
                      <a:pt x="41" y="37"/>
                      <a:pt x="13" y="23"/>
                    </a:cubicBezTo>
                    <a:cubicBezTo>
                      <a:pt x="33" y="44"/>
                      <a:pt x="60" y="54"/>
                      <a:pt x="60" y="54"/>
                    </a:cubicBezTo>
                    <a:cubicBezTo>
                      <a:pt x="60" y="54"/>
                      <a:pt x="20" y="47"/>
                      <a:pt x="3" y="34"/>
                    </a:cubicBezTo>
                    <a:cubicBezTo>
                      <a:pt x="24" y="64"/>
                      <a:pt x="79" y="69"/>
                      <a:pt x="90" y="71"/>
                    </a:cubicBezTo>
                    <a:cubicBezTo>
                      <a:pt x="118" y="76"/>
                      <a:pt x="131" y="102"/>
                      <a:pt x="187" y="118"/>
                    </a:cubicBezTo>
                    <a:cubicBezTo>
                      <a:pt x="188" y="118"/>
                      <a:pt x="188" y="118"/>
                      <a:pt x="188" y="118"/>
                    </a:cubicBezTo>
                    <a:cubicBezTo>
                      <a:pt x="192" y="123"/>
                      <a:pt x="196" y="128"/>
                      <a:pt x="200" y="131"/>
                    </a:cubicBezTo>
                    <a:cubicBezTo>
                      <a:pt x="202" y="133"/>
                      <a:pt x="204" y="134"/>
                      <a:pt x="205" y="135"/>
                    </a:cubicBezTo>
                    <a:cubicBezTo>
                      <a:pt x="209" y="138"/>
                      <a:pt x="213" y="140"/>
                      <a:pt x="218" y="142"/>
                    </a:cubicBezTo>
                    <a:cubicBezTo>
                      <a:pt x="219" y="142"/>
                      <a:pt x="221" y="143"/>
                      <a:pt x="223" y="143"/>
                    </a:cubicBezTo>
                    <a:cubicBezTo>
                      <a:pt x="226" y="144"/>
                      <a:pt x="230" y="145"/>
                      <a:pt x="234" y="145"/>
                    </a:cubicBezTo>
                    <a:cubicBezTo>
                      <a:pt x="234" y="145"/>
                      <a:pt x="235" y="145"/>
                      <a:pt x="235" y="145"/>
                    </a:cubicBezTo>
                    <a:cubicBezTo>
                      <a:pt x="236" y="145"/>
                      <a:pt x="237" y="145"/>
                      <a:pt x="239" y="145"/>
                    </a:cubicBezTo>
                    <a:cubicBezTo>
                      <a:pt x="242" y="145"/>
                      <a:pt x="246" y="144"/>
                      <a:pt x="249" y="143"/>
                    </a:cubicBezTo>
                    <a:cubicBezTo>
                      <a:pt x="251" y="143"/>
                      <a:pt x="252" y="142"/>
                      <a:pt x="254" y="142"/>
                    </a:cubicBezTo>
                    <a:cubicBezTo>
                      <a:pt x="260" y="139"/>
                      <a:pt x="266" y="135"/>
                      <a:pt x="272" y="130"/>
                    </a:cubicBezTo>
                    <a:cubicBezTo>
                      <a:pt x="305" y="130"/>
                      <a:pt x="326" y="123"/>
                      <a:pt x="345" y="123"/>
                    </a:cubicBezTo>
                    <a:cubicBezTo>
                      <a:pt x="349" y="123"/>
                      <a:pt x="353" y="123"/>
                      <a:pt x="357" y="124"/>
                    </a:cubicBezTo>
                    <a:cubicBezTo>
                      <a:pt x="359" y="124"/>
                      <a:pt x="359" y="124"/>
                      <a:pt x="359" y="124"/>
                    </a:cubicBezTo>
                    <a:cubicBezTo>
                      <a:pt x="360" y="125"/>
                      <a:pt x="362" y="125"/>
                      <a:pt x="364" y="125"/>
                    </a:cubicBezTo>
                    <a:cubicBezTo>
                      <a:pt x="364" y="125"/>
                      <a:pt x="364" y="125"/>
                      <a:pt x="364" y="125"/>
                    </a:cubicBezTo>
                    <a:cubicBezTo>
                      <a:pt x="364" y="125"/>
                      <a:pt x="364" y="125"/>
                      <a:pt x="364" y="125"/>
                    </a:cubicBezTo>
                    <a:cubicBezTo>
                      <a:pt x="365" y="125"/>
                      <a:pt x="365" y="125"/>
                      <a:pt x="366" y="125"/>
                    </a:cubicBezTo>
                    <a:cubicBezTo>
                      <a:pt x="367" y="126"/>
                      <a:pt x="368" y="126"/>
                      <a:pt x="370" y="126"/>
                    </a:cubicBezTo>
                    <a:cubicBezTo>
                      <a:pt x="370" y="126"/>
                      <a:pt x="371" y="126"/>
                      <a:pt x="372" y="126"/>
                    </a:cubicBezTo>
                    <a:cubicBezTo>
                      <a:pt x="373" y="126"/>
                      <a:pt x="374" y="126"/>
                      <a:pt x="375" y="127"/>
                    </a:cubicBezTo>
                    <a:cubicBezTo>
                      <a:pt x="375" y="127"/>
                      <a:pt x="376" y="127"/>
                      <a:pt x="377" y="127"/>
                    </a:cubicBezTo>
                    <a:cubicBezTo>
                      <a:pt x="378" y="127"/>
                      <a:pt x="378" y="127"/>
                      <a:pt x="379" y="127"/>
                    </a:cubicBezTo>
                    <a:cubicBezTo>
                      <a:pt x="380" y="127"/>
                      <a:pt x="381" y="127"/>
                      <a:pt x="381" y="127"/>
                    </a:cubicBezTo>
                    <a:cubicBezTo>
                      <a:pt x="382" y="127"/>
                      <a:pt x="383" y="127"/>
                      <a:pt x="384" y="127"/>
                    </a:cubicBezTo>
                    <a:cubicBezTo>
                      <a:pt x="384" y="127"/>
                      <a:pt x="385" y="127"/>
                      <a:pt x="386" y="127"/>
                    </a:cubicBezTo>
                    <a:cubicBezTo>
                      <a:pt x="386" y="127"/>
                      <a:pt x="387" y="127"/>
                      <a:pt x="388" y="127"/>
                    </a:cubicBezTo>
                    <a:cubicBezTo>
                      <a:pt x="388" y="127"/>
                      <a:pt x="389" y="127"/>
                      <a:pt x="390" y="127"/>
                    </a:cubicBezTo>
                    <a:cubicBezTo>
                      <a:pt x="390" y="127"/>
                      <a:pt x="391" y="127"/>
                      <a:pt x="392" y="127"/>
                    </a:cubicBezTo>
                    <a:cubicBezTo>
                      <a:pt x="392" y="127"/>
                      <a:pt x="393" y="127"/>
                      <a:pt x="393" y="127"/>
                    </a:cubicBezTo>
                    <a:cubicBezTo>
                      <a:pt x="394" y="127"/>
                      <a:pt x="394" y="127"/>
                      <a:pt x="395" y="127"/>
                    </a:cubicBezTo>
                    <a:cubicBezTo>
                      <a:pt x="395" y="127"/>
                      <a:pt x="396" y="127"/>
                      <a:pt x="396" y="127"/>
                    </a:cubicBezTo>
                    <a:cubicBezTo>
                      <a:pt x="397" y="127"/>
                      <a:pt x="397" y="127"/>
                      <a:pt x="398" y="127"/>
                    </a:cubicBezTo>
                    <a:cubicBezTo>
                      <a:pt x="398" y="127"/>
                      <a:pt x="399" y="127"/>
                      <a:pt x="399" y="126"/>
                    </a:cubicBezTo>
                    <a:cubicBezTo>
                      <a:pt x="400" y="126"/>
                      <a:pt x="400" y="126"/>
                      <a:pt x="401" y="126"/>
                    </a:cubicBezTo>
                    <a:cubicBezTo>
                      <a:pt x="401" y="126"/>
                      <a:pt x="401" y="126"/>
                      <a:pt x="402" y="126"/>
                    </a:cubicBezTo>
                    <a:cubicBezTo>
                      <a:pt x="402" y="126"/>
                      <a:pt x="403" y="126"/>
                      <a:pt x="403" y="125"/>
                    </a:cubicBezTo>
                    <a:cubicBezTo>
                      <a:pt x="404" y="125"/>
                      <a:pt x="404" y="125"/>
                      <a:pt x="404" y="125"/>
                    </a:cubicBezTo>
                    <a:cubicBezTo>
                      <a:pt x="405" y="125"/>
                      <a:pt x="405" y="125"/>
                      <a:pt x="405" y="125"/>
                    </a:cubicBezTo>
                    <a:cubicBezTo>
                      <a:pt x="405" y="124"/>
                      <a:pt x="405" y="124"/>
                      <a:pt x="405" y="124"/>
                    </a:cubicBezTo>
                    <a:cubicBezTo>
                      <a:pt x="406" y="124"/>
                      <a:pt x="406" y="124"/>
                      <a:pt x="406" y="124"/>
                    </a:cubicBezTo>
                    <a:cubicBezTo>
                      <a:pt x="407" y="123"/>
                      <a:pt x="407" y="123"/>
                      <a:pt x="407" y="123"/>
                    </a:cubicBezTo>
                    <a:cubicBezTo>
                      <a:pt x="407" y="123"/>
                      <a:pt x="407" y="123"/>
                      <a:pt x="407" y="123"/>
                    </a:cubicBezTo>
                    <a:cubicBezTo>
                      <a:pt x="408" y="122"/>
                      <a:pt x="408" y="122"/>
                      <a:pt x="408" y="122"/>
                    </a:cubicBezTo>
                    <a:cubicBezTo>
                      <a:pt x="408" y="121"/>
                      <a:pt x="408" y="121"/>
                      <a:pt x="408" y="121"/>
                    </a:cubicBezTo>
                    <a:cubicBezTo>
                      <a:pt x="408" y="121"/>
                      <a:pt x="408" y="121"/>
                      <a:pt x="408" y="121"/>
                    </a:cubicBezTo>
                    <a:cubicBezTo>
                      <a:pt x="408" y="120"/>
                      <a:pt x="408" y="120"/>
                      <a:pt x="408" y="119"/>
                    </a:cubicBezTo>
                    <a:cubicBezTo>
                      <a:pt x="408" y="119"/>
                      <a:pt x="408" y="118"/>
                      <a:pt x="408" y="118"/>
                    </a:cubicBezTo>
                    <a:cubicBezTo>
                      <a:pt x="407" y="117"/>
                      <a:pt x="407" y="117"/>
                      <a:pt x="407" y="117"/>
                    </a:cubicBezTo>
                    <a:cubicBezTo>
                      <a:pt x="407" y="116"/>
                      <a:pt x="407" y="116"/>
                      <a:pt x="407" y="116"/>
                    </a:cubicBezTo>
                    <a:cubicBezTo>
                      <a:pt x="406" y="116"/>
                      <a:pt x="406" y="116"/>
                      <a:pt x="406" y="116"/>
                    </a:cubicBezTo>
                    <a:cubicBezTo>
                      <a:pt x="406" y="115"/>
                      <a:pt x="406" y="115"/>
                      <a:pt x="406" y="115"/>
                    </a:cubicBezTo>
                    <a:cubicBezTo>
                      <a:pt x="405" y="114"/>
                      <a:pt x="405" y="114"/>
                      <a:pt x="405" y="114"/>
                    </a:cubicBezTo>
                    <a:cubicBezTo>
                      <a:pt x="404" y="113"/>
                      <a:pt x="404" y="113"/>
                      <a:pt x="404" y="113"/>
                    </a:cubicBezTo>
                    <a:cubicBezTo>
                      <a:pt x="403" y="113"/>
                      <a:pt x="403" y="113"/>
                      <a:pt x="403" y="113"/>
                    </a:cubicBezTo>
                    <a:cubicBezTo>
                      <a:pt x="403" y="112"/>
                      <a:pt x="403" y="112"/>
                      <a:pt x="402" y="112"/>
                    </a:cubicBezTo>
                    <a:cubicBezTo>
                      <a:pt x="401" y="111"/>
                      <a:pt x="401" y="111"/>
                      <a:pt x="401" y="111"/>
                    </a:cubicBezTo>
                    <a:cubicBezTo>
                      <a:pt x="401" y="111"/>
                      <a:pt x="401" y="111"/>
                      <a:pt x="400" y="110"/>
                    </a:cubicBezTo>
                    <a:cubicBezTo>
                      <a:pt x="399" y="110"/>
                      <a:pt x="399" y="110"/>
                      <a:pt x="399" y="110"/>
                    </a:cubicBezTo>
                    <a:cubicBezTo>
                      <a:pt x="399" y="109"/>
                      <a:pt x="398" y="109"/>
                      <a:pt x="398" y="109"/>
                    </a:cubicBezTo>
                    <a:cubicBezTo>
                      <a:pt x="398" y="109"/>
                      <a:pt x="397" y="108"/>
                      <a:pt x="397" y="108"/>
                    </a:cubicBezTo>
                    <a:cubicBezTo>
                      <a:pt x="396" y="108"/>
                      <a:pt x="396" y="108"/>
                      <a:pt x="395" y="108"/>
                    </a:cubicBezTo>
                    <a:cubicBezTo>
                      <a:pt x="395" y="107"/>
                      <a:pt x="395" y="107"/>
                      <a:pt x="394" y="107"/>
                    </a:cubicBezTo>
                    <a:cubicBezTo>
                      <a:pt x="394" y="107"/>
                      <a:pt x="393" y="106"/>
                      <a:pt x="393" y="106"/>
                    </a:cubicBezTo>
                    <a:cubicBezTo>
                      <a:pt x="392" y="106"/>
                      <a:pt x="392" y="106"/>
                      <a:pt x="391" y="106"/>
                    </a:cubicBezTo>
                    <a:cubicBezTo>
                      <a:pt x="391" y="105"/>
                      <a:pt x="390" y="105"/>
                      <a:pt x="390" y="105"/>
                    </a:cubicBezTo>
                    <a:cubicBezTo>
                      <a:pt x="389" y="105"/>
                      <a:pt x="389" y="105"/>
                      <a:pt x="388" y="104"/>
                    </a:cubicBezTo>
                    <a:cubicBezTo>
                      <a:pt x="388" y="104"/>
                      <a:pt x="387" y="104"/>
                      <a:pt x="386" y="104"/>
                    </a:cubicBezTo>
                    <a:cubicBezTo>
                      <a:pt x="386" y="104"/>
                      <a:pt x="385" y="103"/>
                      <a:pt x="385" y="103"/>
                    </a:cubicBezTo>
                    <a:cubicBezTo>
                      <a:pt x="384" y="103"/>
                      <a:pt x="384" y="103"/>
                      <a:pt x="383" y="103"/>
                    </a:cubicBezTo>
                    <a:cubicBezTo>
                      <a:pt x="382" y="102"/>
                      <a:pt x="382" y="102"/>
                      <a:pt x="381" y="102"/>
                    </a:cubicBezTo>
                    <a:cubicBezTo>
                      <a:pt x="381" y="102"/>
                      <a:pt x="380" y="102"/>
                      <a:pt x="379" y="101"/>
                    </a:cubicBezTo>
                    <a:cubicBezTo>
                      <a:pt x="379" y="101"/>
                      <a:pt x="378" y="101"/>
                      <a:pt x="378" y="101"/>
                    </a:cubicBezTo>
                    <a:cubicBezTo>
                      <a:pt x="377" y="101"/>
                      <a:pt x="376" y="101"/>
                      <a:pt x="376" y="100"/>
                    </a:cubicBezTo>
                    <a:cubicBezTo>
                      <a:pt x="375" y="100"/>
                      <a:pt x="375" y="100"/>
                      <a:pt x="374" y="100"/>
                    </a:cubicBezTo>
                    <a:cubicBezTo>
                      <a:pt x="373" y="100"/>
                      <a:pt x="372" y="100"/>
                      <a:pt x="371" y="99"/>
                    </a:cubicBezTo>
                    <a:cubicBezTo>
                      <a:pt x="370" y="99"/>
                      <a:pt x="370" y="99"/>
                      <a:pt x="370" y="99"/>
                    </a:cubicBezTo>
                    <a:cubicBezTo>
                      <a:pt x="370" y="99"/>
                      <a:pt x="370" y="99"/>
                      <a:pt x="370" y="99"/>
                    </a:cubicBezTo>
                    <a:cubicBezTo>
                      <a:pt x="370" y="99"/>
                      <a:pt x="370" y="99"/>
                      <a:pt x="370" y="99"/>
                    </a:cubicBezTo>
                    <a:cubicBezTo>
                      <a:pt x="369" y="99"/>
                      <a:pt x="368" y="98"/>
                      <a:pt x="366" y="98"/>
                    </a:cubicBezTo>
                    <a:cubicBezTo>
                      <a:pt x="365" y="98"/>
                      <a:pt x="364" y="98"/>
                      <a:pt x="363" y="98"/>
                    </a:cubicBezTo>
                    <a:cubicBezTo>
                      <a:pt x="346" y="94"/>
                      <a:pt x="318" y="67"/>
                      <a:pt x="274" y="48"/>
                    </a:cubicBezTo>
                    <a:cubicBezTo>
                      <a:pt x="272" y="17"/>
                      <a:pt x="271" y="11"/>
                      <a:pt x="254" y="7"/>
                    </a:cubicBezTo>
                    <a:cubicBezTo>
                      <a:pt x="252" y="7"/>
                      <a:pt x="250" y="6"/>
                      <a:pt x="248" y="6"/>
                    </a:cubicBezTo>
                    <a:cubicBezTo>
                      <a:pt x="245" y="6"/>
                      <a:pt x="242" y="5"/>
                      <a:pt x="238" y="5"/>
                    </a:cubicBezTo>
                    <a:cubicBezTo>
                      <a:pt x="237" y="5"/>
                      <a:pt x="236" y="4"/>
                      <a:pt x="235" y="4"/>
                    </a:cubicBezTo>
                    <a:cubicBezTo>
                      <a:pt x="234" y="4"/>
                      <a:pt x="233" y="4"/>
                      <a:pt x="232" y="4"/>
                    </a:cubicBezTo>
                    <a:cubicBezTo>
                      <a:pt x="230" y="4"/>
                      <a:pt x="226" y="4"/>
                      <a:pt x="223" y="4"/>
                    </a:cubicBezTo>
                    <a:cubicBezTo>
                      <a:pt x="221" y="4"/>
                      <a:pt x="220" y="4"/>
                      <a:pt x="218" y="4"/>
                    </a:cubicBezTo>
                    <a:cubicBezTo>
                      <a:pt x="215" y="4"/>
                      <a:pt x="212" y="4"/>
                      <a:pt x="209" y="4"/>
                    </a:cubicBezTo>
                    <a:cubicBezTo>
                      <a:pt x="207" y="5"/>
                      <a:pt x="205" y="5"/>
                      <a:pt x="203" y="5"/>
                    </a:cubicBezTo>
                    <a:cubicBezTo>
                      <a:pt x="200" y="5"/>
                      <a:pt x="197" y="6"/>
                      <a:pt x="194" y="6"/>
                    </a:cubicBezTo>
                    <a:cubicBezTo>
                      <a:pt x="192" y="7"/>
                      <a:pt x="191" y="7"/>
                      <a:pt x="189" y="7"/>
                    </a:cubicBezTo>
                    <a:cubicBezTo>
                      <a:pt x="186" y="8"/>
                      <a:pt x="183" y="8"/>
                      <a:pt x="180" y="9"/>
                    </a:cubicBezTo>
                    <a:cubicBezTo>
                      <a:pt x="178" y="9"/>
                      <a:pt x="176" y="9"/>
                      <a:pt x="174" y="10"/>
                    </a:cubicBezTo>
                    <a:cubicBezTo>
                      <a:pt x="171" y="10"/>
                      <a:pt x="168" y="11"/>
                      <a:pt x="165" y="11"/>
                    </a:cubicBezTo>
                    <a:cubicBezTo>
                      <a:pt x="163" y="12"/>
                      <a:pt x="161" y="12"/>
                      <a:pt x="160" y="13"/>
                    </a:cubicBezTo>
                    <a:cubicBezTo>
                      <a:pt x="156" y="13"/>
                      <a:pt x="153" y="14"/>
                      <a:pt x="150" y="15"/>
                    </a:cubicBezTo>
                    <a:cubicBezTo>
                      <a:pt x="148" y="15"/>
                      <a:pt x="146" y="15"/>
                      <a:pt x="144" y="16"/>
                    </a:cubicBezTo>
                    <a:cubicBezTo>
                      <a:pt x="141" y="16"/>
                      <a:pt x="138" y="17"/>
                      <a:pt x="135" y="17"/>
                    </a:cubicBezTo>
                    <a:cubicBezTo>
                      <a:pt x="133" y="18"/>
                      <a:pt x="131" y="18"/>
                      <a:pt x="129" y="18"/>
                    </a:cubicBezTo>
                    <a:cubicBezTo>
                      <a:pt x="121" y="20"/>
                      <a:pt x="114" y="21"/>
                      <a:pt x="107" y="21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3" y="19"/>
                      <a:pt x="98" y="17"/>
                      <a:pt x="93" y="15"/>
                    </a:cubicBezTo>
                    <a:cubicBezTo>
                      <a:pt x="69" y="3"/>
                      <a:pt x="50" y="0"/>
                      <a:pt x="35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9"/>
              <p:cNvSpPr/>
              <p:nvPr/>
            </p:nvSpPr>
            <p:spPr>
              <a:xfrm>
                <a:off x="7873196" y="1744201"/>
                <a:ext cx="175429" cy="6324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21" extrusionOk="0">
                    <a:moveTo>
                      <a:pt x="207" y="108"/>
                    </a:moveTo>
                    <a:cubicBezTo>
                      <a:pt x="207" y="108"/>
                      <a:pt x="207" y="108"/>
                      <a:pt x="207" y="108"/>
                    </a:cubicBezTo>
                    <a:cubicBezTo>
                      <a:pt x="207" y="108"/>
                      <a:pt x="207" y="108"/>
                      <a:pt x="207" y="108"/>
                    </a:cubicBezTo>
                    <a:cubicBezTo>
                      <a:pt x="207" y="108"/>
                      <a:pt x="207" y="108"/>
                      <a:pt x="207" y="108"/>
                    </a:cubicBezTo>
                    <a:moveTo>
                      <a:pt x="200" y="107"/>
                    </a:moveTo>
                    <a:cubicBezTo>
                      <a:pt x="199" y="107"/>
                      <a:pt x="198" y="107"/>
                      <a:pt x="198" y="107"/>
                    </a:cubicBezTo>
                    <a:cubicBezTo>
                      <a:pt x="196" y="107"/>
                      <a:pt x="195" y="107"/>
                      <a:pt x="194" y="107"/>
                    </a:cubicBezTo>
                    <a:cubicBezTo>
                      <a:pt x="193" y="107"/>
                      <a:pt x="193" y="107"/>
                      <a:pt x="193" y="107"/>
                    </a:cubicBezTo>
                    <a:cubicBezTo>
                      <a:pt x="196" y="107"/>
                      <a:pt x="198" y="107"/>
                      <a:pt x="200" y="107"/>
                    </a:cubicBezTo>
                    <a:moveTo>
                      <a:pt x="177" y="104"/>
                    </a:moveTo>
                    <a:cubicBezTo>
                      <a:pt x="176" y="104"/>
                      <a:pt x="174" y="103"/>
                      <a:pt x="172" y="103"/>
                    </a:cubicBezTo>
                    <a:cubicBezTo>
                      <a:pt x="174" y="103"/>
                      <a:pt x="176" y="104"/>
                      <a:pt x="177" y="104"/>
                    </a:cubicBezTo>
                    <a:moveTo>
                      <a:pt x="170" y="102"/>
                    </a:moveTo>
                    <a:cubicBezTo>
                      <a:pt x="169" y="102"/>
                      <a:pt x="169" y="102"/>
                      <a:pt x="168" y="102"/>
                    </a:cubicBezTo>
                    <a:cubicBezTo>
                      <a:pt x="169" y="102"/>
                      <a:pt x="169" y="102"/>
                      <a:pt x="170" y="102"/>
                    </a:cubicBezTo>
                    <a:moveTo>
                      <a:pt x="217" y="36"/>
                    </a:moveTo>
                    <a:cubicBezTo>
                      <a:pt x="215" y="35"/>
                      <a:pt x="212" y="34"/>
                      <a:pt x="210" y="33"/>
                    </a:cubicBezTo>
                    <a:cubicBezTo>
                      <a:pt x="210" y="33"/>
                      <a:pt x="210" y="33"/>
                      <a:pt x="211" y="34"/>
                    </a:cubicBezTo>
                    <a:cubicBezTo>
                      <a:pt x="213" y="34"/>
                      <a:pt x="214" y="35"/>
                      <a:pt x="216" y="35"/>
                    </a:cubicBezTo>
                    <a:cubicBezTo>
                      <a:pt x="216" y="35"/>
                      <a:pt x="217" y="36"/>
                      <a:pt x="217" y="36"/>
                    </a:cubicBezTo>
                    <a:moveTo>
                      <a:pt x="205" y="32"/>
                    </a:moveTo>
                    <a:cubicBezTo>
                      <a:pt x="203" y="31"/>
                      <a:pt x="200" y="30"/>
                      <a:pt x="198" y="30"/>
                    </a:cubicBezTo>
                    <a:cubicBezTo>
                      <a:pt x="198" y="30"/>
                      <a:pt x="198" y="30"/>
                      <a:pt x="198" y="30"/>
                    </a:cubicBezTo>
                    <a:cubicBezTo>
                      <a:pt x="200" y="30"/>
                      <a:pt x="201" y="31"/>
                      <a:pt x="203" y="31"/>
                    </a:cubicBezTo>
                    <a:cubicBezTo>
                      <a:pt x="204" y="31"/>
                      <a:pt x="204" y="32"/>
                      <a:pt x="205" y="32"/>
                    </a:cubicBezTo>
                    <a:moveTo>
                      <a:pt x="197" y="29"/>
                    </a:moveTo>
                    <a:cubicBezTo>
                      <a:pt x="197" y="29"/>
                      <a:pt x="197" y="29"/>
                      <a:pt x="196" y="29"/>
                    </a:cubicBezTo>
                    <a:cubicBezTo>
                      <a:pt x="197" y="29"/>
                      <a:pt x="197" y="29"/>
                      <a:pt x="197" y="29"/>
                    </a:cubicBezTo>
                    <a:moveTo>
                      <a:pt x="196" y="29"/>
                    </a:moveTo>
                    <a:cubicBezTo>
                      <a:pt x="194" y="29"/>
                      <a:pt x="192" y="28"/>
                      <a:pt x="190" y="28"/>
                    </a:cubicBezTo>
                    <a:cubicBezTo>
                      <a:pt x="192" y="28"/>
                      <a:pt x="194" y="29"/>
                      <a:pt x="196" y="29"/>
                    </a:cubicBezTo>
                    <a:moveTo>
                      <a:pt x="190" y="28"/>
                    </a:moveTo>
                    <a:cubicBezTo>
                      <a:pt x="189" y="27"/>
                      <a:pt x="187" y="27"/>
                      <a:pt x="186" y="27"/>
                    </a:cubicBezTo>
                    <a:cubicBezTo>
                      <a:pt x="187" y="27"/>
                      <a:pt x="189" y="27"/>
                      <a:pt x="190" y="28"/>
                    </a:cubicBezTo>
                    <a:moveTo>
                      <a:pt x="186" y="27"/>
                    </a:moveTo>
                    <a:cubicBezTo>
                      <a:pt x="184" y="26"/>
                      <a:pt x="181" y="26"/>
                      <a:pt x="179" y="26"/>
                    </a:cubicBezTo>
                    <a:cubicBezTo>
                      <a:pt x="181" y="26"/>
                      <a:pt x="183" y="26"/>
                      <a:pt x="185" y="27"/>
                    </a:cubicBezTo>
                    <a:cubicBezTo>
                      <a:pt x="186" y="27"/>
                      <a:pt x="186" y="27"/>
                      <a:pt x="186" y="27"/>
                    </a:cubicBezTo>
                    <a:moveTo>
                      <a:pt x="177" y="25"/>
                    </a:moveTo>
                    <a:cubicBezTo>
                      <a:pt x="177" y="25"/>
                      <a:pt x="177" y="25"/>
                      <a:pt x="177" y="25"/>
                    </a:cubicBezTo>
                    <a:cubicBezTo>
                      <a:pt x="177" y="25"/>
                      <a:pt x="177" y="25"/>
                      <a:pt x="177" y="25"/>
                    </a:cubicBezTo>
                    <a:cubicBezTo>
                      <a:pt x="177" y="25"/>
                      <a:pt x="177" y="25"/>
                      <a:pt x="177" y="25"/>
                    </a:cubicBezTo>
                    <a:moveTo>
                      <a:pt x="175" y="25"/>
                    </a:moveTo>
                    <a:cubicBezTo>
                      <a:pt x="173" y="25"/>
                      <a:pt x="172" y="25"/>
                      <a:pt x="170" y="24"/>
                    </a:cubicBezTo>
                    <a:cubicBezTo>
                      <a:pt x="171" y="25"/>
                      <a:pt x="172" y="25"/>
                      <a:pt x="172" y="25"/>
                    </a:cubicBezTo>
                    <a:cubicBezTo>
                      <a:pt x="173" y="25"/>
                      <a:pt x="174" y="25"/>
                      <a:pt x="175" y="25"/>
                    </a:cubicBezTo>
                    <a:moveTo>
                      <a:pt x="125" y="24"/>
                    </a:moveTo>
                    <a:cubicBezTo>
                      <a:pt x="125" y="24"/>
                      <a:pt x="125" y="24"/>
                      <a:pt x="125" y="24"/>
                    </a:cubicBezTo>
                    <a:cubicBezTo>
                      <a:pt x="125" y="24"/>
                      <a:pt x="125" y="24"/>
                      <a:pt x="125" y="24"/>
                    </a:cubicBezTo>
                    <a:moveTo>
                      <a:pt x="165" y="24"/>
                    </a:moveTo>
                    <a:cubicBezTo>
                      <a:pt x="164" y="24"/>
                      <a:pt x="164" y="24"/>
                      <a:pt x="163" y="24"/>
                    </a:cubicBezTo>
                    <a:cubicBezTo>
                      <a:pt x="164" y="24"/>
                      <a:pt x="164" y="24"/>
                      <a:pt x="164" y="24"/>
                    </a:cubicBezTo>
                    <a:cubicBezTo>
                      <a:pt x="165" y="24"/>
                      <a:pt x="165" y="24"/>
                      <a:pt x="165" y="24"/>
                    </a:cubicBezTo>
                    <a:moveTo>
                      <a:pt x="134" y="24"/>
                    </a:moveTo>
                    <a:cubicBezTo>
                      <a:pt x="136" y="23"/>
                      <a:pt x="137" y="23"/>
                      <a:pt x="139" y="23"/>
                    </a:cubicBezTo>
                    <a:cubicBezTo>
                      <a:pt x="139" y="23"/>
                      <a:pt x="140" y="23"/>
                      <a:pt x="140" y="23"/>
                    </a:cubicBezTo>
                    <a:cubicBezTo>
                      <a:pt x="138" y="23"/>
                      <a:pt x="136" y="23"/>
                      <a:pt x="134" y="24"/>
                    </a:cubicBezTo>
                    <a:moveTo>
                      <a:pt x="150" y="23"/>
                    </a:moveTo>
                    <a:cubicBezTo>
                      <a:pt x="151" y="23"/>
                      <a:pt x="151" y="23"/>
                      <a:pt x="151" y="23"/>
                    </a:cubicBezTo>
                    <a:cubicBezTo>
                      <a:pt x="151" y="23"/>
                      <a:pt x="151" y="23"/>
                      <a:pt x="152" y="23"/>
                    </a:cubicBezTo>
                    <a:cubicBezTo>
                      <a:pt x="152" y="23"/>
                      <a:pt x="152" y="23"/>
                      <a:pt x="152" y="23"/>
                    </a:cubicBezTo>
                    <a:cubicBezTo>
                      <a:pt x="151" y="23"/>
                      <a:pt x="151" y="23"/>
                      <a:pt x="150" y="23"/>
                    </a:cubicBezTo>
                    <a:cubicBezTo>
                      <a:pt x="150" y="23"/>
                      <a:pt x="150" y="23"/>
                      <a:pt x="150" y="23"/>
                    </a:cubicBezTo>
                    <a:moveTo>
                      <a:pt x="29" y="0"/>
                    </a:moveTo>
                    <a:cubicBezTo>
                      <a:pt x="12" y="0"/>
                      <a:pt x="2" y="5"/>
                      <a:pt x="1" y="6"/>
                    </a:cubicBezTo>
                    <a:cubicBezTo>
                      <a:pt x="2" y="6"/>
                      <a:pt x="6" y="5"/>
                      <a:pt x="12" y="5"/>
                    </a:cubicBezTo>
                    <a:cubicBezTo>
                      <a:pt x="20" y="5"/>
                      <a:pt x="31" y="7"/>
                      <a:pt x="42" y="13"/>
                    </a:cubicBezTo>
                    <a:cubicBezTo>
                      <a:pt x="57" y="23"/>
                      <a:pt x="66" y="25"/>
                      <a:pt x="69" y="26"/>
                    </a:cubicBezTo>
                    <a:cubicBezTo>
                      <a:pt x="65" y="26"/>
                      <a:pt x="53" y="24"/>
                      <a:pt x="40" y="18"/>
                    </a:cubicBezTo>
                    <a:cubicBezTo>
                      <a:pt x="29" y="12"/>
                      <a:pt x="12" y="12"/>
                      <a:pt x="4" y="12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12"/>
                      <a:pt x="29" y="18"/>
                      <a:pt x="39" y="25"/>
                    </a:cubicBezTo>
                    <a:cubicBezTo>
                      <a:pt x="48" y="31"/>
                      <a:pt x="64" y="33"/>
                      <a:pt x="64" y="33"/>
                    </a:cubicBezTo>
                    <a:cubicBezTo>
                      <a:pt x="64" y="33"/>
                      <a:pt x="62" y="33"/>
                      <a:pt x="59" y="33"/>
                    </a:cubicBezTo>
                    <a:cubicBezTo>
                      <a:pt x="51" y="33"/>
                      <a:pt x="34" y="31"/>
                      <a:pt x="11" y="19"/>
                    </a:cubicBezTo>
                    <a:cubicBezTo>
                      <a:pt x="27" y="37"/>
                      <a:pt x="50" y="45"/>
                      <a:pt x="50" y="45"/>
                    </a:cubicBezTo>
                    <a:cubicBezTo>
                      <a:pt x="50" y="45"/>
                      <a:pt x="17" y="39"/>
                      <a:pt x="2" y="28"/>
                    </a:cubicBezTo>
                    <a:cubicBezTo>
                      <a:pt x="20" y="53"/>
                      <a:pt x="66" y="57"/>
                      <a:pt x="75" y="59"/>
                    </a:cubicBezTo>
                    <a:cubicBezTo>
                      <a:pt x="98" y="64"/>
                      <a:pt x="109" y="85"/>
                      <a:pt x="156" y="99"/>
                    </a:cubicBezTo>
                    <a:cubicBezTo>
                      <a:pt x="156" y="99"/>
                      <a:pt x="156" y="99"/>
                      <a:pt x="156" y="99"/>
                    </a:cubicBezTo>
                    <a:cubicBezTo>
                      <a:pt x="159" y="103"/>
                      <a:pt x="163" y="106"/>
                      <a:pt x="167" y="109"/>
                    </a:cubicBezTo>
                    <a:cubicBezTo>
                      <a:pt x="168" y="110"/>
                      <a:pt x="169" y="111"/>
                      <a:pt x="171" y="112"/>
                    </a:cubicBezTo>
                    <a:cubicBezTo>
                      <a:pt x="174" y="115"/>
                      <a:pt x="177" y="117"/>
                      <a:pt x="181" y="118"/>
                    </a:cubicBezTo>
                    <a:cubicBezTo>
                      <a:pt x="182" y="119"/>
                      <a:pt x="184" y="119"/>
                      <a:pt x="185" y="119"/>
                    </a:cubicBezTo>
                    <a:cubicBezTo>
                      <a:pt x="188" y="120"/>
                      <a:pt x="191" y="121"/>
                      <a:pt x="194" y="121"/>
                    </a:cubicBezTo>
                    <a:cubicBezTo>
                      <a:pt x="195" y="121"/>
                      <a:pt x="195" y="121"/>
                      <a:pt x="196" y="121"/>
                    </a:cubicBezTo>
                    <a:cubicBezTo>
                      <a:pt x="197" y="121"/>
                      <a:pt x="197" y="121"/>
                      <a:pt x="198" y="121"/>
                    </a:cubicBezTo>
                    <a:cubicBezTo>
                      <a:pt x="201" y="121"/>
                      <a:pt x="204" y="120"/>
                      <a:pt x="207" y="119"/>
                    </a:cubicBezTo>
                    <a:cubicBezTo>
                      <a:pt x="209" y="119"/>
                      <a:pt x="210" y="118"/>
                      <a:pt x="211" y="118"/>
                    </a:cubicBezTo>
                    <a:cubicBezTo>
                      <a:pt x="216" y="116"/>
                      <a:pt x="221" y="113"/>
                      <a:pt x="226" y="109"/>
                    </a:cubicBezTo>
                    <a:cubicBezTo>
                      <a:pt x="254" y="108"/>
                      <a:pt x="271" y="102"/>
                      <a:pt x="287" y="102"/>
                    </a:cubicBezTo>
                    <a:cubicBezTo>
                      <a:pt x="290" y="102"/>
                      <a:pt x="294" y="103"/>
                      <a:pt x="297" y="103"/>
                    </a:cubicBezTo>
                    <a:cubicBezTo>
                      <a:pt x="298" y="103"/>
                      <a:pt x="298" y="103"/>
                      <a:pt x="298" y="103"/>
                    </a:cubicBezTo>
                    <a:cubicBezTo>
                      <a:pt x="300" y="104"/>
                      <a:pt x="301" y="104"/>
                      <a:pt x="303" y="104"/>
                    </a:cubicBezTo>
                    <a:cubicBezTo>
                      <a:pt x="303" y="104"/>
                      <a:pt x="303" y="104"/>
                      <a:pt x="303" y="104"/>
                    </a:cubicBezTo>
                    <a:cubicBezTo>
                      <a:pt x="303" y="104"/>
                      <a:pt x="303" y="104"/>
                      <a:pt x="303" y="104"/>
                    </a:cubicBezTo>
                    <a:cubicBezTo>
                      <a:pt x="303" y="104"/>
                      <a:pt x="304" y="104"/>
                      <a:pt x="305" y="105"/>
                    </a:cubicBezTo>
                    <a:cubicBezTo>
                      <a:pt x="306" y="105"/>
                      <a:pt x="306" y="105"/>
                      <a:pt x="307" y="105"/>
                    </a:cubicBezTo>
                    <a:cubicBezTo>
                      <a:pt x="308" y="105"/>
                      <a:pt x="309" y="105"/>
                      <a:pt x="309" y="105"/>
                    </a:cubicBezTo>
                    <a:cubicBezTo>
                      <a:pt x="310" y="105"/>
                      <a:pt x="311" y="105"/>
                      <a:pt x="312" y="106"/>
                    </a:cubicBezTo>
                    <a:cubicBezTo>
                      <a:pt x="312" y="106"/>
                      <a:pt x="313" y="106"/>
                      <a:pt x="313" y="106"/>
                    </a:cubicBezTo>
                    <a:cubicBezTo>
                      <a:pt x="314" y="106"/>
                      <a:pt x="315" y="106"/>
                      <a:pt x="316" y="106"/>
                    </a:cubicBezTo>
                    <a:cubicBezTo>
                      <a:pt x="316" y="106"/>
                      <a:pt x="317" y="106"/>
                      <a:pt x="317" y="106"/>
                    </a:cubicBezTo>
                    <a:cubicBezTo>
                      <a:pt x="318" y="106"/>
                      <a:pt x="319" y="106"/>
                      <a:pt x="319" y="106"/>
                    </a:cubicBezTo>
                    <a:cubicBezTo>
                      <a:pt x="320" y="106"/>
                      <a:pt x="320" y="106"/>
                      <a:pt x="321" y="106"/>
                    </a:cubicBezTo>
                    <a:cubicBezTo>
                      <a:pt x="321" y="106"/>
                      <a:pt x="322" y="106"/>
                      <a:pt x="323" y="106"/>
                    </a:cubicBezTo>
                    <a:cubicBezTo>
                      <a:pt x="323" y="106"/>
                      <a:pt x="324" y="106"/>
                      <a:pt x="324" y="106"/>
                    </a:cubicBezTo>
                    <a:cubicBezTo>
                      <a:pt x="325" y="106"/>
                      <a:pt x="325" y="106"/>
                      <a:pt x="326" y="106"/>
                    </a:cubicBezTo>
                    <a:cubicBezTo>
                      <a:pt x="326" y="106"/>
                      <a:pt x="327" y="106"/>
                      <a:pt x="327" y="106"/>
                    </a:cubicBezTo>
                    <a:cubicBezTo>
                      <a:pt x="328" y="106"/>
                      <a:pt x="328" y="106"/>
                      <a:pt x="329" y="106"/>
                    </a:cubicBezTo>
                    <a:cubicBezTo>
                      <a:pt x="329" y="106"/>
                      <a:pt x="329" y="106"/>
                      <a:pt x="330" y="106"/>
                    </a:cubicBezTo>
                    <a:cubicBezTo>
                      <a:pt x="330" y="106"/>
                      <a:pt x="331" y="106"/>
                      <a:pt x="331" y="106"/>
                    </a:cubicBezTo>
                    <a:cubicBezTo>
                      <a:pt x="332" y="105"/>
                      <a:pt x="332" y="105"/>
                      <a:pt x="332" y="105"/>
                    </a:cubicBezTo>
                    <a:cubicBezTo>
                      <a:pt x="333" y="105"/>
                      <a:pt x="333" y="105"/>
                      <a:pt x="333" y="105"/>
                    </a:cubicBezTo>
                    <a:cubicBezTo>
                      <a:pt x="334" y="105"/>
                      <a:pt x="334" y="105"/>
                      <a:pt x="334" y="105"/>
                    </a:cubicBezTo>
                    <a:cubicBezTo>
                      <a:pt x="335" y="105"/>
                      <a:pt x="335" y="105"/>
                      <a:pt x="335" y="105"/>
                    </a:cubicBezTo>
                    <a:cubicBezTo>
                      <a:pt x="336" y="104"/>
                      <a:pt x="336" y="104"/>
                      <a:pt x="336" y="104"/>
                    </a:cubicBezTo>
                    <a:cubicBezTo>
                      <a:pt x="337" y="104"/>
                      <a:pt x="337" y="104"/>
                      <a:pt x="337" y="104"/>
                    </a:cubicBezTo>
                    <a:cubicBezTo>
                      <a:pt x="337" y="104"/>
                      <a:pt x="337" y="104"/>
                      <a:pt x="337" y="104"/>
                    </a:cubicBezTo>
                    <a:cubicBezTo>
                      <a:pt x="338" y="103"/>
                      <a:pt x="338" y="103"/>
                      <a:pt x="338" y="103"/>
                    </a:cubicBezTo>
                    <a:cubicBezTo>
                      <a:pt x="338" y="103"/>
                      <a:pt x="338" y="103"/>
                      <a:pt x="338" y="103"/>
                    </a:cubicBezTo>
                    <a:cubicBezTo>
                      <a:pt x="339" y="102"/>
                      <a:pt x="339" y="102"/>
                      <a:pt x="339" y="102"/>
                    </a:cubicBezTo>
                    <a:cubicBezTo>
                      <a:pt x="339" y="102"/>
                      <a:pt x="339" y="102"/>
                      <a:pt x="339" y="102"/>
                    </a:cubicBezTo>
                    <a:cubicBezTo>
                      <a:pt x="339" y="101"/>
                      <a:pt x="339" y="101"/>
                      <a:pt x="339" y="101"/>
                    </a:cubicBezTo>
                    <a:cubicBezTo>
                      <a:pt x="339" y="101"/>
                      <a:pt x="339" y="101"/>
                      <a:pt x="339" y="101"/>
                    </a:cubicBezTo>
                    <a:cubicBezTo>
                      <a:pt x="340" y="100"/>
                      <a:pt x="340" y="100"/>
                      <a:pt x="339" y="99"/>
                    </a:cubicBezTo>
                    <a:cubicBezTo>
                      <a:pt x="339" y="99"/>
                      <a:pt x="339" y="98"/>
                      <a:pt x="339" y="97"/>
                    </a:cubicBezTo>
                    <a:cubicBezTo>
                      <a:pt x="338" y="97"/>
                      <a:pt x="338" y="97"/>
                      <a:pt x="338" y="97"/>
                    </a:cubicBezTo>
                    <a:cubicBezTo>
                      <a:pt x="338" y="96"/>
                      <a:pt x="337" y="95"/>
                      <a:pt x="337" y="95"/>
                    </a:cubicBezTo>
                    <a:cubicBezTo>
                      <a:pt x="336" y="94"/>
                      <a:pt x="336" y="94"/>
                      <a:pt x="336" y="94"/>
                    </a:cubicBezTo>
                    <a:cubicBezTo>
                      <a:pt x="336" y="94"/>
                      <a:pt x="335" y="93"/>
                      <a:pt x="334" y="92"/>
                    </a:cubicBezTo>
                    <a:cubicBezTo>
                      <a:pt x="333" y="92"/>
                      <a:pt x="333" y="92"/>
                      <a:pt x="333" y="92"/>
                    </a:cubicBezTo>
                    <a:cubicBezTo>
                      <a:pt x="332" y="91"/>
                      <a:pt x="331" y="91"/>
                      <a:pt x="330" y="90"/>
                    </a:cubicBezTo>
                    <a:cubicBezTo>
                      <a:pt x="329" y="90"/>
                      <a:pt x="329" y="90"/>
                      <a:pt x="329" y="90"/>
                    </a:cubicBezTo>
                    <a:cubicBezTo>
                      <a:pt x="328" y="89"/>
                      <a:pt x="327" y="89"/>
                      <a:pt x="325" y="88"/>
                    </a:cubicBezTo>
                    <a:cubicBezTo>
                      <a:pt x="325" y="88"/>
                      <a:pt x="325" y="88"/>
                      <a:pt x="325" y="88"/>
                    </a:cubicBezTo>
                    <a:cubicBezTo>
                      <a:pt x="323" y="87"/>
                      <a:pt x="322" y="87"/>
                      <a:pt x="320" y="86"/>
                    </a:cubicBezTo>
                    <a:cubicBezTo>
                      <a:pt x="319" y="86"/>
                      <a:pt x="319" y="86"/>
                      <a:pt x="319" y="86"/>
                    </a:cubicBezTo>
                    <a:cubicBezTo>
                      <a:pt x="318" y="85"/>
                      <a:pt x="316" y="85"/>
                      <a:pt x="314" y="84"/>
                    </a:cubicBezTo>
                    <a:cubicBezTo>
                      <a:pt x="314" y="84"/>
                      <a:pt x="314" y="84"/>
                      <a:pt x="314" y="84"/>
                    </a:cubicBezTo>
                    <a:cubicBezTo>
                      <a:pt x="312" y="84"/>
                      <a:pt x="310" y="83"/>
                      <a:pt x="308" y="83"/>
                    </a:cubicBezTo>
                    <a:cubicBezTo>
                      <a:pt x="308" y="83"/>
                      <a:pt x="308" y="83"/>
                      <a:pt x="308" y="83"/>
                    </a:cubicBezTo>
                    <a:cubicBezTo>
                      <a:pt x="308" y="83"/>
                      <a:pt x="308" y="83"/>
                      <a:pt x="308" y="83"/>
                    </a:cubicBezTo>
                    <a:cubicBezTo>
                      <a:pt x="307" y="82"/>
                      <a:pt x="306" y="82"/>
                      <a:pt x="305" y="82"/>
                    </a:cubicBezTo>
                    <a:cubicBezTo>
                      <a:pt x="304" y="82"/>
                      <a:pt x="303" y="81"/>
                      <a:pt x="302" y="81"/>
                    </a:cubicBezTo>
                    <a:cubicBezTo>
                      <a:pt x="288" y="79"/>
                      <a:pt x="264" y="56"/>
                      <a:pt x="228" y="40"/>
                    </a:cubicBezTo>
                    <a:cubicBezTo>
                      <a:pt x="226" y="14"/>
                      <a:pt x="226" y="9"/>
                      <a:pt x="211" y="6"/>
                    </a:cubicBezTo>
                    <a:cubicBezTo>
                      <a:pt x="209" y="6"/>
                      <a:pt x="208" y="5"/>
                      <a:pt x="206" y="5"/>
                    </a:cubicBezTo>
                    <a:cubicBezTo>
                      <a:pt x="204" y="5"/>
                      <a:pt x="201" y="4"/>
                      <a:pt x="198" y="4"/>
                    </a:cubicBezTo>
                    <a:cubicBezTo>
                      <a:pt x="197" y="4"/>
                      <a:pt x="196" y="4"/>
                      <a:pt x="196" y="4"/>
                    </a:cubicBezTo>
                    <a:cubicBezTo>
                      <a:pt x="195" y="4"/>
                      <a:pt x="194" y="3"/>
                      <a:pt x="193" y="3"/>
                    </a:cubicBezTo>
                    <a:cubicBezTo>
                      <a:pt x="191" y="3"/>
                      <a:pt x="188" y="3"/>
                      <a:pt x="186" y="3"/>
                    </a:cubicBezTo>
                    <a:cubicBezTo>
                      <a:pt x="184" y="3"/>
                      <a:pt x="183" y="3"/>
                      <a:pt x="181" y="3"/>
                    </a:cubicBezTo>
                    <a:cubicBezTo>
                      <a:pt x="179" y="3"/>
                      <a:pt x="176" y="4"/>
                      <a:pt x="173" y="4"/>
                    </a:cubicBezTo>
                    <a:cubicBezTo>
                      <a:pt x="172" y="4"/>
                      <a:pt x="170" y="4"/>
                      <a:pt x="169" y="4"/>
                    </a:cubicBezTo>
                    <a:cubicBezTo>
                      <a:pt x="166" y="5"/>
                      <a:pt x="164" y="5"/>
                      <a:pt x="161" y="5"/>
                    </a:cubicBezTo>
                    <a:cubicBezTo>
                      <a:pt x="160" y="6"/>
                      <a:pt x="158" y="6"/>
                      <a:pt x="157" y="6"/>
                    </a:cubicBezTo>
                    <a:cubicBezTo>
                      <a:pt x="154" y="6"/>
                      <a:pt x="152" y="7"/>
                      <a:pt x="149" y="7"/>
                    </a:cubicBezTo>
                    <a:cubicBezTo>
                      <a:pt x="148" y="8"/>
                      <a:pt x="146" y="8"/>
                      <a:pt x="145" y="8"/>
                    </a:cubicBezTo>
                    <a:cubicBezTo>
                      <a:pt x="142" y="9"/>
                      <a:pt x="140" y="9"/>
                      <a:pt x="137" y="10"/>
                    </a:cubicBezTo>
                    <a:cubicBezTo>
                      <a:pt x="136" y="10"/>
                      <a:pt x="134" y="10"/>
                      <a:pt x="133" y="11"/>
                    </a:cubicBezTo>
                    <a:cubicBezTo>
                      <a:pt x="130" y="11"/>
                      <a:pt x="127" y="12"/>
                      <a:pt x="124" y="12"/>
                    </a:cubicBezTo>
                    <a:cubicBezTo>
                      <a:pt x="123" y="13"/>
                      <a:pt x="121" y="13"/>
                      <a:pt x="120" y="13"/>
                    </a:cubicBezTo>
                    <a:cubicBezTo>
                      <a:pt x="117" y="14"/>
                      <a:pt x="115" y="14"/>
                      <a:pt x="112" y="15"/>
                    </a:cubicBezTo>
                    <a:cubicBezTo>
                      <a:pt x="111" y="15"/>
                      <a:pt x="109" y="15"/>
                      <a:pt x="107" y="15"/>
                    </a:cubicBezTo>
                    <a:cubicBezTo>
                      <a:pt x="101" y="16"/>
                      <a:pt x="94" y="17"/>
                      <a:pt x="89" y="17"/>
                    </a:cubicBezTo>
                    <a:cubicBezTo>
                      <a:pt x="89" y="17"/>
                      <a:pt x="89" y="17"/>
                      <a:pt x="89" y="17"/>
                    </a:cubicBezTo>
                    <a:cubicBezTo>
                      <a:pt x="86" y="16"/>
                      <a:pt x="82" y="14"/>
                      <a:pt x="78" y="12"/>
                    </a:cubicBezTo>
                    <a:cubicBezTo>
                      <a:pt x="58" y="3"/>
                      <a:pt x="41" y="0"/>
                      <a:pt x="29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9"/>
              <p:cNvSpPr/>
              <p:nvPr/>
            </p:nvSpPr>
            <p:spPr>
              <a:xfrm>
                <a:off x="8120229" y="1801484"/>
                <a:ext cx="68024" cy="21481"/>
              </a:xfrm>
              <a:custGeom>
                <a:avLst/>
                <a:gdLst/>
                <a:ahLst/>
                <a:cxnLst/>
                <a:rect l="l" t="t" r="r" b="b"/>
                <a:pathLst>
                  <a:path w="131" h="43" extrusionOk="0">
                    <a:moveTo>
                      <a:pt x="72" y="38"/>
                    </a:moveTo>
                    <a:cubicBezTo>
                      <a:pt x="71" y="38"/>
                      <a:pt x="70" y="38"/>
                      <a:pt x="69" y="38"/>
                    </a:cubicBezTo>
                    <a:cubicBezTo>
                      <a:pt x="70" y="38"/>
                      <a:pt x="71" y="38"/>
                      <a:pt x="72" y="38"/>
                    </a:cubicBezTo>
                    <a:cubicBezTo>
                      <a:pt x="72" y="38"/>
                      <a:pt x="72" y="38"/>
                      <a:pt x="72" y="38"/>
                    </a:cubicBezTo>
                    <a:moveTo>
                      <a:pt x="73" y="38"/>
                    </a:moveTo>
                    <a:cubicBezTo>
                      <a:pt x="74" y="38"/>
                      <a:pt x="75" y="38"/>
                      <a:pt x="76" y="38"/>
                    </a:cubicBezTo>
                    <a:cubicBezTo>
                      <a:pt x="76" y="38"/>
                      <a:pt x="75" y="38"/>
                      <a:pt x="74" y="38"/>
                    </a:cubicBezTo>
                    <a:cubicBezTo>
                      <a:pt x="74" y="38"/>
                      <a:pt x="74" y="38"/>
                      <a:pt x="73" y="38"/>
                    </a:cubicBezTo>
                    <a:cubicBezTo>
                      <a:pt x="73" y="38"/>
                      <a:pt x="73" y="38"/>
                      <a:pt x="73" y="38"/>
                    </a:cubicBezTo>
                    <a:moveTo>
                      <a:pt x="77" y="38"/>
                    </a:moveTo>
                    <a:cubicBezTo>
                      <a:pt x="79" y="38"/>
                      <a:pt x="80" y="38"/>
                      <a:pt x="81" y="38"/>
                    </a:cubicBezTo>
                    <a:cubicBezTo>
                      <a:pt x="81" y="38"/>
                      <a:pt x="80" y="38"/>
                      <a:pt x="79" y="38"/>
                    </a:cubicBezTo>
                    <a:cubicBezTo>
                      <a:pt x="79" y="38"/>
                      <a:pt x="78" y="38"/>
                      <a:pt x="78" y="38"/>
                    </a:cubicBezTo>
                    <a:cubicBezTo>
                      <a:pt x="77" y="38"/>
                      <a:pt x="77" y="38"/>
                      <a:pt x="77" y="38"/>
                    </a:cubicBezTo>
                    <a:moveTo>
                      <a:pt x="82" y="38"/>
                    </a:moveTo>
                    <a:cubicBezTo>
                      <a:pt x="83" y="37"/>
                      <a:pt x="84" y="37"/>
                      <a:pt x="85" y="37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7"/>
                      <a:pt x="83" y="37"/>
                      <a:pt x="83" y="38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50" y="12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1" y="12"/>
                      <a:pt x="51" y="11"/>
                      <a:pt x="52" y="11"/>
                    </a:cubicBezTo>
                    <a:cubicBezTo>
                      <a:pt x="52" y="11"/>
                      <a:pt x="52" y="11"/>
                      <a:pt x="52" y="11"/>
                    </a:cubicBezTo>
                    <a:cubicBezTo>
                      <a:pt x="51" y="11"/>
                      <a:pt x="51" y="11"/>
                      <a:pt x="50" y="12"/>
                    </a:cubicBezTo>
                    <a:moveTo>
                      <a:pt x="56" y="10"/>
                    </a:moveTo>
                    <a:cubicBezTo>
                      <a:pt x="56" y="10"/>
                      <a:pt x="56" y="10"/>
                      <a:pt x="56" y="10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56" y="10"/>
                      <a:pt x="56" y="10"/>
                      <a:pt x="56" y="10"/>
                    </a:cubicBezTo>
                    <a:moveTo>
                      <a:pt x="86" y="11"/>
                    </a:moveTo>
                    <a:cubicBezTo>
                      <a:pt x="83" y="11"/>
                      <a:pt x="81" y="10"/>
                      <a:pt x="78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80" y="10"/>
                      <a:pt x="80" y="10"/>
                      <a:pt x="81" y="10"/>
                    </a:cubicBezTo>
                    <a:cubicBezTo>
                      <a:pt x="82" y="10"/>
                      <a:pt x="84" y="11"/>
                      <a:pt x="86" y="11"/>
                    </a:cubicBezTo>
                    <a:moveTo>
                      <a:pt x="61" y="10"/>
                    </a:moveTo>
                    <a:cubicBezTo>
                      <a:pt x="61" y="10"/>
                      <a:pt x="61" y="10"/>
                      <a:pt x="61" y="10"/>
                    </a:cubicBezTo>
                    <a:moveTo>
                      <a:pt x="63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4" y="9"/>
                      <a:pt x="63" y="9"/>
                    </a:cubicBezTo>
                    <a:moveTo>
                      <a:pt x="77" y="10"/>
                    </a:moveTo>
                    <a:cubicBezTo>
                      <a:pt x="75" y="9"/>
                      <a:pt x="73" y="9"/>
                      <a:pt x="71" y="9"/>
                    </a:cubicBezTo>
                    <a:cubicBezTo>
                      <a:pt x="72" y="9"/>
                      <a:pt x="73" y="9"/>
                      <a:pt x="74" y="9"/>
                    </a:cubicBezTo>
                    <a:cubicBezTo>
                      <a:pt x="75" y="9"/>
                      <a:pt x="75" y="9"/>
                      <a:pt x="76" y="10"/>
                    </a:cubicBezTo>
                    <a:cubicBezTo>
                      <a:pt x="76" y="10"/>
                      <a:pt x="77" y="10"/>
                      <a:pt x="77" y="10"/>
                    </a:cubicBezTo>
                    <a:moveTo>
                      <a:pt x="71" y="9"/>
                    </a:moveTo>
                    <a:cubicBezTo>
                      <a:pt x="70" y="9"/>
                      <a:pt x="70" y="9"/>
                      <a:pt x="69" y="9"/>
                    </a:cubicBezTo>
                    <a:cubicBezTo>
                      <a:pt x="70" y="9"/>
                      <a:pt x="70" y="9"/>
                      <a:pt x="71" y="9"/>
                    </a:cubicBezTo>
                    <a:moveTo>
                      <a:pt x="66" y="9"/>
                    </a:moveTo>
                    <a:cubicBezTo>
                      <a:pt x="67" y="9"/>
                      <a:pt x="68" y="9"/>
                      <a:pt x="69" y="9"/>
                    </a:cubicBezTo>
                    <a:cubicBezTo>
                      <a:pt x="69" y="9"/>
                      <a:pt x="69" y="9"/>
                      <a:pt x="69" y="9"/>
                    </a:cubicBezTo>
                    <a:cubicBezTo>
                      <a:pt x="68" y="9"/>
                      <a:pt x="67" y="9"/>
                      <a:pt x="66" y="9"/>
                    </a:cubicBezTo>
                    <a:moveTo>
                      <a:pt x="76" y="0"/>
                    </a:moveTo>
                    <a:cubicBezTo>
                      <a:pt x="76" y="0"/>
                      <a:pt x="75" y="0"/>
                      <a:pt x="75" y="0"/>
                    </a:cubicBezTo>
                    <a:cubicBezTo>
                      <a:pt x="74" y="0"/>
                      <a:pt x="73" y="0"/>
                      <a:pt x="72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69" y="0"/>
                      <a:pt x="68" y="0"/>
                      <a:pt x="67" y="1"/>
                    </a:cubicBezTo>
                    <a:cubicBezTo>
                      <a:pt x="67" y="1"/>
                      <a:pt x="66" y="1"/>
                      <a:pt x="66" y="1"/>
                    </a:cubicBezTo>
                    <a:cubicBezTo>
                      <a:pt x="65" y="1"/>
                      <a:pt x="64" y="1"/>
                      <a:pt x="63" y="2"/>
                    </a:cubicBezTo>
                    <a:cubicBezTo>
                      <a:pt x="63" y="2"/>
                      <a:pt x="62" y="2"/>
                      <a:pt x="61" y="2"/>
                    </a:cubicBezTo>
                    <a:cubicBezTo>
                      <a:pt x="61" y="2"/>
                      <a:pt x="60" y="3"/>
                      <a:pt x="59" y="3"/>
                    </a:cubicBezTo>
                    <a:cubicBezTo>
                      <a:pt x="58" y="3"/>
                      <a:pt x="58" y="3"/>
                      <a:pt x="57" y="4"/>
                    </a:cubicBezTo>
                    <a:cubicBezTo>
                      <a:pt x="56" y="4"/>
                      <a:pt x="55" y="4"/>
                      <a:pt x="54" y="5"/>
                    </a:cubicBezTo>
                    <a:cubicBezTo>
                      <a:pt x="54" y="5"/>
                      <a:pt x="53" y="5"/>
                      <a:pt x="53" y="5"/>
                    </a:cubicBezTo>
                    <a:cubicBezTo>
                      <a:pt x="52" y="6"/>
                      <a:pt x="51" y="6"/>
                      <a:pt x="50" y="6"/>
                    </a:cubicBezTo>
                    <a:cubicBezTo>
                      <a:pt x="50" y="7"/>
                      <a:pt x="49" y="7"/>
                      <a:pt x="49" y="7"/>
                    </a:cubicBezTo>
                    <a:cubicBezTo>
                      <a:pt x="48" y="7"/>
                      <a:pt x="47" y="8"/>
                      <a:pt x="46" y="8"/>
                    </a:cubicBezTo>
                    <a:cubicBezTo>
                      <a:pt x="45" y="8"/>
                      <a:pt x="45" y="9"/>
                      <a:pt x="44" y="9"/>
                    </a:cubicBezTo>
                    <a:cubicBezTo>
                      <a:pt x="43" y="9"/>
                      <a:pt x="42" y="10"/>
                      <a:pt x="41" y="10"/>
                    </a:cubicBezTo>
                    <a:cubicBezTo>
                      <a:pt x="41" y="10"/>
                      <a:pt x="40" y="10"/>
                      <a:pt x="40" y="11"/>
                    </a:cubicBezTo>
                    <a:cubicBezTo>
                      <a:pt x="37" y="11"/>
                      <a:pt x="35" y="12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2" y="12"/>
                      <a:pt x="30" y="12"/>
                      <a:pt x="28" y="12"/>
                    </a:cubicBezTo>
                    <a:cubicBezTo>
                      <a:pt x="24" y="10"/>
                      <a:pt x="20" y="10"/>
                      <a:pt x="16" y="10"/>
                    </a:cubicBezTo>
                    <a:cubicBezTo>
                      <a:pt x="5" y="10"/>
                      <a:pt x="0" y="14"/>
                      <a:pt x="0" y="15"/>
                    </a:cubicBezTo>
                    <a:cubicBezTo>
                      <a:pt x="0" y="14"/>
                      <a:pt x="4" y="13"/>
                      <a:pt x="8" y="13"/>
                    </a:cubicBezTo>
                    <a:cubicBezTo>
                      <a:pt x="10" y="13"/>
                      <a:pt x="13" y="13"/>
                      <a:pt x="15" y="14"/>
                    </a:cubicBezTo>
                    <a:cubicBezTo>
                      <a:pt x="22" y="17"/>
                      <a:pt x="25" y="17"/>
                      <a:pt x="26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5" y="17"/>
                      <a:pt x="24" y="17"/>
                    </a:cubicBezTo>
                    <a:cubicBezTo>
                      <a:pt x="22" y="17"/>
                      <a:pt x="19" y="17"/>
                      <a:pt x="15" y="16"/>
                    </a:cubicBezTo>
                    <a:cubicBezTo>
                      <a:pt x="14" y="16"/>
                      <a:pt x="12" y="16"/>
                      <a:pt x="10" y="16"/>
                    </a:cubicBezTo>
                    <a:cubicBezTo>
                      <a:pt x="5" y="16"/>
                      <a:pt x="0" y="17"/>
                      <a:pt x="0" y="17"/>
                    </a:cubicBezTo>
                    <a:cubicBezTo>
                      <a:pt x="0" y="17"/>
                      <a:pt x="11" y="17"/>
                      <a:pt x="15" y="19"/>
                    </a:cubicBezTo>
                    <a:cubicBezTo>
                      <a:pt x="17" y="20"/>
                      <a:pt x="20" y="20"/>
                      <a:pt x="22" y="20"/>
                    </a:cubicBezTo>
                    <a:cubicBezTo>
                      <a:pt x="24" y="20"/>
                      <a:pt x="25" y="20"/>
                      <a:pt x="25" y="20"/>
                    </a:cubicBezTo>
                    <a:cubicBezTo>
                      <a:pt x="25" y="20"/>
                      <a:pt x="22" y="21"/>
                      <a:pt x="18" y="21"/>
                    </a:cubicBezTo>
                    <a:cubicBezTo>
                      <a:pt x="14" y="21"/>
                      <a:pt x="10" y="20"/>
                      <a:pt x="4" y="19"/>
                    </a:cubicBezTo>
                    <a:cubicBezTo>
                      <a:pt x="12" y="24"/>
                      <a:pt x="21" y="26"/>
                      <a:pt x="21" y="26"/>
                    </a:cubicBezTo>
                    <a:cubicBezTo>
                      <a:pt x="21" y="26"/>
                      <a:pt x="20" y="26"/>
                      <a:pt x="20" y="26"/>
                    </a:cubicBezTo>
                    <a:cubicBezTo>
                      <a:pt x="19" y="26"/>
                      <a:pt x="8" y="25"/>
                      <a:pt x="2" y="23"/>
                    </a:cubicBezTo>
                    <a:cubicBezTo>
                      <a:pt x="8" y="28"/>
                      <a:pt x="18" y="29"/>
                      <a:pt x="25" y="29"/>
                    </a:cubicBezTo>
                    <a:cubicBezTo>
                      <a:pt x="28" y="29"/>
                      <a:pt x="30" y="29"/>
                      <a:pt x="31" y="29"/>
                    </a:cubicBezTo>
                    <a:cubicBezTo>
                      <a:pt x="40" y="29"/>
                      <a:pt x="45" y="36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5" y="39"/>
                      <a:pt x="66" y="40"/>
                      <a:pt x="68" y="41"/>
                    </a:cubicBezTo>
                    <a:cubicBezTo>
                      <a:pt x="69" y="41"/>
                      <a:pt x="69" y="41"/>
                      <a:pt x="70" y="42"/>
                    </a:cubicBezTo>
                    <a:cubicBezTo>
                      <a:pt x="71" y="42"/>
                      <a:pt x="73" y="43"/>
                      <a:pt x="74" y="43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76" y="43"/>
                      <a:pt x="76" y="43"/>
                      <a:pt x="77" y="43"/>
                    </a:cubicBezTo>
                    <a:cubicBezTo>
                      <a:pt x="78" y="43"/>
                      <a:pt x="78" y="43"/>
                      <a:pt x="79" y="43"/>
                    </a:cubicBezTo>
                    <a:cubicBezTo>
                      <a:pt x="80" y="43"/>
                      <a:pt x="80" y="43"/>
                      <a:pt x="80" y="43"/>
                    </a:cubicBezTo>
                    <a:cubicBezTo>
                      <a:pt x="82" y="43"/>
                      <a:pt x="83" y="42"/>
                      <a:pt x="84" y="42"/>
                    </a:cubicBezTo>
                    <a:cubicBezTo>
                      <a:pt x="84" y="41"/>
                      <a:pt x="85" y="41"/>
                      <a:pt x="85" y="41"/>
                    </a:cubicBezTo>
                    <a:cubicBezTo>
                      <a:pt x="87" y="40"/>
                      <a:pt x="88" y="38"/>
                      <a:pt x="90" y="36"/>
                    </a:cubicBezTo>
                    <a:cubicBezTo>
                      <a:pt x="102" y="34"/>
                      <a:pt x="108" y="29"/>
                      <a:pt x="116" y="29"/>
                    </a:cubicBezTo>
                    <a:cubicBezTo>
                      <a:pt x="116" y="29"/>
                      <a:pt x="116" y="29"/>
                      <a:pt x="116" y="29"/>
                    </a:cubicBezTo>
                    <a:cubicBezTo>
                      <a:pt x="117" y="29"/>
                      <a:pt x="117" y="29"/>
                      <a:pt x="118" y="29"/>
                    </a:cubicBezTo>
                    <a:cubicBezTo>
                      <a:pt x="118" y="29"/>
                      <a:pt x="118" y="29"/>
                      <a:pt x="118" y="29"/>
                    </a:cubicBezTo>
                    <a:cubicBezTo>
                      <a:pt x="119" y="29"/>
                      <a:pt x="119" y="29"/>
                      <a:pt x="119" y="29"/>
                    </a:cubicBezTo>
                    <a:cubicBezTo>
                      <a:pt x="119" y="29"/>
                      <a:pt x="120" y="29"/>
                      <a:pt x="120" y="29"/>
                    </a:cubicBezTo>
                    <a:cubicBezTo>
                      <a:pt x="121" y="29"/>
                      <a:pt x="121" y="29"/>
                      <a:pt x="122" y="29"/>
                    </a:cubicBezTo>
                    <a:cubicBezTo>
                      <a:pt x="122" y="29"/>
                      <a:pt x="123" y="29"/>
                      <a:pt x="123" y="29"/>
                    </a:cubicBezTo>
                    <a:cubicBezTo>
                      <a:pt x="124" y="29"/>
                      <a:pt x="124" y="29"/>
                      <a:pt x="125" y="29"/>
                    </a:cubicBezTo>
                    <a:cubicBezTo>
                      <a:pt x="125" y="29"/>
                      <a:pt x="125" y="29"/>
                      <a:pt x="126" y="29"/>
                    </a:cubicBezTo>
                    <a:cubicBezTo>
                      <a:pt x="126" y="28"/>
                      <a:pt x="126" y="28"/>
                      <a:pt x="127" y="28"/>
                    </a:cubicBezTo>
                    <a:cubicBezTo>
                      <a:pt x="128" y="28"/>
                      <a:pt x="128" y="28"/>
                      <a:pt x="128" y="28"/>
                    </a:cubicBezTo>
                    <a:cubicBezTo>
                      <a:pt x="129" y="28"/>
                      <a:pt x="129" y="28"/>
                      <a:pt x="129" y="28"/>
                    </a:cubicBezTo>
                    <a:cubicBezTo>
                      <a:pt x="129" y="27"/>
                      <a:pt x="129" y="27"/>
                      <a:pt x="129" y="27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29" y="23"/>
                      <a:pt x="129" y="23"/>
                      <a:pt x="129" y="23"/>
                    </a:cubicBezTo>
                    <a:cubicBezTo>
                      <a:pt x="129" y="23"/>
                      <a:pt x="129" y="23"/>
                      <a:pt x="129" y="23"/>
                    </a:cubicBezTo>
                    <a:cubicBezTo>
                      <a:pt x="128" y="23"/>
                      <a:pt x="128" y="23"/>
                      <a:pt x="128" y="23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6" y="22"/>
                      <a:pt x="126" y="22"/>
                      <a:pt x="126" y="22"/>
                    </a:cubicBezTo>
                    <a:cubicBezTo>
                      <a:pt x="125" y="22"/>
                      <a:pt x="125" y="22"/>
                      <a:pt x="125" y="22"/>
                    </a:cubicBezTo>
                    <a:cubicBezTo>
                      <a:pt x="125" y="22"/>
                      <a:pt x="125" y="22"/>
                      <a:pt x="124" y="22"/>
                    </a:cubicBezTo>
                    <a:cubicBezTo>
                      <a:pt x="123" y="22"/>
                      <a:pt x="123" y="22"/>
                      <a:pt x="123" y="22"/>
                    </a:cubicBezTo>
                    <a:cubicBezTo>
                      <a:pt x="123" y="21"/>
                      <a:pt x="123" y="21"/>
                      <a:pt x="122" y="21"/>
                    </a:cubicBezTo>
                    <a:cubicBezTo>
                      <a:pt x="121" y="21"/>
                      <a:pt x="121" y="21"/>
                      <a:pt x="121" y="21"/>
                    </a:cubicBezTo>
                    <a:cubicBezTo>
                      <a:pt x="121" y="21"/>
                      <a:pt x="120" y="21"/>
                      <a:pt x="120" y="21"/>
                    </a:cubicBezTo>
                    <a:cubicBezTo>
                      <a:pt x="119" y="21"/>
                      <a:pt x="119" y="21"/>
                      <a:pt x="119" y="21"/>
                    </a:cubicBezTo>
                    <a:cubicBezTo>
                      <a:pt x="118" y="21"/>
                      <a:pt x="118" y="21"/>
                      <a:pt x="118" y="21"/>
                    </a:cubicBezTo>
                    <a:cubicBezTo>
                      <a:pt x="118" y="21"/>
                      <a:pt x="118" y="21"/>
                      <a:pt x="118" y="21"/>
                    </a:cubicBezTo>
                    <a:cubicBezTo>
                      <a:pt x="118" y="21"/>
                      <a:pt x="117" y="21"/>
                      <a:pt x="117" y="21"/>
                    </a:cubicBezTo>
                    <a:cubicBezTo>
                      <a:pt x="116" y="21"/>
                      <a:pt x="116" y="21"/>
                      <a:pt x="116" y="21"/>
                    </a:cubicBezTo>
                    <a:cubicBezTo>
                      <a:pt x="110" y="21"/>
                      <a:pt x="100" y="14"/>
                      <a:pt x="86" y="11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3" y="2"/>
                      <a:pt x="83" y="0"/>
                      <a:pt x="77" y="0"/>
                    </a:cubicBezTo>
                    <a:cubicBezTo>
                      <a:pt x="77" y="0"/>
                      <a:pt x="76" y="0"/>
                      <a:pt x="76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9"/>
              <p:cNvSpPr/>
              <p:nvPr/>
            </p:nvSpPr>
            <p:spPr>
              <a:xfrm>
                <a:off x="7869617" y="1703626"/>
                <a:ext cx="36996" cy="22674"/>
              </a:xfrm>
              <a:custGeom>
                <a:avLst/>
                <a:gdLst/>
                <a:ahLst/>
                <a:cxnLst/>
                <a:rect l="l" t="t" r="r" b="b"/>
                <a:pathLst>
                  <a:path w="72" h="44" extrusionOk="0">
                    <a:moveTo>
                      <a:pt x="45" y="38"/>
                    </a:moveTo>
                    <a:cubicBezTo>
                      <a:pt x="44" y="37"/>
                      <a:pt x="43" y="37"/>
                      <a:pt x="42" y="37"/>
                    </a:cubicBezTo>
                    <a:cubicBezTo>
                      <a:pt x="41" y="36"/>
                      <a:pt x="41" y="36"/>
                      <a:pt x="41" y="36"/>
                    </a:cubicBezTo>
                    <a:cubicBezTo>
                      <a:pt x="41" y="36"/>
                      <a:pt x="41" y="36"/>
                      <a:pt x="41" y="36"/>
                    </a:cubicBezTo>
                    <a:cubicBezTo>
                      <a:pt x="42" y="37"/>
                      <a:pt x="44" y="37"/>
                      <a:pt x="45" y="38"/>
                    </a:cubicBezTo>
                    <a:moveTo>
                      <a:pt x="41" y="36"/>
                    </a:moveTo>
                    <a:cubicBezTo>
                      <a:pt x="40" y="36"/>
                      <a:pt x="40" y="36"/>
                      <a:pt x="39" y="36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38" y="35"/>
                      <a:pt x="38" y="35"/>
                      <a:pt x="37" y="35"/>
                    </a:cubicBezTo>
                    <a:cubicBezTo>
                      <a:pt x="38" y="35"/>
                      <a:pt x="40" y="36"/>
                      <a:pt x="41" y="36"/>
                    </a:cubicBezTo>
                    <a:moveTo>
                      <a:pt x="46" y="19"/>
                    </a:moveTo>
                    <a:cubicBezTo>
                      <a:pt x="45" y="18"/>
                      <a:pt x="44" y="18"/>
                      <a:pt x="43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3" y="17"/>
                      <a:pt x="44" y="18"/>
                      <a:pt x="44" y="18"/>
                    </a:cubicBezTo>
                    <a:cubicBezTo>
                      <a:pt x="46" y="19"/>
                      <a:pt x="46" y="19"/>
                      <a:pt x="46" y="19"/>
                    </a:cubicBezTo>
                    <a:cubicBezTo>
                      <a:pt x="46" y="19"/>
                      <a:pt x="46" y="19"/>
                      <a:pt x="46" y="19"/>
                    </a:cubicBezTo>
                    <a:moveTo>
                      <a:pt x="42" y="17"/>
                    </a:moveTo>
                    <a:cubicBezTo>
                      <a:pt x="41" y="16"/>
                      <a:pt x="39" y="15"/>
                      <a:pt x="38" y="15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1" y="16"/>
                      <a:pt x="41" y="16"/>
                      <a:pt x="42" y="17"/>
                    </a:cubicBezTo>
                    <a:cubicBezTo>
                      <a:pt x="42" y="17"/>
                      <a:pt x="42" y="17"/>
                      <a:pt x="42" y="17"/>
                    </a:cubicBezTo>
                    <a:moveTo>
                      <a:pt x="38" y="15"/>
                    </a:moveTo>
                    <a:cubicBezTo>
                      <a:pt x="37" y="14"/>
                      <a:pt x="36" y="14"/>
                      <a:pt x="35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7" y="14"/>
                      <a:pt x="37" y="14"/>
                      <a:pt x="37" y="15"/>
                    </a:cubicBezTo>
                    <a:cubicBezTo>
                      <a:pt x="38" y="15"/>
                      <a:pt x="38" y="15"/>
                      <a:pt x="38" y="15"/>
                    </a:cubicBezTo>
                    <a:moveTo>
                      <a:pt x="35" y="14"/>
                    </a:moveTo>
                    <a:cubicBezTo>
                      <a:pt x="34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4" y="13"/>
                      <a:pt x="34" y="13"/>
                      <a:pt x="34" y="14"/>
                    </a:cubicBezTo>
                    <a:cubicBezTo>
                      <a:pt x="35" y="14"/>
                      <a:pt x="35" y="14"/>
                      <a:pt x="35" y="14"/>
                    </a:cubicBezTo>
                    <a:moveTo>
                      <a:pt x="32" y="13"/>
                    </a:moveTo>
                    <a:cubicBezTo>
                      <a:pt x="32" y="13"/>
                      <a:pt x="31" y="13"/>
                      <a:pt x="31" y="13"/>
                    </a:cubicBezTo>
                    <a:cubicBezTo>
                      <a:pt x="31" y="13"/>
                      <a:pt x="31" y="13"/>
                      <a:pt x="32" y="13"/>
                    </a:cubicBezTo>
                    <a:cubicBezTo>
                      <a:pt x="32" y="13"/>
                      <a:pt x="32" y="13"/>
                      <a:pt x="32" y="13"/>
                    </a:cubicBezTo>
                    <a:moveTo>
                      <a:pt x="4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2" y="0"/>
                      <a:pt x="7" y="0"/>
                      <a:pt x="10" y="4"/>
                    </a:cubicBezTo>
                    <a:cubicBezTo>
                      <a:pt x="13" y="7"/>
                      <a:pt x="15" y="8"/>
                      <a:pt x="15" y="9"/>
                    </a:cubicBezTo>
                    <a:cubicBezTo>
                      <a:pt x="15" y="8"/>
                      <a:pt x="12" y="7"/>
                      <a:pt x="10" y="5"/>
                    </a:cubicBezTo>
                    <a:cubicBezTo>
                      <a:pt x="7" y="2"/>
                      <a:pt x="1" y="1"/>
                      <a:pt x="1" y="1"/>
                    </a:cubicBezTo>
                    <a:cubicBezTo>
                      <a:pt x="1" y="1"/>
                      <a:pt x="7" y="4"/>
                      <a:pt x="9" y="7"/>
                    </a:cubicBezTo>
                    <a:cubicBezTo>
                      <a:pt x="10" y="9"/>
                      <a:pt x="14" y="10"/>
                      <a:pt x="14" y="10"/>
                    </a:cubicBezTo>
                    <a:cubicBezTo>
                      <a:pt x="14" y="10"/>
                      <a:pt x="9" y="9"/>
                      <a:pt x="3" y="3"/>
                    </a:cubicBezTo>
                    <a:cubicBezTo>
                      <a:pt x="5" y="9"/>
                      <a:pt x="10" y="12"/>
                      <a:pt x="10" y="12"/>
                    </a:cubicBezTo>
                    <a:cubicBezTo>
                      <a:pt x="10" y="12"/>
                      <a:pt x="3" y="8"/>
                      <a:pt x="0" y="5"/>
                    </a:cubicBezTo>
                    <a:cubicBezTo>
                      <a:pt x="3" y="12"/>
                      <a:pt x="13" y="16"/>
                      <a:pt x="15" y="17"/>
                    </a:cubicBezTo>
                    <a:cubicBezTo>
                      <a:pt x="20" y="19"/>
                      <a:pt x="21" y="25"/>
                      <a:pt x="30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1" y="32"/>
                      <a:pt x="32" y="32"/>
                    </a:cubicBezTo>
                    <a:cubicBezTo>
                      <a:pt x="31" y="32"/>
                      <a:pt x="31" y="31"/>
                      <a:pt x="30" y="31"/>
                    </a:cubicBezTo>
                    <a:cubicBezTo>
                      <a:pt x="31" y="32"/>
                      <a:pt x="32" y="33"/>
                      <a:pt x="32" y="34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6"/>
                      <a:pt x="34" y="36"/>
                      <a:pt x="35" y="37"/>
                    </a:cubicBezTo>
                    <a:cubicBezTo>
                      <a:pt x="36" y="38"/>
                      <a:pt x="36" y="38"/>
                      <a:pt x="36" y="38"/>
                    </a:cubicBezTo>
                    <a:cubicBezTo>
                      <a:pt x="36" y="38"/>
                      <a:pt x="37" y="38"/>
                      <a:pt x="38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40" y="39"/>
                      <a:pt x="41" y="39"/>
                    </a:cubicBezTo>
                    <a:cubicBezTo>
                      <a:pt x="41" y="39"/>
                      <a:pt x="41" y="39"/>
                      <a:pt x="41" y="39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3" y="39"/>
                      <a:pt x="44" y="38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53" y="40"/>
                      <a:pt x="58" y="39"/>
                      <a:pt x="62" y="41"/>
                    </a:cubicBezTo>
                    <a:cubicBezTo>
                      <a:pt x="62" y="41"/>
                      <a:pt x="62" y="41"/>
                      <a:pt x="62" y="41"/>
                    </a:cubicBezTo>
                    <a:cubicBezTo>
                      <a:pt x="63" y="42"/>
                      <a:pt x="63" y="42"/>
                      <a:pt x="63" y="42"/>
                    </a:cubicBezTo>
                    <a:cubicBezTo>
                      <a:pt x="63" y="42"/>
                      <a:pt x="63" y="42"/>
                      <a:pt x="63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3"/>
                      <a:pt x="66" y="43"/>
                      <a:pt x="67" y="43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68" y="44"/>
                      <a:pt x="69" y="44"/>
                      <a:pt x="69" y="44"/>
                    </a:cubicBezTo>
                    <a:cubicBezTo>
                      <a:pt x="70" y="44"/>
                      <a:pt x="70" y="44"/>
                      <a:pt x="70" y="44"/>
                    </a:cubicBezTo>
                    <a:cubicBezTo>
                      <a:pt x="70" y="44"/>
                      <a:pt x="70" y="44"/>
                      <a:pt x="70" y="44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72" y="44"/>
                      <a:pt x="72" y="44"/>
                      <a:pt x="72" y="43"/>
                    </a:cubicBezTo>
                    <a:cubicBezTo>
                      <a:pt x="72" y="43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1" y="41"/>
                      <a:pt x="71" y="41"/>
                      <a:pt x="70" y="40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70" y="40"/>
                      <a:pt x="69" y="39"/>
                      <a:pt x="69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8"/>
                      <a:pt x="67" y="38"/>
                      <a:pt x="66" y="37"/>
                    </a:cubicBezTo>
                    <a:cubicBezTo>
                      <a:pt x="66" y="37"/>
                      <a:pt x="66" y="37"/>
                      <a:pt x="66" y="37"/>
                    </a:cubicBezTo>
                    <a:cubicBezTo>
                      <a:pt x="66" y="37"/>
                      <a:pt x="66" y="37"/>
                      <a:pt x="66" y="37"/>
                    </a:cubicBezTo>
                    <a:cubicBezTo>
                      <a:pt x="65" y="37"/>
                      <a:pt x="65" y="37"/>
                      <a:pt x="65" y="37"/>
                    </a:cubicBezTo>
                    <a:cubicBezTo>
                      <a:pt x="65" y="37"/>
                      <a:pt x="65" y="37"/>
                      <a:pt x="65" y="37"/>
                    </a:cubicBezTo>
                    <a:cubicBezTo>
                      <a:pt x="62" y="35"/>
                      <a:pt x="58" y="28"/>
                      <a:pt x="51" y="22"/>
                    </a:cubicBezTo>
                    <a:cubicBezTo>
                      <a:pt x="49" y="21"/>
                      <a:pt x="48" y="20"/>
                      <a:pt x="47" y="20"/>
                    </a:cubicBezTo>
                    <a:cubicBezTo>
                      <a:pt x="47" y="20"/>
                      <a:pt x="47" y="20"/>
                      <a:pt x="47" y="20"/>
                    </a:cubicBezTo>
                    <a:cubicBezTo>
                      <a:pt x="48" y="21"/>
                      <a:pt x="48" y="21"/>
                      <a:pt x="48" y="21"/>
                    </a:cubicBezTo>
                    <a:cubicBezTo>
                      <a:pt x="49" y="21"/>
                      <a:pt x="50" y="22"/>
                      <a:pt x="51" y="22"/>
                    </a:cubicBezTo>
                    <a:cubicBezTo>
                      <a:pt x="52" y="16"/>
                      <a:pt x="52" y="15"/>
                      <a:pt x="49" y="14"/>
                    </a:cubicBezTo>
                    <a:cubicBezTo>
                      <a:pt x="49" y="13"/>
                      <a:pt x="48" y="13"/>
                      <a:pt x="48" y="13"/>
                    </a:cubicBezTo>
                    <a:cubicBezTo>
                      <a:pt x="47" y="13"/>
                      <a:pt x="47" y="13"/>
                      <a:pt x="46" y="12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4" y="11"/>
                      <a:pt x="43" y="11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42" y="11"/>
                      <a:pt x="41" y="11"/>
                      <a:pt x="41" y="11"/>
                    </a:cubicBezTo>
                    <a:cubicBezTo>
                      <a:pt x="40" y="11"/>
                      <a:pt x="40" y="10"/>
                      <a:pt x="40" y="10"/>
                    </a:cubicBezTo>
                    <a:cubicBezTo>
                      <a:pt x="39" y="10"/>
                      <a:pt x="38" y="10"/>
                      <a:pt x="38" y="10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3" y="10"/>
                      <a:pt x="33" y="10"/>
                      <a:pt x="32" y="10"/>
                    </a:cubicBezTo>
                    <a:cubicBezTo>
                      <a:pt x="32" y="10"/>
                      <a:pt x="31" y="10"/>
                      <a:pt x="31" y="9"/>
                    </a:cubicBezTo>
                    <a:cubicBezTo>
                      <a:pt x="30" y="9"/>
                      <a:pt x="30" y="9"/>
                      <a:pt x="29" y="9"/>
                    </a:cubicBezTo>
                    <a:cubicBezTo>
                      <a:pt x="29" y="9"/>
                      <a:pt x="28" y="9"/>
                      <a:pt x="28" y="9"/>
                    </a:cubicBezTo>
                    <a:cubicBezTo>
                      <a:pt x="27" y="9"/>
                      <a:pt x="27" y="9"/>
                      <a:pt x="26" y="9"/>
                    </a:cubicBezTo>
                    <a:cubicBezTo>
                      <a:pt x="26" y="9"/>
                      <a:pt x="25" y="9"/>
                      <a:pt x="25" y="9"/>
                    </a:cubicBezTo>
                    <a:cubicBezTo>
                      <a:pt x="23" y="9"/>
                      <a:pt x="22" y="8"/>
                      <a:pt x="21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8"/>
                      <a:pt x="19" y="7"/>
                      <a:pt x="18" y="6"/>
                    </a:cubicBezTo>
                    <a:cubicBezTo>
                      <a:pt x="12" y="1"/>
                      <a:pt x="7" y="0"/>
                      <a:pt x="4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9"/>
              <p:cNvSpPr/>
              <p:nvPr/>
            </p:nvSpPr>
            <p:spPr>
              <a:xfrm>
                <a:off x="8071299" y="1822965"/>
                <a:ext cx="41769" cy="14321"/>
              </a:xfrm>
              <a:custGeom>
                <a:avLst/>
                <a:gdLst/>
                <a:ahLst/>
                <a:cxnLst/>
                <a:rect l="l" t="t" r="r" b="b"/>
                <a:pathLst>
                  <a:path w="80" h="28" extrusionOk="0">
                    <a:moveTo>
                      <a:pt x="52" y="25"/>
                    </a:moveTo>
                    <a:cubicBezTo>
                      <a:pt x="51" y="25"/>
                      <a:pt x="50" y="25"/>
                      <a:pt x="49" y="25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5"/>
                      <a:pt x="50" y="25"/>
                      <a:pt x="52" y="25"/>
                    </a:cubicBezTo>
                    <a:moveTo>
                      <a:pt x="48" y="25"/>
                    </a:moveTo>
                    <a:cubicBezTo>
                      <a:pt x="47" y="25"/>
                      <a:pt x="47" y="25"/>
                      <a:pt x="46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4" y="25"/>
                    </a:cubicBezTo>
                    <a:cubicBezTo>
                      <a:pt x="45" y="25"/>
                      <a:pt x="47" y="25"/>
                      <a:pt x="48" y="25"/>
                    </a:cubicBezTo>
                    <a:moveTo>
                      <a:pt x="48" y="7"/>
                    </a:moveTo>
                    <a:cubicBezTo>
                      <a:pt x="47" y="7"/>
                      <a:pt x="46" y="7"/>
                      <a:pt x="44" y="6"/>
                    </a:cubicBezTo>
                    <a:cubicBezTo>
                      <a:pt x="44" y="6"/>
                      <a:pt x="44" y="6"/>
                      <a:pt x="44" y="6"/>
                    </a:cubicBezTo>
                    <a:cubicBezTo>
                      <a:pt x="45" y="6"/>
                      <a:pt x="46" y="7"/>
                      <a:pt x="46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8" y="7"/>
                      <a:pt x="48" y="7"/>
                      <a:pt x="48" y="7"/>
                    </a:cubicBezTo>
                    <a:moveTo>
                      <a:pt x="44" y="6"/>
                    </a:moveTo>
                    <a:cubicBezTo>
                      <a:pt x="42" y="6"/>
                      <a:pt x="41" y="6"/>
                      <a:pt x="39" y="5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2" y="6"/>
                      <a:pt x="43" y="6"/>
                      <a:pt x="43" y="6"/>
                    </a:cubicBezTo>
                    <a:cubicBezTo>
                      <a:pt x="44" y="6"/>
                      <a:pt x="44" y="6"/>
                      <a:pt x="44" y="6"/>
                    </a:cubicBezTo>
                    <a:moveTo>
                      <a:pt x="32" y="5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3" y="5"/>
                      <a:pt x="32" y="5"/>
                      <a:pt x="32" y="5"/>
                    </a:cubicBezTo>
                    <a:moveTo>
                      <a:pt x="39" y="5"/>
                    </a:moveTo>
                    <a:cubicBezTo>
                      <a:pt x="38" y="5"/>
                      <a:pt x="37" y="5"/>
                      <a:pt x="36" y="5"/>
                    </a:cubicBezTo>
                    <a:cubicBezTo>
                      <a:pt x="36" y="5"/>
                      <a:pt x="37" y="5"/>
                      <a:pt x="37" y="5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9" y="5"/>
                      <a:pt x="39" y="5"/>
                      <a:pt x="39" y="5"/>
                    </a:cubicBezTo>
                    <a:moveTo>
                      <a:pt x="34" y="5"/>
                    </a:moveTo>
                    <a:cubicBezTo>
                      <a:pt x="34" y="5"/>
                      <a:pt x="34" y="5"/>
                      <a:pt x="34" y="5"/>
                    </a:cubicBezTo>
                    <a:cubicBezTo>
                      <a:pt x="34" y="5"/>
                      <a:pt x="35" y="5"/>
                      <a:pt x="35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4" y="5"/>
                      <a:pt x="34" y="5"/>
                      <a:pt x="34" y="5"/>
                    </a:cubicBezTo>
                    <a:moveTo>
                      <a:pt x="6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4" y="1"/>
                      <a:pt x="7" y="1"/>
                      <a:pt x="9" y="3"/>
                    </a:cubicBezTo>
                    <a:cubicBezTo>
                      <a:pt x="13" y="5"/>
                      <a:pt x="15" y="6"/>
                      <a:pt x="16" y="6"/>
                    </a:cubicBezTo>
                    <a:cubicBezTo>
                      <a:pt x="15" y="6"/>
                      <a:pt x="12" y="5"/>
                      <a:pt x="9" y="4"/>
                    </a:cubicBezTo>
                    <a:cubicBezTo>
                      <a:pt x="7" y="3"/>
                      <a:pt x="2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7" y="4"/>
                      <a:pt x="9" y="6"/>
                    </a:cubicBezTo>
                    <a:cubicBezTo>
                      <a:pt x="11" y="7"/>
                      <a:pt x="15" y="7"/>
                      <a:pt x="15" y="7"/>
                    </a:cubicBezTo>
                    <a:cubicBezTo>
                      <a:pt x="15" y="7"/>
                      <a:pt x="14" y="8"/>
                      <a:pt x="14" y="8"/>
                    </a:cubicBezTo>
                    <a:cubicBezTo>
                      <a:pt x="12" y="8"/>
                      <a:pt x="8" y="7"/>
                      <a:pt x="2" y="4"/>
                    </a:cubicBezTo>
                    <a:cubicBezTo>
                      <a:pt x="6" y="8"/>
                      <a:pt x="11" y="10"/>
                      <a:pt x="11" y="10"/>
                    </a:cubicBezTo>
                    <a:cubicBezTo>
                      <a:pt x="11" y="10"/>
                      <a:pt x="4" y="9"/>
                      <a:pt x="0" y="6"/>
                    </a:cubicBezTo>
                    <a:cubicBezTo>
                      <a:pt x="4" y="12"/>
                      <a:pt x="15" y="13"/>
                      <a:pt x="17" y="14"/>
                    </a:cubicBezTo>
                    <a:cubicBezTo>
                      <a:pt x="23" y="15"/>
                      <a:pt x="25" y="20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4"/>
                      <a:pt x="38" y="25"/>
                      <a:pt x="39" y="26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1" y="27"/>
                      <a:pt x="41" y="27"/>
                      <a:pt x="42" y="28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7" y="28"/>
                      <a:pt x="48" y="28"/>
                      <a:pt x="49" y="28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51" y="27"/>
                      <a:pt x="52" y="26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9" y="25"/>
                      <a:pt x="64" y="24"/>
                      <a:pt x="67" y="24"/>
                    </a:cubicBezTo>
                    <a:cubicBezTo>
                      <a:pt x="68" y="24"/>
                      <a:pt x="69" y="24"/>
                      <a:pt x="70" y="24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4"/>
                      <a:pt x="71" y="24"/>
                      <a:pt x="71" y="24"/>
                    </a:cubicBezTo>
                    <a:cubicBezTo>
                      <a:pt x="71" y="24"/>
                      <a:pt x="71" y="24"/>
                      <a:pt x="71" y="24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3" y="25"/>
                      <a:pt x="73" y="25"/>
                      <a:pt x="74" y="25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8" y="25"/>
                      <a:pt x="78" y="25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80" y="23"/>
                      <a:pt x="79" y="22"/>
                      <a:pt x="79" y="22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9" y="22"/>
                      <a:pt x="78" y="21"/>
                      <a:pt x="77" y="21"/>
                    </a:cubicBezTo>
                    <a:cubicBezTo>
                      <a:pt x="77" y="21"/>
                      <a:pt x="77" y="21"/>
                      <a:pt x="77" y="21"/>
                    </a:cubicBezTo>
                    <a:cubicBezTo>
                      <a:pt x="77" y="21"/>
                      <a:pt x="76" y="20"/>
                      <a:pt x="75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4" y="20"/>
                      <a:pt x="73" y="19"/>
                      <a:pt x="73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68" y="18"/>
                      <a:pt x="62" y="13"/>
                      <a:pt x="53" y="9"/>
                    </a:cubicBezTo>
                    <a:cubicBezTo>
                      <a:pt x="52" y="9"/>
                      <a:pt x="50" y="8"/>
                      <a:pt x="49" y="8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50" y="8"/>
                      <a:pt x="50" y="8"/>
                      <a:pt x="51" y="8"/>
                    </a:cubicBezTo>
                    <a:cubicBezTo>
                      <a:pt x="52" y="8"/>
                      <a:pt x="52" y="9"/>
                      <a:pt x="53" y="9"/>
                    </a:cubicBezTo>
                    <a:cubicBezTo>
                      <a:pt x="53" y="3"/>
                      <a:pt x="53" y="2"/>
                      <a:pt x="49" y="1"/>
                    </a:cubicBezTo>
                    <a:cubicBezTo>
                      <a:pt x="49" y="1"/>
                      <a:pt x="49" y="1"/>
                      <a:pt x="48" y="1"/>
                    </a:cubicBezTo>
                    <a:cubicBezTo>
                      <a:pt x="48" y="1"/>
                      <a:pt x="47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5" y="0"/>
                      <a:pt x="44" y="0"/>
                      <a:pt x="43" y="0"/>
                    </a:cubicBezTo>
                    <a:cubicBezTo>
                      <a:pt x="43" y="0"/>
                      <a:pt x="43" y="0"/>
                      <a:pt x="42" y="0"/>
                    </a:cubicBezTo>
                    <a:cubicBezTo>
                      <a:pt x="42" y="1"/>
                      <a:pt x="41" y="1"/>
                      <a:pt x="41" y="1"/>
                    </a:cubicBezTo>
                    <a:cubicBezTo>
                      <a:pt x="40" y="1"/>
                      <a:pt x="40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6" y="1"/>
                      <a:pt x="35" y="1"/>
                      <a:pt x="35" y="1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3" y="2"/>
                      <a:pt x="33" y="2"/>
                      <a:pt x="32" y="2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30" y="2"/>
                      <a:pt x="29" y="3"/>
                    </a:cubicBezTo>
                    <a:cubicBezTo>
                      <a:pt x="29" y="3"/>
                      <a:pt x="28" y="3"/>
                      <a:pt x="28" y="3"/>
                    </a:cubicBezTo>
                    <a:cubicBezTo>
                      <a:pt x="27" y="3"/>
                      <a:pt x="27" y="3"/>
                      <a:pt x="26" y="3"/>
                    </a:cubicBezTo>
                    <a:cubicBezTo>
                      <a:pt x="26" y="3"/>
                      <a:pt x="25" y="3"/>
                      <a:pt x="25" y="3"/>
                    </a:cubicBezTo>
                    <a:cubicBezTo>
                      <a:pt x="23" y="4"/>
                      <a:pt x="22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4"/>
                      <a:pt x="19" y="3"/>
                      <a:pt x="18" y="3"/>
                    </a:cubicBezTo>
                    <a:cubicBezTo>
                      <a:pt x="13" y="0"/>
                      <a:pt x="9" y="0"/>
                      <a:pt x="6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92;p9"/>
              <p:cNvSpPr/>
              <p:nvPr/>
            </p:nvSpPr>
            <p:spPr>
              <a:xfrm>
                <a:off x="7891098" y="1796710"/>
                <a:ext cx="52509" cy="19094"/>
              </a:xfrm>
              <a:custGeom>
                <a:avLst/>
                <a:gdLst/>
                <a:ahLst/>
                <a:cxnLst/>
                <a:rect l="l" t="t" r="r" b="b"/>
                <a:pathLst>
                  <a:path w="101" h="36" extrusionOk="0">
                    <a:moveTo>
                      <a:pt x="63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3"/>
                      <a:pt x="62" y="32"/>
                      <a:pt x="62" y="3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2" y="32"/>
                      <a:pt x="63" y="32"/>
                      <a:pt x="63" y="33"/>
                    </a:cubicBezTo>
                    <a:moveTo>
                      <a:pt x="61" y="32"/>
                    </a:moveTo>
                    <a:cubicBezTo>
                      <a:pt x="60" y="32"/>
                      <a:pt x="60" y="32"/>
                      <a:pt x="59" y="32"/>
                    </a:cubicBezTo>
                    <a:cubicBezTo>
                      <a:pt x="59" y="32"/>
                      <a:pt x="58" y="32"/>
                      <a:pt x="58" y="32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59" y="32"/>
                      <a:pt x="60" y="32"/>
                      <a:pt x="61" y="32"/>
                    </a:cubicBezTo>
                    <a:moveTo>
                      <a:pt x="57" y="32"/>
                    </a:moveTo>
                    <a:cubicBezTo>
                      <a:pt x="56" y="32"/>
                      <a:pt x="56" y="32"/>
                      <a:pt x="55" y="32"/>
                    </a:cubicBezTo>
                    <a:cubicBezTo>
                      <a:pt x="55" y="32"/>
                      <a:pt x="54" y="31"/>
                      <a:pt x="54" y="31"/>
                    </a:cubicBezTo>
                    <a:cubicBezTo>
                      <a:pt x="55" y="32"/>
                      <a:pt x="56" y="32"/>
                      <a:pt x="57" y="32"/>
                    </a:cubicBezTo>
                    <a:moveTo>
                      <a:pt x="53" y="31"/>
                    </a:moveTo>
                    <a:cubicBezTo>
                      <a:pt x="53" y="31"/>
                      <a:pt x="52" y="31"/>
                      <a:pt x="51" y="31"/>
                    </a:cubicBezTo>
                    <a:cubicBezTo>
                      <a:pt x="52" y="31"/>
                      <a:pt x="53" y="31"/>
                      <a:pt x="53" y="31"/>
                    </a:cubicBezTo>
                    <a:moveTo>
                      <a:pt x="62" y="10"/>
                    </a:moveTo>
                    <a:cubicBezTo>
                      <a:pt x="60" y="9"/>
                      <a:pt x="58" y="9"/>
                      <a:pt x="56" y="8"/>
                    </a:cubicBezTo>
                    <a:cubicBezTo>
                      <a:pt x="56" y="8"/>
                      <a:pt x="56" y="8"/>
                      <a:pt x="57" y="9"/>
                    </a:cubicBezTo>
                    <a:cubicBezTo>
                      <a:pt x="58" y="9"/>
                      <a:pt x="58" y="9"/>
                      <a:pt x="59" y="9"/>
                    </a:cubicBezTo>
                    <a:cubicBezTo>
                      <a:pt x="60" y="9"/>
                      <a:pt x="60" y="9"/>
                      <a:pt x="61" y="10"/>
                    </a:cubicBezTo>
                    <a:cubicBezTo>
                      <a:pt x="61" y="10"/>
                      <a:pt x="61" y="10"/>
                      <a:pt x="62" y="10"/>
                    </a:cubicBezTo>
                    <a:moveTo>
                      <a:pt x="56" y="8"/>
                    </a:moveTo>
                    <a:cubicBezTo>
                      <a:pt x="55" y="8"/>
                      <a:pt x="55" y="8"/>
                      <a:pt x="54" y="8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6" y="8"/>
                      <a:pt x="56" y="8"/>
                      <a:pt x="56" y="8"/>
                    </a:cubicBezTo>
                    <a:moveTo>
                      <a:pt x="52" y="8"/>
                    </a:moveTo>
                    <a:cubicBezTo>
                      <a:pt x="52" y="8"/>
                      <a:pt x="51" y="8"/>
                      <a:pt x="51" y="8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8"/>
                      <a:pt x="52" y="8"/>
                      <a:pt x="52" y="8"/>
                    </a:cubicBezTo>
                    <a:moveTo>
                      <a:pt x="49" y="7"/>
                    </a:moveTo>
                    <a:cubicBezTo>
                      <a:pt x="49" y="7"/>
                      <a:pt x="49" y="7"/>
                      <a:pt x="49" y="7"/>
                    </a:cubicBezTo>
                    <a:cubicBezTo>
                      <a:pt x="49" y="7"/>
                      <a:pt x="49" y="7"/>
                      <a:pt x="49" y="7"/>
                    </a:cubicBezTo>
                    <a:cubicBezTo>
                      <a:pt x="49" y="7"/>
                      <a:pt x="49" y="7"/>
                      <a:pt x="49" y="7"/>
                    </a:cubicBezTo>
                    <a:moveTo>
                      <a:pt x="40" y="7"/>
                    </a:moveTo>
                    <a:cubicBezTo>
                      <a:pt x="41" y="7"/>
                      <a:pt x="41" y="7"/>
                      <a:pt x="42" y="7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1" y="7"/>
                      <a:pt x="41" y="7"/>
                      <a:pt x="40" y="7"/>
                    </a:cubicBezTo>
                    <a:moveTo>
                      <a:pt x="45" y="7"/>
                    </a:move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moveTo>
                      <a:pt x="9" y="0"/>
                    </a:moveTo>
                    <a:cubicBezTo>
                      <a:pt x="4" y="0"/>
                      <a:pt x="1" y="2"/>
                      <a:pt x="1" y="2"/>
                    </a:cubicBezTo>
                    <a:cubicBezTo>
                      <a:pt x="1" y="2"/>
                      <a:pt x="2" y="2"/>
                      <a:pt x="4" y="2"/>
                    </a:cubicBezTo>
                    <a:cubicBezTo>
                      <a:pt x="6" y="2"/>
                      <a:pt x="9" y="2"/>
                      <a:pt x="13" y="4"/>
                    </a:cubicBezTo>
                    <a:cubicBezTo>
                      <a:pt x="17" y="7"/>
                      <a:pt x="20" y="8"/>
                      <a:pt x="21" y="8"/>
                    </a:cubicBezTo>
                    <a:cubicBezTo>
                      <a:pt x="20" y="8"/>
                      <a:pt x="16" y="7"/>
                      <a:pt x="12" y="6"/>
                    </a:cubicBezTo>
                    <a:cubicBezTo>
                      <a:pt x="9" y="4"/>
                      <a:pt x="4" y="4"/>
                      <a:pt x="2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4"/>
                      <a:pt x="9" y="6"/>
                      <a:pt x="12" y="8"/>
                    </a:cubicBezTo>
                    <a:cubicBezTo>
                      <a:pt x="15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8" y="10"/>
                    </a:cubicBezTo>
                    <a:cubicBezTo>
                      <a:pt x="16" y="10"/>
                      <a:pt x="10" y="10"/>
                      <a:pt x="3" y="6"/>
                    </a:cubicBezTo>
                    <a:cubicBezTo>
                      <a:pt x="8" y="11"/>
                      <a:pt x="15" y="14"/>
                      <a:pt x="15" y="14"/>
                    </a:cubicBezTo>
                    <a:cubicBezTo>
                      <a:pt x="15" y="14"/>
                      <a:pt x="5" y="12"/>
                      <a:pt x="1" y="9"/>
                    </a:cubicBezTo>
                    <a:cubicBezTo>
                      <a:pt x="6" y="16"/>
                      <a:pt x="20" y="17"/>
                      <a:pt x="23" y="18"/>
                    </a:cubicBezTo>
                    <a:cubicBezTo>
                      <a:pt x="29" y="19"/>
                      <a:pt x="33" y="26"/>
                      <a:pt x="47" y="3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48" y="31"/>
                      <a:pt x="49" y="32"/>
                      <a:pt x="50" y="33"/>
                    </a:cubicBezTo>
                    <a:cubicBezTo>
                      <a:pt x="50" y="33"/>
                      <a:pt x="51" y="33"/>
                      <a:pt x="51" y="34"/>
                    </a:cubicBezTo>
                    <a:cubicBezTo>
                      <a:pt x="52" y="34"/>
                      <a:pt x="53" y="35"/>
                      <a:pt x="54" y="35"/>
                    </a:cubicBezTo>
                    <a:cubicBezTo>
                      <a:pt x="54" y="36"/>
                      <a:pt x="55" y="36"/>
                      <a:pt x="55" y="36"/>
                    </a:cubicBezTo>
                    <a:cubicBezTo>
                      <a:pt x="56" y="36"/>
                      <a:pt x="57" y="36"/>
                      <a:pt x="58" y="36"/>
                    </a:cubicBezTo>
                    <a:cubicBezTo>
                      <a:pt x="58" y="36"/>
                      <a:pt x="58" y="36"/>
                      <a:pt x="58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60" y="36"/>
                      <a:pt x="61" y="36"/>
                      <a:pt x="62" y="36"/>
                    </a:cubicBezTo>
                    <a:cubicBezTo>
                      <a:pt x="62" y="36"/>
                      <a:pt x="63" y="36"/>
                      <a:pt x="63" y="35"/>
                    </a:cubicBezTo>
                    <a:cubicBezTo>
                      <a:pt x="65" y="35"/>
                      <a:pt x="66" y="34"/>
                      <a:pt x="68" y="33"/>
                    </a:cubicBezTo>
                    <a:cubicBezTo>
                      <a:pt x="76" y="32"/>
                      <a:pt x="81" y="31"/>
                      <a:pt x="86" y="31"/>
                    </a:cubicBezTo>
                    <a:cubicBezTo>
                      <a:pt x="87" y="31"/>
                      <a:pt x="88" y="31"/>
                      <a:pt x="89" y="31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89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2" y="32"/>
                      <a:pt x="92" y="32"/>
                    </a:cubicBezTo>
                    <a:cubicBezTo>
                      <a:pt x="93" y="32"/>
                      <a:pt x="93" y="32"/>
                      <a:pt x="94" y="32"/>
                    </a:cubicBezTo>
                    <a:cubicBezTo>
                      <a:pt x="95" y="32"/>
                      <a:pt x="95" y="32"/>
                      <a:pt x="95" y="32"/>
                    </a:cubicBezTo>
                    <a:cubicBezTo>
                      <a:pt x="95" y="32"/>
                      <a:pt x="95" y="32"/>
                      <a:pt x="96" y="32"/>
                    </a:cubicBezTo>
                    <a:cubicBezTo>
                      <a:pt x="97" y="32"/>
                      <a:pt x="97" y="32"/>
                      <a:pt x="97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1" y="31"/>
                      <a:pt x="101" y="31"/>
                      <a:pt x="101" y="31"/>
                    </a:cubicBezTo>
                    <a:cubicBezTo>
                      <a:pt x="101" y="31"/>
                      <a:pt x="101" y="31"/>
                      <a:pt x="101" y="31"/>
                    </a:cubicBezTo>
                    <a:cubicBezTo>
                      <a:pt x="101" y="31"/>
                      <a:pt x="101" y="31"/>
                      <a:pt x="101" y="31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27"/>
                      <a:pt x="98" y="27"/>
                      <a:pt x="98" y="27"/>
                    </a:cubicBezTo>
                    <a:cubicBezTo>
                      <a:pt x="97" y="27"/>
                      <a:pt x="97" y="27"/>
                      <a:pt x="97" y="27"/>
                    </a:cubicBezTo>
                    <a:cubicBezTo>
                      <a:pt x="97" y="26"/>
                      <a:pt x="97" y="26"/>
                      <a:pt x="97" y="26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6"/>
                      <a:pt x="95" y="26"/>
                      <a:pt x="95" y="26"/>
                    </a:cubicBezTo>
                    <a:cubicBezTo>
                      <a:pt x="94" y="26"/>
                      <a:pt x="94" y="26"/>
                      <a:pt x="94" y="26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90" y="24"/>
                      <a:pt x="90" y="24"/>
                      <a:pt x="90" y="24"/>
                    </a:cubicBezTo>
                    <a:cubicBezTo>
                      <a:pt x="86" y="24"/>
                      <a:pt x="79" y="17"/>
                      <a:pt x="68" y="12"/>
                    </a:cubicBezTo>
                    <a:cubicBezTo>
                      <a:pt x="66" y="11"/>
                      <a:pt x="64" y="11"/>
                      <a:pt x="62" y="10"/>
                    </a:cubicBezTo>
                    <a:cubicBezTo>
                      <a:pt x="63" y="10"/>
                      <a:pt x="63" y="10"/>
                      <a:pt x="63" y="10"/>
                    </a:cubicBezTo>
                    <a:cubicBezTo>
                      <a:pt x="63" y="10"/>
                      <a:pt x="64" y="11"/>
                      <a:pt x="64" y="11"/>
                    </a:cubicBezTo>
                    <a:cubicBezTo>
                      <a:pt x="66" y="11"/>
                      <a:pt x="67" y="12"/>
                      <a:pt x="68" y="12"/>
                    </a:cubicBezTo>
                    <a:cubicBezTo>
                      <a:pt x="67" y="5"/>
                      <a:pt x="67" y="3"/>
                      <a:pt x="63" y="2"/>
                    </a:cubicBezTo>
                    <a:cubicBezTo>
                      <a:pt x="63" y="2"/>
                      <a:pt x="62" y="2"/>
                      <a:pt x="62" y="2"/>
                    </a:cubicBezTo>
                    <a:cubicBezTo>
                      <a:pt x="61" y="2"/>
                      <a:pt x="60" y="2"/>
                      <a:pt x="59" y="2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7" y="1"/>
                      <a:pt x="56" y="1"/>
                      <a:pt x="55" y="1"/>
                    </a:cubicBezTo>
                    <a:cubicBezTo>
                      <a:pt x="55" y="1"/>
                      <a:pt x="55" y="1"/>
                      <a:pt x="54" y="1"/>
                    </a:cubicBezTo>
                    <a:cubicBezTo>
                      <a:pt x="53" y="1"/>
                      <a:pt x="53" y="1"/>
                      <a:pt x="52" y="1"/>
                    </a:cubicBezTo>
                    <a:cubicBezTo>
                      <a:pt x="51" y="1"/>
                      <a:pt x="51" y="2"/>
                      <a:pt x="50" y="2"/>
                    </a:cubicBezTo>
                    <a:cubicBezTo>
                      <a:pt x="50" y="2"/>
                      <a:pt x="49" y="2"/>
                      <a:pt x="48" y="2"/>
                    </a:cubicBezTo>
                    <a:cubicBezTo>
                      <a:pt x="48" y="2"/>
                      <a:pt x="47" y="2"/>
                      <a:pt x="47" y="2"/>
                    </a:cubicBezTo>
                    <a:cubicBezTo>
                      <a:pt x="46" y="2"/>
                      <a:pt x="45" y="2"/>
                      <a:pt x="45" y="3"/>
                    </a:cubicBezTo>
                    <a:cubicBezTo>
                      <a:pt x="44" y="3"/>
                      <a:pt x="44" y="3"/>
                      <a:pt x="43" y="3"/>
                    </a:cubicBezTo>
                    <a:cubicBezTo>
                      <a:pt x="43" y="3"/>
                      <a:pt x="42" y="3"/>
                      <a:pt x="41" y="3"/>
                    </a:cubicBezTo>
                    <a:cubicBezTo>
                      <a:pt x="41" y="3"/>
                      <a:pt x="40" y="3"/>
                      <a:pt x="40" y="3"/>
                    </a:cubicBezTo>
                    <a:cubicBezTo>
                      <a:pt x="39" y="4"/>
                      <a:pt x="38" y="4"/>
                      <a:pt x="37" y="4"/>
                    </a:cubicBezTo>
                    <a:cubicBezTo>
                      <a:pt x="37" y="4"/>
                      <a:pt x="36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5"/>
                      <a:pt x="33" y="5"/>
                      <a:pt x="32" y="5"/>
                    </a:cubicBezTo>
                    <a:cubicBezTo>
                      <a:pt x="30" y="5"/>
                      <a:pt x="28" y="5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6" y="5"/>
                      <a:pt x="25" y="5"/>
                      <a:pt x="23" y="4"/>
                    </a:cubicBezTo>
                    <a:cubicBezTo>
                      <a:pt x="17" y="1"/>
                      <a:pt x="13" y="0"/>
                      <a:pt x="9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9"/>
              <p:cNvSpPr/>
              <p:nvPr/>
            </p:nvSpPr>
            <p:spPr>
              <a:xfrm>
                <a:off x="8021177" y="1852800"/>
                <a:ext cx="82344" cy="29834"/>
              </a:xfrm>
              <a:custGeom>
                <a:avLst/>
                <a:gdLst/>
                <a:ahLst/>
                <a:cxnLst/>
                <a:rect l="l" t="t" r="r" b="b"/>
                <a:pathLst>
                  <a:path w="160" h="57" extrusionOk="0">
                    <a:moveTo>
                      <a:pt x="100" y="51"/>
                    </a:moveTo>
                    <a:cubicBezTo>
                      <a:pt x="100" y="51"/>
                      <a:pt x="100" y="51"/>
                      <a:pt x="100" y="51"/>
                    </a:cubicBezTo>
                    <a:cubicBezTo>
                      <a:pt x="99" y="51"/>
                      <a:pt x="98" y="51"/>
                      <a:pt x="98" y="51"/>
                    </a:cubicBezTo>
                    <a:cubicBezTo>
                      <a:pt x="97" y="51"/>
                      <a:pt x="97" y="51"/>
                      <a:pt x="97" y="51"/>
                    </a:cubicBezTo>
                    <a:cubicBezTo>
                      <a:pt x="98" y="51"/>
                      <a:pt x="99" y="51"/>
                      <a:pt x="100" y="51"/>
                    </a:cubicBezTo>
                    <a:moveTo>
                      <a:pt x="96" y="51"/>
                    </a:moveTo>
                    <a:cubicBezTo>
                      <a:pt x="95" y="51"/>
                      <a:pt x="94" y="51"/>
                      <a:pt x="93" y="50"/>
                    </a:cubicBezTo>
                    <a:cubicBezTo>
                      <a:pt x="93" y="50"/>
                      <a:pt x="92" y="50"/>
                      <a:pt x="92" y="50"/>
                    </a:cubicBezTo>
                    <a:cubicBezTo>
                      <a:pt x="91" y="50"/>
                      <a:pt x="91" y="50"/>
                      <a:pt x="91" y="50"/>
                    </a:cubicBezTo>
                    <a:cubicBezTo>
                      <a:pt x="93" y="50"/>
                      <a:pt x="94" y="51"/>
                      <a:pt x="96" y="51"/>
                    </a:cubicBezTo>
                    <a:moveTo>
                      <a:pt x="90" y="50"/>
                    </a:moveTo>
                    <a:cubicBezTo>
                      <a:pt x="89" y="50"/>
                      <a:pt x="88" y="50"/>
                      <a:pt x="87" y="50"/>
                    </a:cubicBezTo>
                    <a:cubicBezTo>
                      <a:pt x="87" y="49"/>
                      <a:pt x="86" y="49"/>
                      <a:pt x="86" y="49"/>
                    </a:cubicBezTo>
                    <a:cubicBezTo>
                      <a:pt x="87" y="50"/>
                      <a:pt x="88" y="50"/>
                      <a:pt x="90" y="50"/>
                    </a:cubicBezTo>
                    <a:moveTo>
                      <a:pt x="84" y="49"/>
                    </a:moveTo>
                    <a:cubicBezTo>
                      <a:pt x="83" y="49"/>
                      <a:pt x="82" y="49"/>
                      <a:pt x="81" y="48"/>
                    </a:cubicBezTo>
                    <a:cubicBezTo>
                      <a:pt x="82" y="49"/>
                      <a:pt x="83" y="49"/>
                      <a:pt x="84" y="49"/>
                    </a:cubicBezTo>
                    <a:moveTo>
                      <a:pt x="98" y="15"/>
                    </a:moveTo>
                    <a:cubicBezTo>
                      <a:pt x="95" y="14"/>
                      <a:pt x="91" y="13"/>
                      <a:pt x="88" y="13"/>
                    </a:cubicBezTo>
                    <a:cubicBezTo>
                      <a:pt x="89" y="13"/>
                      <a:pt x="89" y="13"/>
                      <a:pt x="90" y="13"/>
                    </a:cubicBezTo>
                    <a:cubicBezTo>
                      <a:pt x="91" y="13"/>
                      <a:pt x="92" y="14"/>
                      <a:pt x="94" y="14"/>
                    </a:cubicBezTo>
                    <a:cubicBezTo>
                      <a:pt x="94" y="14"/>
                      <a:pt x="95" y="14"/>
                      <a:pt x="96" y="15"/>
                    </a:cubicBezTo>
                    <a:cubicBezTo>
                      <a:pt x="96" y="15"/>
                      <a:pt x="97" y="15"/>
                      <a:pt x="98" y="15"/>
                    </a:cubicBezTo>
                    <a:moveTo>
                      <a:pt x="88" y="13"/>
                    </a:moveTo>
                    <a:cubicBezTo>
                      <a:pt x="87" y="12"/>
                      <a:pt x="86" y="12"/>
                      <a:pt x="84" y="12"/>
                    </a:cubicBezTo>
                    <a:cubicBezTo>
                      <a:pt x="85" y="12"/>
                      <a:pt x="86" y="12"/>
                      <a:pt x="87" y="13"/>
                    </a:cubicBezTo>
                    <a:cubicBezTo>
                      <a:pt x="88" y="13"/>
                      <a:pt x="88" y="13"/>
                      <a:pt x="88" y="13"/>
                    </a:cubicBezTo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2"/>
                    </a:cubicBezTo>
                    <a:moveTo>
                      <a:pt x="83" y="12"/>
                    </a:moveTo>
                    <a:cubicBezTo>
                      <a:pt x="82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2" y="12"/>
                      <a:pt x="82" y="12"/>
                      <a:pt x="83" y="12"/>
                    </a:cubicBezTo>
                    <a:moveTo>
                      <a:pt x="64" y="11"/>
                    </a:moveTo>
                    <a:cubicBezTo>
                      <a:pt x="65" y="11"/>
                      <a:pt x="65" y="11"/>
                      <a:pt x="66" y="11"/>
                    </a:cubicBezTo>
                    <a:cubicBezTo>
                      <a:pt x="67" y="11"/>
                      <a:pt x="67" y="11"/>
                      <a:pt x="67" y="11"/>
                    </a:cubicBezTo>
                    <a:cubicBezTo>
                      <a:pt x="66" y="11"/>
                      <a:pt x="65" y="11"/>
                      <a:pt x="64" y="11"/>
                    </a:cubicBezTo>
                    <a:moveTo>
                      <a:pt x="72" y="11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11"/>
                      <a:pt x="72" y="11"/>
                      <a:pt x="72" y="11"/>
                    </a:cubicBezTo>
                    <a:moveTo>
                      <a:pt x="14" y="0"/>
                    </a:moveTo>
                    <a:cubicBezTo>
                      <a:pt x="6" y="0"/>
                      <a:pt x="1" y="3"/>
                      <a:pt x="1" y="3"/>
                    </a:cubicBezTo>
                    <a:cubicBezTo>
                      <a:pt x="1" y="3"/>
                      <a:pt x="3" y="2"/>
                      <a:pt x="6" y="2"/>
                    </a:cubicBezTo>
                    <a:cubicBezTo>
                      <a:pt x="10" y="2"/>
                      <a:pt x="15" y="3"/>
                      <a:pt x="20" y="6"/>
                    </a:cubicBezTo>
                    <a:cubicBezTo>
                      <a:pt x="27" y="11"/>
                      <a:pt x="31" y="12"/>
                      <a:pt x="33" y="12"/>
                    </a:cubicBezTo>
                    <a:cubicBezTo>
                      <a:pt x="31" y="12"/>
                      <a:pt x="25" y="11"/>
                      <a:pt x="19" y="8"/>
                    </a:cubicBezTo>
                    <a:cubicBezTo>
                      <a:pt x="14" y="6"/>
                      <a:pt x="6" y="6"/>
                      <a:pt x="2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6"/>
                      <a:pt x="14" y="9"/>
                      <a:pt x="19" y="12"/>
                    </a:cubicBezTo>
                    <a:cubicBezTo>
                      <a:pt x="23" y="15"/>
                      <a:pt x="31" y="15"/>
                      <a:pt x="31" y="15"/>
                    </a:cubicBezTo>
                    <a:cubicBezTo>
                      <a:pt x="31" y="15"/>
                      <a:pt x="30" y="16"/>
                      <a:pt x="28" y="16"/>
                    </a:cubicBezTo>
                    <a:cubicBezTo>
                      <a:pt x="25" y="16"/>
                      <a:pt x="16" y="15"/>
                      <a:pt x="5" y="9"/>
                    </a:cubicBezTo>
                    <a:cubicBezTo>
                      <a:pt x="13" y="17"/>
                      <a:pt x="24" y="21"/>
                      <a:pt x="24" y="21"/>
                    </a:cubicBezTo>
                    <a:cubicBezTo>
                      <a:pt x="24" y="21"/>
                      <a:pt x="8" y="19"/>
                      <a:pt x="1" y="13"/>
                    </a:cubicBezTo>
                    <a:cubicBezTo>
                      <a:pt x="10" y="25"/>
                      <a:pt x="31" y="27"/>
                      <a:pt x="36" y="28"/>
                    </a:cubicBezTo>
                    <a:cubicBezTo>
                      <a:pt x="47" y="30"/>
                      <a:pt x="52" y="40"/>
                      <a:pt x="74" y="46"/>
                    </a:cubicBezTo>
                    <a:cubicBezTo>
                      <a:pt x="74" y="46"/>
                      <a:pt x="74" y="46"/>
                      <a:pt x="74" y="46"/>
                    </a:cubicBezTo>
                    <a:cubicBezTo>
                      <a:pt x="75" y="48"/>
                      <a:pt x="77" y="50"/>
                      <a:pt x="79" y="51"/>
                    </a:cubicBezTo>
                    <a:cubicBezTo>
                      <a:pt x="79" y="52"/>
                      <a:pt x="80" y="52"/>
                      <a:pt x="81" y="53"/>
                    </a:cubicBezTo>
                    <a:cubicBezTo>
                      <a:pt x="82" y="54"/>
                      <a:pt x="84" y="55"/>
                      <a:pt x="86" y="56"/>
                    </a:cubicBezTo>
                    <a:cubicBezTo>
                      <a:pt x="86" y="56"/>
                      <a:pt x="87" y="56"/>
                      <a:pt x="88" y="56"/>
                    </a:cubicBezTo>
                    <a:cubicBezTo>
                      <a:pt x="89" y="57"/>
                      <a:pt x="90" y="57"/>
                      <a:pt x="92" y="57"/>
                    </a:cubicBezTo>
                    <a:cubicBezTo>
                      <a:pt x="92" y="57"/>
                      <a:pt x="92" y="57"/>
                      <a:pt x="92" y="57"/>
                    </a:cubicBezTo>
                    <a:cubicBezTo>
                      <a:pt x="93" y="57"/>
                      <a:pt x="93" y="57"/>
                      <a:pt x="94" y="57"/>
                    </a:cubicBezTo>
                    <a:cubicBezTo>
                      <a:pt x="95" y="57"/>
                      <a:pt x="97" y="57"/>
                      <a:pt x="98" y="56"/>
                    </a:cubicBezTo>
                    <a:cubicBezTo>
                      <a:pt x="99" y="56"/>
                      <a:pt x="99" y="56"/>
                      <a:pt x="100" y="56"/>
                    </a:cubicBezTo>
                    <a:cubicBezTo>
                      <a:pt x="102" y="55"/>
                      <a:pt x="105" y="53"/>
                      <a:pt x="107" y="51"/>
                    </a:cubicBezTo>
                    <a:cubicBezTo>
                      <a:pt x="120" y="51"/>
                      <a:pt x="128" y="48"/>
                      <a:pt x="135" y="48"/>
                    </a:cubicBezTo>
                    <a:cubicBezTo>
                      <a:pt x="137" y="48"/>
                      <a:pt x="139" y="48"/>
                      <a:pt x="140" y="49"/>
                    </a:cubicBezTo>
                    <a:cubicBezTo>
                      <a:pt x="141" y="49"/>
                      <a:pt x="141" y="49"/>
                      <a:pt x="141" y="49"/>
                    </a:cubicBezTo>
                    <a:cubicBezTo>
                      <a:pt x="141" y="49"/>
                      <a:pt x="142" y="49"/>
                      <a:pt x="143" y="49"/>
                    </a:cubicBezTo>
                    <a:cubicBezTo>
                      <a:pt x="143" y="49"/>
                      <a:pt x="143" y="49"/>
                      <a:pt x="143" y="49"/>
                    </a:cubicBezTo>
                    <a:cubicBezTo>
                      <a:pt x="143" y="49"/>
                      <a:pt x="144" y="49"/>
                      <a:pt x="144" y="49"/>
                    </a:cubicBezTo>
                    <a:cubicBezTo>
                      <a:pt x="145" y="49"/>
                      <a:pt x="145" y="49"/>
                      <a:pt x="146" y="50"/>
                    </a:cubicBezTo>
                    <a:cubicBezTo>
                      <a:pt x="147" y="50"/>
                      <a:pt x="147" y="50"/>
                      <a:pt x="148" y="50"/>
                    </a:cubicBezTo>
                    <a:cubicBezTo>
                      <a:pt x="149" y="50"/>
                      <a:pt x="149" y="50"/>
                      <a:pt x="150" y="50"/>
                    </a:cubicBezTo>
                    <a:cubicBezTo>
                      <a:pt x="150" y="50"/>
                      <a:pt x="151" y="50"/>
                      <a:pt x="152" y="50"/>
                    </a:cubicBezTo>
                    <a:cubicBezTo>
                      <a:pt x="152" y="50"/>
                      <a:pt x="152" y="50"/>
                      <a:pt x="153" y="50"/>
                    </a:cubicBezTo>
                    <a:cubicBezTo>
                      <a:pt x="153" y="50"/>
                      <a:pt x="153" y="50"/>
                      <a:pt x="153" y="50"/>
                    </a:cubicBezTo>
                    <a:cubicBezTo>
                      <a:pt x="153" y="50"/>
                      <a:pt x="154" y="50"/>
                      <a:pt x="154" y="50"/>
                    </a:cubicBezTo>
                    <a:cubicBezTo>
                      <a:pt x="155" y="50"/>
                      <a:pt x="155" y="50"/>
                      <a:pt x="156" y="50"/>
                    </a:cubicBezTo>
                    <a:cubicBezTo>
                      <a:pt x="156" y="50"/>
                      <a:pt x="156" y="50"/>
                      <a:pt x="157" y="50"/>
                    </a:cubicBezTo>
                    <a:cubicBezTo>
                      <a:pt x="158" y="49"/>
                      <a:pt x="158" y="49"/>
                      <a:pt x="158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60" y="48"/>
                      <a:pt x="160" y="48"/>
                      <a:pt x="160" y="48"/>
                    </a:cubicBezTo>
                    <a:cubicBezTo>
                      <a:pt x="160" y="48"/>
                      <a:pt x="160" y="48"/>
                      <a:pt x="160" y="48"/>
                    </a:cubicBezTo>
                    <a:cubicBezTo>
                      <a:pt x="160" y="48"/>
                      <a:pt x="160" y="47"/>
                      <a:pt x="160" y="47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159" y="45"/>
                      <a:pt x="159" y="45"/>
                      <a:pt x="159" y="45"/>
                    </a:cubicBezTo>
                    <a:cubicBezTo>
                      <a:pt x="159" y="44"/>
                      <a:pt x="159" y="44"/>
                      <a:pt x="159" y="44"/>
                    </a:cubicBezTo>
                    <a:cubicBezTo>
                      <a:pt x="158" y="44"/>
                      <a:pt x="158" y="44"/>
                      <a:pt x="158" y="44"/>
                    </a:cubicBezTo>
                    <a:cubicBezTo>
                      <a:pt x="157" y="43"/>
                      <a:pt x="157" y="43"/>
                      <a:pt x="157" y="43"/>
                    </a:cubicBezTo>
                    <a:cubicBezTo>
                      <a:pt x="156" y="43"/>
                      <a:pt x="156" y="43"/>
                      <a:pt x="156" y="43"/>
                    </a:cubicBezTo>
                    <a:cubicBezTo>
                      <a:pt x="156" y="43"/>
                      <a:pt x="156" y="42"/>
                      <a:pt x="155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42"/>
                      <a:pt x="153" y="41"/>
                      <a:pt x="153" y="41"/>
                    </a:cubicBezTo>
                    <a:cubicBezTo>
                      <a:pt x="153" y="41"/>
                      <a:pt x="152" y="41"/>
                      <a:pt x="152" y="41"/>
                    </a:cubicBezTo>
                    <a:cubicBezTo>
                      <a:pt x="151" y="41"/>
                      <a:pt x="151" y="40"/>
                      <a:pt x="150" y="40"/>
                    </a:cubicBezTo>
                    <a:cubicBezTo>
                      <a:pt x="150" y="40"/>
                      <a:pt x="150" y="40"/>
                      <a:pt x="149" y="40"/>
                    </a:cubicBezTo>
                    <a:cubicBezTo>
                      <a:pt x="149" y="40"/>
                      <a:pt x="148" y="40"/>
                      <a:pt x="148" y="39"/>
                    </a:cubicBezTo>
                    <a:cubicBezTo>
                      <a:pt x="147" y="39"/>
                      <a:pt x="147" y="39"/>
                      <a:pt x="146" y="39"/>
                    </a:cubicBezTo>
                    <a:cubicBezTo>
                      <a:pt x="145" y="39"/>
                      <a:pt x="145" y="39"/>
                      <a:pt x="145" y="39"/>
                    </a:cubicBezTo>
                    <a:cubicBezTo>
                      <a:pt x="145" y="39"/>
                      <a:pt x="145" y="39"/>
                      <a:pt x="145" y="39"/>
                    </a:cubicBezTo>
                    <a:cubicBezTo>
                      <a:pt x="145" y="39"/>
                      <a:pt x="144" y="39"/>
                      <a:pt x="144" y="39"/>
                    </a:cubicBezTo>
                    <a:cubicBezTo>
                      <a:pt x="143" y="38"/>
                      <a:pt x="143" y="38"/>
                      <a:pt x="143" y="38"/>
                    </a:cubicBezTo>
                    <a:cubicBezTo>
                      <a:pt x="136" y="37"/>
                      <a:pt x="125" y="26"/>
                      <a:pt x="108" y="19"/>
                    </a:cubicBezTo>
                    <a:cubicBezTo>
                      <a:pt x="105" y="18"/>
                      <a:pt x="102" y="17"/>
                      <a:pt x="99" y="16"/>
                    </a:cubicBezTo>
                    <a:cubicBezTo>
                      <a:pt x="100" y="16"/>
                      <a:pt x="100" y="16"/>
                      <a:pt x="100" y="16"/>
                    </a:cubicBezTo>
                    <a:cubicBezTo>
                      <a:pt x="100" y="16"/>
                      <a:pt x="101" y="16"/>
                      <a:pt x="102" y="17"/>
                    </a:cubicBezTo>
                    <a:cubicBezTo>
                      <a:pt x="104" y="17"/>
                      <a:pt x="106" y="18"/>
                      <a:pt x="108" y="19"/>
                    </a:cubicBezTo>
                    <a:cubicBezTo>
                      <a:pt x="107" y="7"/>
                      <a:pt x="107" y="4"/>
                      <a:pt x="100" y="3"/>
                    </a:cubicBezTo>
                    <a:cubicBezTo>
                      <a:pt x="99" y="3"/>
                      <a:pt x="98" y="3"/>
                      <a:pt x="97" y="2"/>
                    </a:cubicBezTo>
                    <a:cubicBezTo>
                      <a:pt x="96" y="2"/>
                      <a:pt x="95" y="2"/>
                      <a:pt x="94" y="2"/>
                    </a:cubicBezTo>
                    <a:cubicBezTo>
                      <a:pt x="93" y="2"/>
                      <a:pt x="93" y="2"/>
                      <a:pt x="92" y="2"/>
                    </a:cubicBezTo>
                    <a:cubicBezTo>
                      <a:pt x="92" y="2"/>
                      <a:pt x="92" y="2"/>
                      <a:pt x="91" y="2"/>
                    </a:cubicBezTo>
                    <a:cubicBezTo>
                      <a:pt x="90" y="2"/>
                      <a:pt x="89" y="1"/>
                      <a:pt x="88" y="1"/>
                    </a:cubicBezTo>
                    <a:cubicBezTo>
                      <a:pt x="87" y="1"/>
                      <a:pt x="86" y="2"/>
                      <a:pt x="86" y="2"/>
                    </a:cubicBezTo>
                    <a:cubicBezTo>
                      <a:pt x="84" y="2"/>
                      <a:pt x="83" y="2"/>
                      <a:pt x="82" y="2"/>
                    </a:cubicBezTo>
                    <a:cubicBezTo>
                      <a:pt x="81" y="2"/>
                      <a:pt x="81" y="2"/>
                      <a:pt x="80" y="2"/>
                    </a:cubicBezTo>
                    <a:cubicBezTo>
                      <a:pt x="79" y="2"/>
                      <a:pt x="78" y="2"/>
                      <a:pt x="76" y="3"/>
                    </a:cubicBezTo>
                    <a:cubicBezTo>
                      <a:pt x="76" y="3"/>
                      <a:pt x="75" y="3"/>
                      <a:pt x="74" y="3"/>
                    </a:cubicBezTo>
                    <a:cubicBezTo>
                      <a:pt x="73" y="3"/>
                      <a:pt x="72" y="3"/>
                      <a:pt x="71" y="4"/>
                    </a:cubicBezTo>
                    <a:cubicBezTo>
                      <a:pt x="70" y="4"/>
                      <a:pt x="69" y="4"/>
                      <a:pt x="69" y="4"/>
                    </a:cubicBezTo>
                    <a:cubicBezTo>
                      <a:pt x="67" y="4"/>
                      <a:pt x="66" y="4"/>
                      <a:pt x="65" y="5"/>
                    </a:cubicBezTo>
                    <a:cubicBezTo>
                      <a:pt x="64" y="5"/>
                      <a:pt x="64" y="5"/>
                      <a:pt x="63" y="5"/>
                    </a:cubicBezTo>
                    <a:cubicBezTo>
                      <a:pt x="62" y="5"/>
                      <a:pt x="60" y="6"/>
                      <a:pt x="59" y="6"/>
                    </a:cubicBezTo>
                    <a:cubicBezTo>
                      <a:pt x="58" y="6"/>
                      <a:pt x="57" y="6"/>
                      <a:pt x="57" y="6"/>
                    </a:cubicBezTo>
                    <a:cubicBezTo>
                      <a:pt x="56" y="6"/>
                      <a:pt x="54" y="7"/>
                      <a:pt x="53" y="7"/>
                    </a:cubicBezTo>
                    <a:cubicBezTo>
                      <a:pt x="52" y="7"/>
                      <a:pt x="52" y="7"/>
                      <a:pt x="51" y="7"/>
                    </a:cubicBezTo>
                    <a:cubicBezTo>
                      <a:pt x="48" y="8"/>
                      <a:pt x="45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1" y="8"/>
                      <a:pt x="39" y="7"/>
                      <a:pt x="37" y="6"/>
                    </a:cubicBezTo>
                    <a:cubicBezTo>
                      <a:pt x="27" y="1"/>
                      <a:pt x="20" y="0"/>
                      <a:pt x="14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9"/>
              <p:cNvSpPr/>
              <p:nvPr/>
            </p:nvSpPr>
            <p:spPr>
              <a:xfrm>
                <a:off x="8046239" y="1832512"/>
                <a:ext cx="41769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80" h="29" extrusionOk="0">
                    <a:moveTo>
                      <a:pt x="52" y="26"/>
                    </a:moveTo>
                    <a:cubicBezTo>
                      <a:pt x="51" y="26"/>
                      <a:pt x="50" y="26"/>
                      <a:pt x="49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9" y="26"/>
                      <a:pt x="51" y="26"/>
                      <a:pt x="52" y="26"/>
                    </a:cubicBezTo>
                    <a:moveTo>
                      <a:pt x="48" y="26"/>
                    </a:moveTo>
                    <a:cubicBezTo>
                      <a:pt x="47" y="26"/>
                      <a:pt x="47" y="26"/>
                      <a:pt x="46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4" y="25"/>
                    </a:cubicBezTo>
                    <a:cubicBezTo>
                      <a:pt x="45" y="25"/>
                      <a:pt x="47" y="25"/>
                      <a:pt x="48" y="26"/>
                    </a:cubicBezTo>
                    <a:moveTo>
                      <a:pt x="42" y="25"/>
                    </a:moveTo>
                    <a:cubicBezTo>
                      <a:pt x="42" y="25"/>
                      <a:pt x="41" y="25"/>
                      <a:pt x="41" y="25"/>
                    </a:cubicBezTo>
                    <a:cubicBezTo>
                      <a:pt x="41" y="25"/>
                      <a:pt x="42" y="25"/>
                      <a:pt x="42" y="25"/>
                    </a:cubicBezTo>
                    <a:moveTo>
                      <a:pt x="48" y="8"/>
                    </a:moveTo>
                    <a:cubicBezTo>
                      <a:pt x="47" y="7"/>
                      <a:pt x="46" y="7"/>
                      <a:pt x="44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5" y="7"/>
                      <a:pt x="46" y="7"/>
                      <a:pt x="46" y="7"/>
                    </a:cubicBezTo>
                    <a:cubicBezTo>
                      <a:pt x="47" y="7"/>
                      <a:pt x="47" y="7"/>
                      <a:pt x="48" y="7"/>
                    </a:cubicBezTo>
                    <a:cubicBezTo>
                      <a:pt x="48" y="8"/>
                      <a:pt x="48" y="8"/>
                      <a:pt x="48" y="8"/>
                    </a:cubicBezTo>
                    <a:moveTo>
                      <a:pt x="42" y="6"/>
                    </a:moveTo>
                    <a:cubicBezTo>
                      <a:pt x="41" y="6"/>
                      <a:pt x="40" y="6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1" y="6"/>
                      <a:pt x="41" y="6"/>
                      <a:pt x="42" y="6"/>
                    </a:cubicBezTo>
                    <a:moveTo>
                      <a:pt x="32" y="6"/>
                    </a:moveTo>
                    <a:cubicBezTo>
                      <a:pt x="32" y="6"/>
                      <a:pt x="32" y="6"/>
                      <a:pt x="32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3" y="6"/>
                      <a:pt x="32" y="6"/>
                      <a:pt x="32" y="6"/>
                    </a:cubicBezTo>
                    <a:moveTo>
                      <a:pt x="39" y="6"/>
                    </a:moveTo>
                    <a:cubicBezTo>
                      <a:pt x="38" y="6"/>
                      <a:pt x="37" y="6"/>
                      <a:pt x="36" y="6"/>
                    </a:cubicBezTo>
                    <a:cubicBezTo>
                      <a:pt x="36" y="6"/>
                      <a:pt x="37" y="6"/>
                      <a:pt x="37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9" y="6"/>
                      <a:pt x="39" y="6"/>
                      <a:pt x="39" y="6"/>
                    </a:cubicBezTo>
                    <a:moveTo>
                      <a:pt x="33" y="6"/>
                    </a:moveTo>
                    <a:cubicBezTo>
                      <a:pt x="34" y="6"/>
                      <a:pt x="34" y="6"/>
                      <a:pt x="34" y="6"/>
                    </a:cubicBezTo>
                    <a:cubicBezTo>
                      <a:pt x="34" y="6"/>
                      <a:pt x="35" y="6"/>
                      <a:pt x="35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4" y="6"/>
                      <a:pt x="34" y="6"/>
                      <a:pt x="33" y="6"/>
                    </a:cubicBezTo>
                    <a:moveTo>
                      <a:pt x="6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4" y="1"/>
                      <a:pt x="7" y="2"/>
                      <a:pt x="9" y="3"/>
                    </a:cubicBezTo>
                    <a:cubicBezTo>
                      <a:pt x="13" y="6"/>
                      <a:pt x="15" y="6"/>
                      <a:pt x="16" y="6"/>
                    </a:cubicBezTo>
                    <a:cubicBezTo>
                      <a:pt x="15" y="6"/>
                      <a:pt x="12" y="6"/>
                      <a:pt x="9" y="4"/>
                    </a:cubicBezTo>
                    <a:cubicBezTo>
                      <a:pt x="7" y="3"/>
                      <a:pt x="3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7" y="4"/>
                      <a:pt x="9" y="6"/>
                    </a:cubicBezTo>
                    <a:cubicBezTo>
                      <a:pt x="11" y="8"/>
                      <a:pt x="15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2" y="8"/>
                      <a:pt x="8" y="8"/>
                      <a:pt x="2" y="5"/>
                    </a:cubicBezTo>
                    <a:cubicBezTo>
                      <a:pt x="6" y="9"/>
                      <a:pt x="11" y="11"/>
                      <a:pt x="11" y="11"/>
                    </a:cubicBezTo>
                    <a:cubicBezTo>
                      <a:pt x="11" y="11"/>
                      <a:pt x="4" y="9"/>
                      <a:pt x="0" y="7"/>
                    </a:cubicBezTo>
                    <a:cubicBezTo>
                      <a:pt x="4" y="13"/>
                      <a:pt x="15" y="14"/>
                      <a:pt x="17" y="14"/>
                    </a:cubicBezTo>
                    <a:cubicBezTo>
                      <a:pt x="23" y="15"/>
                      <a:pt x="25" y="20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4"/>
                      <a:pt x="37" y="24"/>
                      <a:pt x="36" y="23"/>
                    </a:cubicBezTo>
                    <a:cubicBezTo>
                      <a:pt x="37" y="24"/>
                      <a:pt x="38" y="25"/>
                      <a:pt x="39" y="26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1" y="27"/>
                      <a:pt x="42" y="28"/>
                      <a:pt x="42" y="28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44" y="29"/>
                      <a:pt x="45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7" y="29"/>
                      <a:pt x="48" y="29"/>
                      <a:pt x="49" y="28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51" y="28"/>
                      <a:pt x="52" y="27"/>
                      <a:pt x="53" y="26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60" y="26"/>
                      <a:pt x="64" y="24"/>
                      <a:pt x="67" y="24"/>
                    </a:cubicBezTo>
                    <a:cubicBezTo>
                      <a:pt x="68" y="24"/>
                      <a:pt x="69" y="24"/>
                      <a:pt x="70" y="25"/>
                    </a:cubicBezTo>
                    <a:cubicBezTo>
                      <a:pt x="70" y="25"/>
                      <a:pt x="70" y="25"/>
                      <a:pt x="70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3" y="25"/>
                      <a:pt x="73" y="25"/>
                      <a:pt x="74" y="25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8" y="25"/>
                      <a:pt x="78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3"/>
                      <a:pt x="79" y="23"/>
                      <a:pt x="79" y="23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9" y="22"/>
                      <a:pt x="78" y="22"/>
                      <a:pt x="78" y="21"/>
                    </a:cubicBezTo>
                    <a:cubicBezTo>
                      <a:pt x="77" y="21"/>
                      <a:pt x="77" y="21"/>
                      <a:pt x="77" y="21"/>
                    </a:cubicBezTo>
                    <a:cubicBezTo>
                      <a:pt x="77" y="21"/>
                      <a:pt x="76" y="21"/>
                      <a:pt x="75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4" y="20"/>
                      <a:pt x="73" y="20"/>
                      <a:pt x="73" y="20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68" y="19"/>
                      <a:pt x="62" y="13"/>
                      <a:pt x="53" y="10"/>
                    </a:cubicBezTo>
                    <a:cubicBezTo>
                      <a:pt x="52" y="9"/>
                      <a:pt x="51" y="8"/>
                      <a:pt x="49" y="8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50" y="8"/>
                      <a:pt x="50" y="8"/>
                      <a:pt x="51" y="8"/>
                    </a:cubicBezTo>
                    <a:cubicBezTo>
                      <a:pt x="52" y="9"/>
                      <a:pt x="53" y="9"/>
                      <a:pt x="53" y="10"/>
                    </a:cubicBezTo>
                    <a:cubicBezTo>
                      <a:pt x="53" y="4"/>
                      <a:pt x="53" y="2"/>
                      <a:pt x="49" y="2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8" y="1"/>
                      <a:pt x="47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5" y="1"/>
                      <a:pt x="44" y="1"/>
                      <a:pt x="43" y="1"/>
                    </a:cubicBezTo>
                    <a:cubicBezTo>
                      <a:pt x="43" y="1"/>
                      <a:pt x="43" y="1"/>
                      <a:pt x="42" y="1"/>
                    </a:cubicBezTo>
                    <a:cubicBezTo>
                      <a:pt x="42" y="1"/>
                      <a:pt x="41" y="1"/>
                      <a:pt x="41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1"/>
                      <a:pt x="37" y="2"/>
                      <a:pt x="37" y="2"/>
                    </a:cubicBezTo>
                    <a:cubicBezTo>
                      <a:pt x="36" y="2"/>
                      <a:pt x="36" y="2"/>
                      <a:pt x="35" y="2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3" y="2"/>
                      <a:pt x="33" y="2"/>
                      <a:pt x="32" y="2"/>
                    </a:cubicBezTo>
                    <a:cubicBezTo>
                      <a:pt x="32" y="3"/>
                      <a:pt x="31" y="3"/>
                      <a:pt x="31" y="3"/>
                    </a:cubicBezTo>
                    <a:cubicBezTo>
                      <a:pt x="30" y="3"/>
                      <a:pt x="30" y="3"/>
                      <a:pt x="29" y="3"/>
                    </a:cubicBezTo>
                    <a:cubicBezTo>
                      <a:pt x="29" y="3"/>
                      <a:pt x="28" y="3"/>
                      <a:pt x="28" y="3"/>
                    </a:cubicBezTo>
                    <a:cubicBezTo>
                      <a:pt x="27" y="3"/>
                      <a:pt x="27" y="3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3" y="4"/>
                      <a:pt x="22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4"/>
                      <a:pt x="19" y="4"/>
                      <a:pt x="18" y="3"/>
                    </a:cubicBezTo>
                    <a:cubicBezTo>
                      <a:pt x="13" y="1"/>
                      <a:pt x="9" y="0"/>
                      <a:pt x="6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9"/>
              <p:cNvSpPr/>
              <p:nvPr/>
            </p:nvSpPr>
            <p:spPr>
              <a:xfrm>
                <a:off x="8123809" y="1853993"/>
                <a:ext cx="89505" cy="29834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7" extrusionOk="0">
                    <a:moveTo>
                      <a:pt x="95" y="50"/>
                    </a:moveTo>
                    <a:cubicBezTo>
                      <a:pt x="94" y="50"/>
                      <a:pt x="92" y="50"/>
                      <a:pt x="91" y="50"/>
                    </a:cubicBezTo>
                    <a:cubicBezTo>
                      <a:pt x="92" y="50"/>
                      <a:pt x="93" y="50"/>
                      <a:pt x="95" y="50"/>
                    </a:cubicBezTo>
                    <a:cubicBezTo>
                      <a:pt x="95" y="50"/>
                      <a:pt x="95" y="50"/>
                      <a:pt x="95" y="50"/>
                    </a:cubicBezTo>
                    <a:moveTo>
                      <a:pt x="90" y="50"/>
                    </a:moveTo>
                    <a:cubicBezTo>
                      <a:pt x="90" y="50"/>
                      <a:pt x="90" y="50"/>
                      <a:pt x="89" y="50"/>
                    </a:cubicBezTo>
                    <a:cubicBezTo>
                      <a:pt x="90" y="50"/>
                      <a:pt x="90" y="50"/>
                      <a:pt x="90" y="50"/>
                    </a:cubicBezTo>
                    <a:moveTo>
                      <a:pt x="96" y="50"/>
                    </a:moveTo>
                    <a:cubicBezTo>
                      <a:pt x="98" y="50"/>
                      <a:pt x="99" y="50"/>
                      <a:pt x="100" y="50"/>
                    </a:cubicBezTo>
                    <a:cubicBezTo>
                      <a:pt x="99" y="50"/>
                      <a:pt x="99" y="50"/>
                      <a:pt x="98" y="50"/>
                    </a:cubicBezTo>
                    <a:cubicBezTo>
                      <a:pt x="97" y="50"/>
                      <a:pt x="97" y="50"/>
                      <a:pt x="96" y="50"/>
                    </a:cubicBezTo>
                    <a:cubicBezTo>
                      <a:pt x="96" y="50"/>
                      <a:pt x="96" y="50"/>
                      <a:pt x="96" y="50"/>
                    </a:cubicBezTo>
                    <a:moveTo>
                      <a:pt x="102" y="50"/>
                    </a:moveTo>
                    <a:cubicBezTo>
                      <a:pt x="104" y="50"/>
                      <a:pt x="105" y="50"/>
                      <a:pt x="107" y="49"/>
                    </a:cubicBezTo>
                    <a:cubicBezTo>
                      <a:pt x="106" y="50"/>
                      <a:pt x="105" y="50"/>
                      <a:pt x="104" y="50"/>
                    </a:cubicBezTo>
                    <a:cubicBezTo>
                      <a:pt x="104" y="50"/>
                      <a:pt x="103" y="50"/>
                      <a:pt x="102" y="50"/>
                    </a:cubicBezTo>
                    <a:cubicBezTo>
                      <a:pt x="102" y="50"/>
                      <a:pt x="102" y="50"/>
                      <a:pt x="102" y="50"/>
                    </a:cubicBezTo>
                    <a:moveTo>
                      <a:pt x="108" y="49"/>
                    </a:moveTo>
                    <a:cubicBezTo>
                      <a:pt x="110" y="49"/>
                      <a:pt x="111" y="49"/>
                      <a:pt x="112" y="49"/>
                    </a:cubicBezTo>
                    <a:cubicBezTo>
                      <a:pt x="112" y="49"/>
                      <a:pt x="111" y="49"/>
                      <a:pt x="111" y="49"/>
                    </a:cubicBezTo>
                    <a:cubicBezTo>
                      <a:pt x="110" y="49"/>
                      <a:pt x="109" y="49"/>
                      <a:pt x="109" y="49"/>
                    </a:cubicBezTo>
                    <a:cubicBezTo>
                      <a:pt x="108" y="49"/>
                      <a:pt x="108" y="49"/>
                      <a:pt x="108" y="49"/>
                    </a:cubicBezTo>
                    <a:moveTo>
                      <a:pt x="59" y="17"/>
                    </a:moveTo>
                    <a:cubicBezTo>
                      <a:pt x="59" y="17"/>
                      <a:pt x="59" y="17"/>
                      <a:pt x="59" y="17"/>
                    </a:cubicBezTo>
                    <a:cubicBezTo>
                      <a:pt x="59" y="17"/>
                      <a:pt x="59" y="17"/>
                      <a:pt x="59" y="17"/>
                    </a:cubicBezTo>
                    <a:moveTo>
                      <a:pt x="66" y="15"/>
                    </a:moveTo>
                    <a:cubicBezTo>
                      <a:pt x="67" y="15"/>
                      <a:pt x="67" y="15"/>
                      <a:pt x="68" y="15"/>
                    </a:cubicBezTo>
                    <a:cubicBezTo>
                      <a:pt x="69" y="14"/>
                      <a:pt x="69" y="14"/>
                      <a:pt x="69" y="14"/>
                    </a:cubicBezTo>
                    <a:cubicBezTo>
                      <a:pt x="68" y="15"/>
                      <a:pt x="67" y="15"/>
                      <a:pt x="66" y="15"/>
                    </a:cubicBezTo>
                    <a:moveTo>
                      <a:pt x="73" y="13"/>
                    </a:moveTo>
                    <a:cubicBezTo>
                      <a:pt x="73" y="13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3" y="13"/>
                    </a:cubicBezTo>
                    <a:moveTo>
                      <a:pt x="107" y="13"/>
                    </a:moveTo>
                    <a:cubicBezTo>
                      <a:pt x="106" y="13"/>
                      <a:pt x="104" y="13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3"/>
                      <a:pt x="105" y="13"/>
                      <a:pt x="106" y="13"/>
                    </a:cubicBezTo>
                    <a:cubicBezTo>
                      <a:pt x="107" y="13"/>
                      <a:pt x="107" y="13"/>
                      <a:pt x="107" y="13"/>
                    </a:cubicBezTo>
                    <a:moveTo>
                      <a:pt x="80" y="13"/>
                    </a:moveTo>
                    <a:cubicBezTo>
                      <a:pt x="80" y="12"/>
                      <a:pt x="80" y="12"/>
                      <a:pt x="80" y="12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80" y="13"/>
                      <a:pt x="80" y="13"/>
                      <a:pt x="80" y="13"/>
                    </a:cubicBezTo>
                    <a:moveTo>
                      <a:pt x="101" y="13"/>
                    </a:moveTo>
                    <a:cubicBezTo>
                      <a:pt x="100" y="12"/>
                      <a:pt x="98" y="12"/>
                      <a:pt x="97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8" y="12"/>
                      <a:pt x="99" y="12"/>
                      <a:pt x="100" y="12"/>
                    </a:cubicBezTo>
                    <a:cubicBezTo>
                      <a:pt x="100" y="12"/>
                      <a:pt x="101" y="12"/>
                      <a:pt x="101" y="13"/>
                    </a:cubicBezTo>
                    <a:moveTo>
                      <a:pt x="83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5" y="12"/>
                      <a:pt x="84" y="12"/>
                      <a:pt x="83" y="12"/>
                    </a:cubicBezTo>
                    <a:moveTo>
                      <a:pt x="86" y="12"/>
                    </a:moveTo>
                    <a:cubicBezTo>
                      <a:pt x="86" y="12"/>
                      <a:pt x="86" y="12"/>
                      <a:pt x="86" y="12"/>
                    </a:cubicBezTo>
                    <a:cubicBezTo>
                      <a:pt x="86" y="12"/>
                      <a:pt x="86" y="12"/>
                      <a:pt x="86" y="12"/>
                    </a:cubicBezTo>
                    <a:moveTo>
                      <a:pt x="96" y="12"/>
                    </a:moveTo>
                    <a:cubicBezTo>
                      <a:pt x="95" y="12"/>
                      <a:pt x="94" y="12"/>
                      <a:pt x="93" y="12"/>
                    </a:cubicBezTo>
                    <a:cubicBezTo>
                      <a:pt x="94" y="12"/>
                      <a:pt x="95" y="12"/>
                      <a:pt x="96" y="12"/>
                    </a:cubicBezTo>
                    <a:moveTo>
                      <a:pt x="93" y="12"/>
                    </a:moveTo>
                    <a:cubicBezTo>
                      <a:pt x="92" y="12"/>
                      <a:pt x="92" y="12"/>
                      <a:pt x="91" y="12"/>
                    </a:cubicBezTo>
                    <a:cubicBezTo>
                      <a:pt x="92" y="12"/>
                      <a:pt x="92" y="12"/>
                      <a:pt x="93" y="12"/>
                    </a:cubicBezTo>
                    <a:moveTo>
                      <a:pt x="87" y="12"/>
                    </a:moveTo>
                    <a:cubicBezTo>
                      <a:pt x="88" y="12"/>
                      <a:pt x="89" y="12"/>
                      <a:pt x="91" y="12"/>
                    </a:cubicBezTo>
                    <a:cubicBezTo>
                      <a:pt x="91" y="12"/>
                      <a:pt x="91" y="12"/>
                      <a:pt x="91" y="12"/>
                    </a:cubicBezTo>
                    <a:cubicBezTo>
                      <a:pt x="91" y="12"/>
                      <a:pt x="91" y="12"/>
                      <a:pt x="91" y="12"/>
                    </a:cubicBezTo>
                    <a:cubicBezTo>
                      <a:pt x="90" y="12"/>
                      <a:pt x="88" y="12"/>
                      <a:pt x="87" y="12"/>
                    </a:cubicBezTo>
                    <a:moveTo>
                      <a:pt x="100" y="0"/>
                    </a:moveTo>
                    <a:cubicBezTo>
                      <a:pt x="100" y="0"/>
                      <a:pt x="99" y="0"/>
                      <a:pt x="99" y="0"/>
                    </a:cubicBezTo>
                    <a:cubicBezTo>
                      <a:pt x="98" y="0"/>
                      <a:pt x="96" y="0"/>
                      <a:pt x="95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3" y="0"/>
                      <a:pt x="93" y="0"/>
                      <a:pt x="92" y="0"/>
                    </a:cubicBezTo>
                    <a:cubicBezTo>
                      <a:pt x="91" y="0"/>
                      <a:pt x="90" y="0"/>
                      <a:pt x="89" y="0"/>
                    </a:cubicBezTo>
                    <a:cubicBezTo>
                      <a:pt x="88" y="1"/>
                      <a:pt x="87" y="1"/>
                      <a:pt x="86" y="1"/>
                    </a:cubicBezTo>
                    <a:cubicBezTo>
                      <a:pt x="85" y="1"/>
                      <a:pt x="84" y="2"/>
                      <a:pt x="83" y="2"/>
                    </a:cubicBezTo>
                    <a:cubicBezTo>
                      <a:pt x="82" y="2"/>
                      <a:pt x="81" y="2"/>
                      <a:pt x="81" y="3"/>
                    </a:cubicBezTo>
                    <a:cubicBezTo>
                      <a:pt x="80" y="3"/>
                      <a:pt x="78" y="3"/>
                      <a:pt x="77" y="4"/>
                    </a:cubicBezTo>
                    <a:cubicBezTo>
                      <a:pt x="76" y="4"/>
                      <a:pt x="76" y="4"/>
                      <a:pt x="75" y="5"/>
                    </a:cubicBezTo>
                    <a:cubicBezTo>
                      <a:pt x="74" y="5"/>
                      <a:pt x="73" y="5"/>
                      <a:pt x="72" y="6"/>
                    </a:cubicBezTo>
                    <a:cubicBezTo>
                      <a:pt x="71" y="6"/>
                      <a:pt x="70" y="6"/>
                      <a:pt x="69" y="7"/>
                    </a:cubicBezTo>
                    <a:cubicBezTo>
                      <a:pt x="68" y="7"/>
                      <a:pt x="67" y="8"/>
                      <a:pt x="66" y="8"/>
                    </a:cubicBezTo>
                    <a:cubicBezTo>
                      <a:pt x="65" y="8"/>
                      <a:pt x="64" y="9"/>
                      <a:pt x="64" y="9"/>
                    </a:cubicBezTo>
                    <a:cubicBezTo>
                      <a:pt x="62" y="10"/>
                      <a:pt x="61" y="10"/>
                      <a:pt x="60" y="11"/>
                    </a:cubicBezTo>
                    <a:cubicBezTo>
                      <a:pt x="59" y="11"/>
                      <a:pt x="58" y="11"/>
                      <a:pt x="58" y="11"/>
                    </a:cubicBezTo>
                    <a:cubicBezTo>
                      <a:pt x="57" y="12"/>
                      <a:pt x="55" y="12"/>
                      <a:pt x="54" y="13"/>
                    </a:cubicBezTo>
                    <a:cubicBezTo>
                      <a:pt x="53" y="13"/>
                      <a:pt x="53" y="13"/>
                      <a:pt x="52" y="14"/>
                    </a:cubicBezTo>
                    <a:cubicBezTo>
                      <a:pt x="49" y="15"/>
                      <a:pt x="46" y="16"/>
                      <a:pt x="43" y="16"/>
                    </a:cubicBezTo>
                    <a:cubicBezTo>
                      <a:pt x="43" y="16"/>
                      <a:pt x="43" y="16"/>
                      <a:pt x="43" y="16"/>
                    </a:cubicBezTo>
                    <a:cubicBezTo>
                      <a:pt x="42" y="16"/>
                      <a:pt x="39" y="16"/>
                      <a:pt x="37" y="15"/>
                    </a:cubicBezTo>
                    <a:cubicBezTo>
                      <a:pt x="31" y="13"/>
                      <a:pt x="26" y="13"/>
                      <a:pt x="21" y="13"/>
                    </a:cubicBezTo>
                    <a:cubicBezTo>
                      <a:pt x="7" y="13"/>
                      <a:pt x="0" y="19"/>
                      <a:pt x="0" y="19"/>
                    </a:cubicBezTo>
                    <a:cubicBezTo>
                      <a:pt x="0" y="19"/>
                      <a:pt x="5" y="17"/>
                      <a:pt x="10" y="17"/>
                    </a:cubicBezTo>
                    <a:cubicBezTo>
                      <a:pt x="13" y="17"/>
                      <a:pt x="17" y="17"/>
                      <a:pt x="20" y="19"/>
                    </a:cubicBezTo>
                    <a:cubicBezTo>
                      <a:pt x="28" y="22"/>
                      <a:pt x="32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3" y="23"/>
                      <a:pt x="31" y="23"/>
                    </a:cubicBezTo>
                    <a:cubicBezTo>
                      <a:pt x="28" y="23"/>
                      <a:pt x="24" y="22"/>
                      <a:pt x="20" y="21"/>
                    </a:cubicBezTo>
                    <a:cubicBezTo>
                      <a:pt x="18" y="21"/>
                      <a:pt x="15" y="20"/>
                      <a:pt x="13" y="20"/>
                    </a:cubicBezTo>
                    <a:cubicBezTo>
                      <a:pt x="6" y="20"/>
                      <a:pt x="0" y="22"/>
                      <a:pt x="0" y="22"/>
                    </a:cubicBezTo>
                    <a:cubicBezTo>
                      <a:pt x="0" y="22"/>
                      <a:pt x="14" y="22"/>
                      <a:pt x="20" y="25"/>
                    </a:cubicBezTo>
                    <a:cubicBezTo>
                      <a:pt x="23" y="26"/>
                      <a:pt x="27" y="26"/>
                      <a:pt x="29" y="26"/>
                    </a:cubicBezTo>
                    <a:cubicBezTo>
                      <a:pt x="31" y="26"/>
                      <a:pt x="33" y="26"/>
                      <a:pt x="33" y="26"/>
                    </a:cubicBezTo>
                    <a:cubicBezTo>
                      <a:pt x="33" y="26"/>
                      <a:pt x="29" y="27"/>
                      <a:pt x="23" y="27"/>
                    </a:cubicBezTo>
                    <a:cubicBezTo>
                      <a:pt x="19" y="27"/>
                      <a:pt x="13" y="27"/>
                      <a:pt x="6" y="24"/>
                    </a:cubicBezTo>
                    <a:cubicBezTo>
                      <a:pt x="15" y="32"/>
                      <a:pt x="27" y="34"/>
                      <a:pt x="27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24" y="34"/>
                      <a:pt x="10" y="33"/>
                      <a:pt x="2" y="30"/>
                    </a:cubicBezTo>
                    <a:cubicBezTo>
                      <a:pt x="10" y="37"/>
                      <a:pt x="24" y="38"/>
                      <a:pt x="33" y="38"/>
                    </a:cubicBezTo>
                    <a:cubicBezTo>
                      <a:pt x="36" y="38"/>
                      <a:pt x="39" y="38"/>
                      <a:pt x="40" y="38"/>
                    </a:cubicBezTo>
                    <a:cubicBezTo>
                      <a:pt x="52" y="38"/>
                      <a:pt x="59" y="47"/>
                      <a:pt x="83" y="50"/>
                    </a:cubicBezTo>
                    <a:cubicBezTo>
                      <a:pt x="83" y="50"/>
                      <a:pt x="83" y="50"/>
                      <a:pt x="83" y="50"/>
                    </a:cubicBezTo>
                    <a:cubicBezTo>
                      <a:pt x="85" y="51"/>
                      <a:pt x="87" y="53"/>
                      <a:pt x="89" y="54"/>
                    </a:cubicBezTo>
                    <a:cubicBezTo>
                      <a:pt x="90" y="54"/>
                      <a:pt x="91" y="54"/>
                      <a:pt x="92" y="55"/>
                    </a:cubicBezTo>
                    <a:cubicBezTo>
                      <a:pt x="93" y="56"/>
                      <a:pt x="95" y="56"/>
                      <a:pt x="97" y="57"/>
                    </a:cubicBezTo>
                    <a:cubicBezTo>
                      <a:pt x="98" y="57"/>
                      <a:pt x="99" y="57"/>
                      <a:pt x="99" y="57"/>
                    </a:cubicBezTo>
                    <a:cubicBezTo>
                      <a:pt x="100" y="57"/>
                      <a:pt x="100" y="57"/>
                      <a:pt x="101" y="57"/>
                    </a:cubicBezTo>
                    <a:cubicBezTo>
                      <a:pt x="102" y="57"/>
                      <a:pt x="103" y="57"/>
                      <a:pt x="104" y="57"/>
                    </a:cubicBezTo>
                    <a:cubicBezTo>
                      <a:pt x="105" y="57"/>
                      <a:pt x="105" y="56"/>
                      <a:pt x="106" y="56"/>
                    </a:cubicBezTo>
                    <a:cubicBezTo>
                      <a:pt x="107" y="56"/>
                      <a:pt x="109" y="55"/>
                      <a:pt x="110" y="55"/>
                    </a:cubicBezTo>
                    <a:cubicBezTo>
                      <a:pt x="111" y="54"/>
                      <a:pt x="111" y="54"/>
                      <a:pt x="112" y="54"/>
                    </a:cubicBezTo>
                    <a:cubicBezTo>
                      <a:pt x="114" y="52"/>
                      <a:pt x="116" y="50"/>
                      <a:pt x="118" y="48"/>
                    </a:cubicBezTo>
                    <a:cubicBezTo>
                      <a:pt x="134" y="44"/>
                      <a:pt x="142" y="39"/>
                      <a:pt x="152" y="39"/>
                    </a:cubicBezTo>
                    <a:cubicBezTo>
                      <a:pt x="153" y="39"/>
                      <a:pt x="153" y="39"/>
                      <a:pt x="153" y="39"/>
                    </a:cubicBezTo>
                    <a:cubicBezTo>
                      <a:pt x="153" y="39"/>
                      <a:pt x="154" y="39"/>
                      <a:pt x="155" y="39"/>
                    </a:cubicBezTo>
                    <a:cubicBezTo>
                      <a:pt x="155" y="39"/>
                      <a:pt x="155" y="39"/>
                      <a:pt x="155" y="39"/>
                    </a:cubicBezTo>
                    <a:cubicBezTo>
                      <a:pt x="155" y="39"/>
                      <a:pt x="156" y="38"/>
                      <a:pt x="156" y="38"/>
                    </a:cubicBezTo>
                    <a:cubicBezTo>
                      <a:pt x="157" y="38"/>
                      <a:pt x="157" y="38"/>
                      <a:pt x="158" y="38"/>
                    </a:cubicBezTo>
                    <a:cubicBezTo>
                      <a:pt x="159" y="38"/>
                      <a:pt x="160" y="38"/>
                      <a:pt x="160" y="38"/>
                    </a:cubicBezTo>
                    <a:cubicBezTo>
                      <a:pt x="161" y="38"/>
                      <a:pt x="161" y="38"/>
                      <a:pt x="162" y="38"/>
                    </a:cubicBezTo>
                    <a:cubicBezTo>
                      <a:pt x="163" y="38"/>
                      <a:pt x="163" y="38"/>
                      <a:pt x="164" y="38"/>
                    </a:cubicBezTo>
                    <a:cubicBezTo>
                      <a:pt x="164" y="38"/>
                      <a:pt x="165" y="38"/>
                      <a:pt x="165" y="37"/>
                    </a:cubicBezTo>
                    <a:cubicBezTo>
                      <a:pt x="166" y="37"/>
                      <a:pt x="166" y="37"/>
                      <a:pt x="167" y="37"/>
                    </a:cubicBezTo>
                    <a:cubicBezTo>
                      <a:pt x="167" y="37"/>
                      <a:pt x="168" y="37"/>
                      <a:pt x="168" y="37"/>
                    </a:cubicBezTo>
                    <a:cubicBezTo>
                      <a:pt x="168" y="37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0" y="36"/>
                    </a:cubicBezTo>
                    <a:cubicBezTo>
                      <a:pt x="171" y="35"/>
                      <a:pt x="171" y="35"/>
                      <a:pt x="171" y="35"/>
                    </a:cubicBezTo>
                    <a:cubicBezTo>
                      <a:pt x="171" y="35"/>
                      <a:pt x="171" y="35"/>
                      <a:pt x="171" y="35"/>
                    </a:cubicBezTo>
                    <a:cubicBezTo>
                      <a:pt x="172" y="34"/>
                      <a:pt x="172" y="34"/>
                      <a:pt x="172" y="34"/>
                    </a:cubicBezTo>
                    <a:cubicBezTo>
                      <a:pt x="172" y="34"/>
                      <a:pt x="172" y="34"/>
                      <a:pt x="172" y="34"/>
                    </a:cubicBezTo>
                    <a:cubicBezTo>
                      <a:pt x="172" y="34"/>
                      <a:pt x="172" y="33"/>
                      <a:pt x="172" y="33"/>
                    </a:cubicBezTo>
                    <a:cubicBezTo>
                      <a:pt x="172" y="32"/>
                      <a:pt x="172" y="32"/>
                      <a:pt x="171" y="32"/>
                    </a:cubicBezTo>
                    <a:cubicBezTo>
                      <a:pt x="171" y="31"/>
                      <a:pt x="171" y="31"/>
                      <a:pt x="171" y="31"/>
                    </a:cubicBezTo>
                    <a:cubicBezTo>
                      <a:pt x="170" y="31"/>
                      <a:pt x="170" y="31"/>
                      <a:pt x="170" y="31"/>
                    </a:cubicBezTo>
                    <a:cubicBezTo>
                      <a:pt x="169" y="30"/>
                      <a:pt x="169" y="30"/>
                      <a:pt x="169" y="30"/>
                    </a:cubicBezTo>
                    <a:cubicBezTo>
                      <a:pt x="169" y="30"/>
                      <a:pt x="169" y="30"/>
                      <a:pt x="168" y="30"/>
                    </a:cubicBezTo>
                    <a:cubicBezTo>
                      <a:pt x="167" y="29"/>
                      <a:pt x="167" y="29"/>
                      <a:pt x="167" y="29"/>
                    </a:cubicBezTo>
                    <a:cubicBezTo>
                      <a:pt x="167" y="29"/>
                      <a:pt x="167" y="29"/>
                      <a:pt x="166" y="29"/>
                    </a:cubicBezTo>
                    <a:cubicBezTo>
                      <a:pt x="166" y="29"/>
                      <a:pt x="165" y="29"/>
                      <a:pt x="165" y="29"/>
                    </a:cubicBezTo>
                    <a:cubicBezTo>
                      <a:pt x="165" y="29"/>
                      <a:pt x="164" y="29"/>
                      <a:pt x="164" y="28"/>
                    </a:cubicBezTo>
                    <a:cubicBezTo>
                      <a:pt x="163" y="28"/>
                      <a:pt x="163" y="28"/>
                      <a:pt x="162" y="28"/>
                    </a:cubicBezTo>
                    <a:cubicBezTo>
                      <a:pt x="162" y="28"/>
                      <a:pt x="161" y="28"/>
                      <a:pt x="161" y="28"/>
                    </a:cubicBezTo>
                    <a:cubicBezTo>
                      <a:pt x="160" y="28"/>
                      <a:pt x="160" y="28"/>
                      <a:pt x="159" y="28"/>
                    </a:cubicBezTo>
                    <a:cubicBezTo>
                      <a:pt x="159" y="28"/>
                      <a:pt x="158" y="28"/>
                      <a:pt x="158" y="28"/>
                    </a:cubicBezTo>
                    <a:cubicBezTo>
                      <a:pt x="157" y="28"/>
                      <a:pt x="157" y="28"/>
                      <a:pt x="156" y="28"/>
                    </a:cubicBezTo>
                    <a:cubicBezTo>
                      <a:pt x="155" y="28"/>
                      <a:pt x="155" y="28"/>
                      <a:pt x="155" y="28"/>
                    </a:cubicBezTo>
                    <a:cubicBezTo>
                      <a:pt x="155" y="28"/>
                      <a:pt x="155" y="28"/>
                      <a:pt x="155" y="28"/>
                    </a:cubicBezTo>
                    <a:cubicBezTo>
                      <a:pt x="155" y="28"/>
                      <a:pt x="154" y="28"/>
                      <a:pt x="154" y="27"/>
                    </a:cubicBezTo>
                    <a:cubicBezTo>
                      <a:pt x="153" y="27"/>
                      <a:pt x="153" y="27"/>
                      <a:pt x="152" y="27"/>
                    </a:cubicBezTo>
                    <a:cubicBezTo>
                      <a:pt x="145" y="27"/>
                      <a:pt x="132" y="19"/>
                      <a:pt x="113" y="14"/>
                    </a:cubicBezTo>
                    <a:cubicBezTo>
                      <a:pt x="109" y="2"/>
                      <a:pt x="109" y="0"/>
                      <a:pt x="101" y="0"/>
                    </a:cubicBezTo>
                    <a:cubicBezTo>
                      <a:pt x="101" y="0"/>
                      <a:pt x="100" y="0"/>
                      <a:pt x="100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96;p9"/>
              <p:cNvSpPr/>
              <p:nvPr/>
            </p:nvSpPr>
            <p:spPr>
              <a:xfrm>
                <a:off x="8056979" y="1800291"/>
                <a:ext cx="41769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80" h="29" extrusionOk="0">
                    <a:moveTo>
                      <a:pt x="51" y="26"/>
                    </a:moveTo>
                    <a:cubicBezTo>
                      <a:pt x="51" y="26"/>
                      <a:pt x="50" y="26"/>
                      <a:pt x="50" y="26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50" y="26"/>
                      <a:pt x="50" y="26"/>
                      <a:pt x="51" y="26"/>
                    </a:cubicBezTo>
                    <a:moveTo>
                      <a:pt x="48" y="26"/>
                    </a:moveTo>
                    <a:cubicBezTo>
                      <a:pt x="48" y="26"/>
                      <a:pt x="47" y="26"/>
                      <a:pt x="47" y="26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5" y="25"/>
                      <a:pt x="45" y="25"/>
                      <a:pt x="44" y="25"/>
                    </a:cubicBezTo>
                    <a:cubicBezTo>
                      <a:pt x="46" y="25"/>
                      <a:pt x="47" y="26"/>
                      <a:pt x="48" y="26"/>
                    </a:cubicBezTo>
                    <a:moveTo>
                      <a:pt x="49" y="8"/>
                    </a:moveTo>
                    <a:cubicBezTo>
                      <a:pt x="47" y="7"/>
                      <a:pt x="46" y="7"/>
                      <a:pt x="45" y="7"/>
                    </a:cubicBezTo>
                    <a:cubicBezTo>
                      <a:pt x="46" y="7"/>
                      <a:pt x="46" y="7"/>
                      <a:pt x="47" y="7"/>
                    </a:cubicBezTo>
                    <a:cubicBezTo>
                      <a:pt x="47" y="7"/>
                      <a:pt x="48" y="7"/>
                      <a:pt x="48" y="8"/>
                    </a:cubicBezTo>
                    <a:cubicBezTo>
                      <a:pt x="49" y="8"/>
                      <a:pt x="49" y="8"/>
                      <a:pt x="49" y="8"/>
                    </a:cubicBezTo>
                    <a:moveTo>
                      <a:pt x="44" y="7"/>
                    </a:moveTo>
                    <a:cubicBezTo>
                      <a:pt x="43" y="6"/>
                      <a:pt x="41" y="6"/>
                      <a:pt x="40" y="6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1" y="6"/>
                      <a:pt x="42" y="6"/>
                      <a:pt x="42" y="6"/>
                    </a:cubicBezTo>
                    <a:cubicBezTo>
                      <a:pt x="43" y="6"/>
                      <a:pt x="43" y="6"/>
                      <a:pt x="44" y="7"/>
                    </a:cubicBezTo>
                    <a:cubicBezTo>
                      <a:pt x="44" y="7"/>
                      <a:pt x="44" y="7"/>
                      <a:pt x="44" y="7"/>
                    </a:cubicBezTo>
                    <a:moveTo>
                      <a:pt x="32" y="6"/>
                    </a:moveTo>
                    <a:cubicBezTo>
                      <a:pt x="32" y="6"/>
                      <a:pt x="33" y="6"/>
                      <a:pt x="33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3" y="6"/>
                      <a:pt x="32" y="6"/>
                      <a:pt x="32" y="6"/>
                    </a:cubicBezTo>
                    <a:moveTo>
                      <a:pt x="39" y="6"/>
                    </a:moveTo>
                    <a:cubicBezTo>
                      <a:pt x="38" y="6"/>
                      <a:pt x="38" y="6"/>
                      <a:pt x="37" y="6"/>
                    </a:cubicBezTo>
                    <a:cubicBezTo>
                      <a:pt x="37" y="6"/>
                      <a:pt x="37" y="6"/>
                      <a:pt x="38" y="6"/>
                    </a:cubicBezTo>
                    <a:cubicBezTo>
                      <a:pt x="38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moveTo>
                      <a:pt x="34" y="6"/>
                    </a:moveTo>
                    <a:cubicBezTo>
                      <a:pt x="34" y="6"/>
                      <a:pt x="35" y="6"/>
                      <a:pt x="35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5" y="6"/>
                    </a:cubicBezTo>
                    <a:cubicBezTo>
                      <a:pt x="35" y="6"/>
                      <a:pt x="35" y="6"/>
                      <a:pt x="34" y="6"/>
                    </a:cubicBezTo>
                    <a:moveTo>
                      <a:pt x="7" y="0"/>
                    </a:moveTo>
                    <a:cubicBezTo>
                      <a:pt x="3" y="0"/>
                      <a:pt x="1" y="2"/>
                      <a:pt x="0" y="2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5" y="1"/>
                      <a:pt x="7" y="2"/>
                      <a:pt x="10" y="3"/>
                    </a:cubicBezTo>
                    <a:cubicBezTo>
                      <a:pt x="14" y="6"/>
                      <a:pt x="16" y="6"/>
                      <a:pt x="16" y="6"/>
                    </a:cubicBezTo>
                    <a:cubicBezTo>
                      <a:pt x="16" y="6"/>
                      <a:pt x="13" y="6"/>
                      <a:pt x="10" y="4"/>
                    </a:cubicBezTo>
                    <a:cubicBezTo>
                      <a:pt x="7" y="3"/>
                      <a:pt x="3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7" y="4"/>
                      <a:pt x="9" y="6"/>
                    </a:cubicBezTo>
                    <a:cubicBezTo>
                      <a:pt x="12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8"/>
                    </a:cubicBezTo>
                    <a:cubicBezTo>
                      <a:pt x="12" y="8"/>
                      <a:pt x="8" y="8"/>
                      <a:pt x="3" y="5"/>
                    </a:cubicBezTo>
                    <a:cubicBezTo>
                      <a:pt x="7" y="9"/>
                      <a:pt x="12" y="11"/>
                      <a:pt x="12" y="11"/>
                    </a:cubicBezTo>
                    <a:cubicBezTo>
                      <a:pt x="12" y="11"/>
                      <a:pt x="4" y="10"/>
                      <a:pt x="1" y="7"/>
                    </a:cubicBezTo>
                    <a:cubicBezTo>
                      <a:pt x="5" y="13"/>
                      <a:pt x="16" y="14"/>
                      <a:pt x="18" y="14"/>
                    </a:cubicBezTo>
                    <a:cubicBezTo>
                      <a:pt x="23" y="15"/>
                      <a:pt x="26" y="20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8" y="24"/>
                      <a:pt x="38" y="24"/>
                      <a:pt x="39" y="24"/>
                    </a:cubicBezTo>
                    <a:cubicBezTo>
                      <a:pt x="38" y="24"/>
                      <a:pt x="38" y="24"/>
                      <a:pt x="37" y="24"/>
                    </a:cubicBezTo>
                    <a:cubicBezTo>
                      <a:pt x="38" y="25"/>
                      <a:pt x="39" y="25"/>
                      <a:pt x="39" y="26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1" y="27"/>
                      <a:pt x="42" y="28"/>
                      <a:pt x="43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9"/>
                      <a:pt x="45" y="29"/>
                      <a:pt x="46" y="29"/>
                    </a:cubicBezTo>
                    <a:cubicBezTo>
                      <a:pt x="47" y="29"/>
                      <a:pt x="47" y="29"/>
                      <a:pt x="47" y="29"/>
                    </a:cubicBezTo>
                    <a:cubicBezTo>
                      <a:pt x="48" y="29"/>
                      <a:pt x="48" y="29"/>
                      <a:pt x="49" y="28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51" y="28"/>
                      <a:pt x="52" y="27"/>
                      <a:pt x="54" y="26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60" y="26"/>
                      <a:pt x="64" y="24"/>
                      <a:pt x="68" y="24"/>
                    </a:cubicBezTo>
                    <a:cubicBezTo>
                      <a:pt x="69" y="24"/>
                      <a:pt x="70" y="24"/>
                      <a:pt x="70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8" y="25"/>
                      <a:pt x="78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79" y="22"/>
                      <a:pt x="79" y="22"/>
                      <a:pt x="78" y="22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77" y="21"/>
                      <a:pt x="77" y="21"/>
                      <a:pt x="76" y="21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4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68" y="19"/>
                      <a:pt x="63" y="14"/>
                      <a:pt x="54" y="10"/>
                    </a:cubicBezTo>
                    <a:cubicBezTo>
                      <a:pt x="53" y="9"/>
                      <a:pt x="51" y="9"/>
                      <a:pt x="50" y="8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0" y="8"/>
                      <a:pt x="51" y="8"/>
                      <a:pt x="51" y="9"/>
                    </a:cubicBezTo>
                    <a:cubicBezTo>
                      <a:pt x="52" y="9"/>
                      <a:pt x="53" y="9"/>
                      <a:pt x="54" y="10"/>
                    </a:cubicBezTo>
                    <a:cubicBezTo>
                      <a:pt x="53" y="4"/>
                      <a:pt x="53" y="2"/>
                      <a:pt x="50" y="2"/>
                    </a:cubicBezTo>
                    <a:cubicBezTo>
                      <a:pt x="50" y="2"/>
                      <a:pt x="49" y="2"/>
                      <a:pt x="49" y="1"/>
                    </a:cubicBezTo>
                    <a:cubicBezTo>
                      <a:pt x="48" y="1"/>
                      <a:pt x="48" y="1"/>
                      <a:pt x="47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5" y="1"/>
                      <a:pt x="45" y="1"/>
                      <a:pt x="44" y="1"/>
                    </a:cubicBezTo>
                    <a:cubicBezTo>
                      <a:pt x="44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1" y="1"/>
                    </a:cubicBezTo>
                    <a:cubicBezTo>
                      <a:pt x="41" y="1"/>
                      <a:pt x="40" y="1"/>
                      <a:pt x="40" y="1"/>
                    </a:cubicBezTo>
                    <a:cubicBezTo>
                      <a:pt x="39" y="1"/>
                      <a:pt x="39" y="1"/>
                      <a:pt x="38" y="2"/>
                    </a:cubicBezTo>
                    <a:cubicBezTo>
                      <a:pt x="38" y="2"/>
                      <a:pt x="38" y="2"/>
                      <a:pt x="37" y="2"/>
                    </a:cubicBezTo>
                    <a:cubicBezTo>
                      <a:pt x="37" y="2"/>
                      <a:pt x="36" y="2"/>
                      <a:pt x="35" y="2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4" y="2"/>
                      <a:pt x="33" y="2"/>
                      <a:pt x="33" y="3"/>
                    </a:cubicBezTo>
                    <a:cubicBezTo>
                      <a:pt x="32" y="3"/>
                      <a:pt x="32" y="3"/>
                      <a:pt x="31" y="3"/>
                    </a:cubicBezTo>
                    <a:cubicBezTo>
                      <a:pt x="31" y="3"/>
                      <a:pt x="30" y="3"/>
                      <a:pt x="30" y="3"/>
                    </a:cubicBezTo>
                    <a:cubicBezTo>
                      <a:pt x="29" y="3"/>
                      <a:pt x="29" y="3"/>
                      <a:pt x="28" y="3"/>
                    </a:cubicBezTo>
                    <a:cubicBezTo>
                      <a:pt x="28" y="3"/>
                      <a:pt x="27" y="4"/>
                      <a:pt x="27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4" y="4"/>
                      <a:pt x="22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4"/>
                      <a:pt x="19" y="4"/>
                      <a:pt x="18" y="3"/>
                    </a:cubicBezTo>
                    <a:cubicBezTo>
                      <a:pt x="14" y="1"/>
                      <a:pt x="10" y="0"/>
                      <a:pt x="7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9"/>
              <p:cNvSpPr/>
              <p:nvPr/>
            </p:nvSpPr>
            <p:spPr>
              <a:xfrm>
                <a:off x="7994922" y="1827738"/>
                <a:ext cx="52509" cy="19094"/>
              </a:xfrm>
              <a:custGeom>
                <a:avLst/>
                <a:gdLst/>
                <a:ahLst/>
                <a:cxnLst/>
                <a:rect l="l" t="t" r="r" b="b"/>
                <a:pathLst>
                  <a:path w="101" h="36" extrusionOk="0">
                    <a:moveTo>
                      <a:pt x="63" y="32"/>
                    </a:moveTo>
                    <a:cubicBezTo>
                      <a:pt x="63" y="32"/>
                      <a:pt x="63" y="32"/>
                      <a:pt x="63" y="32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2" y="32"/>
                      <a:pt x="63" y="32"/>
                      <a:pt x="63" y="32"/>
                    </a:cubicBezTo>
                    <a:moveTo>
                      <a:pt x="61" y="32"/>
                    </a:moveTo>
                    <a:cubicBezTo>
                      <a:pt x="60" y="32"/>
                      <a:pt x="59" y="32"/>
                      <a:pt x="59" y="32"/>
                    </a:cubicBezTo>
                    <a:cubicBezTo>
                      <a:pt x="59" y="32"/>
                      <a:pt x="58" y="32"/>
                      <a:pt x="58" y="32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59" y="32"/>
                      <a:pt x="60" y="32"/>
                      <a:pt x="61" y="32"/>
                    </a:cubicBezTo>
                    <a:moveTo>
                      <a:pt x="57" y="32"/>
                    </a:moveTo>
                    <a:cubicBezTo>
                      <a:pt x="56" y="32"/>
                      <a:pt x="56" y="32"/>
                      <a:pt x="55" y="31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55" y="31"/>
                      <a:pt x="56" y="32"/>
                      <a:pt x="57" y="32"/>
                    </a:cubicBezTo>
                    <a:moveTo>
                      <a:pt x="62" y="10"/>
                    </a:moveTo>
                    <a:cubicBezTo>
                      <a:pt x="60" y="9"/>
                      <a:pt x="59" y="9"/>
                      <a:pt x="57" y="9"/>
                    </a:cubicBezTo>
                    <a:cubicBezTo>
                      <a:pt x="58" y="9"/>
                      <a:pt x="58" y="9"/>
                      <a:pt x="59" y="9"/>
                    </a:cubicBezTo>
                    <a:cubicBezTo>
                      <a:pt x="60" y="9"/>
                      <a:pt x="60" y="9"/>
                      <a:pt x="61" y="9"/>
                    </a:cubicBezTo>
                    <a:cubicBezTo>
                      <a:pt x="61" y="10"/>
                      <a:pt x="61" y="10"/>
                      <a:pt x="62" y="10"/>
                    </a:cubicBezTo>
                    <a:moveTo>
                      <a:pt x="56" y="8"/>
                    </a:move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moveTo>
                      <a:pt x="56" y="8"/>
                    </a:moveTo>
                    <a:cubicBezTo>
                      <a:pt x="55" y="8"/>
                      <a:pt x="54" y="8"/>
                      <a:pt x="53" y="8"/>
                    </a:cubicBezTo>
                    <a:cubicBezTo>
                      <a:pt x="54" y="8"/>
                      <a:pt x="54" y="8"/>
                      <a:pt x="55" y="8"/>
                    </a:cubicBezTo>
                    <a:cubicBezTo>
                      <a:pt x="56" y="8"/>
                      <a:pt x="56" y="8"/>
                      <a:pt x="56" y="8"/>
                    </a:cubicBezTo>
                    <a:moveTo>
                      <a:pt x="52" y="8"/>
                    </a:moveTo>
                    <a:cubicBezTo>
                      <a:pt x="52" y="8"/>
                      <a:pt x="51" y="8"/>
                      <a:pt x="51" y="7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8"/>
                      <a:pt x="52" y="8"/>
                      <a:pt x="52" y="8"/>
                    </a:cubicBezTo>
                    <a:moveTo>
                      <a:pt x="49" y="7"/>
                    </a:moveTo>
                    <a:cubicBezTo>
                      <a:pt x="49" y="7"/>
                      <a:pt x="49" y="7"/>
                      <a:pt x="49" y="7"/>
                    </a:cubicBezTo>
                    <a:cubicBezTo>
                      <a:pt x="49" y="7"/>
                      <a:pt x="49" y="7"/>
                      <a:pt x="49" y="7"/>
                    </a:cubicBezTo>
                    <a:cubicBezTo>
                      <a:pt x="49" y="7"/>
                      <a:pt x="49" y="7"/>
                      <a:pt x="49" y="7"/>
                    </a:cubicBezTo>
                    <a:moveTo>
                      <a:pt x="40" y="7"/>
                    </a:moveTo>
                    <a:cubicBezTo>
                      <a:pt x="40" y="7"/>
                      <a:pt x="40" y="7"/>
                      <a:pt x="40" y="7"/>
                    </a:cubicBezTo>
                    <a:cubicBezTo>
                      <a:pt x="41" y="7"/>
                      <a:pt x="41" y="7"/>
                      <a:pt x="42" y="7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1" y="7"/>
                      <a:pt x="41" y="7"/>
                      <a:pt x="40" y="7"/>
                    </a:cubicBezTo>
                    <a:moveTo>
                      <a:pt x="45" y="7"/>
                    </a:move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moveTo>
                      <a:pt x="9" y="0"/>
                    </a:moveTo>
                    <a:cubicBezTo>
                      <a:pt x="4" y="0"/>
                      <a:pt x="1" y="2"/>
                      <a:pt x="1" y="2"/>
                    </a:cubicBezTo>
                    <a:cubicBezTo>
                      <a:pt x="1" y="2"/>
                      <a:pt x="2" y="2"/>
                      <a:pt x="4" y="2"/>
                    </a:cubicBezTo>
                    <a:cubicBezTo>
                      <a:pt x="6" y="2"/>
                      <a:pt x="9" y="2"/>
                      <a:pt x="13" y="4"/>
                    </a:cubicBezTo>
                    <a:cubicBezTo>
                      <a:pt x="17" y="7"/>
                      <a:pt x="20" y="8"/>
                      <a:pt x="21" y="8"/>
                    </a:cubicBezTo>
                    <a:cubicBezTo>
                      <a:pt x="20" y="8"/>
                      <a:pt x="16" y="7"/>
                      <a:pt x="12" y="5"/>
                    </a:cubicBezTo>
                    <a:cubicBezTo>
                      <a:pt x="9" y="4"/>
                      <a:pt x="4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4"/>
                      <a:pt x="9" y="6"/>
                      <a:pt x="12" y="8"/>
                    </a:cubicBezTo>
                    <a:cubicBezTo>
                      <a:pt x="15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8" y="10"/>
                    </a:cubicBezTo>
                    <a:cubicBezTo>
                      <a:pt x="15" y="10"/>
                      <a:pt x="10" y="9"/>
                      <a:pt x="3" y="6"/>
                    </a:cubicBezTo>
                    <a:cubicBezTo>
                      <a:pt x="8" y="11"/>
                      <a:pt x="15" y="14"/>
                      <a:pt x="15" y="14"/>
                    </a:cubicBezTo>
                    <a:cubicBezTo>
                      <a:pt x="15" y="14"/>
                      <a:pt x="5" y="12"/>
                      <a:pt x="1" y="9"/>
                    </a:cubicBezTo>
                    <a:cubicBezTo>
                      <a:pt x="6" y="16"/>
                      <a:pt x="20" y="17"/>
                      <a:pt x="23" y="18"/>
                    </a:cubicBezTo>
                    <a:cubicBezTo>
                      <a:pt x="29" y="19"/>
                      <a:pt x="33" y="25"/>
                      <a:pt x="47" y="3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48" y="31"/>
                      <a:pt x="49" y="32"/>
                      <a:pt x="50" y="33"/>
                    </a:cubicBezTo>
                    <a:cubicBezTo>
                      <a:pt x="50" y="33"/>
                      <a:pt x="51" y="33"/>
                      <a:pt x="51" y="34"/>
                    </a:cubicBezTo>
                    <a:cubicBezTo>
                      <a:pt x="52" y="34"/>
                      <a:pt x="53" y="35"/>
                      <a:pt x="54" y="35"/>
                    </a:cubicBezTo>
                    <a:cubicBezTo>
                      <a:pt x="54" y="35"/>
                      <a:pt x="55" y="36"/>
                      <a:pt x="55" y="36"/>
                    </a:cubicBezTo>
                    <a:cubicBezTo>
                      <a:pt x="56" y="36"/>
                      <a:pt x="57" y="36"/>
                      <a:pt x="58" y="36"/>
                    </a:cubicBezTo>
                    <a:cubicBezTo>
                      <a:pt x="58" y="36"/>
                      <a:pt x="58" y="36"/>
                      <a:pt x="58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60" y="36"/>
                      <a:pt x="61" y="36"/>
                      <a:pt x="62" y="36"/>
                    </a:cubicBezTo>
                    <a:cubicBezTo>
                      <a:pt x="62" y="36"/>
                      <a:pt x="63" y="35"/>
                      <a:pt x="63" y="35"/>
                    </a:cubicBezTo>
                    <a:cubicBezTo>
                      <a:pt x="65" y="35"/>
                      <a:pt x="66" y="34"/>
                      <a:pt x="68" y="33"/>
                    </a:cubicBezTo>
                    <a:cubicBezTo>
                      <a:pt x="76" y="32"/>
                      <a:pt x="81" y="31"/>
                      <a:pt x="86" y="31"/>
                    </a:cubicBezTo>
                    <a:cubicBezTo>
                      <a:pt x="87" y="31"/>
                      <a:pt x="88" y="31"/>
                      <a:pt x="89" y="31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89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2" y="31"/>
                      <a:pt x="92" y="31"/>
                    </a:cubicBezTo>
                    <a:cubicBezTo>
                      <a:pt x="93" y="32"/>
                      <a:pt x="93" y="32"/>
                      <a:pt x="94" y="32"/>
                    </a:cubicBezTo>
                    <a:cubicBezTo>
                      <a:pt x="95" y="32"/>
                      <a:pt x="95" y="32"/>
                      <a:pt x="95" y="32"/>
                    </a:cubicBezTo>
                    <a:cubicBezTo>
                      <a:pt x="95" y="32"/>
                      <a:pt x="95" y="32"/>
                      <a:pt x="96" y="32"/>
                    </a:cubicBezTo>
                    <a:cubicBezTo>
                      <a:pt x="97" y="32"/>
                      <a:pt x="97" y="32"/>
                      <a:pt x="97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1" y="31"/>
                      <a:pt x="101" y="31"/>
                      <a:pt x="101" y="31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27"/>
                      <a:pt x="98" y="27"/>
                      <a:pt x="98" y="27"/>
                    </a:cubicBezTo>
                    <a:cubicBezTo>
                      <a:pt x="97" y="27"/>
                      <a:pt x="97" y="27"/>
                      <a:pt x="97" y="27"/>
                    </a:cubicBezTo>
                    <a:cubicBezTo>
                      <a:pt x="97" y="26"/>
                      <a:pt x="97" y="26"/>
                      <a:pt x="97" y="26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6"/>
                      <a:pt x="95" y="26"/>
                      <a:pt x="95" y="26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90" y="24"/>
                      <a:pt x="90" y="24"/>
                      <a:pt x="90" y="24"/>
                    </a:cubicBezTo>
                    <a:cubicBezTo>
                      <a:pt x="86" y="24"/>
                      <a:pt x="79" y="17"/>
                      <a:pt x="68" y="12"/>
                    </a:cubicBezTo>
                    <a:cubicBezTo>
                      <a:pt x="66" y="11"/>
                      <a:pt x="64" y="11"/>
                      <a:pt x="62" y="10"/>
                    </a:cubicBezTo>
                    <a:cubicBezTo>
                      <a:pt x="63" y="10"/>
                      <a:pt x="63" y="10"/>
                      <a:pt x="63" y="10"/>
                    </a:cubicBezTo>
                    <a:cubicBezTo>
                      <a:pt x="63" y="10"/>
                      <a:pt x="64" y="10"/>
                      <a:pt x="64" y="11"/>
                    </a:cubicBezTo>
                    <a:cubicBezTo>
                      <a:pt x="66" y="11"/>
                      <a:pt x="67" y="12"/>
                      <a:pt x="68" y="12"/>
                    </a:cubicBezTo>
                    <a:cubicBezTo>
                      <a:pt x="67" y="5"/>
                      <a:pt x="67" y="3"/>
                      <a:pt x="63" y="2"/>
                    </a:cubicBezTo>
                    <a:cubicBezTo>
                      <a:pt x="62" y="2"/>
                      <a:pt x="62" y="2"/>
                      <a:pt x="61" y="2"/>
                    </a:cubicBezTo>
                    <a:cubicBezTo>
                      <a:pt x="61" y="2"/>
                      <a:pt x="60" y="2"/>
                      <a:pt x="59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7" y="1"/>
                      <a:pt x="56" y="1"/>
                      <a:pt x="55" y="1"/>
                    </a:cubicBezTo>
                    <a:cubicBezTo>
                      <a:pt x="55" y="1"/>
                      <a:pt x="55" y="1"/>
                      <a:pt x="54" y="1"/>
                    </a:cubicBezTo>
                    <a:cubicBezTo>
                      <a:pt x="53" y="1"/>
                      <a:pt x="53" y="1"/>
                      <a:pt x="52" y="1"/>
                    </a:cubicBezTo>
                    <a:cubicBezTo>
                      <a:pt x="51" y="1"/>
                      <a:pt x="51" y="1"/>
                      <a:pt x="50" y="1"/>
                    </a:cubicBezTo>
                    <a:cubicBezTo>
                      <a:pt x="50" y="2"/>
                      <a:pt x="49" y="2"/>
                      <a:pt x="48" y="2"/>
                    </a:cubicBezTo>
                    <a:cubicBezTo>
                      <a:pt x="48" y="2"/>
                      <a:pt x="47" y="2"/>
                      <a:pt x="47" y="2"/>
                    </a:cubicBezTo>
                    <a:cubicBezTo>
                      <a:pt x="46" y="2"/>
                      <a:pt x="45" y="2"/>
                      <a:pt x="45" y="2"/>
                    </a:cubicBezTo>
                    <a:cubicBezTo>
                      <a:pt x="44" y="2"/>
                      <a:pt x="44" y="3"/>
                      <a:pt x="43" y="3"/>
                    </a:cubicBezTo>
                    <a:cubicBezTo>
                      <a:pt x="43" y="3"/>
                      <a:pt x="42" y="3"/>
                      <a:pt x="41" y="3"/>
                    </a:cubicBezTo>
                    <a:cubicBezTo>
                      <a:pt x="41" y="3"/>
                      <a:pt x="40" y="3"/>
                      <a:pt x="40" y="3"/>
                    </a:cubicBezTo>
                    <a:cubicBezTo>
                      <a:pt x="39" y="4"/>
                      <a:pt x="38" y="4"/>
                      <a:pt x="37" y="4"/>
                    </a:cubicBezTo>
                    <a:cubicBezTo>
                      <a:pt x="37" y="4"/>
                      <a:pt x="36" y="4"/>
                      <a:pt x="36" y="4"/>
                    </a:cubicBezTo>
                    <a:cubicBezTo>
                      <a:pt x="35" y="4"/>
                      <a:pt x="34" y="4"/>
                      <a:pt x="34" y="5"/>
                    </a:cubicBezTo>
                    <a:cubicBezTo>
                      <a:pt x="33" y="5"/>
                      <a:pt x="33" y="5"/>
                      <a:pt x="32" y="5"/>
                    </a:cubicBezTo>
                    <a:cubicBezTo>
                      <a:pt x="30" y="5"/>
                      <a:pt x="28" y="5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6" y="5"/>
                      <a:pt x="25" y="4"/>
                      <a:pt x="23" y="4"/>
                    </a:cubicBezTo>
                    <a:cubicBezTo>
                      <a:pt x="17" y="1"/>
                      <a:pt x="12" y="0"/>
                      <a:pt x="9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198;p9"/>
              <p:cNvSpPr/>
              <p:nvPr/>
            </p:nvSpPr>
            <p:spPr>
              <a:xfrm>
                <a:off x="7836202" y="1651116"/>
                <a:ext cx="62057" cy="38189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4" extrusionOk="0">
                    <a:moveTo>
                      <a:pt x="71" y="62"/>
                    </a:move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2"/>
                      <a:pt x="69" y="62"/>
                      <a:pt x="69" y="61"/>
                    </a:cubicBezTo>
                    <a:cubicBezTo>
                      <a:pt x="68" y="61"/>
                      <a:pt x="68" y="61"/>
                      <a:pt x="68" y="61"/>
                    </a:cubicBezTo>
                    <a:cubicBezTo>
                      <a:pt x="69" y="62"/>
                      <a:pt x="70" y="62"/>
                      <a:pt x="71" y="62"/>
                    </a:cubicBezTo>
                    <a:moveTo>
                      <a:pt x="67" y="61"/>
                    </a:moveTo>
                    <a:cubicBezTo>
                      <a:pt x="67" y="61"/>
                      <a:pt x="66" y="60"/>
                      <a:pt x="65" y="60"/>
                    </a:cubicBezTo>
                    <a:cubicBezTo>
                      <a:pt x="65" y="60"/>
                      <a:pt x="64" y="60"/>
                      <a:pt x="64" y="59"/>
                    </a:cubicBezTo>
                    <a:cubicBezTo>
                      <a:pt x="64" y="59"/>
                      <a:pt x="64" y="59"/>
                      <a:pt x="64" y="59"/>
                    </a:cubicBezTo>
                    <a:cubicBezTo>
                      <a:pt x="65" y="60"/>
                      <a:pt x="66" y="60"/>
                      <a:pt x="67" y="61"/>
                    </a:cubicBezTo>
                    <a:moveTo>
                      <a:pt x="62" y="59"/>
                    </a:moveTo>
                    <a:cubicBezTo>
                      <a:pt x="62" y="58"/>
                      <a:pt x="61" y="58"/>
                      <a:pt x="60" y="58"/>
                    </a:cubicBezTo>
                    <a:cubicBezTo>
                      <a:pt x="60" y="58"/>
                      <a:pt x="60" y="58"/>
                      <a:pt x="59" y="57"/>
                    </a:cubicBezTo>
                    <a:cubicBezTo>
                      <a:pt x="60" y="58"/>
                      <a:pt x="61" y="58"/>
                      <a:pt x="62" y="59"/>
                    </a:cubicBezTo>
                    <a:moveTo>
                      <a:pt x="58" y="57"/>
                    </a:moveTo>
                    <a:cubicBezTo>
                      <a:pt x="57" y="56"/>
                      <a:pt x="57" y="56"/>
                      <a:pt x="56" y="56"/>
                    </a:cubicBezTo>
                    <a:cubicBezTo>
                      <a:pt x="57" y="56"/>
                      <a:pt x="57" y="56"/>
                      <a:pt x="58" y="57"/>
                    </a:cubicBezTo>
                    <a:moveTo>
                      <a:pt x="77" y="33"/>
                    </a:moveTo>
                    <a:cubicBezTo>
                      <a:pt x="75" y="32"/>
                      <a:pt x="73" y="31"/>
                      <a:pt x="71" y="29"/>
                    </a:cubicBezTo>
                    <a:cubicBezTo>
                      <a:pt x="72" y="30"/>
                      <a:pt x="73" y="30"/>
                      <a:pt x="74" y="31"/>
                    </a:cubicBezTo>
                    <a:cubicBezTo>
                      <a:pt x="74" y="31"/>
                      <a:pt x="75" y="32"/>
                      <a:pt x="75" y="32"/>
                    </a:cubicBezTo>
                    <a:cubicBezTo>
                      <a:pt x="76" y="32"/>
                      <a:pt x="76" y="33"/>
                      <a:pt x="77" y="33"/>
                    </a:cubicBezTo>
                    <a:moveTo>
                      <a:pt x="70" y="29"/>
                    </a:moveTo>
                    <a:cubicBezTo>
                      <a:pt x="69" y="28"/>
                      <a:pt x="68" y="28"/>
                      <a:pt x="67" y="27"/>
                    </a:cubicBezTo>
                    <a:cubicBezTo>
                      <a:pt x="68" y="28"/>
                      <a:pt x="69" y="28"/>
                      <a:pt x="69" y="28"/>
                    </a:cubicBezTo>
                    <a:cubicBezTo>
                      <a:pt x="70" y="29"/>
                      <a:pt x="70" y="29"/>
                      <a:pt x="70" y="29"/>
                    </a:cubicBezTo>
                    <a:moveTo>
                      <a:pt x="66" y="27"/>
                    </a:moveTo>
                    <a:cubicBezTo>
                      <a:pt x="65" y="26"/>
                      <a:pt x="65" y="26"/>
                      <a:pt x="64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7"/>
                      <a:pt x="66" y="27"/>
                      <a:pt x="66" y="27"/>
                    </a:cubicBezTo>
                    <a:moveTo>
                      <a:pt x="62" y="25"/>
                    </a:moveTo>
                    <a:cubicBezTo>
                      <a:pt x="61" y="25"/>
                      <a:pt x="61" y="25"/>
                      <a:pt x="61" y="25"/>
                    </a:cubicBezTo>
                    <a:cubicBezTo>
                      <a:pt x="62" y="25"/>
                      <a:pt x="62" y="25"/>
                      <a:pt x="62" y="25"/>
                    </a:cubicBezTo>
                    <a:cubicBezTo>
                      <a:pt x="62" y="25"/>
                      <a:pt x="62" y="25"/>
                      <a:pt x="62" y="25"/>
                    </a:cubicBezTo>
                    <a:moveTo>
                      <a:pt x="57" y="23"/>
                    </a:moveTo>
                    <a:cubicBezTo>
                      <a:pt x="56" y="23"/>
                      <a:pt x="56" y="23"/>
                      <a:pt x="56" y="23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57" y="23"/>
                      <a:pt x="57" y="23"/>
                      <a:pt x="57" y="23"/>
                    </a:cubicBezTo>
                    <a:moveTo>
                      <a:pt x="53" y="22"/>
                    </a:moveTo>
                    <a:cubicBezTo>
                      <a:pt x="52" y="22"/>
                      <a:pt x="52" y="22"/>
                      <a:pt x="51" y="22"/>
                    </a:cubicBezTo>
                    <a:cubicBezTo>
                      <a:pt x="51" y="22"/>
                      <a:pt x="52" y="22"/>
                      <a:pt x="52" y="22"/>
                    </a:cubicBezTo>
                    <a:cubicBezTo>
                      <a:pt x="53" y="22"/>
                      <a:pt x="53" y="22"/>
                      <a:pt x="53" y="22"/>
                    </a:cubicBezTo>
                    <a:moveTo>
                      <a:pt x="6" y="0"/>
                    </a:moveTo>
                    <a:cubicBezTo>
                      <a:pt x="4" y="0"/>
                      <a:pt x="3" y="1"/>
                      <a:pt x="2" y="1"/>
                    </a:cubicBezTo>
                    <a:cubicBezTo>
                      <a:pt x="3" y="1"/>
                      <a:pt x="11" y="1"/>
                      <a:pt x="17" y="8"/>
                    </a:cubicBezTo>
                    <a:cubicBezTo>
                      <a:pt x="21" y="13"/>
                      <a:pt x="25" y="15"/>
                      <a:pt x="26" y="15"/>
                    </a:cubicBezTo>
                    <a:cubicBezTo>
                      <a:pt x="24" y="15"/>
                      <a:pt x="20" y="13"/>
                      <a:pt x="16" y="9"/>
                    </a:cubicBezTo>
                    <a:cubicBezTo>
                      <a:pt x="11" y="5"/>
                      <a:pt x="1" y="3"/>
                      <a:pt x="1" y="3"/>
                    </a:cubicBezTo>
                    <a:cubicBezTo>
                      <a:pt x="1" y="3"/>
                      <a:pt x="12" y="8"/>
                      <a:pt x="15" y="12"/>
                    </a:cubicBezTo>
                    <a:cubicBezTo>
                      <a:pt x="17" y="15"/>
                      <a:pt x="23" y="17"/>
                      <a:pt x="23" y="17"/>
                    </a:cubicBezTo>
                    <a:cubicBezTo>
                      <a:pt x="23" y="17"/>
                      <a:pt x="15" y="17"/>
                      <a:pt x="5" y="7"/>
                    </a:cubicBezTo>
                    <a:cubicBezTo>
                      <a:pt x="9" y="15"/>
                      <a:pt x="16" y="21"/>
                      <a:pt x="16" y="21"/>
                    </a:cubicBezTo>
                    <a:cubicBezTo>
                      <a:pt x="16" y="21"/>
                      <a:pt x="5" y="15"/>
                      <a:pt x="0" y="9"/>
                    </a:cubicBezTo>
                    <a:cubicBezTo>
                      <a:pt x="4" y="20"/>
                      <a:pt x="21" y="27"/>
                      <a:pt x="24" y="29"/>
                    </a:cubicBezTo>
                    <a:cubicBezTo>
                      <a:pt x="33" y="33"/>
                      <a:pt x="34" y="42"/>
                      <a:pt x="50" y="52"/>
                    </a:cubicBezTo>
                    <a:cubicBezTo>
                      <a:pt x="50" y="52"/>
                      <a:pt x="50" y="52"/>
                      <a:pt x="50" y="52"/>
                    </a:cubicBezTo>
                    <a:cubicBezTo>
                      <a:pt x="51" y="54"/>
                      <a:pt x="52" y="56"/>
                      <a:pt x="53" y="57"/>
                    </a:cubicBezTo>
                    <a:cubicBezTo>
                      <a:pt x="54" y="58"/>
                      <a:pt x="54" y="59"/>
                      <a:pt x="55" y="59"/>
                    </a:cubicBezTo>
                    <a:cubicBezTo>
                      <a:pt x="56" y="60"/>
                      <a:pt x="57" y="61"/>
                      <a:pt x="58" y="62"/>
                    </a:cubicBezTo>
                    <a:cubicBezTo>
                      <a:pt x="58" y="63"/>
                      <a:pt x="59" y="63"/>
                      <a:pt x="59" y="63"/>
                    </a:cubicBezTo>
                    <a:cubicBezTo>
                      <a:pt x="60" y="64"/>
                      <a:pt x="61" y="65"/>
                      <a:pt x="63" y="65"/>
                    </a:cubicBezTo>
                    <a:cubicBezTo>
                      <a:pt x="63" y="65"/>
                      <a:pt x="64" y="65"/>
                      <a:pt x="64" y="65"/>
                    </a:cubicBezTo>
                    <a:cubicBezTo>
                      <a:pt x="65" y="66"/>
                      <a:pt x="66" y="66"/>
                      <a:pt x="68" y="66"/>
                    </a:cubicBezTo>
                    <a:cubicBezTo>
                      <a:pt x="68" y="66"/>
                      <a:pt x="68" y="66"/>
                      <a:pt x="68" y="66"/>
                    </a:cubicBezTo>
                    <a:cubicBezTo>
                      <a:pt x="68" y="66"/>
                      <a:pt x="69" y="66"/>
                      <a:pt x="69" y="66"/>
                    </a:cubicBezTo>
                    <a:cubicBezTo>
                      <a:pt x="71" y="65"/>
                      <a:pt x="74" y="65"/>
                      <a:pt x="76" y="64"/>
                    </a:cubicBezTo>
                    <a:cubicBezTo>
                      <a:pt x="88" y="67"/>
                      <a:pt x="96" y="66"/>
                      <a:pt x="103" y="69"/>
                    </a:cubicBezTo>
                    <a:cubicBezTo>
                      <a:pt x="104" y="70"/>
                      <a:pt x="104" y="70"/>
                      <a:pt x="104" y="70"/>
                    </a:cubicBezTo>
                    <a:cubicBezTo>
                      <a:pt x="104" y="70"/>
                      <a:pt x="105" y="70"/>
                      <a:pt x="105" y="70"/>
                    </a:cubicBezTo>
                    <a:cubicBezTo>
                      <a:pt x="105" y="70"/>
                      <a:pt x="105" y="70"/>
                      <a:pt x="105" y="70"/>
                    </a:cubicBezTo>
                    <a:cubicBezTo>
                      <a:pt x="106" y="71"/>
                      <a:pt x="106" y="71"/>
                      <a:pt x="106" y="71"/>
                    </a:cubicBezTo>
                    <a:cubicBezTo>
                      <a:pt x="107" y="71"/>
                      <a:pt x="107" y="71"/>
                      <a:pt x="108" y="71"/>
                    </a:cubicBezTo>
                    <a:cubicBezTo>
                      <a:pt x="108" y="72"/>
                      <a:pt x="109" y="72"/>
                      <a:pt x="109" y="72"/>
                    </a:cubicBezTo>
                    <a:cubicBezTo>
                      <a:pt x="110" y="72"/>
                      <a:pt x="110" y="72"/>
                      <a:pt x="110" y="73"/>
                    </a:cubicBezTo>
                    <a:cubicBezTo>
                      <a:pt x="111" y="73"/>
                      <a:pt x="111" y="73"/>
                      <a:pt x="112" y="73"/>
                    </a:cubicBezTo>
                    <a:cubicBezTo>
                      <a:pt x="112" y="73"/>
                      <a:pt x="113" y="73"/>
                      <a:pt x="113" y="73"/>
                    </a:cubicBezTo>
                    <a:cubicBezTo>
                      <a:pt x="113" y="74"/>
                      <a:pt x="114" y="74"/>
                      <a:pt x="114" y="74"/>
                    </a:cubicBezTo>
                    <a:cubicBezTo>
                      <a:pt x="115" y="74"/>
                      <a:pt x="115" y="74"/>
                      <a:pt x="115" y="74"/>
                    </a:cubicBezTo>
                    <a:cubicBezTo>
                      <a:pt x="116" y="74"/>
                      <a:pt x="116" y="74"/>
                      <a:pt x="116" y="74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18" y="74"/>
                      <a:pt x="118" y="74"/>
                      <a:pt x="118" y="74"/>
                    </a:cubicBezTo>
                    <a:cubicBezTo>
                      <a:pt x="118" y="74"/>
                      <a:pt x="118" y="74"/>
                      <a:pt x="118" y="74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19" y="73"/>
                      <a:pt x="119" y="73"/>
                      <a:pt x="119" y="73"/>
                    </a:cubicBezTo>
                    <a:cubicBezTo>
                      <a:pt x="119" y="73"/>
                      <a:pt x="119" y="73"/>
                      <a:pt x="119" y="73"/>
                    </a:cubicBezTo>
                    <a:cubicBezTo>
                      <a:pt x="120" y="72"/>
                      <a:pt x="119" y="72"/>
                      <a:pt x="119" y="72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70"/>
                      <a:pt x="119" y="70"/>
                      <a:pt x="119" y="70"/>
                    </a:cubicBezTo>
                    <a:cubicBezTo>
                      <a:pt x="118" y="70"/>
                      <a:pt x="118" y="70"/>
                      <a:pt x="118" y="70"/>
                    </a:cubicBezTo>
                    <a:cubicBezTo>
                      <a:pt x="118" y="69"/>
                      <a:pt x="118" y="69"/>
                      <a:pt x="118" y="69"/>
                    </a:cubicBezTo>
                    <a:cubicBezTo>
                      <a:pt x="117" y="69"/>
                      <a:pt x="117" y="69"/>
                      <a:pt x="117" y="69"/>
                    </a:cubicBezTo>
                    <a:cubicBezTo>
                      <a:pt x="117" y="68"/>
                      <a:pt x="117" y="68"/>
                      <a:pt x="117" y="68"/>
                    </a:cubicBezTo>
                    <a:cubicBezTo>
                      <a:pt x="116" y="67"/>
                      <a:pt x="116" y="67"/>
                      <a:pt x="116" y="67"/>
                    </a:cubicBezTo>
                    <a:cubicBezTo>
                      <a:pt x="115" y="66"/>
                      <a:pt x="115" y="66"/>
                      <a:pt x="115" y="66"/>
                    </a:cubicBezTo>
                    <a:cubicBezTo>
                      <a:pt x="114" y="66"/>
                      <a:pt x="114" y="66"/>
                      <a:pt x="114" y="66"/>
                    </a:cubicBezTo>
                    <a:cubicBezTo>
                      <a:pt x="113" y="65"/>
                      <a:pt x="113" y="65"/>
                      <a:pt x="113" y="65"/>
                    </a:cubicBezTo>
                    <a:cubicBezTo>
                      <a:pt x="112" y="64"/>
                      <a:pt x="112" y="64"/>
                      <a:pt x="112" y="64"/>
                    </a:cubicBezTo>
                    <a:cubicBezTo>
                      <a:pt x="112" y="64"/>
                      <a:pt x="111" y="64"/>
                      <a:pt x="111" y="64"/>
                    </a:cubicBezTo>
                    <a:cubicBezTo>
                      <a:pt x="110" y="63"/>
                      <a:pt x="110" y="63"/>
                      <a:pt x="110" y="63"/>
                    </a:cubicBezTo>
                    <a:cubicBezTo>
                      <a:pt x="110" y="63"/>
                      <a:pt x="110" y="63"/>
                      <a:pt x="110" y="63"/>
                    </a:cubicBezTo>
                    <a:cubicBezTo>
                      <a:pt x="109" y="63"/>
                      <a:pt x="109" y="63"/>
                      <a:pt x="109" y="63"/>
                    </a:cubicBezTo>
                    <a:cubicBezTo>
                      <a:pt x="109" y="63"/>
                      <a:pt x="109" y="62"/>
                      <a:pt x="108" y="62"/>
                    </a:cubicBezTo>
                    <a:cubicBezTo>
                      <a:pt x="107" y="62"/>
                      <a:pt x="107" y="62"/>
                      <a:pt x="107" y="62"/>
                    </a:cubicBezTo>
                    <a:cubicBezTo>
                      <a:pt x="102" y="59"/>
                      <a:pt x="96" y="48"/>
                      <a:pt x="84" y="38"/>
                    </a:cubicBezTo>
                    <a:cubicBezTo>
                      <a:pt x="82" y="36"/>
                      <a:pt x="80" y="35"/>
                      <a:pt x="78" y="33"/>
                    </a:cubicBezTo>
                    <a:cubicBezTo>
                      <a:pt x="78" y="34"/>
                      <a:pt x="78" y="34"/>
                      <a:pt x="78" y="34"/>
                    </a:cubicBezTo>
                    <a:cubicBezTo>
                      <a:pt x="79" y="34"/>
                      <a:pt x="79" y="35"/>
                      <a:pt x="80" y="35"/>
                    </a:cubicBezTo>
                    <a:cubicBezTo>
                      <a:pt x="81" y="36"/>
                      <a:pt x="83" y="37"/>
                      <a:pt x="84" y="38"/>
                    </a:cubicBezTo>
                    <a:cubicBezTo>
                      <a:pt x="86" y="28"/>
                      <a:pt x="86" y="26"/>
                      <a:pt x="81" y="23"/>
                    </a:cubicBezTo>
                    <a:cubicBezTo>
                      <a:pt x="81" y="23"/>
                      <a:pt x="80" y="23"/>
                      <a:pt x="80" y="23"/>
                    </a:cubicBezTo>
                    <a:cubicBezTo>
                      <a:pt x="79" y="22"/>
                      <a:pt x="78" y="22"/>
                      <a:pt x="77" y="21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5" y="21"/>
                      <a:pt x="75" y="21"/>
                      <a:pt x="75" y="21"/>
                    </a:cubicBezTo>
                    <a:cubicBezTo>
                      <a:pt x="74" y="20"/>
                      <a:pt x="73" y="20"/>
                      <a:pt x="72" y="20"/>
                    </a:cubicBezTo>
                    <a:cubicBezTo>
                      <a:pt x="71" y="19"/>
                      <a:pt x="71" y="19"/>
                      <a:pt x="70" y="19"/>
                    </a:cubicBezTo>
                    <a:cubicBezTo>
                      <a:pt x="69" y="19"/>
                      <a:pt x="68" y="19"/>
                      <a:pt x="67" y="19"/>
                    </a:cubicBezTo>
                    <a:cubicBezTo>
                      <a:pt x="67" y="18"/>
                      <a:pt x="66" y="18"/>
                      <a:pt x="66" y="18"/>
                    </a:cubicBezTo>
                    <a:cubicBezTo>
                      <a:pt x="65" y="18"/>
                      <a:pt x="64" y="18"/>
                      <a:pt x="63" y="18"/>
                    </a:cubicBezTo>
                    <a:cubicBezTo>
                      <a:pt x="62" y="18"/>
                      <a:pt x="62" y="18"/>
                      <a:pt x="61" y="18"/>
                    </a:cubicBezTo>
                    <a:cubicBezTo>
                      <a:pt x="60" y="17"/>
                      <a:pt x="59" y="17"/>
                      <a:pt x="58" y="17"/>
                    </a:cubicBezTo>
                    <a:cubicBezTo>
                      <a:pt x="57" y="17"/>
                      <a:pt x="57" y="17"/>
                      <a:pt x="56" y="17"/>
                    </a:cubicBezTo>
                    <a:cubicBezTo>
                      <a:pt x="55" y="17"/>
                      <a:pt x="54" y="17"/>
                      <a:pt x="53" y="17"/>
                    </a:cubicBezTo>
                    <a:cubicBezTo>
                      <a:pt x="53" y="17"/>
                      <a:pt x="52" y="17"/>
                      <a:pt x="51" y="17"/>
                    </a:cubicBezTo>
                    <a:cubicBezTo>
                      <a:pt x="50" y="17"/>
                      <a:pt x="49" y="16"/>
                      <a:pt x="48" y="16"/>
                    </a:cubicBezTo>
                    <a:cubicBezTo>
                      <a:pt x="47" y="16"/>
                      <a:pt x="47" y="16"/>
                      <a:pt x="46" y="16"/>
                    </a:cubicBezTo>
                    <a:cubicBezTo>
                      <a:pt x="45" y="16"/>
                      <a:pt x="44" y="16"/>
                      <a:pt x="43" y="16"/>
                    </a:cubicBezTo>
                    <a:cubicBezTo>
                      <a:pt x="43" y="16"/>
                      <a:pt x="42" y="16"/>
                      <a:pt x="41" y="16"/>
                    </a:cubicBezTo>
                    <a:cubicBezTo>
                      <a:pt x="39" y="15"/>
                      <a:pt x="36" y="15"/>
                      <a:pt x="34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3" y="14"/>
                      <a:pt x="32" y="12"/>
                      <a:pt x="30" y="11"/>
                    </a:cubicBezTo>
                    <a:cubicBezTo>
                      <a:pt x="20" y="2"/>
                      <a:pt x="11" y="0"/>
                      <a:pt x="6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99;p9"/>
              <p:cNvSpPr/>
              <p:nvPr/>
            </p:nvSpPr>
            <p:spPr>
              <a:xfrm>
                <a:off x="7886324" y="1633216"/>
                <a:ext cx="133660" cy="47736"/>
              </a:xfrm>
              <a:custGeom>
                <a:avLst/>
                <a:gdLst/>
                <a:ahLst/>
                <a:cxnLst/>
                <a:rect l="l" t="t" r="r" b="b"/>
                <a:pathLst>
                  <a:path w="257" h="92" extrusionOk="0">
                    <a:moveTo>
                      <a:pt x="162" y="83"/>
                    </a:moveTo>
                    <a:cubicBezTo>
                      <a:pt x="161" y="83"/>
                      <a:pt x="160" y="83"/>
                      <a:pt x="159" y="82"/>
                    </a:cubicBezTo>
                    <a:cubicBezTo>
                      <a:pt x="158" y="82"/>
                      <a:pt x="157" y="82"/>
                      <a:pt x="156" y="82"/>
                    </a:cubicBezTo>
                    <a:cubicBezTo>
                      <a:pt x="156" y="82"/>
                      <a:pt x="156" y="82"/>
                      <a:pt x="156" y="82"/>
                    </a:cubicBezTo>
                    <a:cubicBezTo>
                      <a:pt x="158" y="82"/>
                      <a:pt x="160" y="83"/>
                      <a:pt x="162" y="83"/>
                    </a:cubicBezTo>
                    <a:moveTo>
                      <a:pt x="154" y="82"/>
                    </a:moveTo>
                    <a:cubicBezTo>
                      <a:pt x="152" y="82"/>
                      <a:pt x="151" y="82"/>
                      <a:pt x="149" y="82"/>
                    </a:cubicBezTo>
                    <a:cubicBezTo>
                      <a:pt x="149" y="82"/>
                      <a:pt x="148" y="81"/>
                      <a:pt x="147" y="81"/>
                    </a:cubicBezTo>
                    <a:cubicBezTo>
                      <a:pt x="146" y="81"/>
                      <a:pt x="146" y="81"/>
                      <a:pt x="146" y="81"/>
                    </a:cubicBezTo>
                    <a:cubicBezTo>
                      <a:pt x="149" y="82"/>
                      <a:pt x="151" y="82"/>
                      <a:pt x="154" y="82"/>
                    </a:cubicBezTo>
                    <a:moveTo>
                      <a:pt x="144" y="81"/>
                    </a:moveTo>
                    <a:cubicBezTo>
                      <a:pt x="142" y="81"/>
                      <a:pt x="141" y="80"/>
                      <a:pt x="140" y="80"/>
                    </a:cubicBezTo>
                    <a:cubicBezTo>
                      <a:pt x="139" y="80"/>
                      <a:pt x="138" y="80"/>
                      <a:pt x="137" y="80"/>
                    </a:cubicBezTo>
                    <a:cubicBezTo>
                      <a:pt x="139" y="80"/>
                      <a:pt x="142" y="80"/>
                      <a:pt x="144" y="81"/>
                    </a:cubicBezTo>
                    <a:moveTo>
                      <a:pt x="136" y="79"/>
                    </a:moveTo>
                    <a:cubicBezTo>
                      <a:pt x="135" y="79"/>
                      <a:pt x="135" y="79"/>
                      <a:pt x="135" y="79"/>
                    </a:cubicBezTo>
                    <a:cubicBezTo>
                      <a:pt x="135" y="79"/>
                      <a:pt x="135" y="79"/>
                      <a:pt x="136" y="79"/>
                    </a:cubicBezTo>
                    <a:moveTo>
                      <a:pt x="135" y="79"/>
                    </a:moveTo>
                    <a:cubicBezTo>
                      <a:pt x="133" y="79"/>
                      <a:pt x="131" y="79"/>
                      <a:pt x="130" y="78"/>
                    </a:cubicBezTo>
                    <a:cubicBezTo>
                      <a:pt x="131" y="79"/>
                      <a:pt x="133" y="79"/>
                      <a:pt x="135" y="79"/>
                    </a:cubicBezTo>
                    <a:moveTo>
                      <a:pt x="128" y="78"/>
                    </a:moveTo>
                    <a:cubicBezTo>
                      <a:pt x="128" y="78"/>
                      <a:pt x="128" y="78"/>
                      <a:pt x="128" y="78"/>
                    </a:cubicBezTo>
                    <a:cubicBezTo>
                      <a:pt x="128" y="78"/>
                      <a:pt x="128" y="78"/>
                      <a:pt x="128" y="78"/>
                    </a:cubicBezTo>
                    <a:moveTo>
                      <a:pt x="164" y="27"/>
                    </a:moveTo>
                    <a:cubicBezTo>
                      <a:pt x="162" y="27"/>
                      <a:pt x="161" y="26"/>
                      <a:pt x="159" y="25"/>
                    </a:cubicBezTo>
                    <a:cubicBezTo>
                      <a:pt x="160" y="26"/>
                      <a:pt x="160" y="26"/>
                      <a:pt x="160" y="26"/>
                    </a:cubicBezTo>
                    <a:cubicBezTo>
                      <a:pt x="161" y="26"/>
                      <a:pt x="162" y="27"/>
                      <a:pt x="163" y="27"/>
                    </a:cubicBezTo>
                    <a:cubicBezTo>
                      <a:pt x="164" y="27"/>
                      <a:pt x="164" y="27"/>
                      <a:pt x="164" y="27"/>
                    </a:cubicBezTo>
                    <a:moveTo>
                      <a:pt x="155" y="24"/>
                    </a:moveTo>
                    <a:cubicBezTo>
                      <a:pt x="153" y="24"/>
                      <a:pt x="152" y="23"/>
                      <a:pt x="150" y="23"/>
                    </a:cubicBezTo>
                    <a:cubicBezTo>
                      <a:pt x="150" y="23"/>
                      <a:pt x="150" y="23"/>
                      <a:pt x="150" y="23"/>
                    </a:cubicBezTo>
                    <a:cubicBezTo>
                      <a:pt x="151" y="23"/>
                      <a:pt x="152" y="23"/>
                      <a:pt x="154" y="24"/>
                    </a:cubicBezTo>
                    <a:cubicBezTo>
                      <a:pt x="154" y="24"/>
                      <a:pt x="155" y="24"/>
                      <a:pt x="155" y="24"/>
                    </a:cubicBezTo>
                    <a:moveTo>
                      <a:pt x="148" y="22"/>
                    </a:moveTo>
                    <a:cubicBezTo>
                      <a:pt x="147" y="22"/>
                      <a:pt x="145" y="22"/>
                      <a:pt x="144" y="21"/>
                    </a:cubicBezTo>
                    <a:cubicBezTo>
                      <a:pt x="145" y="22"/>
                      <a:pt x="147" y="22"/>
                      <a:pt x="148" y="22"/>
                    </a:cubicBezTo>
                    <a:moveTo>
                      <a:pt x="144" y="21"/>
                    </a:moveTo>
                    <a:cubicBezTo>
                      <a:pt x="143" y="21"/>
                      <a:pt x="142" y="21"/>
                      <a:pt x="141" y="21"/>
                    </a:cubicBezTo>
                    <a:cubicBezTo>
                      <a:pt x="142" y="21"/>
                      <a:pt x="143" y="21"/>
                      <a:pt x="144" y="21"/>
                    </a:cubicBezTo>
                    <a:moveTo>
                      <a:pt x="141" y="21"/>
                    </a:moveTo>
                    <a:cubicBezTo>
                      <a:pt x="139" y="20"/>
                      <a:pt x="137" y="20"/>
                      <a:pt x="135" y="20"/>
                    </a:cubicBezTo>
                    <a:cubicBezTo>
                      <a:pt x="137" y="20"/>
                      <a:pt x="138" y="20"/>
                      <a:pt x="140" y="21"/>
                    </a:cubicBezTo>
                    <a:cubicBezTo>
                      <a:pt x="141" y="21"/>
                      <a:pt x="141" y="21"/>
                      <a:pt x="141" y="21"/>
                    </a:cubicBezTo>
                    <a:moveTo>
                      <a:pt x="132" y="19"/>
                    </a:moveTo>
                    <a:cubicBezTo>
                      <a:pt x="131" y="19"/>
                      <a:pt x="130" y="19"/>
                      <a:pt x="129" y="19"/>
                    </a:cubicBezTo>
                    <a:cubicBezTo>
                      <a:pt x="129" y="19"/>
                      <a:pt x="130" y="19"/>
                      <a:pt x="130" y="19"/>
                    </a:cubicBezTo>
                    <a:cubicBezTo>
                      <a:pt x="131" y="19"/>
                      <a:pt x="132" y="19"/>
                      <a:pt x="132" y="19"/>
                    </a:cubicBezTo>
                    <a:moveTo>
                      <a:pt x="94" y="19"/>
                    </a:moveTo>
                    <a:cubicBezTo>
                      <a:pt x="94" y="19"/>
                      <a:pt x="94" y="19"/>
                      <a:pt x="94" y="19"/>
                    </a:cubicBezTo>
                    <a:cubicBezTo>
                      <a:pt x="94" y="19"/>
                      <a:pt x="94" y="19"/>
                      <a:pt x="94" y="19"/>
                    </a:cubicBezTo>
                    <a:moveTo>
                      <a:pt x="124" y="18"/>
                    </a:moveTo>
                    <a:cubicBezTo>
                      <a:pt x="123" y="18"/>
                      <a:pt x="123" y="18"/>
                      <a:pt x="123" y="18"/>
                    </a:cubicBezTo>
                    <a:cubicBezTo>
                      <a:pt x="124" y="18"/>
                      <a:pt x="124" y="18"/>
                      <a:pt x="124" y="18"/>
                    </a:cubicBezTo>
                    <a:cubicBezTo>
                      <a:pt x="124" y="18"/>
                      <a:pt x="124" y="18"/>
                      <a:pt x="124" y="18"/>
                    </a:cubicBezTo>
                    <a:moveTo>
                      <a:pt x="102" y="18"/>
                    </a:moveTo>
                    <a:cubicBezTo>
                      <a:pt x="103" y="18"/>
                      <a:pt x="104" y="18"/>
                      <a:pt x="105" y="18"/>
                    </a:cubicBezTo>
                    <a:cubicBezTo>
                      <a:pt x="105" y="18"/>
                      <a:pt x="106" y="18"/>
                      <a:pt x="106" y="18"/>
                    </a:cubicBezTo>
                    <a:cubicBezTo>
                      <a:pt x="105" y="18"/>
                      <a:pt x="103" y="18"/>
                      <a:pt x="102" y="18"/>
                    </a:cubicBezTo>
                    <a:moveTo>
                      <a:pt x="114" y="18"/>
                    </a:move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18"/>
                      <a:pt x="114" y="18"/>
                      <a:pt x="115" y="18"/>
                    </a:cubicBezTo>
                    <a:cubicBezTo>
                      <a:pt x="115" y="18"/>
                      <a:pt x="115" y="18"/>
                      <a:pt x="115" y="18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18"/>
                      <a:pt x="114" y="18"/>
                      <a:pt x="114" y="18"/>
                    </a:cubicBezTo>
                    <a:moveTo>
                      <a:pt x="22" y="0"/>
                    </a:moveTo>
                    <a:cubicBezTo>
                      <a:pt x="8" y="0"/>
                      <a:pt x="1" y="4"/>
                      <a:pt x="0" y="5"/>
                    </a:cubicBezTo>
                    <a:cubicBezTo>
                      <a:pt x="1" y="5"/>
                      <a:pt x="4" y="4"/>
                      <a:pt x="9" y="4"/>
                    </a:cubicBezTo>
                    <a:cubicBezTo>
                      <a:pt x="15" y="4"/>
                      <a:pt x="23" y="5"/>
                      <a:pt x="31" y="10"/>
                    </a:cubicBezTo>
                    <a:cubicBezTo>
                      <a:pt x="43" y="18"/>
                      <a:pt x="49" y="20"/>
                      <a:pt x="52" y="20"/>
                    </a:cubicBezTo>
                    <a:cubicBezTo>
                      <a:pt x="49" y="20"/>
                      <a:pt x="40" y="18"/>
                      <a:pt x="30" y="14"/>
                    </a:cubicBezTo>
                    <a:cubicBezTo>
                      <a:pt x="22" y="10"/>
                      <a:pt x="9" y="9"/>
                      <a:pt x="3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9"/>
                      <a:pt x="22" y="14"/>
                      <a:pt x="29" y="19"/>
                    </a:cubicBezTo>
                    <a:cubicBezTo>
                      <a:pt x="36" y="24"/>
                      <a:pt x="48" y="25"/>
                      <a:pt x="48" y="25"/>
                    </a:cubicBezTo>
                    <a:cubicBezTo>
                      <a:pt x="48" y="25"/>
                      <a:pt x="47" y="25"/>
                      <a:pt x="45" y="25"/>
                    </a:cubicBezTo>
                    <a:cubicBezTo>
                      <a:pt x="39" y="25"/>
                      <a:pt x="25" y="24"/>
                      <a:pt x="8" y="15"/>
                    </a:cubicBezTo>
                    <a:cubicBezTo>
                      <a:pt x="20" y="28"/>
                      <a:pt x="37" y="35"/>
                      <a:pt x="37" y="35"/>
                    </a:cubicBezTo>
                    <a:cubicBezTo>
                      <a:pt x="37" y="35"/>
                      <a:pt x="12" y="30"/>
                      <a:pt x="1" y="22"/>
                    </a:cubicBezTo>
                    <a:cubicBezTo>
                      <a:pt x="15" y="41"/>
                      <a:pt x="49" y="44"/>
                      <a:pt x="57" y="45"/>
                    </a:cubicBezTo>
                    <a:cubicBezTo>
                      <a:pt x="74" y="49"/>
                      <a:pt x="82" y="65"/>
                      <a:pt x="118" y="75"/>
                    </a:cubicBezTo>
                    <a:cubicBezTo>
                      <a:pt x="118" y="75"/>
                      <a:pt x="118" y="75"/>
                      <a:pt x="118" y="75"/>
                    </a:cubicBezTo>
                    <a:cubicBezTo>
                      <a:pt x="120" y="78"/>
                      <a:pt x="123" y="81"/>
                      <a:pt x="126" y="83"/>
                    </a:cubicBezTo>
                    <a:cubicBezTo>
                      <a:pt x="127" y="84"/>
                      <a:pt x="128" y="85"/>
                      <a:pt x="129" y="86"/>
                    </a:cubicBezTo>
                    <a:cubicBezTo>
                      <a:pt x="132" y="87"/>
                      <a:pt x="134" y="89"/>
                      <a:pt x="137" y="90"/>
                    </a:cubicBezTo>
                    <a:cubicBezTo>
                      <a:pt x="138" y="90"/>
                      <a:pt x="139" y="91"/>
                      <a:pt x="140" y="91"/>
                    </a:cubicBezTo>
                    <a:cubicBezTo>
                      <a:pt x="142" y="92"/>
                      <a:pt x="145" y="92"/>
                      <a:pt x="147" y="92"/>
                    </a:cubicBezTo>
                    <a:cubicBezTo>
                      <a:pt x="147" y="92"/>
                      <a:pt x="148" y="92"/>
                      <a:pt x="148" y="92"/>
                    </a:cubicBezTo>
                    <a:cubicBezTo>
                      <a:pt x="149" y="92"/>
                      <a:pt x="149" y="92"/>
                      <a:pt x="150" y="92"/>
                    </a:cubicBezTo>
                    <a:cubicBezTo>
                      <a:pt x="152" y="92"/>
                      <a:pt x="155" y="92"/>
                      <a:pt x="157" y="91"/>
                    </a:cubicBezTo>
                    <a:cubicBezTo>
                      <a:pt x="158" y="91"/>
                      <a:pt x="159" y="90"/>
                      <a:pt x="160" y="90"/>
                    </a:cubicBezTo>
                    <a:cubicBezTo>
                      <a:pt x="164" y="88"/>
                      <a:pt x="168" y="86"/>
                      <a:pt x="171" y="83"/>
                    </a:cubicBezTo>
                    <a:cubicBezTo>
                      <a:pt x="192" y="82"/>
                      <a:pt x="205" y="78"/>
                      <a:pt x="217" y="78"/>
                    </a:cubicBezTo>
                    <a:cubicBezTo>
                      <a:pt x="220" y="78"/>
                      <a:pt x="223" y="78"/>
                      <a:pt x="225" y="79"/>
                    </a:cubicBezTo>
                    <a:cubicBezTo>
                      <a:pt x="226" y="79"/>
                      <a:pt x="226" y="79"/>
                      <a:pt x="226" y="79"/>
                    </a:cubicBezTo>
                    <a:cubicBezTo>
                      <a:pt x="227" y="79"/>
                      <a:pt x="228" y="79"/>
                      <a:pt x="229" y="79"/>
                    </a:cubicBezTo>
                    <a:cubicBezTo>
                      <a:pt x="229" y="79"/>
                      <a:pt x="229" y="79"/>
                      <a:pt x="229" y="79"/>
                    </a:cubicBezTo>
                    <a:cubicBezTo>
                      <a:pt x="230" y="80"/>
                      <a:pt x="231" y="80"/>
                      <a:pt x="231" y="80"/>
                    </a:cubicBezTo>
                    <a:cubicBezTo>
                      <a:pt x="232" y="80"/>
                      <a:pt x="233" y="80"/>
                      <a:pt x="234" y="80"/>
                    </a:cubicBezTo>
                    <a:cubicBezTo>
                      <a:pt x="236" y="80"/>
                      <a:pt x="237" y="80"/>
                      <a:pt x="238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1" y="81"/>
                      <a:pt x="242" y="81"/>
                      <a:pt x="243" y="81"/>
                    </a:cubicBezTo>
                    <a:cubicBezTo>
                      <a:pt x="244" y="81"/>
                      <a:pt x="245" y="81"/>
                      <a:pt x="245" y="81"/>
                    </a:cubicBezTo>
                    <a:cubicBezTo>
                      <a:pt x="245" y="81"/>
                      <a:pt x="245" y="81"/>
                      <a:pt x="246" y="81"/>
                    </a:cubicBezTo>
                    <a:cubicBezTo>
                      <a:pt x="246" y="81"/>
                      <a:pt x="247" y="81"/>
                      <a:pt x="248" y="81"/>
                    </a:cubicBezTo>
                    <a:cubicBezTo>
                      <a:pt x="249" y="81"/>
                      <a:pt x="249" y="81"/>
                      <a:pt x="250" y="81"/>
                    </a:cubicBezTo>
                    <a:cubicBezTo>
                      <a:pt x="251" y="80"/>
                      <a:pt x="251" y="80"/>
                      <a:pt x="252" y="80"/>
                    </a:cubicBezTo>
                    <a:cubicBezTo>
                      <a:pt x="252" y="80"/>
                      <a:pt x="253" y="80"/>
                      <a:pt x="253" y="80"/>
                    </a:cubicBezTo>
                    <a:cubicBezTo>
                      <a:pt x="254" y="80"/>
                      <a:pt x="254" y="80"/>
                      <a:pt x="255" y="79"/>
                    </a:cubicBezTo>
                    <a:cubicBezTo>
                      <a:pt x="256" y="79"/>
                      <a:pt x="256" y="79"/>
                      <a:pt x="256" y="79"/>
                    </a:cubicBezTo>
                    <a:cubicBezTo>
                      <a:pt x="256" y="79"/>
                      <a:pt x="256" y="78"/>
                      <a:pt x="256" y="78"/>
                    </a:cubicBezTo>
                    <a:cubicBezTo>
                      <a:pt x="257" y="77"/>
                      <a:pt x="257" y="77"/>
                      <a:pt x="257" y="77"/>
                    </a:cubicBezTo>
                    <a:cubicBezTo>
                      <a:pt x="257" y="77"/>
                      <a:pt x="257" y="76"/>
                      <a:pt x="257" y="76"/>
                    </a:cubicBezTo>
                    <a:cubicBezTo>
                      <a:pt x="257" y="75"/>
                      <a:pt x="257" y="74"/>
                      <a:pt x="256" y="74"/>
                    </a:cubicBezTo>
                    <a:cubicBezTo>
                      <a:pt x="256" y="73"/>
                      <a:pt x="256" y="73"/>
                      <a:pt x="256" y="73"/>
                    </a:cubicBezTo>
                    <a:cubicBezTo>
                      <a:pt x="256" y="73"/>
                      <a:pt x="255" y="72"/>
                      <a:pt x="255" y="72"/>
                    </a:cubicBezTo>
                    <a:cubicBezTo>
                      <a:pt x="254" y="71"/>
                      <a:pt x="254" y="71"/>
                      <a:pt x="254" y="71"/>
                    </a:cubicBezTo>
                    <a:cubicBezTo>
                      <a:pt x="253" y="71"/>
                      <a:pt x="253" y="70"/>
                      <a:pt x="252" y="70"/>
                    </a:cubicBezTo>
                    <a:cubicBezTo>
                      <a:pt x="252" y="70"/>
                      <a:pt x="251" y="70"/>
                      <a:pt x="251" y="69"/>
                    </a:cubicBezTo>
                    <a:cubicBezTo>
                      <a:pt x="250" y="69"/>
                      <a:pt x="250" y="69"/>
                      <a:pt x="249" y="68"/>
                    </a:cubicBezTo>
                    <a:cubicBezTo>
                      <a:pt x="249" y="68"/>
                      <a:pt x="248" y="68"/>
                      <a:pt x="248" y="68"/>
                    </a:cubicBezTo>
                    <a:cubicBezTo>
                      <a:pt x="247" y="67"/>
                      <a:pt x="246" y="67"/>
                      <a:pt x="246" y="67"/>
                    </a:cubicBezTo>
                    <a:cubicBezTo>
                      <a:pt x="245" y="66"/>
                      <a:pt x="244" y="66"/>
                      <a:pt x="244" y="66"/>
                    </a:cubicBezTo>
                    <a:cubicBezTo>
                      <a:pt x="243" y="66"/>
                      <a:pt x="242" y="65"/>
                      <a:pt x="241" y="65"/>
                    </a:cubicBezTo>
                    <a:cubicBezTo>
                      <a:pt x="241" y="65"/>
                      <a:pt x="240" y="65"/>
                      <a:pt x="239" y="65"/>
                    </a:cubicBezTo>
                    <a:cubicBezTo>
                      <a:pt x="239" y="64"/>
                      <a:pt x="238" y="64"/>
                      <a:pt x="237" y="64"/>
                    </a:cubicBezTo>
                    <a:cubicBezTo>
                      <a:pt x="236" y="64"/>
                      <a:pt x="235" y="63"/>
                      <a:pt x="235" y="63"/>
                    </a:cubicBezTo>
                    <a:cubicBezTo>
                      <a:pt x="234" y="63"/>
                      <a:pt x="234" y="63"/>
                      <a:pt x="233" y="63"/>
                    </a:cubicBezTo>
                    <a:cubicBezTo>
                      <a:pt x="233" y="63"/>
                      <a:pt x="233" y="63"/>
                      <a:pt x="233" y="63"/>
                    </a:cubicBezTo>
                    <a:cubicBezTo>
                      <a:pt x="232" y="63"/>
                      <a:pt x="232" y="63"/>
                      <a:pt x="231" y="62"/>
                    </a:cubicBezTo>
                    <a:cubicBezTo>
                      <a:pt x="230" y="62"/>
                      <a:pt x="230" y="62"/>
                      <a:pt x="229" y="62"/>
                    </a:cubicBezTo>
                    <a:cubicBezTo>
                      <a:pt x="218" y="60"/>
                      <a:pt x="200" y="43"/>
                      <a:pt x="173" y="31"/>
                    </a:cubicBezTo>
                    <a:cubicBezTo>
                      <a:pt x="171" y="11"/>
                      <a:pt x="171" y="7"/>
                      <a:pt x="160" y="5"/>
                    </a:cubicBezTo>
                    <a:cubicBezTo>
                      <a:pt x="159" y="5"/>
                      <a:pt x="157" y="4"/>
                      <a:pt x="156" y="4"/>
                    </a:cubicBezTo>
                    <a:cubicBezTo>
                      <a:pt x="154" y="4"/>
                      <a:pt x="152" y="4"/>
                      <a:pt x="150" y="3"/>
                    </a:cubicBezTo>
                    <a:cubicBezTo>
                      <a:pt x="149" y="3"/>
                      <a:pt x="149" y="3"/>
                      <a:pt x="148" y="3"/>
                    </a:cubicBezTo>
                    <a:cubicBezTo>
                      <a:pt x="147" y="3"/>
                      <a:pt x="147" y="3"/>
                      <a:pt x="146" y="3"/>
                    </a:cubicBezTo>
                    <a:cubicBezTo>
                      <a:pt x="144" y="3"/>
                      <a:pt x="142" y="3"/>
                      <a:pt x="140" y="3"/>
                    </a:cubicBezTo>
                    <a:cubicBezTo>
                      <a:pt x="139" y="3"/>
                      <a:pt x="138" y="3"/>
                      <a:pt x="137" y="3"/>
                    </a:cubicBezTo>
                    <a:cubicBezTo>
                      <a:pt x="135" y="3"/>
                      <a:pt x="133" y="3"/>
                      <a:pt x="131" y="3"/>
                    </a:cubicBezTo>
                    <a:cubicBezTo>
                      <a:pt x="130" y="3"/>
                      <a:pt x="129" y="3"/>
                      <a:pt x="128" y="4"/>
                    </a:cubicBezTo>
                    <a:cubicBezTo>
                      <a:pt x="126" y="4"/>
                      <a:pt x="124" y="4"/>
                      <a:pt x="122" y="4"/>
                    </a:cubicBezTo>
                    <a:cubicBezTo>
                      <a:pt x="121" y="5"/>
                      <a:pt x="120" y="5"/>
                      <a:pt x="119" y="5"/>
                    </a:cubicBezTo>
                    <a:cubicBezTo>
                      <a:pt x="117" y="5"/>
                      <a:pt x="115" y="6"/>
                      <a:pt x="113" y="6"/>
                    </a:cubicBezTo>
                    <a:cubicBezTo>
                      <a:pt x="112" y="6"/>
                      <a:pt x="111" y="6"/>
                      <a:pt x="109" y="7"/>
                    </a:cubicBezTo>
                    <a:cubicBezTo>
                      <a:pt x="108" y="7"/>
                      <a:pt x="106" y="7"/>
                      <a:pt x="104" y="8"/>
                    </a:cubicBezTo>
                    <a:cubicBezTo>
                      <a:pt x="103" y="8"/>
                      <a:pt x="101" y="8"/>
                      <a:pt x="100" y="8"/>
                    </a:cubicBezTo>
                    <a:cubicBezTo>
                      <a:pt x="98" y="9"/>
                      <a:pt x="96" y="9"/>
                      <a:pt x="94" y="10"/>
                    </a:cubicBezTo>
                    <a:cubicBezTo>
                      <a:pt x="93" y="10"/>
                      <a:pt x="92" y="10"/>
                      <a:pt x="91" y="10"/>
                    </a:cubicBezTo>
                    <a:cubicBezTo>
                      <a:pt x="89" y="11"/>
                      <a:pt x="87" y="11"/>
                      <a:pt x="85" y="11"/>
                    </a:cubicBezTo>
                    <a:cubicBezTo>
                      <a:pt x="83" y="12"/>
                      <a:pt x="82" y="12"/>
                      <a:pt x="81" y="12"/>
                    </a:cubicBezTo>
                    <a:cubicBezTo>
                      <a:pt x="76" y="13"/>
                      <a:pt x="71" y="13"/>
                      <a:pt x="67" y="14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5" y="12"/>
                      <a:pt x="62" y="11"/>
                      <a:pt x="58" y="10"/>
                    </a:cubicBezTo>
                    <a:cubicBezTo>
                      <a:pt x="43" y="2"/>
                      <a:pt x="31" y="0"/>
                      <a:pt x="22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200;p9"/>
              <p:cNvSpPr/>
              <p:nvPr/>
            </p:nvSpPr>
            <p:spPr>
              <a:xfrm>
                <a:off x="7988956" y="1871894"/>
                <a:ext cx="69217" cy="23868"/>
              </a:xfrm>
              <a:custGeom>
                <a:avLst/>
                <a:gdLst/>
                <a:ahLst/>
                <a:cxnLst/>
                <a:rect l="l" t="t" r="r" b="b"/>
                <a:pathLst>
                  <a:path w="133" h="47" extrusionOk="0">
                    <a:moveTo>
                      <a:pt x="83" y="42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2" y="42"/>
                      <a:pt x="82" y="42"/>
                      <a:pt x="81" y="4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2" y="42"/>
                      <a:pt x="83" y="42"/>
                      <a:pt x="83" y="42"/>
                    </a:cubicBezTo>
                    <a:moveTo>
                      <a:pt x="80" y="42"/>
                    </a:moveTo>
                    <a:cubicBezTo>
                      <a:pt x="79" y="42"/>
                      <a:pt x="78" y="42"/>
                      <a:pt x="78" y="42"/>
                    </a:cubicBezTo>
                    <a:cubicBezTo>
                      <a:pt x="77" y="42"/>
                      <a:pt x="77" y="42"/>
                      <a:pt x="76" y="42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7" y="42"/>
                      <a:pt x="78" y="42"/>
                      <a:pt x="80" y="42"/>
                    </a:cubicBezTo>
                    <a:moveTo>
                      <a:pt x="74" y="41"/>
                    </a:moveTo>
                    <a:cubicBezTo>
                      <a:pt x="74" y="41"/>
                      <a:pt x="73" y="41"/>
                      <a:pt x="72" y="41"/>
                    </a:cubicBezTo>
                    <a:cubicBezTo>
                      <a:pt x="72" y="41"/>
                      <a:pt x="72" y="41"/>
                      <a:pt x="71" y="41"/>
                    </a:cubicBezTo>
                    <a:cubicBezTo>
                      <a:pt x="72" y="41"/>
                      <a:pt x="73" y="41"/>
                      <a:pt x="74" y="41"/>
                    </a:cubicBezTo>
                    <a:moveTo>
                      <a:pt x="70" y="41"/>
                    </a:moveTo>
                    <a:cubicBezTo>
                      <a:pt x="69" y="41"/>
                      <a:pt x="68" y="40"/>
                      <a:pt x="67" y="40"/>
                    </a:cubicBezTo>
                    <a:cubicBezTo>
                      <a:pt x="68" y="40"/>
                      <a:pt x="69" y="41"/>
                      <a:pt x="70" y="41"/>
                    </a:cubicBezTo>
                    <a:moveTo>
                      <a:pt x="81" y="13"/>
                    </a:moveTo>
                    <a:cubicBezTo>
                      <a:pt x="79" y="12"/>
                      <a:pt x="77" y="11"/>
                      <a:pt x="75" y="11"/>
                    </a:cubicBezTo>
                    <a:cubicBezTo>
                      <a:pt x="76" y="11"/>
                      <a:pt x="77" y="11"/>
                      <a:pt x="78" y="12"/>
                    </a:cubicBezTo>
                    <a:cubicBezTo>
                      <a:pt x="78" y="12"/>
                      <a:pt x="79" y="12"/>
                      <a:pt x="80" y="12"/>
                    </a:cubicBezTo>
                    <a:cubicBezTo>
                      <a:pt x="80" y="12"/>
                      <a:pt x="81" y="12"/>
                      <a:pt x="81" y="13"/>
                    </a:cubicBezTo>
                    <a:moveTo>
                      <a:pt x="74" y="11"/>
                    </a:moveTo>
                    <a:cubicBezTo>
                      <a:pt x="74" y="11"/>
                      <a:pt x="74" y="11"/>
                      <a:pt x="73" y="10"/>
                    </a:cubicBezTo>
                    <a:cubicBezTo>
                      <a:pt x="74" y="11"/>
                      <a:pt x="74" y="11"/>
                      <a:pt x="74" y="11"/>
                    </a:cubicBezTo>
                    <a:moveTo>
                      <a:pt x="73" y="10"/>
                    </a:moveTo>
                    <a:cubicBezTo>
                      <a:pt x="72" y="10"/>
                      <a:pt x="71" y="10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71" y="10"/>
                      <a:pt x="72" y="10"/>
                      <a:pt x="73" y="10"/>
                    </a:cubicBezTo>
                    <a:cubicBezTo>
                      <a:pt x="73" y="10"/>
                      <a:pt x="73" y="10"/>
                      <a:pt x="73" y="10"/>
                    </a:cubicBezTo>
                    <a:moveTo>
                      <a:pt x="69" y="10"/>
                    </a:moveTo>
                    <a:cubicBezTo>
                      <a:pt x="68" y="10"/>
                      <a:pt x="68" y="10"/>
                      <a:pt x="67" y="9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8" y="10"/>
                      <a:pt x="68" y="10"/>
                      <a:pt x="69" y="10"/>
                    </a:cubicBezTo>
                    <a:moveTo>
                      <a:pt x="65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5" y="9"/>
                      <a:pt x="65" y="9"/>
                    </a:cubicBezTo>
                    <a:moveTo>
                      <a:pt x="53" y="9"/>
                    </a:moveTo>
                    <a:cubicBezTo>
                      <a:pt x="53" y="9"/>
                      <a:pt x="54" y="9"/>
                      <a:pt x="55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4" y="9"/>
                      <a:pt x="54" y="9"/>
                      <a:pt x="53" y="9"/>
                    </a:cubicBezTo>
                    <a:moveTo>
                      <a:pt x="60" y="9"/>
                    </a:moveTo>
                    <a:cubicBezTo>
                      <a:pt x="59" y="9"/>
                      <a:pt x="59" y="9"/>
                      <a:pt x="59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moveTo>
                      <a:pt x="11" y="0"/>
                    </a:moveTo>
                    <a:cubicBezTo>
                      <a:pt x="5" y="0"/>
                      <a:pt x="1" y="2"/>
                      <a:pt x="1" y="2"/>
                    </a:cubicBezTo>
                    <a:cubicBezTo>
                      <a:pt x="1" y="2"/>
                      <a:pt x="3" y="2"/>
                      <a:pt x="5" y="2"/>
                    </a:cubicBezTo>
                    <a:cubicBezTo>
                      <a:pt x="8" y="2"/>
                      <a:pt x="12" y="2"/>
                      <a:pt x="16" y="5"/>
                    </a:cubicBezTo>
                    <a:cubicBezTo>
                      <a:pt x="23" y="9"/>
                      <a:pt x="26" y="10"/>
                      <a:pt x="27" y="10"/>
                    </a:cubicBezTo>
                    <a:cubicBezTo>
                      <a:pt x="26" y="10"/>
                      <a:pt x="21" y="9"/>
                      <a:pt x="16" y="7"/>
                    </a:cubicBezTo>
                    <a:cubicBezTo>
                      <a:pt x="12" y="5"/>
                      <a:pt x="5" y="4"/>
                      <a:pt x="2" y="4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12" y="7"/>
                      <a:pt x="15" y="10"/>
                    </a:cubicBezTo>
                    <a:cubicBezTo>
                      <a:pt x="19" y="12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3" y="13"/>
                    </a:cubicBezTo>
                    <a:cubicBezTo>
                      <a:pt x="20" y="13"/>
                      <a:pt x="14" y="12"/>
                      <a:pt x="4" y="7"/>
                    </a:cubicBezTo>
                    <a:cubicBezTo>
                      <a:pt x="11" y="14"/>
                      <a:pt x="20" y="18"/>
                      <a:pt x="20" y="18"/>
                    </a:cubicBezTo>
                    <a:cubicBezTo>
                      <a:pt x="20" y="18"/>
                      <a:pt x="7" y="15"/>
                      <a:pt x="1" y="11"/>
                    </a:cubicBezTo>
                    <a:cubicBezTo>
                      <a:pt x="8" y="21"/>
                      <a:pt x="26" y="22"/>
                      <a:pt x="30" y="23"/>
                    </a:cubicBezTo>
                    <a:cubicBezTo>
                      <a:pt x="39" y="25"/>
                      <a:pt x="43" y="33"/>
                      <a:pt x="61" y="39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3" y="40"/>
                      <a:pt x="64" y="42"/>
                      <a:pt x="65" y="43"/>
                    </a:cubicBezTo>
                    <a:cubicBezTo>
                      <a:pt x="66" y="43"/>
                      <a:pt x="66" y="44"/>
                      <a:pt x="67" y="44"/>
                    </a:cubicBezTo>
                    <a:cubicBezTo>
                      <a:pt x="68" y="45"/>
                      <a:pt x="70" y="46"/>
                      <a:pt x="71" y="46"/>
                    </a:cubicBezTo>
                    <a:cubicBezTo>
                      <a:pt x="72" y="46"/>
                      <a:pt x="72" y="47"/>
                      <a:pt x="73" y="47"/>
                    </a:cubicBezTo>
                    <a:cubicBezTo>
                      <a:pt x="74" y="47"/>
                      <a:pt x="75" y="47"/>
                      <a:pt x="76" y="47"/>
                    </a:cubicBezTo>
                    <a:cubicBezTo>
                      <a:pt x="77" y="47"/>
                      <a:pt x="77" y="47"/>
                      <a:pt x="77" y="47"/>
                    </a:cubicBezTo>
                    <a:cubicBezTo>
                      <a:pt x="77" y="47"/>
                      <a:pt x="78" y="47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2" y="46"/>
                      <a:pt x="82" y="46"/>
                      <a:pt x="83" y="46"/>
                    </a:cubicBezTo>
                    <a:cubicBezTo>
                      <a:pt x="85" y="45"/>
                      <a:pt x="87" y="44"/>
                      <a:pt x="89" y="42"/>
                    </a:cubicBezTo>
                    <a:cubicBezTo>
                      <a:pt x="100" y="42"/>
                      <a:pt x="106" y="40"/>
                      <a:pt x="113" y="40"/>
                    </a:cubicBezTo>
                    <a:cubicBezTo>
                      <a:pt x="114" y="40"/>
                      <a:pt x="115" y="40"/>
                      <a:pt x="117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8" y="41"/>
                      <a:pt x="118" y="41"/>
                      <a:pt x="119" y="41"/>
                    </a:cubicBezTo>
                    <a:cubicBezTo>
                      <a:pt x="119" y="41"/>
                      <a:pt x="119" y="41"/>
                      <a:pt x="119" y="41"/>
                    </a:cubicBezTo>
                    <a:cubicBezTo>
                      <a:pt x="119" y="41"/>
                      <a:pt x="119" y="41"/>
                      <a:pt x="120" y="41"/>
                    </a:cubicBezTo>
                    <a:cubicBezTo>
                      <a:pt x="120" y="41"/>
                      <a:pt x="121" y="41"/>
                      <a:pt x="121" y="41"/>
                    </a:cubicBezTo>
                    <a:cubicBezTo>
                      <a:pt x="122" y="41"/>
                      <a:pt x="123" y="41"/>
                      <a:pt x="123" y="41"/>
                    </a:cubicBezTo>
                    <a:cubicBezTo>
                      <a:pt x="124" y="41"/>
                      <a:pt x="124" y="41"/>
                      <a:pt x="124" y="41"/>
                    </a:cubicBezTo>
                    <a:cubicBezTo>
                      <a:pt x="125" y="41"/>
                      <a:pt x="126" y="41"/>
                      <a:pt x="126" y="41"/>
                    </a:cubicBezTo>
                    <a:cubicBezTo>
                      <a:pt x="126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30" y="41"/>
                      <a:pt x="130" y="41"/>
                      <a:pt x="130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2" y="40"/>
                      <a:pt x="132" y="40"/>
                      <a:pt x="132" y="40"/>
                    </a:cubicBezTo>
                    <a:cubicBezTo>
                      <a:pt x="133" y="40"/>
                      <a:pt x="133" y="40"/>
                      <a:pt x="133" y="40"/>
                    </a:cubicBezTo>
                    <a:cubicBezTo>
                      <a:pt x="133" y="40"/>
                      <a:pt x="133" y="40"/>
                      <a:pt x="133" y="40"/>
                    </a:cubicBezTo>
                    <a:cubicBezTo>
                      <a:pt x="133" y="39"/>
                      <a:pt x="133" y="39"/>
                      <a:pt x="133" y="39"/>
                    </a:cubicBezTo>
                    <a:cubicBezTo>
                      <a:pt x="133" y="38"/>
                      <a:pt x="133" y="38"/>
                      <a:pt x="133" y="38"/>
                    </a:cubicBezTo>
                    <a:cubicBezTo>
                      <a:pt x="132" y="38"/>
                      <a:pt x="132" y="38"/>
                      <a:pt x="132" y="38"/>
                    </a:cubicBezTo>
                    <a:cubicBezTo>
                      <a:pt x="132" y="37"/>
                      <a:pt x="132" y="37"/>
                      <a:pt x="132" y="37"/>
                    </a:cubicBezTo>
                    <a:cubicBezTo>
                      <a:pt x="131" y="36"/>
                      <a:pt x="131" y="36"/>
                      <a:pt x="131" y="36"/>
                    </a:cubicBezTo>
                    <a:cubicBezTo>
                      <a:pt x="131" y="36"/>
                      <a:pt x="131" y="36"/>
                      <a:pt x="131" y="36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29" y="35"/>
                      <a:pt x="129" y="35"/>
                      <a:pt x="129" y="35"/>
                    </a:cubicBezTo>
                    <a:cubicBezTo>
                      <a:pt x="128" y="35"/>
                      <a:pt x="128" y="35"/>
                      <a:pt x="128" y="35"/>
                    </a:cubicBezTo>
                    <a:cubicBezTo>
                      <a:pt x="128" y="34"/>
                      <a:pt x="128" y="34"/>
                      <a:pt x="127" y="34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6" y="34"/>
                      <a:pt x="125" y="34"/>
                      <a:pt x="125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4" y="33"/>
                      <a:pt x="123" y="33"/>
                      <a:pt x="123" y="33"/>
                    </a:cubicBezTo>
                    <a:cubicBezTo>
                      <a:pt x="122" y="33"/>
                      <a:pt x="122" y="33"/>
                      <a:pt x="122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0" y="32"/>
                      <a:pt x="120" y="32"/>
                      <a:pt x="120" y="32"/>
                    </a:cubicBezTo>
                    <a:cubicBezTo>
                      <a:pt x="119" y="32"/>
                      <a:pt x="119" y="32"/>
                      <a:pt x="119" y="32"/>
                    </a:cubicBezTo>
                    <a:cubicBezTo>
                      <a:pt x="113" y="31"/>
                      <a:pt x="104" y="22"/>
                      <a:pt x="89" y="16"/>
                    </a:cubicBezTo>
                    <a:cubicBezTo>
                      <a:pt x="87" y="15"/>
                      <a:pt x="85" y="14"/>
                      <a:pt x="82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4" y="13"/>
                      <a:pt x="85" y="14"/>
                    </a:cubicBezTo>
                    <a:cubicBezTo>
                      <a:pt x="86" y="14"/>
                      <a:pt x="88" y="15"/>
                      <a:pt x="89" y="16"/>
                    </a:cubicBezTo>
                    <a:cubicBezTo>
                      <a:pt x="89" y="6"/>
                      <a:pt x="89" y="4"/>
                      <a:pt x="83" y="2"/>
                    </a:cubicBezTo>
                    <a:cubicBezTo>
                      <a:pt x="82" y="2"/>
                      <a:pt x="82" y="2"/>
                      <a:pt x="81" y="2"/>
                    </a:cubicBezTo>
                    <a:cubicBezTo>
                      <a:pt x="80" y="2"/>
                      <a:pt x="79" y="2"/>
                      <a:pt x="78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5" y="1"/>
                      <a:pt x="74" y="1"/>
                      <a:pt x="73" y="1"/>
                    </a:cubicBezTo>
                    <a:cubicBezTo>
                      <a:pt x="72" y="1"/>
                      <a:pt x="72" y="1"/>
                      <a:pt x="71" y="1"/>
                    </a:cubicBezTo>
                    <a:cubicBezTo>
                      <a:pt x="70" y="1"/>
                      <a:pt x="69" y="1"/>
                      <a:pt x="68" y="1"/>
                    </a:cubicBezTo>
                    <a:cubicBezTo>
                      <a:pt x="68" y="1"/>
                      <a:pt x="67" y="2"/>
                      <a:pt x="66" y="2"/>
                    </a:cubicBezTo>
                    <a:cubicBezTo>
                      <a:pt x="65" y="2"/>
                      <a:pt x="64" y="2"/>
                      <a:pt x="63" y="2"/>
                    </a:cubicBezTo>
                    <a:cubicBezTo>
                      <a:pt x="63" y="2"/>
                      <a:pt x="62" y="2"/>
                      <a:pt x="62" y="2"/>
                    </a:cubicBezTo>
                    <a:cubicBezTo>
                      <a:pt x="61" y="2"/>
                      <a:pt x="60" y="3"/>
                      <a:pt x="59" y="3"/>
                    </a:cubicBezTo>
                    <a:cubicBezTo>
                      <a:pt x="58" y="3"/>
                      <a:pt x="57" y="3"/>
                      <a:pt x="57" y="3"/>
                    </a:cubicBezTo>
                    <a:cubicBezTo>
                      <a:pt x="56" y="3"/>
                      <a:pt x="55" y="4"/>
                      <a:pt x="54" y="4"/>
                    </a:cubicBezTo>
                    <a:cubicBezTo>
                      <a:pt x="53" y="4"/>
                      <a:pt x="53" y="4"/>
                      <a:pt x="52" y="4"/>
                    </a:cubicBezTo>
                    <a:cubicBezTo>
                      <a:pt x="51" y="4"/>
                      <a:pt x="50" y="4"/>
                      <a:pt x="49" y="5"/>
                    </a:cubicBezTo>
                    <a:cubicBezTo>
                      <a:pt x="48" y="5"/>
                      <a:pt x="48" y="5"/>
                      <a:pt x="47" y="5"/>
                    </a:cubicBezTo>
                    <a:cubicBezTo>
                      <a:pt x="46" y="5"/>
                      <a:pt x="45" y="5"/>
                      <a:pt x="44" y="6"/>
                    </a:cubicBezTo>
                    <a:cubicBezTo>
                      <a:pt x="43" y="6"/>
                      <a:pt x="43" y="6"/>
                      <a:pt x="42" y="6"/>
                    </a:cubicBezTo>
                    <a:cubicBezTo>
                      <a:pt x="40" y="6"/>
                      <a:pt x="37" y="7"/>
                      <a:pt x="35" y="7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6"/>
                      <a:pt x="32" y="5"/>
                      <a:pt x="31" y="5"/>
                    </a:cubicBezTo>
                    <a:cubicBezTo>
                      <a:pt x="23" y="1"/>
                      <a:pt x="16" y="0"/>
                      <a:pt x="11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1" name="Google Shape;201;p9"/>
            <p:cNvSpPr/>
            <p:nvPr/>
          </p:nvSpPr>
          <p:spPr>
            <a:xfrm>
              <a:off x="7736774" y="149899"/>
              <a:ext cx="202876" cy="223164"/>
            </a:xfrm>
            <a:custGeom>
              <a:avLst/>
              <a:gdLst/>
              <a:ahLst/>
              <a:cxnLst/>
              <a:rect l="l" t="t" r="r" b="b"/>
              <a:pathLst>
                <a:path w="389" h="429" extrusionOk="0">
                  <a:moveTo>
                    <a:pt x="387" y="321"/>
                  </a:moveTo>
                  <a:cubicBezTo>
                    <a:pt x="373" y="251"/>
                    <a:pt x="359" y="179"/>
                    <a:pt x="355" y="108"/>
                  </a:cubicBezTo>
                  <a:cubicBezTo>
                    <a:pt x="354" y="99"/>
                    <a:pt x="339" y="95"/>
                    <a:pt x="337" y="106"/>
                  </a:cubicBezTo>
                  <a:cubicBezTo>
                    <a:pt x="333" y="132"/>
                    <a:pt x="320" y="145"/>
                    <a:pt x="305" y="156"/>
                  </a:cubicBezTo>
                  <a:cubicBezTo>
                    <a:pt x="305" y="150"/>
                    <a:pt x="306" y="145"/>
                    <a:pt x="307" y="139"/>
                  </a:cubicBezTo>
                  <a:cubicBezTo>
                    <a:pt x="314" y="104"/>
                    <a:pt x="345" y="56"/>
                    <a:pt x="310" y="24"/>
                  </a:cubicBezTo>
                  <a:cubicBezTo>
                    <a:pt x="283" y="0"/>
                    <a:pt x="230" y="8"/>
                    <a:pt x="199" y="16"/>
                  </a:cubicBezTo>
                  <a:cubicBezTo>
                    <a:pt x="156" y="27"/>
                    <a:pt x="116" y="52"/>
                    <a:pt x="88" y="86"/>
                  </a:cubicBezTo>
                  <a:cubicBezTo>
                    <a:pt x="54" y="129"/>
                    <a:pt x="42" y="183"/>
                    <a:pt x="15" y="230"/>
                  </a:cubicBezTo>
                  <a:cubicBezTo>
                    <a:pt x="8" y="241"/>
                    <a:pt x="0" y="252"/>
                    <a:pt x="6" y="265"/>
                  </a:cubicBezTo>
                  <a:cubicBezTo>
                    <a:pt x="9" y="273"/>
                    <a:pt x="16" y="277"/>
                    <a:pt x="23" y="282"/>
                  </a:cubicBezTo>
                  <a:cubicBezTo>
                    <a:pt x="37" y="312"/>
                    <a:pt x="54" y="345"/>
                    <a:pt x="77" y="364"/>
                  </a:cubicBezTo>
                  <a:cubicBezTo>
                    <a:pt x="89" y="374"/>
                    <a:pt x="104" y="378"/>
                    <a:pt x="118" y="382"/>
                  </a:cubicBezTo>
                  <a:cubicBezTo>
                    <a:pt x="147" y="391"/>
                    <a:pt x="170" y="402"/>
                    <a:pt x="193" y="422"/>
                  </a:cubicBezTo>
                  <a:cubicBezTo>
                    <a:pt x="201" y="429"/>
                    <a:pt x="211" y="420"/>
                    <a:pt x="206" y="412"/>
                  </a:cubicBezTo>
                  <a:cubicBezTo>
                    <a:pt x="200" y="398"/>
                    <a:pt x="191" y="384"/>
                    <a:pt x="180" y="373"/>
                  </a:cubicBezTo>
                  <a:cubicBezTo>
                    <a:pt x="214" y="382"/>
                    <a:pt x="249" y="410"/>
                    <a:pt x="282" y="406"/>
                  </a:cubicBezTo>
                  <a:cubicBezTo>
                    <a:pt x="323" y="402"/>
                    <a:pt x="333" y="365"/>
                    <a:pt x="330" y="330"/>
                  </a:cubicBezTo>
                  <a:cubicBezTo>
                    <a:pt x="328" y="310"/>
                    <a:pt x="323" y="290"/>
                    <a:pt x="319" y="271"/>
                  </a:cubicBezTo>
                  <a:cubicBezTo>
                    <a:pt x="340" y="283"/>
                    <a:pt x="356" y="304"/>
                    <a:pt x="369" y="329"/>
                  </a:cubicBezTo>
                  <a:cubicBezTo>
                    <a:pt x="375" y="339"/>
                    <a:pt x="389" y="332"/>
                    <a:pt x="387" y="3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10"/>
          <p:cNvSpPr txBox="1">
            <a:spLocks noGrp="1"/>
          </p:cNvSpPr>
          <p:nvPr>
            <p:ph type="title"/>
          </p:nvPr>
        </p:nvSpPr>
        <p:spPr>
          <a:xfrm>
            <a:off x="713225" y="4092675"/>
            <a:ext cx="7717500" cy="515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13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-3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3" name="Google Shape;223;p13"/>
          <p:cNvGrpSpPr/>
          <p:nvPr/>
        </p:nvGrpSpPr>
        <p:grpSpPr>
          <a:xfrm>
            <a:off x="0" y="0"/>
            <a:ext cx="9143997" cy="5144947"/>
            <a:chOff x="0" y="0"/>
            <a:chExt cx="9143997" cy="5144947"/>
          </a:xfrm>
        </p:grpSpPr>
        <p:sp>
          <p:nvSpPr>
            <p:cNvPr id="224" name="Google Shape;224;p13"/>
            <p:cNvSpPr/>
            <p:nvPr/>
          </p:nvSpPr>
          <p:spPr>
            <a:xfrm rot="-5400000">
              <a:off x="7727876" y="512705"/>
              <a:ext cx="1844820" cy="987422"/>
            </a:xfrm>
            <a:custGeom>
              <a:avLst/>
              <a:gdLst/>
              <a:ahLst/>
              <a:cxnLst/>
              <a:rect l="l" t="t" r="r" b="b"/>
              <a:pathLst>
                <a:path w="4801" h="2567" extrusionOk="0">
                  <a:moveTo>
                    <a:pt x="4761" y="5"/>
                  </a:moveTo>
                  <a:cubicBezTo>
                    <a:pt x="4732" y="15"/>
                    <a:pt x="4724" y="38"/>
                    <a:pt x="4724" y="67"/>
                  </a:cubicBezTo>
                  <a:cubicBezTo>
                    <a:pt x="4725" y="94"/>
                    <a:pt x="4720" y="116"/>
                    <a:pt x="4712" y="136"/>
                  </a:cubicBezTo>
                  <a:cubicBezTo>
                    <a:pt x="4712" y="128"/>
                    <a:pt x="4710" y="120"/>
                    <a:pt x="4706" y="112"/>
                  </a:cubicBezTo>
                  <a:cubicBezTo>
                    <a:pt x="4706" y="110"/>
                    <a:pt x="4704" y="110"/>
                    <a:pt x="4703" y="111"/>
                  </a:cubicBezTo>
                  <a:cubicBezTo>
                    <a:pt x="4685" y="126"/>
                    <a:pt x="4676" y="148"/>
                    <a:pt x="4665" y="168"/>
                  </a:cubicBezTo>
                  <a:cubicBezTo>
                    <a:pt x="4672" y="149"/>
                    <a:pt x="4676" y="129"/>
                    <a:pt x="4673" y="109"/>
                  </a:cubicBezTo>
                  <a:cubicBezTo>
                    <a:pt x="4673" y="106"/>
                    <a:pt x="4669" y="105"/>
                    <a:pt x="4667" y="107"/>
                  </a:cubicBezTo>
                  <a:cubicBezTo>
                    <a:pt x="4636" y="132"/>
                    <a:pt x="4624" y="177"/>
                    <a:pt x="4610" y="212"/>
                  </a:cubicBezTo>
                  <a:cubicBezTo>
                    <a:pt x="4606" y="222"/>
                    <a:pt x="4601" y="233"/>
                    <a:pt x="4597" y="243"/>
                  </a:cubicBezTo>
                  <a:cubicBezTo>
                    <a:pt x="4595" y="241"/>
                    <a:pt x="4593" y="239"/>
                    <a:pt x="4592" y="237"/>
                  </a:cubicBezTo>
                  <a:cubicBezTo>
                    <a:pt x="4592" y="233"/>
                    <a:pt x="4593" y="229"/>
                    <a:pt x="4593" y="226"/>
                  </a:cubicBezTo>
                  <a:cubicBezTo>
                    <a:pt x="4594" y="223"/>
                    <a:pt x="4595" y="220"/>
                    <a:pt x="4596" y="218"/>
                  </a:cubicBezTo>
                  <a:cubicBezTo>
                    <a:pt x="4608" y="184"/>
                    <a:pt x="4636" y="150"/>
                    <a:pt x="4635" y="113"/>
                  </a:cubicBezTo>
                  <a:cubicBezTo>
                    <a:pt x="4635" y="112"/>
                    <a:pt x="4634" y="110"/>
                    <a:pt x="4633" y="111"/>
                  </a:cubicBezTo>
                  <a:cubicBezTo>
                    <a:pt x="4616" y="116"/>
                    <a:pt x="4604" y="127"/>
                    <a:pt x="4593" y="141"/>
                  </a:cubicBezTo>
                  <a:cubicBezTo>
                    <a:pt x="4593" y="139"/>
                    <a:pt x="4593" y="137"/>
                    <a:pt x="4592" y="134"/>
                  </a:cubicBezTo>
                  <a:cubicBezTo>
                    <a:pt x="4590" y="119"/>
                    <a:pt x="4579" y="102"/>
                    <a:pt x="4579" y="87"/>
                  </a:cubicBezTo>
                  <a:cubicBezTo>
                    <a:pt x="4579" y="87"/>
                    <a:pt x="4579" y="86"/>
                    <a:pt x="4578" y="86"/>
                  </a:cubicBezTo>
                  <a:cubicBezTo>
                    <a:pt x="4551" y="87"/>
                    <a:pt x="4561" y="136"/>
                    <a:pt x="4561" y="152"/>
                  </a:cubicBezTo>
                  <a:cubicBezTo>
                    <a:pt x="4561" y="161"/>
                    <a:pt x="4560" y="170"/>
                    <a:pt x="4560" y="180"/>
                  </a:cubicBezTo>
                  <a:cubicBezTo>
                    <a:pt x="4551" y="163"/>
                    <a:pt x="4542" y="146"/>
                    <a:pt x="4530" y="131"/>
                  </a:cubicBezTo>
                  <a:cubicBezTo>
                    <a:pt x="4529" y="130"/>
                    <a:pt x="4527" y="131"/>
                    <a:pt x="4526" y="132"/>
                  </a:cubicBezTo>
                  <a:cubicBezTo>
                    <a:pt x="4523" y="147"/>
                    <a:pt x="4524" y="162"/>
                    <a:pt x="4527" y="177"/>
                  </a:cubicBezTo>
                  <a:cubicBezTo>
                    <a:pt x="4524" y="173"/>
                    <a:pt x="4521" y="168"/>
                    <a:pt x="4516" y="165"/>
                  </a:cubicBezTo>
                  <a:cubicBezTo>
                    <a:pt x="4513" y="162"/>
                    <a:pt x="4508" y="163"/>
                    <a:pt x="4507" y="167"/>
                  </a:cubicBezTo>
                  <a:cubicBezTo>
                    <a:pt x="4507" y="181"/>
                    <a:pt x="4508" y="194"/>
                    <a:pt x="4509" y="207"/>
                  </a:cubicBezTo>
                  <a:cubicBezTo>
                    <a:pt x="4508" y="209"/>
                    <a:pt x="4506" y="210"/>
                    <a:pt x="4504" y="212"/>
                  </a:cubicBezTo>
                  <a:cubicBezTo>
                    <a:pt x="4500" y="197"/>
                    <a:pt x="4492" y="185"/>
                    <a:pt x="4481" y="178"/>
                  </a:cubicBezTo>
                  <a:cubicBezTo>
                    <a:pt x="4479" y="176"/>
                    <a:pt x="4474" y="177"/>
                    <a:pt x="4474" y="180"/>
                  </a:cubicBezTo>
                  <a:cubicBezTo>
                    <a:pt x="4469" y="201"/>
                    <a:pt x="4480" y="221"/>
                    <a:pt x="4479" y="242"/>
                  </a:cubicBezTo>
                  <a:cubicBezTo>
                    <a:pt x="4478" y="243"/>
                    <a:pt x="4478" y="244"/>
                    <a:pt x="4477" y="244"/>
                  </a:cubicBezTo>
                  <a:cubicBezTo>
                    <a:pt x="4475" y="245"/>
                    <a:pt x="4474" y="246"/>
                    <a:pt x="4472" y="246"/>
                  </a:cubicBezTo>
                  <a:cubicBezTo>
                    <a:pt x="4470" y="219"/>
                    <a:pt x="4454" y="194"/>
                    <a:pt x="4434" y="176"/>
                  </a:cubicBezTo>
                  <a:cubicBezTo>
                    <a:pt x="4433" y="175"/>
                    <a:pt x="4432" y="176"/>
                    <a:pt x="4432" y="177"/>
                  </a:cubicBezTo>
                  <a:cubicBezTo>
                    <a:pt x="4434" y="197"/>
                    <a:pt x="4440" y="218"/>
                    <a:pt x="4441" y="239"/>
                  </a:cubicBezTo>
                  <a:cubicBezTo>
                    <a:pt x="4429" y="207"/>
                    <a:pt x="4415" y="180"/>
                    <a:pt x="4407" y="170"/>
                  </a:cubicBezTo>
                  <a:cubicBezTo>
                    <a:pt x="4405" y="168"/>
                    <a:pt x="4403" y="169"/>
                    <a:pt x="4403" y="171"/>
                  </a:cubicBezTo>
                  <a:cubicBezTo>
                    <a:pt x="4404" y="178"/>
                    <a:pt x="4404" y="185"/>
                    <a:pt x="4405" y="191"/>
                  </a:cubicBezTo>
                  <a:cubicBezTo>
                    <a:pt x="4403" y="188"/>
                    <a:pt x="4400" y="185"/>
                    <a:pt x="4398" y="182"/>
                  </a:cubicBezTo>
                  <a:cubicBezTo>
                    <a:pt x="4395" y="180"/>
                    <a:pt x="4392" y="178"/>
                    <a:pt x="4388" y="179"/>
                  </a:cubicBezTo>
                  <a:cubicBezTo>
                    <a:pt x="4386" y="179"/>
                    <a:pt x="4383" y="179"/>
                    <a:pt x="4382" y="182"/>
                  </a:cubicBezTo>
                  <a:cubicBezTo>
                    <a:pt x="4377" y="191"/>
                    <a:pt x="4383" y="197"/>
                    <a:pt x="4386" y="207"/>
                  </a:cubicBezTo>
                  <a:cubicBezTo>
                    <a:pt x="4388" y="212"/>
                    <a:pt x="4389" y="218"/>
                    <a:pt x="4390" y="223"/>
                  </a:cubicBezTo>
                  <a:cubicBezTo>
                    <a:pt x="4381" y="213"/>
                    <a:pt x="4368" y="205"/>
                    <a:pt x="4353" y="202"/>
                  </a:cubicBezTo>
                  <a:cubicBezTo>
                    <a:pt x="4352" y="202"/>
                    <a:pt x="4351" y="203"/>
                    <a:pt x="4352" y="204"/>
                  </a:cubicBezTo>
                  <a:cubicBezTo>
                    <a:pt x="4370" y="227"/>
                    <a:pt x="4382" y="254"/>
                    <a:pt x="4387" y="283"/>
                  </a:cubicBezTo>
                  <a:cubicBezTo>
                    <a:pt x="4387" y="284"/>
                    <a:pt x="4387" y="286"/>
                    <a:pt x="4387" y="287"/>
                  </a:cubicBezTo>
                  <a:cubicBezTo>
                    <a:pt x="4387" y="287"/>
                    <a:pt x="4387" y="287"/>
                    <a:pt x="4387" y="287"/>
                  </a:cubicBezTo>
                  <a:cubicBezTo>
                    <a:pt x="4380" y="264"/>
                    <a:pt x="4367" y="241"/>
                    <a:pt x="4347" y="230"/>
                  </a:cubicBezTo>
                  <a:cubicBezTo>
                    <a:pt x="4341" y="227"/>
                    <a:pt x="4330" y="231"/>
                    <a:pt x="4332" y="240"/>
                  </a:cubicBezTo>
                  <a:cubicBezTo>
                    <a:pt x="4337" y="256"/>
                    <a:pt x="4344" y="271"/>
                    <a:pt x="4350" y="287"/>
                  </a:cubicBezTo>
                  <a:cubicBezTo>
                    <a:pt x="4336" y="267"/>
                    <a:pt x="4324" y="245"/>
                    <a:pt x="4312" y="225"/>
                  </a:cubicBezTo>
                  <a:cubicBezTo>
                    <a:pt x="4311" y="224"/>
                    <a:pt x="4308" y="225"/>
                    <a:pt x="4309" y="226"/>
                  </a:cubicBezTo>
                  <a:cubicBezTo>
                    <a:pt x="4311" y="238"/>
                    <a:pt x="4313" y="249"/>
                    <a:pt x="4316" y="260"/>
                  </a:cubicBezTo>
                  <a:cubicBezTo>
                    <a:pt x="4312" y="257"/>
                    <a:pt x="4308" y="253"/>
                    <a:pt x="4303" y="251"/>
                  </a:cubicBezTo>
                  <a:cubicBezTo>
                    <a:pt x="4295" y="246"/>
                    <a:pt x="4285" y="252"/>
                    <a:pt x="4285" y="261"/>
                  </a:cubicBezTo>
                  <a:cubicBezTo>
                    <a:pt x="4282" y="255"/>
                    <a:pt x="4279" y="249"/>
                    <a:pt x="4276" y="243"/>
                  </a:cubicBezTo>
                  <a:cubicBezTo>
                    <a:pt x="4275" y="241"/>
                    <a:pt x="4271" y="242"/>
                    <a:pt x="4271" y="245"/>
                  </a:cubicBezTo>
                  <a:cubicBezTo>
                    <a:pt x="4274" y="262"/>
                    <a:pt x="4279" y="279"/>
                    <a:pt x="4285" y="296"/>
                  </a:cubicBezTo>
                  <a:cubicBezTo>
                    <a:pt x="4277" y="282"/>
                    <a:pt x="4269" y="268"/>
                    <a:pt x="4261" y="255"/>
                  </a:cubicBezTo>
                  <a:cubicBezTo>
                    <a:pt x="4258" y="251"/>
                    <a:pt x="4253" y="252"/>
                    <a:pt x="4252" y="257"/>
                  </a:cubicBezTo>
                  <a:cubicBezTo>
                    <a:pt x="4247" y="281"/>
                    <a:pt x="4253" y="304"/>
                    <a:pt x="4264" y="326"/>
                  </a:cubicBezTo>
                  <a:cubicBezTo>
                    <a:pt x="4252" y="310"/>
                    <a:pt x="4239" y="295"/>
                    <a:pt x="4226" y="280"/>
                  </a:cubicBezTo>
                  <a:cubicBezTo>
                    <a:pt x="4224" y="277"/>
                    <a:pt x="4220" y="279"/>
                    <a:pt x="4221" y="282"/>
                  </a:cubicBezTo>
                  <a:cubicBezTo>
                    <a:pt x="4226" y="297"/>
                    <a:pt x="4232" y="315"/>
                    <a:pt x="4239" y="332"/>
                  </a:cubicBezTo>
                  <a:cubicBezTo>
                    <a:pt x="4220" y="318"/>
                    <a:pt x="4198" y="309"/>
                    <a:pt x="4179" y="309"/>
                  </a:cubicBezTo>
                  <a:cubicBezTo>
                    <a:pt x="4169" y="309"/>
                    <a:pt x="4160" y="325"/>
                    <a:pt x="4172" y="331"/>
                  </a:cubicBezTo>
                  <a:cubicBezTo>
                    <a:pt x="4185" y="338"/>
                    <a:pt x="4197" y="345"/>
                    <a:pt x="4209" y="353"/>
                  </a:cubicBezTo>
                  <a:cubicBezTo>
                    <a:pt x="4191" y="346"/>
                    <a:pt x="4171" y="345"/>
                    <a:pt x="4154" y="354"/>
                  </a:cubicBezTo>
                  <a:cubicBezTo>
                    <a:pt x="4149" y="356"/>
                    <a:pt x="4150" y="363"/>
                    <a:pt x="4154" y="365"/>
                  </a:cubicBezTo>
                  <a:cubicBezTo>
                    <a:pt x="4164" y="369"/>
                    <a:pt x="4173" y="373"/>
                    <a:pt x="4183" y="377"/>
                  </a:cubicBezTo>
                  <a:cubicBezTo>
                    <a:pt x="4172" y="375"/>
                    <a:pt x="4161" y="375"/>
                    <a:pt x="4149" y="378"/>
                  </a:cubicBezTo>
                  <a:cubicBezTo>
                    <a:pt x="4147" y="379"/>
                    <a:pt x="4146" y="382"/>
                    <a:pt x="4149" y="383"/>
                  </a:cubicBezTo>
                  <a:cubicBezTo>
                    <a:pt x="4183" y="391"/>
                    <a:pt x="4209" y="423"/>
                    <a:pt x="4220" y="456"/>
                  </a:cubicBezTo>
                  <a:cubicBezTo>
                    <a:pt x="4202" y="446"/>
                    <a:pt x="4182" y="437"/>
                    <a:pt x="4166" y="421"/>
                  </a:cubicBezTo>
                  <a:cubicBezTo>
                    <a:pt x="4162" y="417"/>
                    <a:pt x="4156" y="420"/>
                    <a:pt x="4157" y="426"/>
                  </a:cubicBezTo>
                  <a:cubicBezTo>
                    <a:pt x="4161" y="459"/>
                    <a:pt x="4193" y="471"/>
                    <a:pt x="4217" y="489"/>
                  </a:cubicBezTo>
                  <a:cubicBezTo>
                    <a:pt x="4222" y="492"/>
                    <a:pt x="4226" y="496"/>
                    <a:pt x="4230" y="500"/>
                  </a:cubicBezTo>
                  <a:cubicBezTo>
                    <a:pt x="4230" y="502"/>
                    <a:pt x="4230" y="503"/>
                    <a:pt x="4231" y="505"/>
                  </a:cubicBezTo>
                  <a:cubicBezTo>
                    <a:pt x="4220" y="514"/>
                    <a:pt x="4211" y="523"/>
                    <a:pt x="4193" y="521"/>
                  </a:cubicBezTo>
                  <a:cubicBezTo>
                    <a:pt x="4171" y="518"/>
                    <a:pt x="4164" y="501"/>
                    <a:pt x="4150" y="487"/>
                  </a:cubicBezTo>
                  <a:cubicBezTo>
                    <a:pt x="4149" y="485"/>
                    <a:pt x="4146" y="486"/>
                    <a:pt x="4145" y="488"/>
                  </a:cubicBezTo>
                  <a:cubicBezTo>
                    <a:pt x="4140" y="499"/>
                    <a:pt x="4141" y="509"/>
                    <a:pt x="4145" y="518"/>
                  </a:cubicBezTo>
                  <a:cubicBezTo>
                    <a:pt x="4134" y="513"/>
                    <a:pt x="4121" y="512"/>
                    <a:pt x="4109" y="516"/>
                  </a:cubicBezTo>
                  <a:cubicBezTo>
                    <a:pt x="4090" y="522"/>
                    <a:pt x="4078" y="537"/>
                    <a:pt x="4075" y="554"/>
                  </a:cubicBezTo>
                  <a:cubicBezTo>
                    <a:pt x="4055" y="554"/>
                    <a:pt x="4035" y="563"/>
                    <a:pt x="4023" y="581"/>
                  </a:cubicBezTo>
                  <a:cubicBezTo>
                    <a:pt x="4009" y="602"/>
                    <a:pt x="4010" y="628"/>
                    <a:pt x="4018" y="651"/>
                  </a:cubicBezTo>
                  <a:cubicBezTo>
                    <a:pt x="3990" y="654"/>
                    <a:pt x="3965" y="670"/>
                    <a:pt x="3955" y="699"/>
                  </a:cubicBezTo>
                  <a:cubicBezTo>
                    <a:pt x="3948" y="718"/>
                    <a:pt x="3949" y="739"/>
                    <a:pt x="3957" y="758"/>
                  </a:cubicBezTo>
                  <a:cubicBezTo>
                    <a:pt x="3963" y="770"/>
                    <a:pt x="3975" y="782"/>
                    <a:pt x="3985" y="794"/>
                  </a:cubicBezTo>
                  <a:cubicBezTo>
                    <a:pt x="3960" y="788"/>
                    <a:pt x="3932" y="795"/>
                    <a:pt x="3915" y="818"/>
                  </a:cubicBezTo>
                  <a:cubicBezTo>
                    <a:pt x="3894" y="846"/>
                    <a:pt x="3902" y="882"/>
                    <a:pt x="3924" y="905"/>
                  </a:cubicBezTo>
                  <a:cubicBezTo>
                    <a:pt x="3891" y="926"/>
                    <a:pt x="3868" y="966"/>
                    <a:pt x="3883" y="1005"/>
                  </a:cubicBezTo>
                  <a:cubicBezTo>
                    <a:pt x="3890" y="1022"/>
                    <a:pt x="3902" y="1032"/>
                    <a:pt x="3916" y="1036"/>
                  </a:cubicBezTo>
                  <a:cubicBezTo>
                    <a:pt x="3915" y="1040"/>
                    <a:pt x="3914" y="1044"/>
                    <a:pt x="3913" y="1048"/>
                  </a:cubicBezTo>
                  <a:cubicBezTo>
                    <a:pt x="3909" y="1071"/>
                    <a:pt x="3924" y="1085"/>
                    <a:pt x="3942" y="1096"/>
                  </a:cubicBezTo>
                  <a:cubicBezTo>
                    <a:pt x="3917" y="1113"/>
                    <a:pt x="3902" y="1143"/>
                    <a:pt x="3915" y="1174"/>
                  </a:cubicBezTo>
                  <a:cubicBezTo>
                    <a:pt x="3928" y="1202"/>
                    <a:pt x="3958" y="1211"/>
                    <a:pt x="3984" y="1204"/>
                  </a:cubicBezTo>
                  <a:cubicBezTo>
                    <a:pt x="3986" y="1215"/>
                    <a:pt x="3994" y="1225"/>
                    <a:pt x="4008" y="1229"/>
                  </a:cubicBezTo>
                  <a:cubicBezTo>
                    <a:pt x="4037" y="1237"/>
                    <a:pt x="4058" y="1209"/>
                    <a:pt x="4075" y="1189"/>
                  </a:cubicBezTo>
                  <a:cubicBezTo>
                    <a:pt x="4080" y="1196"/>
                    <a:pt x="4085" y="1202"/>
                    <a:pt x="4089" y="1209"/>
                  </a:cubicBezTo>
                  <a:cubicBezTo>
                    <a:pt x="4100" y="1225"/>
                    <a:pt x="4099" y="1242"/>
                    <a:pt x="4085" y="1260"/>
                  </a:cubicBezTo>
                  <a:cubicBezTo>
                    <a:pt x="4080" y="1255"/>
                    <a:pt x="4067" y="1256"/>
                    <a:pt x="4067" y="1266"/>
                  </a:cubicBezTo>
                  <a:cubicBezTo>
                    <a:pt x="4068" y="1277"/>
                    <a:pt x="4066" y="1319"/>
                    <a:pt x="4049" y="1307"/>
                  </a:cubicBezTo>
                  <a:cubicBezTo>
                    <a:pt x="4046" y="1304"/>
                    <a:pt x="4045" y="1292"/>
                    <a:pt x="4042" y="1288"/>
                  </a:cubicBezTo>
                  <a:cubicBezTo>
                    <a:pt x="4036" y="1280"/>
                    <a:pt x="4032" y="1275"/>
                    <a:pt x="4021" y="1273"/>
                  </a:cubicBezTo>
                  <a:cubicBezTo>
                    <a:pt x="3994" y="1269"/>
                    <a:pt x="3984" y="1300"/>
                    <a:pt x="3979" y="1319"/>
                  </a:cubicBezTo>
                  <a:cubicBezTo>
                    <a:pt x="3978" y="1322"/>
                    <a:pt x="3978" y="1326"/>
                    <a:pt x="3981" y="1328"/>
                  </a:cubicBezTo>
                  <a:cubicBezTo>
                    <a:pt x="3985" y="1330"/>
                    <a:pt x="3988" y="1332"/>
                    <a:pt x="3992" y="1334"/>
                  </a:cubicBezTo>
                  <a:cubicBezTo>
                    <a:pt x="3973" y="1361"/>
                    <a:pt x="3944" y="1400"/>
                    <a:pt x="3985" y="1420"/>
                  </a:cubicBezTo>
                  <a:cubicBezTo>
                    <a:pt x="3990" y="1422"/>
                    <a:pt x="3997" y="1420"/>
                    <a:pt x="4001" y="1421"/>
                  </a:cubicBezTo>
                  <a:cubicBezTo>
                    <a:pt x="4040" y="1432"/>
                    <a:pt x="4028" y="1440"/>
                    <a:pt x="4044" y="1464"/>
                  </a:cubicBezTo>
                  <a:cubicBezTo>
                    <a:pt x="4047" y="1467"/>
                    <a:pt x="4049" y="1470"/>
                    <a:pt x="4051" y="1472"/>
                  </a:cubicBezTo>
                  <a:cubicBezTo>
                    <a:pt x="4047" y="1475"/>
                    <a:pt x="4045" y="1481"/>
                    <a:pt x="4045" y="1486"/>
                  </a:cubicBezTo>
                  <a:cubicBezTo>
                    <a:pt x="4046" y="1490"/>
                    <a:pt x="4046" y="1493"/>
                    <a:pt x="4048" y="1496"/>
                  </a:cubicBezTo>
                  <a:cubicBezTo>
                    <a:pt x="4046" y="1506"/>
                    <a:pt x="4041" y="1515"/>
                    <a:pt x="4034" y="1522"/>
                  </a:cubicBezTo>
                  <a:cubicBezTo>
                    <a:pt x="4026" y="1510"/>
                    <a:pt x="4014" y="1501"/>
                    <a:pt x="3998" y="1497"/>
                  </a:cubicBezTo>
                  <a:cubicBezTo>
                    <a:pt x="3994" y="1496"/>
                    <a:pt x="3987" y="1498"/>
                    <a:pt x="3986" y="1503"/>
                  </a:cubicBezTo>
                  <a:cubicBezTo>
                    <a:pt x="3983" y="1517"/>
                    <a:pt x="3979" y="1529"/>
                    <a:pt x="3971" y="1540"/>
                  </a:cubicBezTo>
                  <a:cubicBezTo>
                    <a:pt x="3970" y="1537"/>
                    <a:pt x="3966" y="1534"/>
                    <a:pt x="3962" y="1534"/>
                  </a:cubicBezTo>
                  <a:cubicBezTo>
                    <a:pt x="3945" y="1534"/>
                    <a:pt x="3935" y="1537"/>
                    <a:pt x="3921" y="1548"/>
                  </a:cubicBezTo>
                  <a:cubicBezTo>
                    <a:pt x="3917" y="1551"/>
                    <a:pt x="3916" y="1559"/>
                    <a:pt x="3920" y="1563"/>
                  </a:cubicBezTo>
                  <a:cubicBezTo>
                    <a:pt x="3909" y="1577"/>
                    <a:pt x="3898" y="1580"/>
                    <a:pt x="3885" y="1572"/>
                  </a:cubicBezTo>
                  <a:cubicBezTo>
                    <a:pt x="3877" y="1568"/>
                    <a:pt x="3868" y="1566"/>
                    <a:pt x="3859" y="1564"/>
                  </a:cubicBezTo>
                  <a:cubicBezTo>
                    <a:pt x="3854" y="1562"/>
                    <a:pt x="3849" y="1566"/>
                    <a:pt x="3850" y="1572"/>
                  </a:cubicBezTo>
                  <a:cubicBezTo>
                    <a:pt x="3852" y="1583"/>
                    <a:pt x="3855" y="1593"/>
                    <a:pt x="3859" y="1603"/>
                  </a:cubicBezTo>
                  <a:cubicBezTo>
                    <a:pt x="3850" y="1605"/>
                    <a:pt x="3841" y="1609"/>
                    <a:pt x="3833" y="1614"/>
                  </a:cubicBezTo>
                  <a:cubicBezTo>
                    <a:pt x="3801" y="1632"/>
                    <a:pt x="3769" y="1639"/>
                    <a:pt x="3743" y="1612"/>
                  </a:cubicBezTo>
                  <a:cubicBezTo>
                    <a:pt x="3747" y="1603"/>
                    <a:pt x="3750" y="1594"/>
                    <a:pt x="3752" y="1584"/>
                  </a:cubicBezTo>
                  <a:cubicBezTo>
                    <a:pt x="3753" y="1579"/>
                    <a:pt x="3745" y="1575"/>
                    <a:pt x="3741" y="1579"/>
                  </a:cubicBezTo>
                  <a:cubicBezTo>
                    <a:pt x="3726" y="1593"/>
                    <a:pt x="3716" y="1611"/>
                    <a:pt x="3705" y="1629"/>
                  </a:cubicBezTo>
                  <a:cubicBezTo>
                    <a:pt x="3704" y="1626"/>
                    <a:pt x="3703" y="1624"/>
                    <a:pt x="3702" y="1621"/>
                  </a:cubicBezTo>
                  <a:cubicBezTo>
                    <a:pt x="3704" y="1617"/>
                    <a:pt x="3706" y="1613"/>
                    <a:pt x="3708" y="1610"/>
                  </a:cubicBezTo>
                  <a:cubicBezTo>
                    <a:pt x="3722" y="1579"/>
                    <a:pt x="3723" y="1553"/>
                    <a:pt x="3721" y="1520"/>
                  </a:cubicBezTo>
                  <a:cubicBezTo>
                    <a:pt x="3720" y="1519"/>
                    <a:pt x="3718" y="1519"/>
                    <a:pt x="3718" y="1521"/>
                  </a:cubicBezTo>
                  <a:cubicBezTo>
                    <a:pt x="3713" y="1546"/>
                    <a:pt x="3702" y="1573"/>
                    <a:pt x="3690" y="1597"/>
                  </a:cubicBezTo>
                  <a:cubicBezTo>
                    <a:pt x="3692" y="1564"/>
                    <a:pt x="3687" y="1530"/>
                    <a:pt x="3679" y="1502"/>
                  </a:cubicBezTo>
                  <a:cubicBezTo>
                    <a:pt x="3677" y="1493"/>
                    <a:pt x="3663" y="1495"/>
                    <a:pt x="3665" y="1504"/>
                  </a:cubicBezTo>
                  <a:cubicBezTo>
                    <a:pt x="3669" y="1528"/>
                    <a:pt x="3671" y="1552"/>
                    <a:pt x="3670" y="1576"/>
                  </a:cubicBezTo>
                  <a:cubicBezTo>
                    <a:pt x="3669" y="1576"/>
                    <a:pt x="3669" y="1576"/>
                    <a:pt x="3669" y="1575"/>
                  </a:cubicBezTo>
                  <a:cubicBezTo>
                    <a:pt x="3667" y="1573"/>
                    <a:pt x="3665" y="1570"/>
                    <a:pt x="3663" y="1567"/>
                  </a:cubicBezTo>
                  <a:cubicBezTo>
                    <a:pt x="3666" y="1530"/>
                    <a:pt x="3651" y="1491"/>
                    <a:pt x="3634" y="1460"/>
                  </a:cubicBezTo>
                  <a:cubicBezTo>
                    <a:pt x="3632" y="1457"/>
                    <a:pt x="3628" y="1459"/>
                    <a:pt x="3629" y="1462"/>
                  </a:cubicBezTo>
                  <a:cubicBezTo>
                    <a:pt x="3633" y="1476"/>
                    <a:pt x="3636" y="1489"/>
                    <a:pt x="3637" y="1502"/>
                  </a:cubicBezTo>
                  <a:cubicBezTo>
                    <a:pt x="3637" y="1502"/>
                    <a:pt x="3637" y="1502"/>
                    <a:pt x="3637" y="1502"/>
                  </a:cubicBezTo>
                  <a:cubicBezTo>
                    <a:pt x="3636" y="1501"/>
                    <a:pt x="3635" y="1502"/>
                    <a:pt x="3635" y="1503"/>
                  </a:cubicBezTo>
                  <a:cubicBezTo>
                    <a:pt x="3636" y="1509"/>
                    <a:pt x="3637" y="1514"/>
                    <a:pt x="3638" y="1520"/>
                  </a:cubicBezTo>
                  <a:cubicBezTo>
                    <a:pt x="3638" y="1525"/>
                    <a:pt x="3638" y="1530"/>
                    <a:pt x="3638" y="1535"/>
                  </a:cubicBezTo>
                  <a:cubicBezTo>
                    <a:pt x="3631" y="1526"/>
                    <a:pt x="3610" y="1510"/>
                    <a:pt x="3612" y="1497"/>
                  </a:cubicBezTo>
                  <a:cubicBezTo>
                    <a:pt x="3612" y="1495"/>
                    <a:pt x="3610" y="1495"/>
                    <a:pt x="3610" y="1496"/>
                  </a:cubicBezTo>
                  <a:cubicBezTo>
                    <a:pt x="3603" y="1514"/>
                    <a:pt x="3612" y="1533"/>
                    <a:pt x="3622" y="1550"/>
                  </a:cubicBezTo>
                  <a:cubicBezTo>
                    <a:pt x="3620" y="1548"/>
                    <a:pt x="3618" y="1547"/>
                    <a:pt x="3616" y="1546"/>
                  </a:cubicBezTo>
                  <a:cubicBezTo>
                    <a:pt x="3615" y="1546"/>
                    <a:pt x="3615" y="1545"/>
                    <a:pt x="3614" y="1544"/>
                  </a:cubicBezTo>
                  <a:cubicBezTo>
                    <a:pt x="3605" y="1513"/>
                    <a:pt x="3587" y="1484"/>
                    <a:pt x="3569" y="1464"/>
                  </a:cubicBezTo>
                  <a:cubicBezTo>
                    <a:pt x="3567" y="1462"/>
                    <a:pt x="3563" y="1464"/>
                    <a:pt x="3564" y="1467"/>
                  </a:cubicBezTo>
                  <a:cubicBezTo>
                    <a:pt x="3573" y="1486"/>
                    <a:pt x="3581" y="1504"/>
                    <a:pt x="3587" y="1524"/>
                  </a:cubicBezTo>
                  <a:cubicBezTo>
                    <a:pt x="3575" y="1515"/>
                    <a:pt x="3563" y="1506"/>
                    <a:pt x="3550" y="1498"/>
                  </a:cubicBezTo>
                  <a:cubicBezTo>
                    <a:pt x="3545" y="1495"/>
                    <a:pt x="3541" y="1501"/>
                    <a:pt x="3544" y="1505"/>
                  </a:cubicBezTo>
                  <a:cubicBezTo>
                    <a:pt x="3556" y="1523"/>
                    <a:pt x="3573" y="1540"/>
                    <a:pt x="3592" y="1557"/>
                  </a:cubicBezTo>
                  <a:cubicBezTo>
                    <a:pt x="3593" y="1569"/>
                    <a:pt x="3593" y="1581"/>
                    <a:pt x="3593" y="1593"/>
                  </a:cubicBezTo>
                  <a:cubicBezTo>
                    <a:pt x="3585" y="1545"/>
                    <a:pt x="3536" y="1504"/>
                    <a:pt x="3496" y="1485"/>
                  </a:cubicBezTo>
                  <a:cubicBezTo>
                    <a:pt x="3492" y="1483"/>
                    <a:pt x="3489" y="1490"/>
                    <a:pt x="3493" y="1492"/>
                  </a:cubicBezTo>
                  <a:cubicBezTo>
                    <a:pt x="3516" y="1511"/>
                    <a:pt x="3536" y="1533"/>
                    <a:pt x="3551" y="1558"/>
                  </a:cubicBezTo>
                  <a:cubicBezTo>
                    <a:pt x="3553" y="1562"/>
                    <a:pt x="3555" y="1565"/>
                    <a:pt x="3557" y="1569"/>
                  </a:cubicBezTo>
                  <a:cubicBezTo>
                    <a:pt x="3553" y="1566"/>
                    <a:pt x="3549" y="1564"/>
                    <a:pt x="3544" y="1562"/>
                  </a:cubicBezTo>
                  <a:cubicBezTo>
                    <a:pt x="3539" y="1559"/>
                    <a:pt x="3534" y="1556"/>
                    <a:pt x="3529" y="1553"/>
                  </a:cubicBezTo>
                  <a:cubicBezTo>
                    <a:pt x="3509" y="1541"/>
                    <a:pt x="3489" y="1531"/>
                    <a:pt x="3466" y="1527"/>
                  </a:cubicBezTo>
                  <a:cubicBezTo>
                    <a:pt x="3461" y="1526"/>
                    <a:pt x="3460" y="1532"/>
                    <a:pt x="3463" y="1535"/>
                  </a:cubicBezTo>
                  <a:cubicBezTo>
                    <a:pt x="3481" y="1549"/>
                    <a:pt x="3501" y="1561"/>
                    <a:pt x="3519" y="1575"/>
                  </a:cubicBezTo>
                  <a:cubicBezTo>
                    <a:pt x="3526" y="1580"/>
                    <a:pt x="3532" y="1586"/>
                    <a:pt x="3539" y="1592"/>
                  </a:cubicBezTo>
                  <a:cubicBezTo>
                    <a:pt x="3535" y="1592"/>
                    <a:pt x="3531" y="1593"/>
                    <a:pt x="3527" y="1594"/>
                  </a:cubicBezTo>
                  <a:cubicBezTo>
                    <a:pt x="3505" y="1578"/>
                    <a:pt x="3472" y="1576"/>
                    <a:pt x="3448" y="1564"/>
                  </a:cubicBezTo>
                  <a:cubicBezTo>
                    <a:pt x="3446" y="1563"/>
                    <a:pt x="3444" y="1566"/>
                    <a:pt x="3446" y="1567"/>
                  </a:cubicBezTo>
                  <a:cubicBezTo>
                    <a:pt x="3458" y="1575"/>
                    <a:pt x="3475" y="1582"/>
                    <a:pt x="3489" y="1590"/>
                  </a:cubicBezTo>
                  <a:cubicBezTo>
                    <a:pt x="3488" y="1591"/>
                    <a:pt x="3487" y="1591"/>
                    <a:pt x="3486" y="1592"/>
                  </a:cubicBezTo>
                  <a:cubicBezTo>
                    <a:pt x="3481" y="1596"/>
                    <a:pt x="3476" y="1599"/>
                    <a:pt x="3472" y="1603"/>
                  </a:cubicBezTo>
                  <a:cubicBezTo>
                    <a:pt x="3461" y="1589"/>
                    <a:pt x="3448" y="1577"/>
                    <a:pt x="3433" y="1568"/>
                  </a:cubicBezTo>
                  <a:cubicBezTo>
                    <a:pt x="3431" y="1566"/>
                    <a:pt x="3427" y="1569"/>
                    <a:pt x="3428" y="1572"/>
                  </a:cubicBezTo>
                  <a:cubicBezTo>
                    <a:pt x="3432" y="1578"/>
                    <a:pt x="3435" y="1584"/>
                    <a:pt x="3439" y="1590"/>
                  </a:cubicBezTo>
                  <a:cubicBezTo>
                    <a:pt x="3441" y="1595"/>
                    <a:pt x="3442" y="1600"/>
                    <a:pt x="3443" y="1605"/>
                  </a:cubicBezTo>
                  <a:cubicBezTo>
                    <a:pt x="3442" y="1605"/>
                    <a:pt x="3442" y="1605"/>
                    <a:pt x="3441" y="1605"/>
                  </a:cubicBezTo>
                  <a:cubicBezTo>
                    <a:pt x="3438" y="1605"/>
                    <a:pt x="3437" y="1609"/>
                    <a:pt x="3440" y="1610"/>
                  </a:cubicBezTo>
                  <a:cubicBezTo>
                    <a:pt x="3441" y="1611"/>
                    <a:pt x="3443" y="1611"/>
                    <a:pt x="3444" y="1612"/>
                  </a:cubicBezTo>
                  <a:cubicBezTo>
                    <a:pt x="3446" y="1621"/>
                    <a:pt x="3447" y="1630"/>
                    <a:pt x="3447" y="1639"/>
                  </a:cubicBezTo>
                  <a:cubicBezTo>
                    <a:pt x="3446" y="1639"/>
                    <a:pt x="3446" y="1639"/>
                    <a:pt x="3446" y="1640"/>
                  </a:cubicBezTo>
                  <a:cubicBezTo>
                    <a:pt x="3436" y="1629"/>
                    <a:pt x="3427" y="1617"/>
                    <a:pt x="3420" y="1605"/>
                  </a:cubicBezTo>
                  <a:cubicBezTo>
                    <a:pt x="3417" y="1595"/>
                    <a:pt x="3412" y="1586"/>
                    <a:pt x="3405" y="1578"/>
                  </a:cubicBezTo>
                  <a:cubicBezTo>
                    <a:pt x="3403" y="1573"/>
                    <a:pt x="3401" y="1569"/>
                    <a:pt x="3400" y="1565"/>
                  </a:cubicBezTo>
                  <a:cubicBezTo>
                    <a:pt x="3399" y="1564"/>
                    <a:pt x="3398" y="1564"/>
                    <a:pt x="3398" y="1565"/>
                  </a:cubicBezTo>
                  <a:cubicBezTo>
                    <a:pt x="3399" y="1568"/>
                    <a:pt x="3399" y="1570"/>
                    <a:pt x="3400" y="1572"/>
                  </a:cubicBezTo>
                  <a:cubicBezTo>
                    <a:pt x="3397" y="1569"/>
                    <a:pt x="3395" y="1567"/>
                    <a:pt x="3392" y="1565"/>
                  </a:cubicBezTo>
                  <a:cubicBezTo>
                    <a:pt x="3391" y="1564"/>
                    <a:pt x="3389" y="1566"/>
                    <a:pt x="3390" y="1567"/>
                  </a:cubicBezTo>
                  <a:cubicBezTo>
                    <a:pt x="3397" y="1575"/>
                    <a:pt x="3402" y="1582"/>
                    <a:pt x="3404" y="1590"/>
                  </a:cubicBezTo>
                  <a:cubicBezTo>
                    <a:pt x="3405" y="1591"/>
                    <a:pt x="3405" y="1592"/>
                    <a:pt x="3406" y="1594"/>
                  </a:cubicBezTo>
                  <a:cubicBezTo>
                    <a:pt x="3410" y="1608"/>
                    <a:pt x="3408" y="1623"/>
                    <a:pt x="3403" y="1638"/>
                  </a:cubicBezTo>
                  <a:cubicBezTo>
                    <a:pt x="3390" y="1623"/>
                    <a:pt x="3379" y="1607"/>
                    <a:pt x="3372" y="1589"/>
                  </a:cubicBezTo>
                  <a:cubicBezTo>
                    <a:pt x="3372" y="1589"/>
                    <a:pt x="3372" y="1589"/>
                    <a:pt x="3372" y="1589"/>
                  </a:cubicBezTo>
                  <a:cubicBezTo>
                    <a:pt x="3374" y="1565"/>
                    <a:pt x="3374" y="1540"/>
                    <a:pt x="3367" y="1516"/>
                  </a:cubicBezTo>
                  <a:cubicBezTo>
                    <a:pt x="3366" y="1512"/>
                    <a:pt x="3359" y="1510"/>
                    <a:pt x="3356" y="1514"/>
                  </a:cubicBezTo>
                  <a:cubicBezTo>
                    <a:pt x="3335" y="1540"/>
                    <a:pt x="3325" y="1573"/>
                    <a:pt x="3319" y="1606"/>
                  </a:cubicBezTo>
                  <a:cubicBezTo>
                    <a:pt x="3315" y="1596"/>
                    <a:pt x="3309" y="1586"/>
                    <a:pt x="3302" y="1578"/>
                  </a:cubicBezTo>
                  <a:cubicBezTo>
                    <a:pt x="3301" y="1576"/>
                    <a:pt x="3298" y="1577"/>
                    <a:pt x="3299" y="1579"/>
                  </a:cubicBezTo>
                  <a:cubicBezTo>
                    <a:pt x="3300" y="1592"/>
                    <a:pt x="3303" y="1604"/>
                    <a:pt x="3304" y="1616"/>
                  </a:cubicBezTo>
                  <a:cubicBezTo>
                    <a:pt x="3295" y="1594"/>
                    <a:pt x="3273" y="1579"/>
                    <a:pt x="3247" y="1588"/>
                  </a:cubicBezTo>
                  <a:cubicBezTo>
                    <a:pt x="3245" y="1588"/>
                    <a:pt x="3246" y="1592"/>
                    <a:pt x="3249" y="1591"/>
                  </a:cubicBezTo>
                  <a:cubicBezTo>
                    <a:pt x="3271" y="1589"/>
                    <a:pt x="3289" y="1610"/>
                    <a:pt x="3291" y="1630"/>
                  </a:cubicBezTo>
                  <a:cubicBezTo>
                    <a:pt x="3292" y="1633"/>
                    <a:pt x="3292" y="1635"/>
                    <a:pt x="3292" y="1638"/>
                  </a:cubicBezTo>
                  <a:cubicBezTo>
                    <a:pt x="3270" y="1621"/>
                    <a:pt x="3248" y="1604"/>
                    <a:pt x="3225" y="1587"/>
                  </a:cubicBezTo>
                  <a:cubicBezTo>
                    <a:pt x="3224" y="1587"/>
                    <a:pt x="3223" y="1588"/>
                    <a:pt x="3224" y="1589"/>
                  </a:cubicBezTo>
                  <a:cubicBezTo>
                    <a:pt x="3243" y="1614"/>
                    <a:pt x="3265" y="1637"/>
                    <a:pt x="3290" y="1659"/>
                  </a:cubicBezTo>
                  <a:cubicBezTo>
                    <a:pt x="3288" y="1667"/>
                    <a:pt x="3285" y="1675"/>
                    <a:pt x="3283" y="1683"/>
                  </a:cubicBezTo>
                  <a:cubicBezTo>
                    <a:pt x="3275" y="1673"/>
                    <a:pt x="3270" y="1661"/>
                    <a:pt x="3264" y="1647"/>
                  </a:cubicBezTo>
                  <a:cubicBezTo>
                    <a:pt x="3256" y="1628"/>
                    <a:pt x="3246" y="1617"/>
                    <a:pt x="3228" y="1607"/>
                  </a:cubicBezTo>
                  <a:cubicBezTo>
                    <a:pt x="3227" y="1606"/>
                    <a:pt x="3226" y="1608"/>
                    <a:pt x="3227" y="1609"/>
                  </a:cubicBezTo>
                  <a:cubicBezTo>
                    <a:pt x="3243" y="1622"/>
                    <a:pt x="3249" y="1653"/>
                    <a:pt x="3260" y="1679"/>
                  </a:cubicBezTo>
                  <a:cubicBezTo>
                    <a:pt x="3259" y="1678"/>
                    <a:pt x="3257" y="1678"/>
                    <a:pt x="3256" y="1678"/>
                  </a:cubicBezTo>
                  <a:cubicBezTo>
                    <a:pt x="3256" y="1677"/>
                    <a:pt x="3255" y="1676"/>
                    <a:pt x="3255" y="1676"/>
                  </a:cubicBezTo>
                  <a:cubicBezTo>
                    <a:pt x="3253" y="1662"/>
                    <a:pt x="3249" y="1650"/>
                    <a:pt x="3243" y="1639"/>
                  </a:cubicBezTo>
                  <a:cubicBezTo>
                    <a:pt x="3241" y="1636"/>
                    <a:pt x="3237" y="1636"/>
                    <a:pt x="3235" y="1638"/>
                  </a:cubicBezTo>
                  <a:cubicBezTo>
                    <a:pt x="3232" y="1641"/>
                    <a:pt x="3230" y="1644"/>
                    <a:pt x="3227" y="1647"/>
                  </a:cubicBezTo>
                  <a:cubicBezTo>
                    <a:pt x="3220" y="1642"/>
                    <a:pt x="3211" y="1639"/>
                    <a:pt x="3202" y="1637"/>
                  </a:cubicBezTo>
                  <a:cubicBezTo>
                    <a:pt x="3203" y="1635"/>
                    <a:pt x="3203" y="1634"/>
                    <a:pt x="3203" y="1632"/>
                  </a:cubicBezTo>
                  <a:cubicBezTo>
                    <a:pt x="3202" y="1613"/>
                    <a:pt x="3177" y="1609"/>
                    <a:pt x="3168" y="1624"/>
                  </a:cubicBezTo>
                  <a:cubicBezTo>
                    <a:pt x="3161" y="1634"/>
                    <a:pt x="3156" y="1646"/>
                    <a:pt x="3152" y="1658"/>
                  </a:cubicBezTo>
                  <a:cubicBezTo>
                    <a:pt x="3145" y="1660"/>
                    <a:pt x="3139" y="1663"/>
                    <a:pt x="3132" y="1665"/>
                  </a:cubicBezTo>
                  <a:cubicBezTo>
                    <a:pt x="3131" y="1665"/>
                    <a:pt x="3132" y="1668"/>
                    <a:pt x="3133" y="1667"/>
                  </a:cubicBezTo>
                  <a:cubicBezTo>
                    <a:pt x="3139" y="1667"/>
                    <a:pt x="3144" y="1666"/>
                    <a:pt x="3149" y="1665"/>
                  </a:cubicBezTo>
                  <a:cubicBezTo>
                    <a:pt x="3148" y="1670"/>
                    <a:pt x="3147" y="1674"/>
                    <a:pt x="3145" y="1678"/>
                  </a:cubicBezTo>
                  <a:cubicBezTo>
                    <a:pt x="3137" y="1680"/>
                    <a:pt x="3128" y="1682"/>
                    <a:pt x="3120" y="1685"/>
                  </a:cubicBezTo>
                  <a:cubicBezTo>
                    <a:pt x="3120" y="1679"/>
                    <a:pt x="3119" y="1674"/>
                    <a:pt x="3118" y="1669"/>
                  </a:cubicBezTo>
                  <a:cubicBezTo>
                    <a:pt x="3116" y="1658"/>
                    <a:pt x="3109" y="1610"/>
                    <a:pt x="3095" y="1605"/>
                  </a:cubicBezTo>
                  <a:cubicBezTo>
                    <a:pt x="3093" y="1604"/>
                    <a:pt x="3091" y="1603"/>
                    <a:pt x="3089" y="1603"/>
                  </a:cubicBezTo>
                  <a:cubicBezTo>
                    <a:pt x="3081" y="1600"/>
                    <a:pt x="3074" y="1607"/>
                    <a:pt x="3072" y="1613"/>
                  </a:cubicBezTo>
                  <a:cubicBezTo>
                    <a:pt x="3069" y="1621"/>
                    <a:pt x="3068" y="1629"/>
                    <a:pt x="3068" y="1637"/>
                  </a:cubicBezTo>
                  <a:cubicBezTo>
                    <a:pt x="3062" y="1618"/>
                    <a:pt x="3054" y="1599"/>
                    <a:pt x="3046" y="1583"/>
                  </a:cubicBezTo>
                  <a:cubicBezTo>
                    <a:pt x="3043" y="1576"/>
                    <a:pt x="3033" y="1579"/>
                    <a:pt x="3031" y="1585"/>
                  </a:cubicBezTo>
                  <a:cubicBezTo>
                    <a:pt x="3011" y="1660"/>
                    <a:pt x="3053" y="1735"/>
                    <a:pt x="3035" y="1814"/>
                  </a:cubicBezTo>
                  <a:cubicBezTo>
                    <a:pt x="3032" y="1825"/>
                    <a:pt x="3029" y="1835"/>
                    <a:pt x="3025" y="1844"/>
                  </a:cubicBezTo>
                  <a:cubicBezTo>
                    <a:pt x="3026" y="1799"/>
                    <a:pt x="3023" y="1741"/>
                    <a:pt x="3001" y="1708"/>
                  </a:cubicBezTo>
                  <a:cubicBezTo>
                    <a:pt x="2997" y="1702"/>
                    <a:pt x="2990" y="1703"/>
                    <a:pt x="2986" y="1709"/>
                  </a:cubicBezTo>
                  <a:cubicBezTo>
                    <a:pt x="2961" y="1744"/>
                    <a:pt x="2972" y="1794"/>
                    <a:pt x="2973" y="1835"/>
                  </a:cubicBezTo>
                  <a:cubicBezTo>
                    <a:pt x="2969" y="1822"/>
                    <a:pt x="2964" y="1810"/>
                    <a:pt x="2961" y="1798"/>
                  </a:cubicBezTo>
                  <a:cubicBezTo>
                    <a:pt x="2928" y="1664"/>
                    <a:pt x="3020" y="1578"/>
                    <a:pt x="3047" y="1458"/>
                  </a:cubicBezTo>
                  <a:cubicBezTo>
                    <a:pt x="3049" y="1452"/>
                    <a:pt x="3042" y="1447"/>
                    <a:pt x="3038" y="1451"/>
                  </a:cubicBezTo>
                  <a:cubicBezTo>
                    <a:pt x="2976" y="1498"/>
                    <a:pt x="2932" y="1576"/>
                    <a:pt x="2912" y="1654"/>
                  </a:cubicBezTo>
                  <a:cubicBezTo>
                    <a:pt x="2916" y="1635"/>
                    <a:pt x="2921" y="1617"/>
                    <a:pt x="2924" y="1597"/>
                  </a:cubicBezTo>
                  <a:cubicBezTo>
                    <a:pt x="2924" y="1590"/>
                    <a:pt x="2918" y="1585"/>
                    <a:pt x="2912" y="1588"/>
                  </a:cubicBezTo>
                  <a:cubicBezTo>
                    <a:pt x="2867" y="1613"/>
                    <a:pt x="2852" y="1664"/>
                    <a:pt x="2850" y="1716"/>
                  </a:cubicBezTo>
                  <a:cubicBezTo>
                    <a:pt x="2848" y="1700"/>
                    <a:pt x="2846" y="1684"/>
                    <a:pt x="2844" y="1667"/>
                  </a:cubicBezTo>
                  <a:cubicBezTo>
                    <a:pt x="2847" y="1654"/>
                    <a:pt x="2853" y="1641"/>
                    <a:pt x="2860" y="1626"/>
                  </a:cubicBezTo>
                  <a:cubicBezTo>
                    <a:pt x="2884" y="1581"/>
                    <a:pt x="2933" y="1525"/>
                    <a:pt x="2925" y="1472"/>
                  </a:cubicBezTo>
                  <a:cubicBezTo>
                    <a:pt x="2925" y="1471"/>
                    <a:pt x="2924" y="1470"/>
                    <a:pt x="2922" y="1470"/>
                  </a:cubicBezTo>
                  <a:cubicBezTo>
                    <a:pt x="2868" y="1490"/>
                    <a:pt x="2826" y="1580"/>
                    <a:pt x="2802" y="1628"/>
                  </a:cubicBezTo>
                  <a:cubicBezTo>
                    <a:pt x="2799" y="1635"/>
                    <a:pt x="2795" y="1643"/>
                    <a:pt x="2793" y="1652"/>
                  </a:cubicBezTo>
                  <a:cubicBezTo>
                    <a:pt x="2782" y="1629"/>
                    <a:pt x="2772" y="1606"/>
                    <a:pt x="2763" y="1581"/>
                  </a:cubicBezTo>
                  <a:cubicBezTo>
                    <a:pt x="2734" y="1502"/>
                    <a:pt x="2724" y="1418"/>
                    <a:pt x="2696" y="1339"/>
                  </a:cubicBezTo>
                  <a:cubicBezTo>
                    <a:pt x="2692" y="1328"/>
                    <a:pt x="2673" y="1326"/>
                    <a:pt x="2671" y="1340"/>
                  </a:cubicBezTo>
                  <a:cubicBezTo>
                    <a:pt x="2657" y="1450"/>
                    <a:pt x="2699" y="1574"/>
                    <a:pt x="2743" y="1676"/>
                  </a:cubicBezTo>
                  <a:cubicBezTo>
                    <a:pt x="2721" y="1642"/>
                    <a:pt x="2705" y="1605"/>
                    <a:pt x="2691" y="1559"/>
                  </a:cubicBezTo>
                  <a:cubicBezTo>
                    <a:pt x="2676" y="1511"/>
                    <a:pt x="2664" y="1467"/>
                    <a:pt x="2629" y="1430"/>
                  </a:cubicBezTo>
                  <a:cubicBezTo>
                    <a:pt x="2618" y="1417"/>
                    <a:pt x="2595" y="1431"/>
                    <a:pt x="2601" y="1447"/>
                  </a:cubicBezTo>
                  <a:cubicBezTo>
                    <a:pt x="2634" y="1539"/>
                    <a:pt x="2649" y="1645"/>
                    <a:pt x="2708" y="1725"/>
                  </a:cubicBezTo>
                  <a:cubicBezTo>
                    <a:pt x="2725" y="1749"/>
                    <a:pt x="2745" y="1770"/>
                    <a:pt x="2765" y="1791"/>
                  </a:cubicBezTo>
                  <a:cubicBezTo>
                    <a:pt x="2755" y="1786"/>
                    <a:pt x="2744" y="1781"/>
                    <a:pt x="2733" y="1776"/>
                  </a:cubicBezTo>
                  <a:cubicBezTo>
                    <a:pt x="2687" y="1754"/>
                    <a:pt x="2656" y="1724"/>
                    <a:pt x="2621" y="1688"/>
                  </a:cubicBezTo>
                  <a:cubicBezTo>
                    <a:pt x="2618" y="1685"/>
                    <a:pt x="2612" y="1687"/>
                    <a:pt x="2611" y="1691"/>
                  </a:cubicBezTo>
                  <a:cubicBezTo>
                    <a:pt x="2598" y="1745"/>
                    <a:pt x="2641" y="1783"/>
                    <a:pt x="2684" y="1810"/>
                  </a:cubicBezTo>
                  <a:cubicBezTo>
                    <a:pt x="2685" y="1818"/>
                    <a:pt x="2686" y="1825"/>
                    <a:pt x="2688" y="1833"/>
                  </a:cubicBezTo>
                  <a:cubicBezTo>
                    <a:pt x="2675" y="1820"/>
                    <a:pt x="2661" y="1809"/>
                    <a:pt x="2647" y="1800"/>
                  </a:cubicBezTo>
                  <a:cubicBezTo>
                    <a:pt x="2642" y="1798"/>
                    <a:pt x="2634" y="1802"/>
                    <a:pt x="2635" y="1808"/>
                  </a:cubicBezTo>
                  <a:cubicBezTo>
                    <a:pt x="2639" y="1843"/>
                    <a:pt x="2660" y="1864"/>
                    <a:pt x="2673" y="1897"/>
                  </a:cubicBezTo>
                  <a:cubicBezTo>
                    <a:pt x="2679" y="1912"/>
                    <a:pt x="2682" y="1925"/>
                    <a:pt x="2682" y="1937"/>
                  </a:cubicBezTo>
                  <a:cubicBezTo>
                    <a:pt x="2679" y="1940"/>
                    <a:pt x="2676" y="1943"/>
                    <a:pt x="2672" y="1945"/>
                  </a:cubicBezTo>
                  <a:cubicBezTo>
                    <a:pt x="2678" y="1894"/>
                    <a:pt x="2642" y="1837"/>
                    <a:pt x="2612" y="1801"/>
                  </a:cubicBezTo>
                  <a:cubicBezTo>
                    <a:pt x="2606" y="1794"/>
                    <a:pt x="2592" y="1794"/>
                    <a:pt x="2590" y="1803"/>
                  </a:cubicBezTo>
                  <a:cubicBezTo>
                    <a:pt x="2589" y="1802"/>
                    <a:pt x="2587" y="1800"/>
                    <a:pt x="2585" y="1796"/>
                  </a:cubicBezTo>
                  <a:cubicBezTo>
                    <a:pt x="2583" y="1792"/>
                    <a:pt x="2583" y="1787"/>
                    <a:pt x="2580" y="1782"/>
                  </a:cubicBezTo>
                  <a:cubicBezTo>
                    <a:pt x="2568" y="1764"/>
                    <a:pt x="2544" y="1763"/>
                    <a:pt x="2525" y="1772"/>
                  </a:cubicBezTo>
                  <a:cubicBezTo>
                    <a:pt x="2512" y="1778"/>
                    <a:pt x="2503" y="1788"/>
                    <a:pt x="2493" y="1798"/>
                  </a:cubicBezTo>
                  <a:cubicBezTo>
                    <a:pt x="2475" y="1813"/>
                    <a:pt x="2456" y="1818"/>
                    <a:pt x="2435" y="1828"/>
                  </a:cubicBezTo>
                  <a:cubicBezTo>
                    <a:pt x="2405" y="1843"/>
                    <a:pt x="2386" y="1884"/>
                    <a:pt x="2353" y="1891"/>
                  </a:cubicBezTo>
                  <a:cubicBezTo>
                    <a:pt x="2353" y="1886"/>
                    <a:pt x="2353" y="1882"/>
                    <a:pt x="2354" y="1878"/>
                  </a:cubicBezTo>
                  <a:cubicBezTo>
                    <a:pt x="2356" y="1878"/>
                    <a:pt x="2357" y="1877"/>
                    <a:pt x="2358" y="1876"/>
                  </a:cubicBezTo>
                  <a:cubicBezTo>
                    <a:pt x="2360" y="1872"/>
                    <a:pt x="2360" y="1868"/>
                    <a:pt x="2359" y="1865"/>
                  </a:cubicBezTo>
                  <a:cubicBezTo>
                    <a:pt x="2377" y="1831"/>
                    <a:pt x="2426" y="1826"/>
                    <a:pt x="2461" y="1811"/>
                  </a:cubicBezTo>
                  <a:cubicBezTo>
                    <a:pt x="2480" y="1802"/>
                    <a:pt x="2495" y="1782"/>
                    <a:pt x="2476" y="1764"/>
                  </a:cubicBezTo>
                  <a:cubicBezTo>
                    <a:pt x="2456" y="1746"/>
                    <a:pt x="2429" y="1759"/>
                    <a:pt x="2408" y="1774"/>
                  </a:cubicBezTo>
                  <a:cubicBezTo>
                    <a:pt x="2409" y="1772"/>
                    <a:pt x="2409" y="1770"/>
                    <a:pt x="2410" y="1768"/>
                  </a:cubicBezTo>
                  <a:cubicBezTo>
                    <a:pt x="2412" y="1757"/>
                    <a:pt x="2410" y="1748"/>
                    <a:pt x="2415" y="1736"/>
                  </a:cubicBezTo>
                  <a:cubicBezTo>
                    <a:pt x="2417" y="1732"/>
                    <a:pt x="2422" y="1727"/>
                    <a:pt x="2423" y="1722"/>
                  </a:cubicBezTo>
                  <a:cubicBezTo>
                    <a:pt x="2427" y="1697"/>
                    <a:pt x="2392" y="1694"/>
                    <a:pt x="2376" y="1702"/>
                  </a:cubicBezTo>
                  <a:cubicBezTo>
                    <a:pt x="2363" y="1708"/>
                    <a:pt x="2355" y="1720"/>
                    <a:pt x="2351" y="1734"/>
                  </a:cubicBezTo>
                  <a:cubicBezTo>
                    <a:pt x="2346" y="1753"/>
                    <a:pt x="2359" y="1779"/>
                    <a:pt x="2347" y="1795"/>
                  </a:cubicBezTo>
                  <a:cubicBezTo>
                    <a:pt x="2343" y="1777"/>
                    <a:pt x="2324" y="1762"/>
                    <a:pt x="2304" y="1765"/>
                  </a:cubicBezTo>
                  <a:cubicBezTo>
                    <a:pt x="2292" y="1767"/>
                    <a:pt x="2280" y="1775"/>
                    <a:pt x="2275" y="1786"/>
                  </a:cubicBezTo>
                  <a:cubicBezTo>
                    <a:pt x="2265" y="1804"/>
                    <a:pt x="2275" y="1817"/>
                    <a:pt x="2281" y="1834"/>
                  </a:cubicBezTo>
                  <a:cubicBezTo>
                    <a:pt x="2290" y="1859"/>
                    <a:pt x="2295" y="1899"/>
                    <a:pt x="2285" y="1927"/>
                  </a:cubicBezTo>
                  <a:cubicBezTo>
                    <a:pt x="2274" y="1919"/>
                    <a:pt x="2264" y="1910"/>
                    <a:pt x="2253" y="1900"/>
                  </a:cubicBezTo>
                  <a:cubicBezTo>
                    <a:pt x="2248" y="1895"/>
                    <a:pt x="2244" y="1891"/>
                    <a:pt x="2240" y="1886"/>
                  </a:cubicBezTo>
                  <a:cubicBezTo>
                    <a:pt x="2237" y="1883"/>
                    <a:pt x="2235" y="1879"/>
                    <a:pt x="2232" y="1875"/>
                  </a:cubicBezTo>
                  <a:cubicBezTo>
                    <a:pt x="2222" y="1861"/>
                    <a:pt x="2220" y="1849"/>
                    <a:pt x="2215" y="1833"/>
                  </a:cubicBezTo>
                  <a:cubicBezTo>
                    <a:pt x="2206" y="1806"/>
                    <a:pt x="2180" y="1799"/>
                    <a:pt x="2157" y="1807"/>
                  </a:cubicBezTo>
                  <a:cubicBezTo>
                    <a:pt x="2163" y="1789"/>
                    <a:pt x="2171" y="1770"/>
                    <a:pt x="2160" y="1753"/>
                  </a:cubicBezTo>
                  <a:cubicBezTo>
                    <a:pt x="2151" y="1739"/>
                    <a:pt x="2136" y="1738"/>
                    <a:pt x="2122" y="1740"/>
                  </a:cubicBezTo>
                  <a:cubicBezTo>
                    <a:pt x="2134" y="1714"/>
                    <a:pt x="2142" y="1679"/>
                    <a:pt x="2110" y="1665"/>
                  </a:cubicBezTo>
                  <a:cubicBezTo>
                    <a:pt x="2083" y="1653"/>
                    <a:pt x="2064" y="1680"/>
                    <a:pt x="2061" y="1704"/>
                  </a:cubicBezTo>
                  <a:cubicBezTo>
                    <a:pt x="2033" y="1704"/>
                    <a:pt x="2008" y="1726"/>
                    <a:pt x="2038" y="1749"/>
                  </a:cubicBezTo>
                  <a:cubicBezTo>
                    <a:pt x="2042" y="1752"/>
                    <a:pt x="2050" y="1754"/>
                    <a:pt x="2053" y="1758"/>
                  </a:cubicBezTo>
                  <a:cubicBezTo>
                    <a:pt x="2062" y="1768"/>
                    <a:pt x="2061" y="1779"/>
                    <a:pt x="2064" y="1790"/>
                  </a:cubicBezTo>
                  <a:cubicBezTo>
                    <a:pt x="2066" y="1801"/>
                    <a:pt x="2070" y="1807"/>
                    <a:pt x="2075" y="1817"/>
                  </a:cubicBezTo>
                  <a:cubicBezTo>
                    <a:pt x="2084" y="1833"/>
                    <a:pt x="2081" y="1843"/>
                    <a:pt x="2075" y="1857"/>
                  </a:cubicBezTo>
                  <a:cubicBezTo>
                    <a:pt x="2070" y="1866"/>
                    <a:pt x="2072" y="1875"/>
                    <a:pt x="2076" y="1884"/>
                  </a:cubicBezTo>
                  <a:cubicBezTo>
                    <a:pt x="2082" y="1901"/>
                    <a:pt x="2099" y="1917"/>
                    <a:pt x="2089" y="1937"/>
                  </a:cubicBezTo>
                  <a:cubicBezTo>
                    <a:pt x="2088" y="1951"/>
                    <a:pt x="2079" y="1954"/>
                    <a:pt x="2062" y="1945"/>
                  </a:cubicBezTo>
                  <a:cubicBezTo>
                    <a:pt x="2060" y="1943"/>
                    <a:pt x="2057" y="1941"/>
                    <a:pt x="2055" y="1939"/>
                  </a:cubicBezTo>
                  <a:cubicBezTo>
                    <a:pt x="2051" y="1937"/>
                    <a:pt x="2033" y="1924"/>
                    <a:pt x="2032" y="1920"/>
                  </a:cubicBezTo>
                  <a:cubicBezTo>
                    <a:pt x="2028" y="1913"/>
                    <a:pt x="2033" y="1908"/>
                    <a:pt x="2034" y="1899"/>
                  </a:cubicBezTo>
                  <a:cubicBezTo>
                    <a:pt x="2035" y="1890"/>
                    <a:pt x="2034" y="1880"/>
                    <a:pt x="2029" y="1872"/>
                  </a:cubicBezTo>
                  <a:cubicBezTo>
                    <a:pt x="2013" y="1842"/>
                    <a:pt x="1970" y="1847"/>
                    <a:pt x="1959" y="1877"/>
                  </a:cubicBezTo>
                  <a:cubicBezTo>
                    <a:pt x="1941" y="1873"/>
                    <a:pt x="1915" y="1873"/>
                    <a:pt x="1915" y="1897"/>
                  </a:cubicBezTo>
                  <a:cubicBezTo>
                    <a:pt x="1915" y="1925"/>
                    <a:pt x="1962" y="1942"/>
                    <a:pt x="1985" y="1953"/>
                  </a:cubicBezTo>
                  <a:cubicBezTo>
                    <a:pt x="1985" y="1953"/>
                    <a:pt x="1985" y="1954"/>
                    <a:pt x="1985" y="1954"/>
                  </a:cubicBezTo>
                  <a:cubicBezTo>
                    <a:pt x="1984" y="1953"/>
                    <a:pt x="1983" y="1952"/>
                    <a:pt x="1983" y="1952"/>
                  </a:cubicBezTo>
                  <a:cubicBezTo>
                    <a:pt x="1982" y="1951"/>
                    <a:pt x="1982" y="1952"/>
                    <a:pt x="1981" y="1952"/>
                  </a:cubicBezTo>
                  <a:cubicBezTo>
                    <a:pt x="1972" y="1963"/>
                    <a:pt x="1971" y="1979"/>
                    <a:pt x="1972" y="1995"/>
                  </a:cubicBezTo>
                  <a:cubicBezTo>
                    <a:pt x="1969" y="1989"/>
                    <a:pt x="1966" y="1985"/>
                    <a:pt x="1961" y="1981"/>
                  </a:cubicBezTo>
                  <a:cubicBezTo>
                    <a:pt x="1952" y="1973"/>
                    <a:pt x="1938" y="1974"/>
                    <a:pt x="1925" y="1977"/>
                  </a:cubicBezTo>
                  <a:cubicBezTo>
                    <a:pt x="1923" y="1968"/>
                    <a:pt x="1918" y="1960"/>
                    <a:pt x="1912" y="1950"/>
                  </a:cubicBezTo>
                  <a:cubicBezTo>
                    <a:pt x="1904" y="1939"/>
                    <a:pt x="1901" y="1923"/>
                    <a:pt x="1892" y="1913"/>
                  </a:cubicBezTo>
                  <a:cubicBezTo>
                    <a:pt x="1895" y="1912"/>
                    <a:pt x="1897" y="1911"/>
                    <a:pt x="1899" y="1910"/>
                  </a:cubicBezTo>
                  <a:cubicBezTo>
                    <a:pt x="1904" y="1905"/>
                    <a:pt x="1905" y="1897"/>
                    <a:pt x="1906" y="1890"/>
                  </a:cubicBezTo>
                  <a:cubicBezTo>
                    <a:pt x="1909" y="1872"/>
                    <a:pt x="1910" y="1858"/>
                    <a:pt x="1917" y="1841"/>
                  </a:cubicBezTo>
                  <a:cubicBezTo>
                    <a:pt x="1927" y="1821"/>
                    <a:pt x="1938" y="1802"/>
                    <a:pt x="1941" y="1779"/>
                  </a:cubicBezTo>
                  <a:cubicBezTo>
                    <a:pt x="1941" y="1776"/>
                    <a:pt x="1941" y="1772"/>
                    <a:pt x="1942" y="1769"/>
                  </a:cubicBezTo>
                  <a:cubicBezTo>
                    <a:pt x="1942" y="1768"/>
                    <a:pt x="1942" y="1768"/>
                    <a:pt x="1942" y="1768"/>
                  </a:cubicBezTo>
                  <a:cubicBezTo>
                    <a:pt x="1950" y="1763"/>
                    <a:pt x="1951" y="1759"/>
                    <a:pt x="1955" y="1752"/>
                  </a:cubicBezTo>
                  <a:cubicBezTo>
                    <a:pt x="1969" y="1724"/>
                    <a:pt x="2005" y="1708"/>
                    <a:pt x="2013" y="1676"/>
                  </a:cubicBezTo>
                  <a:cubicBezTo>
                    <a:pt x="2023" y="1638"/>
                    <a:pt x="1987" y="1613"/>
                    <a:pt x="1952" y="1612"/>
                  </a:cubicBezTo>
                  <a:cubicBezTo>
                    <a:pt x="1955" y="1593"/>
                    <a:pt x="1952" y="1571"/>
                    <a:pt x="1952" y="1553"/>
                  </a:cubicBezTo>
                  <a:cubicBezTo>
                    <a:pt x="1952" y="1541"/>
                    <a:pt x="1952" y="1529"/>
                    <a:pt x="1951" y="1517"/>
                  </a:cubicBezTo>
                  <a:cubicBezTo>
                    <a:pt x="1960" y="1511"/>
                    <a:pt x="1968" y="1504"/>
                    <a:pt x="1973" y="1495"/>
                  </a:cubicBezTo>
                  <a:cubicBezTo>
                    <a:pt x="1977" y="1487"/>
                    <a:pt x="1977" y="1478"/>
                    <a:pt x="1978" y="1469"/>
                  </a:cubicBezTo>
                  <a:cubicBezTo>
                    <a:pt x="1981" y="1453"/>
                    <a:pt x="1989" y="1443"/>
                    <a:pt x="1994" y="1428"/>
                  </a:cubicBezTo>
                  <a:cubicBezTo>
                    <a:pt x="2000" y="1413"/>
                    <a:pt x="1997" y="1397"/>
                    <a:pt x="1988" y="1384"/>
                  </a:cubicBezTo>
                  <a:cubicBezTo>
                    <a:pt x="1976" y="1366"/>
                    <a:pt x="1955" y="1359"/>
                    <a:pt x="1936" y="1363"/>
                  </a:cubicBezTo>
                  <a:cubicBezTo>
                    <a:pt x="1936" y="1363"/>
                    <a:pt x="1936" y="1362"/>
                    <a:pt x="1936" y="1362"/>
                  </a:cubicBezTo>
                  <a:cubicBezTo>
                    <a:pt x="1939" y="1349"/>
                    <a:pt x="1936" y="1332"/>
                    <a:pt x="1936" y="1318"/>
                  </a:cubicBezTo>
                  <a:cubicBezTo>
                    <a:pt x="1936" y="1309"/>
                    <a:pt x="1937" y="1297"/>
                    <a:pt x="1933" y="1288"/>
                  </a:cubicBezTo>
                  <a:cubicBezTo>
                    <a:pt x="1926" y="1273"/>
                    <a:pt x="1911" y="1274"/>
                    <a:pt x="1896" y="1273"/>
                  </a:cubicBezTo>
                  <a:cubicBezTo>
                    <a:pt x="1879" y="1273"/>
                    <a:pt x="1855" y="1271"/>
                    <a:pt x="1845" y="1289"/>
                  </a:cubicBezTo>
                  <a:cubicBezTo>
                    <a:pt x="1838" y="1303"/>
                    <a:pt x="1844" y="1310"/>
                    <a:pt x="1851" y="1321"/>
                  </a:cubicBezTo>
                  <a:cubicBezTo>
                    <a:pt x="1857" y="1331"/>
                    <a:pt x="1862" y="1331"/>
                    <a:pt x="1850" y="1336"/>
                  </a:cubicBezTo>
                  <a:cubicBezTo>
                    <a:pt x="1842" y="1339"/>
                    <a:pt x="1832" y="1337"/>
                    <a:pt x="1823" y="1337"/>
                  </a:cubicBezTo>
                  <a:cubicBezTo>
                    <a:pt x="1816" y="1338"/>
                    <a:pt x="1810" y="1337"/>
                    <a:pt x="1804" y="1343"/>
                  </a:cubicBezTo>
                  <a:cubicBezTo>
                    <a:pt x="1776" y="1370"/>
                    <a:pt x="1818" y="1427"/>
                    <a:pt x="1839" y="1450"/>
                  </a:cubicBezTo>
                  <a:cubicBezTo>
                    <a:pt x="1827" y="1450"/>
                    <a:pt x="1815" y="1454"/>
                    <a:pt x="1806" y="1461"/>
                  </a:cubicBezTo>
                  <a:cubicBezTo>
                    <a:pt x="1784" y="1478"/>
                    <a:pt x="1785" y="1503"/>
                    <a:pt x="1790" y="1529"/>
                  </a:cubicBezTo>
                  <a:cubicBezTo>
                    <a:pt x="1799" y="1571"/>
                    <a:pt x="1810" y="1613"/>
                    <a:pt x="1822" y="1654"/>
                  </a:cubicBezTo>
                  <a:cubicBezTo>
                    <a:pt x="1825" y="1663"/>
                    <a:pt x="1828" y="1671"/>
                    <a:pt x="1830" y="1680"/>
                  </a:cubicBezTo>
                  <a:cubicBezTo>
                    <a:pt x="1830" y="1681"/>
                    <a:pt x="1830" y="1682"/>
                    <a:pt x="1830" y="1683"/>
                  </a:cubicBezTo>
                  <a:cubicBezTo>
                    <a:pt x="1829" y="1688"/>
                    <a:pt x="1829" y="1693"/>
                    <a:pt x="1829" y="1699"/>
                  </a:cubicBezTo>
                  <a:cubicBezTo>
                    <a:pt x="1827" y="1715"/>
                    <a:pt x="1824" y="1731"/>
                    <a:pt x="1822" y="1748"/>
                  </a:cubicBezTo>
                  <a:cubicBezTo>
                    <a:pt x="1812" y="1730"/>
                    <a:pt x="1802" y="1713"/>
                    <a:pt x="1797" y="1692"/>
                  </a:cubicBezTo>
                  <a:cubicBezTo>
                    <a:pt x="1792" y="1669"/>
                    <a:pt x="1794" y="1648"/>
                    <a:pt x="1796" y="1625"/>
                  </a:cubicBezTo>
                  <a:cubicBezTo>
                    <a:pt x="1799" y="1599"/>
                    <a:pt x="1801" y="1565"/>
                    <a:pt x="1771" y="1554"/>
                  </a:cubicBezTo>
                  <a:cubicBezTo>
                    <a:pt x="1743" y="1543"/>
                    <a:pt x="1706" y="1565"/>
                    <a:pt x="1697" y="1592"/>
                  </a:cubicBezTo>
                  <a:cubicBezTo>
                    <a:pt x="1693" y="1603"/>
                    <a:pt x="1694" y="1613"/>
                    <a:pt x="1699" y="1624"/>
                  </a:cubicBezTo>
                  <a:cubicBezTo>
                    <a:pt x="1709" y="1648"/>
                    <a:pt x="1726" y="1669"/>
                    <a:pt x="1735" y="1695"/>
                  </a:cubicBezTo>
                  <a:cubicBezTo>
                    <a:pt x="1745" y="1720"/>
                    <a:pt x="1749" y="1746"/>
                    <a:pt x="1747" y="1773"/>
                  </a:cubicBezTo>
                  <a:cubicBezTo>
                    <a:pt x="1744" y="1795"/>
                    <a:pt x="1739" y="1816"/>
                    <a:pt x="1740" y="1839"/>
                  </a:cubicBezTo>
                  <a:cubicBezTo>
                    <a:pt x="1741" y="1850"/>
                    <a:pt x="1743" y="1860"/>
                    <a:pt x="1745" y="1871"/>
                  </a:cubicBezTo>
                  <a:cubicBezTo>
                    <a:pt x="1739" y="1883"/>
                    <a:pt x="1735" y="1897"/>
                    <a:pt x="1726" y="1907"/>
                  </a:cubicBezTo>
                  <a:cubicBezTo>
                    <a:pt x="1726" y="1905"/>
                    <a:pt x="1725" y="1903"/>
                    <a:pt x="1725" y="1900"/>
                  </a:cubicBezTo>
                  <a:cubicBezTo>
                    <a:pt x="1726" y="1898"/>
                    <a:pt x="1727" y="1895"/>
                    <a:pt x="1727" y="1893"/>
                  </a:cubicBezTo>
                  <a:cubicBezTo>
                    <a:pt x="1727" y="1892"/>
                    <a:pt x="1726" y="1890"/>
                    <a:pt x="1725" y="1890"/>
                  </a:cubicBezTo>
                  <a:cubicBezTo>
                    <a:pt x="1724" y="1890"/>
                    <a:pt x="1723" y="1890"/>
                    <a:pt x="1722" y="1890"/>
                  </a:cubicBezTo>
                  <a:cubicBezTo>
                    <a:pt x="1719" y="1877"/>
                    <a:pt x="1717" y="1864"/>
                    <a:pt x="1716" y="1851"/>
                  </a:cubicBezTo>
                  <a:cubicBezTo>
                    <a:pt x="1721" y="1835"/>
                    <a:pt x="1726" y="1819"/>
                    <a:pt x="1723" y="1802"/>
                  </a:cubicBezTo>
                  <a:cubicBezTo>
                    <a:pt x="1723" y="1802"/>
                    <a:pt x="1723" y="1802"/>
                    <a:pt x="1723" y="1802"/>
                  </a:cubicBezTo>
                  <a:cubicBezTo>
                    <a:pt x="1729" y="1775"/>
                    <a:pt x="1735" y="1745"/>
                    <a:pt x="1722" y="1724"/>
                  </a:cubicBezTo>
                  <a:cubicBezTo>
                    <a:pt x="1709" y="1705"/>
                    <a:pt x="1685" y="1702"/>
                    <a:pt x="1665" y="1710"/>
                  </a:cubicBezTo>
                  <a:cubicBezTo>
                    <a:pt x="1656" y="1713"/>
                    <a:pt x="1649" y="1718"/>
                    <a:pt x="1637" y="1716"/>
                  </a:cubicBezTo>
                  <a:cubicBezTo>
                    <a:pt x="1633" y="1715"/>
                    <a:pt x="1630" y="1711"/>
                    <a:pt x="1625" y="1711"/>
                  </a:cubicBezTo>
                  <a:cubicBezTo>
                    <a:pt x="1622" y="1711"/>
                    <a:pt x="1620" y="1711"/>
                    <a:pt x="1616" y="1712"/>
                  </a:cubicBezTo>
                  <a:cubicBezTo>
                    <a:pt x="1605" y="1713"/>
                    <a:pt x="1601" y="1716"/>
                    <a:pt x="1590" y="1712"/>
                  </a:cubicBezTo>
                  <a:cubicBezTo>
                    <a:pt x="1568" y="1703"/>
                    <a:pt x="1539" y="1692"/>
                    <a:pt x="1526" y="1722"/>
                  </a:cubicBezTo>
                  <a:cubicBezTo>
                    <a:pt x="1521" y="1733"/>
                    <a:pt x="1524" y="1740"/>
                    <a:pt x="1529" y="1750"/>
                  </a:cubicBezTo>
                  <a:cubicBezTo>
                    <a:pt x="1532" y="1758"/>
                    <a:pt x="1534" y="1752"/>
                    <a:pt x="1533" y="1764"/>
                  </a:cubicBezTo>
                  <a:cubicBezTo>
                    <a:pt x="1533" y="1771"/>
                    <a:pt x="1531" y="1771"/>
                    <a:pt x="1530" y="1772"/>
                  </a:cubicBezTo>
                  <a:cubicBezTo>
                    <a:pt x="1531" y="1768"/>
                    <a:pt x="1532" y="1764"/>
                    <a:pt x="1532" y="1759"/>
                  </a:cubicBezTo>
                  <a:cubicBezTo>
                    <a:pt x="1532" y="1759"/>
                    <a:pt x="1531" y="1758"/>
                    <a:pt x="1531" y="1758"/>
                  </a:cubicBezTo>
                  <a:cubicBezTo>
                    <a:pt x="1506" y="1764"/>
                    <a:pt x="1483" y="1801"/>
                    <a:pt x="1470" y="1821"/>
                  </a:cubicBezTo>
                  <a:cubicBezTo>
                    <a:pt x="1468" y="1824"/>
                    <a:pt x="1466" y="1828"/>
                    <a:pt x="1464" y="1831"/>
                  </a:cubicBezTo>
                  <a:cubicBezTo>
                    <a:pt x="1461" y="1820"/>
                    <a:pt x="1457" y="1810"/>
                    <a:pt x="1455" y="1799"/>
                  </a:cubicBezTo>
                  <a:cubicBezTo>
                    <a:pt x="1447" y="1762"/>
                    <a:pt x="1447" y="1725"/>
                    <a:pt x="1439" y="1689"/>
                  </a:cubicBezTo>
                  <a:cubicBezTo>
                    <a:pt x="1438" y="1684"/>
                    <a:pt x="1429" y="1682"/>
                    <a:pt x="1428" y="1688"/>
                  </a:cubicBezTo>
                  <a:cubicBezTo>
                    <a:pt x="1416" y="1736"/>
                    <a:pt x="1427" y="1792"/>
                    <a:pt x="1441" y="1839"/>
                  </a:cubicBezTo>
                  <a:cubicBezTo>
                    <a:pt x="1434" y="1823"/>
                    <a:pt x="1428" y="1806"/>
                    <a:pt x="1425" y="1785"/>
                  </a:cubicBezTo>
                  <a:cubicBezTo>
                    <a:pt x="1421" y="1763"/>
                    <a:pt x="1418" y="1743"/>
                    <a:pt x="1405" y="1725"/>
                  </a:cubicBezTo>
                  <a:cubicBezTo>
                    <a:pt x="1400" y="1719"/>
                    <a:pt x="1389" y="1724"/>
                    <a:pt x="1391" y="1731"/>
                  </a:cubicBezTo>
                  <a:cubicBezTo>
                    <a:pt x="1401" y="1773"/>
                    <a:pt x="1402" y="1821"/>
                    <a:pt x="1423" y="1859"/>
                  </a:cubicBezTo>
                  <a:cubicBezTo>
                    <a:pt x="1430" y="1870"/>
                    <a:pt x="1437" y="1880"/>
                    <a:pt x="1445" y="1891"/>
                  </a:cubicBezTo>
                  <a:cubicBezTo>
                    <a:pt x="1440" y="1888"/>
                    <a:pt x="1436" y="1885"/>
                    <a:pt x="1432" y="1882"/>
                  </a:cubicBezTo>
                  <a:cubicBezTo>
                    <a:pt x="1413" y="1870"/>
                    <a:pt x="1400" y="1856"/>
                    <a:pt x="1387" y="1838"/>
                  </a:cubicBezTo>
                  <a:cubicBezTo>
                    <a:pt x="1386" y="1836"/>
                    <a:pt x="1383" y="1837"/>
                    <a:pt x="1382" y="1839"/>
                  </a:cubicBezTo>
                  <a:cubicBezTo>
                    <a:pt x="1374" y="1862"/>
                    <a:pt x="1391" y="1881"/>
                    <a:pt x="1408" y="1894"/>
                  </a:cubicBezTo>
                  <a:cubicBezTo>
                    <a:pt x="1408" y="1898"/>
                    <a:pt x="1408" y="1901"/>
                    <a:pt x="1409" y="1905"/>
                  </a:cubicBezTo>
                  <a:cubicBezTo>
                    <a:pt x="1404" y="1898"/>
                    <a:pt x="1398" y="1893"/>
                    <a:pt x="1392" y="1888"/>
                  </a:cubicBezTo>
                  <a:cubicBezTo>
                    <a:pt x="1390" y="1887"/>
                    <a:pt x="1387" y="1888"/>
                    <a:pt x="1387" y="1891"/>
                  </a:cubicBezTo>
                  <a:cubicBezTo>
                    <a:pt x="1387" y="1907"/>
                    <a:pt x="1395" y="1917"/>
                    <a:pt x="1399" y="1932"/>
                  </a:cubicBezTo>
                  <a:cubicBezTo>
                    <a:pt x="1400" y="1939"/>
                    <a:pt x="1401" y="1945"/>
                    <a:pt x="1401" y="1950"/>
                  </a:cubicBezTo>
                  <a:cubicBezTo>
                    <a:pt x="1399" y="1951"/>
                    <a:pt x="1398" y="1952"/>
                    <a:pt x="1396" y="1953"/>
                  </a:cubicBezTo>
                  <a:cubicBezTo>
                    <a:pt x="1401" y="1931"/>
                    <a:pt x="1388" y="1904"/>
                    <a:pt x="1377" y="1887"/>
                  </a:cubicBezTo>
                  <a:cubicBezTo>
                    <a:pt x="1375" y="1883"/>
                    <a:pt x="1367" y="1883"/>
                    <a:pt x="1367" y="1888"/>
                  </a:cubicBezTo>
                  <a:cubicBezTo>
                    <a:pt x="1368" y="1915"/>
                    <a:pt x="1380" y="1936"/>
                    <a:pt x="1367" y="1961"/>
                  </a:cubicBezTo>
                  <a:cubicBezTo>
                    <a:pt x="1366" y="1964"/>
                    <a:pt x="1364" y="1967"/>
                    <a:pt x="1362" y="1970"/>
                  </a:cubicBezTo>
                  <a:cubicBezTo>
                    <a:pt x="1363" y="1967"/>
                    <a:pt x="1364" y="1963"/>
                    <a:pt x="1364" y="1959"/>
                  </a:cubicBezTo>
                  <a:cubicBezTo>
                    <a:pt x="1363" y="1937"/>
                    <a:pt x="1357" y="1910"/>
                    <a:pt x="1346" y="1889"/>
                  </a:cubicBezTo>
                  <a:cubicBezTo>
                    <a:pt x="1349" y="1884"/>
                    <a:pt x="1353" y="1879"/>
                    <a:pt x="1356" y="1873"/>
                  </a:cubicBezTo>
                  <a:cubicBezTo>
                    <a:pt x="1373" y="1847"/>
                    <a:pt x="1398" y="1809"/>
                    <a:pt x="1393" y="1776"/>
                  </a:cubicBezTo>
                  <a:cubicBezTo>
                    <a:pt x="1393" y="1770"/>
                    <a:pt x="1387" y="1766"/>
                    <a:pt x="1380" y="1768"/>
                  </a:cubicBezTo>
                  <a:cubicBezTo>
                    <a:pt x="1349" y="1778"/>
                    <a:pt x="1327" y="1814"/>
                    <a:pt x="1308" y="1839"/>
                  </a:cubicBezTo>
                  <a:cubicBezTo>
                    <a:pt x="1286" y="1868"/>
                    <a:pt x="1263" y="1895"/>
                    <a:pt x="1229" y="1909"/>
                  </a:cubicBezTo>
                  <a:cubicBezTo>
                    <a:pt x="1228" y="1909"/>
                    <a:pt x="1228" y="1910"/>
                    <a:pt x="1227" y="1910"/>
                  </a:cubicBezTo>
                  <a:cubicBezTo>
                    <a:pt x="1249" y="1893"/>
                    <a:pt x="1266" y="1870"/>
                    <a:pt x="1279" y="1846"/>
                  </a:cubicBezTo>
                  <a:cubicBezTo>
                    <a:pt x="1295" y="1815"/>
                    <a:pt x="1304" y="1779"/>
                    <a:pt x="1306" y="1745"/>
                  </a:cubicBezTo>
                  <a:cubicBezTo>
                    <a:pt x="1307" y="1717"/>
                    <a:pt x="1309" y="1675"/>
                    <a:pt x="1289" y="1653"/>
                  </a:cubicBezTo>
                  <a:cubicBezTo>
                    <a:pt x="1286" y="1649"/>
                    <a:pt x="1283" y="1649"/>
                    <a:pt x="1279" y="1652"/>
                  </a:cubicBezTo>
                  <a:cubicBezTo>
                    <a:pt x="1259" y="1672"/>
                    <a:pt x="1258" y="1710"/>
                    <a:pt x="1252" y="1736"/>
                  </a:cubicBezTo>
                  <a:cubicBezTo>
                    <a:pt x="1244" y="1770"/>
                    <a:pt x="1235" y="1804"/>
                    <a:pt x="1215" y="1833"/>
                  </a:cubicBezTo>
                  <a:cubicBezTo>
                    <a:pt x="1194" y="1863"/>
                    <a:pt x="1167" y="1874"/>
                    <a:pt x="1135" y="1888"/>
                  </a:cubicBezTo>
                  <a:cubicBezTo>
                    <a:pt x="1135" y="1887"/>
                    <a:pt x="1134" y="1886"/>
                    <a:pt x="1134" y="1885"/>
                  </a:cubicBezTo>
                  <a:cubicBezTo>
                    <a:pt x="1133" y="1881"/>
                    <a:pt x="1132" y="1877"/>
                    <a:pt x="1131" y="1873"/>
                  </a:cubicBezTo>
                  <a:cubicBezTo>
                    <a:pt x="1142" y="1858"/>
                    <a:pt x="1152" y="1842"/>
                    <a:pt x="1160" y="1824"/>
                  </a:cubicBezTo>
                  <a:cubicBezTo>
                    <a:pt x="1172" y="1795"/>
                    <a:pt x="1176" y="1764"/>
                    <a:pt x="1176" y="1733"/>
                  </a:cubicBezTo>
                  <a:cubicBezTo>
                    <a:pt x="1176" y="1726"/>
                    <a:pt x="1176" y="1720"/>
                    <a:pt x="1175" y="1713"/>
                  </a:cubicBezTo>
                  <a:cubicBezTo>
                    <a:pt x="1177" y="1713"/>
                    <a:pt x="1179" y="1712"/>
                    <a:pt x="1181" y="1712"/>
                  </a:cubicBezTo>
                  <a:cubicBezTo>
                    <a:pt x="1211" y="1702"/>
                    <a:pt x="1238" y="1666"/>
                    <a:pt x="1244" y="1636"/>
                  </a:cubicBezTo>
                  <a:cubicBezTo>
                    <a:pt x="1249" y="1606"/>
                    <a:pt x="1241" y="1568"/>
                    <a:pt x="1219" y="1545"/>
                  </a:cubicBezTo>
                  <a:cubicBezTo>
                    <a:pt x="1211" y="1536"/>
                    <a:pt x="1193" y="1542"/>
                    <a:pt x="1189" y="1553"/>
                  </a:cubicBezTo>
                  <a:cubicBezTo>
                    <a:pt x="1179" y="1577"/>
                    <a:pt x="1193" y="1603"/>
                    <a:pt x="1185" y="1626"/>
                  </a:cubicBezTo>
                  <a:cubicBezTo>
                    <a:pt x="1182" y="1634"/>
                    <a:pt x="1176" y="1640"/>
                    <a:pt x="1169" y="1646"/>
                  </a:cubicBezTo>
                  <a:cubicBezTo>
                    <a:pt x="1169" y="1645"/>
                    <a:pt x="1169" y="1644"/>
                    <a:pt x="1169" y="1643"/>
                  </a:cubicBezTo>
                  <a:cubicBezTo>
                    <a:pt x="1168" y="1629"/>
                    <a:pt x="1167" y="1615"/>
                    <a:pt x="1167" y="1600"/>
                  </a:cubicBezTo>
                  <a:cubicBezTo>
                    <a:pt x="1167" y="1584"/>
                    <a:pt x="1172" y="1568"/>
                    <a:pt x="1165" y="1553"/>
                  </a:cubicBezTo>
                  <a:cubicBezTo>
                    <a:pt x="1159" y="1540"/>
                    <a:pt x="1141" y="1531"/>
                    <a:pt x="1129" y="1542"/>
                  </a:cubicBezTo>
                  <a:cubicBezTo>
                    <a:pt x="1104" y="1562"/>
                    <a:pt x="1106" y="1601"/>
                    <a:pt x="1106" y="1631"/>
                  </a:cubicBezTo>
                  <a:cubicBezTo>
                    <a:pt x="1107" y="1660"/>
                    <a:pt x="1111" y="1688"/>
                    <a:pt x="1113" y="1717"/>
                  </a:cubicBezTo>
                  <a:cubicBezTo>
                    <a:pt x="1115" y="1748"/>
                    <a:pt x="1114" y="1778"/>
                    <a:pt x="1100" y="1806"/>
                  </a:cubicBezTo>
                  <a:cubicBezTo>
                    <a:pt x="1097" y="1812"/>
                    <a:pt x="1094" y="1818"/>
                    <a:pt x="1090" y="1825"/>
                  </a:cubicBezTo>
                  <a:cubicBezTo>
                    <a:pt x="1088" y="1824"/>
                    <a:pt x="1086" y="1823"/>
                    <a:pt x="1085" y="1822"/>
                  </a:cubicBezTo>
                  <a:cubicBezTo>
                    <a:pt x="1075" y="1818"/>
                    <a:pt x="1063" y="1828"/>
                    <a:pt x="1063" y="1838"/>
                  </a:cubicBezTo>
                  <a:cubicBezTo>
                    <a:pt x="1064" y="1844"/>
                    <a:pt x="1065" y="1850"/>
                    <a:pt x="1067" y="1855"/>
                  </a:cubicBezTo>
                  <a:cubicBezTo>
                    <a:pt x="1064" y="1859"/>
                    <a:pt x="1061" y="1863"/>
                    <a:pt x="1057" y="1867"/>
                  </a:cubicBezTo>
                  <a:cubicBezTo>
                    <a:pt x="1055" y="1861"/>
                    <a:pt x="1052" y="1855"/>
                    <a:pt x="1048" y="1850"/>
                  </a:cubicBezTo>
                  <a:cubicBezTo>
                    <a:pt x="1056" y="1832"/>
                    <a:pt x="1063" y="1814"/>
                    <a:pt x="1069" y="1795"/>
                  </a:cubicBezTo>
                  <a:cubicBezTo>
                    <a:pt x="1085" y="1737"/>
                    <a:pt x="1083" y="1677"/>
                    <a:pt x="1079" y="1618"/>
                  </a:cubicBezTo>
                  <a:cubicBezTo>
                    <a:pt x="1076" y="1584"/>
                    <a:pt x="1025" y="1589"/>
                    <a:pt x="1026" y="1623"/>
                  </a:cubicBezTo>
                  <a:cubicBezTo>
                    <a:pt x="1028" y="1682"/>
                    <a:pt x="1030" y="1742"/>
                    <a:pt x="1010" y="1798"/>
                  </a:cubicBezTo>
                  <a:cubicBezTo>
                    <a:pt x="1002" y="1819"/>
                    <a:pt x="993" y="1840"/>
                    <a:pt x="983" y="1860"/>
                  </a:cubicBezTo>
                  <a:cubicBezTo>
                    <a:pt x="982" y="1848"/>
                    <a:pt x="981" y="1836"/>
                    <a:pt x="981" y="1825"/>
                  </a:cubicBezTo>
                  <a:cubicBezTo>
                    <a:pt x="980" y="1793"/>
                    <a:pt x="1020" y="1743"/>
                    <a:pt x="985" y="1717"/>
                  </a:cubicBezTo>
                  <a:cubicBezTo>
                    <a:pt x="981" y="1715"/>
                    <a:pt x="976" y="1714"/>
                    <a:pt x="973" y="1717"/>
                  </a:cubicBezTo>
                  <a:cubicBezTo>
                    <a:pt x="978" y="1712"/>
                    <a:pt x="971" y="1718"/>
                    <a:pt x="971" y="1719"/>
                  </a:cubicBezTo>
                  <a:cubicBezTo>
                    <a:pt x="968" y="1722"/>
                    <a:pt x="965" y="1725"/>
                    <a:pt x="963" y="1728"/>
                  </a:cubicBezTo>
                  <a:cubicBezTo>
                    <a:pt x="957" y="1737"/>
                    <a:pt x="952" y="1745"/>
                    <a:pt x="947" y="1754"/>
                  </a:cubicBezTo>
                  <a:cubicBezTo>
                    <a:pt x="937" y="1773"/>
                    <a:pt x="927" y="1795"/>
                    <a:pt x="924" y="1816"/>
                  </a:cubicBezTo>
                  <a:cubicBezTo>
                    <a:pt x="921" y="1843"/>
                    <a:pt x="926" y="1871"/>
                    <a:pt x="927" y="1897"/>
                  </a:cubicBezTo>
                  <a:cubicBezTo>
                    <a:pt x="928" y="1919"/>
                    <a:pt x="926" y="1942"/>
                    <a:pt x="929" y="1964"/>
                  </a:cubicBezTo>
                  <a:cubicBezTo>
                    <a:pt x="929" y="1965"/>
                    <a:pt x="929" y="1966"/>
                    <a:pt x="928" y="1967"/>
                  </a:cubicBezTo>
                  <a:cubicBezTo>
                    <a:pt x="925" y="1950"/>
                    <a:pt x="920" y="1934"/>
                    <a:pt x="914" y="1919"/>
                  </a:cubicBezTo>
                  <a:cubicBezTo>
                    <a:pt x="912" y="1913"/>
                    <a:pt x="910" y="1908"/>
                    <a:pt x="908" y="1902"/>
                  </a:cubicBezTo>
                  <a:cubicBezTo>
                    <a:pt x="909" y="1898"/>
                    <a:pt x="911" y="1894"/>
                    <a:pt x="912" y="1889"/>
                  </a:cubicBezTo>
                  <a:cubicBezTo>
                    <a:pt x="925" y="1834"/>
                    <a:pt x="917" y="1783"/>
                    <a:pt x="906" y="1729"/>
                  </a:cubicBezTo>
                  <a:cubicBezTo>
                    <a:pt x="911" y="1729"/>
                    <a:pt x="917" y="1728"/>
                    <a:pt x="922" y="1725"/>
                  </a:cubicBezTo>
                  <a:cubicBezTo>
                    <a:pt x="974" y="1691"/>
                    <a:pt x="986" y="1628"/>
                    <a:pt x="990" y="1570"/>
                  </a:cubicBezTo>
                  <a:cubicBezTo>
                    <a:pt x="991" y="1541"/>
                    <a:pt x="992" y="1511"/>
                    <a:pt x="1001" y="1483"/>
                  </a:cubicBezTo>
                  <a:cubicBezTo>
                    <a:pt x="1011" y="1452"/>
                    <a:pt x="1034" y="1428"/>
                    <a:pt x="1057" y="1405"/>
                  </a:cubicBezTo>
                  <a:cubicBezTo>
                    <a:pt x="1065" y="1398"/>
                    <a:pt x="1063" y="1384"/>
                    <a:pt x="1058" y="1375"/>
                  </a:cubicBezTo>
                  <a:cubicBezTo>
                    <a:pt x="1057" y="1374"/>
                    <a:pt x="1056" y="1372"/>
                    <a:pt x="1054" y="1371"/>
                  </a:cubicBezTo>
                  <a:cubicBezTo>
                    <a:pt x="1054" y="1371"/>
                    <a:pt x="1054" y="1371"/>
                    <a:pt x="1053" y="1371"/>
                  </a:cubicBezTo>
                  <a:cubicBezTo>
                    <a:pt x="1042" y="1362"/>
                    <a:pt x="1029" y="1365"/>
                    <a:pt x="1019" y="1374"/>
                  </a:cubicBezTo>
                  <a:cubicBezTo>
                    <a:pt x="996" y="1396"/>
                    <a:pt x="975" y="1418"/>
                    <a:pt x="961" y="1446"/>
                  </a:cubicBezTo>
                  <a:cubicBezTo>
                    <a:pt x="957" y="1454"/>
                    <a:pt x="954" y="1462"/>
                    <a:pt x="952" y="1470"/>
                  </a:cubicBezTo>
                  <a:cubicBezTo>
                    <a:pt x="941" y="1459"/>
                    <a:pt x="929" y="1449"/>
                    <a:pt x="925" y="1434"/>
                  </a:cubicBezTo>
                  <a:cubicBezTo>
                    <a:pt x="918" y="1409"/>
                    <a:pt x="936" y="1393"/>
                    <a:pt x="940" y="1371"/>
                  </a:cubicBezTo>
                  <a:cubicBezTo>
                    <a:pt x="941" y="1361"/>
                    <a:pt x="932" y="1349"/>
                    <a:pt x="921" y="1351"/>
                  </a:cubicBezTo>
                  <a:cubicBezTo>
                    <a:pt x="886" y="1359"/>
                    <a:pt x="873" y="1403"/>
                    <a:pt x="879" y="1435"/>
                  </a:cubicBezTo>
                  <a:cubicBezTo>
                    <a:pt x="882" y="1456"/>
                    <a:pt x="893" y="1474"/>
                    <a:pt x="907" y="1489"/>
                  </a:cubicBezTo>
                  <a:cubicBezTo>
                    <a:pt x="917" y="1500"/>
                    <a:pt x="928" y="1513"/>
                    <a:pt x="942" y="1518"/>
                  </a:cubicBezTo>
                  <a:cubicBezTo>
                    <a:pt x="942" y="1521"/>
                    <a:pt x="942" y="1524"/>
                    <a:pt x="941" y="1528"/>
                  </a:cubicBezTo>
                  <a:cubicBezTo>
                    <a:pt x="937" y="1578"/>
                    <a:pt x="942" y="1646"/>
                    <a:pt x="897" y="1680"/>
                  </a:cubicBezTo>
                  <a:cubicBezTo>
                    <a:pt x="895" y="1660"/>
                    <a:pt x="894" y="1640"/>
                    <a:pt x="897" y="1620"/>
                  </a:cubicBezTo>
                  <a:cubicBezTo>
                    <a:pt x="900" y="1594"/>
                    <a:pt x="917" y="1562"/>
                    <a:pt x="909" y="1538"/>
                  </a:cubicBezTo>
                  <a:cubicBezTo>
                    <a:pt x="906" y="1530"/>
                    <a:pt x="897" y="1526"/>
                    <a:pt x="890" y="1529"/>
                  </a:cubicBezTo>
                  <a:cubicBezTo>
                    <a:pt x="866" y="1537"/>
                    <a:pt x="856" y="1569"/>
                    <a:pt x="850" y="1591"/>
                  </a:cubicBezTo>
                  <a:cubicBezTo>
                    <a:pt x="844" y="1616"/>
                    <a:pt x="841" y="1643"/>
                    <a:pt x="843" y="1670"/>
                  </a:cubicBezTo>
                  <a:cubicBezTo>
                    <a:pt x="845" y="1706"/>
                    <a:pt x="856" y="1742"/>
                    <a:pt x="862" y="1778"/>
                  </a:cubicBezTo>
                  <a:cubicBezTo>
                    <a:pt x="856" y="1795"/>
                    <a:pt x="851" y="1813"/>
                    <a:pt x="850" y="1832"/>
                  </a:cubicBezTo>
                  <a:cubicBezTo>
                    <a:pt x="850" y="1839"/>
                    <a:pt x="850" y="1846"/>
                    <a:pt x="851" y="1853"/>
                  </a:cubicBezTo>
                  <a:cubicBezTo>
                    <a:pt x="847" y="1852"/>
                    <a:pt x="844" y="1851"/>
                    <a:pt x="840" y="1849"/>
                  </a:cubicBezTo>
                  <a:cubicBezTo>
                    <a:pt x="827" y="1819"/>
                    <a:pt x="812" y="1788"/>
                    <a:pt x="818" y="1755"/>
                  </a:cubicBezTo>
                  <a:cubicBezTo>
                    <a:pt x="824" y="1721"/>
                    <a:pt x="772" y="1713"/>
                    <a:pt x="765" y="1746"/>
                  </a:cubicBezTo>
                  <a:cubicBezTo>
                    <a:pt x="755" y="1791"/>
                    <a:pt x="771" y="1832"/>
                    <a:pt x="788" y="1873"/>
                  </a:cubicBezTo>
                  <a:cubicBezTo>
                    <a:pt x="803" y="1910"/>
                    <a:pt x="810" y="1945"/>
                    <a:pt x="805" y="1984"/>
                  </a:cubicBezTo>
                  <a:cubicBezTo>
                    <a:pt x="800" y="1989"/>
                    <a:pt x="795" y="1994"/>
                    <a:pt x="790" y="1999"/>
                  </a:cubicBezTo>
                  <a:cubicBezTo>
                    <a:pt x="785" y="1989"/>
                    <a:pt x="778" y="1979"/>
                    <a:pt x="770" y="1971"/>
                  </a:cubicBezTo>
                  <a:cubicBezTo>
                    <a:pt x="774" y="1954"/>
                    <a:pt x="776" y="1937"/>
                    <a:pt x="775" y="1919"/>
                  </a:cubicBezTo>
                  <a:cubicBezTo>
                    <a:pt x="773" y="1865"/>
                    <a:pt x="749" y="1814"/>
                    <a:pt x="733" y="1763"/>
                  </a:cubicBezTo>
                  <a:cubicBezTo>
                    <a:pt x="734" y="1762"/>
                    <a:pt x="734" y="1761"/>
                    <a:pt x="734" y="1760"/>
                  </a:cubicBezTo>
                  <a:cubicBezTo>
                    <a:pt x="734" y="1733"/>
                    <a:pt x="759" y="1719"/>
                    <a:pt x="777" y="1702"/>
                  </a:cubicBezTo>
                  <a:cubicBezTo>
                    <a:pt x="793" y="1686"/>
                    <a:pt x="805" y="1668"/>
                    <a:pt x="811" y="1646"/>
                  </a:cubicBezTo>
                  <a:cubicBezTo>
                    <a:pt x="824" y="1605"/>
                    <a:pt x="817" y="1562"/>
                    <a:pt x="792" y="1527"/>
                  </a:cubicBezTo>
                  <a:cubicBezTo>
                    <a:pt x="775" y="1502"/>
                    <a:pt x="737" y="1529"/>
                    <a:pt x="753" y="1555"/>
                  </a:cubicBezTo>
                  <a:cubicBezTo>
                    <a:pt x="774" y="1587"/>
                    <a:pt x="772" y="1631"/>
                    <a:pt x="749" y="1661"/>
                  </a:cubicBezTo>
                  <a:cubicBezTo>
                    <a:pt x="740" y="1673"/>
                    <a:pt x="729" y="1684"/>
                    <a:pt x="719" y="1697"/>
                  </a:cubicBezTo>
                  <a:cubicBezTo>
                    <a:pt x="719" y="1691"/>
                    <a:pt x="719" y="1686"/>
                    <a:pt x="719" y="1681"/>
                  </a:cubicBezTo>
                  <a:cubicBezTo>
                    <a:pt x="720" y="1654"/>
                    <a:pt x="733" y="1627"/>
                    <a:pt x="724" y="1600"/>
                  </a:cubicBezTo>
                  <a:cubicBezTo>
                    <a:pt x="718" y="1580"/>
                    <a:pt x="702" y="1569"/>
                    <a:pt x="687" y="1558"/>
                  </a:cubicBezTo>
                  <a:cubicBezTo>
                    <a:pt x="691" y="1548"/>
                    <a:pt x="691" y="1537"/>
                    <a:pt x="696" y="1529"/>
                  </a:cubicBezTo>
                  <a:cubicBezTo>
                    <a:pt x="706" y="1512"/>
                    <a:pt x="717" y="1500"/>
                    <a:pt x="722" y="1481"/>
                  </a:cubicBezTo>
                  <a:cubicBezTo>
                    <a:pt x="731" y="1447"/>
                    <a:pt x="724" y="1413"/>
                    <a:pt x="705" y="1384"/>
                  </a:cubicBezTo>
                  <a:cubicBezTo>
                    <a:pt x="687" y="1356"/>
                    <a:pt x="648" y="1386"/>
                    <a:pt x="664" y="1413"/>
                  </a:cubicBezTo>
                  <a:cubicBezTo>
                    <a:pt x="672" y="1427"/>
                    <a:pt x="675" y="1444"/>
                    <a:pt x="673" y="1460"/>
                  </a:cubicBezTo>
                  <a:cubicBezTo>
                    <a:pt x="670" y="1479"/>
                    <a:pt x="658" y="1493"/>
                    <a:pt x="650" y="1510"/>
                  </a:cubicBezTo>
                  <a:cubicBezTo>
                    <a:pt x="649" y="1512"/>
                    <a:pt x="648" y="1515"/>
                    <a:pt x="647" y="1518"/>
                  </a:cubicBezTo>
                  <a:cubicBezTo>
                    <a:pt x="641" y="1509"/>
                    <a:pt x="636" y="1499"/>
                    <a:pt x="632" y="1488"/>
                  </a:cubicBezTo>
                  <a:cubicBezTo>
                    <a:pt x="626" y="1472"/>
                    <a:pt x="626" y="1455"/>
                    <a:pt x="618" y="1440"/>
                  </a:cubicBezTo>
                  <a:cubicBezTo>
                    <a:pt x="615" y="1434"/>
                    <a:pt x="605" y="1430"/>
                    <a:pt x="600" y="1437"/>
                  </a:cubicBezTo>
                  <a:cubicBezTo>
                    <a:pt x="570" y="1481"/>
                    <a:pt x="610" y="1550"/>
                    <a:pt x="643" y="1580"/>
                  </a:cubicBezTo>
                  <a:cubicBezTo>
                    <a:pt x="654" y="1589"/>
                    <a:pt x="669" y="1595"/>
                    <a:pt x="678" y="1606"/>
                  </a:cubicBezTo>
                  <a:cubicBezTo>
                    <a:pt x="688" y="1618"/>
                    <a:pt x="682" y="1636"/>
                    <a:pt x="679" y="1649"/>
                  </a:cubicBezTo>
                  <a:cubicBezTo>
                    <a:pt x="674" y="1676"/>
                    <a:pt x="674" y="1703"/>
                    <a:pt x="679" y="1730"/>
                  </a:cubicBezTo>
                  <a:cubicBezTo>
                    <a:pt x="689" y="1784"/>
                    <a:pt x="714" y="1834"/>
                    <a:pt x="725" y="1887"/>
                  </a:cubicBezTo>
                  <a:cubicBezTo>
                    <a:pt x="730" y="1910"/>
                    <a:pt x="730" y="1931"/>
                    <a:pt x="727" y="1951"/>
                  </a:cubicBezTo>
                  <a:cubicBezTo>
                    <a:pt x="717" y="1956"/>
                    <a:pt x="712" y="1970"/>
                    <a:pt x="720" y="1981"/>
                  </a:cubicBezTo>
                  <a:cubicBezTo>
                    <a:pt x="715" y="1994"/>
                    <a:pt x="709" y="2007"/>
                    <a:pt x="702" y="2019"/>
                  </a:cubicBezTo>
                  <a:cubicBezTo>
                    <a:pt x="698" y="2017"/>
                    <a:pt x="693" y="2016"/>
                    <a:pt x="689" y="2015"/>
                  </a:cubicBezTo>
                  <a:cubicBezTo>
                    <a:pt x="690" y="2006"/>
                    <a:pt x="692" y="1997"/>
                    <a:pt x="692" y="1988"/>
                  </a:cubicBezTo>
                  <a:cubicBezTo>
                    <a:pt x="698" y="1923"/>
                    <a:pt x="683" y="1862"/>
                    <a:pt x="660" y="1802"/>
                  </a:cubicBezTo>
                  <a:cubicBezTo>
                    <a:pt x="654" y="1787"/>
                    <a:pt x="649" y="1772"/>
                    <a:pt x="643" y="1758"/>
                  </a:cubicBezTo>
                  <a:cubicBezTo>
                    <a:pt x="643" y="1757"/>
                    <a:pt x="644" y="1757"/>
                    <a:pt x="644" y="1756"/>
                  </a:cubicBezTo>
                  <a:cubicBezTo>
                    <a:pt x="668" y="1709"/>
                    <a:pt x="676" y="1629"/>
                    <a:pt x="627" y="1594"/>
                  </a:cubicBezTo>
                  <a:cubicBezTo>
                    <a:pt x="612" y="1583"/>
                    <a:pt x="587" y="1593"/>
                    <a:pt x="590" y="1614"/>
                  </a:cubicBezTo>
                  <a:cubicBezTo>
                    <a:pt x="592" y="1629"/>
                    <a:pt x="596" y="1643"/>
                    <a:pt x="598" y="1657"/>
                  </a:cubicBezTo>
                  <a:cubicBezTo>
                    <a:pt x="591" y="1642"/>
                    <a:pt x="582" y="1627"/>
                    <a:pt x="573" y="1613"/>
                  </a:cubicBezTo>
                  <a:cubicBezTo>
                    <a:pt x="569" y="1607"/>
                    <a:pt x="565" y="1601"/>
                    <a:pt x="561" y="1595"/>
                  </a:cubicBezTo>
                  <a:cubicBezTo>
                    <a:pt x="559" y="1566"/>
                    <a:pt x="563" y="1537"/>
                    <a:pt x="556" y="1507"/>
                  </a:cubicBezTo>
                  <a:cubicBezTo>
                    <a:pt x="548" y="1473"/>
                    <a:pt x="533" y="1441"/>
                    <a:pt x="515" y="1411"/>
                  </a:cubicBezTo>
                  <a:cubicBezTo>
                    <a:pt x="505" y="1392"/>
                    <a:pt x="476" y="1409"/>
                    <a:pt x="483" y="1428"/>
                  </a:cubicBezTo>
                  <a:cubicBezTo>
                    <a:pt x="497" y="1462"/>
                    <a:pt x="513" y="1496"/>
                    <a:pt x="516" y="1534"/>
                  </a:cubicBezTo>
                  <a:cubicBezTo>
                    <a:pt x="516" y="1538"/>
                    <a:pt x="516" y="1541"/>
                    <a:pt x="516" y="1545"/>
                  </a:cubicBezTo>
                  <a:cubicBezTo>
                    <a:pt x="510" y="1539"/>
                    <a:pt x="504" y="1534"/>
                    <a:pt x="497" y="1528"/>
                  </a:cubicBezTo>
                  <a:cubicBezTo>
                    <a:pt x="481" y="1514"/>
                    <a:pt x="467" y="1501"/>
                    <a:pt x="455" y="1482"/>
                  </a:cubicBezTo>
                  <a:cubicBezTo>
                    <a:pt x="444" y="1465"/>
                    <a:pt x="434" y="1446"/>
                    <a:pt x="423" y="1429"/>
                  </a:cubicBezTo>
                  <a:cubicBezTo>
                    <a:pt x="404" y="1402"/>
                    <a:pt x="364" y="1431"/>
                    <a:pt x="381" y="1459"/>
                  </a:cubicBezTo>
                  <a:cubicBezTo>
                    <a:pt x="400" y="1489"/>
                    <a:pt x="413" y="1522"/>
                    <a:pt x="439" y="1548"/>
                  </a:cubicBezTo>
                  <a:cubicBezTo>
                    <a:pt x="466" y="1575"/>
                    <a:pt x="499" y="1593"/>
                    <a:pt x="523" y="1623"/>
                  </a:cubicBezTo>
                  <a:cubicBezTo>
                    <a:pt x="548" y="1656"/>
                    <a:pt x="568" y="1695"/>
                    <a:pt x="584" y="1735"/>
                  </a:cubicBezTo>
                  <a:cubicBezTo>
                    <a:pt x="576" y="1749"/>
                    <a:pt x="566" y="1762"/>
                    <a:pt x="557" y="1775"/>
                  </a:cubicBezTo>
                  <a:cubicBezTo>
                    <a:pt x="557" y="1775"/>
                    <a:pt x="557" y="1775"/>
                    <a:pt x="557" y="1776"/>
                  </a:cubicBezTo>
                  <a:cubicBezTo>
                    <a:pt x="550" y="1764"/>
                    <a:pt x="545" y="1751"/>
                    <a:pt x="539" y="1738"/>
                  </a:cubicBezTo>
                  <a:cubicBezTo>
                    <a:pt x="513" y="1677"/>
                    <a:pt x="465" y="1627"/>
                    <a:pt x="409" y="1590"/>
                  </a:cubicBezTo>
                  <a:cubicBezTo>
                    <a:pt x="383" y="1573"/>
                    <a:pt x="355" y="1606"/>
                    <a:pt x="378" y="1628"/>
                  </a:cubicBezTo>
                  <a:cubicBezTo>
                    <a:pt x="400" y="1648"/>
                    <a:pt x="424" y="1666"/>
                    <a:pt x="444" y="1688"/>
                  </a:cubicBezTo>
                  <a:cubicBezTo>
                    <a:pt x="438" y="1688"/>
                    <a:pt x="431" y="1688"/>
                    <a:pt x="424" y="1690"/>
                  </a:cubicBezTo>
                  <a:cubicBezTo>
                    <a:pt x="411" y="1692"/>
                    <a:pt x="399" y="1698"/>
                    <a:pt x="386" y="1702"/>
                  </a:cubicBezTo>
                  <a:cubicBezTo>
                    <a:pt x="371" y="1706"/>
                    <a:pt x="363" y="1699"/>
                    <a:pt x="352" y="1689"/>
                  </a:cubicBezTo>
                  <a:cubicBezTo>
                    <a:pt x="338" y="1675"/>
                    <a:pt x="326" y="1659"/>
                    <a:pt x="315" y="1642"/>
                  </a:cubicBezTo>
                  <a:cubicBezTo>
                    <a:pt x="305" y="1627"/>
                    <a:pt x="300" y="1612"/>
                    <a:pt x="281" y="1609"/>
                  </a:cubicBezTo>
                  <a:cubicBezTo>
                    <a:pt x="272" y="1608"/>
                    <a:pt x="264" y="1613"/>
                    <a:pt x="260" y="1620"/>
                  </a:cubicBezTo>
                  <a:cubicBezTo>
                    <a:pt x="245" y="1650"/>
                    <a:pt x="284" y="1691"/>
                    <a:pt x="302" y="1713"/>
                  </a:cubicBezTo>
                  <a:cubicBezTo>
                    <a:pt x="322" y="1735"/>
                    <a:pt x="343" y="1757"/>
                    <a:pt x="375" y="1757"/>
                  </a:cubicBezTo>
                  <a:cubicBezTo>
                    <a:pt x="402" y="1757"/>
                    <a:pt x="428" y="1733"/>
                    <a:pt x="454" y="1742"/>
                  </a:cubicBezTo>
                  <a:cubicBezTo>
                    <a:pt x="463" y="1744"/>
                    <a:pt x="476" y="1753"/>
                    <a:pt x="490" y="1759"/>
                  </a:cubicBezTo>
                  <a:cubicBezTo>
                    <a:pt x="494" y="1768"/>
                    <a:pt x="498" y="1777"/>
                    <a:pt x="503" y="1786"/>
                  </a:cubicBezTo>
                  <a:cubicBezTo>
                    <a:pt x="510" y="1801"/>
                    <a:pt x="519" y="1813"/>
                    <a:pt x="529" y="1825"/>
                  </a:cubicBezTo>
                  <a:cubicBezTo>
                    <a:pt x="522" y="1840"/>
                    <a:pt x="517" y="1855"/>
                    <a:pt x="515" y="1871"/>
                  </a:cubicBezTo>
                  <a:cubicBezTo>
                    <a:pt x="512" y="1869"/>
                    <a:pt x="509" y="1867"/>
                    <a:pt x="506" y="1865"/>
                  </a:cubicBezTo>
                  <a:cubicBezTo>
                    <a:pt x="450" y="1830"/>
                    <a:pt x="379" y="1822"/>
                    <a:pt x="317" y="1799"/>
                  </a:cubicBezTo>
                  <a:cubicBezTo>
                    <a:pt x="286" y="1787"/>
                    <a:pt x="255" y="1775"/>
                    <a:pt x="229" y="1755"/>
                  </a:cubicBezTo>
                  <a:cubicBezTo>
                    <a:pt x="215" y="1745"/>
                    <a:pt x="202" y="1733"/>
                    <a:pt x="192" y="1718"/>
                  </a:cubicBezTo>
                  <a:cubicBezTo>
                    <a:pt x="182" y="1703"/>
                    <a:pt x="179" y="1687"/>
                    <a:pt x="172" y="1671"/>
                  </a:cubicBezTo>
                  <a:cubicBezTo>
                    <a:pt x="163" y="1651"/>
                    <a:pt x="132" y="1651"/>
                    <a:pt x="127" y="1675"/>
                  </a:cubicBezTo>
                  <a:cubicBezTo>
                    <a:pt x="122" y="1707"/>
                    <a:pt x="141" y="1744"/>
                    <a:pt x="162" y="1768"/>
                  </a:cubicBezTo>
                  <a:cubicBezTo>
                    <a:pt x="168" y="1775"/>
                    <a:pt x="176" y="1783"/>
                    <a:pt x="183" y="1790"/>
                  </a:cubicBezTo>
                  <a:cubicBezTo>
                    <a:pt x="183" y="1790"/>
                    <a:pt x="182" y="1790"/>
                    <a:pt x="182" y="1790"/>
                  </a:cubicBezTo>
                  <a:cubicBezTo>
                    <a:pt x="159" y="1798"/>
                    <a:pt x="138" y="1815"/>
                    <a:pt x="113" y="1806"/>
                  </a:cubicBezTo>
                  <a:cubicBezTo>
                    <a:pt x="84" y="1795"/>
                    <a:pt x="69" y="1764"/>
                    <a:pt x="54" y="1739"/>
                  </a:cubicBezTo>
                  <a:cubicBezTo>
                    <a:pt x="41" y="1716"/>
                    <a:pt x="0" y="1737"/>
                    <a:pt x="12" y="1762"/>
                  </a:cubicBezTo>
                  <a:cubicBezTo>
                    <a:pt x="37" y="1816"/>
                    <a:pt x="77" y="1879"/>
                    <a:pt x="147" y="1865"/>
                  </a:cubicBezTo>
                  <a:cubicBezTo>
                    <a:pt x="175" y="1859"/>
                    <a:pt x="200" y="1839"/>
                    <a:pt x="229" y="1841"/>
                  </a:cubicBezTo>
                  <a:cubicBezTo>
                    <a:pt x="253" y="1842"/>
                    <a:pt x="276" y="1854"/>
                    <a:pt x="301" y="1854"/>
                  </a:cubicBezTo>
                  <a:cubicBezTo>
                    <a:pt x="302" y="1855"/>
                    <a:pt x="304" y="1855"/>
                    <a:pt x="306" y="1856"/>
                  </a:cubicBezTo>
                  <a:cubicBezTo>
                    <a:pt x="305" y="1857"/>
                    <a:pt x="305" y="1858"/>
                    <a:pt x="304" y="1860"/>
                  </a:cubicBezTo>
                  <a:cubicBezTo>
                    <a:pt x="300" y="1871"/>
                    <a:pt x="286" y="1876"/>
                    <a:pt x="276" y="1881"/>
                  </a:cubicBezTo>
                  <a:cubicBezTo>
                    <a:pt x="247" y="1893"/>
                    <a:pt x="219" y="1906"/>
                    <a:pt x="192" y="1922"/>
                  </a:cubicBezTo>
                  <a:cubicBezTo>
                    <a:pt x="165" y="1938"/>
                    <a:pt x="138" y="1952"/>
                    <a:pt x="107" y="1961"/>
                  </a:cubicBezTo>
                  <a:cubicBezTo>
                    <a:pt x="93" y="1965"/>
                    <a:pt x="53" y="1965"/>
                    <a:pt x="56" y="1989"/>
                  </a:cubicBezTo>
                  <a:cubicBezTo>
                    <a:pt x="61" y="2021"/>
                    <a:pt x="103" y="2020"/>
                    <a:pt x="128" y="2015"/>
                  </a:cubicBezTo>
                  <a:cubicBezTo>
                    <a:pt x="141" y="2013"/>
                    <a:pt x="153" y="2009"/>
                    <a:pt x="165" y="2004"/>
                  </a:cubicBezTo>
                  <a:cubicBezTo>
                    <a:pt x="165" y="2010"/>
                    <a:pt x="164" y="2015"/>
                    <a:pt x="163" y="2020"/>
                  </a:cubicBezTo>
                  <a:cubicBezTo>
                    <a:pt x="159" y="2034"/>
                    <a:pt x="151" y="2045"/>
                    <a:pt x="148" y="2059"/>
                  </a:cubicBezTo>
                  <a:cubicBezTo>
                    <a:pt x="144" y="2076"/>
                    <a:pt x="162" y="2088"/>
                    <a:pt x="177" y="2083"/>
                  </a:cubicBezTo>
                  <a:cubicBezTo>
                    <a:pt x="211" y="2072"/>
                    <a:pt x="237" y="2011"/>
                    <a:pt x="218" y="1978"/>
                  </a:cubicBezTo>
                  <a:cubicBezTo>
                    <a:pt x="223" y="1976"/>
                    <a:pt x="227" y="1973"/>
                    <a:pt x="232" y="1971"/>
                  </a:cubicBezTo>
                  <a:cubicBezTo>
                    <a:pt x="275" y="1946"/>
                    <a:pt x="351" y="1927"/>
                    <a:pt x="361" y="1874"/>
                  </a:cubicBezTo>
                  <a:cubicBezTo>
                    <a:pt x="387" y="1882"/>
                    <a:pt x="413" y="1890"/>
                    <a:pt x="439" y="1899"/>
                  </a:cubicBezTo>
                  <a:cubicBezTo>
                    <a:pt x="486" y="1916"/>
                    <a:pt x="524" y="1952"/>
                    <a:pt x="541" y="1998"/>
                  </a:cubicBezTo>
                  <a:cubicBezTo>
                    <a:pt x="526" y="1982"/>
                    <a:pt x="509" y="1967"/>
                    <a:pt x="491" y="1954"/>
                  </a:cubicBezTo>
                  <a:cubicBezTo>
                    <a:pt x="477" y="1943"/>
                    <a:pt x="460" y="1966"/>
                    <a:pt x="472" y="1978"/>
                  </a:cubicBezTo>
                  <a:cubicBezTo>
                    <a:pt x="494" y="2001"/>
                    <a:pt x="518" y="2022"/>
                    <a:pt x="534" y="2050"/>
                  </a:cubicBezTo>
                  <a:cubicBezTo>
                    <a:pt x="535" y="2053"/>
                    <a:pt x="536" y="2056"/>
                    <a:pt x="538" y="2059"/>
                  </a:cubicBezTo>
                  <a:cubicBezTo>
                    <a:pt x="531" y="2056"/>
                    <a:pt x="524" y="2054"/>
                    <a:pt x="517" y="2052"/>
                  </a:cubicBezTo>
                  <a:cubicBezTo>
                    <a:pt x="509" y="2049"/>
                    <a:pt x="501" y="2047"/>
                    <a:pt x="493" y="2043"/>
                  </a:cubicBezTo>
                  <a:cubicBezTo>
                    <a:pt x="490" y="2036"/>
                    <a:pt x="487" y="2028"/>
                    <a:pt x="483" y="2020"/>
                  </a:cubicBezTo>
                  <a:cubicBezTo>
                    <a:pt x="457" y="1974"/>
                    <a:pt x="409" y="1948"/>
                    <a:pt x="360" y="1930"/>
                  </a:cubicBezTo>
                  <a:cubicBezTo>
                    <a:pt x="328" y="1917"/>
                    <a:pt x="306" y="1966"/>
                    <a:pt x="338" y="1979"/>
                  </a:cubicBezTo>
                  <a:cubicBezTo>
                    <a:pt x="358" y="1987"/>
                    <a:pt x="378" y="1997"/>
                    <a:pt x="396" y="2009"/>
                  </a:cubicBezTo>
                  <a:cubicBezTo>
                    <a:pt x="394" y="2013"/>
                    <a:pt x="393" y="2018"/>
                    <a:pt x="394" y="2022"/>
                  </a:cubicBezTo>
                  <a:cubicBezTo>
                    <a:pt x="384" y="2022"/>
                    <a:pt x="375" y="2023"/>
                    <a:pt x="365" y="2023"/>
                  </a:cubicBezTo>
                  <a:cubicBezTo>
                    <a:pt x="352" y="2023"/>
                    <a:pt x="314" y="2020"/>
                    <a:pt x="312" y="2042"/>
                  </a:cubicBezTo>
                  <a:cubicBezTo>
                    <a:pt x="308" y="2087"/>
                    <a:pt x="398" y="2086"/>
                    <a:pt x="441" y="2073"/>
                  </a:cubicBezTo>
                  <a:cubicBezTo>
                    <a:pt x="447" y="2092"/>
                    <a:pt x="452" y="2112"/>
                    <a:pt x="458" y="2131"/>
                  </a:cubicBezTo>
                  <a:cubicBezTo>
                    <a:pt x="441" y="2136"/>
                    <a:pt x="437" y="2162"/>
                    <a:pt x="458" y="2170"/>
                  </a:cubicBezTo>
                  <a:cubicBezTo>
                    <a:pt x="462" y="2171"/>
                    <a:pt x="467" y="2172"/>
                    <a:pt x="471" y="2174"/>
                  </a:cubicBezTo>
                  <a:cubicBezTo>
                    <a:pt x="467" y="2175"/>
                    <a:pt x="462" y="2177"/>
                    <a:pt x="458" y="2180"/>
                  </a:cubicBezTo>
                  <a:cubicBezTo>
                    <a:pt x="458" y="2180"/>
                    <a:pt x="458" y="2181"/>
                    <a:pt x="459" y="2181"/>
                  </a:cubicBezTo>
                  <a:cubicBezTo>
                    <a:pt x="474" y="2180"/>
                    <a:pt x="486" y="2187"/>
                    <a:pt x="498" y="2195"/>
                  </a:cubicBezTo>
                  <a:cubicBezTo>
                    <a:pt x="502" y="2199"/>
                    <a:pt x="507" y="2202"/>
                    <a:pt x="511" y="2205"/>
                  </a:cubicBezTo>
                  <a:cubicBezTo>
                    <a:pt x="504" y="2211"/>
                    <a:pt x="497" y="2218"/>
                    <a:pt x="489" y="2224"/>
                  </a:cubicBezTo>
                  <a:cubicBezTo>
                    <a:pt x="479" y="2233"/>
                    <a:pt x="471" y="2230"/>
                    <a:pt x="459" y="2226"/>
                  </a:cubicBezTo>
                  <a:cubicBezTo>
                    <a:pt x="443" y="2220"/>
                    <a:pt x="428" y="2211"/>
                    <a:pt x="414" y="2202"/>
                  </a:cubicBezTo>
                  <a:cubicBezTo>
                    <a:pt x="401" y="2193"/>
                    <a:pt x="392" y="2184"/>
                    <a:pt x="376" y="2188"/>
                  </a:cubicBezTo>
                  <a:cubicBezTo>
                    <a:pt x="369" y="2189"/>
                    <a:pt x="364" y="2196"/>
                    <a:pt x="364" y="2203"/>
                  </a:cubicBezTo>
                  <a:cubicBezTo>
                    <a:pt x="362" y="2231"/>
                    <a:pt x="406" y="2251"/>
                    <a:pt x="428" y="2261"/>
                  </a:cubicBezTo>
                  <a:cubicBezTo>
                    <a:pt x="450" y="2272"/>
                    <a:pt x="475" y="2282"/>
                    <a:pt x="499" y="2271"/>
                  </a:cubicBezTo>
                  <a:cubicBezTo>
                    <a:pt x="510" y="2266"/>
                    <a:pt x="519" y="2256"/>
                    <a:pt x="528" y="2248"/>
                  </a:cubicBezTo>
                  <a:cubicBezTo>
                    <a:pt x="528" y="2268"/>
                    <a:pt x="537" y="2292"/>
                    <a:pt x="544" y="2314"/>
                  </a:cubicBezTo>
                  <a:cubicBezTo>
                    <a:pt x="519" y="2318"/>
                    <a:pt x="493" y="2322"/>
                    <a:pt x="468" y="2323"/>
                  </a:cubicBezTo>
                  <a:cubicBezTo>
                    <a:pt x="441" y="2324"/>
                    <a:pt x="412" y="2325"/>
                    <a:pt x="385" y="2319"/>
                  </a:cubicBezTo>
                  <a:cubicBezTo>
                    <a:pt x="371" y="2316"/>
                    <a:pt x="357" y="2310"/>
                    <a:pt x="344" y="2302"/>
                  </a:cubicBezTo>
                  <a:cubicBezTo>
                    <a:pt x="331" y="2294"/>
                    <a:pt x="324" y="2282"/>
                    <a:pt x="312" y="2272"/>
                  </a:cubicBezTo>
                  <a:cubicBezTo>
                    <a:pt x="298" y="2260"/>
                    <a:pt x="274" y="2271"/>
                    <a:pt x="279" y="2291"/>
                  </a:cubicBezTo>
                  <a:cubicBezTo>
                    <a:pt x="285" y="2317"/>
                    <a:pt x="313" y="2339"/>
                    <a:pt x="337" y="2351"/>
                  </a:cubicBezTo>
                  <a:cubicBezTo>
                    <a:pt x="345" y="2355"/>
                    <a:pt x="353" y="2358"/>
                    <a:pt x="362" y="2361"/>
                  </a:cubicBezTo>
                  <a:cubicBezTo>
                    <a:pt x="361" y="2361"/>
                    <a:pt x="361" y="2361"/>
                    <a:pt x="360" y="2362"/>
                  </a:cubicBezTo>
                  <a:cubicBezTo>
                    <a:pt x="345" y="2376"/>
                    <a:pt x="334" y="2396"/>
                    <a:pt x="312" y="2397"/>
                  </a:cubicBezTo>
                  <a:cubicBezTo>
                    <a:pt x="286" y="2399"/>
                    <a:pt x="264" y="2380"/>
                    <a:pt x="244" y="2365"/>
                  </a:cubicBezTo>
                  <a:cubicBezTo>
                    <a:pt x="226" y="2351"/>
                    <a:pt x="201" y="2382"/>
                    <a:pt x="219" y="2397"/>
                  </a:cubicBezTo>
                  <a:cubicBezTo>
                    <a:pt x="257" y="2431"/>
                    <a:pt x="309" y="2466"/>
                    <a:pt x="359" y="2431"/>
                  </a:cubicBezTo>
                  <a:cubicBezTo>
                    <a:pt x="361" y="2430"/>
                    <a:pt x="363" y="2428"/>
                    <a:pt x="365" y="2426"/>
                  </a:cubicBezTo>
                  <a:cubicBezTo>
                    <a:pt x="350" y="2453"/>
                    <a:pt x="341" y="2483"/>
                    <a:pt x="321" y="2507"/>
                  </a:cubicBezTo>
                  <a:cubicBezTo>
                    <a:pt x="273" y="2567"/>
                    <a:pt x="220" y="2494"/>
                    <a:pt x="164" y="2503"/>
                  </a:cubicBezTo>
                  <a:cubicBezTo>
                    <a:pt x="125" y="2510"/>
                    <a:pt x="99" y="2532"/>
                    <a:pt x="81" y="2562"/>
                  </a:cubicBezTo>
                  <a:cubicBezTo>
                    <a:pt x="4801" y="2562"/>
                    <a:pt x="4801" y="2562"/>
                    <a:pt x="4801" y="2562"/>
                  </a:cubicBezTo>
                  <a:cubicBezTo>
                    <a:pt x="4801" y="0"/>
                    <a:pt x="4801" y="0"/>
                    <a:pt x="4801" y="0"/>
                  </a:cubicBezTo>
                  <a:cubicBezTo>
                    <a:pt x="4788" y="0"/>
                    <a:pt x="4775" y="0"/>
                    <a:pt x="4761" y="5"/>
                  </a:cubicBezTo>
                  <a:close/>
                  <a:moveTo>
                    <a:pt x="520" y="2125"/>
                  </a:moveTo>
                  <a:cubicBezTo>
                    <a:pt x="516" y="2116"/>
                    <a:pt x="513" y="2106"/>
                    <a:pt x="510" y="2097"/>
                  </a:cubicBezTo>
                  <a:cubicBezTo>
                    <a:pt x="514" y="2098"/>
                    <a:pt x="518" y="2099"/>
                    <a:pt x="522" y="2100"/>
                  </a:cubicBezTo>
                  <a:cubicBezTo>
                    <a:pt x="518" y="2107"/>
                    <a:pt x="518" y="2116"/>
                    <a:pt x="520" y="2125"/>
                  </a:cubicBezTo>
                  <a:close/>
                  <a:moveTo>
                    <a:pt x="531" y="2103"/>
                  </a:moveTo>
                  <a:cubicBezTo>
                    <a:pt x="536" y="2104"/>
                    <a:pt x="541" y="2106"/>
                    <a:pt x="546" y="2108"/>
                  </a:cubicBezTo>
                  <a:cubicBezTo>
                    <a:pt x="546" y="2118"/>
                    <a:pt x="546" y="2129"/>
                    <a:pt x="546" y="2140"/>
                  </a:cubicBezTo>
                  <a:cubicBezTo>
                    <a:pt x="538" y="2127"/>
                    <a:pt x="531" y="2115"/>
                    <a:pt x="531" y="2103"/>
                  </a:cubicBezTo>
                  <a:close/>
                  <a:moveTo>
                    <a:pt x="553" y="2369"/>
                  </a:moveTo>
                  <a:cubicBezTo>
                    <a:pt x="545" y="2388"/>
                    <a:pt x="538" y="2382"/>
                    <a:pt x="529" y="2374"/>
                  </a:cubicBezTo>
                  <a:cubicBezTo>
                    <a:pt x="529" y="2372"/>
                    <a:pt x="528" y="2369"/>
                    <a:pt x="528" y="2367"/>
                  </a:cubicBezTo>
                  <a:cubicBezTo>
                    <a:pt x="537" y="2366"/>
                    <a:pt x="545" y="2365"/>
                    <a:pt x="554" y="2364"/>
                  </a:cubicBezTo>
                  <a:cubicBezTo>
                    <a:pt x="554" y="2366"/>
                    <a:pt x="553" y="2367"/>
                    <a:pt x="553" y="2369"/>
                  </a:cubicBezTo>
                  <a:close/>
                  <a:moveTo>
                    <a:pt x="611" y="1808"/>
                  </a:moveTo>
                  <a:cubicBezTo>
                    <a:pt x="612" y="1812"/>
                    <a:pt x="613" y="1815"/>
                    <a:pt x="615" y="1818"/>
                  </a:cubicBezTo>
                  <a:cubicBezTo>
                    <a:pt x="616" y="1824"/>
                    <a:pt x="618" y="1829"/>
                    <a:pt x="620" y="1835"/>
                  </a:cubicBezTo>
                  <a:cubicBezTo>
                    <a:pt x="614" y="1830"/>
                    <a:pt x="608" y="1826"/>
                    <a:pt x="603" y="1821"/>
                  </a:cubicBezTo>
                  <a:cubicBezTo>
                    <a:pt x="605" y="1817"/>
                    <a:pt x="608" y="1813"/>
                    <a:pt x="611" y="1808"/>
                  </a:cubicBezTo>
                  <a:close/>
                  <a:moveTo>
                    <a:pt x="624" y="2062"/>
                  </a:moveTo>
                  <a:cubicBezTo>
                    <a:pt x="617" y="2067"/>
                    <a:pt x="613" y="2076"/>
                    <a:pt x="617" y="2085"/>
                  </a:cubicBezTo>
                  <a:cubicBezTo>
                    <a:pt x="615" y="2089"/>
                    <a:pt x="613" y="2093"/>
                    <a:pt x="612" y="2097"/>
                  </a:cubicBezTo>
                  <a:cubicBezTo>
                    <a:pt x="611" y="2097"/>
                    <a:pt x="610" y="2096"/>
                    <a:pt x="610" y="2096"/>
                  </a:cubicBezTo>
                  <a:cubicBezTo>
                    <a:pt x="611" y="2076"/>
                    <a:pt x="612" y="2057"/>
                    <a:pt x="611" y="2038"/>
                  </a:cubicBezTo>
                  <a:cubicBezTo>
                    <a:pt x="616" y="2044"/>
                    <a:pt x="621" y="2051"/>
                    <a:pt x="626" y="2057"/>
                  </a:cubicBezTo>
                  <a:cubicBezTo>
                    <a:pt x="626" y="2059"/>
                    <a:pt x="625" y="2061"/>
                    <a:pt x="624" y="2062"/>
                  </a:cubicBezTo>
                  <a:close/>
                  <a:moveTo>
                    <a:pt x="632" y="1966"/>
                  </a:moveTo>
                  <a:cubicBezTo>
                    <a:pt x="614" y="1944"/>
                    <a:pt x="591" y="1921"/>
                    <a:pt x="579" y="1896"/>
                  </a:cubicBezTo>
                  <a:cubicBezTo>
                    <a:pt x="575" y="1888"/>
                    <a:pt x="575" y="1879"/>
                    <a:pt x="577" y="1870"/>
                  </a:cubicBezTo>
                  <a:cubicBezTo>
                    <a:pt x="584" y="1876"/>
                    <a:pt x="591" y="1882"/>
                    <a:pt x="598" y="1888"/>
                  </a:cubicBezTo>
                  <a:cubicBezTo>
                    <a:pt x="598" y="1895"/>
                    <a:pt x="601" y="1901"/>
                    <a:pt x="608" y="1906"/>
                  </a:cubicBezTo>
                  <a:cubicBezTo>
                    <a:pt x="619" y="1915"/>
                    <a:pt x="627" y="1927"/>
                    <a:pt x="631" y="1940"/>
                  </a:cubicBezTo>
                  <a:cubicBezTo>
                    <a:pt x="633" y="1949"/>
                    <a:pt x="633" y="1957"/>
                    <a:pt x="632" y="1966"/>
                  </a:cubicBezTo>
                  <a:close/>
                  <a:moveTo>
                    <a:pt x="729" y="2157"/>
                  </a:moveTo>
                  <a:cubicBezTo>
                    <a:pt x="726" y="2153"/>
                    <a:pt x="724" y="2148"/>
                    <a:pt x="723" y="2142"/>
                  </a:cubicBezTo>
                  <a:cubicBezTo>
                    <a:pt x="724" y="2144"/>
                    <a:pt x="726" y="2146"/>
                    <a:pt x="727" y="2148"/>
                  </a:cubicBezTo>
                  <a:cubicBezTo>
                    <a:pt x="729" y="2151"/>
                    <a:pt x="731" y="2154"/>
                    <a:pt x="734" y="2157"/>
                  </a:cubicBezTo>
                  <a:cubicBezTo>
                    <a:pt x="732" y="2157"/>
                    <a:pt x="730" y="2157"/>
                    <a:pt x="729" y="2157"/>
                  </a:cubicBezTo>
                  <a:close/>
                  <a:moveTo>
                    <a:pt x="747" y="2108"/>
                  </a:moveTo>
                  <a:cubicBezTo>
                    <a:pt x="745" y="2104"/>
                    <a:pt x="743" y="2100"/>
                    <a:pt x="741" y="2096"/>
                  </a:cubicBezTo>
                  <a:cubicBezTo>
                    <a:pt x="741" y="2094"/>
                    <a:pt x="740" y="2092"/>
                    <a:pt x="740" y="2090"/>
                  </a:cubicBezTo>
                  <a:cubicBezTo>
                    <a:pt x="742" y="2089"/>
                    <a:pt x="744" y="2089"/>
                    <a:pt x="746" y="2088"/>
                  </a:cubicBezTo>
                  <a:cubicBezTo>
                    <a:pt x="749" y="2087"/>
                    <a:pt x="751" y="2085"/>
                    <a:pt x="754" y="2084"/>
                  </a:cubicBezTo>
                  <a:cubicBezTo>
                    <a:pt x="752" y="2092"/>
                    <a:pt x="749" y="2100"/>
                    <a:pt x="747" y="2108"/>
                  </a:cubicBezTo>
                  <a:close/>
                  <a:moveTo>
                    <a:pt x="745" y="2034"/>
                  </a:moveTo>
                  <a:cubicBezTo>
                    <a:pt x="748" y="2029"/>
                    <a:pt x="751" y="2024"/>
                    <a:pt x="753" y="2019"/>
                  </a:cubicBezTo>
                  <a:cubicBezTo>
                    <a:pt x="754" y="2022"/>
                    <a:pt x="755" y="2024"/>
                    <a:pt x="756" y="2027"/>
                  </a:cubicBezTo>
                  <a:cubicBezTo>
                    <a:pt x="752" y="2029"/>
                    <a:pt x="749" y="2032"/>
                    <a:pt x="745" y="2034"/>
                  </a:cubicBezTo>
                  <a:close/>
                  <a:moveTo>
                    <a:pt x="880" y="2035"/>
                  </a:moveTo>
                  <a:cubicBezTo>
                    <a:pt x="873" y="2024"/>
                    <a:pt x="868" y="2014"/>
                    <a:pt x="864" y="2002"/>
                  </a:cubicBezTo>
                  <a:cubicBezTo>
                    <a:pt x="864" y="2000"/>
                    <a:pt x="864" y="1998"/>
                    <a:pt x="864" y="1997"/>
                  </a:cubicBezTo>
                  <a:cubicBezTo>
                    <a:pt x="865" y="1995"/>
                    <a:pt x="865" y="1994"/>
                    <a:pt x="865" y="1993"/>
                  </a:cubicBezTo>
                  <a:cubicBezTo>
                    <a:pt x="872" y="1983"/>
                    <a:pt x="878" y="1973"/>
                    <a:pt x="884" y="1963"/>
                  </a:cubicBezTo>
                  <a:cubicBezTo>
                    <a:pt x="890" y="1987"/>
                    <a:pt x="892" y="2013"/>
                    <a:pt x="880" y="2035"/>
                  </a:cubicBezTo>
                  <a:close/>
                  <a:moveTo>
                    <a:pt x="1008" y="2129"/>
                  </a:moveTo>
                  <a:cubicBezTo>
                    <a:pt x="1005" y="2129"/>
                    <a:pt x="1002" y="2130"/>
                    <a:pt x="999" y="2130"/>
                  </a:cubicBezTo>
                  <a:cubicBezTo>
                    <a:pt x="997" y="2127"/>
                    <a:pt x="995" y="2123"/>
                    <a:pt x="994" y="2120"/>
                  </a:cubicBezTo>
                  <a:cubicBezTo>
                    <a:pt x="992" y="2117"/>
                    <a:pt x="991" y="2113"/>
                    <a:pt x="990" y="2109"/>
                  </a:cubicBezTo>
                  <a:cubicBezTo>
                    <a:pt x="996" y="2103"/>
                    <a:pt x="1002" y="2097"/>
                    <a:pt x="1007" y="2090"/>
                  </a:cubicBezTo>
                  <a:cubicBezTo>
                    <a:pt x="1008" y="2103"/>
                    <a:pt x="1008" y="2116"/>
                    <a:pt x="1008" y="2129"/>
                  </a:cubicBezTo>
                  <a:close/>
                  <a:moveTo>
                    <a:pt x="1006" y="1939"/>
                  </a:moveTo>
                  <a:cubicBezTo>
                    <a:pt x="1006" y="1938"/>
                    <a:pt x="1006" y="1938"/>
                    <a:pt x="1006" y="1937"/>
                  </a:cubicBezTo>
                  <a:cubicBezTo>
                    <a:pt x="1010" y="1929"/>
                    <a:pt x="1015" y="1920"/>
                    <a:pt x="1019" y="1912"/>
                  </a:cubicBezTo>
                  <a:cubicBezTo>
                    <a:pt x="1020" y="1913"/>
                    <a:pt x="1020" y="1914"/>
                    <a:pt x="1021" y="1916"/>
                  </a:cubicBezTo>
                  <a:cubicBezTo>
                    <a:pt x="1016" y="1923"/>
                    <a:pt x="1011" y="1931"/>
                    <a:pt x="1006" y="1939"/>
                  </a:cubicBezTo>
                  <a:close/>
                  <a:moveTo>
                    <a:pt x="1069" y="2123"/>
                  </a:moveTo>
                  <a:cubicBezTo>
                    <a:pt x="1064" y="2123"/>
                    <a:pt x="1060" y="2124"/>
                    <a:pt x="1055" y="2124"/>
                  </a:cubicBezTo>
                  <a:cubicBezTo>
                    <a:pt x="1055" y="2105"/>
                    <a:pt x="1055" y="2086"/>
                    <a:pt x="1052" y="2067"/>
                  </a:cubicBezTo>
                  <a:cubicBezTo>
                    <a:pt x="1051" y="2058"/>
                    <a:pt x="1049" y="2050"/>
                    <a:pt x="1047" y="2041"/>
                  </a:cubicBezTo>
                  <a:cubicBezTo>
                    <a:pt x="1055" y="2032"/>
                    <a:pt x="1062" y="2022"/>
                    <a:pt x="1070" y="2013"/>
                  </a:cubicBezTo>
                  <a:cubicBezTo>
                    <a:pt x="1077" y="2029"/>
                    <a:pt x="1081" y="2047"/>
                    <a:pt x="1080" y="2065"/>
                  </a:cubicBezTo>
                  <a:cubicBezTo>
                    <a:pt x="1080" y="2085"/>
                    <a:pt x="1074" y="2104"/>
                    <a:pt x="1069" y="2123"/>
                  </a:cubicBezTo>
                  <a:close/>
                  <a:moveTo>
                    <a:pt x="1136" y="2116"/>
                  </a:moveTo>
                  <a:cubicBezTo>
                    <a:pt x="1132" y="2117"/>
                    <a:pt x="1128" y="2117"/>
                    <a:pt x="1124" y="2117"/>
                  </a:cubicBezTo>
                  <a:cubicBezTo>
                    <a:pt x="1128" y="2104"/>
                    <a:pt x="1130" y="2090"/>
                    <a:pt x="1132" y="2077"/>
                  </a:cubicBezTo>
                  <a:cubicBezTo>
                    <a:pt x="1141" y="2081"/>
                    <a:pt x="1150" y="2086"/>
                    <a:pt x="1159" y="2090"/>
                  </a:cubicBezTo>
                  <a:cubicBezTo>
                    <a:pt x="1152" y="2099"/>
                    <a:pt x="1144" y="2107"/>
                    <a:pt x="1136" y="2116"/>
                  </a:cubicBezTo>
                  <a:close/>
                  <a:moveTo>
                    <a:pt x="1179" y="2047"/>
                  </a:moveTo>
                  <a:cubicBezTo>
                    <a:pt x="1178" y="2053"/>
                    <a:pt x="1176" y="2058"/>
                    <a:pt x="1174" y="2063"/>
                  </a:cubicBezTo>
                  <a:cubicBezTo>
                    <a:pt x="1161" y="2062"/>
                    <a:pt x="1147" y="2061"/>
                    <a:pt x="1133" y="2060"/>
                  </a:cubicBezTo>
                  <a:cubicBezTo>
                    <a:pt x="1133" y="2060"/>
                    <a:pt x="1133" y="2061"/>
                    <a:pt x="1133" y="2061"/>
                  </a:cubicBezTo>
                  <a:cubicBezTo>
                    <a:pt x="1133" y="2060"/>
                    <a:pt x="1133" y="2060"/>
                    <a:pt x="1133" y="2059"/>
                  </a:cubicBezTo>
                  <a:cubicBezTo>
                    <a:pt x="1133" y="2032"/>
                    <a:pt x="1125" y="2007"/>
                    <a:pt x="1114" y="1983"/>
                  </a:cubicBezTo>
                  <a:cubicBezTo>
                    <a:pt x="1114" y="1982"/>
                    <a:pt x="1114" y="1982"/>
                    <a:pt x="1114" y="1981"/>
                  </a:cubicBezTo>
                  <a:cubicBezTo>
                    <a:pt x="1135" y="1982"/>
                    <a:pt x="1157" y="1987"/>
                    <a:pt x="1179" y="1987"/>
                  </a:cubicBezTo>
                  <a:cubicBezTo>
                    <a:pt x="1182" y="2007"/>
                    <a:pt x="1183" y="2027"/>
                    <a:pt x="1179" y="2047"/>
                  </a:cubicBezTo>
                  <a:close/>
                  <a:moveTo>
                    <a:pt x="1263" y="1982"/>
                  </a:moveTo>
                  <a:cubicBezTo>
                    <a:pt x="1258" y="1981"/>
                    <a:pt x="1254" y="1981"/>
                    <a:pt x="1250" y="1982"/>
                  </a:cubicBezTo>
                  <a:cubicBezTo>
                    <a:pt x="1246" y="1984"/>
                    <a:pt x="1242" y="1988"/>
                    <a:pt x="1245" y="1992"/>
                  </a:cubicBezTo>
                  <a:cubicBezTo>
                    <a:pt x="1248" y="1998"/>
                    <a:pt x="1252" y="2001"/>
                    <a:pt x="1257" y="2003"/>
                  </a:cubicBezTo>
                  <a:cubicBezTo>
                    <a:pt x="1257" y="2005"/>
                    <a:pt x="1256" y="2008"/>
                    <a:pt x="1256" y="2010"/>
                  </a:cubicBezTo>
                  <a:cubicBezTo>
                    <a:pt x="1253" y="2009"/>
                    <a:pt x="1251" y="2009"/>
                    <a:pt x="1248" y="2008"/>
                  </a:cubicBezTo>
                  <a:cubicBezTo>
                    <a:pt x="1242" y="2006"/>
                    <a:pt x="1236" y="2003"/>
                    <a:pt x="1232" y="2000"/>
                  </a:cubicBezTo>
                  <a:cubicBezTo>
                    <a:pt x="1231" y="1993"/>
                    <a:pt x="1230" y="1986"/>
                    <a:pt x="1228" y="1980"/>
                  </a:cubicBezTo>
                  <a:cubicBezTo>
                    <a:pt x="1236" y="1978"/>
                    <a:pt x="1243" y="1975"/>
                    <a:pt x="1251" y="1972"/>
                  </a:cubicBezTo>
                  <a:cubicBezTo>
                    <a:pt x="1255" y="1975"/>
                    <a:pt x="1259" y="1978"/>
                    <a:pt x="1263" y="1982"/>
                  </a:cubicBezTo>
                  <a:cubicBezTo>
                    <a:pt x="1263" y="1982"/>
                    <a:pt x="1263" y="1982"/>
                    <a:pt x="1263" y="1982"/>
                  </a:cubicBezTo>
                  <a:close/>
                  <a:moveTo>
                    <a:pt x="1326" y="2058"/>
                  </a:moveTo>
                  <a:cubicBezTo>
                    <a:pt x="1320" y="2059"/>
                    <a:pt x="1315" y="2060"/>
                    <a:pt x="1309" y="2060"/>
                  </a:cubicBezTo>
                  <a:cubicBezTo>
                    <a:pt x="1306" y="2056"/>
                    <a:pt x="1302" y="2053"/>
                    <a:pt x="1299" y="2049"/>
                  </a:cubicBezTo>
                  <a:cubicBezTo>
                    <a:pt x="1300" y="2044"/>
                    <a:pt x="1301" y="2040"/>
                    <a:pt x="1301" y="2035"/>
                  </a:cubicBezTo>
                  <a:cubicBezTo>
                    <a:pt x="1302" y="2035"/>
                    <a:pt x="1303" y="2035"/>
                    <a:pt x="1304" y="2035"/>
                  </a:cubicBezTo>
                  <a:cubicBezTo>
                    <a:pt x="1308" y="2035"/>
                    <a:pt x="1313" y="2035"/>
                    <a:pt x="1317" y="2035"/>
                  </a:cubicBezTo>
                  <a:cubicBezTo>
                    <a:pt x="1321" y="2038"/>
                    <a:pt x="1325" y="2040"/>
                    <a:pt x="1329" y="2042"/>
                  </a:cubicBezTo>
                  <a:cubicBezTo>
                    <a:pt x="1331" y="2047"/>
                    <a:pt x="1334" y="2051"/>
                    <a:pt x="1337" y="2055"/>
                  </a:cubicBezTo>
                  <a:cubicBezTo>
                    <a:pt x="1333" y="2056"/>
                    <a:pt x="1329" y="2057"/>
                    <a:pt x="1326" y="2058"/>
                  </a:cubicBezTo>
                  <a:close/>
                  <a:moveTo>
                    <a:pt x="1336" y="1974"/>
                  </a:moveTo>
                  <a:cubicBezTo>
                    <a:pt x="1333" y="1960"/>
                    <a:pt x="1329" y="1946"/>
                    <a:pt x="1323" y="1934"/>
                  </a:cubicBezTo>
                  <a:cubicBezTo>
                    <a:pt x="1320" y="1928"/>
                    <a:pt x="1312" y="1929"/>
                    <a:pt x="1311" y="1936"/>
                  </a:cubicBezTo>
                  <a:cubicBezTo>
                    <a:pt x="1310" y="1948"/>
                    <a:pt x="1310" y="1965"/>
                    <a:pt x="1313" y="1984"/>
                  </a:cubicBezTo>
                  <a:cubicBezTo>
                    <a:pt x="1311" y="1982"/>
                    <a:pt x="1309" y="1981"/>
                    <a:pt x="1307" y="1980"/>
                  </a:cubicBezTo>
                  <a:cubicBezTo>
                    <a:pt x="1307" y="1967"/>
                    <a:pt x="1305" y="1954"/>
                    <a:pt x="1298" y="1943"/>
                  </a:cubicBezTo>
                  <a:cubicBezTo>
                    <a:pt x="1298" y="1943"/>
                    <a:pt x="1298" y="1943"/>
                    <a:pt x="1298" y="1943"/>
                  </a:cubicBezTo>
                  <a:cubicBezTo>
                    <a:pt x="1311" y="1932"/>
                    <a:pt x="1322" y="1920"/>
                    <a:pt x="1332" y="1907"/>
                  </a:cubicBezTo>
                  <a:cubicBezTo>
                    <a:pt x="1334" y="1918"/>
                    <a:pt x="1337" y="1928"/>
                    <a:pt x="1339" y="1940"/>
                  </a:cubicBezTo>
                  <a:cubicBezTo>
                    <a:pt x="1341" y="1952"/>
                    <a:pt x="1339" y="1963"/>
                    <a:pt x="1336" y="1974"/>
                  </a:cubicBezTo>
                  <a:close/>
                  <a:moveTo>
                    <a:pt x="1516" y="1838"/>
                  </a:moveTo>
                  <a:cubicBezTo>
                    <a:pt x="1519" y="1830"/>
                    <a:pt x="1522" y="1822"/>
                    <a:pt x="1525" y="1814"/>
                  </a:cubicBezTo>
                  <a:cubicBezTo>
                    <a:pt x="1525" y="1811"/>
                    <a:pt x="1523" y="1809"/>
                    <a:pt x="1520" y="1810"/>
                  </a:cubicBezTo>
                  <a:cubicBezTo>
                    <a:pt x="1499" y="1818"/>
                    <a:pt x="1490" y="1840"/>
                    <a:pt x="1486" y="1862"/>
                  </a:cubicBezTo>
                  <a:cubicBezTo>
                    <a:pt x="1486" y="1855"/>
                    <a:pt x="1486" y="1848"/>
                    <a:pt x="1486" y="1840"/>
                  </a:cubicBezTo>
                  <a:cubicBezTo>
                    <a:pt x="1488" y="1835"/>
                    <a:pt x="1491" y="1829"/>
                    <a:pt x="1495" y="1823"/>
                  </a:cubicBezTo>
                  <a:cubicBezTo>
                    <a:pt x="1503" y="1813"/>
                    <a:pt x="1514" y="1801"/>
                    <a:pt x="1522" y="1788"/>
                  </a:cubicBezTo>
                  <a:cubicBezTo>
                    <a:pt x="1522" y="1789"/>
                    <a:pt x="1522" y="1789"/>
                    <a:pt x="1522" y="1789"/>
                  </a:cubicBezTo>
                  <a:cubicBezTo>
                    <a:pt x="1521" y="1798"/>
                    <a:pt x="1523" y="1807"/>
                    <a:pt x="1528" y="1814"/>
                  </a:cubicBezTo>
                  <a:cubicBezTo>
                    <a:pt x="1523" y="1822"/>
                    <a:pt x="1520" y="1830"/>
                    <a:pt x="1516" y="1838"/>
                  </a:cubicBezTo>
                  <a:close/>
                  <a:moveTo>
                    <a:pt x="1566" y="1896"/>
                  </a:moveTo>
                  <a:cubicBezTo>
                    <a:pt x="1563" y="1897"/>
                    <a:pt x="1560" y="1899"/>
                    <a:pt x="1558" y="1900"/>
                  </a:cubicBezTo>
                  <a:cubicBezTo>
                    <a:pt x="1558" y="1888"/>
                    <a:pt x="1557" y="1876"/>
                    <a:pt x="1553" y="1867"/>
                  </a:cubicBezTo>
                  <a:cubicBezTo>
                    <a:pt x="1551" y="1864"/>
                    <a:pt x="1548" y="1864"/>
                    <a:pt x="1546" y="1866"/>
                  </a:cubicBezTo>
                  <a:cubicBezTo>
                    <a:pt x="1533" y="1880"/>
                    <a:pt x="1535" y="1903"/>
                    <a:pt x="1533" y="1921"/>
                  </a:cubicBezTo>
                  <a:cubicBezTo>
                    <a:pt x="1532" y="1915"/>
                    <a:pt x="1531" y="1909"/>
                    <a:pt x="1530" y="1904"/>
                  </a:cubicBezTo>
                  <a:cubicBezTo>
                    <a:pt x="1527" y="1876"/>
                    <a:pt x="1535" y="1854"/>
                    <a:pt x="1546" y="1833"/>
                  </a:cubicBezTo>
                  <a:cubicBezTo>
                    <a:pt x="1553" y="1840"/>
                    <a:pt x="1560" y="1846"/>
                    <a:pt x="1567" y="1852"/>
                  </a:cubicBezTo>
                  <a:cubicBezTo>
                    <a:pt x="1567" y="1866"/>
                    <a:pt x="1568" y="1881"/>
                    <a:pt x="1566" y="1896"/>
                  </a:cubicBezTo>
                  <a:close/>
                  <a:moveTo>
                    <a:pt x="1756" y="1906"/>
                  </a:moveTo>
                  <a:cubicBezTo>
                    <a:pt x="1759" y="1916"/>
                    <a:pt x="1763" y="1927"/>
                    <a:pt x="1766" y="1937"/>
                  </a:cubicBezTo>
                  <a:cubicBezTo>
                    <a:pt x="1755" y="1940"/>
                    <a:pt x="1745" y="1945"/>
                    <a:pt x="1735" y="1950"/>
                  </a:cubicBezTo>
                  <a:cubicBezTo>
                    <a:pt x="1734" y="1946"/>
                    <a:pt x="1734" y="1942"/>
                    <a:pt x="1733" y="1937"/>
                  </a:cubicBezTo>
                  <a:cubicBezTo>
                    <a:pt x="1743" y="1929"/>
                    <a:pt x="1750" y="1918"/>
                    <a:pt x="1756" y="1906"/>
                  </a:cubicBezTo>
                  <a:close/>
                  <a:moveTo>
                    <a:pt x="1731" y="2026"/>
                  </a:moveTo>
                  <a:cubicBezTo>
                    <a:pt x="1738" y="2011"/>
                    <a:pt x="1740" y="1995"/>
                    <a:pt x="1741" y="1978"/>
                  </a:cubicBezTo>
                  <a:cubicBezTo>
                    <a:pt x="1752" y="1974"/>
                    <a:pt x="1763" y="1969"/>
                    <a:pt x="1772" y="1963"/>
                  </a:cubicBezTo>
                  <a:cubicBezTo>
                    <a:pt x="1773" y="1968"/>
                    <a:pt x="1774" y="1973"/>
                    <a:pt x="1774" y="1978"/>
                  </a:cubicBezTo>
                  <a:cubicBezTo>
                    <a:pt x="1775" y="1993"/>
                    <a:pt x="1775" y="2008"/>
                    <a:pt x="1775" y="2022"/>
                  </a:cubicBezTo>
                  <a:cubicBezTo>
                    <a:pt x="1763" y="2028"/>
                    <a:pt x="1752" y="2033"/>
                    <a:pt x="1743" y="2037"/>
                  </a:cubicBezTo>
                  <a:cubicBezTo>
                    <a:pt x="1739" y="2038"/>
                    <a:pt x="1736" y="2039"/>
                    <a:pt x="1733" y="2040"/>
                  </a:cubicBezTo>
                  <a:cubicBezTo>
                    <a:pt x="1732" y="2035"/>
                    <a:pt x="1731" y="2030"/>
                    <a:pt x="1731" y="2026"/>
                  </a:cubicBezTo>
                  <a:close/>
                  <a:moveTo>
                    <a:pt x="1765" y="2070"/>
                  </a:moveTo>
                  <a:cubicBezTo>
                    <a:pt x="1757" y="2068"/>
                    <a:pt x="1750" y="2066"/>
                    <a:pt x="1742" y="2063"/>
                  </a:cubicBezTo>
                  <a:cubicBezTo>
                    <a:pt x="1742" y="2063"/>
                    <a:pt x="1742" y="2063"/>
                    <a:pt x="1741" y="2063"/>
                  </a:cubicBezTo>
                  <a:cubicBezTo>
                    <a:pt x="1752" y="2059"/>
                    <a:pt x="1763" y="2055"/>
                    <a:pt x="1774" y="2050"/>
                  </a:cubicBezTo>
                  <a:cubicBezTo>
                    <a:pt x="1774" y="2050"/>
                    <a:pt x="1775" y="2049"/>
                    <a:pt x="1775" y="2049"/>
                  </a:cubicBezTo>
                  <a:cubicBezTo>
                    <a:pt x="1775" y="2056"/>
                    <a:pt x="1776" y="2062"/>
                    <a:pt x="1777" y="2068"/>
                  </a:cubicBezTo>
                  <a:cubicBezTo>
                    <a:pt x="1773" y="2069"/>
                    <a:pt x="1769" y="2070"/>
                    <a:pt x="1765" y="2070"/>
                  </a:cubicBezTo>
                  <a:close/>
                  <a:moveTo>
                    <a:pt x="2006" y="2012"/>
                  </a:moveTo>
                  <a:cubicBezTo>
                    <a:pt x="2004" y="2011"/>
                    <a:pt x="2002" y="2010"/>
                    <a:pt x="2000" y="2009"/>
                  </a:cubicBezTo>
                  <a:cubicBezTo>
                    <a:pt x="1999" y="2002"/>
                    <a:pt x="1999" y="1995"/>
                    <a:pt x="1998" y="1989"/>
                  </a:cubicBezTo>
                  <a:cubicBezTo>
                    <a:pt x="2001" y="1991"/>
                    <a:pt x="2004" y="1993"/>
                    <a:pt x="2008" y="1994"/>
                  </a:cubicBezTo>
                  <a:cubicBezTo>
                    <a:pt x="2007" y="2000"/>
                    <a:pt x="2006" y="2006"/>
                    <a:pt x="2006" y="2012"/>
                  </a:cubicBezTo>
                  <a:close/>
                  <a:moveTo>
                    <a:pt x="2042" y="2043"/>
                  </a:moveTo>
                  <a:cubicBezTo>
                    <a:pt x="2041" y="2043"/>
                    <a:pt x="2041" y="2044"/>
                    <a:pt x="2040" y="2044"/>
                  </a:cubicBezTo>
                  <a:cubicBezTo>
                    <a:pt x="2036" y="2039"/>
                    <a:pt x="2032" y="2034"/>
                    <a:pt x="2028" y="2029"/>
                  </a:cubicBezTo>
                  <a:cubicBezTo>
                    <a:pt x="2029" y="2018"/>
                    <a:pt x="2029" y="2007"/>
                    <a:pt x="2026" y="1997"/>
                  </a:cubicBezTo>
                  <a:cubicBezTo>
                    <a:pt x="2029" y="1997"/>
                    <a:pt x="2032" y="1997"/>
                    <a:pt x="2035" y="1997"/>
                  </a:cubicBezTo>
                  <a:cubicBezTo>
                    <a:pt x="2041" y="2013"/>
                    <a:pt x="2045" y="2029"/>
                    <a:pt x="2042" y="2043"/>
                  </a:cubicBezTo>
                  <a:close/>
                  <a:moveTo>
                    <a:pt x="2075" y="2038"/>
                  </a:moveTo>
                  <a:cubicBezTo>
                    <a:pt x="2074" y="2039"/>
                    <a:pt x="2073" y="2039"/>
                    <a:pt x="2072" y="2039"/>
                  </a:cubicBezTo>
                  <a:cubicBezTo>
                    <a:pt x="2069" y="2040"/>
                    <a:pt x="2067" y="2042"/>
                    <a:pt x="2067" y="2044"/>
                  </a:cubicBezTo>
                  <a:cubicBezTo>
                    <a:pt x="2067" y="2045"/>
                    <a:pt x="2067" y="2045"/>
                    <a:pt x="2066" y="2045"/>
                  </a:cubicBezTo>
                  <a:cubicBezTo>
                    <a:pt x="2068" y="2036"/>
                    <a:pt x="2068" y="2026"/>
                    <a:pt x="2067" y="2016"/>
                  </a:cubicBezTo>
                  <a:cubicBezTo>
                    <a:pt x="2070" y="2018"/>
                    <a:pt x="2073" y="2019"/>
                    <a:pt x="2077" y="2020"/>
                  </a:cubicBezTo>
                  <a:cubicBezTo>
                    <a:pt x="2075" y="2026"/>
                    <a:pt x="2074" y="2032"/>
                    <a:pt x="2075" y="2038"/>
                  </a:cubicBezTo>
                  <a:close/>
                  <a:moveTo>
                    <a:pt x="2201" y="1985"/>
                  </a:moveTo>
                  <a:cubicBezTo>
                    <a:pt x="2195" y="2001"/>
                    <a:pt x="2194" y="2018"/>
                    <a:pt x="2197" y="2033"/>
                  </a:cubicBezTo>
                  <a:cubicBezTo>
                    <a:pt x="2196" y="2034"/>
                    <a:pt x="2196" y="2035"/>
                    <a:pt x="2196" y="2036"/>
                  </a:cubicBezTo>
                  <a:cubicBezTo>
                    <a:pt x="2194" y="2033"/>
                    <a:pt x="2193" y="2030"/>
                    <a:pt x="2191" y="2027"/>
                  </a:cubicBezTo>
                  <a:cubicBezTo>
                    <a:pt x="2187" y="2023"/>
                    <a:pt x="2181" y="2025"/>
                    <a:pt x="2179" y="2029"/>
                  </a:cubicBezTo>
                  <a:cubicBezTo>
                    <a:pt x="2176" y="2026"/>
                    <a:pt x="2173" y="2023"/>
                    <a:pt x="2169" y="2020"/>
                  </a:cubicBezTo>
                  <a:cubicBezTo>
                    <a:pt x="2160" y="2011"/>
                    <a:pt x="2160" y="2010"/>
                    <a:pt x="2157" y="1996"/>
                  </a:cubicBezTo>
                  <a:cubicBezTo>
                    <a:pt x="2157" y="1993"/>
                    <a:pt x="2158" y="1990"/>
                    <a:pt x="2157" y="1987"/>
                  </a:cubicBezTo>
                  <a:cubicBezTo>
                    <a:pt x="2151" y="1972"/>
                    <a:pt x="2146" y="1961"/>
                    <a:pt x="2146" y="1944"/>
                  </a:cubicBezTo>
                  <a:cubicBezTo>
                    <a:pt x="2145" y="1932"/>
                    <a:pt x="2143" y="1922"/>
                    <a:pt x="2138" y="1911"/>
                  </a:cubicBezTo>
                  <a:cubicBezTo>
                    <a:pt x="2136" y="1905"/>
                    <a:pt x="2129" y="1890"/>
                    <a:pt x="2132" y="1886"/>
                  </a:cubicBezTo>
                  <a:cubicBezTo>
                    <a:pt x="2153" y="1885"/>
                    <a:pt x="2153" y="1885"/>
                    <a:pt x="2153" y="1885"/>
                  </a:cubicBezTo>
                  <a:cubicBezTo>
                    <a:pt x="2153" y="1888"/>
                    <a:pt x="2153" y="1891"/>
                    <a:pt x="2154" y="1893"/>
                  </a:cubicBezTo>
                  <a:cubicBezTo>
                    <a:pt x="2158" y="1900"/>
                    <a:pt x="2159" y="1907"/>
                    <a:pt x="2164" y="1913"/>
                  </a:cubicBezTo>
                  <a:cubicBezTo>
                    <a:pt x="2172" y="1923"/>
                    <a:pt x="2184" y="1931"/>
                    <a:pt x="2191" y="1942"/>
                  </a:cubicBezTo>
                  <a:cubicBezTo>
                    <a:pt x="2198" y="1953"/>
                    <a:pt x="2201" y="1966"/>
                    <a:pt x="2210" y="1976"/>
                  </a:cubicBezTo>
                  <a:cubicBezTo>
                    <a:pt x="2210" y="1977"/>
                    <a:pt x="2210" y="1977"/>
                    <a:pt x="2210" y="1977"/>
                  </a:cubicBezTo>
                  <a:cubicBezTo>
                    <a:pt x="2206" y="1978"/>
                    <a:pt x="2202" y="1981"/>
                    <a:pt x="2201" y="1985"/>
                  </a:cubicBezTo>
                  <a:close/>
                  <a:moveTo>
                    <a:pt x="2280" y="2135"/>
                  </a:moveTo>
                  <a:cubicBezTo>
                    <a:pt x="2279" y="2135"/>
                    <a:pt x="2278" y="2136"/>
                    <a:pt x="2278" y="2136"/>
                  </a:cubicBezTo>
                  <a:cubicBezTo>
                    <a:pt x="2276" y="2137"/>
                    <a:pt x="2275" y="2139"/>
                    <a:pt x="2274" y="2140"/>
                  </a:cubicBezTo>
                  <a:cubicBezTo>
                    <a:pt x="2274" y="2140"/>
                    <a:pt x="2274" y="2140"/>
                    <a:pt x="2274" y="2140"/>
                  </a:cubicBezTo>
                  <a:cubicBezTo>
                    <a:pt x="2271" y="2138"/>
                    <a:pt x="2270" y="2136"/>
                    <a:pt x="2269" y="2133"/>
                  </a:cubicBezTo>
                  <a:cubicBezTo>
                    <a:pt x="2270" y="2132"/>
                    <a:pt x="2270" y="2130"/>
                    <a:pt x="2271" y="2129"/>
                  </a:cubicBezTo>
                  <a:cubicBezTo>
                    <a:pt x="2274" y="2131"/>
                    <a:pt x="2277" y="2133"/>
                    <a:pt x="2281" y="2135"/>
                  </a:cubicBezTo>
                  <a:cubicBezTo>
                    <a:pt x="2281" y="2135"/>
                    <a:pt x="2280" y="2135"/>
                    <a:pt x="2280" y="2135"/>
                  </a:cubicBezTo>
                  <a:close/>
                  <a:moveTo>
                    <a:pt x="2286" y="2141"/>
                  </a:moveTo>
                  <a:cubicBezTo>
                    <a:pt x="2286" y="2140"/>
                    <a:pt x="2286" y="2139"/>
                    <a:pt x="2286" y="2138"/>
                  </a:cubicBezTo>
                  <a:cubicBezTo>
                    <a:pt x="2287" y="2139"/>
                    <a:pt x="2289" y="2139"/>
                    <a:pt x="2291" y="2140"/>
                  </a:cubicBezTo>
                  <a:cubicBezTo>
                    <a:pt x="2289" y="2140"/>
                    <a:pt x="2287" y="2141"/>
                    <a:pt x="2286" y="2141"/>
                  </a:cubicBezTo>
                  <a:close/>
                  <a:moveTo>
                    <a:pt x="2545" y="1996"/>
                  </a:moveTo>
                  <a:cubicBezTo>
                    <a:pt x="2545" y="2000"/>
                    <a:pt x="2544" y="2005"/>
                    <a:pt x="2544" y="2009"/>
                  </a:cubicBezTo>
                  <a:cubicBezTo>
                    <a:pt x="2542" y="2005"/>
                    <a:pt x="2541" y="2002"/>
                    <a:pt x="2540" y="1999"/>
                  </a:cubicBezTo>
                  <a:cubicBezTo>
                    <a:pt x="2542" y="1998"/>
                    <a:pt x="2543" y="1997"/>
                    <a:pt x="2545" y="1996"/>
                  </a:cubicBezTo>
                  <a:close/>
                  <a:moveTo>
                    <a:pt x="2493" y="2036"/>
                  </a:moveTo>
                  <a:cubicBezTo>
                    <a:pt x="2487" y="2033"/>
                    <a:pt x="2482" y="2030"/>
                    <a:pt x="2476" y="2027"/>
                  </a:cubicBezTo>
                  <a:cubicBezTo>
                    <a:pt x="2480" y="2025"/>
                    <a:pt x="2485" y="2022"/>
                    <a:pt x="2489" y="2019"/>
                  </a:cubicBezTo>
                  <a:cubicBezTo>
                    <a:pt x="2490" y="2025"/>
                    <a:pt x="2492" y="2030"/>
                    <a:pt x="2493" y="2036"/>
                  </a:cubicBezTo>
                  <a:close/>
                  <a:moveTo>
                    <a:pt x="2349" y="2052"/>
                  </a:moveTo>
                  <a:cubicBezTo>
                    <a:pt x="2346" y="2054"/>
                    <a:pt x="2343" y="2057"/>
                    <a:pt x="2342" y="2061"/>
                  </a:cubicBezTo>
                  <a:cubicBezTo>
                    <a:pt x="2332" y="2070"/>
                    <a:pt x="2322" y="2080"/>
                    <a:pt x="2315" y="2091"/>
                  </a:cubicBezTo>
                  <a:cubicBezTo>
                    <a:pt x="2314" y="2091"/>
                    <a:pt x="2313" y="2092"/>
                    <a:pt x="2312" y="2093"/>
                  </a:cubicBezTo>
                  <a:cubicBezTo>
                    <a:pt x="2310" y="2092"/>
                    <a:pt x="2308" y="2091"/>
                    <a:pt x="2306" y="2090"/>
                  </a:cubicBezTo>
                  <a:cubicBezTo>
                    <a:pt x="2310" y="2087"/>
                    <a:pt x="2314" y="2085"/>
                    <a:pt x="2318" y="2082"/>
                  </a:cubicBezTo>
                  <a:cubicBezTo>
                    <a:pt x="2330" y="2071"/>
                    <a:pt x="2337" y="2058"/>
                    <a:pt x="2335" y="2042"/>
                  </a:cubicBezTo>
                  <a:cubicBezTo>
                    <a:pt x="2335" y="2037"/>
                    <a:pt x="2331" y="2033"/>
                    <a:pt x="2326" y="2035"/>
                  </a:cubicBezTo>
                  <a:cubicBezTo>
                    <a:pt x="2312" y="2023"/>
                    <a:pt x="2306" y="2012"/>
                    <a:pt x="2308" y="2002"/>
                  </a:cubicBezTo>
                  <a:cubicBezTo>
                    <a:pt x="2310" y="2003"/>
                    <a:pt x="2311" y="2004"/>
                    <a:pt x="2313" y="2005"/>
                  </a:cubicBezTo>
                  <a:cubicBezTo>
                    <a:pt x="2328" y="2014"/>
                    <a:pt x="2345" y="2024"/>
                    <a:pt x="2362" y="2034"/>
                  </a:cubicBezTo>
                  <a:cubicBezTo>
                    <a:pt x="2358" y="2040"/>
                    <a:pt x="2354" y="2046"/>
                    <a:pt x="2349" y="2052"/>
                  </a:cubicBezTo>
                  <a:close/>
                  <a:moveTo>
                    <a:pt x="2420" y="1923"/>
                  </a:moveTo>
                  <a:cubicBezTo>
                    <a:pt x="2407" y="1943"/>
                    <a:pt x="2397" y="1965"/>
                    <a:pt x="2387" y="1987"/>
                  </a:cubicBezTo>
                  <a:cubicBezTo>
                    <a:pt x="2376" y="1982"/>
                    <a:pt x="2366" y="1977"/>
                    <a:pt x="2357" y="1972"/>
                  </a:cubicBezTo>
                  <a:cubicBezTo>
                    <a:pt x="2350" y="1969"/>
                    <a:pt x="2344" y="1965"/>
                    <a:pt x="2337" y="1961"/>
                  </a:cubicBezTo>
                  <a:cubicBezTo>
                    <a:pt x="2345" y="1956"/>
                    <a:pt x="2353" y="1951"/>
                    <a:pt x="2362" y="1949"/>
                  </a:cubicBezTo>
                  <a:cubicBezTo>
                    <a:pt x="2372" y="1946"/>
                    <a:pt x="2382" y="1946"/>
                    <a:pt x="2389" y="1937"/>
                  </a:cubicBezTo>
                  <a:cubicBezTo>
                    <a:pt x="2393" y="1932"/>
                    <a:pt x="2393" y="1926"/>
                    <a:pt x="2396" y="1922"/>
                  </a:cubicBezTo>
                  <a:cubicBezTo>
                    <a:pt x="2407" y="1906"/>
                    <a:pt x="2417" y="1911"/>
                    <a:pt x="2430" y="1907"/>
                  </a:cubicBezTo>
                  <a:cubicBezTo>
                    <a:pt x="2442" y="1904"/>
                    <a:pt x="2450" y="1895"/>
                    <a:pt x="2459" y="1888"/>
                  </a:cubicBezTo>
                  <a:cubicBezTo>
                    <a:pt x="2470" y="1878"/>
                    <a:pt x="2481" y="1874"/>
                    <a:pt x="2492" y="1871"/>
                  </a:cubicBezTo>
                  <a:cubicBezTo>
                    <a:pt x="2491" y="1872"/>
                    <a:pt x="2489" y="1874"/>
                    <a:pt x="2487" y="1875"/>
                  </a:cubicBezTo>
                  <a:cubicBezTo>
                    <a:pt x="2475" y="1887"/>
                    <a:pt x="2469" y="1893"/>
                    <a:pt x="2452" y="1898"/>
                  </a:cubicBezTo>
                  <a:cubicBezTo>
                    <a:pt x="2437" y="1903"/>
                    <a:pt x="2430" y="1909"/>
                    <a:pt x="2420" y="1923"/>
                  </a:cubicBezTo>
                  <a:close/>
                  <a:moveTo>
                    <a:pt x="2490" y="2364"/>
                  </a:moveTo>
                  <a:cubicBezTo>
                    <a:pt x="2494" y="2362"/>
                    <a:pt x="2497" y="2359"/>
                    <a:pt x="2500" y="2356"/>
                  </a:cubicBezTo>
                  <a:cubicBezTo>
                    <a:pt x="2505" y="2362"/>
                    <a:pt x="2510" y="2367"/>
                    <a:pt x="2515" y="2373"/>
                  </a:cubicBezTo>
                  <a:cubicBezTo>
                    <a:pt x="2507" y="2370"/>
                    <a:pt x="2498" y="2367"/>
                    <a:pt x="2490" y="2364"/>
                  </a:cubicBezTo>
                  <a:close/>
                  <a:moveTo>
                    <a:pt x="2538" y="2240"/>
                  </a:moveTo>
                  <a:cubicBezTo>
                    <a:pt x="2534" y="2236"/>
                    <a:pt x="2529" y="2232"/>
                    <a:pt x="2525" y="2228"/>
                  </a:cubicBezTo>
                  <a:cubicBezTo>
                    <a:pt x="2529" y="2229"/>
                    <a:pt x="2532" y="2223"/>
                    <a:pt x="2529" y="2220"/>
                  </a:cubicBezTo>
                  <a:cubicBezTo>
                    <a:pt x="2527" y="2218"/>
                    <a:pt x="2525" y="2216"/>
                    <a:pt x="2522" y="2215"/>
                  </a:cubicBezTo>
                  <a:cubicBezTo>
                    <a:pt x="2523" y="2215"/>
                    <a:pt x="2524" y="2214"/>
                    <a:pt x="2525" y="2213"/>
                  </a:cubicBezTo>
                  <a:cubicBezTo>
                    <a:pt x="2530" y="2210"/>
                    <a:pt x="2535" y="2205"/>
                    <a:pt x="2530" y="2199"/>
                  </a:cubicBezTo>
                  <a:cubicBezTo>
                    <a:pt x="2530" y="2198"/>
                    <a:pt x="2529" y="2198"/>
                    <a:pt x="2528" y="2198"/>
                  </a:cubicBezTo>
                  <a:cubicBezTo>
                    <a:pt x="2525" y="2199"/>
                    <a:pt x="2523" y="2201"/>
                    <a:pt x="2521" y="2202"/>
                  </a:cubicBezTo>
                  <a:cubicBezTo>
                    <a:pt x="2519" y="2203"/>
                    <a:pt x="2516" y="2204"/>
                    <a:pt x="2513" y="2205"/>
                  </a:cubicBezTo>
                  <a:cubicBezTo>
                    <a:pt x="2516" y="2202"/>
                    <a:pt x="2519" y="2199"/>
                    <a:pt x="2522" y="2195"/>
                  </a:cubicBezTo>
                  <a:cubicBezTo>
                    <a:pt x="2523" y="2193"/>
                    <a:pt x="2522" y="2189"/>
                    <a:pt x="2519" y="2189"/>
                  </a:cubicBezTo>
                  <a:cubicBezTo>
                    <a:pt x="2516" y="2189"/>
                    <a:pt x="2513" y="2190"/>
                    <a:pt x="2510" y="2192"/>
                  </a:cubicBezTo>
                  <a:cubicBezTo>
                    <a:pt x="2511" y="2189"/>
                    <a:pt x="2512" y="2186"/>
                    <a:pt x="2512" y="2184"/>
                  </a:cubicBezTo>
                  <a:cubicBezTo>
                    <a:pt x="2512" y="2183"/>
                    <a:pt x="2511" y="2182"/>
                    <a:pt x="2510" y="2181"/>
                  </a:cubicBezTo>
                  <a:cubicBezTo>
                    <a:pt x="2508" y="2181"/>
                    <a:pt x="2506" y="2181"/>
                    <a:pt x="2504" y="2182"/>
                  </a:cubicBezTo>
                  <a:cubicBezTo>
                    <a:pt x="2505" y="2181"/>
                    <a:pt x="2506" y="2179"/>
                    <a:pt x="2507" y="2178"/>
                  </a:cubicBezTo>
                  <a:cubicBezTo>
                    <a:pt x="2511" y="2174"/>
                    <a:pt x="2505" y="2169"/>
                    <a:pt x="2501" y="2170"/>
                  </a:cubicBezTo>
                  <a:cubicBezTo>
                    <a:pt x="2499" y="2171"/>
                    <a:pt x="2497" y="2172"/>
                    <a:pt x="2495" y="2174"/>
                  </a:cubicBezTo>
                  <a:cubicBezTo>
                    <a:pt x="2493" y="2171"/>
                    <a:pt x="2489" y="2169"/>
                    <a:pt x="2485" y="2169"/>
                  </a:cubicBezTo>
                  <a:cubicBezTo>
                    <a:pt x="2482" y="2170"/>
                    <a:pt x="2480" y="2172"/>
                    <a:pt x="2480" y="2175"/>
                  </a:cubicBezTo>
                  <a:cubicBezTo>
                    <a:pt x="2477" y="2173"/>
                    <a:pt x="2474" y="2174"/>
                    <a:pt x="2471" y="2176"/>
                  </a:cubicBezTo>
                  <a:cubicBezTo>
                    <a:pt x="2471" y="2176"/>
                    <a:pt x="2471" y="2177"/>
                    <a:pt x="2471" y="2177"/>
                  </a:cubicBezTo>
                  <a:cubicBezTo>
                    <a:pt x="2468" y="2174"/>
                    <a:pt x="2465" y="2171"/>
                    <a:pt x="2461" y="2168"/>
                  </a:cubicBezTo>
                  <a:cubicBezTo>
                    <a:pt x="2463" y="2166"/>
                    <a:pt x="2464" y="2165"/>
                    <a:pt x="2464" y="2162"/>
                  </a:cubicBezTo>
                  <a:cubicBezTo>
                    <a:pt x="2465" y="2161"/>
                    <a:pt x="2466" y="2160"/>
                    <a:pt x="2466" y="2159"/>
                  </a:cubicBezTo>
                  <a:cubicBezTo>
                    <a:pt x="2473" y="2157"/>
                    <a:pt x="2481" y="2156"/>
                    <a:pt x="2488" y="2155"/>
                  </a:cubicBezTo>
                  <a:cubicBezTo>
                    <a:pt x="2498" y="2153"/>
                    <a:pt x="2507" y="2152"/>
                    <a:pt x="2516" y="2151"/>
                  </a:cubicBezTo>
                  <a:cubicBezTo>
                    <a:pt x="2526" y="2156"/>
                    <a:pt x="2536" y="2160"/>
                    <a:pt x="2546" y="2164"/>
                  </a:cubicBezTo>
                  <a:cubicBezTo>
                    <a:pt x="2558" y="2182"/>
                    <a:pt x="2572" y="2199"/>
                    <a:pt x="2588" y="2211"/>
                  </a:cubicBezTo>
                  <a:cubicBezTo>
                    <a:pt x="2590" y="2217"/>
                    <a:pt x="2591" y="2222"/>
                    <a:pt x="2592" y="2228"/>
                  </a:cubicBezTo>
                  <a:cubicBezTo>
                    <a:pt x="2575" y="2231"/>
                    <a:pt x="2557" y="2235"/>
                    <a:pt x="2538" y="2240"/>
                  </a:cubicBezTo>
                  <a:close/>
                  <a:moveTo>
                    <a:pt x="2610" y="1971"/>
                  </a:moveTo>
                  <a:cubicBezTo>
                    <a:pt x="2607" y="1978"/>
                    <a:pt x="2604" y="1985"/>
                    <a:pt x="2602" y="1992"/>
                  </a:cubicBezTo>
                  <a:cubicBezTo>
                    <a:pt x="2602" y="1984"/>
                    <a:pt x="2603" y="1976"/>
                    <a:pt x="2601" y="1968"/>
                  </a:cubicBezTo>
                  <a:cubicBezTo>
                    <a:pt x="2597" y="1935"/>
                    <a:pt x="2586" y="1897"/>
                    <a:pt x="2570" y="1863"/>
                  </a:cubicBezTo>
                  <a:cubicBezTo>
                    <a:pt x="2579" y="1861"/>
                    <a:pt x="2591" y="1857"/>
                    <a:pt x="2600" y="1851"/>
                  </a:cubicBezTo>
                  <a:cubicBezTo>
                    <a:pt x="2612" y="1891"/>
                    <a:pt x="2626" y="1926"/>
                    <a:pt x="2610" y="1971"/>
                  </a:cubicBezTo>
                  <a:close/>
                  <a:moveTo>
                    <a:pt x="3122" y="1739"/>
                  </a:moveTo>
                  <a:cubicBezTo>
                    <a:pt x="3122" y="1734"/>
                    <a:pt x="3122" y="1729"/>
                    <a:pt x="3122" y="1724"/>
                  </a:cubicBezTo>
                  <a:cubicBezTo>
                    <a:pt x="3125" y="1723"/>
                    <a:pt x="3128" y="1721"/>
                    <a:pt x="3130" y="1719"/>
                  </a:cubicBezTo>
                  <a:cubicBezTo>
                    <a:pt x="3127" y="1726"/>
                    <a:pt x="3125" y="1732"/>
                    <a:pt x="3122" y="1739"/>
                  </a:cubicBezTo>
                  <a:close/>
                  <a:moveTo>
                    <a:pt x="3141" y="1696"/>
                  </a:moveTo>
                  <a:cubicBezTo>
                    <a:pt x="3139" y="1699"/>
                    <a:pt x="3138" y="1702"/>
                    <a:pt x="3137" y="1705"/>
                  </a:cubicBezTo>
                  <a:cubicBezTo>
                    <a:pt x="3132" y="1708"/>
                    <a:pt x="3127" y="1712"/>
                    <a:pt x="3122" y="1716"/>
                  </a:cubicBezTo>
                  <a:cubicBezTo>
                    <a:pt x="3122" y="1710"/>
                    <a:pt x="3122" y="1704"/>
                    <a:pt x="3121" y="1697"/>
                  </a:cubicBezTo>
                  <a:cubicBezTo>
                    <a:pt x="3128" y="1695"/>
                    <a:pt x="3135" y="1694"/>
                    <a:pt x="3142" y="1692"/>
                  </a:cubicBezTo>
                  <a:cubicBezTo>
                    <a:pt x="3141" y="1693"/>
                    <a:pt x="3141" y="1695"/>
                    <a:pt x="3141" y="1696"/>
                  </a:cubicBezTo>
                  <a:close/>
                  <a:moveTo>
                    <a:pt x="3181" y="1734"/>
                  </a:moveTo>
                  <a:cubicBezTo>
                    <a:pt x="3183" y="1735"/>
                    <a:pt x="3185" y="1735"/>
                    <a:pt x="3187" y="1735"/>
                  </a:cubicBezTo>
                  <a:cubicBezTo>
                    <a:pt x="3186" y="1736"/>
                    <a:pt x="3185" y="1737"/>
                    <a:pt x="3184" y="1738"/>
                  </a:cubicBezTo>
                  <a:cubicBezTo>
                    <a:pt x="3183" y="1739"/>
                    <a:pt x="3181" y="1741"/>
                    <a:pt x="3179" y="1742"/>
                  </a:cubicBezTo>
                  <a:cubicBezTo>
                    <a:pt x="3180" y="1740"/>
                    <a:pt x="3181" y="1737"/>
                    <a:pt x="3181" y="1734"/>
                  </a:cubicBezTo>
                  <a:close/>
                  <a:moveTo>
                    <a:pt x="3167" y="1785"/>
                  </a:moveTo>
                  <a:cubicBezTo>
                    <a:pt x="3169" y="1778"/>
                    <a:pt x="3171" y="1771"/>
                    <a:pt x="3173" y="1765"/>
                  </a:cubicBezTo>
                  <a:cubicBezTo>
                    <a:pt x="3179" y="1761"/>
                    <a:pt x="3186" y="1757"/>
                    <a:pt x="3192" y="1752"/>
                  </a:cubicBezTo>
                  <a:cubicBezTo>
                    <a:pt x="3185" y="1765"/>
                    <a:pt x="3177" y="1775"/>
                    <a:pt x="3167" y="1785"/>
                  </a:cubicBezTo>
                  <a:close/>
                  <a:moveTo>
                    <a:pt x="3206" y="1712"/>
                  </a:moveTo>
                  <a:cubicBezTo>
                    <a:pt x="3205" y="1712"/>
                    <a:pt x="3205" y="1713"/>
                    <a:pt x="3205" y="1713"/>
                  </a:cubicBezTo>
                  <a:cubicBezTo>
                    <a:pt x="3198" y="1713"/>
                    <a:pt x="3192" y="1714"/>
                    <a:pt x="3186" y="1714"/>
                  </a:cubicBezTo>
                  <a:cubicBezTo>
                    <a:pt x="3187" y="1712"/>
                    <a:pt x="3187" y="1710"/>
                    <a:pt x="3188" y="1708"/>
                  </a:cubicBezTo>
                  <a:cubicBezTo>
                    <a:pt x="3194" y="1709"/>
                    <a:pt x="3200" y="1710"/>
                    <a:pt x="3206" y="1712"/>
                  </a:cubicBezTo>
                  <a:cubicBezTo>
                    <a:pt x="3206" y="1712"/>
                    <a:pt x="3206" y="1712"/>
                    <a:pt x="3206" y="1712"/>
                  </a:cubicBezTo>
                  <a:close/>
                  <a:moveTo>
                    <a:pt x="3197" y="1677"/>
                  </a:moveTo>
                  <a:cubicBezTo>
                    <a:pt x="3197" y="1675"/>
                    <a:pt x="3197" y="1673"/>
                    <a:pt x="3198" y="1672"/>
                  </a:cubicBezTo>
                  <a:cubicBezTo>
                    <a:pt x="3202" y="1674"/>
                    <a:pt x="3206" y="1676"/>
                    <a:pt x="3209" y="1679"/>
                  </a:cubicBezTo>
                  <a:cubicBezTo>
                    <a:pt x="3205" y="1678"/>
                    <a:pt x="3201" y="1677"/>
                    <a:pt x="3197" y="1677"/>
                  </a:cubicBezTo>
                  <a:close/>
                  <a:moveTo>
                    <a:pt x="3220" y="1660"/>
                  </a:moveTo>
                  <a:cubicBezTo>
                    <a:pt x="3214" y="1657"/>
                    <a:pt x="3207" y="1654"/>
                    <a:pt x="3201" y="1653"/>
                  </a:cubicBezTo>
                  <a:cubicBezTo>
                    <a:pt x="3202" y="1650"/>
                    <a:pt x="3202" y="1647"/>
                    <a:pt x="3202" y="1645"/>
                  </a:cubicBezTo>
                  <a:cubicBezTo>
                    <a:pt x="3209" y="1648"/>
                    <a:pt x="3216" y="1652"/>
                    <a:pt x="3221" y="1656"/>
                  </a:cubicBezTo>
                  <a:cubicBezTo>
                    <a:pt x="3221" y="1658"/>
                    <a:pt x="3220" y="1659"/>
                    <a:pt x="3220" y="1660"/>
                  </a:cubicBezTo>
                  <a:close/>
                  <a:moveTo>
                    <a:pt x="3228" y="1797"/>
                  </a:moveTo>
                  <a:cubicBezTo>
                    <a:pt x="3231" y="1793"/>
                    <a:pt x="3234" y="1787"/>
                    <a:pt x="3237" y="1782"/>
                  </a:cubicBezTo>
                  <a:cubicBezTo>
                    <a:pt x="3238" y="1782"/>
                    <a:pt x="3239" y="1782"/>
                    <a:pt x="3241" y="1782"/>
                  </a:cubicBezTo>
                  <a:cubicBezTo>
                    <a:pt x="3241" y="1785"/>
                    <a:pt x="3242" y="1789"/>
                    <a:pt x="3243" y="1792"/>
                  </a:cubicBezTo>
                  <a:cubicBezTo>
                    <a:pt x="3238" y="1794"/>
                    <a:pt x="3233" y="1796"/>
                    <a:pt x="3228" y="1797"/>
                  </a:cubicBezTo>
                  <a:close/>
                  <a:moveTo>
                    <a:pt x="3260" y="1763"/>
                  </a:moveTo>
                  <a:cubicBezTo>
                    <a:pt x="3255" y="1762"/>
                    <a:pt x="3250" y="1762"/>
                    <a:pt x="3246" y="1762"/>
                  </a:cubicBezTo>
                  <a:cubicBezTo>
                    <a:pt x="3247" y="1757"/>
                    <a:pt x="3248" y="1753"/>
                    <a:pt x="3250" y="1749"/>
                  </a:cubicBezTo>
                  <a:cubicBezTo>
                    <a:pt x="3253" y="1753"/>
                    <a:pt x="3257" y="1758"/>
                    <a:pt x="3262" y="1761"/>
                  </a:cubicBezTo>
                  <a:cubicBezTo>
                    <a:pt x="3261" y="1762"/>
                    <a:pt x="3261" y="1762"/>
                    <a:pt x="3260" y="1763"/>
                  </a:cubicBezTo>
                  <a:close/>
                  <a:moveTo>
                    <a:pt x="3275" y="1707"/>
                  </a:moveTo>
                  <a:cubicBezTo>
                    <a:pt x="3271" y="1704"/>
                    <a:pt x="3267" y="1701"/>
                    <a:pt x="3263" y="1698"/>
                  </a:cubicBezTo>
                  <a:cubicBezTo>
                    <a:pt x="3263" y="1696"/>
                    <a:pt x="3262" y="1694"/>
                    <a:pt x="3261" y="1691"/>
                  </a:cubicBezTo>
                  <a:cubicBezTo>
                    <a:pt x="3264" y="1693"/>
                    <a:pt x="3266" y="1695"/>
                    <a:pt x="3269" y="1696"/>
                  </a:cubicBezTo>
                  <a:cubicBezTo>
                    <a:pt x="3271" y="1700"/>
                    <a:pt x="3273" y="1702"/>
                    <a:pt x="3275" y="1705"/>
                  </a:cubicBezTo>
                  <a:cubicBezTo>
                    <a:pt x="3275" y="1705"/>
                    <a:pt x="3275" y="1706"/>
                    <a:pt x="3275" y="1707"/>
                  </a:cubicBezTo>
                  <a:close/>
                  <a:moveTo>
                    <a:pt x="3308" y="1677"/>
                  </a:moveTo>
                  <a:cubicBezTo>
                    <a:pt x="3306" y="1685"/>
                    <a:pt x="3305" y="1693"/>
                    <a:pt x="3303" y="1700"/>
                  </a:cubicBezTo>
                  <a:cubicBezTo>
                    <a:pt x="3302" y="1699"/>
                    <a:pt x="3300" y="1697"/>
                    <a:pt x="3299" y="1696"/>
                  </a:cubicBezTo>
                  <a:cubicBezTo>
                    <a:pt x="3300" y="1693"/>
                    <a:pt x="3300" y="1689"/>
                    <a:pt x="3301" y="1686"/>
                  </a:cubicBezTo>
                  <a:cubicBezTo>
                    <a:pt x="3303" y="1681"/>
                    <a:pt x="3304" y="1677"/>
                    <a:pt x="3305" y="1672"/>
                  </a:cubicBezTo>
                  <a:cubicBezTo>
                    <a:pt x="3306" y="1672"/>
                    <a:pt x="3307" y="1673"/>
                    <a:pt x="3308" y="1674"/>
                  </a:cubicBezTo>
                  <a:cubicBezTo>
                    <a:pt x="3308" y="1675"/>
                    <a:pt x="3308" y="1676"/>
                    <a:pt x="3308" y="1677"/>
                  </a:cubicBezTo>
                  <a:close/>
                  <a:moveTo>
                    <a:pt x="3356" y="1684"/>
                  </a:moveTo>
                  <a:cubicBezTo>
                    <a:pt x="3357" y="1677"/>
                    <a:pt x="3358" y="1670"/>
                    <a:pt x="3359" y="1663"/>
                  </a:cubicBezTo>
                  <a:cubicBezTo>
                    <a:pt x="3360" y="1660"/>
                    <a:pt x="3360" y="1657"/>
                    <a:pt x="3361" y="1654"/>
                  </a:cubicBezTo>
                  <a:cubicBezTo>
                    <a:pt x="3362" y="1664"/>
                    <a:pt x="3363" y="1676"/>
                    <a:pt x="3365" y="1686"/>
                  </a:cubicBezTo>
                  <a:cubicBezTo>
                    <a:pt x="3362" y="1686"/>
                    <a:pt x="3359" y="1685"/>
                    <a:pt x="3356" y="1684"/>
                  </a:cubicBezTo>
                  <a:close/>
                  <a:moveTo>
                    <a:pt x="3674" y="1878"/>
                  </a:moveTo>
                  <a:cubicBezTo>
                    <a:pt x="3675" y="1877"/>
                    <a:pt x="3677" y="1877"/>
                    <a:pt x="3679" y="1877"/>
                  </a:cubicBezTo>
                  <a:cubicBezTo>
                    <a:pt x="3682" y="1883"/>
                    <a:pt x="3684" y="1890"/>
                    <a:pt x="3688" y="1897"/>
                  </a:cubicBezTo>
                  <a:cubicBezTo>
                    <a:pt x="3684" y="1902"/>
                    <a:pt x="3680" y="1908"/>
                    <a:pt x="3677" y="1913"/>
                  </a:cubicBezTo>
                  <a:cubicBezTo>
                    <a:pt x="3675" y="1916"/>
                    <a:pt x="3679" y="1919"/>
                    <a:pt x="3681" y="1916"/>
                  </a:cubicBezTo>
                  <a:cubicBezTo>
                    <a:pt x="3684" y="1912"/>
                    <a:pt x="3688" y="1909"/>
                    <a:pt x="3691" y="1905"/>
                  </a:cubicBezTo>
                  <a:cubicBezTo>
                    <a:pt x="3692" y="1906"/>
                    <a:pt x="3692" y="1907"/>
                    <a:pt x="3693" y="1909"/>
                  </a:cubicBezTo>
                  <a:cubicBezTo>
                    <a:pt x="3680" y="1926"/>
                    <a:pt x="3669" y="1947"/>
                    <a:pt x="3660" y="1970"/>
                  </a:cubicBezTo>
                  <a:cubicBezTo>
                    <a:pt x="3658" y="1969"/>
                    <a:pt x="3656" y="1968"/>
                    <a:pt x="3653" y="1968"/>
                  </a:cubicBezTo>
                  <a:cubicBezTo>
                    <a:pt x="3668" y="1940"/>
                    <a:pt x="3675" y="1909"/>
                    <a:pt x="3674" y="1878"/>
                  </a:cubicBezTo>
                  <a:close/>
                  <a:moveTo>
                    <a:pt x="3598" y="2030"/>
                  </a:moveTo>
                  <a:cubicBezTo>
                    <a:pt x="3602" y="2028"/>
                    <a:pt x="3605" y="2027"/>
                    <a:pt x="3609" y="2026"/>
                  </a:cubicBezTo>
                  <a:cubicBezTo>
                    <a:pt x="3605" y="2035"/>
                    <a:pt x="3601" y="2043"/>
                    <a:pt x="3594" y="2051"/>
                  </a:cubicBezTo>
                  <a:cubicBezTo>
                    <a:pt x="3596" y="2044"/>
                    <a:pt x="3598" y="2037"/>
                    <a:pt x="3598" y="2030"/>
                  </a:cubicBezTo>
                  <a:close/>
                  <a:moveTo>
                    <a:pt x="3517" y="1989"/>
                  </a:moveTo>
                  <a:cubicBezTo>
                    <a:pt x="3519" y="1996"/>
                    <a:pt x="3521" y="2004"/>
                    <a:pt x="3522" y="2011"/>
                  </a:cubicBezTo>
                  <a:cubicBezTo>
                    <a:pt x="3516" y="2015"/>
                    <a:pt x="3510" y="2019"/>
                    <a:pt x="3504" y="2023"/>
                  </a:cubicBezTo>
                  <a:cubicBezTo>
                    <a:pt x="3510" y="2012"/>
                    <a:pt x="3514" y="2001"/>
                    <a:pt x="3517" y="1989"/>
                  </a:cubicBezTo>
                  <a:close/>
                  <a:moveTo>
                    <a:pt x="3456" y="1616"/>
                  </a:moveTo>
                  <a:cubicBezTo>
                    <a:pt x="3456" y="1617"/>
                    <a:pt x="3457" y="1618"/>
                    <a:pt x="3458" y="1620"/>
                  </a:cubicBezTo>
                  <a:cubicBezTo>
                    <a:pt x="3457" y="1621"/>
                    <a:pt x="3456" y="1623"/>
                    <a:pt x="3455" y="1624"/>
                  </a:cubicBezTo>
                  <a:cubicBezTo>
                    <a:pt x="3454" y="1621"/>
                    <a:pt x="3454" y="1618"/>
                    <a:pt x="3453" y="1615"/>
                  </a:cubicBezTo>
                  <a:cubicBezTo>
                    <a:pt x="3454" y="1615"/>
                    <a:pt x="3455" y="1615"/>
                    <a:pt x="3456" y="1616"/>
                  </a:cubicBezTo>
                  <a:close/>
                  <a:moveTo>
                    <a:pt x="3465" y="2019"/>
                  </a:moveTo>
                  <a:cubicBezTo>
                    <a:pt x="3469" y="2018"/>
                    <a:pt x="3472" y="2017"/>
                    <a:pt x="3475" y="2016"/>
                  </a:cubicBezTo>
                  <a:cubicBezTo>
                    <a:pt x="3472" y="2025"/>
                    <a:pt x="3467" y="2033"/>
                    <a:pt x="3461" y="2042"/>
                  </a:cubicBezTo>
                  <a:cubicBezTo>
                    <a:pt x="3459" y="2044"/>
                    <a:pt x="3457" y="2046"/>
                    <a:pt x="3455" y="2049"/>
                  </a:cubicBezTo>
                  <a:cubicBezTo>
                    <a:pt x="3449" y="2051"/>
                    <a:pt x="3443" y="2053"/>
                    <a:pt x="3437" y="2056"/>
                  </a:cubicBezTo>
                  <a:cubicBezTo>
                    <a:pt x="3449" y="2046"/>
                    <a:pt x="3459" y="2034"/>
                    <a:pt x="3465" y="2019"/>
                  </a:cubicBezTo>
                  <a:close/>
                  <a:moveTo>
                    <a:pt x="3423" y="1630"/>
                  </a:moveTo>
                  <a:cubicBezTo>
                    <a:pt x="3424" y="1633"/>
                    <a:pt x="3425" y="1635"/>
                    <a:pt x="3427" y="1637"/>
                  </a:cubicBezTo>
                  <a:cubicBezTo>
                    <a:pt x="3431" y="1643"/>
                    <a:pt x="3435" y="1649"/>
                    <a:pt x="3440" y="1654"/>
                  </a:cubicBezTo>
                  <a:cubicBezTo>
                    <a:pt x="3438" y="1660"/>
                    <a:pt x="3436" y="1666"/>
                    <a:pt x="3434" y="1671"/>
                  </a:cubicBezTo>
                  <a:cubicBezTo>
                    <a:pt x="3429" y="1666"/>
                    <a:pt x="3424" y="1661"/>
                    <a:pt x="3419" y="1656"/>
                  </a:cubicBezTo>
                  <a:cubicBezTo>
                    <a:pt x="3421" y="1647"/>
                    <a:pt x="3422" y="1639"/>
                    <a:pt x="3423" y="1630"/>
                  </a:cubicBezTo>
                  <a:close/>
                  <a:moveTo>
                    <a:pt x="3394" y="1656"/>
                  </a:moveTo>
                  <a:cubicBezTo>
                    <a:pt x="3393" y="1659"/>
                    <a:pt x="3391" y="1662"/>
                    <a:pt x="3390" y="1664"/>
                  </a:cubicBezTo>
                  <a:cubicBezTo>
                    <a:pt x="3388" y="1654"/>
                    <a:pt x="3385" y="1644"/>
                    <a:pt x="3382" y="1636"/>
                  </a:cubicBezTo>
                  <a:cubicBezTo>
                    <a:pt x="3381" y="1633"/>
                    <a:pt x="3380" y="1630"/>
                    <a:pt x="3379" y="1627"/>
                  </a:cubicBezTo>
                  <a:cubicBezTo>
                    <a:pt x="3383" y="1637"/>
                    <a:pt x="3388" y="1647"/>
                    <a:pt x="3394" y="1656"/>
                  </a:cubicBezTo>
                  <a:close/>
                  <a:moveTo>
                    <a:pt x="3369" y="1605"/>
                  </a:moveTo>
                  <a:cubicBezTo>
                    <a:pt x="3370" y="1604"/>
                    <a:pt x="3370" y="1602"/>
                    <a:pt x="3370" y="1601"/>
                  </a:cubicBezTo>
                  <a:cubicBezTo>
                    <a:pt x="3372" y="1607"/>
                    <a:pt x="3373" y="1612"/>
                    <a:pt x="3375" y="1617"/>
                  </a:cubicBezTo>
                  <a:cubicBezTo>
                    <a:pt x="3374" y="1613"/>
                    <a:pt x="3372" y="1609"/>
                    <a:pt x="3369" y="1605"/>
                  </a:cubicBezTo>
                  <a:close/>
                  <a:moveTo>
                    <a:pt x="3377" y="2029"/>
                  </a:moveTo>
                  <a:cubicBezTo>
                    <a:pt x="3383" y="2014"/>
                    <a:pt x="3387" y="1997"/>
                    <a:pt x="3391" y="1981"/>
                  </a:cubicBezTo>
                  <a:cubicBezTo>
                    <a:pt x="3395" y="1975"/>
                    <a:pt x="3400" y="1969"/>
                    <a:pt x="3403" y="1963"/>
                  </a:cubicBezTo>
                  <a:cubicBezTo>
                    <a:pt x="3399" y="1984"/>
                    <a:pt x="3394" y="2003"/>
                    <a:pt x="3385" y="2021"/>
                  </a:cubicBezTo>
                  <a:cubicBezTo>
                    <a:pt x="3382" y="2024"/>
                    <a:pt x="3380" y="2027"/>
                    <a:pt x="3377" y="2029"/>
                  </a:cubicBezTo>
                  <a:close/>
                  <a:moveTo>
                    <a:pt x="3507" y="2114"/>
                  </a:moveTo>
                  <a:cubicBezTo>
                    <a:pt x="3472" y="2119"/>
                    <a:pt x="3437" y="2122"/>
                    <a:pt x="3401" y="2125"/>
                  </a:cubicBezTo>
                  <a:cubicBezTo>
                    <a:pt x="3411" y="2122"/>
                    <a:pt x="3421" y="2119"/>
                    <a:pt x="3431" y="2116"/>
                  </a:cubicBezTo>
                  <a:cubicBezTo>
                    <a:pt x="3464" y="2106"/>
                    <a:pt x="3492" y="2093"/>
                    <a:pt x="3520" y="2077"/>
                  </a:cubicBezTo>
                  <a:cubicBezTo>
                    <a:pt x="3518" y="2089"/>
                    <a:pt x="3513" y="2101"/>
                    <a:pt x="3507" y="2112"/>
                  </a:cubicBezTo>
                  <a:cubicBezTo>
                    <a:pt x="3507" y="2113"/>
                    <a:pt x="3507" y="2113"/>
                    <a:pt x="3507" y="2114"/>
                  </a:cubicBezTo>
                  <a:close/>
                  <a:moveTo>
                    <a:pt x="3529" y="2109"/>
                  </a:moveTo>
                  <a:cubicBezTo>
                    <a:pt x="3525" y="2110"/>
                    <a:pt x="3520" y="2111"/>
                    <a:pt x="3516" y="2112"/>
                  </a:cubicBezTo>
                  <a:cubicBezTo>
                    <a:pt x="3529" y="2097"/>
                    <a:pt x="3538" y="2081"/>
                    <a:pt x="3543" y="2063"/>
                  </a:cubicBezTo>
                  <a:cubicBezTo>
                    <a:pt x="3545" y="2062"/>
                    <a:pt x="3547" y="2061"/>
                    <a:pt x="3549" y="2060"/>
                  </a:cubicBezTo>
                  <a:cubicBezTo>
                    <a:pt x="3557" y="2055"/>
                    <a:pt x="3564" y="2049"/>
                    <a:pt x="3572" y="2044"/>
                  </a:cubicBezTo>
                  <a:cubicBezTo>
                    <a:pt x="3576" y="2042"/>
                    <a:pt x="3579" y="2040"/>
                    <a:pt x="3583" y="2038"/>
                  </a:cubicBezTo>
                  <a:cubicBezTo>
                    <a:pt x="3583" y="2047"/>
                    <a:pt x="3582" y="2056"/>
                    <a:pt x="3580" y="2066"/>
                  </a:cubicBezTo>
                  <a:cubicBezTo>
                    <a:pt x="3579" y="2070"/>
                    <a:pt x="3585" y="2073"/>
                    <a:pt x="3588" y="2068"/>
                  </a:cubicBezTo>
                  <a:cubicBezTo>
                    <a:pt x="3589" y="2064"/>
                    <a:pt x="3591" y="2060"/>
                    <a:pt x="3592" y="2057"/>
                  </a:cubicBezTo>
                  <a:cubicBezTo>
                    <a:pt x="3593" y="2057"/>
                    <a:pt x="3594" y="2057"/>
                    <a:pt x="3594" y="2057"/>
                  </a:cubicBezTo>
                  <a:cubicBezTo>
                    <a:pt x="3611" y="2049"/>
                    <a:pt x="3622" y="2036"/>
                    <a:pt x="3630" y="2021"/>
                  </a:cubicBezTo>
                  <a:cubicBezTo>
                    <a:pt x="3634" y="2020"/>
                    <a:pt x="3639" y="2019"/>
                    <a:pt x="3644" y="2019"/>
                  </a:cubicBezTo>
                  <a:cubicBezTo>
                    <a:pt x="3640" y="2031"/>
                    <a:pt x="3637" y="2042"/>
                    <a:pt x="3634" y="2052"/>
                  </a:cubicBezTo>
                  <a:cubicBezTo>
                    <a:pt x="3633" y="2057"/>
                    <a:pt x="3639" y="2060"/>
                    <a:pt x="3642" y="2056"/>
                  </a:cubicBezTo>
                  <a:cubicBezTo>
                    <a:pt x="3650" y="2043"/>
                    <a:pt x="3657" y="2030"/>
                    <a:pt x="3664" y="2017"/>
                  </a:cubicBezTo>
                  <a:cubicBezTo>
                    <a:pt x="3670" y="2015"/>
                    <a:pt x="3675" y="2013"/>
                    <a:pt x="3680" y="2010"/>
                  </a:cubicBezTo>
                  <a:cubicBezTo>
                    <a:pt x="3646" y="2067"/>
                    <a:pt x="3597" y="2095"/>
                    <a:pt x="3529" y="2109"/>
                  </a:cubicBezTo>
                  <a:close/>
                  <a:moveTo>
                    <a:pt x="3699" y="1960"/>
                  </a:moveTo>
                  <a:cubicBezTo>
                    <a:pt x="3698" y="1960"/>
                    <a:pt x="3696" y="1961"/>
                    <a:pt x="3695" y="1962"/>
                  </a:cubicBezTo>
                  <a:cubicBezTo>
                    <a:pt x="3692" y="1963"/>
                    <a:pt x="3694" y="1967"/>
                    <a:pt x="3697" y="1967"/>
                  </a:cubicBezTo>
                  <a:cubicBezTo>
                    <a:pt x="3696" y="1971"/>
                    <a:pt x="3695" y="1976"/>
                    <a:pt x="3696" y="1980"/>
                  </a:cubicBezTo>
                  <a:cubicBezTo>
                    <a:pt x="3695" y="1983"/>
                    <a:pt x="3693" y="1985"/>
                    <a:pt x="3692" y="1988"/>
                  </a:cubicBezTo>
                  <a:cubicBezTo>
                    <a:pt x="3692" y="1989"/>
                    <a:pt x="3691" y="1990"/>
                    <a:pt x="3690" y="1992"/>
                  </a:cubicBezTo>
                  <a:cubicBezTo>
                    <a:pt x="3687" y="1988"/>
                    <a:pt x="3684" y="1986"/>
                    <a:pt x="3681" y="1983"/>
                  </a:cubicBezTo>
                  <a:cubicBezTo>
                    <a:pt x="3686" y="1974"/>
                    <a:pt x="3690" y="1966"/>
                    <a:pt x="3695" y="1958"/>
                  </a:cubicBezTo>
                  <a:cubicBezTo>
                    <a:pt x="3697" y="1954"/>
                    <a:pt x="3699" y="1950"/>
                    <a:pt x="3701" y="1946"/>
                  </a:cubicBezTo>
                  <a:cubicBezTo>
                    <a:pt x="3703" y="1948"/>
                    <a:pt x="3708" y="1947"/>
                    <a:pt x="3709" y="1944"/>
                  </a:cubicBezTo>
                  <a:cubicBezTo>
                    <a:pt x="3709" y="1943"/>
                    <a:pt x="3709" y="1943"/>
                    <a:pt x="3709" y="1942"/>
                  </a:cubicBezTo>
                  <a:cubicBezTo>
                    <a:pt x="3709" y="1943"/>
                    <a:pt x="3710" y="1943"/>
                    <a:pt x="3710" y="1944"/>
                  </a:cubicBezTo>
                  <a:cubicBezTo>
                    <a:pt x="3705" y="1948"/>
                    <a:pt x="3701" y="1954"/>
                    <a:pt x="3699" y="1960"/>
                  </a:cubicBezTo>
                  <a:close/>
                  <a:moveTo>
                    <a:pt x="3761" y="1914"/>
                  </a:moveTo>
                  <a:cubicBezTo>
                    <a:pt x="3761" y="1909"/>
                    <a:pt x="3761" y="1904"/>
                    <a:pt x="3760" y="1899"/>
                  </a:cubicBezTo>
                  <a:cubicBezTo>
                    <a:pt x="3769" y="1897"/>
                    <a:pt x="3778" y="1897"/>
                    <a:pt x="3788" y="1896"/>
                  </a:cubicBezTo>
                  <a:cubicBezTo>
                    <a:pt x="3788" y="1896"/>
                    <a:pt x="3789" y="1896"/>
                    <a:pt x="3789" y="1896"/>
                  </a:cubicBezTo>
                  <a:cubicBezTo>
                    <a:pt x="3790" y="1899"/>
                    <a:pt x="3791" y="1902"/>
                    <a:pt x="3792" y="1905"/>
                  </a:cubicBezTo>
                  <a:cubicBezTo>
                    <a:pt x="3781" y="1907"/>
                    <a:pt x="3770" y="1911"/>
                    <a:pt x="3762" y="1914"/>
                  </a:cubicBezTo>
                  <a:cubicBezTo>
                    <a:pt x="3762" y="1914"/>
                    <a:pt x="3762" y="1914"/>
                    <a:pt x="3761" y="1914"/>
                  </a:cubicBezTo>
                  <a:close/>
                  <a:moveTo>
                    <a:pt x="3780" y="1953"/>
                  </a:moveTo>
                  <a:cubicBezTo>
                    <a:pt x="3784" y="1953"/>
                    <a:pt x="3788" y="1953"/>
                    <a:pt x="3793" y="1954"/>
                  </a:cubicBezTo>
                  <a:cubicBezTo>
                    <a:pt x="3789" y="1956"/>
                    <a:pt x="3786" y="1959"/>
                    <a:pt x="3783" y="1962"/>
                  </a:cubicBezTo>
                  <a:cubicBezTo>
                    <a:pt x="3782" y="1959"/>
                    <a:pt x="3781" y="1956"/>
                    <a:pt x="3780" y="1953"/>
                  </a:cubicBezTo>
                  <a:close/>
                  <a:moveTo>
                    <a:pt x="3787" y="1973"/>
                  </a:moveTo>
                  <a:cubicBezTo>
                    <a:pt x="3794" y="1969"/>
                    <a:pt x="3800" y="1965"/>
                    <a:pt x="3806" y="1960"/>
                  </a:cubicBezTo>
                  <a:cubicBezTo>
                    <a:pt x="3808" y="1968"/>
                    <a:pt x="3810" y="1975"/>
                    <a:pt x="3811" y="1983"/>
                  </a:cubicBezTo>
                  <a:cubicBezTo>
                    <a:pt x="3805" y="1985"/>
                    <a:pt x="3799" y="1988"/>
                    <a:pt x="3792" y="1990"/>
                  </a:cubicBezTo>
                  <a:cubicBezTo>
                    <a:pt x="3791" y="1985"/>
                    <a:pt x="3789" y="1979"/>
                    <a:pt x="3787" y="1973"/>
                  </a:cubicBezTo>
                  <a:close/>
                  <a:moveTo>
                    <a:pt x="3808" y="2068"/>
                  </a:moveTo>
                  <a:cubicBezTo>
                    <a:pt x="3805" y="2068"/>
                    <a:pt x="3802" y="2069"/>
                    <a:pt x="3800" y="2069"/>
                  </a:cubicBezTo>
                  <a:cubicBezTo>
                    <a:pt x="3800" y="2067"/>
                    <a:pt x="3800" y="2064"/>
                    <a:pt x="3800" y="2062"/>
                  </a:cubicBezTo>
                  <a:cubicBezTo>
                    <a:pt x="3803" y="2061"/>
                    <a:pt x="3806" y="2061"/>
                    <a:pt x="3810" y="2061"/>
                  </a:cubicBezTo>
                  <a:cubicBezTo>
                    <a:pt x="3809" y="2063"/>
                    <a:pt x="3808" y="2066"/>
                    <a:pt x="3808" y="2068"/>
                  </a:cubicBezTo>
                  <a:close/>
                  <a:moveTo>
                    <a:pt x="3813" y="2048"/>
                  </a:moveTo>
                  <a:cubicBezTo>
                    <a:pt x="3809" y="2049"/>
                    <a:pt x="3804" y="2050"/>
                    <a:pt x="3801" y="2051"/>
                  </a:cubicBezTo>
                  <a:cubicBezTo>
                    <a:pt x="3801" y="2040"/>
                    <a:pt x="3800" y="2029"/>
                    <a:pt x="3798" y="2017"/>
                  </a:cubicBezTo>
                  <a:cubicBezTo>
                    <a:pt x="3804" y="2020"/>
                    <a:pt x="3809" y="2021"/>
                    <a:pt x="3815" y="2023"/>
                  </a:cubicBezTo>
                  <a:cubicBezTo>
                    <a:pt x="3815" y="2032"/>
                    <a:pt x="3814" y="2040"/>
                    <a:pt x="3813" y="2048"/>
                  </a:cubicBezTo>
                  <a:close/>
                  <a:moveTo>
                    <a:pt x="3865" y="1946"/>
                  </a:moveTo>
                  <a:cubicBezTo>
                    <a:pt x="3862" y="1945"/>
                    <a:pt x="3860" y="1945"/>
                    <a:pt x="3858" y="1944"/>
                  </a:cubicBezTo>
                  <a:cubicBezTo>
                    <a:pt x="3857" y="1942"/>
                    <a:pt x="3857" y="1939"/>
                    <a:pt x="3856" y="1937"/>
                  </a:cubicBezTo>
                  <a:cubicBezTo>
                    <a:pt x="3858" y="1937"/>
                    <a:pt x="3860" y="1938"/>
                    <a:pt x="3862" y="1938"/>
                  </a:cubicBezTo>
                  <a:cubicBezTo>
                    <a:pt x="3863" y="1938"/>
                    <a:pt x="3864" y="1938"/>
                    <a:pt x="3865" y="1937"/>
                  </a:cubicBezTo>
                  <a:cubicBezTo>
                    <a:pt x="3865" y="1940"/>
                    <a:pt x="3865" y="1943"/>
                    <a:pt x="3865" y="1946"/>
                  </a:cubicBezTo>
                  <a:close/>
                  <a:moveTo>
                    <a:pt x="4303" y="294"/>
                  </a:moveTo>
                  <a:cubicBezTo>
                    <a:pt x="4311" y="305"/>
                    <a:pt x="4318" y="316"/>
                    <a:pt x="4323" y="329"/>
                  </a:cubicBezTo>
                  <a:cubicBezTo>
                    <a:pt x="4316" y="317"/>
                    <a:pt x="4310" y="306"/>
                    <a:pt x="4303" y="294"/>
                  </a:cubicBezTo>
                  <a:close/>
                  <a:moveTo>
                    <a:pt x="4546" y="246"/>
                  </a:moveTo>
                  <a:cubicBezTo>
                    <a:pt x="4546" y="240"/>
                    <a:pt x="4546" y="234"/>
                    <a:pt x="4545" y="228"/>
                  </a:cubicBezTo>
                  <a:cubicBezTo>
                    <a:pt x="4546" y="230"/>
                    <a:pt x="4547" y="232"/>
                    <a:pt x="4549" y="234"/>
                  </a:cubicBezTo>
                  <a:cubicBezTo>
                    <a:pt x="4549" y="235"/>
                    <a:pt x="4549" y="235"/>
                    <a:pt x="4549" y="236"/>
                  </a:cubicBezTo>
                  <a:cubicBezTo>
                    <a:pt x="4548" y="239"/>
                    <a:pt x="4547" y="242"/>
                    <a:pt x="4546" y="2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0" y="4312101"/>
              <a:ext cx="1005748" cy="830400"/>
            </a:xfrm>
            <a:custGeom>
              <a:avLst/>
              <a:gdLst/>
              <a:ahLst/>
              <a:cxnLst/>
              <a:rect l="l" t="t" r="r" b="b"/>
              <a:pathLst>
                <a:path w="5566" h="4590" extrusionOk="0">
                  <a:moveTo>
                    <a:pt x="5535" y="4500"/>
                  </a:moveTo>
                  <a:cubicBezTo>
                    <a:pt x="5537" y="4497"/>
                    <a:pt x="5536" y="4491"/>
                    <a:pt x="5532" y="4490"/>
                  </a:cubicBezTo>
                  <a:cubicBezTo>
                    <a:pt x="5491" y="4475"/>
                    <a:pt x="5440" y="4482"/>
                    <a:pt x="5391" y="4487"/>
                  </a:cubicBezTo>
                  <a:cubicBezTo>
                    <a:pt x="5398" y="4479"/>
                    <a:pt x="5405" y="4470"/>
                    <a:pt x="5411" y="4461"/>
                  </a:cubicBezTo>
                  <a:cubicBezTo>
                    <a:pt x="5477" y="4440"/>
                    <a:pt x="5509" y="4369"/>
                    <a:pt x="5558" y="4324"/>
                  </a:cubicBezTo>
                  <a:cubicBezTo>
                    <a:pt x="5566" y="4317"/>
                    <a:pt x="5563" y="4300"/>
                    <a:pt x="5549" y="4302"/>
                  </a:cubicBezTo>
                  <a:cubicBezTo>
                    <a:pt x="5480" y="4312"/>
                    <a:pt x="5460" y="4389"/>
                    <a:pt x="5398" y="4410"/>
                  </a:cubicBezTo>
                  <a:cubicBezTo>
                    <a:pt x="5385" y="4415"/>
                    <a:pt x="5372" y="4417"/>
                    <a:pt x="5359" y="4418"/>
                  </a:cubicBezTo>
                  <a:cubicBezTo>
                    <a:pt x="5391" y="4410"/>
                    <a:pt x="5418" y="4396"/>
                    <a:pt x="5433" y="4371"/>
                  </a:cubicBezTo>
                  <a:cubicBezTo>
                    <a:pt x="5434" y="4369"/>
                    <a:pt x="5433" y="4366"/>
                    <a:pt x="5431" y="4365"/>
                  </a:cubicBezTo>
                  <a:cubicBezTo>
                    <a:pt x="5416" y="4360"/>
                    <a:pt x="5401" y="4359"/>
                    <a:pt x="5386" y="4359"/>
                  </a:cubicBezTo>
                  <a:cubicBezTo>
                    <a:pt x="5398" y="4344"/>
                    <a:pt x="5409" y="4326"/>
                    <a:pt x="5421" y="4310"/>
                  </a:cubicBezTo>
                  <a:cubicBezTo>
                    <a:pt x="5445" y="4274"/>
                    <a:pt x="5477" y="4240"/>
                    <a:pt x="5483" y="4196"/>
                  </a:cubicBezTo>
                  <a:cubicBezTo>
                    <a:pt x="5484" y="4192"/>
                    <a:pt x="5479" y="4188"/>
                    <a:pt x="5475" y="4190"/>
                  </a:cubicBezTo>
                  <a:cubicBezTo>
                    <a:pt x="5403" y="4225"/>
                    <a:pt x="5383" y="4324"/>
                    <a:pt x="5312" y="4360"/>
                  </a:cubicBezTo>
                  <a:cubicBezTo>
                    <a:pt x="5302" y="4365"/>
                    <a:pt x="5291" y="4368"/>
                    <a:pt x="5279" y="4369"/>
                  </a:cubicBezTo>
                  <a:cubicBezTo>
                    <a:pt x="5274" y="4369"/>
                    <a:pt x="5269" y="4368"/>
                    <a:pt x="5264" y="4368"/>
                  </a:cubicBezTo>
                  <a:cubicBezTo>
                    <a:pt x="5302" y="4346"/>
                    <a:pt x="5341" y="4291"/>
                    <a:pt x="5337" y="4247"/>
                  </a:cubicBezTo>
                  <a:cubicBezTo>
                    <a:pt x="5337" y="4244"/>
                    <a:pt x="5333" y="4242"/>
                    <a:pt x="5331" y="4243"/>
                  </a:cubicBezTo>
                  <a:cubicBezTo>
                    <a:pt x="5305" y="4252"/>
                    <a:pt x="5292" y="4275"/>
                    <a:pt x="5275" y="4296"/>
                  </a:cubicBezTo>
                  <a:cubicBezTo>
                    <a:pt x="5258" y="4317"/>
                    <a:pt x="5241" y="4328"/>
                    <a:pt x="5220" y="4334"/>
                  </a:cubicBezTo>
                  <a:cubicBezTo>
                    <a:pt x="5226" y="4329"/>
                    <a:pt x="5231" y="4323"/>
                    <a:pt x="5236" y="4316"/>
                  </a:cubicBezTo>
                  <a:cubicBezTo>
                    <a:pt x="5245" y="4308"/>
                    <a:pt x="5253" y="4298"/>
                    <a:pt x="5260" y="4289"/>
                  </a:cubicBezTo>
                  <a:cubicBezTo>
                    <a:pt x="5277" y="4269"/>
                    <a:pt x="5296" y="4250"/>
                    <a:pt x="5307" y="4226"/>
                  </a:cubicBezTo>
                  <a:cubicBezTo>
                    <a:pt x="5314" y="4210"/>
                    <a:pt x="5296" y="4198"/>
                    <a:pt x="5283" y="4206"/>
                  </a:cubicBezTo>
                  <a:cubicBezTo>
                    <a:pt x="5264" y="4218"/>
                    <a:pt x="5248" y="4235"/>
                    <a:pt x="5233" y="4253"/>
                  </a:cubicBezTo>
                  <a:cubicBezTo>
                    <a:pt x="5223" y="4262"/>
                    <a:pt x="5212" y="4271"/>
                    <a:pt x="5202" y="4281"/>
                  </a:cubicBezTo>
                  <a:cubicBezTo>
                    <a:pt x="5212" y="4262"/>
                    <a:pt x="5220" y="4243"/>
                    <a:pt x="5225" y="4224"/>
                  </a:cubicBezTo>
                  <a:cubicBezTo>
                    <a:pt x="5228" y="4214"/>
                    <a:pt x="5241" y="4173"/>
                    <a:pt x="5231" y="4163"/>
                  </a:cubicBezTo>
                  <a:cubicBezTo>
                    <a:pt x="5230" y="4162"/>
                    <a:pt x="5229" y="4161"/>
                    <a:pt x="5228" y="4159"/>
                  </a:cubicBezTo>
                  <a:cubicBezTo>
                    <a:pt x="5223" y="4154"/>
                    <a:pt x="5214" y="4157"/>
                    <a:pt x="5210" y="4161"/>
                  </a:cubicBezTo>
                  <a:cubicBezTo>
                    <a:pt x="5205" y="4166"/>
                    <a:pt x="5201" y="4172"/>
                    <a:pt x="5198" y="4178"/>
                  </a:cubicBezTo>
                  <a:cubicBezTo>
                    <a:pt x="5200" y="4161"/>
                    <a:pt x="5201" y="4143"/>
                    <a:pt x="5201" y="4127"/>
                  </a:cubicBezTo>
                  <a:cubicBezTo>
                    <a:pt x="5201" y="4121"/>
                    <a:pt x="5192" y="4119"/>
                    <a:pt x="5188" y="4123"/>
                  </a:cubicBezTo>
                  <a:cubicBezTo>
                    <a:pt x="5143" y="4176"/>
                    <a:pt x="5148" y="4252"/>
                    <a:pt x="5103" y="4308"/>
                  </a:cubicBezTo>
                  <a:cubicBezTo>
                    <a:pt x="5097" y="4315"/>
                    <a:pt x="5091" y="4322"/>
                    <a:pt x="5084" y="4328"/>
                  </a:cubicBezTo>
                  <a:cubicBezTo>
                    <a:pt x="5102" y="4293"/>
                    <a:pt x="5122" y="4245"/>
                    <a:pt x="5117" y="4210"/>
                  </a:cubicBezTo>
                  <a:cubicBezTo>
                    <a:pt x="5116" y="4204"/>
                    <a:pt x="5110" y="4202"/>
                    <a:pt x="5104" y="4205"/>
                  </a:cubicBezTo>
                  <a:cubicBezTo>
                    <a:pt x="5071" y="4224"/>
                    <a:pt x="5060" y="4268"/>
                    <a:pt x="5046" y="4301"/>
                  </a:cubicBezTo>
                  <a:cubicBezTo>
                    <a:pt x="5047" y="4289"/>
                    <a:pt x="5048" y="4277"/>
                    <a:pt x="5051" y="4267"/>
                  </a:cubicBezTo>
                  <a:cubicBezTo>
                    <a:pt x="5075" y="4147"/>
                    <a:pt x="5182" y="4113"/>
                    <a:pt x="5250" y="4027"/>
                  </a:cubicBezTo>
                  <a:cubicBezTo>
                    <a:pt x="5253" y="4024"/>
                    <a:pt x="5250" y="4017"/>
                    <a:pt x="5245" y="4018"/>
                  </a:cubicBezTo>
                  <a:cubicBezTo>
                    <a:pt x="5177" y="4032"/>
                    <a:pt x="5112" y="4078"/>
                    <a:pt x="5066" y="4133"/>
                  </a:cubicBezTo>
                  <a:cubicBezTo>
                    <a:pt x="5077" y="4120"/>
                    <a:pt x="5088" y="4107"/>
                    <a:pt x="5098" y="4091"/>
                  </a:cubicBezTo>
                  <a:cubicBezTo>
                    <a:pt x="5101" y="4087"/>
                    <a:pt x="5098" y="4080"/>
                    <a:pt x="5092" y="4081"/>
                  </a:cubicBezTo>
                  <a:cubicBezTo>
                    <a:pt x="5046" y="4083"/>
                    <a:pt x="5015" y="4118"/>
                    <a:pt x="4993" y="4159"/>
                  </a:cubicBezTo>
                  <a:cubicBezTo>
                    <a:pt x="4997" y="4145"/>
                    <a:pt x="5002" y="4132"/>
                    <a:pt x="5006" y="4117"/>
                  </a:cubicBezTo>
                  <a:cubicBezTo>
                    <a:pt x="5014" y="4108"/>
                    <a:pt x="5024" y="4100"/>
                    <a:pt x="5036" y="4091"/>
                  </a:cubicBezTo>
                  <a:cubicBezTo>
                    <a:pt x="5072" y="4064"/>
                    <a:pt x="5132" y="4038"/>
                    <a:pt x="5146" y="3992"/>
                  </a:cubicBezTo>
                  <a:cubicBezTo>
                    <a:pt x="5147" y="3991"/>
                    <a:pt x="5146" y="3990"/>
                    <a:pt x="5145" y="3990"/>
                  </a:cubicBezTo>
                  <a:cubicBezTo>
                    <a:pt x="5094" y="3985"/>
                    <a:pt x="5026" y="4041"/>
                    <a:pt x="4989" y="4070"/>
                  </a:cubicBezTo>
                  <a:cubicBezTo>
                    <a:pt x="4983" y="4075"/>
                    <a:pt x="4977" y="4080"/>
                    <a:pt x="4972" y="4086"/>
                  </a:cubicBezTo>
                  <a:cubicBezTo>
                    <a:pt x="4972" y="4063"/>
                    <a:pt x="4973" y="4041"/>
                    <a:pt x="4975" y="4018"/>
                  </a:cubicBezTo>
                  <a:cubicBezTo>
                    <a:pt x="4982" y="3944"/>
                    <a:pt x="5007" y="3873"/>
                    <a:pt x="5014" y="3799"/>
                  </a:cubicBezTo>
                  <a:cubicBezTo>
                    <a:pt x="5016" y="3789"/>
                    <a:pt x="5001" y="3779"/>
                    <a:pt x="4994" y="3790"/>
                  </a:cubicBezTo>
                  <a:cubicBezTo>
                    <a:pt x="4941" y="3873"/>
                    <a:pt x="4926" y="3988"/>
                    <a:pt x="4923" y="4087"/>
                  </a:cubicBezTo>
                  <a:cubicBezTo>
                    <a:pt x="4918" y="4051"/>
                    <a:pt x="4919" y="4015"/>
                    <a:pt x="4926" y="3973"/>
                  </a:cubicBezTo>
                  <a:cubicBezTo>
                    <a:pt x="4932" y="3929"/>
                    <a:pt x="4939" y="3889"/>
                    <a:pt x="4926" y="3846"/>
                  </a:cubicBezTo>
                  <a:cubicBezTo>
                    <a:pt x="4922" y="3831"/>
                    <a:pt x="4898" y="3834"/>
                    <a:pt x="4897" y="3849"/>
                  </a:cubicBezTo>
                  <a:cubicBezTo>
                    <a:pt x="4888" y="3935"/>
                    <a:pt x="4859" y="4026"/>
                    <a:pt x="4876" y="4112"/>
                  </a:cubicBezTo>
                  <a:cubicBezTo>
                    <a:pt x="4881" y="4138"/>
                    <a:pt x="4889" y="4162"/>
                    <a:pt x="4897" y="4187"/>
                  </a:cubicBezTo>
                  <a:cubicBezTo>
                    <a:pt x="4890" y="4179"/>
                    <a:pt x="4883" y="4171"/>
                    <a:pt x="4876" y="4163"/>
                  </a:cubicBezTo>
                  <a:cubicBezTo>
                    <a:pt x="4848" y="4128"/>
                    <a:pt x="4834" y="4092"/>
                    <a:pt x="4820" y="4050"/>
                  </a:cubicBezTo>
                  <a:cubicBezTo>
                    <a:pt x="4820" y="4049"/>
                    <a:pt x="4819" y="4048"/>
                    <a:pt x="4819" y="4047"/>
                  </a:cubicBezTo>
                  <a:cubicBezTo>
                    <a:pt x="4819" y="4047"/>
                    <a:pt x="4819" y="4047"/>
                    <a:pt x="4819" y="4047"/>
                  </a:cubicBezTo>
                  <a:cubicBezTo>
                    <a:pt x="4837" y="4020"/>
                    <a:pt x="4846" y="3989"/>
                    <a:pt x="4853" y="3958"/>
                  </a:cubicBezTo>
                  <a:cubicBezTo>
                    <a:pt x="4858" y="3931"/>
                    <a:pt x="4867" y="3893"/>
                    <a:pt x="4853" y="3867"/>
                  </a:cubicBezTo>
                  <a:cubicBezTo>
                    <a:pt x="4850" y="3862"/>
                    <a:pt x="4844" y="3861"/>
                    <a:pt x="4840" y="3864"/>
                  </a:cubicBezTo>
                  <a:cubicBezTo>
                    <a:pt x="4817" y="3882"/>
                    <a:pt x="4810" y="3919"/>
                    <a:pt x="4802" y="3946"/>
                  </a:cubicBezTo>
                  <a:cubicBezTo>
                    <a:pt x="4794" y="3976"/>
                    <a:pt x="4783" y="4005"/>
                    <a:pt x="4760" y="4027"/>
                  </a:cubicBezTo>
                  <a:cubicBezTo>
                    <a:pt x="4760" y="4028"/>
                    <a:pt x="4759" y="4028"/>
                    <a:pt x="4758" y="4029"/>
                  </a:cubicBezTo>
                  <a:cubicBezTo>
                    <a:pt x="4771" y="4008"/>
                    <a:pt x="4778" y="3984"/>
                    <a:pt x="4781" y="3960"/>
                  </a:cubicBezTo>
                  <a:cubicBezTo>
                    <a:pt x="4785" y="3930"/>
                    <a:pt x="4781" y="3898"/>
                    <a:pt x="4771" y="3869"/>
                  </a:cubicBezTo>
                  <a:cubicBezTo>
                    <a:pt x="4763" y="3845"/>
                    <a:pt x="4752" y="3810"/>
                    <a:pt x="4728" y="3798"/>
                  </a:cubicBezTo>
                  <a:cubicBezTo>
                    <a:pt x="4725" y="3796"/>
                    <a:pt x="4722" y="3797"/>
                    <a:pt x="4720" y="3801"/>
                  </a:cubicBezTo>
                  <a:cubicBezTo>
                    <a:pt x="4710" y="3823"/>
                    <a:pt x="4721" y="3855"/>
                    <a:pt x="4724" y="3878"/>
                  </a:cubicBezTo>
                  <a:cubicBezTo>
                    <a:pt x="4728" y="3908"/>
                    <a:pt x="4732" y="3939"/>
                    <a:pt x="4725" y="3969"/>
                  </a:cubicBezTo>
                  <a:cubicBezTo>
                    <a:pt x="4717" y="4001"/>
                    <a:pt x="4697" y="4019"/>
                    <a:pt x="4674" y="4041"/>
                  </a:cubicBezTo>
                  <a:cubicBezTo>
                    <a:pt x="4668" y="4047"/>
                    <a:pt x="4663" y="4053"/>
                    <a:pt x="4658" y="4060"/>
                  </a:cubicBezTo>
                  <a:cubicBezTo>
                    <a:pt x="4667" y="4034"/>
                    <a:pt x="4675" y="4007"/>
                    <a:pt x="4676" y="3979"/>
                  </a:cubicBezTo>
                  <a:cubicBezTo>
                    <a:pt x="4677" y="3952"/>
                    <a:pt x="4671" y="3925"/>
                    <a:pt x="4661" y="3900"/>
                  </a:cubicBezTo>
                  <a:cubicBezTo>
                    <a:pt x="4659" y="3894"/>
                    <a:pt x="4656" y="3889"/>
                    <a:pt x="4654" y="3883"/>
                  </a:cubicBezTo>
                  <a:cubicBezTo>
                    <a:pt x="4655" y="3883"/>
                    <a:pt x="4657" y="3882"/>
                    <a:pt x="4658" y="3881"/>
                  </a:cubicBezTo>
                  <a:cubicBezTo>
                    <a:pt x="4680" y="3863"/>
                    <a:pt x="4691" y="3825"/>
                    <a:pt x="4686" y="3799"/>
                  </a:cubicBezTo>
                  <a:cubicBezTo>
                    <a:pt x="4681" y="3772"/>
                    <a:pt x="4662" y="3743"/>
                    <a:pt x="4637" y="3732"/>
                  </a:cubicBezTo>
                  <a:cubicBezTo>
                    <a:pt x="4627" y="3727"/>
                    <a:pt x="4615" y="3737"/>
                    <a:pt x="4614" y="3748"/>
                  </a:cubicBezTo>
                  <a:cubicBezTo>
                    <a:pt x="4614" y="3771"/>
                    <a:pt x="4634" y="3787"/>
                    <a:pt x="4634" y="3809"/>
                  </a:cubicBezTo>
                  <a:cubicBezTo>
                    <a:pt x="4634" y="3816"/>
                    <a:pt x="4631" y="3823"/>
                    <a:pt x="4628" y="3830"/>
                  </a:cubicBezTo>
                  <a:cubicBezTo>
                    <a:pt x="4628" y="3830"/>
                    <a:pt x="4627" y="3829"/>
                    <a:pt x="4627" y="3828"/>
                  </a:cubicBezTo>
                  <a:cubicBezTo>
                    <a:pt x="4621" y="3817"/>
                    <a:pt x="4616" y="3805"/>
                    <a:pt x="4612" y="3793"/>
                  </a:cubicBezTo>
                  <a:cubicBezTo>
                    <a:pt x="4607" y="3780"/>
                    <a:pt x="4605" y="3765"/>
                    <a:pt x="4595" y="3755"/>
                  </a:cubicBezTo>
                  <a:cubicBezTo>
                    <a:pt x="4586" y="3746"/>
                    <a:pt x="4569" y="3745"/>
                    <a:pt x="4562" y="3757"/>
                  </a:cubicBezTo>
                  <a:cubicBezTo>
                    <a:pt x="4548" y="3782"/>
                    <a:pt x="4562" y="3813"/>
                    <a:pt x="4571" y="3837"/>
                  </a:cubicBezTo>
                  <a:cubicBezTo>
                    <a:pt x="4581" y="3861"/>
                    <a:pt x="4594" y="3883"/>
                    <a:pt x="4604" y="3906"/>
                  </a:cubicBezTo>
                  <a:cubicBezTo>
                    <a:pt x="4615" y="3931"/>
                    <a:pt x="4624" y="3956"/>
                    <a:pt x="4622" y="3983"/>
                  </a:cubicBezTo>
                  <a:cubicBezTo>
                    <a:pt x="4619" y="4013"/>
                    <a:pt x="4606" y="4043"/>
                    <a:pt x="4597" y="4072"/>
                  </a:cubicBezTo>
                  <a:cubicBezTo>
                    <a:pt x="4591" y="4092"/>
                    <a:pt x="4588" y="4113"/>
                    <a:pt x="4584" y="4134"/>
                  </a:cubicBezTo>
                  <a:cubicBezTo>
                    <a:pt x="4589" y="4084"/>
                    <a:pt x="4597" y="4034"/>
                    <a:pt x="4592" y="3984"/>
                  </a:cubicBezTo>
                  <a:cubicBezTo>
                    <a:pt x="4588" y="3931"/>
                    <a:pt x="4567" y="3883"/>
                    <a:pt x="4545" y="3835"/>
                  </a:cubicBezTo>
                  <a:cubicBezTo>
                    <a:pt x="4532" y="3808"/>
                    <a:pt x="4492" y="3829"/>
                    <a:pt x="4503" y="3856"/>
                  </a:cubicBezTo>
                  <a:cubicBezTo>
                    <a:pt x="4523" y="3903"/>
                    <a:pt x="4544" y="3952"/>
                    <a:pt x="4545" y="4005"/>
                  </a:cubicBezTo>
                  <a:cubicBezTo>
                    <a:pt x="4545" y="4024"/>
                    <a:pt x="4544" y="4044"/>
                    <a:pt x="4543" y="4064"/>
                  </a:cubicBezTo>
                  <a:cubicBezTo>
                    <a:pt x="4538" y="4054"/>
                    <a:pt x="4533" y="4045"/>
                    <a:pt x="4529" y="4036"/>
                  </a:cubicBezTo>
                  <a:cubicBezTo>
                    <a:pt x="4519" y="4010"/>
                    <a:pt x="4536" y="3956"/>
                    <a:pt x="4499" y="3946"/>
                  </a:cubicBezTo>
                  <a:cubicBezTo>
                    <a:pt x="4495" y="3945"/>
                    <a:pt x="4491" y="3946"/>
                    <a:pt x="4489" y="3950"/>
                  </a:cubicBezTo>
                  <a:cubicBezTo>
                    <a:pt x="4492" y="3944"/>
                    <a:pt x="4488" y="3952"/>
                    <a:pt x="4488" y="3952"/>
                  </a:cubicBezTo>
                  <a:cubicBezTo>
                    <a:pt x="4486" y="3956"/>
                    <a:pt x="4485" y="3958"/>
                    <a:pt x="4484" y="3962"/>
                  </a:cubicBezTo>
                  <a:cubicBezTo>
                    <a:pt x="4482" y="3971"/>
                    <a:pt x="4481" y="3979"/>
                    <a:pt x="4480" y="3988"/>
                  </a:cubicBezTo>
                  <a:cubicBezTo>
                    <a:pt x="4478" y="4007"/>
                    <a:pt x="4476" y="4028"/>
                    <a:pt x="4481" y="4046"/>
                  </a:cubicBezTo>
                  <a:cubicBezTo>
                    <a:pt x="4486" y="4069"/>
                    <a:pt x="4499" y="4090"/>
                    <a:pt x="4508" y="4112"/>
                  </a:cubicBezTo>
                  <a:cubicBezTo>
                    <a:pt x="4516" y="4129"/>
                    <a:pt x="4522" y="4149"/>
                    <a:pt x="4531" y="4167"/>
                  </a:cubicBezTo>
                  <a:cubicBezTo>
                    <a:pt x="4531" y="4169"/>
                    <a:pt x="4531" y="4172"/>
                    <a:pt x="4530" y="4174"/>
                  </a:cubicBezTo>
                  <a:cubicBezTo>
                    <a:pt x="4529" y="4186"/>
                    <a:pt x="4528" y="4198"/>
                    <a:pt x="4526" y="4208"/>
                  </a:cubicBezTo>
                  <a:cubicBezTo>
                    <a:pt x="4517" y="4198"/>
                    <a:pt x="4508" y="4187"/>
                    <a:pt x="4500" y="4176"/>
                  </a:cubicBezTo>
                  <a:cubicBezTo>
                    <a:pt x="4498" y="4174"/>
                    <a:pt x="4496" y="4171"/>
                    <a:pt x="4494" y="4168"/>
                  </a:cubicBezTo>
                  <a:cubicBezTo>
                    <a:pt x="4496" y="4149"/>
                    <a:pt x="4496" y="4130"/>
                    <a:pt x="4493" y="4110"/>
                  </a:cubicBezTo>
                  <a:cubicBezTo>
                    <a:pt x="4487" y="4061"/>
                    <a:pt x="4464" y="4021"/>
                    <a:pt x="4438" y="3980"/>
                  </a:cubicBezTo>
                  <a:cubicBezTo>
                    <a:pt x="4442" y="3979"/>
                    <a:pt x="4447" y="3977"/>
                    <a:pt x="4450" y="3972"/>
                  </a:cubicBezTo>
                  <a:cubicBezTo>
                    <a:pt x="4482" y="3928"/>
                    <a:pt x="4472" y="3872"/>
                    <a:pt x="4457" y="3824"/>
                  </a:cubicBezTo>
                  <a:cubicBezTo>
                    <a:pt x="4449" y="3800"/>
                    <a:pt x="4440" y="3775"/>
                    <a:pt x="4438" y="3749"/>
                  </a:cubicBezTo>
                  <a:cubicBezTo>
                    <a:pt x="4437" y="3720"/>
                    <a:pt x="4448" y="3693"/>
                    <a:pt x="4460" y="3668"/>
                  </a:cubicBezTo>
                  <a:cubicBezTo>
                    <a:pt x="4464" y="3659"/>
                    <a:pt x="4458" y="3648"/>
                    <a:pt x="4451" y="3643"/>
                  </a:cubicBezTo>
                  <a:cubicBezTo>
                    <a:pt x="4450" y="3642"/>
                    <a:pt x="4448" y="3641"/>
                    <a:pt x="4447" y="3641"/>
                  </a:cubicBezTo>
                  <a:cubicBezTo>
                    <a:pt x="4447" y="3641"/>
                    <a:pt x="4446" y="3640"/>
                    <a:pt x="4446" y="3640"/>
                  </a:cubicBezTo>
                  <a:cubicBezTo>
                    <a:pt x="4434" y="3637"/>
                    <a:pt x="4424" y="3643"/>
                    <a:pt x="4419" y="3654"/>
                  </a:cubicBezTo>
                  <a:cubicBezTo>
                    <a:pt x="4407" y="3679"/>
                    <a:pt x="4396" y="3704"/>
                    <a:pt x="4394" y="3731"/>
                  </a:cubicBezTo>
                  <a:cubicBezTo>
                    <a:pt x="4393" y="3739"/>
                    <a:pt x="4393" y="3746"/>
                    <a:pt x="4394" y="3753"/>
                  </a:cubicBezTo>
                  <a:cubicBezTo>
                    <a:pt x="4382" y="3748"/>
                    <a:pt x="4369" y="3743"/>
                    <a:pt x="4361" y="3733"/>
                  </a:cubicBezTo>
                  <a:cubicBezTo>
                    <a:pt x="4348" y="3714"/>
                    <a:pt x="4357" y="3696"/>
                    <a:pt x="4353" y="3676"/>
                  </a:cubicBezTo>
                  <a:cubicBezTo>
                    <a:pt x="4351" y="3668"/>
                    <a:pt x="4340" y="3661"/>
                    <a:pt x="4332" y="3666"/>
                  </a:cubicBezTo>
                  <a:cubicBezTo>
                    <a:pt x="4305" y="3683"/>
                    <a:pt x="4309" y="3724"/>
                    <a:pt x="4323" y="3748"/>
                  </a:cubicBezTo>
                  <a:cubicBezTo>
                    <a:pt x="4333" y="3764"/>
                    <a:pt x="4347" y="3775"/>
                    <a:pt x="4363" y="3783"/>
                  </a:cubicBezTo>
                  <a:cubicBezTo>
                    <a:pt x="4375" y="3789"/>
                    <a:pt x="4388" y="3796"/>
                    <a:pt x="4401" y="3796"/>
                  </a:cubicBezTo>
                  <a:cubicBezTo>
                    <a:pt x="4402" y="3799"/>
                    <a:pt x="4403" y="3801"/>
                    <a:pt x="4404" y="3804"/>
                  </a:cubicBezTo>
                  <a:cubicBezTo>
                    <a:pt x="4416" y="3847"/>
                    <a:pt x="4441" y="3901"/>
                    <a:pt x="4415" y="3943"/>
                  </a:cubicBezTo>
                  <a:cubicBezTo>
                    <a:pt x="4407" y="3927"/>
                    <a:pt x="4400" y="3911"/>
                    <a:pt x="4396" y="3894"/>
                  </a:cubicBezTo>
                  <a:cubicBezTo>
                    <a:pt x="4391" y="3872"/>
                    <a:pt x="4395" y="3840"/>
                    <a:pt x="4380" y="3823"/>
                  </a:cubicBezTo>
                  <a:cubicBezTo>
                    <a:pt x="4376" y="3817"/>
                    <a:pt x="4367" y="3817"/>
                    <a:pt x="4361" y="3821"/>
                  </a:cubicBezTo>
                  <a:cubicBezTo>
                    <a:pt x="4344" y="3836"/>
                    <a:pt x="4347" y="3865"/>
                    <a:pt x="4349" y="3884"/>
                  </a:cubicBezTo>
                  <a:cubicBezTo>
                    <a:pt x="4351" y="3908"/>
                    <a:pt x="4358" y="3930"/>
                    <a:pt x="4368" y="3952"/>
                  </a:cubicBezTo>
                  <a:cubicBezTo>
                    <a:pt x="4381" y="3981"/>
                    <a:pt x="4401" y="4007"/>
                    <a:pt x="4417" y="4034"/>
                  </a:cubicBezTo>
                  <a:cubicBezTo>
                    <a:pt x="4416" y="4033"/>
                    <a:pt x="4415" y="4032"/>
                    <a:pt x="4413" y="4032"/>
                  </a:cubicBezTo>
                  <a:cubicBezTo>
                    <a:pt x="4411" y="4031"/>
                    <a:pt x="4410" y="4031"/>
                    <a:pt x="4408" y="4033"/>
                  </a:cubicBezTo>
                  <a:cubicBezTo>
                    <a:pt x="4399" y="4045"/>
                    <a:pt x="4397" y="4060"/>
                    <a:pt x="4400" y="4076"/>
                  </a:cubicBezTo>
                  <a:cubicBezTo>
                    <a:pt x="4388" y="4063"/>
                    <a:pt x="4378" y="4048"/>
                    <a:pt x="4374" y="4029"/>
                  </a:cubicBezTo>
                  <a:cubicBezTo>
                    <a:pt x="4372" y="4016"/>
                    <a:pt x="4361" y="4011"/>
                    <a:pt x="4351" y="4011"/>
                  </a:cubicBezTo>
                  <a:cubicBezTo>
                    <a:pt x="4350" y="4011"/>
                    <a:pt x="4349" y="4011"/>
                    <a:pt x="4348" y="4010"/>
                  </a:cubicBezTo>
                  <a:cubicBezTo>
                    <a:pt x="4342" y="4009"/>
                    <a:pt x="4337" y="4010"/>
                    <a:pt x="4331" y="4011"/>
                  </a:cubicBezTo>
                  <a:cubicBezTo>
                    <a:pt x="4330" y="4006"/>
                    <a:pt x="4327" y="4002"/>
                    <a:pt x="4324" y="3997"/>
                  </a:cubicBezTo>
                  <a:cubicBezTo>
                    <a:pt x="4332" y="3980"/>
                    <a:pt x="4336" y="3962"/>
                    <a:pt x="4334" y="3942"/>
                  </a:cubicBezTo>
                  <a:cubicBezTo>
                    <a:pt x="4332" y="3915"/>
                    <a:pt x="4322" y="3890"/>
                    <a:pt x="4304" y="3871"/>
                  </a:cubicBezTo>
                  <a:cubicBezTo>
                    <a:pt x="4300" y="3863"/>
                    <a:pt x="4295" y="3860"/>
                    <a:pt x="4289" y="3857"/>
                  </a:cubicBezTo>
                  <a:cubicBezTo>
                    <a:pt x="4286" y="3855"/>
                    <a:pt x="4284" y="3852"/>
                    <a:pt x="4281" y="3850"/>
                  </a:cubicBezTo>
                  <a:cubicBezTo>
                    <a:pt x="4279" y="3849"/>
                    <a:pt x="4276" y="3848"/>
                    <a:pt x="4274" y="3847"/>
                  </a:cubicBezTo>
                  <a:cubicBezTo>
                    <a:pt x="4273" y="3847"/>
                    <a:pt x="4273" y="3846"/>
                    <a:pt x="4273" y="3846"/>
                  </a:cubicBezTo>
                  <a:cubicBezTo>
                    <a:pt x="4271" y="3844"/>
                    <a:pt x="4263" y="3825"/>
                    <a:pt x="4260" y="3820"/>
                  </a:cubicBezTo>
                  <a:cubicBezTo>
                    <a:pt x="4259" y="3819"/>
                    <a:pt x="4259" y="3819"/>
                    <a:pt x="4259" y="3818"/>
                  </a:cubicBezTo>
                  <a:cubicBezTo>
                    <a:pt x="4261" y="3817"/>
                    <a:pt x="4263" y="3815"/>
                    <a:pt x="4267" y="3812"/>
                  </a:cubicBezTo>
                  <a:cubicBezTo>
                    <a:pt x="4285" y="3797"/>
                    <a:pt x="4280" y="3779"/>
                    <a:pt x="4267" y="3768"/>
                  </a:cubicBezTo>
                  <a:cubicBezTo>
                    <a:pt x="4283" y="3757"/>
                    <a:pt x="4295" y="3742"/>
                    <a:pt x="4302" y="3724"/>
                  </a:cubicBezTo>
                  <a:cubicBezTo>
                    <a:pt x="4309" y="3707"/>
                    <a:pt x="4287" y="3695"/>
                    <a:pt x="4275" y="3709"/>
                  </a:cubicBezTo>
                  <a:cubicBezTo>
                    <a:pt x="4262" y="3724"/>
                    <a:pt x="4250" y="3736"/>
                    <a:pt x="4232" y="3745"/>
                  </a:cubicBezTo>
                  <a:cubicBezTo>
                    <a:pt x="4232" y="3734"/>
                    <a:pt x="4235" y="3724"/>
                    <a:pt x="4244" y="3718"/>
                  </a:cubicBezTo>
                  <a:cubicBezTo>
                    <a:pt x="4261" y="3708"/>
                    <a:pt x="4243" y="3686"/>
                    <a:pt x="4227" y="3691"/>
                  </a:cubicBezTo>
                  <a:cubicBezTo>
                    <a:pt x="4204" y="3698"/>
                    <a:pt x="4195" y="3721"/>
                    <a:pt x="4195" y="3743"/>
                  </a:cubicBezTo>
                  <a:cubicBezTo>
                    <a:pt x="4194" y="3748"/>
                    <a:pt x="4195" y="3753"/>
                    <a:pt x="4195" y="3758"/>
                  </a:cubicBezTo>
                  <a:cubicBezTo>
                    <a:pt x="4188" y="3761"/>
                    <a:pt x="4180" y="3764"/>
                    <a:pt x="4174" y="3768"/>
                  </a:cubicBezTo>
                  <a:cubicBezTo>
                    <a:pt x="4171" y="3765"/>
                    <a:pt x="4168" y="3762"/>
                    <a:pt x="4164" y="3760"/>
                  </a:cubicBezTo>
                  <a:cubicBezTo>
                    <a:pt x="4163" y="3759"/>
                    <a:pt x="4162" y="3759"/>
                    <a:pt x="4160" y="3758"/>
                  </a:cubicBezTo>
                  <a:cubicBezTo>
                    <a:pt x="4161" y="3757"/>
                    <a:pt x="4163" y="3756"/>
                    <a:pt x="4164" y="3755"/>
                  </a:cubicBezTo>
                  <a:cubicBezTo>
                    <a:pt x="4188" y="3739"/>
                    <a:pt x="4205" y="3713"/>
                    <a:pt x="4192" y="3686"/>
                  </a:cubicBezTo>
                  <a:cubicBezTo>
                    <a:pt x="4192" y="3685"/>
                    <a:pt x="4191" y="3685"/>
                    <a:pt x="4191" y="3684"/>
                  </a:cubicBezTo>
                  <a:cubicBezTo>
                    <a:pt x="4192" y="3681"/>
                    <a:pt x="4194" y="3678"/>
                    <a:pt x="4195" y="3675"/>
                  </a:cubicBezTo>
                  <a:cubicBezTo>
                    <a:pt x="4197" y="3667"/>
                    <a:pt x="4195" y="3661"/>
                    <a:pt x="4190" y="3656"/>
                  </a:cubicBezTo>
                  <a:cubicBezTo>
                    <a:pt x="4184" y="3651"/>
                    <a:pt x="4184" y="3651"/>
                    <a:pt x="4184" y="3651"/>
                  </a:cubicBezTo>
                  <a:cubicBezTo>
                    <a:pt x="4182" y="3649"/>
                    <a:pt x="4180" y="3650"/>
                    <a:pt x="4178" y="3651"/>
                  </a:cubicBezTo>
                  <a:cubicBezTo>
                    <a:pt x="4168" y="3658"/>
                    <a:pt x="4159" y="3667"/>
                    <a:pt x="4150" y="3675"/>
                  </a:cubicBezTo>
                  <a:cubicBezTo>
                    <a:pt x="4151" y="3664"/>
                    <a:pt x="4150" y="3652"/>
                    <a:pt x="4147" y="3640"/>
                  </a:cubicBezTo>
                  <a:cubicBezTo>
                    <a:pt x="4141" y="3619"/>
                    <a:pt x="4108" y="3622"/>
                    <a:pt x="4112" y="3645"/>
                  </a:cubicBezTo>
                  <a:cubicBezTo>
                    <a:pt x="4115" y="3664"/>
                    <a:pt x="4113" y="3684"/>
                    <a:pt x="4104" y="3702"/>
                  </a:cubicBezTo>
                  <a:cubicBezTo>
                    <a:pt x="4095" y="3689"/>
                    <a:pt x="4089" y="3674"/>
                    <a:pt x="4093" y="3656"/>
                  </a:cubicBezTo>
                  <a:cubicBezTo>
                    <a:pt x="4096" y="3638"/>
                    <a:pt x="4107" y="3625"/>
                    <a:pt x="4115" y="3609"/>
                  </a:cubicBezTo>
                  <a:cubicBezTo>
                    <a:pt x="4118" y="3603"/>
                    <a:pt x="4112" y="3596"/>
                    <a:pt x="4106" y="3597"/>
                  </a:cubicBezTo>
                  <a:cubicBezTo>
                    <a:pt x="4092" y="3599"/>
                    <a:pt x="4082" y="3605"/>
                    <a:pt x="4074" y="3613"/>
                  </a:cubicBezTo>
                  <a:cubicBezTo>
                    <a:pt x="4074" y="3609"/>
                    <a:pt x="4074" y="3606"/>
                    <a:pt x="4074" y="3602"/>
                  </a:cubicBezTo>
                  <a:cubicBezTo>
                    <a:pt x="4073" y="3583"/>
                    <a:pt x="4044" y="3584"/>
                    <a:pt x="4041" y="3602"/>
                  </a:cubicBezTo>
                  <a:cubicBezTo>
                    <a:pt x="4039" y="3616"/>
                    <a:pt x="4038" y="3630"/>
                    <a:pt x="4039" y="3645"/>
                  </a:cubicBezTo>
                  <a:cubicBezTo>
                    <a:pt x="4025" y="3625"/>
                    <a:pt x="4015" y="3604"/>
                    <a:pt x="4023" y="3577"/>
                  </a:cubicBezTo>
                  <a:cubicBezTo>
                    <a:pt x="4028" y="3563"/>
                    <a:pt x="4008" y="3549"/>
                    <a:pt x="3998" y="3563"/>
                  </a:cubicBezTo>
                  <a:cubicBezTo>
                    <a:pt x="3992" y="3571"/>
                    <a:pt x="3989" y="3580"/>
                    <a:pt x="3987" y="3588"/>
                  </a:cubicBezTo>
                  <a:cubicBezTo>
                    <a:pt x="3979" y="3572"/>
                    <a:pt x="3966" y="3557"/>
                    <a:pt x="3948" y="3574"/>
                  </a:cubicBezTo>
                  <a:cubicBezTo>
                    <a:pt x="3944" y="3578"/>
                    <a:pt x="3942" y="3583"/>
                    <a:pt x="3944" y="3589"/>
                  </a:cubicBezTo>
                  <a:cubicBezTo>
                    <a:pt x="3946" y="3593"/>
                    <a:pt x="3948" y="3595"/>
                    <a:pt x="3952" y="3596"/>
                  </a:cubicBezTo>
                  <a:cubicBezTo>
                    <a:pt x="3958" y="3597"/>
                    <a:pt x="3961" y="3621"/>
                    <a:pt x="3963" y="3630"/>
                  </a:cubicBezTo>
                  <a:cubicBezTo>
                    <a:pt x="3952" y="3618"/>
                    <a:pt x="3939" y="3609"/>
                    <a:pt x="3921" y="3606"/>
                  </a:cubicBezTo>
                  <a:cubicBezTo>
                    <a:pt x="3907" y="3603"/>
                    <a:pt x="3897" y="3625"/>
                    <a:pt x="3910" y="3633"/>
                  </a:cubicBezTo>
                  <a:cubicBezTo>
                    <a:pt x="3916" y="3637"/>
                    <a:pt x="3921" y="3641"/>
                    <a:pt x="3926" y="3645"/>
                  </a:cubicBezTo>
                  <a:cubicBezTo>
                    <a:pt x="3922" y="3646"/>
                    <a:pt x="3918" y="3647"/>
                    <a:pt x="3914" y="3650"/>
                  </a:cubicBezTo>
                  <a:cubicBezTo>
                    <a:pt x="3908" y="3653"/>
                    <a:pt x="3904" y="3658"/>
                    <a:pt x="3899" y="3661"/>
                  </a:cubicBezTo>
                  <a:cubicBezTo>
                    <a:pt x="3879" y="3671"/>
                    <a:pt x="3869" y="3655"/>
                    <a:pt x="3870" y="3638"/>
                  </a:cubicBezTo>
                  <a:cubicBezTo>
                    <a:pt x="3878" y="3632"/>
                    <a:pt x="3879" y="3616"/>
                    <a:pt x="3866" y="3615"/>
                  </a:cubicBezTo>
                  <a:cubicBezTo>
                    <a:pt x="3863" y="3615"/>
                    <a:pt x="3860" y="3615"/>
                    <a:pt x="3858" y="3614"/>
                  </a:cubicBezTo>
                  <a:cubicBezTo>
                    <a:pt x="3852" y="3614"/>
                    <a:pt x="3847" y="3616"/>
                    <a:pt x="3844" y="3620"/>
                  </a:cubicBezTo>
                  <a:cubicBezTo>
                    <a:pt x="3813" y="3618"/>
                    <a:pt x="3792" y="3638"/>
                    <a:pt x="3796" y="3672"/>
                  </a:cubicBezTo>
                  <a:cubicBezTo>
                    <a:pt x="3797" y="3681"/>
                    <a:pt x="3807" y="3684"/>
                    <a:pt x="3808" y="3691"/>
                  </a:cubicBezTo>
                  <a:cubicBezTo>
                    <a:pt x="3812" y="3704"/>
                    <a:pt x="3809" y="3715"/>
                    <a:pt x="3806" y="3727"/>
                  </a:cubicBezTo>
                  <a:cubicBezTo>
                    <a:pt x="3805" y="3726"/>
                    <a:pt x="3803" y="3725"/>
                    <a:pt x="3802" y="3724"/>
                  </a:cubicBezTo>
                  <a:cubicBezTo>
                    <a:pt x="3788" y="3698"/>
                    <a:pt x="3771" y="3674"/>
                    <a:pt x="3752" y="3653"/>
                  </a:cubicBezTo>
                  <a:cubicBezTo>
                    <a:pt x="3752" y="3651"/>
                    <a:pt x="3752" y="3649"/>
                    <a:pt x="3753" y="3648"/>
                  </a:cubicBezTo>
                  <a:cubicBezTo>
                    <a:pt x="3790" y="3631"/>
                    <a:pt x="3825" y="3606"/>
                    <a:pt x="3859" y="3583"/>
                  </a:cubicBezTo>
                  <a:cubicBezTo>
                    <a:pt x="3888" y="3586"/>
                    <a:pt x="3919" y="3584"/>
                    <a:pt x="3941" y="3574"/>
                  </a:cubicBezTo>
                  <a:cubicBezTo>
                    <a:pt x="3949" y="3570"/>
                    <a:pt x="3951" y="3559"/>
                    <a:pt x="3943" y="3553"/>
                  </a:cubicBezTo>
                  <a:cubicBezTo>
                    <a:pt x="3935" y="3547"/>
                    <a:pt x="3927" y="3543"/>
                    <a:pt x="3919" y="3540"/>
                  </a:cubicBezTo>
                  <a:cubicBezTo>
                    <a:pt x="3935" y="3537"/>
                    <a:pt x="3954" y="3532"/>
                    <a:pt x="3957" y="3525"/>
                  </a:cubicBezTo>
                  <a:cubicBezTo>
                    <a:pt x="3957" y="3524"/>
                    <a:pt x="3957" y="3524"/>
                    <a:pt x="3957" y="3524"/>
                  </a:cubicBezTo>
                  <a:cubicBezTo>
                    <a:pt x="3959" y="3520"/>
                    <a:pt x="3958" y="3513"/>
                    <a:pt x="3954" y="3511"/>
                  </a:cubicBezTo>
                  <a:cubicBezTo>
                    <a:pt x="3945" y="3506"/>
                    <a:pt x="3936" y="3503"/>
                    <a:pt x="3927" y="3502"/>
                  </a:cubicBezTo>
                  <a:cubicBezTo>
                    <a:pt x="3929" y="3498"/>
                    <a:pt x="3929" y="3493"/>
                    <a:pt x="3927" y="3488"/>
                  </a:cubicBezTo>
                  <a:cubicBezTo>
                    <a:pt x="3954" y="3490"/>
                    <a:pt x="3980" y="3487"/>
                    <a:pt x="3997" y="3466"/>
                  </a:cubicBezTo>
                  <a:cubicBezTo>
                    <a:pt x="4001" y="3461"/>
                    <a:pt x="4000" y="3452"/>
                    <a:pt x="3994" y="3448"/>
                  </a:cubicBezTo>
                  <a:cubicBezTo>
                    <a:pt x="3977" y="3437"/>
                    <a:pt x="3953" y="3433"/>
                    <a:pt x="3929" y="3432"/>
                  </a:cubicBezTo>
                  <a:cubicBezTo>
                    <a:pt x="3943" y="3422"/>
                    <a:pt x="3956" y="3409"/>
                    <a:pt x="3963" y="3393"/>
                  </a:cubicBezTo>
                  <a:cubicBezTo>
                    <a:pt x="3967" y="3385"/>
                    <a:pt x="3959" y="3376"/>
                    <a:pt x="3951" y="3378"/>
                  </a:cubicBezTo>
                  <a:cubicBezTo>
                    <a:pt x="3927" y="3381"/>
                    <a:pt x="3906" y="3392"/>
                    <a:pt x="3884" y="3401"/>
                  </a:cubicBezTo>
                  <a:cubicBezTo>
                    <a:pt x="3886" y="3396"/>
                    <a:pt x="3887" y="3390"/>
                    <a:pt x="3886" y="3384"/>
                  </a:cubicBezTo>
                  <a:cubicBezTo>
                    <a:pt x="3885" y="3381"/>
                    <a:pt x="3883" y="3378"/>
                    <a:pt x="3880" y="3377"/>
                  </a:cubicBezTo>
                  <a:cubicBezTo>
                    <a:pt x="3866" y="3373"/>
                    <a:pt x="3853" y="3378"/>
                    <a:pt x="3841" y="3385"/>
                  </a:cubicBezTo>
                  <a:cubicBezTo>
                    <a:pt x="3851" y="3374"/>
                    <a:pt x="3865" y="3358"/>
                    <a:pt x="3857" y="3347"/>
                  </a:cubicBezTo>
                  <a:cubicBezTo>
                    <a:pt x="3854" y="3343"/>
                    <a:pt x="3851" y="3340"/>
                    <a:pt x="3848" y="3339"/>
                  </a:cubicBezTo>
                  <a:cubicBezTo>
                    <a:pt x="3857" y="3332"/>
                    <a:pt x="3864" y="3325"/>
                    <a:pt x="3868" y="3315"/>
                  </a:cubicBezTo>
                  <a:cubicBezTo>
                    <a:pt x="3871" y="3309"/>
                    <a:pt x="3868" y="3301"/>
                    <a:pt x="3861" y="3298"/>
                  </a:cubicBezTo>
                  <a:cubicBezTo>
                    <a:pt x="3853" y="3295"/>
                    <a:pt x="3844" y="3294"/>
                    <a:pt x="3835" y="3295"/>
                  </a:cubicBezTo>
                  <a:cubicBezTo>
                    <a:pt x="3846" y="3281"/>
                    <a:pt x="3858" y="3267"/>
                    <a:pt x="3855" y="3249"/>
                  </a:cubicBezTo>
                  <a:cubicBezTo>
                    <a:pt x="3854" y="3243"/>
                    <a:pt x="3850" y="3240"/>
                    <a:pt x="3845" y="3239"/>
                  </a:cubicBezTo>
                  <a:cubicBezTo>
                    <a:pt x="3830" y="3236"/>
                    <a:pt x="3815" y="3244"/>
                    <a:pt x="3803" y="3256"/>
                  </a:cubicBezTo>
                  <a:cubicBezTo>
                    <a:pt x="3803" y="3247"/>
                    <a:pt x="3803" y="3238"/>
                    <a:pt x="3802" y="3229"/>
                  </a:cubicBezTo>
                  <a:cubicBezTo>
                    <a:pt x="3800" y="3211"/>
                    <a:pt x="3774" y="3208"/>
                    <a:pt x="3767" y="3225"/>
                  </a:cubicBezTo>
                  <a:cubicBezTo>
                    <a:pt x="3757" y="3247"/>
                    <a:pt x="3752" y="3270"/>
                    <a:pt x="3745" y="3292"/>
                  </a:cubicBezTo>
                  <a:cubicBezTo>
                    <a:pt x="3740" y="3285"/>
                    <a:pt x="3734" y="3280"/>
                    <a:pt x="3726" y="3276"/>
                  </a:cubicBezTo>
                  <a:cubicBezTo>
                    <a:pt x="3723" y="3275"/>
                    <a:pt x="3718" y="3275"/>
                    <a:pt x="3715" y="3277"/>
                  </a:cubicBezTo>
                  <a:cubicBezTo>
                    <a:pt x="3714" y="3270"/>
                    <a:pt x="3712" y="3263"/>
                    <a:pt x="3711" y="3256"/>
                  </a:cubicBezTo>
                  <a:cubicBezTo>
                    <a:pt x="3705" y="3231"/>
                    <a:pt x="3667" y="3228"/>
                    <a:pt x="3663" y="3256"/>
                  </a:cubicBezTo>
                  <a:cubicBezTo>
                    <a:pt x="3663" y="3262"/>
                    <a:pt x="3662" y="3268"/>
                    <a:pt x="3662" y="3274"/>
                  </a:cubicBezTo>
                  <a:cubicBezTo>
                    <a:pt x="3661" y="3275"/>
                    <a:pt x="3660" y="3276"/>
                    <a:pt x="3659" y="3277"/>
                  </a:cubicBezTo>
                  <a:cubicBezTo>
                    <a:pt x="3645" y="3301"/>
                    <a:pt x="3624" y="3316"/>
                    <a:pt x="3612" y="3338"/>
                  </a:cubicBezTo>
                  <a:cubicBezTo>
                    <a:pt x="3613" y="3325"/>
                    <a:pt x="3616" y="3310"/>
                    <a:pt x="3613" y="3298"/>
                  </a:cubicBezTo>
                  <a:cubicBezTo>
                    <a:pt x="3611" y="3289"/>
                    <a:pt x="3604" y="3284"/>
                    <a:pt x="3596" y="3285"/>
                  </a:cubicBezTo>
                  <a:cubicBezTo>
                    <a:pt x="3609" y="3268"/>
                    <a:pt x="3617" y="3251"/>
                    <a:pt x="3611" y="3229"/>
                  </a:cubicBezTo>
                  <a:cubicBezTo>
                    <a:pt x="3607" y="3216"/>
                    <a:pt x="3592" y="3217"/>
                    <a:pt x="3583" y="3223"/>
                  </a:cubicBezTo>
                  <a:cubicBezTo>
                    <a:pt x="3588" y="3214"/>
                    <a:pt x="3591" y="3204"/>
                    <a:pt x="3594" y="3194"/>
                  </a:cubicBezTo>
                  <a:cubicBezTo>
                    <a:pt x="3597" y="3186"/>
                    <a:pt x="3596" y="3174"/>
                    <a:pt x="3587" y="3169"/>
                  </a:cubicBezTo>
                  <a:cubicBezTo>
                    <a:pt x="3586" y="3168"/>
                    <a:pt x="3584" y="3167"/>
                    <a:pt x="3583" y="3167"/>
                  </a:cubicBezTo>
                  <a:cubicBezTo>
                    <a:pt x="3568" y="3159"/>
                    <a:pt x="3551" y="3181"/>
                    <a:pt x="3537" y="3205"/>
                  </a:cubicBezTo>
                  <a:cubicBezTo>
                    <a:pt x="3537" y="3203"/>
                    <a:pt x="3536" y="3200"/>
                    <a:pt x="3536" y="3198"/>
                  </a:cubicBezTo>
                  <a:cubicBezTo>
                    <a:pt x="3531" y="3162"/>
                    <a:pt x="3544" y="3103"/>
                    <a:pt x="3500" y="3090"/>
                  </a:cubicBezTo>
                  <a:cubicBezTo>
                    <a:pt x="3489" y="3088"/>
                    <a:pt x="3479" y="3093"/>
                    <a:pt x="3477" y="3103"/>
                  </a:cubicBezTo>
                  <a:cubicBezTo>
                    <a:pt x="3461" y="3082"/>
                    <a:pt x="3444" y="3064"/>
                    <a:pt x="3425" y="3058"/>
                  </a:cubicBezTo>
                  <a:cubicBezTo>
                    <a:pt x="3424" y="3057"/>
                    <a:pt x="3423" y="3057"/>
                    <a:pt x="3423" y="3057"/>
                  </a:cubicBezTo>
                  <a:cubicBezTo>
                    <a:pt x="3428" y="3011"/>
                    <a:pt x="3434" y="2965"/>
                    <a:pt x="3440" y="2918"/>
                  </a:cubicBezTo>
                  <a:cubicBezTo>
                    <a:pt x="3493" y="2921"/>
                    <a:pt x="3546" y="2921"/>
                    <a:pt x="3597" y="2932"/>
                  </a:cubicBezTo>
                  <a:cubicBezTo>
                    <a:pt x="3622" y="2963"/>
                    <a:pt x="3634" y="3002"/>
                    <a:pt x="3659" y="3033"/>
                  </a:cubicBezTo>
                  <a:cubicBezTo>
                    <a:pt x="3690" y="3071"/>
                    <a:pt x="3731" y="3100"/>
                    <a:pt x="3776" y="3116"/>
                  </a:cubicBezTo>
                  <a:cubicBezTo>
                    <a:pt x="3824" y="3133"/>
                    <a:pt x="3875" y="3135"/>
                    <a:pt x="3924" y="3132"/>
                  </a:cubicBezTo>
                  <a:cubicBezTo>
                    <a:pt x="3968" y="3130"/>
                    <a:pt x="4030" y="3128"/>
                    <a:pt x="4064" y="3096"/>
                  </a:cubicBezTo>
                  <a:cubicBezTo>
                    <a:pt x="4071" y="3090"/>
                    <a:pt x="4070" y="3081"/>
                    <a:pt x="4063" y="3075"/>
                  </a:cubicBezTo>
                  <a:cubicBezTo>
                    <a:pt x="4026" y="3047"/>
                    <a:pt x="3968" y="3052"/>
                    <a:pt x="3924" y="3051"/>
                  </a:cubicBezTo>
                  <a:cubicBezTo>
                    <a:pt x="3874" y="3049"/>
                    <a:pt x="3826" y="3045"/>
                    <a:pt x="3782" y="3019"/>
                  </a:cubicBezTo>
                  <a:cubicBezTo>
                    <a:pt x="3781" y="3018"/>
                    <a:pt x="3780" y="3017"/>
                    <a:pt x="3779" y="3017"/>
                  </a:cubicBezTo>
                  <a:cubicBezTo>
                    <a:pt x="3816" y="3027"/>
                    <a:pt x="3856" y="3028"/>
                    <a:pt x="3894" y="3023"/>
                  </a:cubicBezTo>
                  <a:cubicBezTo>
                    <a:pt x="3942" y="3017"/>
                    <a:pt x="3989" y="2998"/>
                    <a:pt x="4029" y="2972"/>
                  </a:cubicBezTo>
                  <a:cubicBezTo>
                    <a:pt x="4062" y="2952"/>
                    <a:pt x="4112" y="2921"/>
                    <a:pt x="4121" y="2880"/>
                  </a:cubicBezTo>
                  <a:cubicBezTo>
                    <a:pt x="4122" y="2874"/>
                    <a:pt x="4119" y="2870"/>
                    <a:pt x="4113" y="2869"/>
                  </a:cubicBezTo>
                  <a:cubicBezTo>
                    <a:pt x="4074" y="2862"/>
                    <a:pt x="4031" y="2891"/>
                    <a:pt x="3996" y="2905"/>
                  </a:cubicBezTo>
                  <a:cubicBezTo>
                    <a:pt x="3952" y="2924"/>
                    <a:pt x="3906" y="2941"/>
                    <a:pt x="3857" y="2942"/>
                  </a:cubicBezTo>
                  <a:cubicBezTo>
                    <a:pt x="3805" y="2942"/>
                    <a:pt x="3770" y="2919"/>
                    <a:pt x="3727" y="2894"/>
                  </a:cubicBezTo>
                  <a:cubicBezTo>
                    <a:pt x="3716" y="2887"/>
                    <a:pt x="3704" y="2881"/>
                    <a:pt x="3692" y="2876"/>
                  </a:cubicBezTo>
                  <a:cubicBezTo>
                    <a:pt x="3736" y="2879"/>
                    <a:pt x="3780" y="2882"/>
                    <a:pt x="3823" y="2872"/>
                  </a:cubicBezTo>
                  <a:cubicBezTo>
                    <a:pt x="3865" y="2863"/>
                    <a:pt x="3903" y="2842"/>
                    <a:pt x="3938" y="2817"/>
                  </a:cubicBezTo>
                  <a:cubicBezTo>
                    <a:pt x="3946" y="2812"/>
                    <a:pt x="3953" y="2806"/>
                    <a:pt x="3961" y="2800"/>
                  </a:cubicBezTo>
                  <a:cubicBezTo>
                    <a:pt x="3962" y="2803"/>
                    <a:pt x="3964" y="2805"/>
                    <a:pt x="3967" y="2806"/>
                  </a:cubicBezTo>
                  <a:cubicBezTo>
                    <a:pt x="4002" y="2832"/>
                    <a:pt x="4064" y="2833"/>
                    <a:pt x="4103" y="2815"/>
                  </a:cubicBezTo>
                  <a:cubicBezTo>
                    <a:pt x="4141" y="2797"/>
                    <a:pt x="4178" y="2758"/>
                    <a:pt x="4186" y="2715"/>
                  </a:cubicBezTo>
                  <a:cubicBezTo>
                    <a:pt x="4189" y="2698"/>
                    <a:pt x="4169" y="2683"/>
                    <a:pt x="4153" y="2687"/>
                  </a:cubicBezTo>
                  <a:cubicBezTo>
                    <a:pt x="4118" y="2696"/>
                    <a:pt x="4100" y="2732"/>
                    <a:pt x="4067" y="2741"/>
                  </a:cubicBezTo>
                  <a:cubicBezTo>
                    <a:pt x="4056" y="2744"/>
                    <a:pt x="4043" y="2743"/>
                    <a:pt x="4031" y="2741"/>
                  </a:cubicBezTo>
                  <a:cubicBezTo>
                    <a:pt x="4032" y="2740"/>
                    <a:pt x="4034" y="2739"/>
                    <a:pt x="4035" y="2738"/>
                  </a:cubicBezTo>
                  <a:cubicBezTo>
                    <a:pt x="4050" y="2725"/>
                    <a:pt x="4065" y="2712"/>
                    <a:pt x="4082" y="2701"/>
                  </a:cubicBezTo>
                  <a:cubicBezTo>
                    <a:pt x="4100" y="2688"/>
                    <a:pt x="4122" y="2680"/>
                    <a:pt x="4134" y="2660"/>
                  </a:cubicBezTo>
                  <a:cubicBezTo>
                    <a:pt x="4144" y="2643"/>
                    <a:pt x="4139" y="2616"/>
                    <a:pt x="4117" y="2610"/>
                  </a:cubicBezTo>
                  <a:cubicBezTo>
                    <a:pt x="4074" y="2600"/>
                    <a:pt x="4032" y="2633"/>
                    <a:pt x="3999" y="2657"/>
                  </a:cubicBezTo>
                  <a:cubicBezTo>
                    <a:pt x="3966" y="2681"/>
                    <a:pt x="3937" y="2709"/>
                    <a:pt x="3906" y="2735"/>
                  </a:cubicBezTo>
                  <a:cubicBezTo>
                    <a:pt x="3873" y="2761"/>
                    <a:pt x="3838" y="2783"/>
                    <a:pt x="3796" y="2791"/>
                  </a:cubicBezTo>
                  <a:cubicBezTo>
                    <a:pt x="3748" y="2800"/>
                    <a:pt x="3698" y="2791"/>
                    <a:pt x="3650" y="2789"/>
                  </a:cubicBezTo>
                  <a:cubicBezTo>
                    <a:pt x="3616" y="2788"/>
                    <a:pt x="3583" y="2791"/>
                    <a:pt x="3549" y="2793"/>
                  </a:cubicBezTo>
                  <a:cubicBezTo>
                    <a:pt x="3627" y="2782"/>
                    <a:pt x="3707" y="2773"/>
                    <a:pt x="3782" y="2747"/>
                  </a:cubicBezTo>
                  <a:cubicBezTo>
                    <a:pt x="3861" y="2719"/>
                    <a:pt x="3927" y="2668"/>
                    <a:pt x="3991" y="2616"/>
                  </a:cubicBezTo>
                  <a:cubicBezTo>
                    <a:pt x="4027" y="2586"/>
                    <a:pt x="3980" y="2533"/>
                    <a:pt x="3943" y="2561"/>
                  </a:cubicBezTo>
                  <a:cubicBezTo>
                    <a:pt x="3878" y="2610"/>
                    <a:pt x="3812" y="2661"/>
                    <a:pt x="3731" y="2683"/>
                  </a:cubicBezTo>
                  <a:cubicBezTo>
                    <a:pt x="3702" y="2692"/>
                    <a:pt x="3671" y="2698"/>
                    <a:pt x="3641" y="2703"/>
                  </a:cubicBezTo>
                  <a:cubicBezTo>
                    <a:pt x="3653" y="2692"/>
                    <a:pt x="3665" y="2681"/>
                    <a:pt x="3678" y="2672"/>
                  </a:cubicBezTo>
                  <a:cubicBezTo>
                    <a:pt x="3713" y="2646"/>
                    <a:pt x="3803" y="2650"/>
                    <a:pt x="3803" y="2590"/>
                  </a:cubicBezTo>
                  <a:cubicBezTo>
                    <a:pt x="3803" y="2584"/>
                    <a:pt x="3800" y="2578"/>
                    <a:pt x="3794" y="2576"/>
                  </a:cubicBezTo>
                  <a:cubicBezTo>
                    <a:pt x="3804" y="2579"/>
                    <a:pt x="3790" y="2575"/>
                    <a:pt x="3790" y="2575"/>
                  </a:cubicBezTo>
                  <a:cubicBezTo>
                    <a:pt x="3784" y="2575"/>
                    <a:pt x="3779" y="2574"/>
                    <a:pt x="3773" y="2574"/>
                  </a:cubicBezTo>
                  <a:cubicBezTo>
                    <a:pt x="3759" y="2574"/>
                    <a:pt x="3745" y="2575"/>
                    <a:pt x="3731" y="2577"/>
                  </a:cubicBezTo>
                  <a:cubicBezTo>
                    <a:pt x="3701" y="2582"/>
                    <a:pt x="3669" y="2587"/>
                    <a:pt x="3642" y="2602"/>
                  </a:cubicBezTo>
                  <a:cubicBezTo>
                    <a:pt x="3610" y="2619"/>
                    <a:pt x="3582" y="2647"/>
                    <a:pt x="3554" y="2670"/>
                  </a:cubicBezTo>
                  <a:cubicBezTo>
                    <a:pt x="3530" y="2689"/>
                    <a:pt x="3501" y="2705"/>
                    <a:pt x="3479" y="2726"/>
                  </a:cubicBezTo>
                  <a:cubicBezTo>
                    <a:pt x="3474" y="2727"/>
                    <a:pt x="3470" y="2728"/>
                    <a:pt x="3466" y="2728"/>
                  </a:cubicBezTo>
                  <a:cubicBezTo>
                    <a:pt x="3465" y="2728"/>
                    <a:pt x="3465" y="2728"/>
                    <a:pt x="3464" y="2728"/>
                  </a:cubicBezTo>
                  <a:cubicBezTo>
                    <a:pt x="3461" y="2722"/>
                    <a:pt x="3454" y="2717"/>
                    <a:pt x="3448" y="2716"/>
                  </a:cubicBezTo>
                  <a:cubicBezTo>
                    <a:pt x="3401" y="2715"/>
                    <a:pt x="3346" y="2720"/>
                    <a:pt x="3298" y="2714"/>
                  </a:cubicBezTo>
                  <a:cubicBezTo>
                    <a:pt x="3330" y="2705"/>
                    <a:pt x="3361" y="2695"/>
                    <a:pt x="3390" y="2679"/>
                  </a:cubicBezTo>
                  <a:cubicBezTo>
                    <a:pt x="3392" y="2678"/>
                    <a:pt x="3393" y="2678"/>
                    <a:pt x="3394" y="2677"/>
                  </a:cubicBezTo>
                  <a:cubicBezTo>
                    <a:pt x="3447" y="2677"/>
                    <a:pt x="3500" y="2666"/>
                    <a:pt x="3549" y="2646"/>
                  </a:cubicBezTo>
                  <a:cubicBezTo>
                    <a:pt x="3622" y="2617"/>
                    <a:pt x="3674" y="2567"/>
                    <a:pt x="3727" y="2511"/>
                  </a:cubicBezTo>
                  <a:cubicBezTo>
                    <a:pt x="3730" y="2517"/>
                    <a:pt x="3736" y="2522"/>
                    <a:pt x="3744" y="2526"/>
                  </a:cubicBezTo>
                  <a:cubicBezTo>
                    <a:pt x="3824" y="2557"/>
                    <a:pt x="3906" y="2520"/>
                    <a:pt x="3973" y="2478"/>
                  </a:cubicBezTo>
                  <a:cubicBezTo>
                    <a:pt x="4008" y="2456"/>
                    <a:pt x="4042" y="2432"/>
                    <a:pt x="4081" y="2420"/>
                  </a:cubicBezTo>
                  <a:cubicBezTo>
                    <a:pt x="4125" y="2407"/>
                    <a:pt x="4170" y="2413"/>
                    <a:pt x="4214" y="2421"/>
                  </a:cubicBezTo>
                  <a:cubicBezTo>
                    <a:pt x="4229" y="2423"/>
                    <a:pt x="4244" y="2411"/>
                    <a:pt x="4249" y="2398"/>
                  </a:cubicBezTo>
                  <a:cubicBezTo>
                    <a:pt x="4250" y="2395"/>
                    <a:pt x="4250" y="2393"/>
                    <a:pt x="4250" y="2390"/>
                  </a:cubicBezTo>
                  <a:cubicBezTo>
                    <a:pt x="4250" y="2390"/>
                    <a:pt x="4250" y="2389"/>
                    <a:pt x="4250" y="2389"/>
                  </a:cubicBezTo>
                  <a:cubicBezTo>
                    <a:pt x="4251" y="2368"/>
                    <a:pt x="4237" y="2356"/>
                    <a:pt x="4218" y="2353"/>
                  </a:cubicBezTo>
                  <a:cubicBezTo>
                    <a:pt x="4176" y="2344"/>
                    <a:pt x="4133" y="2339"/>
                    <a:pt x="4090" y="2346"/>
                  </a:cubicBezTo>
                  <a:cubicBezTo>
                    <a:pt x="4079" y="2348"/>
                    <a:pt x="4068" y="2351"/>
                    <a:pt x="4057" y="2354"/>
                  </a:cubicBezTo>
                  <a:cubicBezTo>
                    <a:pt x="4060" y="2334"/>
                    <a:pt x="4062" y="2312"/>
                    <a:pt x="4076" y="2296"/>
                  </a:cubicBezTo>
                  <a:cubicBezTo>
                    <a:pt x="4098" y="2268"/>
                    <a:pt x="4130" y="2275"/>
                    <a:pt x="4159" y="2261"/>
                  </a:cubicBezTo>
                  <a:cubicBezTo>
                    <a:pt x="4171" y="2255"/>
                    <a:pt x="4177" y="2236"/>
                    <a:pt x="4166" y="2225"/>
                  </a:cubicBezTo>
                  <a:cubicBezTo>
                    <a:pt x="4130" y="2191"/>
                    <a:pt x="4069" y="2213"/>
                    <a:pt x="4037" y="2245"/>
                  </a:cubicBezTo>
                  <a:cubicBezTo>
                    <a:pt x="4017" y="2265"/>
                    <a:pt x="4005" y="2292"/>
                    <a:pt x="3999" y="2320"/>
                  </a:cubicBezTo>
                  <a:cubicBezTo>
                    <a:pt x="3995" y="2340"/>
                    <a:pt x="3989" y="2363"/>
                    <a:pt x="3995" y="2382"/>
                  </a:cubicBezTo>
                  <a:cubicBezTo>
                    <a:pt x="3991" y="2384"/>
                    <a:pt x="3987" y="2387"/>
                    <a:pt x="3983" y="2389"/>
                  </a:cubicBezTo>
                  <a:cubicBezTo>
                    <a:pt x="3922" y="2425"/>
                    <a:pt x="3850" y="2485"/>
                    <a:pt x="3775" y="2462"/>
                  </a:cubicBezTo>
                  <a:cubicBezTo>
                    <a:pt x="3796" y="2443"/>
                    <a:pt x="3818" y="2426"/>
                    <a:pt x="3843" y="2413"/>
                  </a:cubicBezTo>
                  <a:cubicBezTo>
                    <a:pt x="3874" y="2397"/>
                    <a:pt x="3924" y="2390"/>
                    <a:pt x="3945" y="2361"/>
                  </a:cubicBezTo>
                  <a:cubicBezTo>
                    <a:pt x="3952" y="2351"/>
                    <a:pt x="3949" y="2338"/>
                    <a:pt x="3940" y="2332"/>
                  </a:cubicBezTo>
                  <a:cubicBezTo>
                    <a:pt x="3911" y="2311"/>
                    <a:pt x="3868" y="2327"/>
                    <a:pt x="3838" y="2338"/>
                  </a:cubicBezTo>
                  <a:cubicBezTo>
                    <a:pt x="3804" y="2351"/>
                    <a:pt x="3771" y="2369"/>
                    <a:pt x="3743" y="2393"/>
                  </a:cubicBezTo>
                  <a:cubicBezTo>
                    <a:pt x="3680" y="2444"/>
                    <a:pt x="3638" y="2515"/>
                    <a:pt x="3567" y="2556"/>
                  </a:cubicBezTo>
                  <a:cubicBezTo>
                    <a:pt x="3547" y="2568"/>
                    <a:pt x="3525" y="2577"/>
                    <a:pt x="3503" y="2585"/>
                  </a:cubicBezTo>
                  <a:cubicBezTo>
                    <a:pt x="3509" y="2577"/>
                    <a:pt x="3515" y="2570"/>
                    <a:pt x="3520" y="2561"/>
                  </a:cubicBezTo>
                  <a:cubicBezTo>
                    <a:pt x="3550" y="2516"/>
                    <a:pt x="3574" y="2458"/>
                    <a:pt x="3626" y="2433"/>
                  </a:cubicBezTo>
                  <a:cubicBezTo>
                    <a:pt x="3670" y="2413"/>
                    <a:pt x="3637" y="2347"/>
                    <a:pt x="3593" y="2366"/>
                  </a:cubicBezTo>
                  <a:cubicBezTo>
                    <a:pt x="3535" y="2391"/>
                    <a:pt x="3501" y="2443"/>
                    <a:pt x="3469" y="2494"/>
                  </a:cubicBezTo>
                  <a:cubicBezTo>
                    <a:pt x="3438" y="2542"/>
                    <a:pt x="3405" y="2577"/>
                    <a:pt x="3357" y="2602"/>
                  </a:cubicBezTo>
                  <a:cubicBezTo>
                    <a:pt x="3321" y="2598"/>
                    <a:pt x="3285" y="2589"/>
                    <a:pt x="3252" y="2576"/>
                  </a:cubicBezTo>
                  <a:cubicBezTo>
                    <a:pt x="3307" y="2569"/>
                    <a:pt x="3360" y="2553"/>
                    <a:pt x="3406" y="2517"/>
                  </a:cubicBezTo>
                  <a:cubicBezTo>
                    <a:pt x="3465" y="2470"/>
                    <a:pt x="3504" y="2404"/>
                    <a:pt x="3549" y="2345"/>
                  </a:cubicBezTo>
                  <a:cubicBezTo>
                    <a:pt x="3550" y="2344"/>
                    <a:pt x="3552" y="2343"/>
                    <a:pt x="3553" y="2342"/>
                  </a:cubicBezTo>
                  <a:cubicBezTo>
                    <a:pt x="3584" y="2321"/>
                    <a:pt x="3620" y="2338"/>
                    <a:pt x="3653" y="2345"/>
                  </a:cubicBezTo>
                  <a:cubicBezTo>
                    <a:pt x="3684" y="2351"/>
                    <a:pt x="3714" y="2349"/>
                    <a:pt x="3744" y="2339"/>
                  </a:cubicBezTo>
                  <a:cubicBezTo>
                    <a:pt x="3800" y="2320"/>
                    <a:pt x="3844" y="2277"/>
                    <a:pt x="3864" y="2221"/>
                  </a:cubicBezTo>
                  <a:cubicBezTo>
                    <a:pt x="3864" y="2220"/>
                    <a:pt x="3864" y="2219"/>
                    <a:pt x="3865" y="2218"/>
                  </a:cubicBezTo>
                  <a:cubicBezTo>
                    <a:pt x="3884" y="2259"/>
                    <a:pt x="3911" y="2297"/>
                    <a:pt x="3950" y="2330"/>
                  </a:cubicBezTo>
                  <a:cubicBezTo>
                    <a:pt x="3953" y="2333"/>
                    <a:pt x="3958" y="2327"/>
                    <a:pt x="3955" y="2324"/>
                  </a:cubicBezTo>
                  <a:cubicBezTo>
                    <a:pt x="3892" y="2268"/>
                    <a:pt x="3867" y="2190"/>
                    <a:pt x="3851" y="2108"/>
                  </a:cubicBezTo>
                  <a:cubicBezTo>
                    <a:pt x="3853" y="2107"/>
                    <a:pt x="3856" y="2106"/>
                    <a:pt x="3859" y="2105"/>
                  </a:cubicBezTo>
                  <a:cubicBezTo>
                    <a:pt x="3905" y="2089"/>
                    <a:pt x="3938" y="2053"/>
                    <a:pt x="3956" y="2008"/>
                  </a:cubicBezTo>
                  <a:cubicBezTo>
                    <a:pt x="3973" y="1966"/>
                    <a:pt x="3908" y="1945"/>
                    <a:pt x="3889" y="1986"/>
                  </a:cubicBezTo>
                  <a:cubicBezTo>
                    <a:pt x="3880" y="2006"/>
                    <a:pt x="3863" y="2023"/>
                    <a:pt x="3843" y="2034"/>
                  </a:cubicBezTo>
                  <a:cubicBezTo>
                    <a:pt x="3842" y="2034"/>
                    <a:pt x="3840" y="2035"/>
                    <a:pt x="3839" y="2035"/>
                  </a:cubicBezTo>
                  <a:cubicBezTo>
                    <a:pt x="3834" y="2004"/>
                    <a:pt x="3829" y="1973"/>
                    <a:pt x="3823" y="1942"/>
                  </a:cubicBezTo>
                  <a:cubicBezTo>
                    <a:pt x="3823" y="1942"/>
                    <a:pt x="3823" y="1941"/>
                    <a:pt x="3823" y="1941"/>
                  </a:cubicBezTo>
                  <a:cubicBezTo>
                    <a:pt x="3820" y="1927"/>
                    <a:pt x="3817" y="1914"/>
                    <a:pt x="3814" y="1901"/>
                  </a:cubicBezTo>
                  <a:cubicBezTo>
                    <a:pt x="3822" y="1895"/>
                    <a:pt x="3830" y="1889"/>
                    <a:pt x="3838" y="1883"/>
                  </a:cubicBezTo>
                  <a:cubicBezTo>
                    <a:pt x="3875" y="1857"/>
                    <a:pt x="3912" y="1830"/>
                    <a:pt x="3949" y="1803"/>
                  </a:cubicBezTo>
                  <a:cubicBezTo>
                    <a:pt x="4019" y="1919"/>
                    <a:pt x="4103" y="2024"/>
                    <a:pt x="4207" y="2112"/>
                  </a:cubicBezTo>
                  <a:cubicBezTo>
                    <a:pt x="4209" y="2114"/>
                    <a:pt x="4211" y="2111"/>
                    <a:pt x="4210" y="2109"/>
                  </a:cubicBezTo>
                  <a:cubicBezTo>
                    <a:pt x="4122" y="2007"/>
                    <a:pt x="4039" y="1902"/>
                    <a:pt x="3971" y="1787"/>
                  </a:cubicBezTo>
                  <a:cubicBezTo>
                    <a:pt x="4047" y="1731"/>
                    <a:pt x="4122" y="1676"/>
                    <a:pt x="4196" y="1619"/>
                  </a:cubicBezTo>
                  <a:cubicBezTo>
                    <a:pt x="4200" y="1616"/>
                    <a:pt x="4196" y="1610"/>
                    <a:pt x="4192" y="1613"/>
                  </a:cubicBezTo>
                  <a:cubicBezTo>
                    <a:pt x="4114" y="1663"/>
                    <a:pt x="4037" y="1714"/>
                    <a:pt x="3960" y="1766"/>
                  </a:cubicBezTo>
                  <a:cubicBezTo>
                    <a:pt x="3955" y="1757"/>
                    <a:pt x="3950" y="1749"/>
                    <a:pt x="3945" y="1740"/>
                  </a:cubicBezTo>
                  <a:cubicBezTo>
                    <a:pt x="3934" y="1719"/>
                    <a:pt x="3923" y="1698"/>
                    <a:pt x="3913" y="1677"/>
                  </a:cubicBezTo>
                  <a:cubicBezTo>
                    <a:pt x="3931" y="1664"/>
                    <a:pt x="3949" y="1650"/>
                    <a:pt x="3967" y="1638"/>
                  </a:cubicBezTo>
                  <a:cubicBezTo>
                    <a:pt x="4031" y="1594"/>
                    <a:pt x="4095" y="1549"/>
                    <a:pt x="4157" y="1501"/>
                  </a:cubicBezTo>
                  <a:cubicBezTo>
                    <a:pt x="4162" y="1498"/>
                    <a:pt x="4156" y="1490"/>
                    <a:pt x="4151" y="1493"/>
                  </a:cubicBezTo>
                  <a:cubicBezTo>
                    <a:pt x="4087" y="1530"/>
                    <a:pt x="4025" y="1569"/>
                    <a:pt x="3964" y="1610"/>
                  </a:cubicBezTo>
                  <a:cubicBezTo>
                    <a:pt x="3944" y="1623"/>
                    <a:pt x="3923" y="1638"/>
                    <a:pt x="3902" y="1653"/>
                  </a:cubicBezTo>
                  <a:cubicBezTo>
                    <a:pt x="3900" y="1650"/>
                    <a:pt x="3899" y="1646"/>
                    <a:pt x="3897" y="1643"/>
                  </a:cubicBezTo>
                  <a:cubicBezTo>
                    <a:pt x="3922" y="1626"/>
                    <a:pt x="3945" y="1605"/>
                    <a:pt x="3966" y="1585"/>
                  </a:cubicBezTo>
                  <a:cubicBezTo>
                    <a:pt x="4024" y="1531"/>
                    <a:pt x="4076" y="1470"/>
                    <a:pt x="4120" y="1403"/>
                  </a:cubicBezTo>
                  <a:cubicBezTo>
                    <a:pt x="4146" y="1365"/>
                    <a:pt x="4168" y="1325"/>
                    <a:pt x="4188" y="1284"/>
                  </a:cubicBezTo>
                  <a:cubicBezTo>
                    <a:pt x="4229" y="1236"/>
                    <a:pt x="4260" y="1180"/>
                    <a:pt x="4278" y="1115"/>
                  </a:cubicBezTo>
                  <a:cubicBezTo>
                    <a:pt x="4280" y="1108"/>
                    <a:pt x="4270" y="1105"/>
                    <a:pt x="4267" y="1112"/>
                  </a:cubicBezTo>
                  <a:cubicBezTo>
                    <a:pt x="4256" y="1137"/>
                    <a:pt x="4243" y="1162"/>
                    <a:pt x="4228" y="1185"/>
                  </a:cubicBezTo>
                  <a:cubicBezTo>
                    <a:pt x="4254" y="1109"/>
                    <a:pt x="4270" y="1029"/>
                    <a:pt x="4273" y="948"/>
                  </a:cubicBezTo>
                  <a:cubicBezTo>
                    <a:pt x="4273" y="947"/>
                    <a:pt x="4272" y="946"/>
                    <a:pt x="4272" y="947"/>
                  </a:cubicBezTo>
                  <a:cubicBezTo>
                    <a:pt x="4249" y="1059"/>
                    <a:pt x="4214" y="1168"/>
                    <a:pt x="4163" y="1269"/>
                  </a:cubicBezTo>
                  <a:cubicBezTo>
                    <a:pt x="4096" y="1339"/>
                    <a:pt x="4010" y="1388"/>
                    <a:pt x="3909" y="1403"/>
                  </a:cubicBezTo>
                  <a:cubicBezTo>
                    <a:pt x="3872" y="1408"/>
                    <a:pt x="3835" y="1409"/>
                    <a:pt x="3798" y="1406"/>
                  </a:cubicBezTo>
                  <a:cubicBezTo>
                    <a:pt x="3792" y="1399"/>
                    <a:pt x="3785" y="1394"/>
                    <a:pt x="3778" y="1389"/>
                  </a:cubicBezTo>
                  <a:cubicBezTo>
                    <a:pt x="3750" y="1374"/>
                    <a:pt x="3719" y="1374"/>
                    <a:pt x="3688" y="1381"/>
                  </a:cubicBezTo>
                  <a:cubicBezTo>
                    <a:pt x="3666" y="1373"/>
                    <a:pt x="3645" y="1362"/>
                    <a:pt x="3625" y="1350"/>
                  </a:cubicBezTo>
                  <a:cubicBezTo>
                    <a:pt x="3666" y="1319"/>
                    <a:pt x="3707" y="1287"/>
                    <a:pt x="3749" y="1256"/>
                  </a:cubicBezTo>
                  <a:cubicBezTo>
                    <a:pt x="3768" y="1248"/>
                    <a:pt x="3786" y="1237"/>
                    <a:pt x="3803" y="1224"/>
                  </a:cubicBezTo>
                  <a:cubicBezTo>
                    <a:pt x="3821" y="1210"/>
                    <a:pt x="3840" y="1194"/>
                    <a:pt x="3858" y="1176"/>
                  </a:cubicBezTo>
                  <a:cubicBezTo>
                    <a:pt x="3945" y="1115"/>
                    <a:pt x="4079" y="1040"/>
                    <a:pt x="4133" y="1168"/>
                  </a:cubicBezTo>
                  <a:cubicBezTo>
                    <a:pt x="4139" y="1180"/>
                    <a:pt x="4156" y="1177"/>
                    <a:pt x="4160" y="1166"/>
                  </a:cubicBezTo>
                  <a:cubicBezTo>
                    <a:pt x="4205" y="1047"/>
                    <a:pt x="4221" y="932"/>
                    <a:pt x="4211" y="806"/>
                  </a:cubicBezTo>
                  <a:cubicBezTo>
                    <a:pt x="4211" y="802"/>
                    <a:pt x="4205" y="802"/>
                    <a:pt x="4205" y="806"/>
                  </a:cubicBezTo>
                  <a:cubicBezTo>
                    <a:pt x="4200" y="915"/>
                    <a:pt x="4179" y="1024"/>
                    <a:pt x="4143" y="1127"/>
                  </a:cubicBezTo>
                  <a:cubicBezTo>
                    <a:pt x="4102" y="1070"/>
                    <a:pt x="4022" y="1060"/>
                    <a:pt x="3955" y="1084"/>
                  </a:cubicBezTo>
                  <a:cubicBezTo>
                    <a:pt x="3944" y="1088"/>
                    <a:pt x="3933" y="1093"/>
                    <a:pt x="3922" y="1099"/>
                  </a:cubicBezTo>
                  <a:cubicBezTo>
                    <a:pt x="3966" y="1034"/>
                    <a:pt x="3993" y="959"/>
                    <a:pt x="3978" y="888"/>
                  </a:cubicBezTo>
                  <a:cubicBezTo>
                    <a:pt x="3962" y="811"/>
                    <a:pt x="3909" y="741"/>
                    <a:pt x="3870" y="674"/>
                  </a:cubicBezTo>
                  <a:cubicBezTo>
                    <a:pt x="3816" y="581"/>
                    <a:pt x="3759" y="490"/>
                    <a:pt x="3705" y="398"/>
                  </a:cubicBezTo>
                  <a:cubicBezTo>
                    <a:pt x="3703" y="395"/>
                    <a:pt x="3697" y="397"/>
                    <a:pt x="3699" y="401"/>
                  </a:cubicBezTo>
                  <a:cubicBezTo>
                    <a:pt x="3743" y="484"/>
                    <a:pt x="3784" y="568"/>
                    <a:pt x="3828" y="650"/>
                  </a:cubicBezTo>
                  <a:cubicBezTo>
                    <a:pt x="3863" y="717"/>
                    <a:pt x="3914" y="789"/>
                    <a:pt x="3937" y="864"/>
                  </a:cubicBezTo>
                  <a:cubicBezTo>
                    <a:pt x="3900" y="818"/>
                    <a:pt x="3849" y="788"/>
                    <a:pt x="3790" y="773"/>
                  </a:cubicBezTo>
                  <a:cubicBezTo>
                    <a:pt x="3786" y="758"/>
                    <a:pt x="3780" y="744"/>
                    <a:pt x="3773" y="729"/>
                  </a:cubicBezTo>
                  <a:cubicBezTo>
                    <a:pt x="3761" y="705"/>
                    <a:pt x="3747" y="683"/>
                    <a:pt x="3731" y="661"/>
                  </a:cubicBezTo>
                  <a:cubicBezTo>
                    <a:pt x="3733" y="635"/>
                    <a:pt x="3730" y="609"/>
                    <a:pt x="3720" y="588"/>
                  </a:cubicBezTo>
                  <a:cubicBezTo>
                    <a:pt x="3698" y="542"/>
                    <a:pt x="3636" y="514"/>
                    <a:pt x="3587" y="488"/>
                  </a:cubicBezTo>
                  <a:cubicBezTo>
                    <a:pt x="3534" y="425"/>
                    <a:pt x="3480" y="362"/>
                    <a:pt x="3426" y="300"/>
                  </a:cubicBezTo>
                  <a:cubicBezTo>
                    <a:pt x="3424" y="297"/>
                    <a:pt x="3420" y="301"/>
                    <a:pt x="3422" y="303"/>
                  </a:cubicBezTo>
                  <a:cubicBezTo>
                    <a:pt x="3463" y="356"/>
                    <a:pt x="3504" y="409"/>
                    <a:pt x="3545" y="462"/>
                  </a:cubicBezTo>
                  <a:cubicBezTo>
                    <a:pt x="3540" y="459"/>
                    <a:pt x="3536" y="456"/>
                    <a:pt x="3531" y="453"/>
                  </a:cubicBezTo>
                  <a:cubicBezTo>
                    <a:pt x="3530" y="450"/>
                    <a:pt x="3529" y="449"/>
                    <a:pt x="3527" y="448"/>
                  </a:cubicBezTo>
                  <a:cubicBezTo>
                    <a:pt x="3522" y="445"/>
                    <a:pt x="3517" y="442"/>
                    <a:pt x="3513" y="440"/>
                  </a:cubicBezTo>
                  <a:cubicBezTo>
                    <a:pt x="3445" y="390"/>
                    <a:pt x="3387" y="332"/>
                    <a:pt x="3348" y="255"/>
                  </a:cubicBezTo>
                  <a:cubicBezTo>
                    <a:pt x="3347" y="253"/>
                    <a:pt x="3345" y="255"/>
                    <a:pt x="3346" y="257"/>
                  </a:cubicBezTo>
                  <a:cubicBezTo>
                    <a:pt x="3363" y="305"/>
                    <a:pt x="3389" y="347"/>
                    <a:pt x="3423" y="384"/>
                  </a:cubicBezTo>
                  <a:cubicBezTo>
                    <a:pt x="3404" y="370"/>
                    <a:pt x="3385" y="357"/>
                    <a:pt x="3367" y="342"/>
                  </a:cubicBezTo>
                  <a:cubicBezTo>
                    <a:pt x="3292" y="224"/>
                    <a:pt x="3199" y="116"/>
                    <a:pt x="3105" y="24"/>
                  </a:cubicBezTo>
                  <a:cubicBezTo>
                    <a:pt x="3103" y="22"/>
                    <a:pt x="3101" y="24"/>
                    <a:pt x="3102" y="26"/>
                  </a:cubicBezTo>
                  <a:cubicBezTo>
                    <a:pt x="3166" y="113"/>
                    <a:pt x="3235" y="197"/>
                    <a:pt x="3297" y="284"/>
                  </a:cubicBezTo>
                  <a:cubicBezTo>
                    <a:pt x="3260" y="252"/>
                    <a:pt x="3225" y="218"/>
                    <a:pt x="3191" y="183"/>
                  </a:cubicBezTo>
                  <a:cubicBezTo>
                    <a:pt x="3189" y="180"/>
                    <a:pt x="3185" y="183"/>
                    <a:pt x="3187" y="186"/>
                  </a:cubicBezTo>
                  <a:cubicBezTo>
                    <a:pt x="3232" y="244"/>
                    <a:pt x="3282" y="296"/>
                    <a:pt x="3337" y="344"/>
                  </a:cubicBezTo>
                  <a:cubicBezTo>
                    <a:pt x="3337" y="344"/>
                    <a:pt x="3337" y="344"/>
                    <a:pt x="3337" y="344"/>
                  </a:cubicBezTo>
                  <a:cubicBezTo>
                    <a:pt x="3381" y="412"/>
                    <a:pt x="3419" y="484"/>
                    <a:pt x="3446" y="562"/>
                  </a:cubicBezTo>
                  <a:cubicBezTo>
                    <a:pt x="3417" y="606"/>
                    <a:pt x="3381" y="647"/>
                    <a:pt x="3341" y="684"/>
                  </a:cubicBezTo>
                  <a:cubicBezTo>
                    <a:pt x="3280" y="582"/>
                    <a:pt x="3199" y="488"/>
                    <a:pt x="3113" y="406"/>
                  </a:cubicBezTo>
                  <a:cubicBezTo>
                    <a:pt x="3126" y="376"/>
                    <a:pt x="3139" y="347"/>
                    <a:pt x="3152" y="318"/>
                  </a:cubicBezTo>
                  <a:cubicBezTo>
                    <a:pt x="3153" y="314"/>
                    <a:pt x="3147" y="312"/>
                    <a:pt x="3145" y="315"/>
                  </a:cubicBezTo>
                  <a:cubicBezTo>
                    <a:pt x="3133" y="344"/>
                    <a:pt x="3119" y="371"/>
                    <a:pt x="3107" y="399"/>
                  </a:cubicBezTo>
                  <a:cubicBezTo>
                    <a:pt x="3063" y="358"/>
                    <a:pt x="3018" y="319"/>
                    <a:pt x="2973" y="284"/>
                  </a:cubicBezTo>
                  <a:cubicBezTo>
                    <a:pt x="2970" y="281"/>
                    <a:pt x="2967" y="286"/>
                    <a:pt x="2969" y="288"/>
                  </a:cubicBezTo>
                  <a:cubicBezTo>
                    <a:pt x="2898" y="350"/>
                    <a:pt x="2827" y="411"/>
                    <a:pt x="2756" y="473"/>
                  </a:cubicBezTo>
                  <a:cubicBezTo>
                    <a:pt x="2758" y="431"/>
                    <a:pt x="2761" y="389"/>
                    <a:pt x="2766" y="347"/>
                  </a:cubicBezTo>
                  <a:cubicBezTo>
                    <a:pt x="2771" y="341"/>
                    <a:pt x="2775" y="336"/>
                    <a:pt x="2780" y="330"/>
                  </a:cubicBezTo>
                  <a:cubicBezTo>
                    <a:pt x="2787" y="322"/>
                    <a:pt x="2779" y="310"/>
                    <a:pt x="2770" y="313"/>
                  </a:cubicBezTo>
                  <a:cubicBezTo>
                    <a:pt x="2784" y="224"/>
                    <a:pt x="2816" y="144"/>
                    <a:pt x="2849" y="60"/>
                  </a:cubicBezTo>
                  <a:cubicBezTo>
                    <a:pt x="2850" y="58"/>
                    <a:pt x="2846" y="55"/>
                    <a:pt x="2845" y="57"/>
                  </a:cubicBezTo>
                  <a:cubicBezTo>
                    <a:pt x="2774" y="137"/>
                    <a:pt x="2744" y="247"/>
                    <a:pt x="2730" y="354"/>
                  </a:cubicBezTo>
                  <a:cubicBezTo>
                    <a:pt x="2693" y="394"/>
                    <a:pt x="2658" y="435"/>
                    <a:pt x="2625" y="477"/>
                  </a:cubicBezTo>
                  <a:cubicBezTo>
                    <a:pt x="2620" y="368"/>
                    <a:pt x="2624" y="258"/>
                    <a:pt x="2672" y="158"/>
                  </a:cubicBezTo>
                  <a:cubicBezTo>
                    <a:pt x="2673" y="156"/>
                    <a:pt x="2670" y="154"/>
                    <a:pt x="2669" y="156"/>
                  </a:cubicBezTo>
                  <a:cubicBezTo>
                    <a:pt x="2645" y="201"/>
                    <a:pt x="2630" y="248"/>
                    <a:pt x="2621" y="296"/>
                  </a:cubicBezTo>
                  <a:cubicBezTo>
                    <a:pt x="2599" y="315"/>
                    <a:pt x="2580" y="335"/>
                    <a:pt x="2563" y="357"/>
                  </a:cubicBezTo>
                  <a:cubicBezTo>
                    <a:pt x="2577" y="273"/>
                    <a:pt x="2594" y="188"/>
                    <a:pt x="2617" y="105"/>
                  </a:cubicBezTo>
                  <a:cubicBezTo>
                    <a:pt x="2618" y="101"/>
                    <a:pt x="2613" y="100"/>
                    <a:pt x="2612" y="103"/>
                  </a:cubicBezTo>
                  <a:cubicBezTo>
                    <a:pt x="2567" y="210"/>
                    <a:pt x="2539" y="321"/>
                    <a:pt x="2519" y="434"/>
                  </a:cubicBezTo>
                  <a:cubicBezTo>
                    <a:pt x="2484" y="513"/>
                    <a:pt x="2471" y="603"/>
                    <a:pt x="2468" y="692"/>
                  </a:cubicBezTo>
                  <a:cubicBezTo>
                    <a:pt x="2468" y="694"/>
                    <a:pt x="2468" y="696"/>
                    <a:pt x="2468" y="698"/>
                  </a:cubicBezTo>
                  <a:cubicBezTo>
                    <a:pt x="2452" y="723"/>
                    <a:pt x="2436" y="748"/>
                    <a:pt x="2420" y="772"/>
                  </a:cubicBezTo>
                  <a:cubicBezTo>
                    <a:pt x="2397" y="793"/>
                    <a:pt x="2375" y="814"/>
                    <a:pt x="2352" y="835"/>
                  </a:cubicBezTo>
                  <a:cubicBezTo>
                    <a:pt x="2373" y="705"/>
                    <a:pt x="2390" y="573"/>
                    <a:pt x="2401" y="442"/>
                  </a:cubicBezTo>
                  <a:cubicBezTo>
                    <a:pt x="2404" y="405"/>
                    <a:pt x="2407" y="368"/>
                    <a:pt x="2408" y="331"/>
                  </a:cubicBezTo>
                  <a:cubicBezTo>
                    <a:pt x="2426" y="225"/>
                    <a:pt x="2429" y="117"/>
                    <a:pt x="2401" y="6"/>
                  </a:cubicBezTo>
                  <a:cubicBezTo>
                    <a:pt x="2400" y="1"/>
                    <a:pt x="2393" y="2"/>
                    <a:pt x="2394" y="7"/>
                  </a:cubicBezTo>
                  <a:cubicBezTo>
                    <a:pt x="2403" y="67"/>
                    <a:pt x="2404" y="125"/>
                    <a:pt x="2400" y="183"/>
                  </a:cubicBezTo>
                  <a:cubicBezTo>
                    <a:pt x="2394" y="145"/>
                    <a:pt x="2384" y="108"/>
                    <a:pt x="2367" y="71"/>
                  </a:cubicBezTo>
                  <a:cubicBezTo>
                    <a:pt x="2366" y="69"/>
                    <a:pt x="2364" y="70"/>
                    <a:pt x="2364" y="72"/>
                  </a:cubicBezTo>
                  <a:cubicBezTo>
                    <a:pt x="2384" y="124"/>
                    <a:pt x="2393" y="176"/>
                    <a:pt x="2395" y="229"/>
                  </a:cubicBezTo>
                  <a:cubicBezTo>
                    <a:pt x="2381" y="344"/>
                    <a:pt x="2345" y="455"/>
                    <a:pt x="2303" y="566"/>
                  </a:cubicBezTo>
                  <a:cubicBezTo>
                    <a:pt x="2300" y="401"/>
                    <a:pt x="2314" y="236"/>
                    <a:pt x="2354" y="70"/>
                  </a:cubicBezTo>
                  <a:cubicBezTo>
                    <a:pt x="2356" y="63"/>
                    <a:pt x="2346" y="60"/>
                    <a:pt x="2344" y="66"/>
                  </a:cubicBezTo>
                  <a:cubicBezTo>
                    <a:pt x="2272" y="250"/>
                    <a:pt x="2254" y="444"/>
                    <a:pt x="2262" y="640"/>
                  </a:cubicBezTo>
                  <a:cubicBezTo>
                    <a:pt x="2238" y="558"/>
                    <a:pt x="2207" y="479"/>
                    <a:pt x="2169" y="402"/>
                  </a:cubicBezTo>
                  <a:cubicBezTo>
                    <a:pt x="2169" y="401"/>
                    <a:pt x="2168" y="402"/>
                    <a:pt x="2168" y="402"/>
                  </a:cubicBezTo>
                  <a:cubicBezTo>
                    <a:pt x="2207" y="490"/>
                    <a:pt x="2238" y="582"/>
                    <a:pt x="2261" y="675"/>
                  </a:cubicBezTo>
                  <a:cubicBezTo>
                    <a:pt x="2245" y="713"/>
                    <a:pt x="2230" y="751"/>
                    <a:pt x="2214" y="790"/>
                  </a:cubicBezTo>
                  <a:cubicBezTo>
                    <a:pt x="2207" y="770"/>
                    <a:pt x="2198" y="751"/>
                    <a:pt x="2189" y="732"/>
                  </a:cubicBezTo>
                  <a:cubicBezTo>
                    <a:pt x="2182" y="595"/>
                    <a:pt x="2154" y="461"/>
                    <a:pt x="2104" y="333"/>
                  </a:cubicBezTo>
                  <a:cubicBezTo>
                    <a:pt x="2132" y="221"/>
                    <a:pt x="2149" y="110"/>
                    <a:pt x="2130" y="5"/>
                  </a:cubicBezTo>
                  <a:cubicBezTo>
                    <a:pt x="2129" y="0"/>
                    <a:pt x="2122" y="2"/>
                    <a:pt x="2122" y="7"/>
                  </a:cubicBezTo>
                  <a:cubicBezTo>
                    <a:pt x="2131" y="100"/>
                    <a:pt x="2114" y="197"/>
                    <a:pt x="2088" y="296"/>
                  </a:cubicBezTo>
                  <a:cubicBezTo>
                    <a:pt x="2065" y="241"/>
                    <a:pt x="2038" y="188"/>
                    <a:pt x="2006" y="137"/>
                  </a:cubicBezTo>
                  <a:cubicBezTo>
                    <a:pt x="2006" y="137"/>
                    <a:pt x="2005" y="137"/>
                    <a:pt x="2005" y="137"/>
                  </a:cubicBezTo>
                  <a:cubicBezTo>
                    <a:pt x="2036" y="192"/>
                    <a:pt x="2063" y="249"/>
                    <a:pt x="2085" y="308"/>
                  </a:cubicBezTo>
                  <a:cubicBezTo>
                    <a:pt x="2071" y="358"/>
                    <a:pt x="2056" y="409"/>
                    <a:pt x="2039" y="460"/>
                  </a:cubicBezTo>
                  <a:cubicBezTo>
                    <a:pt x="1987" y="375"/>
                    <a:pt x="1930" y="291"/>
                    <a:pt x="1870" y="214"/>
                  </a:cubicBezTo>
                  <a:cubicBezTo>
                    <a:pt x="1869" y="214"/>
                    <a:pt x="1868" y="215"/>
                    <a:pt x="1869" y="215"/>
                  </a:cubicBezTo>
                  <a:cubicBezTo>
                    <a:pt x="1915" y="310"/>
                    <a:pt x="1974" y="398"/>
                    <a:pt x="2031" y="487"/>
                  </a:cubicBezTo>
                  <a:cubicBezTo>
                    <a:pt x="2023" y="514"/>
                    <a:pt x="2014" y="542"/>
                    <a:pt x="2006" y="569"/>
                  </a:cubicBezTo>
                  <a:cubicBezTo>
                    <a:pt x="1899" y="467"/>
                    <a:pt x="1770" y="393"/>
                    <a:pt x="1640" y="324"/>
                  </a:cubicBezTo>
                  <a:cubicBezTo>
                    <a:pt x="1638" y="322"/>
                    <a:pt x="1636" y="325"/>
                    <a:pt x="1638" y="327"/>
                  </a:cubicBezTo>
                  <a:cubicBezTo>
                    <a:pt x="1762" y="410"/>
                    <a:pt x="1892" y="496"/>
                    <a:pt x="1996" y="605"/>
                  </a:cubicBezTo>
                  <a:cubicBezTo>
                    <a:pt x="1984" y="647"/>
                    <a:pt x="1974" y="689"/>
                    <a:pt x="1967" y="731"/>
                  </a:cubicBezTo>
                  <a:cubicBezTo>
                    <a:pt x="1937" y="691"/>
                    <a:pt x="1907" y="651"/>
                    <a:pt x="1876" y="612"/>
                  </a:cubicBezTo>
                  <a:cubicBezTo>
                    <a:pt x="1869" y="603"/>
                    <a:pt x="1856" y="615"/>
                    <a:pt x="1863" y="624"/>
                  </a:cubicBezTo>
                  <a:cubicBezTo>
                    <a:pt x="1897" y="668"/>
                    <a:pt x="1930" y="712"/>
                    <a:pt x="1963" y="756"/>
                  </a:cubicBezTo>
                  <a:cubicBezTo>
                    <a:pt x="1962" y="762"/>
                    <a:pt x="1961" y="768"/>
                    <a:pt x="1960" y="774"/>
                  </a:cubicBezTo>
                  <a:cubicBezTo>
                    <a:pt x="1855" y="702"/>
                    <a:pt x="1759" y="619"/>
                    <a:pt x="1670" y="523"/>
                  </a:cubicBezTo>
                  <a:cubicBezTo>
                    <a:pt x="1668" y="521"/>
                    <a:pt x="1665" y="524"/>
                    <a:pt x="1667" y="526"/>
                  </a:cubicBezTo>
                  <a:cubicBezTo>
                    <a:pt x="1746" y="635"/>
                    <a:pt x="1846" y="730"/>
                    <a:pt x="1957" y="807"/>
                  </a:cubicBezTo>
                  <a:cubicBezTo>
                    <a:pt x="1952" y="861"/>
                    <a:pt x="1953" y="914"/>
                    <a:pt x="1964" y="966"/>
                  </a:cubicBezTo>
                  <a:cubicBezTo>
                    <a:pt x="1948" y="918"/>
                    <a:pt x="1928" y="872"/>
                    <a:pt x="1899" y="829"/>
                  </a:cubicBezTo>
                  <a:cubicBezTo>
                    <a:pt x="1804" y="687"/>
                    <a:pt x="1634" y="563"/>
                    <a:pt x="1476" y="500"/>
                  </a:cubicBezTo>
                  <a:cubicBezTo>
                    <a:pt x="1470" y="498"/>
                    <a:pt x="1468" y="506"/>
                    <a:pt x="1472" y="509"/>
                  </a:cubicBezTo>
                  <a:cubicBezTo>
                    <a:pt x="1616" y="630"/>
                    <a:pt x="1786" y="708"/>
                    <a:pt x="1883" y="878"/>
                  </a:cubicBezTo>
                  <a:cubicBezTo>
                    <a:pt x="1928" y="956"/>
                    <a:pt x="1949" y="1046"/>
                    <a:pt x="1961" y="1139"/>
                  </a:cubicBezTo>
                  <a:cubicBezTo>
                    <a:pt x="1943" y="1121"/>
                    <a:pt x="1925" y="1103"/>
                    <a:pt x="1906" y="1086"/>
                  </a:cubicBezTo>
                  <a:cubicBezTo>
                    <a:pt x="1887" y="1040"/>
                    <a:pt x="1864" y="996"/>
                    <a:pt x="1839" y="953"/>
                  </a:cubicBezTo>
                  <a:cubicBezTo>
                    <a:pt x="1785" y="857"/>
                    <a:pt x="1731" y="762"/>
                    <a:pt x="1635" y="703"/>
                  </a:cubicBezTo>
                  <a:cubicBezTo>
                    <a:pt x="1634" y="703"/>
                    <a:pt x="1633" y="704"/>
                    <a:pt x="1634" y="705"/>
                  </a:cubicBezTo>
                  <a:cubicBezTo>
                    <a:pt x="1728" y="773"/>
                    <a:pt x="1780" y="882"/>
                    <a:pt x="1832" y="982"/>
                  </a:cubicBezTo>
                  <a:cubicBezTo>
                    <a:pt x="1844" y="1006"/>
                    <a:pt x="1855" y="1029"/>
                    <a:pt x="1865" y="1053"/>
                  </a:cubicBezTo>
                  <a:cubicBezTo>
                    <a:pt x="1823" y="1019"/>
                    <a:pt x="1778" y="989"/>
                    <a:pt x="1729" y="965"/>
                  </a:cubicBezTo>
                  <a:cubicBezTo>
                    <a:pt x="1681" y="854"/>
                    <a:pt x="1610" y="754"/>
                    <a:pt x="1526" y="666"/>
                  </a:cubicBezTo>
                  <a:cubicBezTo>
                    <a:pt x="1524" y="664"/>
                    <a:pt x="1521" y="667"/>
                    <a:pt x="1523" y="668"/>
                  </a:cubicBezTo>
                  <a:cubicBezTo>
                    <a:pt x="1597" y="753"/>
                    <a:pt x="1661" y="850"/>
                    <a:pt x="1706" y="953"/>
                  </a:cubicBezTo>
                  <a:cubicBezTo>
                    <a:pt x="1704" y="953"/>
                    <a:pt x="1703" y="952"/>
                    <a:pt x="1702" y="951"/>
                  </a:cubicBezTo>
                  <a:cubicBezTo>
                    <a:pt x="1683" y="943"/>
                    <a:pt x="1664" y="935"/>
                    <a:pt x="1645" y="927"/>
                  </a:cubicBezTo>
                  <a:cubicBezTo>
                    <a:pt x="1643" y="926"/>
                    <a:pt x="1641" y="925"/>
                    <a:pt x="1639" y="924"/>
                  </a:cubicBezTo>
                  <a:cubicBezTo>
                    <a:pt x="1649" y="906"/>
                    <a:pt x="1654" y="887"/>
                    <a:pt x="1653" y="867"/>
                  </a:cubicBezTo>
                  <a:cubicBezTo>
                    <a:pt x="1652" y="846"/>
                    <a:pt x="1623" y="844"/>
                    <a:pt x="1618" y="863"/>
                  </a:cubicBezTo>
                  <a:cubicBezTo>
                    <a:pt x="1614" y="878"/>
                    <a:pt x="1609" y="890"/>
                    <a:pt x="1602" y="902"/>
                  </a:cubicBezTo>
                  <a:cubicBezTo>
                    <a:pt x="1597" y="899"/>
                    <a:pt x="1592" y="896"/>
                    <a:pt x="1587" y="893"/>
                  </a:cubicBezTo>
                  <a:cubicBezTo>
                    <a:pt x="1588" y="891"/>
                    <a:pt x="1588" y="890"/>
                    <a:pt x="1589" y="888"/>
                  </a:cubicBezTo>
                  <a:cubicBezTo>
                    <a:pt x="1602" y="869"/>
                    <a:pt x="1574" y="855"/>
                    <a:pt x="1559" y="867"/>
                  </a:cubicBezTo>
                  <a:cubicBezTo>
                    <a:pt x="1557" y="869"/>
                    <a:pt x="1555" y="871"/>
                    <a:pt x="1554" y="873"/>
                  </a:cubicBezTo>
                  <a:cubicBezTo>
                    <a:pt x="1486" y="833"/>
                    <a:pt x="1419" y="794"/>
                    <a:pt x="1353" y="756"/>
                  </a:cubicBezTo>
                  <a:cubicBezTo>
                    <a:pt x="1351" y="754"/>
                    <a:pt x="1349" y="756"/>
                    <a:pt x="1349" y="758"/>
                  </a:cubicBezTo>
                  <a:cubicBezTo>
                    <a:pt x="1343" y="750"/>
                    <a:pt x="1337" y="742"/>
                    <a:pt x="1331" y="733"/>
                  </a:cubicBezTo>
                  <a:cubicBezTo>
                    <a:pt x="1330" y="731"/>
                    <a:pt x="1328" y="732"/>
                    <a:pt x="1329" y="734"/>
                  </a:cubicBezTo>
                  <a:cubicBezTo>
                    <a:pt x="1357" y="780"/>
                    <a:pt x="1394" y="815"/>
                    <a:pt x="1435" y="844"/>
                  </a:cubicBezTo>
                  <a:cubicBezTo>
                    <a:pt x="1420" y="842"/>
                    <a:pt x="1405" y="857"/>
                    <a:pt x="1416" y="873"/>
                  </a:cubicBezTo>
                  <a:cubicBezTo>
                    <a:pt x="1421" y="880"/>
                    <a:pt x="1424" y="887"/>
                    <a:pt x="1427" y="895"/>
                  </a:cubicBezTo>
                  <a:cubicBezTo>
                    <a:pt x="1418" y="888"/>
                    <a:pt x="1409" y="881"/>
                    <a:pt x="1400" y="875"/>
                  </a:cubicBezTo>
                  <a:cubicBezTo>
                    <a:pt x="1399" y="861"/>
                    <a:pt x="1402" y="847"/>
                    <a:pt x="1402" y="833"/>
                  </a:cubicBezTo>
                  <a:cubicBezTo>
                    <a:pt x="1402" y="826"/>
                    <a:pt x="1393" y="822"/>
                    <a:pt x="1387" y="826"/>
                  </a:cubicBezTo>
                  <a:cubicBezTo>
                    <a:pt x="1376" y="833"/>
                    <a:pt x="1368" y="843"/>
                    <a:pt x="1364" y="853"/>
                  </a:cubicBezTo>
                  <a:cubicBezTo>
                    <a:pt x="1362" y="852"/>
                    <a:pt x="1360" y="851"/>
                    <a:pt x="1359" y="850"/>
                  </a:cubicBezTo>
                  <a:cubicBezTo>
                    <a:pt x="1358" y="849"/>
                    <a:pt x="1357" y="847"/>
                    <a:pt x="1356" y="846"/>
                  </a:cubicBezTo>
                  <a:cubicBezTo>
                    <a:pt x="1352" y="836"/>
                    <a:pt x="1342" y="835"/>
                    <a:pt x="1334" y="838"/>
                  </a:cubicBezTo>
                  <a:cubicBezTo>
                    <a:pt x="1321" y="833"/>
                    <a:pt x="1309" y="828"/>
                    <a:pt x="1295" y="824"/>
                  </a:cubicBezTo>
                  <a:cubicBezTo>
                    <a:pt x="1262" y="813"/>
                    <a:pt x="1227" y="807"/>
                    <a:pt x="1192" y="809"/>
                  </a:cubicBezTo>
                  <a:cubicBezTo>
                    <a:pt x="1190" y="808"/>
                    <a:pt x="1189" y="807"/>
                    <a:pt x="1187" y="807"/>
                  </a:cubicBezTo>
                  <a:cubicBezTo>
                    <a:pt x="1175" y="805"/>
                    <a:pt x="1165" y="807"/>
                    <a:pt x="1155" y="810"/>
                  </a:cubicBezTo>
                  <a:cubicBezTo>
                    <a:pt x="1155" y="804"/>
                    <a:pt x="1152" y="799"/>
                    <a:pt x="1149" y="795"/>
                  </a:cubicBezTo>
                  <a:cubicBezTo>
                    <a:pt x="1177" y="784"/>
                    <a:pt x="1203" y="769"/>
                    <a:pt x="1211" y="739"/>
                  </a:cubicBezTo>
                  <a:cubicBezTo>
                    <a:pt x="1213" y="732"/>
                    <a:pt x="1208" y="723"/>
                    <a:pt x="1200" y="722"/>
                  </a:cubicBezTo>
                  <a:cubicBezTo>
                    <a:pt x="1177" y="718"/>
                    <a:pt x="1150" y="726"/>
                    <a:pt x="1124" y="735"/>
                  </a:cubicBezTo>
                  <a:cubicBezTo>
                    <a:pt x="1134" y="718"/>
                    <a:pt x="1141" y="699"/>
                    <a:pt x="1142" y="679"/>
                  </a:cubicBezTo>
                  <a:cubicBezTo>
                    <a:pt x="1142" y="669"/>
                    <a:pt x="1130" y="663"/>
                    <a:pt x="1121" y="668"/>
                  </a:cubicBezTo>
                  <a:cubicBezTo>
                    <a:pt x="1098" y="683"/>
                    <a:pt x="1081" y="704"/>
                    <a:pt x="1062" y="724"/>
                  </a:cubicBezTo>
                  <a:cubicBezTo>
                    <a:pt x="1062" y="718"/>
                    <a:pt x="1060" y="711"/>
                    <a:pt x="1056" y="706"/>
                  </a:cubicBezTo>
                  <a:cubicBezTo>
                    <a:pt x="1054" y="703"/>
                    <a:pt x="1050" y="700"/>
                    <a:pt x="1047" y="700"/>
                  </a:cubicBezTo>
                  <a:cubicBezTo>
                    <a:pt x="1030" y="703"/>
                    <a:pt x="1020" y="715"/>
                    <a:pt x="1010" y="728"/>
                  </a:cubicBezTo>
                  <a:cubicBezTo>
                    <a:pt x="1015" y="711"/>
                    <a:pt x="1023" y="688"/>
                    <a:pt x="1009" y="680"/>
                  </a:cubicBezTo>
                  <a:cubicBezTo>
                    <a:pt x="1004" y="677"/>
                    <a:pt x="1000" y="676"/>
                    <a:pt x="996" y="676"/>
                  </a:cubicBezTo>
                  <a:cubicBezTo>
                    <a:pt x="1001" y="665"/>
                    <a:pt x="1006" y="653"/>
                    <a:pt x="1005" y="641"/>
                  </a:cubicBezTo>
                  <a:cubicBezTo>
                    <a:pt x="1005" y="633"/>
                    <a:pt x="998" y="626"/>
                    <a:pt x="990" y="627"/>
                  </a:cubicBezTo>
                  <a:cubicBezTo>
                    <a:pt x="980" y="627"/>
                    <a:pt x="970" y="631"/>
                    <a:pt x="961" y="636"/>
                  </a:cubicBezTo>
                  <a:cubicBezTo>
                    <a:pt x="965" y="616"/>
                    <a:pt x="972" y="596"/>
                    <a:pt x="960" y="578"/>
                  </a:cubicBezTo>
                  <a:cubicBezTo>
                    <a:pt x="957" y="573"/>
                    <a:pt x="951" y="571"/>
                    <a:pt x="945" y="572"/>
                  </a:cubicBezTo>
                  <a:cubicBezTo>
                    <a:pt x="927" y="576"/>
                    <a:pt x="916" y="592"/>
                    <a:pt x="909" y="610"/>
                  </a:cubicBezTo>
                  <a:cubicBezTo>
                    <a:pt x="905" y="601"/>
                    <a:pt x="901" y="591"/>
                    <a:pt x="896" y="582"/>
                  </a:cubicBezTo>
                  <a:cubicBezTo>
                    <a:pt x="885" y="564"/>
                    <a:pt x="856" y="574"/>
                    <a:pt x="856" y="594"/>
                  </a:cubicBezTo>
                  <a:cubicBezTo>
                    <a:pt x="857" y="621"/>
                    <a:pt x="862" y="648"/>
                    <a:pt x="865" y="675"/>
                  </a:cubicBezTo>
                  <a:cubicBezTo>
                    <a:pt x="857" y="670"/>
                    <a:pt x="848" y="667"/>
                    <a:pt x="838" y="667"/>
                  </a:cubicBezTo>
                  <a:cubicBezTo>
                    <a:pt x="834" y="667"/>
                    <a:pt x="829" y="670"/>
                    <a:pt x="826" y="673"/>
                  </a:cubicBezTo>
                  <a:cubicBezTo>
                    <a:pt x="822" y="666"/>
                    <a:pt x="817" y="660"/>
                    <a:pt x="812" y="653"/>
                  </a:cubicBezTo>
                  <a:cubicBezTo>
                    <a:pt x="794" y="630"/>
                    <a:pt x="753" y="644"/>
                    <a:pt x="763" y="675"/>
                  </a:cubicBezTo>
                  <a:cubicBezTo>
                    <a:pt x="765" y="682"/>
                    <a:pt x="767" y="689"/>
                    <a:pt x="770" y="695"/>
                  </a:cubicBezTo>
                  <a:cubicBezTo>
                    <a:pt x="769" y="697"/>
                    <a:pt x="769" y="698"/>
                    <a:pt x="768" y="700"/>
                  </a:cubicBezTo>
                  <a:cubicBezTo>
                    <a:pt x="767" y="711"/>
                    <a:pt x="764" y="722"/>
                    <a:pt x="761" y="733"/>
                  </a:cubicBezTo>
                  <a:cubicBezTo>
                    <a:pt x="743" y="725"/>
                    <a:pt x="726" y="717"/>
                    <a:pt x="709" y="708"/>
                  </a:cubicBezTo>
                  <a:cubicBezTo>
                    <a:pt x="708" y="695"/>
                    <a:pt x="705" y="683"/>
                    <a:pt x="695" y="671"/>
                  </a:cubicBezTo>
                  <a:cubicBezTo>
                    <a:pt x="685" y="660"/>
                    <a:pt x="669" y="668"/>
                    <a:pt x="664" y="678"/>
                  </a:cubicBezTo>
                  <a:cubicBezTo>
                    <a:pt x="663" y="666"/>
                    <a:pt x="663" y="655"/>
                    <a:pt x="661" y="643"/>
                  </a:cubicBezTo>
                  <a:cubicBezTo>
                    <a:pt x="660" y="633"/>
                    <a:pt x="653" y="621"/>
                    <a:pt x="642" y="620"/>
                  </a:cubicBezTo>
                  <a:cubicBezTo>
                    <a:pt x="640" y="620"/>
                    <a:pt x="638" y="619"/>
                    <a:pt x="636" y="619"/>
                  </a:cubicBezTo>
                  <a:cubicBezTo>
                    <a:pt x="621" y="618"/>
                    <a:pt x="614" y="637"/>
                    <a:pt x="609" y="661"/>
                  </a:cubicBezTo>
                  <a:cubicBezTo>
                    <a:pt x="603" y="658"/>
                    <a:pt x="596" y="655"/>
                    <a:pt x="590" y="652"/>
                  </a:cubicBezTo>
                  <a:cubicBezTo>
                    <a:pt x="579" y="630"/>
                    <a:pt x="569" y="605"/>
                    <a:pt x="552" y="590"/>
                  </a:cubicBezTo>
                  <a:cubicBezTo>
                    <a:pt x="572" y="586"/>
                    <a:pt x="592" y="580"/>
                    <a:pt x="602" y="562"/>
                  </a:cubicBezTo>
                  <a:cubicBezTo>
                    <a:pt x="613" y="543"/>
                    <a:pt x="604" y="525"/>
                    <a:pt x="592" y="510"/>
                  </a:cubicBezTo>
                  <a:cubicBezTo>
                    <a:pt x="630" y="508"/>
                    <a:pt x="676" y="495"/>
                    <a:pt x="672" y="450"/>
                  </a:cubicBezTo>
                  <a:cubicBezTo>
                    <a:pt x="669" y="411"/>
                    <a:pt x="626" y="406"/>
                    <a:pt x="596" y="418"/>
                  </a:cubicBezTo>
                  <a:cubicBezTo>
                    <a:pt x="579" y="386"/>
                    <a:pt x="537" y="372"/>
                    <a:pt x="530" y="419"/>
                  </a:cubicBezTo>
                  <a:cubicBezTo>
                    <a:pt x="529" y="426"/>
                    <a:pt x="531" y="437"/>
                    <a:pt x="529" y="443"/>
                  </a:cubicBezTo>
                  <a:cubicBezTo>
                    <a:pt x="523" y="459"/>
                    <a:pt x="510" y="465"/>
                    <a:pt x="498" y="475"/>
                  </a:cubicBezTo>
                  <a:cubicBezTo>
                    <a:pt x="487" y="485"/>
                    <a:pt x="483" y="493"/>
                    <a:pt x="475" y="505"/>
                  </a:cubicBezTo>
                  <a:cubicBezTo>
                    <a:pt x="462" y="524"/>
                    <a:pt x="448" y="528"/>
                    <a:pt x="428" y="529"/>
                  </a:cubicBezTo>
                  <a:cubicBezTo>
                    <a:pt x="414" y="530"/>
                    <a:pt x="406" y="538"/>
                    <a:pt x="397" y="547"/>
                  </a:cubicBezTo>
                  <a:cubicBezTo>
                    <a:pt x="395" y="550"/>
                    <a:pt x="393" y="553"/>
                    <a:pt x="390" y="557"/>
                  </a:cubicBezTo>
                  <a:cubicBezTo>
                    <a:pt x="369" y="546"/>
                    <a:pt x="347" y="536"/>
                    <a:pt x="325" y="526"/>
                  </a:cubicBezTo>
                  <a:cubicBezTo>
                    <a:pt x="326" y="523"/>
                    <a:pt x="327" y="521"/>
                    <a:pt x="328" y="520"/>
                  </a:cubicBezTo>
                  <a:cubicBezTo>
                    <a:pt x="334" y="511"/>
                    <a:pt x="342" y="514"/>
                    <a:pt x="353" y="510"/>
                  </a:cubicBezTo>
                  <a:cubicBezTo>
                    <a:pt x="365" y="505"/>
                    <a:pt x="375" y="497"/>
                    <a:pt x="382" y="487"/>
                  </a:cubicBezTo>
                  <a:cubicBezTo>
                    <a:pt x="407" y="449"/>
                    <a:pt x="373" y="403"/>
                    <a:pt x="332" y="409"/>
                  </a:cubicBezTo>
                  <a:cubicBezTo>
                    <a:pt x="326" y="386"/>
                    <a:pt x="310" y="357"/>
                    <a:pt x="282" y="371"/>
                  </a:cubicBezTo>
                  <a:cubicBezTo>
                    <a:pt x="249" y="388"/>
                    <a:pt x="259" y="454"/>
                    <a:pt x="261" y="487"/>
                  </a:cubicBezTo>
                  <a:cubicBezTo>
                    <a:pt x="245" y="490"/>
                    <a:pt x="233" y="502"/>
                    <a:pt x="229" y="520"/>
                  </a:cubicBezTo>
                  <a:cubicBezTo>
                    <a:pt x="222" y="545"/>
                    <a:pt x="237" y="568"/>
                    <a:pt x="253" y="587"/>
                  </a:cubicBezTo>
                  <a:cubicBezTo>
                    <a:pt x="241" y="601"/>
                    <a:pt x="237" y="617"/>
                    <a:pt x="241" y="634"/>
                  </a:cubicBezTo>
                  <a:cubicBezTo>
                    <a:pt x="216" y="638"/>
                    <a:pt x="199" y="659"/>
                    <a:pt x="193" y="685"/>
                  </a:cubicBezTo>
                  <a:cubicBezTo>
                    <a:pt x="186" y="709"/>
                    <a:pt x="189" y="734"/>
                    <a:pt x="177" y="757"/>
                  </a:cubicBezTo>
                  <a:cubicBezTo>
                    <a:pt x="172" y="768"/>
                    <a:pt x="163" y="778"/>
                    <a:pt x="154" y="786"/>
                  </a:cubicBezTo>
                  <a:cubicBezTo>
                    <a:pt x="157" y="777"/>
                    <a:pt x="157" y="767"/>
                    <a:pt x="155" y="756"/>
                  </a:cubicBezTo>
                  <a:cubicBezTo>
                    <a:pt x="149" y="726"/>
                    <a:pt x="124" y="708"/>
                    <a:pt x="94" y="711"/>
                  </a:cubicBezTo>
                  <a:cubicBezTo>
                    <a:pt x="60" y="715"/>
                    <a:pt x="32" y="738"/>
                    <a:pt x="0" y="753"/>
                  </a:cubicBezTo>
                  <a:cubicBezTo>
                    <a:pt x="0" y="4590"/>
                    <a:pt x="0" y="4590"/>
                    <a:pt x="0" y="4590"/>
                  </a:cubicBezTo>
                  <a:cubicBezTo>
                    <a:pt x="5382" y="4590"/>
                    <a:pt x="5382" y="4590"/>
                    <a:pt x="5382" y="4590"/>
                  </a:cubicBezTo>
                  <a:cubicBezTo>
                    <a:pt x="5390" y="4575"/>
                    <a:pt x="5397" y="4560"/>
                    <a:pt x="5404" y="4543"/>
                  </a:cubicBezTo>
                  <a:cubicBezTo>
                    <a:pt x="5454" y="4541"/>
                    <a:pt x="5504" y="4532"/>
                    <a:pt x="5535" y="4500"/>
                  </a:cubicBezTo>
                  <a:close/>
                  <a:moveTo>
                    <a:pt x="1471" y="887"/>
                  </a:moveTo>
                  <a:cubicBezTo>
                    <a:pt x="1466" y="876"/>
                    <a:pt x="1460" y="865"/>
                    <a:pt x="1453" y="855"/>
                  </a:cubicBezTo>
                  <a:cubicBezTo>
                    <a:pt x="1461" y="860"/>
                    <a:pt x="1469" y="865"/>
                    <a:pt x="1478" y="870"/>
                  </a:cubicBezTo>
                  <a:cubicBezTo>
                    <a:pt x="1475" y="876"/>
                    <a:pt x="1473" y="881"/>
                    <a:pt x="1471" y="887"/>
                  </a:cubicBezTo>
                  <a:close/>
                  <a:moveTo>
                    <a:pt x="1483" y="860"/>
                  </a:moveTo>
                  <a:cubicBezTo>
                    <a:pt x="1433" y="835"/>
                    <a:pt x="1387" y="804"/>
                    <a:pt x="1351" y="760"/>
                  </a:cubicBezTo>
                  <a:cubicBezTo>
                    <a:pt x="1395" y="793"/>
                    <a:pt x="1440" y="823"/>
                    <a:pt x="1486" y="854"/>
                  </a:cubicBezTo>
                  <a:cubicBezTo>
                    <a:pt x="1485" y="856"/>
                    <a:pt x="1484" y="858"/>
                    <a:pt x="1483" y="860"/>
                  </a:cubicBezTo>
                  <a:close/>
                  <a:moveTo>
                    <a:pt x="1533" y="981"/>
                  </a:moveTo>
                  <a:cubicBezTo>
                    <a:pt x="1531" y="986"/>
                    <a:pt x="1529" y="992"/>
                    <a:pt x="1527" y="997"/>
                  </a:cubicBezTo>
                  <a:cubicBezTo>
                    <a:pt x="1522" y="991"/>
                    <a:pt x="1518" y="986"/>
                    <a:pt x="1513" y="980"/>
                  </a:cubicBezTo>
                  <a:cubicBezTo>
                    <a:pt x="1516" y="976"/>
                    <a:pt x="1519" y="971"/>
                    <a:pt x="1523" y="964"/>
                  </a:cubicBezTo>
                  <a:cubicBezTo>
                    <a:pt x="1536" y="944"/>
                    <a:pt x="1542" y="920"/>
                    <a:pt x="1534" y="899"/>
                  </a:cubicBezTo>
                  <a:cubicBezTo>
                    <a:pt x="1537" y="901"/>
                    <a:pt x="1540" y="902"/>
                    <a:pt x="1543" y="903"/>
                  </a:cubicBezTo>
                  <a:cubicBezTo>
                    <a:pt x="1542" y="915"/>
                    <a:pt x="1545" y="926"/>
                    <a:pt x="1549" y="937"/>
                  </a:cubicBezTo>
                  <a:cubicBezTo>
                    <a:pt x="1551" y="942"/>
                    <a:pt x="1554" y="947"/>
                    <a:pt x="1557" y="952"/>
                  </a:cubicBezTo>
                  <a:cubicBezTo>
                    <a:pt x="1548" y="961"/>
                    <a:pt x="1539" y="970"/>
                    <a:pt x="1533" y="981"/>
                  </a:cubicBezTo>
                  <a:close/>
                  <a:moveTo>
                    <a:pt x="2270" y="763"/>
                  </a:moveTo>
                  <a:cubicBezTo>
                    <a:pt x="2274" y="808"/>
                    <a:pt x="2279" y="853"/>
                    <a:pt x="2285" y="898"/>
                  </a:cubicBezTo>
                  <a:cubicBezTo>
                    <a:pt x="2276" y="907"/>
                    <a:pt x="2268" y="915"/>
                    <a:pt x="2259" y="924"/>
                  </a:cubicBezTo>
                  <a:cubicBezTo>
                    <a:pt x="2252" y="899"/>
                    <a:pt x="2245" y="874"/>
                    <a:pt x="2237" y="850"/>
                  </a:cubicBezTo>
                  <a:cubicBezTo>
                    <a:pt x="2247" y="821"/>
                    <a:pt x="2258" y="792"/>
                    <a:pt x="2270" y="763"/>
                  </a:cubicBezTo>
                  <a:close/>
                  <a:moveTo>
                    <a:pt x="2267" y="1060"/>
                  </a:moveTo>
                  <a:cubicBezTo>
                    <a:pt x="2270" y="1077"/>
                    <a:pt x="2271" y="1095"/>
                    <a:pt x="2273" y="1112"/>
                  </a:cubicBezTo>
                  <a:cubicBezTo>
                    <a:pt x="2270" y="1128"/>
                    <a:pt x="2266" y="1144"/>
                    <a:pt x="2263" y="1160"/>
                  </a:cubicBezTo>
                  <a:cubicBezTo>
                    <a:pt x="2255" y="1138"/>
                    <a:pt x="2249" y="1116"/>
                    <a:pt x="2244" y="1093"/>
                  </a:cubicBezTo>
                  <a:cubicBezTo>
                    <a:pt x="2252" y="1082"/>
                    <a:pt x="2260" y="1071"/>
                    <a:pt x="2267" y="1060"/>
                  </a:cubicBezTo>
                  <a:close/>
                  <a:moveTo>
                    <a:pt x="2235" y="1047"/>
                  </a:moveTo>
                  <a:cubicBezTo>
                    <a:pt x="2234" y="1044"/>
                    <a:pt x="2233" y="1041"/>
                    <a:pt x="2233" y="1038"/>
                  </a:cubicBezTo>
                  <a:cubicBezTo>
                    <a:pt x="2231" y="1025"/>
                    <a:pt x="2228" y="1013"/>
                    <a:pt x="2226" y="1001"/>
                  </a:cubicBezTo>
                  <a:cubicBezTo>
                    <a:pt x="2230" y="997"/>
                    <a:pt x="2234" y="993"/>
                    <a:pt x="2238" y="989"/>
                  </a:cubicBezTo>
                  <a:cubicBezTo>
                    <a:pt x="2245" y="997"/>
                    <a:pt x="2251" y="1006"/>
                    <a:pt x="2257" y="1015"/>
                  </a:cubicBezTo>
                  <a:cubicBezTo>
                    <a:pt x="2250" y="1025"/>
                    <a:pt x="2242" y="1036"/>
                    <a:pt x="2235" y="1047"/>
                  </a:cubicBezTo>
                  <a:close/>
                  <a:moveTo>
                    <a:pt x="2226" y="879"/>
                  </a:moveTo>
                  <a:cubicBezTo>
                    <a:pt x="2232" y="899"/>
                    <a:pt x="2238" y="919"/>
                    <a:pt x="2243" y="939"/>
                  </a:cubicBezTo>
                  <a:cubicBezTo>
                    <a:pt x="2241" y="941"/>
                    <a:pt x="2239" y="943"/>
                    <a:pt x="2237" y="945"/>
                  </a:cubicBezTo>
                  <a:cubicBezTo>
                    <a:pt x="2228" y="938"/>
                    <a:pt x="2220" y="930"/>
                    <a:pt x="2210" y="923"/>
                  </a:cubicBezTo>
                  <a:cubicBezTo>
                    <a:pt x="2215" y="909"/>
                    <a:pt x="2221" y="894"/>
                    <a:pt x="2226" y="879"/>
                  </a:cubicBezTo>
                  <a:close/>
                  <a:moveTo>
                    <a:pt x="2191" y="783"/>
                  </a:moveTo>
                  <a:cubicBezTo>
                    <a:pt x="2196" y="794"/>
                    <a:pt x="2200" y="805"/>
                    <a:pt x="2204" y="816"/>
                  </a:cubicBezTo>
                  <a:cubicBezTo>
                    <a:pt x="2200" y="827"/>
                    <a:pt x="2195" y="839"/>
                    <a:pt x="2191" y="851"/>
                  </a:cubicBezTo>
                  <a:cubicBezTo>
                    <a:pt x="2191" y="828"/>
                    <a:pt x="2192" y="806"/>
                    <a:pt x="2191" y="783"/>
                  </a:cubicBezTo>
                  <a:close/>
                  <a:moveTo>
                    <a:pt x="2192" y="1036"/>
                  </a:moveTo>
                  <a:cubicBezTo>
                    <a:pt x="2194" y="1049"/>
                    <a:pt x="2197" y="1063"/>
                    <a:pt x="2200" y="1077"/>
                  </a:cubicBezTo>
                  <a:cubicBezTo>
                    <a:pt x="2200" y="1078"/>
                    <a:pt x="2200" y="1078"/>
                    <a:pt x="2200" y="1079"/>
                  </a:cubicBezTo>
                  <a:cubicBezTo>
                    <a:pt x="2194" y="1068"/>
                    <a:pt x="2187" y="1057"/>
                    <a:pt x="2181" y="1047"/>
                  </a:cubicBezTo>
                  <a:cubicBezTo>
                    <a:pt x="2184" y="1043"/>
                    <a:pt x="2188" y="1039"/>
                    <a:pt x="2192" y="1036"/>
                  </a:cubicBezTo>
                  <a:close/>
                  <a:moveTo>
                    <a:pt x="2155" y="1123"/>
                  </a:moveTo>
                  <a:cubicBezTo>
                    <a:pt x="2158" y="1109"/>
                    <a:pt x="2161" y="1096"/>
                    <a:pt x="2164" y="1082"/>
                  </a:cubicBezTo>
                  <a:cubicBezTo>
                    <a:pt x="2165" y="1076"/>
                    <a:pt x="2167" y="1070"/>
                    <a:pt x="2168" y="1064"/>
                  </a:cubicBezTo>
                  <a:cubicBezTo>
                    <a:pt x="2176" y="1077"/>
                    <a:pt x="2184" y="1090"/>
                    <a:pt x="2192" y="1103"/>
                  </a:cubicBezTo>
                  <a:cubicBezTo>
                    <a:pt x="2178" y="1121"/>
                    <a:pt x="2164" y="1139"/>
                    <a:pt x="2149" y="1156"/>
                  </a:cubicBezTo>
                  <a:cubicBezTo>
                    <a:pt x="2151" y="1145"/>
                    <a:pt x="2153" y="1134"/>
                    <a:pt x="2155" y="1123"/>
                  </a:cubicBezTo>
                  <a:close/>
                  <a:moveTo>
                    <a:pt x="2144" y="987"/>
                  </a:moveTo>
                  <a:cubicBezTo>
                    <a:pt x="2120" y="950"/>
                    <a:pt x="2096" y="914"/>
                    <a:pt x="2071" y="878"/>
                  </a:cubicBezTo>
                  <a:cubicBezTo>
                    <a:pt x="2102" y="894"/>
                    <a:pt x="2133" y="910"/>
                    <a:pt x="2162" y="929"/>
                  </a:cubicBezTo>
                  <a:cubicBezTo>
                    <a:pt x="2156" y="948"/>
                    <a:pt x="2149" y="968"/>
                    <a:pt x="2144" y="987"/>
                  </a:cubicBezTo>
                  <a:close/>
                  <a:moveTo>
                    <a:pt x="2100" y="349"/>
                  </a:moveTo>
                  <a:cubicBezTo>
                    <a:pt x="2137" y="458"/>
                    <a:pt x="2159" y="572"/>
                    <a:pt x="2167" y="687"/>
                  </a:cubicBezTo>
                  <a:cubicBezTo>
                    <a:pt x="2162" y="676"/>
                    <a:pt x="2157" y="666"/>
                    <a:pt x="2152" y="656"/>
                  </a:cubicBezTo>
                  <a:cubicBezTo>
                    <a:pt x="2123" y="602"/>
                    <a:pt x="2092" y="547"/>
                    <a:pt x="2059" y="493"/>
                  </a:cubicBezTo>
                  <a:cubicBezTo>
                    <a:pt x="2074" y="445"/>
                    <a:pt x="2088" y="397"/>
                    <a:pt x="2100" y="349"/>
                  </a:cubicBezTo>
                  <a:close/>
                  <a:moveTo>
                    <a:pt x="2052" y="520"/>
                  </a:moveTo>
                  <a:cubicBezTo>
                    <a:pt x="2075" y="556"/>
                    <a:pt x="2097" y="593"/>
                    <a:pt x="2118" y="630"/>
                  </a:cubicBezTo>
                  <a:cubicBezTo>
                    <a:pt x="2137" y="663"/>
                    <a:pt x="2154" y="698"/>
                    <a:pt x="2170" y="733"/>
                  </a:cubicBezTo>
                  <a:cubicBezTo>
                    <a:pt x="2171" y="757"/>
                    <a:pt x="2171" y="781"/>
                    <a:pt x="2170" y="805"/>
                  </a:cubicBezTo>
                  <a:cubicBezTo>
                    <a:pt x="2143" y="738"/>
                    <a:pt x="2107" y="676"/>
                    <a:pt x="2054" y="618"/>
                  </a:cubicBezTo>
                  <a:cubicBezTo>
                    <a:pt x="2047" y="609"/>
                    <a:pt x="2039" y="602"/>
                    <a:pt x="2031" y="594"/>
                  </a:cubicBezTo>
                  <a:cubicBezTo>
                    <a:pt x="2038" y="569"/>
                    <a:pt x="2045" y="545"/>
                    <a:pt x="2052" y="520"/>
                  </a:cubicBezTo>
                  <a:close/>
                  <a:moveTo>
                    <a:pt x="2021" y="632"/>
                  </a:moveTo>
                  <a:cubicBezTo>
                    <a:pt x="2021" y="632"/>
                    <a:pt x="2021" y="632"/>
                    <a:pt x="2021" y="632"/>
                  </a:cubicBezTo>
                  <a:cubicBezTo>
                    <a:pt x="2092" y="713"/>
                    <a:pt x="2131" y="798"/>
                    <a:pt x="2158" y="890"/>
                  </a:cubicBezTo>
                  <a:cubicBezTo>
                    <a:pt x="2147" y="884"/>
                    <a:pt x="2137" y="878"/>
                    <a:pt x="2125" y="872"/>
                  </a:cubicBezTo>
                  <a:cubicBezTo>
                    <a:pt x="2092" y="856"/>
                    <a:pt x="2061" y="837"/>
                    <a:pt x="2030" y="819"/>
                  </a:cubicBezTo>
                  <a:cubicBezTo>
                    <a:pt x="2018" y="802"/>
                    <a:pt x="2007" y="786"/>
                    <a:pt x="1995" y="770"/>
                  </a:cubicBezTo>
                  <a:cubicBezTo>
                    <a:pt x="2001" y="724"/>
                    <a:pt x="2009" y="678"/>
                    <a:pt x="2021" y="632"/>
                  </a:cubicBezTo>
                  <a:close/>
                  <a:moveTo>
                    <a:pt x="1657" y="976"/>
                  </a:moveTo>
                  <a:cubicBezTo>
                    <a:pt x="1658" y="973"/>
                    <a:pt x="1659" y="971"/>
                    <a:pt x="1660" y="969"/>
                  </a:cubicBezTo>
                  <a:cubicBezTo>
                    <a:pt x="1684" y="985"/>
                    <a:pt x="1708" y="1001"/>
                    <a:pt x="1731" y="1018"/>
                  </a:cubicBezTo>
                  <a:cubicBezTo>
                    <a:pt x="1734" y="1025"/>
                    <a:pt x="1735" y="1032"/>
                    <a:pt x="1738" y="1039"/>
                  </a:cubicBezTo>
                  <a:cubicBezTo>
                    <a:pt x="1736" y="1035"/>
                    <a:pt x="1734" y="1030"/>
                    <a:pt x="1730" y="1025"/>
                  </a:cubicBezTo>
                  <a:cubicBezTo>
                    <a:pt x="1713" y="1005"/>
                    <a:pt x="1695" y="1017"/>
                    <a:pt x="1679" y="1008"/>
                  </a:cubicBezTo>
                  <a:cubicBezTo>
                    <a:pt x="1677" y="1007"/>
                    <a:pt x="1660" y="991"/>
                    <a:pt x="1654" y="987"/>
                  </a:cubicBezTo>
                  <a:cubicBezTo>
                    <a:pt x="1653" y="986"/>
                    <a:pt x="1652" y="986"/>
                    <a:pt x="1652" y="986"/>
                  </a:cubicBezTo>
                  <a:cubicBezTo>
                    <a:pt x="1653" y="983"/>
                    <a:pt x="1655" y="980"/>
                    <a:pt x="1657" y="976"/>
                  </a:cubicBezTo>
                  <a:close/>
                  <a:moveTo>
                    <a:pt x="1706" y="1247"/>
                  </a:moveTo>
                  <a:cubicBezTo>
                    <a:pt x="1683" y="1221"/>
                    <a:pt x="1662" y="1193"/>
                    <a:pt x="1642" y="1164"/>
                  </a:cubicBezTo>
                  <a:cubicBezTo>
                    <a:pt x="1642" y="1164"/>
                    <a:pt x="1642" y="1164"/>
                    <a:pt x="1642" y="1164"/>
                  </a:cubicBezTo>
                  <a:cubicBezTo>
                    <a:pt x="1669" y="1180"/>
                    <a:pt x="1695" y="1196"/>
                    <a:pt x="1721" y="1213"/>
                  </a:cubicBezTo>
                  <a:cubicBezTo>
                    <a:pt x="1718" y="1226"/>
                    <a:pt x="1714" y="1238"/>
                    <a:pt x="1706" y="1247"/>
                  </a:cubicBezTo>
                  <a:close/>
                  <a:moveTo>
                    <a:pt x="1741" y="1154"/>
                  </a:moveTo>
                  <a:cubicBezTo>
                    <a:pt x="1730" y="1165"/>
                    <a:pt x="1726" y="1176"/>
                    <a:pt x="1724" y="1190"/>
                  </a:cubicBezTo>
                  <a:cubicBezTo>
                    <a:pt x="1715" y="1184"/>
                    <a:pt x="1707" y="1179"/>
                    <a:pt x="1698" y="1174"/>
                  </a:cubicBezTo>
                  <a:cubicBezTo>
                    <a:pt x="1712" y="1170"/>
                    <a:pt x="1712" y="1151"/>
                    <a:pt x="1704" y="1142"/>
                  </a:cubicBezTo>
                  <a:cubicBezTo>
                    <a:pt x="1702" y="1139"/>
                    <a:pt x="1701" y="1136"/>
                    <a:pt x="1699" y="1133"/>
                  </a:cubicBezTo>
                  <a:cubicBezTo>
                    <a:pt x="1716" y="1127"/>
                    <a:pt x="1724" y="1107"/>
                    <a:pt x="1732" y="1083"/>
                  </a:cubicBezTo>
                  <a:cubicBezTo>
                    <a:pt x="1738" y="1068"/>
                    <a:pt x="1742" y="1054"/>
                    <a:pt x="1738" y="1040"/>
                  </a:cubicBezTo>
                  <a:cubicBezTo>
                    <a:pt x="1749" y="1076"/>
                    <a:pt x="1759" y="1113"/>
                    <a:pt x="1765" y="1151"/>
                  </a:cubicBezTo>
                  <a:cubicBezTo>
                    <a:pt x="1757" y="1146"/>
                    <a:pt x="1747" y="1147"/>
                    <a:pt x="1741" y="1154"/>
                  </a:cubicBezTo>
                  <a:close/>
                  <a:moveTo>
                    <a:pt x="1913" y="1244"/>
                  </a:moveTo>
                  <a:cubicBezTo>
                    <a:pt x="1904" y="1246"/>
                    <a:pt x="1898" y="1251"/>
                    <a:pt x="1890" y="1254"/>
                  </a:cubicBezTo>
                  <a:cubicBezTo>
                    <a:pt x="1882" y="1257"/>
                    <a:pt x="1873" y="1258"/>
                    <a:pt x="1864" y="1260"/>
                  </a:cubicBezTo>
                  <a:cubicBezTo>
                    <a:pt x="1875" y="1251"/>
                    <a:pt x="1886" y="1242"/>
                    <a:pt x="1895" y="1233"/>
                  </a:cubicBezTo>
                  <a:cubicBezTo>
                    <a:pt x="1901" y="1226"/>
                    <a:pt x="1898" y="1214"/>
                    <a:pt x="1888" y="1212"/>
                  </a:cubicBezTo>
                  <a:cubicBezTo>
                    <a:pt x="1878" y="1210"/>
                    <a:pt x="1868" y="1212"/>
                    <a:pt x="1859" y="1216"/>
                  </a:cubicBezTo>
                  <a:cubicBezTo>
                    <a:pt x="1864" y="1209"/>
                    <a:pt x="1868" y="1201"/>
                    <a:pt x="1868" y="1192"/>
                  </a:cubicBezTo>
                  <a:cubicBezTo>
                    <a:pt x="1868" y="1189"/>
                    <a:pt x="1866" y="1185"/>
                    <a:pt x="1863" y="1184"/>
                  </a:cubicBezTo>
                  <a:cubicBezTo>
                    <a:pt x="1856" y="1181"/>
                    <a:pt x="1849" y="1181"/>
                    <a:pt x="1842" y="1184"/>
                  </a:cubicBezTo>
                  <a:cubicBezTo>
                    <a:pt x="1846" y="1180"/>
                    <a:pt x="1849" y="1176"/>
                    <a:pt x="1853" y="1173"/>
                  </a:cubicBezTo>
                  <a:cubicBezTo>
                    <a:pt x="1867" y="1161"/>
                    <a:pt x="1851" y="1141"/>
                    <a:pt x="1836" y="1145"/>
                  </a:cubicBezTo>
                  <a:cubicBezTo>
                    <a:pt x="1830" y="1147"/>
                    <a:pt x="1824" y="1150"/>
                    <a:pt x="1818" y="1154"/>
                  </a:cubicBezTo>
                  <a:cubicBezTo>
                    <a:pt x="1811" y="1145"/>
                    <a:pt x="1800" y="1139"/>
                    <a:pt x="1785" y="1137"/>
                  </a:cubicBezTo>
                  <a:cubicBezTo>
                    <a:pt x="1785" y="1137"/>
                    <a:pt x="1784" y="1137"/>
                    <a:pt x="1783" y="1137"/>
                  </a:cubicBezTo>
                  <a:cubicBezTo>
                    <a:pt x="1776" y="1103"/>
                    <a:pt x="1767" y="1069"/>
                    <a:pt x="1756" y="1035"/>
                  </a:cubicBezTo>
                  <a:cubicBezTo>
                    <a:pt x="1806" y="1072"/>
                    <a:pt x="1854" y="1110"/>
                    <a:pt x="1900" y="1151"/>
                  </a:cubicBezTo>
                  <a:cubicBezTo>
                    <a:pt x="1908" y="1181"/>
                    <a:pt x="1913" y="1213"/>
                    <a:pt x="1916" y="1245"/>
                  </a:cubicBezTo>
                  <a:cubicBezTo>
                    <a:pt x="1915" y="1244"/>
                    <a:pt x="1914" y="1244"/>
                    <a:pt x="1913" y="1244"/>
                  </a:cubicBezTo>
                  <a:close/>
                  <a:moveTo>
                    <a:pt x="1968" y="1216"/>
                  </a:moveTo>
                  <a:cubicBezTo>
                    <a:pt x="1960" y="1225"/>
                    <a:pt x="1952" y="1233"/>
                    <a:pt x="1944" y="1242"/>
                  </a:cubicBezTo>
                  <a:cubicBezTo>
                    <a:pt x="1944" y="1240"/>
                    <a:pt x="1944" y="1238"/>
                    <a:pt x="1944" y="1236"/>
                  </a:cubicBezTo>
                  <a:cubicBezTo>
                    <a:pt x="1942" y="1218"/>
                    <a:pt x="1939" y="1201"/>
                    <a:pt x="1936" y="1185"/>
                  </a:cubicBezTo>
                  <a:cubicBezTo>
                    <a:pt x="1947" y="1195"/>
                    <a:pt x="1958" y="1205"/>
                    <a:pt x="1968" y="1216"/>
                  </a:cubicBezTo>
                  <a:close/>
                  <a:moveTo>
                    <a:pt x="1953" y="1360"/>
                  </a:moveTo>
                  <a:cubicBezTo>
                    <a:pt x="1949" y="1356"/>
                    <a:pt x="1945" y="1352"/>
                    <a:pt x="1940" y="1349"/>
                  </a:cubicBezTo>
                  <a:cubicBezTo>
                    <a:pt x="1942" y="1333"/>
                    <a:pt x="1944" y="1316"/>
                    <a:pt x="1945" y="1301"/>
                  </a:cubicBezTo>
                  <a:cubicBezTo>
                    <a:pt x="1954" y="1290"/>
                    <a:pt x="1963" y="1280"/>
                    <a:pt x="1973" y="1269"/>
                  </a:cubicBezTo>
                  <a:cubicBezTo>
                    <a:pt x="1974" y="1292"/>
                    <a:pt x="1976" y="1314"/>
                    <a:pt x="1977" y="1337"/>
                  </a:cubicBezTo>
                  <a:cubicBezTo>
                    <a:pt x="1969" y="1344"/>
                    <a:pt x="1961" y="1352"/>
                    <a:pt x="1953" y="1360"/>
                  </a:cubicBezTo>
                  <a:close/>
                  <a:moveTo>
                    <a:pt x="1981" y="1029"/>
                  </a:moveTo>
                  <a:cubicBezTo>
                    <a:pt x="1993" y="1062"/>
                    <a:pt x="2008" y="1095"/>
                    <a:pt x="2029" y="1127"/>
                  </a:cubicBezTo>
                  <a:cubicBezTo>
                    <a:pt x="2032" y="1132"/>
                    <a:pt x="2036" y="1137"/>
                    <a:pt x="2040" y="1141"/>
                  </a:cubicBezTo>
                  <a:cubicBezTo>
                    <a:pt x="2028" y="1154"/>
                    <a:pt x="2016" y="1166"/>
                    <a:pt x="2004" y="1178"/>
                  </a:cubicBezTo>
                  <a:cubicBezTo>
                    <a:pt x="1999" y="1128"/>
                    <a:pt x="1992" y="1078"/>
                    <a:pt x="1981" y="1029"/>
                  </a:cubicBezTo>
                  <a:close/>
                  <a:moveTo>
                    <a:pt x="2012" y="1266"/>
                  </a:moveTo>
                  <a:cubicBezTo>
                    <a:pt x="2018" y="1272"/>
                    <a:pt x="2023" y="1279"/>
                    <a:pt x="2029" y="1286"/>
                  </a:cubicBezTo>
                  <a:cubicBezTo>
                    <a:pt x="2024" y="1291"/>
                    <a:pt x="2020" y="1296"/>
                    <a:pt x="2015" y="1300"/>
                  </a:cubicBezTo>
                  <a:cubicBezTo>
                    <a:pt x="2014" y="1289"/>
                    <a:pt x="2013" y="1277"/>
                    <a:pt x="2012" y="1266"/>
                  </a:cubicBezTo>
                  <a:close/>
                  <a:moveTo>
                    <a:pt x="2051" y="1359"/>
                  </a:moveTo>
                  <a:cubicBezTo>
                    <a:pt x="2051" y="1361"/>
                    <a:pt x="2050" y="1363"/>
                    <a:pt x="2049" y="1365"/>
                  </a:cubicBezTo>
                  <a:cubicBezTo>
                    <a:pt x="2039" y="1366"/>
                    <a:pt x="2030" y="1367"/>
                    <a:pt x="2021" y="1367"/>
                  </a:cubicBezTo>
                  <a:cubicBezTo>
                    <a:pt x="2020" y="1363"/>
                    <a:pt x="2020" y="1358"/>
                    <a:pt x="2020" y="1354"/>
                  </a:cubicBezTo>
                  <a:cubicBezTo>
                    <a:pt x="2031" y="1343"/>
                    <a:pt x="2043" y="1331"/>
                    <a:pt x="2054" y="1319"/>
                  </a:cubicBezTo>
                  <a:cubicBezTo>
                    <a:pt x="2057" y="1323"/>
                    <a:pt x="2060" y="1327"/>
                    <a:pt x="2062" y="1331"/>
                  </a:cubicBezTo>
                  <a:cubicBezTo>
                    <a:pt x="2059" y="1340"/>
                    <a:pt x="2055" y="1350"/>
                    <a:pt x="2051" y="1359"/>
                  </a:cubicBezTo>
                  <a:close/>
                  <a:moveTo>
                    <a:pt x="2099" y="1213"/>
                  </a:moveTo>
                  <a:cubicBezTo>
                    <a:pt x="2086" y="1227"/>
                    <a:pt x="2073" y="1241"/>
                    <a:pt x="2060" y="1255"/>
                  </a:cubicBezTo>
                  <a:cubicBezTo>
                    <a:pt x="2049" y="1240"/>
                    <a:pt x="2037" y="1226"/>
                    <a:pt x="2025" y="1211"/>
                  </a:cubicBezTo>
                  <a:cubicBezTo>
                    <a:pt x="2038" y="1198"/>
                    <a:pt x="2050" y="1184"/>
                    <a:pt x="2063" y="1171"/>
                  </a:cubicBezTo>
                  <a:cubicBezTo>
                    <a:pt x="2074" y="1184"/>
                    <a:pt x="2087" y="1197"/>
                    <a:pt x="2099" y="1210"/>
                  </a:cubicBezTo>
                  <a:cubicBezTo>
                    <a:pt x="2099" y="1211"/>
                    <a:pt x="2099" y="1212"/>
                    <a:pt x="2099" y="1213"/>
                  </a:cubicBezTo>
                  <a:close/>
                  <a:moveTo>
                    <a:pt x="2104" y="1161"/>
                  </a:moveTo>
                  <a:cubicBezTo>
                    <a:pt x="2098" y="1155"/>
                    <a:pt x="2094" y="1149"/>
                    <a:pt x="2089" y="1143"/>
                  </a:cubicBezTo>
                  <a:cubicBezTo>
                    <a:pt x="2096" y="1135"/>
                    <a:pt x="2103" y="1128"/>
                    <a:pt x="2111" y="1120"/>
                  </a:cubicBezTo>
                  <a:cubicBezTo>
                    <a:pt x="2108" y="1134"/>
                    <a:pt x="2106" y="1148"/>
                    <a:pt x="2104" y="1161"/>
                  </a:cubicBezTo>
                  <a:close/>
                  <a:moveTo>
                    <a:pt x="2124" y="1056"/>
                  </a:moveTo>
                  <a:cubicBezTo>
                    <a:pt x="2105" y="1075"/>
                    <a:pt x="2086" y="1095"/>
                    <a:pt x="2066" y="1114"/>
                  </a:cubicBezTo>
                  <a:cubicBezTo>
                    <a:pt x="2003" y="1026"/>
                    <a:pt x="1984" y="930"/>
                    <a:pt x="1989" y="829"/>
                  </a:cubicBezTo>
                  <a:cubicBezTo>
                    <a:pt x="1991" y="831"/>
                    <a:pt x="1993" y="832"/>
                    <a:pt x="1995" y="833"/>
                  </a:cubicBezTo>
                  <a:cubicBezTo>
                    <a:pt x="2007" y="842"/>
                    <a:pt x="2021" y="849"/>
                    <a:pt x="2034" y="857"/>
                  </a:cubicBezTo>
                  <a:cubicBezTo>
                    <a:pt x="2069" y="908"/>
                    <a:pt x="2104" y="960"/>
                    <a:pt x="2136" y="1012"/>
                  </a:cubicBezTo>
                  <a:cubicBezTo>
                    <a:pt x="2132" y="1027"/>
                    <a:pt x="2128" y="1041"/>
                    <a:pt x="2124" y="1056"/>
                  </a:cubicBezTo>
                  <a:close/>
                  <a:moveTo>
                    <a:pt x="2217" y="1350"/>
                  </a:moveTo>
                  <a:cubicBezTo>
                    <a:pt x="2192" y="1353"/>
                    <a:pt x="2166" y="1355"/>
                    <a:pt x="2141" y="1357"/>
                  </a:cubicBezTo>
                  <a:cubicBezTo>
                    <a:pt x="2138" y="1321"/>
                    <a:pt x="2138" y="1284"/>
                    <a:pt x="2139" y="1248"/>
                  </a:cubicBezTo>
                  <a:cubicBezTo>
                    <a:pt x="2168" y="1275"/>
                    <a:pt x="2197" y="1302"/>
                    <a:pt x="2222" y="1332"/>
                  </a:cubicBezTo>
                  <a:cubicBezTo>
                    <a:pt x="2220" y="1338"/>
                    <a:pt x="2219" y="1344"/>
                    <a:pt x="2217" y="1350"/>
                  </a:cubicBezTo>
                  <a:close/>
                  <a:moveTo>
                    <a:pt x="2233" y="1288"/>
                  </a:moveTo>
                  <a:cubicBezTo>
                    <a:pt x="2208" y="1261"/>
                    <a:pt x="2181" y="1235"/>
                    <a:pt x="2153" y="1209"/>
                  </a:cubicBezTo>
                  <a:cubicBezTo>
                    <a:pt x="2173" y="1185"/>
                    <a:pt x="2192" y="1161"/>
                    <a:pt x="2211" y="1136"/>
                  </a:cubicBezTo>
                  <a:cubicBezTo>
                    <a:pt x="2212" y="1138"/>
                    <a:pt x="2213" y="1139"/>
                    <a:pt x="2214" y="1141"/>
                  </a:cubicBezTo>
                  <a:cubicBezTo>
                    <a:pt x="2222" y="1173"/>
                    <a:pt x="2232" y="1205"/>
                    <a:pt x="2245" y="1236"/>
                  </a:cubicBezTo>
                  <a:cubicBezTo>
                    <a:pt x="2241" y="1254"/>
                    <a:pt x="2237" y="1271"/>
                    <a:pt x="2233" y="1288"/>
                  </a:cubicBezTo>
                  <a:close/>
                  <a:moveTo>
                    <a:pt x="2274" y="1337"/>
                  </a:moveTo>
                  <a:cubicBezTo>
                    <a:pt x="2268" y="1329"/>
                    <a:pt x="2262" y="1321"/>
                    <a:pt x="2255" y="1314"/>
                  </a:cubicBezTo>
                  <a:cubicBezTo>
                    <a:pt x="2258" y="1301"/>
                    <a:pt x="2262" y="1288"/>
                    <a:pt x="2265" y="1275"/>
                  </a:cubicBezTo>
                  <a:cubicBezTo>
                    <a:pt x="2269" y="1283"/>
                    <a:pt x="2273" y="1291"/>
                    <a:pt x="2277" y="1298"/>
                  </a:cubicBezTo>
                  <a:cubicBezTo>
                    <a:pt x="2277" y="1311"/>
                    <a:pt x="2276" y="1324"/>
                    <a:pt x="2274" y="1337"/>
                  </a:cubicBezTo>
                  <a:close/>
                  <a:moveTo>
                    <a:pt x="2277" y="986"/>
                  </a:moveTo>
                  <a:cubicBezTo>
                    <a:pt x="2276" y="985"/>
                    <a:pt x="2274" y="983"/>
                    <a:pt x="2273" y="982"/>
                  </a:cubicBezTo>
                  <a:cubicBezTo>
                    <a:pt x="2272" y="974"/>
                    <a:pt x="2270" y="966"/>
                    <a:pt x="2268" y="959"/>
                  </a:cubicBezTo>
                  <a:cubicBezTo>
                    <a:pt x="2275" y="951"/>
                    <a:pt x="2283" y="944"/>
                    <a:pt x="2290" y="937"/>
                  </a:cubicBezTo>
                  <a:cubicBezTo>
                    <a:pt x="2292" y="945"/>
                    <a:pt x="2293" y="954"/>
                    <a:pt x="2294" y="963"/>
                  </a:cubicBezTo>
                  <a:cubicBezTo>
                    <a:pt x="2288" y="971"/>
                    <a:pt x="2283" y="978"/>
                    <a:pt x="2277" y="986"/>
                  </a:cubicBezTo>
                  <a:close/>
                  <a:moveTo>
                    <a:pt x="3829" y="2112"/>
                  </a:moveTo>
                  <a:cubicBezTo>
                    <a:pt x="3835" y="2136"/>
                    <a:pt x="3842" y="2161"/>
                    <a:pt x="3851" y="2184"/>
                  </a:cubicBezTo>
                  <a:cubicBezTo>
                    <a:pt x="3834" y="2175"/>
                    <a:pt x="3810" y="2177"/>
                    <a:pt x="3801" y="2200"/>
                  </a:cubicBezTo>
                  <a:cubicBezTo>
                    <a:pt x="3781" y="2249"/>
                    <a:pt x="3730" y="2282"/>
                    <a:pt x="3677" y="2280"/>
                  </a:cubicBezTo>
                  <a:cubicBezTo>
                    <a:pt x="3657" y="2280"/>
                    <a:pt x="3635" y="2277"/>
                    <a:pt x="3613" y="2276"/>
                  </a:cubicBezTo>
                  <a:cubicBezTo>
                    <a:pt x="3619" y="2271"/>
                    <a:pt x="3625" y="2267"/>
                    <a:pt x="3631" y="2263"/>
                  </a:cubicBezTo>
                  <a:cubicBezTo>
                    <a:pt x="3663" y="2242"/>
                    <a:pt x="3703" y="2235"/>
                    <a:pt x="3727" y="2203"/>
                  </a:cubicBezTo>
                  <a:cubicBezTo>
                    <a:pt x="3744" y="2181"/>
                    <a:pt x="3744" y="2154"/>
                    <a:pt x="3744" y="2127"/>
                  </a:cubicBezTo>
                  <a:cubicBezTo>
                    <a:pt x="3758" y="2124"/>
                    <a:pt x="3772" y="2116"/>
                    <a:pt x="3784" y="2115"/>
                  </a:cubicBezTo>
                  <a:cubicBezTo>
                    <a:pt x="3800" y="2113"/>
                    <a:pt x="3815" y="2113"/>
                    <a:pt x="3829" y="2112"/>
                  </a:cubicBezTo>
                  <a:close/>
                  <a:moveTo>
                    <a:pt x="3815" y="2042"/>
                  </a:moveTo>
                  <a:cubicBezTo>
                    <a:pt x="3800" y="2045"/>
                    <a:pt x="3785" y="2045"/>
                    <a:pt x="3769" y="2048"/>
                  </a:cubicBezTo>
                  <a:cubicBezTo>
                    <a:pt x="3765" y="2049"/>
                    <a:pt x="3761" y="2050"/>
                    <a:pt x="3757" y="2051"/>
                  </a:cubicBezTo>
                  <a:cubicBezTo>
                    <a:pt x="3763" y="2037"/>
                    <a:pt x="3770" y="2023"/>
                    <a:pt x="3779" y="2010"/>
                  </a:cubicBezTo>
                  <a:cubicBezTo>
                    <a:pt x="3786" y="2000"/>
                    <a:pt x="3795" y="1991"/>
                    <a:pt x="3804" y="1981"/>
                  </a:cubicBezTo>
                  <a:cubicBezTo>
                    <a:pt x="3805" y="1989"/>
                    <a:pt x="3807" y="1998"/>
                    <a:pt x="3808" y="2006"/>
                  </a:cubicBezTo>
                  <a:cubicBezTo>
                    <a:pt x="3811" y="2018"/>
                    <a:pt x="3813" y="2030"/>
                    <a:pt x="3815" y="2042"/>
                  </a:cubicBezTo>
                  <a:close/>
                  <a:moveTo>
                    <a:pt x="3936" y="1782"/>
                  </a:moveTo>
                  <a:cubicBezTo>
                    <a:pt x="3901" y="1806"/>
                    <a:pt x="3865" y="1830"/>
                    <a:pt x="3830" y="1854"/>
                  </a:cubicBezTo>
                  <a:cubicBezTo>
                    <a:pt x="3822" y="1860"/>
                    <a:pt x="3814" y="1866"/>
                    <a:pt x="3806" y="1872"/>
                  </a:cubicBezTo>
                  <a:cubicBezTo>
                    <a:pt x="3791" y="1824"/>
                    <a:pt x="3768" y="1781"/>
                    <a:pt x="3733" y="1746"/>
                  </a:cubicBezTo>
                  <a:cubicBezTo>
                    <a:pt x="3761" y="1750"/>
                    <a:pt x="3790" y="1747"/>
                    <a:pt x="3820" y="1734"/>
                  </a:cubicBezTo>
                  <a:cubicBezTo>
                    <a:pt x="3844" y="1723"/>
                    <a:pt x="3866" y="1709"/>
                    <a:pt x="3888" y="1694"/>
                  </a:cubicBezTo>
                  <a:cubicBezTo>
                    <a:pt x="3903" y="1724"/>
                    <a:pt x="3919" y="1754"/>
                    <a:pt x="3936" y="1782"/>
                  </a:cubicBezTo>
                  <a:close/>
                  <a:moveTo>
                    <a:pt x="3521" y="1860"/>
                  </a:moveTo>
                  <a:cubicBezTo>
                    <a:pt x="3531" y="1874"/>
                    <a:pt x="3540" y="1888"/>
                    <a:pt x="3551" y="1900"/>
                  </a:cubicBezTo>
                  <a:cubicBezTo>
                    <a:pt x="3549" y="1932"/>
                    <a:pt x="3547" y="1964"/>
                    <a:pt x="3538" y="1996"/>
                  </a:cubicBezTo>
                  <a:cubicBezTo>
                    <a:pt x="3522" y="2050"/>
                    <a:pt x="3494" y="2101"/>
                    <a:pt x="3463" y="2151"/>
                  </a:cubicBezTo>
                  <a:cubicBezTo>
                    <a:pt x="3482" y="2109"/>
                    <a:pt x="3498" y="2065"/>
                    <a:pt x="3508" y="2016"/>
                  </a:cubicBezTo>
                  <a:cubicBezTo>
                    <a:pt x="3518" y="1965"/>
                    <a:pt x="3522" y="1912"/>
                    <a:pt x="3521" y="1860"/>
                  </a:cubicBezTo>
                  <a:close/>
                  <a:moveTo>
                    <a:pt x="3516" y="1776"/>
                  </a:moveTo>
                  <a:cubicBezTo>
                    <a:pt x="3514" y="1760"/>
                    <a:pt x="3511" y="1743"/>
                    <a:pt x="3508" y="1727"/>
                  </a:cubicBezTo>
                  <a:cubicBezTo>
                    <a:pt x="3545" y="1712"/>
                    <a:pt x="3578" y="1707"/>
                    <a:pt x="3607" y="1711"/>
                  </a:cubicBezTo>
                  <a:cubicBezTo>
                    <a:pt x="3589" y="1754"/>
                    <a:pt x="3565" y="1794"/>
                    <a:pt x="3557" y="1841"/>
                  </a:cubicBezTo>
                  <a:cubicBezTo>
                    <a:pt x="3556" y="1843"/>
                    <a:pt x="3556" y="1845"/>
                    <a:pt x="3556" y="1847"/>
                  </a:cubicBezTo>
                  <a:cubicBezTo>
                    <a:pt x="3541" y="1824"/>
                    <a:pt x="3529" y="1800"/>
                    <a:pt x="3516" y="1776"/>
                  </a:cubicBezTo>
                  <a:close/>
                  <a:moveTo>
                    <a:pt x="3502" y="1700"/>
                  </a:moveTo>
                  <a:cubicBezTo>
                    <a:pt x="3492" y="1654"/>
                    <a:pt x="3478" y="1609"/>
                    <a:pt x="3460" y="1566"/>
                  </a:cubicBezTo>
                  <a:cubicBezTo>
                    <a:pt x="3480" y="1549"/>
                    <a:pt x="3499" y="1532"/>
                    <a:pt x="3519" y="1516"/>
                  </a:cubicBezTo>
                  <a:cubicBezTo>
                    <a:pt x="3547" y="1566"/>
                    <a:pt x="3571" y="1620"/>
                    <a:pt x="3606" y="1664"/>
                  </a:cubicBezTo>
                  <a:cubicBezTo>
                    <a:pt x="3612" y="1671"/>
                    <a:pt x="3618" y="1678"/>
                    <a:pt x="3624" y="1684"/>
                  </a:cubicBezTo>
                  <a:cubicBezTo>
                    <a:pt x="3582" y="1675"/>
                    <a:pt x="3542" y="1684"/>
                    <a:pt x="3502" y="1700"/>
                  </a:cubicBezTo>
                  <a:close/>
                  <a:moveTo>
                    <a:pt x="3486" y="868"/>
                  </a:moveTo>
                  <a:cubicBezTo>
                    <a:pt x="3481" y="917"/>
                    <a:pt x="3468" y="963"/>
                    <a:pt x="3450" y="1006"/>
                  </a:cubicBezTo>
                  <a:cubicBezTo>
                    <a:pt x="3448" y="971"/>
                    <a:pt x="3442" y="936"/>
                    <a:pt x="3433" y="901"/>
                  </a:cubicBezTo>
                  <a:cubicBezTo>
                    <a:pt x="3448" y="884"/>
                    <a:pt x="3467" y="869"/>
                    <a:pt x="3487" y="855"/>
                  </a:cubicBezTo>
                  <a:cubicBezTo>
                    <a:pt x="3487" y="860"/>
                    <a:pt x="3487" y="864"/>
                    <a:pt x="3486" y="868"/>
                  </a:cubicBezTo>
                  <a:close/>
                  <a:moveTo>
                    <a:pt x="3519" y="837"/>
                  </a:moveTo>
                  <a:cubicBezTo>
                    <a:pt x="3563" y="815"/>
                    <a:pt x="3614" y="799"/>
                    <a:pt x="3666" y="794"/>
                  </a:cubicBezTo>
                  <a:cubicBezTo>
                    <a:pt x="3654" y="817"/>
                    <a:pt x="3642" y="838"/>
                    <a:pt x="3630" y="857"/>
                  </a:cubicBezTo>
                  <a:cubicBezTo>
                    <a:pt x="3586" y="925"/>
                    <a:pt x="3531" y="985"/>
                    <a:pt x="3474" y="1042"/>
                  </a:cubicBezTo>
                  <a:cubicBezTo>
                    <a:pt x="3502" y="974"/>
                    <a:pt x="3516" y="905"/>
                    <a:pt x="3519" y="837"/>
                  </a:cubicBezTo>
                  <a:close/>
                  <a:moveTo>
                    <a:pt x="3529" y="1468"/>
                  </a:moveTo>
                  <a:cubicBezTo>
                    <a:pt x="3523" y="1457"/>
                    <a:pt x="3517" y="1447"/>
                    <a:pt x="3511" y="1439"/>
                  </a:cubicBezTo>
                  <a:cubicBezTo>
                    <a:pt x="3517" y="1433"/>
                    <a:pt x="3524" y="1428"/>
                    <a:pt x="3530" y="1423"/>
                  </a:cubicBezTo>
                  <a:cubicBezTo>
                    <a:pt x="3539" y="1431"/>
                    <a:pt x="3547" y="1439"/>
                    <a:pt x="3555" y="1448"/>
                  </a:cubicBezTo>
                  <a:cubicBezTo>
                    <a:pt x="3546" y="1455"/>
                    <a:pt x="3537" y="1461"/>
                    <a:pt x="3529" y="1468"/>
                  </a:cubicBezTo>
                  <a:close/>
                  <a:moveTo>
                    <a:pt x="3576" y="1474"/>
                  </a:moveTo>
                  <a:cubicBezTo>
                    <a:pt x="3643" y="1562"/>
                    <a:pt x="3696" y="1679"/>
                    <a:pt x="3819" y="1672"/>
                  </a:cubicBezTo>
                  <a:cubicBezTo>
                    <a:pt x="3837" y="1671"/>
                    <a:pt x="3854" y="1665"/>
                    <a:pt x="3871" y="1658"/>
                  </a:cubicBezTo>
                  <a:cubicBezTo>
                    <a:pt x="3873" y="1662"/>
                    <a:pt x="3874" y="1666"/>
                    <a:pt x="3876" y="1670"/>
                  </a:cubicBezTo>
                  <a:cubicBezTo>
                    <a:pt x="3846" y="1690"/>
                    <a:pt x="3814" y="1707"/>
                    <a:pt x="3781" y="1714"/>
                  </a:cubicBezTo>
                  <a:cubicBezTo>
                    <a:pt x="3653" y="1739"/>
                    <a:pt x="3599" y="1599"/>
                    <a:pt x="3545" y="1496"/>
                  </a:cubicBezTo>
                  <a:cubicBezTo>
                    <a:pt x="3555" y="1488"/>
                    <a:pt x="3565" y="1481"/>
                    <a:pt x="3576" y="1474"/>
                  </a:cubicBezTo>
                  <a:close/>
                  <a:moveTo>
                    <a:pt x="3531" y="1386"/>
                  </a:moveTo>
                  <a:cubicBezTo>
                    <a:pt x="3499" y="1362"/>
                    <a:pt x="3464" y="1347"/>
                    <a:pt x="3423" y="1341"/>
                  </a:cubicBezTo>
                  <a:cubicBezTo>
                    <a:pt x="3431" y="1335"/>
                    <a:pt x="3438" y="1330"/>
                    <a:pt x="3446" y="1324"/>
                  </a:cubicBezTo>
                  <a:cubicBezTo>
                    <a:pt x="3457" y="1324"/>
                    <a:pt x="3469" y="1323"/>
                    <a:pt x="3480" y="1325"/>
                  </a:cubicBezTo>
                  <a:cubicBezTo>
                    <a:pt x="3510" y="1328"/>
                    <a:pt x="3539" y="1341"/>
                    <a:pt x="3568" y="1356"/>
                  </a:cubicBezTo>
                  <a:cubicBezTo>
                    <a:pt x="3555" y="1366"/>
                    <a:pt x="3543" y="1376"/>
                    <a:pt x="3531" y="1386"/>
                  </a:cubicBezTo>
                  <a:close/>
                  <a:moveTo>
                    <a:pt x="3506" y="1405"/>
                  </a:moveTo>
                  <a:cubicBezTo>
                    <a:pt x="3502" y="1408"/>
                    <a:pt x="3497" y="1412"/>
                    <a:pt x="3492" y="1416"/>
                  </a:cubicBezTo>
                  <a:cubicBezTo>
                    <a:pt x="3476" y="1399"/>
                    <a:pt x="3459" y="1386"/>
                    <a:pt x="3441" y="1376"/>
                  </a:cubicBezTo>
                  <a:cubicBezTo>
                    <a:pt x="3459" y="1381"/>
                    <a:pt x="3477" y="1387"/>
                    <a:pt x="3495" y="1397"/>
                  </a:cubicBezTo>
                  <a:cubicBezTo>
                    <a:pt x="3499" y="1399"/>
                    <a:pt x="3503" y="1402"/>
                    <a:pt x="3506" y="1405"/>
                  </a:cubicBezTo>
                  <a:close/>
                  <a:moveTo>
                    <a:pt x="3443" y="1288"/>
                  </a:moveTo>
                  <a:cubicBezTo>
                    <a:pt x="3427" y="1289"/>
                    <a:pt x="3411" y="1292"/>
                    <a:pt x="3395" y="1296"/>
                  </a:cubicBezTo>
                  <a:cubicBezTo>
                    <a:pt x="3407" y="1270"/>
                    <a:pt x="3418" y="1243"/>
                    <a:pt x="3426" y="1216"/>
                  </a:cubicBezTo>
                  <a:cubicBezTo>
                    <a:pt x="3462" y="1208"/>
                    <a:pt x="3494" y="1216"/>
                    <a:pt x="3525" y="1228"/>
                  </a:cubicBezTo>
                  <a:cubicBezTo>
                    <a:pt x="3500" y="1247"/>
                    <a:pt x="3472" y="1267"/>
                    <a:pt x="3443" y="1288"/>
                  </a:cubicBezTo>
                  <a:close/>
                  <a:moveTo>
                    <a:pt x="3406" y="1102"/>
                  </a:moveTo>
                  <a:cubicBezTo>
                    <a:pt x="3401" y="1110"/>
                    <a:pt x="3397" y="1118"/>
                    <a:pt x="3393" y="1126"/>
                  </a:cubicBezTo>
                  <a:cubicBezTo>
                    <a:pt x="3389" y="1130"/>
                    <a:pt x="3386" y="1133"/>
                    <a:pt x="3383" y="1137"/>
                  </a:cubicBezTo>
                  <a:cubicBezTo>
                    <a:pt x="3381" y="1111"/>
                    <a:pt x="3379" y="1085"/>
                    <a:pt x="3378" y="1058"/>
                  </a:cubicBezTo>
                  <a:cubicBezTo>
                    <a:pt x="3377" y="1018"/>
                    <a:pt x="3385" y="982"/>
                    <a:pt x="3401" y="951"/>
                  </a:cubicBezTo>
                  <a:cubicBezTo>
                    <a:pt x="3409" y="1001"/>
                    <a:pt x="3411" y="1052"/>
                    <a:pt x="3406" y="1102"/>
                  </a:cubicBezTo>
                  <a:close/>
                  <a:moveTo>
                    <a:pt x="3465" y="1437"/>
                  </a:moveTo>
                  <a:cubicBezTo>
                    <a:pt x="3449" y="1450"/>
                    <a:pt x="3432" y="1463"/>
                    <a:pt x="3415" y="1476"/>
                  </a:cubicBezTo>
                  <a:cubicBezTo>
                    <a:pt x="3397" y="1446"/>
                    <a:pt x="3378" y="1417"/>
                    <a:pt x="3356" y="1390"/>
                  </a:cubicBezTo>
                  <a:cubicBezTo>
                    <a:pt x="3360" y="1387"/>
                    <a:pt x="3364" y="1384"/>
                    <a:pt x="3368" y="1381"/>
                  </a:cubicBezTo>
                  <a:cubicBezTo>
                    <a:pt x="3409" y="1390"/>
                    <a:pt x="3440" y="1410"/>
                    <a:pt x="3465" y="1437"/>
                  </a:cubicBezTo>
                  <a:close/>
                  <a:moveTo>
                    <a:pt x="3484" y="1459"/>
                  </a:moveTo>
                  <a:cubicBezTo>
                    <a:pt x="3491" y="1468"/>
                    <a:pt x="3497" y="1478"/>
                    <a:pt x="3503" y="1488"/>
                  </a:cubicBezTo>
                  <a:cubicBezTo>
                    <a:pt x="3500" y="1491"/>
                    <a:pt x="3497" y="1493"/>
                    <a:pt x="3494" y="1496"/>
                  </a:cubicBezTo>
                  <a:cubicBezTo>
                    <a:pt x="3478" y="1509"/>
                    <a:pt x="3462" y="1522"/>
                    <a:pt x="3446" y="1536"/>
                  </a:cubicBezTo>
                  <a:cubicBezTo>
                    <a:pt x="3440" y="1524"/>
                    <a:pt x="3436" y="1513"/>
                    <a:pt x="3430" y="1502"/>
                  </a:cubicBezTo>
                  <a:cubicBezTo>
                    <a:pt x="3448" y="1488"/>
                    <a:pt x="3466" y="1474"/>
                    <a:pt x="3484" y="1459"/>
                  </a:cubicBezTo>
                  <a:close/>
                  <a:moveTo>
                    <a:pt x="3625" y="1890"/>
                  </a:moveTo>
                  <a:cubicBezTo>
                    <a:pt x="3628" y="1861"/>
                    <a:pt x="3632" y="1835"/>
                    <a:pt x="3644" y="1807"/>
                  </a:cubicBezTo>
                  <a:cubicBezTo>
                    <a:pt x="3653" y="1783"/>
                    <a:pt x="3664" y="1760"/>
                    <a:pt x="3673" y="1737"/>
                  </a:cubicBezTo>
                  <a:cubicBezTo>
                    <a:pt x="3694" y="1751"/>
                    <a:pt x="3713" y="1771"/>
                    <a:pt x="3729" y="1793"/>
                  </a:cubicBezTo>
                  <a:cubicBezTo>
                    <a:pt x="3728" y="1794"/>
                    <a:pt x="3728" y="1794"/>
                    <a:pt x="3728" y="1794"/>
                  </a:cubicBezTo>
                  <a:cubicBezTo>
                    <a:pt x="3699" y="1837"/>
                    <a:pt x="3674" y="1883"/>
                    <a:pt x="3634" y="1917"/>
                  </a:cubicBezTo>
                  <a:cubicBezTo>
                    <a:pt x="3632" y="1918"/>
                    <a:pt x="3629" y="1920"/>
                    <a:pt x="3627" y="1922"/>
                  </a:cubicBezTo>
                  <a:cubicBezTo>
                    <a:pt x="3625" y="1921"/>
                    <a:pt x="3623" y="1920"/>
                    <a:pt x="3622" y="1919"/>
                  </a:cubicBezTo>
                  <a:cubicBezTo>
                    <a:pt x="3623" y="1910"/>
                    <a:pt x="3624" y="1900"/>
                    <a:pt x="3625" y="1890"/>
                  </a:cubicBezTo>
                  <a:close/>
                  <a:moveTo>
                    <a:pt x="3759" y="1846"/>
                  </a:moveTo>
                  <a:cubicBezTo>
                    <a:pt x="3766" y="1860"/>
                    <a:pt x="3772" y="1875"/>
                    <a:pt x="3778" y="1891"/>
                  </a:cubicBezTo>
                  <a:cubicBezTo>
                    <a:pt x="3754" y="1907"/>
                    <a:pt x="3730" y="1921"/>
                    <a:pt x="3706" y="1928"/>
                  </a:cubicBezTo>
                  <a:cubicBezTo>
                    <a:pt x="3727" y="1903"/>
                    <a:pt x="3744" y="1875"/>
                    <a:pt x="3759" y="1846"/>
                  </a:cubicBezTo>
                  <a:close/>
                  <a:moveTo>
                    <a:pt x="4120" y="1346"/>
                  </a:moveTo>
                  <a:cubicBezTo>
                    <a:pt x="4106" y="1370"/>
                    <a:pt x="4091" y="1393"/>
                    <a:pt x="4074" y="1415"/>
                  </a:cubicBezTo>
                  <a:cubicBezTo>
                    <a:pt x="4022" y="1487"/>
                    <a:pt x="3958" y="1559"/>
                    <a:pt x="3885" y="1611"/>
                  </a:cubicBezTo>
                  <a:cubicBezTo>
                    <a:pt x="3885" y="1611"/>
                    <a:pt x="3884" y="1611"/>
                    <a:pt x="3884" y="1612"/>
                  </a:cubicBezTo>
                  <a:cubicBezTo>
                    <a:pt x="3873" y="1587"/>
                    <a:pt x="3863" y="1562"/>
                    <a:pt x="3853" y="1536"/>
                  </a:cubicBezTo>
                  <a:cubicBezTo>
                    <a:pt x="3843" y="1509"/>
                    <a:pt x="3836" y="1473"/>
                    <a:pt x="3821" y="1442"/>
                  </a:cubicBezTo>
                  <a:cubicBezTo>
                    <a:pt x="3930" y="1445"/>
                    <a:pt x="4036" y="1410"/>
                    <a:pt x="4120" y="1346"/>
                  </a:cubicBezTo>
                  <a:close/>
                  <a:moveTo>
                    <a:pt x="3693" y="1421"/>
                  </a:moveTo>
                  <a:cubicBezTo>
                    <a:pt x="3695" y="1421"/>
                    <a:pt x="3696" y="1422"/>
                    <a:pt x="3697" y="1422"/>
                  </a:cubicBezTo>
                  <a:cubicBezTo>
                    <a:pt x="3718" y="1429"/>
                    <a:pt x="3739" y="1433"/>
                    <a:pt x="3760" y="1436"/>
                  </a:cubicBezTo>
                  <a:cubicBezTo>
                    <a:pt x="3778" y="1450"/>
                    <a:pt x="3793" y="1471"/>
                    <a:pt x="3807" y="1502"/>
                  </a:cubicBezTo>
                  <a:cubicBezTo>
                    <a:pt x="3821" y="1531"/>
                    <a:pt x="3829" y="1564"/>
                    <a:pt x="3842" y="1594"/>
                  </a:cubicBezTo>
                  <a:cubicBezTo>
                    <a:pt x="3846" y="1605"/>
                    <a:pt x="3852" y="1616"/>
                    <a:pt x="3857" y="1627"/>
                  </a:cubicBezTo>
                  <a:cubicBezTo>
                    <a:pt x="3769" y="1665"/>
                    <a:pt x="3695" y="1585"/>
                    <a:pt x="3645" y="1514"/>
                  </a:cubicBezTo>
                  <a:cubicBezTo>
                    <a:pt x="3632" y="1494"/>
                    <a:pt x="3618" y="1474"/>
                    <a:pt x="3603" y="1457"/>
                  </a:cubicBezTo>
                  <a:cubicBezTo>
                    <a:pt x="3617" y="1448"/>
                    <a:pt x="3632" y="1440"/>
                    <a:pt x="3648" y="1434"/>
                  </a:cubicBezTo>
                  <a:cubicBezTo>
                    <a:pt x="3664" y="1427"/>
                    <a:pt x="3679" y="1423"/>
                    <a:pt x="3693" y="1421"/>
                  </a:cubicBezTo>
                  <a:close/>
                  <a:moveTo>
                    <a:pt x="3641" y="1398"/>
                  </a:moveTo>
                  <a:cubicBezTo>
                    <a:pt x="3620" y="1407"/>
                    <a:pt x="3600" y="1419"/>
                    <a:pt x="3581" y="1431"/>
                  </a:cubicBezTo>
                  <a:cubicBezTo>
                    <a:pt x="3572" y="1422"/>
                    <a:pt x="3563" y="1413"/>
                    <a:pt x="3554" y="1404"/>
                  </a:cubicBezTo>
                  <a:cubicBezTo>
                    <a:pt x="3568" y="1394"/>
                    <a:pt x="3582" y="1383"/>
                    <a:pt x="3596" y="1372"/>
                  </a:cubicBezTo>
                  <a:cubicBezTo>
                    <a:pt x="3611" y="1381"/>
                    <a:pt x="3626" y="1390"/>
                    <a:pt x="3641" y="1398"/>
                  </a:cubicBezTo>
                  <a:close/>
                  <a:moveTo>
                    <a:pt x="3609" y="1324"/>
                  </a:moveTo>
                  <a:cubicBezTo>
                    <a:pt x="3605" y="1327"/>
                    <a:pt x="3601" y="1331"/>
                    <a:pt x="3597" y="1334"/>
                  </a:cubicBezTo>
                  <a:cubicBezTo>
                    <a:pt x="3566" y="1316"/>
                    <a:pt x="3535" y="1299"/>
                    <a:pt x="3501" y="1292"/>
                  </a:cubicBezTo>
                  <a:cubicBezTo>
                    <a:pt x="3499" y="1291"/>
                    <a:pt x="3497" y="1291"/>
                    <a:pt x="3495" y="1291"/>
                  </a:cubicBezTo>
                  <a:cubicBezTo>
                    <a:pt x="3517" y="1275"/>
                    <a:pt x="3538" y="1260"/>
                    <a:pt x="3560" y="1243"/>
                  </a:cubicBezTo>
                  <a:cubicBezTo>
                    <a:pt x="3591" y="1258"/>
                    <a:pt x="3623" y="1272"/>
                    <a:pt x="3658" y="1274"/>
                  </a:cubicBezTo>
                  <a:cubicBezTo>
                    <a:pt x="3664" y="1275"/>
                    <a:pt x="3670" y="1275"/>
                    <a:pt x="3675" y="1274"/>
                  </a:cubicBezTo>
                  <a:cubicBezTo>
                    <a:pt x="3654" y="1291"/>
                    <a:pt x="3631" y="1307"/>
                    <a:pt x="3609" y="1324"/>
                  </a:cubicBezTo>
                  <a:close/>
                  <a:moveTo>
                    <a:pt x="3797" y="801"/>
                  </a:moveTo>
                  <a:cubicBezTo>
                    <a:pt x="3856" y="817"/>
                    <a:pt x="3909" y="850"/>
                    <a:pt x="3945" y="905"/>
                  </a:cubicBezTo>
                  <a:cubicBezTo>
                    <a:pt x="3945" y="906"/>
                    <a:pt x="3946" y="906"/>
                    <a:pt x="3946" y="906"/>
                  </a:cubicBezTo>
                  <a:cubicBezTo>
                    <a:pt x="3962" y="1054"/>
                    <a:pt x="3767" y="1281"/>
                    <a:pt x="3614" y="1225"/>
                  </a:cubicBezTo>
                  <a:cubicBezTo>
                    <a:pt x="3607" y="1222"/>
                    <a:pt x="3600" y="1219"/>
                    <a:pt x="3594" y="1216"/>
                  </a:cubicBezTo>
                  <a:cubicBezTo>
                    <a:pt x="3643" y="1177"/>
                    <a:pt x="3687" y="1133"/>
                    <a:pt x="3724" y="1080"/>
                  </a:cubicBezTo>
                  <a:cubicBezTo>
                    <a:pt x="3781" y="998"/>
                    <a:pt x="3815" y="898"/>
                    <a:pt x="3797" y="801"/>
                  </a:cubicBezTo>
                  <a:close/>
                  <a:moveTo>
                    <a:pt x="3560" y="1201"/>
                  </a:moveTo>
                  <a:cubicBezTo>
                    <a:pt x="3523" y="1184"/>
                    <a:pt x="3486" y="1169"/>
                    <a:pt x="3442" y="1173"/>
                  </a:cubicBezTo>
                  <a:cubicBezTo>
                    <a:pt x="3441" y="1174"/>
                    <a:pt x="3439" y="1174"/>
                    <a:pt x="3438" y="1174"/>
                  </a:cubicBezTo>
                  <a:cubicBezTo>
                    <a:pt x="3442" y="1154"/>
                    <a:pt x="3445" y="1135"/>
                    <a:pt x="3448" y="1116"/>
                  </a:cubicBezTo>
                  <a:cubicBezTo>
                    <a:pt x="3492" y="1069"/>
                    <a:pt x="3536" y="1023"/>
                    <a:pt x="3578" y="974"/>
                  </a:cubicBezTo>
                  <a:cubicBezTo>
                    <a:pt x="3625" y="918"/>
                    <a:pt x="3668" y="858"/>
                    <a:pt x="3696" y="791"/>
                  </a:cubicBezTo>
                  <a:cubicBezTo>
                    <a:pt x="3720" y="790"/>
                    <a:pt x="3744" y="792"/>
                    <a:pt x="3767" y="795"/>
                  </a:cubicBezTo>
                  <a:cubicBezTo>
                    <a:pt x="3803" y="959"/>
                    <a:pt x="3681" y="1105"/>
                    <a:pt x="3560" y="1201"/>
                  </a:cubicBezTo>
                  <a:close/>
                  <a:moveTo>
                    <a:pt x="3726" y="696"/>
                  </a:moveTo>
                  <a:cubicBezTo>
                    <a:pt x="3740" y="719"/>
                    <a:pt x="3751" y="742"/>
                    <a:pt x="3760" y="767"/>
                  </a:cubicBezTo>
                  <a:cubicBezTo>
                    <a:pt x="3743" y="764"/>
                    <a:pt x="3725" y="762"/>
                    <a:pt x="3708" y="761"/>
                  </a:cubicBezTo>
                  <a:cubicBezTo>
                    <a:pt x="3715" y="742"/>
                    <a:pt x="3721" y="719"/>
                    <a:pt x="3726" y="696"/>
                  </a:cubicBezTo>
                  <a:close/>
                  <a:moveTo>
                    <a:pt x="3662" y="562"/>
                  </a:moveTo>
                  <a:cubicBezTo>
                    <a:pt x="3679" y="578"/>
                    <a:pt x="3690" y="596"/>
                    <a:pt x="3696" y="616"/>
                  </a:cubicBezTo>
                  <a:cubicBezTo>
                    <a:pt x="3673" y="587"/>
                    <a:pt x="3648" y="560"/>
                    <a:pt x="3625" y="532"/>
                  </a:cubicBezTo>
                  <a:cubicBezTo>
                    <a:pt x="3638" y="542"/>
                    <a:pt x="3651" y="551"/>
                    <a:pt x="3662" y="562"/>
                  </a:cubicBezTo>
                  <a:close/>
                  <a:moveTo>
                    <a:pt x="3529" y="471"/>
                  </a:moveTo>
                  <a:cubicBezTo>
                    <a:pt x="3544" y="480"/>
                    <a:pt x="3559" y="489"/>
                    <a:pt x="3573" y="499"/>
                  </a:cubicBezTo>
                  <a:cubicBezTo>
                    <a:pt x="3583" y="510"/>
                    <a:pt x="3592" y="522"/>
                    <a:pt x="3601" y="534"/>
                  </a:cubicBezTo>
                  <a:cubicBezTo>
                    <a:pt x="3633" y="574"/>
                    <a:pt x="3670" y="616"/>
                    <a:pt x="3702" y="660"/>
                  </a:cubicBezTo>
                  <a:cubicBezTo>
                    <a:pt x="3702" y="693"/>
                    <a:pt x="3693" y="728"/>
                    <a:pt x="3680" y="761"/>
                  </a:cubicBezTo>
                  <a:cubicBezTo>
                    <a:pt x="3625" y="763"/>
                    <a:pt x="3570" y="776"/>
                    <a:pt x="3520" y="798"/>
                  </a:cubicBezTo>
                  <a:cubicBezTo>
                    <a:pt x="3519" y="720"/>
                    <a:pt x="3503" y="642"/>
                    <a:pt x="3477" y="567"/>
                  </a:cubicBezTo>
                  <a:cubicBezTo>
                    <a:pt x="3497" y="537"/>
                    <a:pt x="3515" y="505"/>
                    <a:pt x="3529" y="471"/>
                  </a:cubicBezTo>
                  <a:close/>
                  <a:moveTo>
                    <a:pt x="3396" y="391"/>
                  </a:moveTo>
                  <a:cubicBezTo>
                    <a:pt x="3410" y="402"/>
                    <a:pt x="3423" y="412"/>
                    <a:pt x="3437" y="422"/>
                  </a:cubicBezTo>
                  <a:cubicBezTo>
                    <a:pt x="3448" y="429"/>
                    <a:pt x="3485" y="447"/>
                    <a:pt x="3490" y="457"/>
                  </a:cubicBezTo>
                  <a:cubicBezTo>
                    <a:pt x="3498" y="474"/>
                    <a:pt x="3480" y="504"/>
                    <a:pt x="3472" y="519"/>
                  </a:cubicBezTo>
                  <a:cubicBezTo>
                    <a:pt x="3470" y="523"/>
                    <a:pt x="3467" y="528"/>
                    <a:pt x="3464" y="533"/>
                  </a:cubicBezTo>
                  <a:cubicBezTo>
                    <a:pt x="3446" y="484"/>
                    <a:pt x="3423" y="437"/>
                    <a:pt x="3396" y="391"/>
                  </a:cubicBezTo>
                  <a:close/>
                  <a:moveTo>
                    <a:pt x="3457" y="595"/>
                  </a:moveTo>
                  <a:cubicBezTo>
                    <a:pt x="3478" y="666"/>
                    <a:pt x="3491" y="740"/>
                    <a:pt x="3489" y="813"/>
                  </a:cubicBezTo>
                  <a:cubicBezTo>
                    <a:pt x="3470" y="824"/>
                    <a:pt x="3452" y="837"/>
                    <a:pt x="3436" y="852"/>
                  </a:cubicBezTo>
                  <a:cubicBezTo>
                    <a:pt x="3437" y="844"/>
                    <a:pt x="3438" y="836"/>
                    <a:pt x="3439" y="829"/>
                  </a:cubicBezTo>
                  <a:cubicBezTo>
                    <a:pt x="3443" y="767"/>
                    <a:pt x="3408" y="729"/>
                    <a:pt x="3362" y="703"/>
                  </a:cubicBezTo>
                  <a:cubicBezTo>
                    <a:pt x="3396" y="669"/>
                    <a:pt x="3429" y="634"/>
                    <a:pt x="3457" y="595"/>
                  </a:cubicBezTo>
                  <a:close/>
                  <a:moveTo>
                    <a:pt x="3343" y="766"/>
                  </a:moveTo>
                  <a:cubicBezTo>
                    <a:pt x="3362" y="807"/>
                    <a:pt x="3377" y="850"/>
                    <a:pt x="3388" y="893"/>
                  </a:cubicBezTo>
                  <a:cubicBezTo>
                    <a:pt x="3383" y="906"/>
                    <a:pt x="3377" y="920"/>
                    <a:pt x="3371" y="934"/>
                  </a:cubicBezTo>
                  <a:cubicBezTo>
                    <a:pt x="3367" y="943"/>
                    <a:pt x="3363" y="951"/>
                    <a:pt x="3360" y="961"/>
                  </a:cubicBezTo>
                  <a:cubicBezTo>
                    <a:pt x="3356" y="970"/>
                    <a:pt x="3352" y="979"/>
                    <a:pt x="3348" y="988"/>
                  </a:cubicBezTo>
                  <a:cubicBezTo>
                    <a:pt x="3336" y="934"/>
                    <a:pt x="3315" y="882"/>
                    <a:pt x="3283" y="838"/>
                  </a:cubicBezTo>
                  <a:cubicBezTo>
                    <a:pt x="3287" y="829"/>
                    <a:pt x="3291" y="821"/>
                    <a:pt x="3295" y="813"/>
                  </a:cubicBezTo>
                  <a:cubicBezTo>
                    <a:pt x="3296" y="809"/>
                    <a:pt x="3291" y="807"/>
                    <a:pt x="3288" y="810"/>
                  </a:cubicBezTo>
                  <a:cubicBezTo>
                    <a:pt x="3284" y="816"/>
                    <a:pt x="3279" y="822"/>
                    <a:pt x="3275" y="827"/>
                  </a:cubicBezTo>
                  <a:cubicBezTo>
                    <a:pt x="3268" y="818"/>
                    <a:pt x="3260" y="809"/>
                    <a:pt x="3253" y="801"/>
                  </a:cubicBezTo>
                  <a:cubicBezTo>
                    <a:pt x="3278" y="779"/>
                    <a:pt x="3303" y="758"/>
                    <a:pt x="3327" y="735"/>
                  </a:cubicBezTo>
                  <a:cubicBezTo>
                    <a:pt x="3333" y="745"/>
                    <a:pt x="3338" y="755"/>
                    <a:pt x="3343" y="766"/>
                  </a:cubicBezTo>
                  <a:close/>
                  <a:moveTo>
                    <a:pt x="3347" y="1282"/>
                  </a:moveTo>
                  <a:cubicBezTo>
                    <a:pt x="3346" y="1292"/>
                    <a:pt x="3344" y="1301"/>
                    <a:pt x="3341" y="1311"/>
                  </a:cubicBezTo>
                  <a:cubicBezTo>
                    <a:pt x="3340" y="1313"/>
                    <a:pt x="3340" y="1315"/>
                    <a:pt x="3339" y="1317"/>
                  </a:cubicBezTo>
                  <a:cubicBezTo>
                    <a:pt x="3334" y="1319"/>
                    <a:pt x="3330" y="1321"/>
                    <a:pt x="3326" y="1323"/>
                  </a:cubicBezTo>
                  <a:cubicBezTo>
                    <a:pt x="3333" y="1309"/>
                    <a:pt x="3340" y="1296"/>
                    <a:pt x="3347" y="1282"/>
                  </a:cubicBezTo>
                  <a:close/>
                  <a:moveTo>
                    <a:pt x="3309" y="972"/>
                  </a:moveTo>
                  <a:cubicBezTo>
                    <a:pt x="3315" y="995"/>
                    <a:pt x="3319" y="1018"/>
                    <a:pt x="3322" y="1041"/>
                  </a:cubicBezTo>
                  <a:cubicBezTo>
                    <a:pt x="3310" y="1066"/>
                    <a:pt x="3297" y="1091"/>
                    <a:pt x="3284" y="1116"/>
                  </a:cubicBezTo>
                  <a:cubicBezTo>
                    <a:pt x="3300" y="1069"/>
                    <a:pt x="3311" y="1019"/>
                    <a:pt x="3309" y="972"/>
                  </a:cubicBezTo>
                  <a:close/>
                  <a:moveTo>
                    <a:pt x="3231" y="780"/>
                  </a:moveTo>
                  <a:cubicBezTo>
                    <a:pt x="3168" y="725"/>
                    <a:pt x="3073" y="712"/>
                    <a:pt x="2990" y="684"/>
                  </a:cubicBezTo>
                  <a:cubicBezTo>
                    <a:pt x="3002" y="657"/>
                    <a:pt x="3015" y="630"/>
                    <a:pt x="3027" y="602"/>
                  </a:cubicBezTo>
                  <a:cubicBezTo>
                    <a:pt x="3070" y="619"/>
                    <a:pt x="3113" y="635"/>
                    <a:pt x="3157" y="651"/>
                  </a:cubicBezTo>
                  <a:cubicBezTo>
                    <a:pt x="3209" y="671"/>
                    <a:pt x="3263" y="687"/>
                    <a:pt x="3313" y="710"/>
                  </a:cubicBezTo>
                  <a:cubicBezTo>
                    <a:pt x="3287" y="734"/>
                    <a:pt x="3259" y="757"/>
                    <a:pt x="3231" y="780"/>
                  </a:cubicBezTo>
                  <a:close/>
                  <a:moveTo>
                    <a:pt x="3062" y="1041"/>
                  </a:moveTo>
                  <a:cubicBezTo>
                    <a:pt x="3065" y="1019"/>
                    <a:pt x="3079" y="1001"/>
                    <a:pt x="3083" y="979"/>
                  </a:cubicBezTo>
                  <a:cubicBezTo>
                    <a:pt x="3084" y="970"/>
                    <a:pt x="3083" y="962"/>
                    <a:pt x="3080" y="955"/>
                  </a:cubicBezTo>
                  <a:cubicBezTo>
                    <a:pt x="3089" y="946"/>
                    <a:pt x="3099" y="936"/>
                    <a:pt x="3109" y="927"/>
                  </a:cubicBezTo>
                  <a:cubicBezTo>
                    <a:pt x="3139" y="898"/>
                    <a:pt x="3171" y="870"/>
                    <a:pt x="3203" y="843"/>
                  </a:cubicBezTo>
                  <a:cubicBezTo>
                    <a:pt x="3216" y="854"/>
                    <a:pt x="3228" y="865"/>
                    <a:pt x="3238" y="878"/>
                  </a:cubicBezTo>
                  <a:cubicBezTo>
                    <a:pt x="3188" y="949"/>
                    <a:pt x="3143" y="1023"/>
                    <a:pt x="3092" y="1093"/>
                  </a:cubicBezTo>
                  <a:cubicBezTo>
                    <a:pt x="3081" y="1108"/>
                    <a:pt x="3068" y="1123"/>
                    <a:pt x="3057" y="1138"/>
                  </a:cubicBezTo>
                  <a:cubicBezTo>
                    <a:pt x="3059" y="1124"/>
                    <a:pt x="3061" y="1109"/>
                    <a:pt x="3061" y="1095"/>
                  </a:cubicBezTo>
                  <a:cubicBezTo>
                    <a:pt x="3061" y="1077"/>
                    <a:pt x="3059" y="1059"/>
                    <a:pt x="3062" y="1041"/>
                  </a:cubicBezTo>
                  <a:close/>
                  <a:moveTo>
                    <a:pt x="3202" y="804"/>
                  </a:moveTo>
                  <a:cubicBezTo>
                    <a:pt x="3145" y="765"/>
                    <a:pt x="3074" y="739"/>
                    <a:pt x="3017" y="718"/>
                  </a:cubicBezTo>
                  <a:cubicBezTo>
                    <a:pt x="3005" y="714"/>
                    <a:pt x="2992" y="710"/>
                    <a:pt x="2980" y="706"/>
                  </a:cubicBezTo>
                  <a:cubicBezTo>
                    <a:pt x="2981" y="704"/>
                    <a:pt x="2982" y="701"/>
                    <a:pt x="2983" y="699"/>
                  </a:cubicBezTo>
                  <a:cubicBezTo>
                    <a:pt x="3021" y="713"/>
                    <a:pt x="3062" y="724"/>
                    <a:pt x="3100" y="738"/>
                  </a:cubicBezTo>
                  <a:cubicBezTo>
                    <a:pt x="3140" y="753"/>
                    <a:pt x="3175" y="775"/>
                    <a:pt x="3204" y="802"/>
                  </a:cubicBezTo>
                  <a:cubicBezTo>
                    <a:pt x="3204" y="802"/>
                    <a:pt x="3203" y="803"/>
                    <a:pt x="3202" y="804"/>
                  </a:cubicBezTo>
                  <a:close/>
                  <a:moveTo>
                    <a:pt x="3290" y="671"/>
                  </a:moveTo>
                  <a:cubicBezTo>
                    <a:pt x="3282" y="668"/>
                    <a:pt x="3273" y="665"/>
                    <a:pt x="3265" y="662"/>
                  </a:cubicBezTo>
                  <a:cubicBezTo>
                    <a:pt x="3188" y="636"/>
                    <a:pt x="3111" y="611"/>
                    <a:pt x="3034" y="586"/>
                  </a:cubicBezTo>
                  <a:cubicBezTo>
                    <a:pt x="3057" y="536"/>
                    <a:pt x="3079" y="485"/>
                    <a:pt x="3101" y="434"/>
                  </a:cubicBezTo>
                  <a:cubicBezTo>
                    <a:pt x="3170" y="509"/>
                    <a:pt x="3236" y="585"/>
                    <a:pt x="3290" y="671"/>
                  </a:cubicBezTo>
                  <a:close/>
                  <a:moveTo>
                    <a:pt x="2753" y="566"/>
                  </a:moveTo>
                  <a:cubicBezTo>
                    <a:pt x="2754" y="542"/>
                    <a:pt x="2755" y="518"/>
                    <a:pt x="2755" y="494"/>
                  </a:cubicBezTo>
                  <a:cubicBezTo>
                    <a:pt x="2828" y="427"/>
                    <a:pt x="2901" y="360"/>
                    <a:pt x="2974" y="293"/>
                  </a:cubicBezTo>
                  <a:cubicBezTo>
                    <a:pt x="3013" y="338"/>
                    <a:pt x="3054" y="382"/>
                    <a:pt x="3094" y="426"/>
                  </a:cubicBezTo>
                  <a:cubicBezTo>
                    <a:pt x="3070" y="478"/>
                    <a:pt x="3045" y="530"/>
                    <a:pt x="3020" y="582"/>
                  </a:cubicBezTo>
                  <a:cubicBezTo>
                    <a:pt x="2959" y="562"/>
                    <a:pt x="2897" y="542"/>
                    <a:pt x="2836" y="522"/>
                  </a:cubicBezTo>
                  <a:cubicBezTo>
                    <a:pt x="2831" y="521"/>
                    <a:pt x="2829" y="527"/>
                    <a:pt x="2833" y="529"/>
                  </a:cubicBezTo>
                  <a:cubicBezTo>
                    <a:pt x="2893" y="551"/>
                    <a:pt x="2953" y="574"/>
                    <a:pt x="3013" y="597"/>
                  </a:cubicBezTo>
                  <a:cubicBezTo>
                    <a:pt x="3000" y="624"/>
                    <a:pt x="2987" y="652"/>
                    <a:pt x="2974" y="679"/>
                  </a:cubicBezTo>
                  <a:cubicBezTo>
                    <a:pt x="2936" y="665"/>
                    <a:pt x="2901" y="647"/>
                    <a:pt x="2875" y="619"/>
                  </a:cubicBezTo>
                  <a:cubicBezTo>
                    <a:pt x="2889" y="603"/>
                    <a:pt x="2903" y="586"/>
                    <a:pt x="2917" y="570"/>
                  </a:cubicBezTo>
                  <a:cubicBezTo>
                    <a:pt x="2920" y="567"/>
                    <a:pt x="2917" y="563"/>
                    <a:pt x="2913" y="565"/>
                  </a:cubicBezTo>
                  <a:cubicBezTo>
                    <a:pt x="2896" y="578"/>
                    <a:pt x="2878" y="591"/>
                    <a:pt x="2862" y="605"/>
                  </a:cubicBezTo>
                  <a:cubicBezTo>
                    <a:pt x="2857" y="598"/>
                    <a:pt x="2852" y="591"/>
                    <a:pt x="2847" y="583"/>
                  </a:cubicBezTo>
                  <a:cubicBezTo>
                    <a:pt x="2847" y="582"/>
                    <a:pt x="2844" y="583"/>
                    <a:pt x="2845" y="584"/>
                  </a:cubicBezTo>
                  <a:cubicBezTo>
                    <a:pt x="2849" y="593"/>
                    <a:pt x="2853" y="601"/>
                    <a:pt x="2858" y="608"/>
                  </a:cubicBezTo>
                  <a:cubicBezTo>
                    <a:pt x="2836" y="627"/>
                    <a:pt x="2815" y="646"/>
                    <a:pt x="2795" y="666"/>
                  </a:cubicBezTo>
                  <a:cubicBezTo>
                    <a:pt x="2781" y="665"/>
                    <a:pt x="2766" y="663"/>
                    <a:pt x="2752" y="662"/>
                  </a:cubicBezTo>
                  <a:cubicBezTo>
                    <a:pt x="2753" y="630"/>
                    <a:pt x="2753" y="598"/>
                    <a:pt x="2753" y="566"/>
                  </a:cubicBezTo>
                  <a:close/>
                  <a:moveTo>
                    <a:pt x="2967" y="693"/>
                  </a:moveTo>
                  <a:cubicBezTo>
                    <a:pt x="2966" y="695"/>
                    <a:pt x="2964" y="698"/>
                    <a:pt x="2963" y="700"/>
                  </a:cubicBezTo>
                  <a:cubicBezTo>
                    <a:pt x="2920" y="688"/>
                    <a:pt x="2875" y="678"/>
                    <a:pt x="2831" y="671"/>
                  </a:cubicBezTo>
                  <a:cubicBezTo>
                    <a:pt x="2844" y="656"/>
                    <a:pt x="2856" y="640"/>
                    <a:pt x="2870" y="625"/>
                  </a:cubicBezTo>
                  <a:cubicBezTo>
                    <a:pt x="2895" y="657"/>
                    <a:pt x="2929" y="677"/>
                    <a:pt x="2967" y="693"/>
                  </a:cubicBezTo>
                  <a:close/>
                  <a:moveTo>
                    <a:pt x="2752" y="673"/>
                  </a:moveTo>
                  <a:cubicBezTo>
                    <a:pt x="2763" y="674"/>
                    <a:pt x="2773" y="676"/>
                    <a:pt x="2784" y="678"/>
                  </a:cubicBezTo>
                  <a:cubicBezTo>
                    <a:pt x="2773" y="689"/>
                    <a:pt x="2762" y="700"/>
                    <a:pt x="2751" y="711"/>
                  </a:cubicBezTo>
                  <a:cubicBezTo>
                    <a:pt x="2752" y="698"/>
                    <a:pt x="2752" y="686"/>
                    <a:pt x="2752" y="673"/>
                  </a:cubicBezTo>
                  <a:close/>
                  <a:moveTo>
                    <a:pt x="2750" y="767"/>
                  </a:moveTo>
                  <a:cubicBezTo>
                    <a:pt x="2773" y="739"/>
                    <a:pt x="2796" y="712"/>
                    <a:pt x="2820" y="684"/>
                  </a:cubicBezTo>
                  <a:cubicBezTo>
                    <a:pt x="2865" y="693"/>
                    <a:pt x="2910" y="705"/>
                    <a:pt x="2954" y="720"/>
                  </a:cubicBezTo>
                  <a:cubicBezTo>
                    <a:pt x="2951" y="726"/>
                    <a:pt x="2947" y="733"/>
                    <a:pt x="2944" y="740"/>
                  </a:cubicBezTo>
                  <a:cubicBezTo>
                    <a:pt x="2943" y="736"/>
                    <a:pt x="2941" y="733"/>
                    <a:pt x="2939" y="731"/>
                  </a:cubicBezTo>
                  <a:cubicBezTo>
                    <a:pt x="2933" y="725"/>
                    <a:pt x="2929" y="727"/>
                    <a:pt x="2922" y="729"/>
                  </a:cubicBezTo>
                  <a:cubicBezTo>
                    <a:pt x="2914" y="732"/>
                    <a:pt x="2921" y="736"/>
                    <a:pt x="2906" y="736"/>
                  </a:cubicBezTo>
                  <a:cubicBezTo>
                    <a:pt x="2903" y="736"/>
                    <a:pt x="2899" y="734"/>
                    <a:pt x="2896" y="733"/>
                  </a:cubicBezTo>
                  <a:cubicBezTo>
                    <a:pt x="2880" y="733"/>
                    <a:pt x="2870" y="748"/>
                    <a:pt x="2868" y="762"/>
                  </a:cubicBezTo>
                  <a:cubicBezTo>
                    <a:pt x="2866" y="772"/>
                    <a:pt x="2869" y="782"/>
                    <a:pt x="2870" y="792"/>
                  </a:cubicBezTo>
                  <a:cubicBezTo>
                    <a:pt x="2873" y="809"/>
                    <a:pt x="2868" y="822"/>
                    <a:pt x="2866" y="838"/>
                  </a:cubicBezTo>
                  <a:cubicBezTo>
                    <a:pt x="2864" y="852"/>
                    <a:pt x="2869" y="867"/>
                    <a:pt x="2872" y="882"/>
                  </a:cubicBezTo>
                  <a:cubicBezTo>
                    <a:pt x="2869" y="889"/>
                    <a:pt x="2866" y="895"/>
                    <a:pt x="2862" y="902"/>
                  </a:cubicBezTo>
                  <a:cubicBezTo>
                    <a:pt x="2861" y="900"/>
                    <a:pt x="2860" y="899"/>
                    <a:pt x="2858" y="898"/>
                  </a:cubicBezTo>
                  <a:cubicBezTo>
                    <a:pt x="2845" y="874"/>
                    <a:pt x="2861" y="843"/>
                    <a:pt x="2866" y="816"/>
                  </a:cubicBezTo>
                  <a:cubicBezTo>
                    <a:pt x="2868" y="801"/>
                    <a:pt x="2862" y="784"/>
                    <a:pt x="2844" y="788"/>
                  </a:cubicBezTo>
                  <a:cubicBezTo>
                    <a:pt x="2825" y="793"/>
                    <a:pt x="2822" y="814"/>
                    <a:pt x="2823" y="833"/>
                  </a:cubicBezTo>
                  <a:cubicBezTo>
                    <a:pt x="2822" y="832"/>
                    <a:pt x="2821" y="831"/>
                    <a:pt x="2820" y="830"/>
                  </a:cubicBezTo>
                  <a:cubicBezTo>
                    <a:pt x="2814" y="824"/>
                    <a:pt x="2808" y="821"/>
                    <a:pt x="2803" y="814"/>
                  </a:cubicBezTo>
                  <a:cubicBezTo>
                    <a:pt x="2801" y="811"/>
                    <a:pt x="2800" y="806"/>
                    <a:pt x="2797" y="804"/>
                  </a:cubicBezTo>
                  <a:cubicBezTo>
                    <a:pt x="2784" y="791"/>
                    <a:pt x="2768" y="810"/>
                    <a:pt x="2767" y="824"/>
                  </a:cubicBezTo>
                  <a:cubicBezTo>
                    <a:pt x="2765" y="834"/>
                    <a:pt x="2769" y="843"/>
                    <a:pt x="2776" y="851"/>
                  </a:cubicBezTo>
                  <a:cubicBezTo>
                    <a:pt x="2785" y="862"/>
                    <a:pt x="2806" y="864"/>
                    <a:pt x="2811" y="878"/>
                  </a:cubicBezTo>
                  <a:cubicBezTo>
                    <a:pt x="2799" y="873"/>
                    <a:pt x="2782" y="879"/>
                    <a:pt x="2776" y="891"/>
                  </a:cubicBezTo>
                  <a:cubicBezTo>
                    <a:pt x="2772" y="899"/>
                    <a:pt x="2773" y="910"/>
                    <a:pt x="2777" y="917"/>
                  </a:cubicBezTo>
                  <a:cubicBezTo>
                    <a:pt x="2784" y="930"/>
                    <a:pt x="2796" y="930"/>
                    <a:pt x="2809" y="933"/>
                  </a:cubicBezTo>
                  <a:cubicBezTo>
                    <a:pt x="2818" y="935"/>
                    <a:pt x="2829" y="940"/>
                    <a:pt x="2840" y="945"/>
                  </a:cubicBezTo>
                  <a:cubicBezTo>
                    <a:pt x="2834" y="957"/>
                    <a:pt x="2828" y="967"/>
                    <a:pt x="2823" y="978"/>
                  </a:cubicBezTo>
                  <a:cubicBezTo>
                    <a:pt x="2820" y="978"/>
                    <a:pt x="2817" y="978"/>
                    <a:pt x="2814" y="978"/>
                  </a:cubicBezTo>
                  <a:cubicBezTo>
                    <a:pt x="2801" y="978"/>
                    <a:pt x="2793" y="975"/>
                    <a:pt x="2782" y="972"/>
                  </a:cubicBezTo>
                  <a:cubicBezTo>
                    <a:pt x="2762" y="967"/>
                    <a:pt x="2747" y="979"/>
                    <a:pt x="2743" y="996"/>
                  </a:cubicBezTo>
                  <a:cubicBezTo>
                    <a:pt x="2739" y="990"/>
                    <a:pt x="2734" y="984"/>
                    <a:pt x="2728" y="979"/>
                  </a:cubicBezTo>
                  <a:cubicBezTo>
                    <a:pt x="2741" y="909"/>
                    <a:pt x="2747" y="838"/>
                    <a:pt x="2750" y="767"/>
                  </a:cubicBezTo>
                  <a:close/>
                  <a:moveTo>
                    <a:pt x="2972" y="1009"/>
                  </a:moveTo>
                  <a:cubicBezTo>
                    <a:pt x="2971" y="997"/>
                    <a:pt x="2966" y="988"/>
                    <a:pt x="2955" y="983"/>
                  </a:cubicBezTo>
                  <a:cubicBezTo>
                    <a:pt x="2952" y="981"/>
                    <a:pt x="2948" y="982"/>
                    <a:pt x="2947" y="985"/>
                  </a:cubicBezTo>
                  <a:cubicBezTo>
                    <a:pt x="2930" y="991"/>
                    <a:pt x="2919" y="987"/>
                    <a:pt x="2915" y="974"/>
                  </a:cubicBezTo>
                  <a:cubicBezTo>
                    <a:pt x="2912" y="969"/>
                    <a:pt x="2910" y="963"/>
                    <a:pt x="2909" y="957"/>
                  </a:cubicBezTo>
                  <a:cubicBezTo>
                    <a:pt x="2907" y="948"/>
                    <a:pt x="2907" y="939"/>
                    <a:pt x="2910" y="930"/>
                  </a:cubicBezTo>
                  <a:cubicBezTo>
                    <a:pt x="2912" y="922"/>
                    <a:pt x="2916" y="917"/>
                    <a:pt x="2913" y="909"/>
                  </a:cubicBezTo>
                  <a:cubicBezTo>
                    <a:pt x="2912" y="905"/>
                    <a:pt x="2908" y="902"/>
                    <a:pt x="2907" y="899"/>
                  </a:cubicBezTo>
                  <a:cubicBezTo>
                    <a:pt x="2902" y="886"/>
                    <a:pt x="2909" y="882"/>
                    <a:pt x="2912" y="873"/>
                  </a:cubicBezTo>
                  <a:cubicBezTo>
                    <a:pt x="2914" y="866"/>
                    <a:pt x="2913" y="859"/>
                    <a:pt x="2912" y="852"/>
                  </a:cubicBezTo>
                  <a:cubicBezTo>
                    <a:pt x="2914" y="848"/>
                    <a:pt x="2915" y="844"/>
                    <a:pt x="2917" y="841"/>
                  </a:cubicBezTo>
                  <a:cubicBezTo>
                    <a:pt x="2918" y="845"/>
                    <a:pt x="2917" y="850"/>
                    <a:pt x="2915" y="856"/>
                  </a:cubicBezTo>
                  <a:cubicBezTo>
                    <a:pt x="2912" y="867"/>
                    <a:pt x="2913" y="874"/>
                    <a:pt x="2917" y="885"/>
                  </a:cubicBezTo>
                  <a:cubicBezTo>
                    <a:pt x="2932" y="919"/>
                    <a:pt x="2957" y="945"/>
                    <a:pt x="2968" y="982"/>
                  </a:cubicBezTo>
                  <a:cubicBezTo>
                    <a:pt x="2972" y="995"/>
                    <a:pt x="2972" y="1010"/>
                    <a:pt x="2981" y="1021"/>
                  </a:cubicBezTo>
                  <a:cubicBezTo>
                    <a:pt x="2981" y="1022"/>
                    <a:pt x="2982" y="1022"/>
                    <a:pt x="2982" y="1023"/>
                  </a:cubicBezTo>
                  <a:cubicBezTo>
                    <a:pt x="2979" y="1028"/>
                    <a:pt x="2976" y="1032"/>
                    <a:pt x="2973" y="1037"/>
                  </a:cubicBezTo>
                  <a:cubicBezTo>
                    <a:pt x="2972" y="1033"/>
                    <a:pt x="2972" y="1030"/>
                    <a:pt x="2972" y="1028"/>
                  </a:cubicBezTo>
                  <a:cubicBezTo>
                    <a:pt x="2972" y="1021"/>
                    <a:pt x="2973" y="1015"/>
                    <a:pt x="2972" y="1009"/>
                  </a:cubicBezTo>
                  <a:close/>
                  <a:moveTo>
                    <a:pt x="2909" y="1077"/>
                  </a:moveTo>
                  <a:cubicBezTo>
                    <a:pt x="2904" y="1076"/>
                    <a:pt x="2901" y="1070"/>
                    <a:pt x="2894" y="1070"/>
                  </a:cubicBezTo>
                  <a:cubicBezTo>
                    <a:pt x="2888" y="1069"/>
                    <a:pt x="2882" y="1072"/>
                    <a:pt x="2877" y="1073"/>
                  </a:cubicBezTo>
                  <a:cubicBezTo>
                    <a:pt x="2867" y="1075"/>
                    <a:pt x="2867" y="1075"/>
                    <a:pt x="2857" y="1071"/>
                  </a:cubicBezTo>
                  <a:cubicBezTo>
                    <a:pt x="2855" y="1070"/>
                    <a:pt x="2853" y="1068"/>
                    <a:pt x="2851" y="1068"/>
                  </a:cubicBezTo>
                  <a:cubicBezTo>
                    <a:pt x="2840" y="1065"/>
                    <a:pt x="2832" y="1064"/>
                    <a:pt x="2821" y="1057"/>
                  </a:cubicBezTo>
                  <a:cubicBezTo>
                    <a:pt x="2818" y="1056"/>
                    <a:pt x="2815" y="1054"/>
                    <a:pt x="2812" y="1053"/>
                  </a:cubicBezTo>
                  <a:cubicBezTo>
                    <a:pt x="2816" y="1046"/>
                    <a:pt x="2820" y="1039"/>
                    <a:pt x="2823" y="1031"/>
                  </a:cubicBezTo>
                  <a:cubicBezTo>
                    <a:pt x="2828" y="1030"/>
                    <a:pt x="2833" y="1029"/>
                    <a:pt x="2838" y="1029"/>
                  </a:cubicBezTo>
                  <a:cubicBezTo>
                    <a:pt x="2847" y="1029"/>
                    <a:pt x="2856" y="1033"/>
                    <a:pt x="2866" y="1032"/>
                  </a:cubicBezTo>
                  <a:cubicBezTo>
                    <a:pt x="2880" y="1031"/>
                    <a:pt x="2888" y="1030"/>
                    <a:pt x="2900" y="1037"/>
                  </a:cubicBezTo>
                  <a:cubicBezTo>
                    <a:pt x="2910" y="1042"/>
                    <a:pt x="2921" y="1042"/>
                    <a:pt x="2929" y="1050"/>
                  </a:cubicBezTo>
                  <a:cubicBezTo>
                    <a:pt x="2927" y="1051"/>
                    <a:pt x="2924" y="1052"/>
                    <a:pt x="2922" y="1055"/>
                  </a:cubicBezTo>
                  <a:cubicBezTo>
                    <a:pt x="2919" y="1058"/>
                    <a:pt x="2917" y="1063"/>
                    <a:pt x="2917" y="1067"/>
                  </a:cubicBezTo>
                  <a:cubicBezTo>
                    <a:pt x="2915" y="1076"/>
                    <a:pt x="2920" y="1079"/>
                    <a:pt x="2909" y="1077"/>
                  </a:cubicBezTo>
                  <a:close/>
                  <a:moveTo>
                    <a:pt x="2849" y="980"/>
                  </a:moveTo>
                  <a:cubicBezTo>
                    <a:pt x="2853" y="973"/>
                    <a:pt x="2856" y="966"/>
                    <a:pt x="2860" y="960"/>
                  </a:cubicBezTo>
                  <a:cubicBezTo>
                    <a:pt x="2865" y="964"/>
                    <a:pt x="2869" y="970"/>
                    <a:pt x="2871" y="975"/>
                  </a:cubicBezTo>
                  <a:cubicBezTo>
                    <a:pt x="2873" y="978"/>
                    <a:pt x="2873" y="982"/>
                    <a:pt x="2874" y="985"/>
                  </a:cubicBezTo>
                  <a:cubicBezTo>
                    <a:pt x="2866" y="982"/>
                    <a:pt x="2858" y="981"/>
                    <a:pt x="2849" y="980"/>
                  </a:cubicBezTo>
                  <a:close/>
                  <a:moveTo>
                    <a:pt x="2725" y="396"/>
                  </a:moveTo>
                  <a:cubicBezTo>
                    <a:pt x="2723" y="421"/>
                    <a:pt x="2721" y="446"/>
                    <a:pt x="2720" y="471"/>
                  </a:cubicBezTo>
                  <a:cubicBezTo>
                    <a:pt x="2719" y="482"/>
                    <a:pt x="2719" y="494"/>
                    <a:pt x="2718" y="506"/>
                  </a:cubicBezTo>
                  <a:cubicBezTo>
                    <a:pt x="2689" y="532"/>
                    <a:pt x="2660" y="558"/>
                    <a:pt x="2630" y="584"/>
                  </a:cubicBezTo>
                  <a:cubicBezTo>
                    <a:pt x="2630" y="570"/>
                    <a:pt x="2629" y="557"/>
                    <a:pt x="2628" y="544"/>
                  </a:cubicBezTo>
                  <a:cubicBezTo>
                    <a:pt x="2628" y="537"/>
                    <a:pt x="2628" y="531"/>
                    <a:pt x="2627" y="525"/>
                  </a:cubicBezTo>
                  <a:cubicBezTo>
                    <a:pt x="2659" y="481"/>
                    <a:pt x="2691" y="438"/>
                    <a:pt x="2725" y="396"/>
                  </a:cubicBezTo>
                  <a:close/>
                  <a:moveTo>
                    <a:pt x="2717" y="529"/>
                  </a:moveTo>
                  <a:cubicBezTo>
                    <a:pt x="2716" y="573"/>
                    <a:pt x="2715" y="616"/>
                    <a:pt x="2714" y="659"/>
                  </a:cubicBezTo>
                  <a:cubicBezTo>
                    <a:pt x="2687" y="658"/>
                    <a:pt x="2660" y="658"/>
                    <a:pt x="2633" y="659"/>
                  </a:cubicBezTo>
                  <a:cubicBezTo>
                    <a:pt x="2633" y="642"/>
                    <a:pt x="2632" y="626"/>
                    <a:pt x="2632" y="610"/>
                  </a:cubicBezTo>
                  <a:cubicBezTo>
                    <a:pt x="2660" y="583"/>
                    <a:pt x="2688" y="556"/>
                    <a:pt x="2717" y="529"/>
                  </a:cubicBezTo>
                  <a:close/>
                  <a:moveTo>
                    <a:pt x="2633" y="663"/>
                  </a:moveTo>
                  <a:cubicBezTo>
                    <a:pt x="2660" y="664"/>
                    <a:pt x="2687" y="666"/>
                    <a:pt x="2714" y="669"/>
                  </a:cubicBezTo>
                  <a:cubicBezTo>
                    <a:pt x="2713" y="698"/>
                    <a:pt x="2713" y="728"/>
                    <a:pt x="2711" y="758"/>
                  </a:cubicBezTo>
                  <a:cubicBezTo>
                    <a:pt x="2682" y="793"/>
                    <a:pt x="2654" y="829"/>
                    <a:pt x="2626" y="866"/>
                  </a:cubicBezTo>
                  <a:cubicBezTo>
                    <a:pt x="2633" y="798"/>
                    <a:pt x="2635" y="731"/>
                    <a:pt x="2633" y="663"/>
                  </a:cubicBezTo>
                  <a:close/>
                  <a:moveTo>
                    <a:pt x="2559" y="383"/>
                  </a:moveTo>
                  <a:cubicBezTo>
                    <a:pt x="2575" y="355"/>
                    <a:pt x="2595" y="329"/>
                    <a:pt x="2619" y="304"/>
                  </a:cubicBezTo>
                  <a:cubicBezTo>
                    <a:pt x="2609" y="359"/>
                    <a:pt x="2607" y="416"/>
                    <a:pt x="2608" y="474"/>
                  </a:cubicBezTo>
                  <a:cubicBezTo>
                    <a:pt x="2608" y="482"/>
                    <a:pt x="2608" y="490"/>
                    <a:pt x="2608" y="499"/>
                  </a:cubicBezTo>
                  <a:cubicBezTo>
                    <a:pt x="2582" y="533"/>
                    <a:pt x="2556" y="568"/>
                    <a:pt x="2532" y="603"/>
                  </a:cubicBezTo>
                  <a:cubicBezTo>
                    <a:pt x="2540" y="530"/>
                    <a:pt x="2548" y="456"/>
                    <a:pt x="2559" y="383"/>
                  </a:cubicBezTo>
                  <a:close/>
                  <a:moveTo>
                    <a:pt x="2525" y="674"/>
                  </a:moveTo>
                  <a:cubicBezTo>
                    <a:pt x="2552" y="633"/>
                    <a:pt x="2580" y="591"/>
                    <a:pt x="2609" y="551"/>
                  </a:cubicBezTo>
                  <a:cubicBezTo>
                    <a:pt x="2609" y="568"/>
                    <a:pt x="2610" y="585"/>
                    <a:pt x="2610" y="602"/>
                  </a:cubicBezTo>
                  <a:cubicBezTo>
                    <a:pt x="2581" y="627"/>
                    <a:pt x="2553" y="652"/>
                    <a:pt x="2524" y="677"/>
                  </a:cubicBezTo>
                  <a:cubicBezTo>
                    <a:pt x="2525" y="676"/>
                    <a:pt x="2525" y="675"/>
                    <a:pt x="2525" y="674"/>
                  </a:cubicBezTo>
                  <a:close/>
                  <a:moveTo>
                    <a:pt x="2462" y="770"/>
                  </a:moveTo>
                  <a:cubicBezTo>
                    <a:pt x="2463" y="769"/>
                    <a:pt x="2465" y="767"/>
                    <a:pt x="2466" y="766"/>
                  </a:cubicBezTo>
                  <a:cubicBezTo>
                    <a:pt x="2466" y="805"/>
                    <a:pt x="2465" y="844"/>
                    <a:pt x="2465" y="882"/>
                  </a:cubicBezTo>
                  <a:cubicBezTo>
                    <a:pt x="2462" y="906"/>
                    <a:pt x="2460" y="930"/>
                    <a:pt x="2457" y="953"/>
                  </a:cubicBezTo>
                  <a:cubicBezTo>
                    <a:pt x="2455" y="950"/>
                    <a:pt x="2453" y="947"/>
                    <a:pt x="2450" y="943"/>
                  </a:cubicBezTo>
                  <a:cubicBezTo>
                    <a:pt x="2444" y="934"/>
                    <a:pt x="2433" y="929"/>
                    <a:pt x="2421" y="929"/>
                  </a:cubicBezTo>
                  <a:cubicBezTo>
                    <a:pt x="2405" y="929"/>
                    <a:pt x="2393" y="939"/>
                    <a:pt x="2388" y="952"/>
                  </a:cubicBezTo>
                  <a:cubicBezTo>
                    <a:pt x="2388" y="952"/>
                    <a:pt x="2388" y="952"/>
                    <a:pt x="2387" y="952"/>
                  </a:cubicBezTo>
                  <a:cubicBezTo>
                    <a:pt x="2381" y="945"/>
                    <a:pt x="2369" y="940"/>
                    <a:pt x="2361" y="934"/>
                  </a:cubicBezTo>
                  <a:cubicBezTo>
                    <a:pt x="2360" y="933"/>
                    <a:pt x="2358" y="932"/>
                    <a:pt x="2357" y="931"/>
                  </a:cubicBezTo>
                  <a:cubicBezTo>
                    <a:pt x="2392" y="878"/>
                    <a:pt x="2427" y="824"/>
                    <a:pt x="2462" y="770"/>
                  </a:cubicBezTo>
                  <a:close/>
                  <a:moveTo>
                    <a:pt x="2307" y="666"/>
                  </a:moveTo>
                  <a:cubicBezTo>
                    <a:pt x="2336" y="590"/>
                    <a:pt x="2363" y="514"/>
                    <a:pt x="2384" y="437"/>
                  </a:cubicBezTo>
                  <a:cubicBezTo>
                    <a:pt x="2382" y="456"/>
                    <a:pt x="2380" y="474"/>
                    <a:pt x="2377" y="492"/>
                  </a:cubicBezTo>
                  <a:cubicBezTo>
                    <a:pt x="2362" y="611"/>
                    <a:pt x="2344" y="730"/>
                    <a:pt x="2324" y="848"/>
                  </a:cubicBezTo>
                  <a:cubicBezTo>
                    <a:pt x="2317" y="787"/>
                    <a:pt x="2311" y="726"/>
                    <a:pt x="2307" y="666"/>
                  </a:cubicBezTo>
                  <a:close/>
                  <a:moveTo>
                    <a:pt x="2337" y="1315"/>
                  </a:moveTo>
                  <a:cubicBezTo>
                    <a:pt x="2336" y="1314"/>
                    <a:pt x="2335" y="1312"/>
                    <a:pt x="2334" y="1310"/>
                  </a:cubicBezTo>
                  <a:cubicBezTo>
                    <a:pt x="2337" y="1287"/>
                    <a:pt x="2339" y="1263"/>
                    <a:pt x="2340" y="1240"/>
                  </a:cubicBezTo>
                  <a:cubicBezTo>
                    <a:pt x="2343" y="1256"/>
                    <a:pt x="2345" y="1272"/>
                    <a:pt x="2348" y="1288"/>
                  </a:cubicBezTo>
                  <a:cubicBezTo>
                    <a:pt x="2344" y="1297"/>
                    <a:pt x="2341" y="1306"/>
                    <a:pt x="2337" y="1315"/>
                  </a:cubicBezTo>
                  <a:close/>
                  <a:moveTo>
                    <a:pt x="2407" y="1264"/>
                  </a:moveTo>
                  <a:cubicBezTo>
                    <a:pt x="2402" y="1277"/>
                    <a:pt x="2398" y="1290"/>
                    <a:pt x="2393" y="1303"/>
                  </a:cubicBezTo>
                  <a:cubicBezTo>
                    <a:pt x="2391" y="1295"/>
                    <a:pt x="2390" y="1287"/>
                    <a:pt x="2388" y="1279"/>
                  </a:cubicBezTo>
                  <a:cubicBezTo>
                    <a:pt x="2397" y="1261"/>
                    <a:pt x="2406" y="1244"/>
                    <a:pt x="2415" y="1228"/>
                  </a:cubicBezTo>
                  <a:cubicBezTo>
                    <a:pt x="2412" y="1240"/>
                    <a:pt x="2410" y="1252"/>
                    <a:pt x="2407" y="1264"/>
                  </a:cubicBezTo>
                  <a:close/>
                  <a:moveTo>
                    <a:pt x="2379" y="1225"/>
                  </a:moveTo>
                  <a:cubicBezTo>
                    <a:pt x="2369" y="1165"/>
                    <a:pt x="2358" y="1104"/>
                    <a:pt x="2349" y="1044"/>
                  </a:cubicBezTo>
                  <a:cubicBezTo>
                    <a:pt x="2367" y="1048"/>
                    <a:pt x="2389" y="1047"/>
                    <a:pt x="2402" y="1045"/>
                  </a:cubicBezTo>
                  <a:cubicBezTo>
                    <a:pt x="2397" y="1051"/>
                    <a:pt x="2395" y="1060"/>
                    <a:pt x="2395" y="1068"/>
                  </a:cubicBezTo>
                  <a:cubicBezTo>
                    <a:pt x="2397" y="1089"/>
                    <a:pt x="2413" y="1098"/>
                    <a:pt x="2430" y="1105"/>
                  </a:cubicBezTo>
                  <a:cubicBezTo>
                    <a:pt x="2432" y="1106"/>
                    <a:pt x="2435" y="1106"/>
                    <a:pt x="2437" y="1107"/>
                  </a:cubicBezTo>
                  <a:cubicBezTo>
                    <a:pt x="2436" y="1115"/>
                    <a:pt x="2435" y="1123"/>
                    <a:pt x="2433" y="1130"/>
                  </a:cubicBezTo>
                  <a:cubicBezTo>
                    <a:pt x="2428" y="1136"/>
                    <a:pt x="2425" y="1143"/>
                    <a:pt x="2424" y="1151"/>
                  </a:cubicBezTo>
                  <a:cubicBezTo>
                    <a:pt x="2408" y="1175"/>
                    <a:pt x="2393" y="1200"/>
                    <a:pt x="2379" y="1225"/>
                  </a:cubicBezTo>
                  <a:close/>
                  <a:moveTo>
                    <a:pt x="2514" y="1224"/>
                  </a:moveTo>
                  <a:cubicBezTo>
                    <a:pt x="2501" y="1227"/>
                    <a:pt x="2493" y="1238"/>
                    <a:pt x="2490" y="1251"/>
                  </a:cubicBezTo>
                  <a:cubicBezTo>
                    <a:pt x="2488" y="1259"/>
                    <a:pt x="2488" y="1264"/>
                    <a:pt x="2482" y="1270"/>
                  </a:cubicBezTo>
                  <a:cubicBezTo>
                    <a:pt x="2480" y="1272"/>
                    <a:pt x="2477" y="1273"/>
                    <a:pt x="2474" y="1276"/>
                  </a:cubicBezTo>
                  <a:cubicBezTo>
                    <a:pt x="2473" y="1278"/>
                    <a:pt x="2472" y="1279"/>
                    <a:pt x="2471" y="1281"/>
                  </a:cubicBezTo>
                  <a:cubicBezTo>
                    <a:pt x="2468" y="1289"/>
                    <a:pt x="2468" y="1292"/>
                    <a:pt x="2461" y="1297"/>
                  </a:cubicBezTo>
                  <a:cubicBezTo>
                    <a:pt x="2449" y="1306"/>
                    <a:pt x="2435" y="1316"/>
                    <a:pt x="2438" y="1330"/>
                  </a:cubicBezTo>
                  <a:cubicBezTo>
                    <a:pt x="2431" y="1331"/>
                    <a:pt x="2431" y="1331"/>
                    <a:pt x="2431" y="1331"/>
                  </a:cubicBezTo>
                  <a:cubicBezTo>
                    <a:pt x="2441" y="1291"/>
                    <a:pt x="2451" y="1251"/>
                    <a:pt x="2459" y="1210"/>
                  </a:cubicBezTo>
                  <a:cubicBezTo>
                    <a:pt x="2459" y="1206"/>
                    <a:pt x="2460" y="1202"/>
                    <a:pt x="2461" y="1198"/>
                  </a:cubicBezTo>
                  <a:cubicBezTo>
                    <a:pt x="2477" y="1200"/>
                    <a:pt x="2493" y="1200"/>
                    <a:pt x="2508" y="1203"/>
                  </a:cubicBezTo>
                  <a:cubicBezTo>
                    <a:pt x="2513" y="1204"/>
                    <a:pt x="2517" y="1206"/>
                    <a:pt x="2520" y="1207"/>
                  </a:cubicBezTo>
                  <a:cubicBezTo>
                    <a:pt x="2518" y="1213"/>
                    <a:pt x="2516" y="1219"/>
                    <a:pt x="2514" y="1224"/>
                  </a:cubicBezTo>
                  <a:close/>
                  <a:moveTo>
                    <a:pt x="2534" y="1166"/>
                  </a:moveTo>
                  <a:cubicBezTo>
                    <a:pt x="2533" y="1166"/>
                    <a:pt x="2532" y="1166"/>
                    <a:pt x="2531" y="1165"/>
                  </a:cubicBezTo>
                  <a:cubicBezTo>
                    <a:pt x="2515" y="1159"/>
                    <a:pt x="2503" y="1150"/>
                    <a:pt x="2490" y="1140"/>
                  </a:cubicBezTo>
                  <a:cubicBezTo>
                    <a:pt x="2486" y="1136"/>
                    <a:pt x="2482" y="1133"/>
                    <a:pt x="2477" y="1130"/>
                  </a:cubicBezTo>
                  <a:cubicBezTo>
                    <a:pt x="2478" y="1128"/>
                    <a:pt x="2480" y="1125"/>
                    <a:pt x="2481" y="1123"/>
                  </a:cubicBezTo>
                  <a:cubicBezTo>
                    <a:pt x="2493" y="1128"/>
                    <a:pt x="2506" y="1132"/>
                    <a:pt x="2518" y="1135"/>
                  </a:cubicBezTo>
                  <a:cubicBezTo>
                    <a:pt x="2524" y="1137"/>
                    <a:pt x="2531" y="1139"/>
                    <a:pt x="2537" y="1141"/>
                  </a:cubicBezTo>
                  <a:cubicBezTo>
                    <a:pt x="2537" y="1141"/>
                    <a:pt x="2538" y="1142"/>
                    <a:pt x="2539" y="1142"/>
                  </a:cubicBezTo>
                  <a:cubicBezTo>
                    <a:pt x="2539" y="1143"/>
                    <a:pt x="2540" y="1143"/>
                    <a:pt x="2541" y="1144"/>
                  </a:cubicBezTo>
                  <a:cubicBezTo>
                    <a:pt x="2539" y="1151"/>
                    <a:pt x="2536" y="1159"/>
                    <a:pt x="2534" y="1166"/>
                  </a:cubicBezTo>
                  <a:close/>
                  <a:moveTo>
                    <a:pt x="2573" y="1259"/>
                  </a:moveTo>
                  <a:cubicBezTo>
                    <a:pt x="2564" y="1249"/>
                    <a:pt x="2554" y="1238"/>
                    <a:pt x="2543" y="1231"/>
                  </a:cubicBezTo>
                  <a:cubicBezTo>
                    <a:pt x="2544" y="1227"/>
                    <a:pt x="2546" y="1223"/>
                    <a:pt x="2547" y="1219"/>
                  </a:cubicBezTo>
                  <a:cubicBezTo>
                    <a:pt x="2551" y="1222"/>
                    <a:pt x="2556" y="1224"/>
                    <a:pt x="2560" y="1228"/>
                  </a:cubicBezTo>
                  <a:cubicBezTo>
                    <a:pt x="2567" y="1234"/>
                    <a:pt x="2574" y="1240"/>
                    <a:pt x="2581" y="1246"/>
                  </a:cubicBezTo>
                  <a:cubicBezTo>
                    <a:pt x="2578" y="1250"/>
                    <a:pt x="2576" y="1255"/>
                    <a:pt x="2573" y="1259"/>
                  </a:cubicBezTo>
                  <a:close/>
                  <a:moveTo>
                    <a:pt x="2574" y="1020"/>
                  </a:moveTo>
                  <a:cubicBezTo>
                    <a:pt x="2562" y="1023"/>
                    <a:pt x="2552" y="1031"/>
                    <a:pt x="2545" y="1041"/>
                  </a:cubicBezTo>
                  <a:cubicBezTo>
                    <a:pt x="2543" y="1040"/>
                    <a:pt x="2542" y="1040"/>
                    <a:pt x="2541" y="1039"/>
                  </a:cubicBezTo>
                  <a:cubicBezTo>
                    <a:pt x="2554" y="1020"/>
                    <a:pt x="2568" y="1002"/>
                    <a:pt x="2582" y="983"/>
                  </a:cubicBezTo>
                  <a:cubicBezTo>
                    <a:pt x="2579" y="995"/>
                    <a:pt x="2576" y="1008"/>
                    <a:pt x="2574" y="1020"/>
                  </a:cubicBezTo>
                  <a:close/>
                  <a:moveTo>
                    <a:pt x="2594" y="909"/>
                  </a:moveTo>
                  <a:cubicBezTo>
                    <a:pt x="2573" y="939"/>
                    <a:pt x="2552" y="969"/>
                    <a:pt x="2531" y="998"/>
                  </a:cubicBezTo>
                  <a:cubicBezTo>
                    <a:pt x="2525" y="1006"/>
                    <a:pt x="2520" y="1014"/>
                    <a:pt x="2514" y="1021"/>
                  </a:cubicBezTo>
                  <a:cubicBezTo>
                    <a:pt x="2512" y="1020"/>
                    <a:pt x="2510" y="1019"/>
                    <a:pt x="2509" y="1018"/>
                  </a:cubicBezTo>
                  <a:cubicBezTo>
                    <a:pt x="2503" y="1014"/>
                    <a:pt x="2496" y="1010"/>
                    <a:pt x="2490" y="1006"/>
                  </a:cubicBezTo>
                  <a:cubicBezTo>
                    <a:pt x="2503" y="909"/>
                    <a:pt x="2512" y="811"/>
                    <a:pt x="2521" y="714"/>
                  </a:cubicBezTo>
                  <a:cubicBezTo>
                    <a:pt x="2551" y="686"/>
                    <a:pt x="2581" y="658"/>
                    <a:pt x="2610" y="630"/>
                  </a:cubicBezTo>
                  <a:cubicBezTo>
                    <a:pt x="2610" y="640"/>
                    <a:pt x="2610" y="649"/>
                    <a:pt x="2610" y="659"/>
                  </a:cubicBezTo>
                  <a:cubicBezTo>
                    <a:pt x="2609" y="659"/>
                    <a:pt x="2607" y="659"/>
                    <a:pt x="2606" y="659"/>
                  </a:cubicBezTo>
                  <a:cubicBezTo>
                    <a:pt x="2604" y="659"/>
                    <a:pt x="2604" y="662"/>
                    <a:pt x="2606" y="663"/>
                  </a:cubicBezTo>
                  <a:cubicBezTo>
                    <a:pt x="2607" y="663"/>
                    <a:pt x="2609" y="663"/>
                    <a:pt x="2610" y="663"/>
                  </a:cubicBezTo>
                  <a:cubicBezTo>
                    <a:pt x="2610" y="735"/>
                    <a:pt x="2608" y="807"/>
                    <a:pt x="2599" y="879"/>
                  </a:cubicBezTo>
                  <a:cubicBezTo>
                    <a:pt x="2598" y="889"/>
                    <a:pt x="2596" y="899"/>
                    <a:pt x="2594" y="909"/>
                  </a:cubicBezTo>
                  <a:close/>
                  <a:moveTo>
                    <a:pt x="2651" y="1300"/>
                  </a:moveTo>
                  <a:cubicBezTo>
                    <a:pt x="2637" y="1294"/>
                    <a:pt x="2622" y="1290"/>
                    <a:pt x="2608" y="1284"/>
                  </a:cubicBezTo>
                  <a:cubicBezTo>
                    <a:pt x="2611" y="1278"/>
                    <a:pt x="2615" y="1273"/>
                    <a:pt x="2618" y="1267"/>
                  </a:cubicBezTo>
                  <a:cubicBezTo>
                    <a:pt x="2632" y="1272"/>
                    <a:pt x="2647" y="1276"/>
                    <a:pt x="2662" y="1280"/>
                  </a:cubicBezTo>
                  <a:cubicBezTo>
                    <a:pt x="2658" y="1287"/>
                    <a:pt x="2655" y="1294"/>
                    <a:pt x="2651" y="1300"/>
                  </a:cubicBezTo>
                  <a:close/>
                  <a:moveTo>
                    <a:pt x="2643" y="1117"/>
                  </a:moveTo>
                  <a:cubicBezTo>
                    <a:pt x="2642" y="1116"/>
                    <a:pt x="2642" y="1115"/>
                    <a:pt x="2641" y="1114"/>
                  </a:cubicBezTo>
                  <a:cubicBezTo>
                    <a:pt x="2639" y="1113"/>
                    <a:pt x="2637" y="1111"/>
                    <a:pt x="2635" y="1110"/>
                  </a:cubicBezTo>
                  <a:cubicBezTo>
                    <a:pt x="2635" y="1109"/>
                    <a:pt x="2635" y="1109"/>
                    <a:pt x="2635" y="1109"/>
                  </a:cubicBezTo>
                  <a:cubicBezTo>
                    <a:pt x="2635" y="1102"/>
                    <a:pt x="2633" y="1100"/>
                    <a:pt x="2630" y="1095"/>
                  </a:cubicBezTo>
                  <a:cubicBezTo>
                    <a:pt x="2618" y="1075"/>
                    <a:pt x="2623" y="1048"/>
                    <a:pt x="2607" y="1030"/>
                  </a:cubicBezTo>
                  <a:cubicBezTo>
                    <a:pt x="2605" y="1028"/>
                    <a:pt x="2603" y="1027"/>
                    <a:pt x="2602" y="1026"/>
                  </a:cubicBezTo>
                  <a:cubicBezTo>
                    <a:pt x="2608" y="995"/>
                    <a:pt x="2614" y="964"/>
                    <a:pt x="2619" y="932"/>
                  </a:cubicBezTo>
                  <a:cubicBezTo>
                    <a:pt x="2648" y="894"/>
                    <a:pt x="2678" y="855"/>
                    <a:pt x="2708" y="818"/>
                  </a:cubicBezTo>
                  <a:cubicBezTo>
                    <a:pt x="2704" y="874"/>
                    <a:pt x="2697" y="930"/>
                    <a:pt x="2685" y="985"/>
                  </a:cubicBezTo>
                  <a:cubicBezTo>
                    <a:pt x="2674" y="969"/>
                    <a:pt x="2658" y="956"/>
                    <a:pt x="2639" y="968"/>
                  </a:cubicBezTo>
                  <a:cubicBezTo>
                    <a:pt x="2621" y="979"/>
                    <a:pt x="2629" y="1001"/>
                    <a:pt x="2643" y="1013"/>
                  </a:cubicBezTo>
                  <a:cubicBezTo>
                    <a:pt x="2632" y="1029"/>
                    <a:pt x="2636" y="1053"/>
                    <a:pt x="2661" y="1044"/>
                  </a:cubicBezTo>
                  <a:cubicBezTo>
                    <a:pt x="2664" y="1043"/>
                    <a:pt x="2667" y="1040"/>
                    <a:pt x="2671" y="1039"/>
                  </a:cubicBezTo>
                  <a:cubicBezTo>
                    <a:pt x="2663" y="1066"/>
                    <a:pt x="2654" y="1092"/>
                    <a:pt x="2643" y="1117"/>
                  </a:cubicBezTo>
                  <a:close/>
                  <a:moveTo>
                    <a:pt x="2714" y="1305"/>
                  </a:moveTo>
                  <a:cubicBezTo>
                    <a:pt x="2702" y="1306"/>
                    <a:pt x="2690" y="1308"/>
                    <a:pt x="2677" y="1309"/>
                  </a:cubicBezTo>
                  <a:cubicBezTo>
                    <a:pt x="2681" y="1302"/>
                    <a:pt x="2684" y="1296"/>
                    <a:pt x="2688" y="1290"/>
                  </a:cubicBezTo>
                  <a:cubicBezTo>
                    <a:pt x="2690" y="1291"/>
                    <a:pt x="2692" y="1291"/>
                    <a:pt x="2694" y="1293"/>
                  </a:cubicBezTo>
                  <a:cubicBezTo>
                    <a:pt x="2701" y="1296"/>
                    <a:pt x="2708" y="1301"/>
                    <a:pt x="2715" y="1305"/>
                  </a:cubicBezTo>
                  <a:lnTo>
                    <a:pt x="2714" y="1305"/>
                  </a:lnTo>
                  <a:close/>
                  <a:moveTo>
                    <a:pt x="2707" y="1142"/>
                  </a:moveTo>
                  <a:cubicBezTo>
                    <a:pt x="2697" y="1151"/>
                    <a:pt x="2687" y="1166"/>
                    <a:pt x="2701" y="1176"/>
                  </a:cubicBezTo>
                  <a:cubicBezTo>
                    <a:pt x="2706" y="1179"/>
                    <a:pt x="2711" y="1180"/>
                    <a:pt x="2717" y="1179"/>
                  </a:cubicBezTo>
                  <a:cubicBezTo>
                    <a:pt x="2714" y="1185"/>
                    <a:pt x="2710" y="1191"/>
                    <a:pt x="2707" y="1197"/>
                  </a:cubicBezTo>
                  <a:cubicBezTo>
                    <a:pt x="2705" y="1197"/>
                    <a:pt x="2703" y="1196"/>
                    <a:pt x="2702" y="1196"/>
                  </a:cubicBezTo>
                  <a:cubicBezTo>
                    <a:pt x="2702" y="1194"/>
                    <a:pt x="2703" y="1192"/>
                    <a:pt x="2703" y="1191"/>
                  </a:cubicBezTo>
                  <a:cubicBezTo>
                    <a:pt x="2702" y="1186"/>
                    <a:pt x="2697" y="1182"/>
                    <a:pt x="2694" y="1179"/>
                  </a:cubicBezTo>
                  <a:cubicBezTo>
                    <a:pt x="2686" y="1171"/>
                    <a:pt x="2679" y="1166"/>
                    <a:pt x="2672" y="1158"/>
                  </a:cubicBezTo>
                  <a:cubicBezTo>
                    <a:pt x="2687" y="1124"/>
                    <a:pt x="2700" y="1090"/>
                    <a:pt x="2710" y="1054"/>
                  </a:cubicBezTo>
                  <a:cubicBezTo>
                    <a:pt x="2711" y="1052"/>
                    <a:pt x="2711" y="1050"/>
                    <a:pt x="2711" y="1048"/>
                  </a:cubicBezTo>
                  <a:cubicBezTo>
                    <a:pt x="2713" y="1048"/>
                    <a:pt x="2715" y="1048"/>
                    <a:pt x="2717" y="1049"/>
                  </a:cubicBezTo>
                  <a:cubicBezTo>
                    <a:pt x="2729" y="1050"/>
                    <a:pt x="2735" y="1056"/>
                    <a:pt x="2741" y="1065"/>
                  </a:cubicBezTo>
                  <a:cubicBezTo>
                    <a:pt x="2745" y="1071"/>
                    <a:pt x="2750" y="1073"/>
                    <a:pt x="2757" y="1075"/>
                  </a:cubicBezTo>
                  <a:cubicBezTo>
                    <a:pt x="2762" y="1076"/>
                    <a:pt x="2766" y="1076"/>
                    <a:pt x="2771" y="1077"/>
                  </a:cubicBezTo>
                  <a:cubicBezTo>
                    <a:pt x="2765" y="1088"/>
                    <a:pt x="2760" y="1099"/>
                    <a:pt x="2754" y="1110"/>
                  </a:cubicBezTo>
                  <a:cubicBezTo>
                    <a:pt x="2753" y="1109"/>
                    <a:pt x="2752" y="1107"/>
                    <a:pt x="2750" y="1106"/>
                  </a:cubicBezTo>
                  <a:cubicBezTo>
                    <a:pt x="2745" y="1102"/>
                    <a:pt x="2738" y="1099"/>
                    <a:pt x="2732" y="1098"/>
                  </a:cubicBezTo>
                  <a:cubicBezTo>
                    <a:pt x="2707" y="1096"/>
                    <a:pt x="2693" y="1124"/>
                    <a:pt x="2707" y="1142"/>
                  </a:cubicBezTo>
                  <a:close/>
                  <a:moveTo>
                    <a:pt x="2845" y="1242"/>
                  </a:moveTo>
                  <a:cubicBezTo>
                    <a:pt x="2844" y="1235"/>
                    <a:pt x="2843" y="1229"/>
                    <a:pt x="2841" y="1223"/>
                  </a:cubicBezTo>
                  <a:cubicBezTo>
                    <a:pt x="2832" y="1201"/>
                    <a:pt x="2796" y="1174"/>
                    <a:pt x="2770" y="1182"/>
                  </a:cubicBezTo>
                  <a:cubicBezTo>
                    <a:pt x="2762" y="1185"/>
                    <a:pt x="2757" y="1193"/>
                    <a:pt x="2754" y="1202"/>
                  </a:cubicBezTo>
                  <a:cubicBezTo>
                    <a:pt x="2748" y="1200"/>
                    <a:pt x="2742" y="1200"/>
                    <a:pt x="2736" y="1200"/>
                  </a:cubicBezTo>
                  <a:cubicBezTo>
                    <a:pt x="2743" y="1186"/>
                    <a:pt x="2750" y="1173"/>
                    <a:pt x="2757" y="1160"/>
                  </a:cubicBezTo>
                  <a:cubicBezTo>
                    <a:pt x="2759" y="1159"/>
                    <a:pt x="2761" y="1158"/>
                    <a:pt x="2763" y="1157"/>
                  </a:cubicBezTo>
                  <a:cubicBezTo>
                    <a:pt x="2769" y="1163"/>
                    <a:pt x="2777" y="1166"/>
                    <a:pt x="2787" y="1164"/>
                  </a:cubicBezTo>
                  <a:cubicBezTo>
                    <a:pt x="2801" y="1160"/>
                    <a:pt x="2808" y="1147"/>
                    <a:pt x="2814" y="1135"/>
                  </a:cubicBezTo>
                  <a:cubicBezTo>
                    <a:pt x="2824" y="1137"/>
                    <a:pt x="2832" y="1135"/>
                    <a:pt x="2840" y="1128"/>
                  </a:cubicBezTo>
                  <a:cubicBezTo>
                    <a:pt x="2848" y="1139"/>
                    <a:pt x="2863" y="1142"/>
                    <a:pt x="2877" y="1139"/>
                  </a:cubicBezTo>
                  <a:cubicBezTo>
                    <a:pt x="2890" y="1135"/>
                    <a:pt x="2902" y="1128"/>
                    <a:pt x="2916" y="1127"/>
                  </a:cubicBezTo>
                  <a:cubicBezTo>
                    <a:pt x="2917" y="1127"/>
                    <a:pt x="2918" y="1128"/>
                    <a:pt x="2919" y="1128"/>
                  </a:cubicBezTo>
                  <a:cubicBezTo>
                    <a:pt x="2899" y="1168"/>
                    <a:pt x="2885" y="1210"/>
                    <a:pt x="2877" y="1252"/>
                  </a:cubicBezTo>
                  <a:cubicBezTo>
                    <a:pt x="2866" y="1246"/>
                    <a:pt x="2855" y="1242"/>
                    <a:pt x="2845" y="1242"/>
                  </a:cubicBezTo>
                  <a:close/>
                  <a:moveTo>
                    <a:pt x="2902" y="1268"/>
                  </a:moveTo>
                  <a:cubicBezTo>
                    <a:pt x="2907" y="1242"/>
                    <a:pt x="2914" y="1215"/>
                    <a:pt x="2924" y="1189"/>
                  </a:cubicBezTo>
                  <a:cubicBezTo>
                    <a:pt x="2939" y="1202"/>
                    <a:pt x="2959" y="1210"/>
                    <a:pt x="2972" y="1226"/>
                  </a:cubicBezTo>
                  <a:cubicBezTo>
                    <a:pt x="2974" y="1228"/>
                    <a:pt x="2975" y="1230"/>
                    <a:pt x="2976" y="1232"/>
                  </a:cubicBezTo>
                  <a:cubicBezTo>
                    <a:pt x="2959" y="1250"/>
                    <a:pt x="2942" y="1268"/>
                    <a:pt x="2924" y="1286"/>
                  </a:cubicBezTo>
                  <a:cubicBezTo>
                    <a:pt x="2917" y="1280"/>
                    <a:pt x="2910" y="1274"/>
                    <a:pt x="2902" y="1268"/>
                  </a:cubicBezTo>
                  <a:close/>
                  <a:moveTo>
                    <a:pt x="2970" y="1282"/>
                  </a:moveTo>
                  <a:cubicBezTo>
                    <a:pt x="2977" y="1274"/>
                    <a:pt x="2985" y="1266"/>
                    <a:pt x="2992" y="1258"/>
                  </a:cubicBezTo>
                  <a:cubicBezTo>
                    <a:pt x="2994" y="1262"/>
                    <a:pt x="2995" y="1265"/>
                    <a:pt x="2997" y="1268"/>
                  </a:cubicBezTo>
                  <a:cubicBezTo>
                    <a:pt x="2998" y="1272"/>
                    <a:pt x="3000" y="1276"/>
                    <a:pt x="3001" y="1279"/>
                  </a:cubicBezTo>
                  <a:lnTo>
                    <a:pt x="2970" y="1282"/>
                  </a:lnTo>
                  <a:close/>
                  <a:moveTo>
                    <a:pt x="3034" y="937"/>
                  </a:moveTo>
                  <a:cubicBezTo>
                    <a:pt x="3027" y="939"/>
                    <a:pt x="3020" y="942"/>
                    <a:pt x="3014" y="946"/>
                  </a:cubicBezTo>
                  <a:cubicBezTo>
                    <a:pt x="3010" y="937"/>
                    <a:pt x="3006" y="928"/>
                    <a:pt x="3004" y="918"/>
                  </a:cubicBezTo>
                  <a:cubicBezTo>
                    <a:pt x="3002" y="897"/>
                    <a:pt x="3001" y="879"/>
                    <a:pt x="3006" y="859"/>
                  </a:cubicBezTo>
                  <a:cubicBezTo>
                    <a:pt x="3009" y="849"/>
                    <a:pt x="3013" y="839"/>
                    <a:pt x="3009" y="828"/>
                  </a:cubicBezTo>
                  <a:cubicBezTo>
                    <a:pt x="3007" y="821"/>
                    <a:pt x="3003" y="816"/>
                    <a:pt x="2997" y="813"/>
                  </a:cubicBezTo>
                  <a:cubicBezTo>
                    <a:pt x="2987" y="808"/>
                    <a:pt x="2986" y="814"/>
                    <a:pt x="2978" y="801"/>
                  </a:cubicBezTo>
                  <a:cubicBezTo>
                    <a:pt x="2975" y="796"/>
                    <a:pt x="2975" y="791"/>
                    <a:pt x="2972" y="787"/>
                  </a:cubicBezTo>
                  <a:cubicBezTo>
                    <a:pt x="2962" y="774"/>
                    <a:pt x="2951" y="781"/>
                    <a:pt x="2944" y="791"/>
                  </a:cubicBezTo>
                  <a:cubicBezTo>
                    <a:pt x="2943" y="791"/>
                    <a:pt x="2942" y="790"/>
                    <a:pt x="2941" y="790"/>
                  </a:cubicBezTo>
                  <a:cubicBezTo>
                    <a:pt x="2951" y="768"/>
                    <a:pt x="2961" y="747"/>
                    <a:pt x="2971" y="726"/>
                  </a:cubicBezTo>
                  <a:cubicBezTo>
                    <a:pt x="2973" y="726"/>
                    <a:pt x="2975" y="727"/>
                    <a:pt x="2976" y="727"/>
                  </a:cubicBezTo>
                  <a:cubicBezTo>
                    <a:pt x="3038" y="750"/>
                    <a:pt x="3117" y="779"/>
                    <a:pt x="3179" y="823"/>
                  </a:cubicBezTo>
                  <a:cubicBezTo>
                    <a:pt x="3154" y="844"/>
                    <a:pt x="3129" y="864"/>
                    <a:pt x="3106" y="885"/>
                  </a:cubicBezTo>
                  <a:cubicBezTo>
                    <a:pt x="3089" y="901"/>
                    <a:pt x="3072" y="918"/>
                    <a:pt x="3055" y="936"/>
                  </a:cubicBezTo>
                  <a:cubicBezTo>
                    <a:pt x="3048" y="935"/>
                    <a:pt x="3041" y="935"/>
                    <a:pt x="3034" y="937"/>
                  </a:cubicBezTo>
                  <a:close/>
                  <a:moveTo>
                    <a:pt x="3059" y="1274"/>
                  </a:moveTo>
                  <a:cubicBezTo>
                    <a:pt x="3056" y="1257"/>
                    <a:pt x="3053" y="1240"/>
                    <a:pt x="3050" y="1223"/>
                  </a:cubicBezTo>
                  <a:cubicBezTo>
                    <a:pt x="3048" y="1213"/>
                    <a:pt x="3048" y="1204"/>
                    <a:pt x="3048" y="1195"/>
                  </a:cubicBezTo>
                  <a:cubicBezTo>
                    <a:pt x="3126" y="1103"/>
                    <a:pt x="3195" y="1003"/>
                    <a:pt x="3252" y="898"/>
                  </a:cubicBezTo>
                  <a:cubicBezTo>
                    <a:pt x="3269" y="927"/>
                    <a:pt x="3278" y="960"/>
                    <a:pt x="3276" y="999"/>
                  </a:cubicBezTo>
                  <a:cubicBezTo>
                    <a:pt x="3269" y="1089"/>
                    <a:pt x="3232" y="1180"/>
                    <a:pt x="3182" y="1261"/>
                  </a:cubicBezTo>
                  <a:cubicBezTo>
                    <a:pt x="3143" y="1259"/>
                    <a:pt x="3102" y="1269"/>
                    <a:pt x="3059" y="1274"/>
                  </a:cubicBezTo>
                  <a:close/>
                  <a:moveTo>
                    <a:pt x="3290" y="1175"/>
                  </a:moveTo>
                  <a:cubicBezTo>
                    <a:pt x="3302" y="1153"/>
                    <a:pt x="3313" y="1130"/>
                    <a:pt x="3324" y="1108"/>
                  </a:cubicBezTo>
                  <a:cubicBezTo>
                    <a:pt x="3323" y="1147"/>
                    <a:pt x="3317" y="1185"/>
                    <a:pt x="3308" y="1221"/>
                  </a:cubicBezTo>
                  <a:cubicBezTo>
                    <a:pt x="3290" y="1243"/>
                    <a:pt x="3272" y="1264"/>
                    <a:pt x="3254" y="1287"/>
                  </a:cubicBezTo>
                  <a:cubicBezTo>
                    <a:pt x="3248" y="1282"/>
                    <a:pt x="3242" y="1278"/>
                    <a:pt x="3236" y="1275"/>
                  </a:cubicBezTo>
                  <a:cubicBezTo>
                    <a:pt x="3254" y="1241"/>
                    <a:pt x="3272" y="1208"/>
                    <a:pt x="3290" y="1175"/>
                  </a:cubicBezTo>
                  <a:close/>
                  <a:moveTo>
                    <a:pt x="3266" y="2476"/>
                  </a:moveTo>
                  <a:cubicBezTo>
                    <a:pt x="3341" y="2430"/>
                    <a:pt x="3398" y="2366"/>
                    <a:pt x="3446" y="2293"/>
                  </a:cubicBezTo>
                  <a:cubicBezTo>
                    <a:pt x="3458" y="2275"/>
                    <a:pt x="3470" y="2257"/>
                    <a:pt x="3482" y="2239"/>
                  </a:cubicBezTo>
                  <a:cubicBezTo>
                    <a:pt x="3483" y="2239"/>
                    <a:pt x="3485" y="2239"/>
                    <a:pt x="3486" y="2239"/>
                  </a:cubicBezTo>
                  <a:cubicBezTo>
                    <a:pt x="3558" y="2228"/>
                    <a:pt x="3655" y="2173"/>
                    <a:pt x="3655" y="2089"/>
                  </a:cubicBezTo>
                  <a:cubicBezTo>
                    <a:pt x="3655" y="2064"/>
                    <a:pt x="3624" y="2043"/>
                    <a:pt x="3603" y="2063"/>
                  </a:cubicBezTo>
                  <a:cubicBezTo>
                    <a:pt x="3587" y="2078"/>
                    <a:pt x="3575" y="2094"/>
                    <a:pt x="3561" y="2108"/>
                  </a:cubicBezTo>
                  <a:cubicBezTo>
                    <a:pt x="3571" y="2087"/>
                    <a:pt x="3581" y="2066"/>
                    <a:pt x="3590" y="2044"/>
                  </a:cubicBezTo>
                  <a:cubicBezTo>
                    <a:pt x="3594" y="2035"/>
                    <a:pt x="3597" y="2025"/>
                    <a:pt x="3600" y="2016"/>
                  </a:cubicBezTo>
                  <a:cubicBezTo>
                    <a:pt x="3622" y="1999"/>
                    <a:pt x="3644" y="1985"/>
                    <a:pt x="3666" y="1968"/>
                  </a:cubicBezTo>
                  <a:cubicBezTo>
                    <a:pt x="3709" y="1970"/>
                    <a:pt x="3750" y="1947"/>
                    <a:pt x="3788" y="1920"/>
                  </a:cubicBezTo>
                  <a:cubicBezTo>
                    <a:pt x="3789" y="1925"/>
                    <a:pt x="3791" y="1931"/>
                    <a:pt x="3792" y="1936"/>
                  </a:cubicBezTo>
                  <a:cubicBezTo>
                    <a:pt x="3730" y="1952"/>
                    <a:pt x="3691" y="2040"/>
                    <a:pt x="3684" y="2097"/>
                  </a:cubicBezTo>
                  <a:cubicBezTo>
                    <a:pt x="3682" y="2115"/>
                    <a:pt x="3688" y="2138"/>
                    <a:pt x="3683" y="2156"/>
                  </a:cubicBezTo>
                  <a:cubicBezTo>
                    <a:pt x="3677" y="2177"/>
                    <a:pt x="3652" y="2184"/>
                    <a:pt x="3634" y="2192"/>
                  </a:cubicBezTo>
                  <a:cubicBezTo>
                    <a:pt x="3600" y="2208"/>
                    <a:pt x="3569" y="2230"/>
                    <a:pt x="3543" y="2257"/>
                  </a:cubicBezTo>
                  <a:cubicBezTo>
                    <a:pt x="3490" y="2312"/>
                    <a:pt x="3454" y="2380"/>
                    <a:pt x="3402" y="2436"/>
                  </a:cubicBezTo>
                  <a:cubicBezTo>
                    <a:pt x="3358" y="2482"/>
                    <a:pt x="3306" y="2505"/>
                    <a:pt x="3247" y="2513"/>
                  </a:cubicBezTo>
                  <a:cubicBezTo>
                    <a:pt x="3253" y="2501"/>
                    <a:pt x="3259" y="2489"/>
                    <a:pt x="3266" y="2476"/>
                  </a:cubicBezTo>
                  <a:close/>
                  <a:moveTo>
                    <a:pt x="3417" y="3103"/>
                  </a:moveTo>
                  <a:cubicBezTo>
                    <a:pt x="3430" y="3127"/>
                    <a:pt x="3445" y="3150"/>
                    <a:pt x="3458" y="3173"/>
                  </a:cubicBezTo>
                  <a:cubicBezTo>
                    <a:pt x="3445" y="3163"/>
                    <a:pt x="3430" y="3157"/>
                    <a:pt x="3412" y="3161"/>
                  </a:cubicBezTo>
                  <a:cubicBezTo>
                    <a:pt x="3411" y="3161"/>
                    <a:pt x="3411" y="3161"/>
                    <a:pt x="3410" y="3162"/>
                  </a:cubicBezTo>
                  <a:cubicBezTo>
                    <a:pt x="3412" y="3142"/>
                    <a:pt x="3415" y="3123"/>
                    <a:pt x="3417" y="3103"/>
                  </a:cubicBezTo>
                  <a:close/>
                  <a:moveTo>
                    <a:pt x="3370" y="3604"/>
                  </a:moveTo>
                  <a:cubicBezTo>
                    <a:pt x="3380" y="3467"/>
                    <a:pt x="3392" y="3330"/>
                    <a:pt x="3407" y="3193"/>
                  </a:cubicBezTo>
                  <a:cubicBezTo>
                    <a:pt x="3441" y="3222"/>
                    <a:pt x="3457" y="3267"/>
                    <a:pt x="3475" y="3310"/>
                  </a:cubicBezTo>
                  <a:cubicBezTo>
                    <a:pt x="3450" y="3300"/>
                    <a:pt x="3421" y="3296"/>
                    <a:pt x="3404" y="3312"/>
                  </a:cubicBezTo>
                  <a:cubicBezTo>
                    <a:pt x="3397" y="3318"/>
                    <a:pt x="3396" y="3327"/>
                    <a:pt x="3401" y="3334"/>
                  </a:cubicBezTo>
                  <a:cubicBezTo>
                    <a:pt x="3410" y="3345"/>
                    <a:pt x="3423" y="3351"/>
                    <a:pt x="3438" y="3356"/>
                  </a:cubicBezTo>
                  <a:cubicBezTo>
                    <a:pt x="3438" y="3357"/>
                    <a:pt x="3438" y="3357"/>
                    <a:pt x="3438" y="3358"/>
                  </a:cubicBezTo>
                  <a:cubicBezTo>
                    <a:pt x="3445" y="3375"/>
                    <a:pt x="3457" y="3385"/>
                    <a:pt x="3470" y="3395"/>
                  </a:cubicBezTo>
                  <a:cubicBezTo>
                    <a:pt x="3472" y="3407"/>
                    <a:pt x="3476" y="3418"/>
                    <a:pt x="3477" y="3430"/>
                  </a:cubicBezTo>
                  <a:cubicBezTo>
                    <a:pt x="3478" y="3445"/>
                    <a:pt x="3475" y="3461"/>
                    <a:pt x="3476" y="3476"/>
                  </a:cubicBezTo>
                  <a:cubicBezTo>
                    <a:pt x="3476" y="3496"/>
                    <a:pt x="3480" y="3514"/>
                    <a:pt x="3491" y="3531"/>
                  </a:cubicBezTo>
                  <a:cubicBezTo>
                    <a:pt x="3497" y="3539"/>
                    <a:pt x="3503" y="3546"/>
                    <a:pt x="3511" y="3553"/>
                  </a:cubicBezTo>
                  <a:cubicBezTo>
                    <a:pt x="3457" y="3555"/>
                    <a:pt x="3405" y="3570"/>
                    <a:pt x="3370" y="3604"/>
                  </a:cubicBezTo>
                  <a:close/>
                  <a:moveTo>
                    <a:pt x="3700" y="3605"/>
                  </a:moveTo>
                  <a:cubicBezTo>
                    <a:pt x="3700" y="3605"/>
                    <a:pt x="3699" y="3605"/>
                    <a:pt x="3699" y="3605"/>
                  </a:cubicBezTo>
                  <a:cubicBezTo>
                    <a:pt x="3681" y="3593"/>
                    <a:pt x="3662" y="3582"/>
                    <a:pt x="3640" y="3574"/>
                  </a:cubicBezTo>
                  <a:cubicBezTo>
                    <a:pt x="3643" y="3571"/>
                    <a:pt x="3645" y="3569"/>
                    <a:pt x="3648" y="3567"/>
                  </a:cubicBezTo>
                  <a:cubicBezTo>
                    <a:pt x="3654" y="3562"/>
                    <a:pt x="3660" y="3557"/>
                    <a:pt x="3665" y="3551"/>
                  </a:cubicBezTo>
                  <a:cubicBezTo>
                    <a:pt x="3689" y="3546"/>
                    <a:pt x="3712" y="3538"/>
                    <a:pt x="3736" y="3534"/>
                  </a:cubicBezTo>
                  <a:cubicBezTo>
                    <a:pt x="3725" y="3558"/>
                    <a:pt x="3712" y="3582"/>
                    <a:pt x="3700" y="3605"/>
                  </a:cubicBezTo>
                  <a:close/>
                  <a:moveTo>
                    <a:pt x="4069" y="3783"/>
                  </a:moveTo>
                  <a:cubicBezTo>
                    <a:pt x="4077" y="3778"/>
                    <a:pt x="4085" y="3772"/>
                    <a:pt x="4092" y="3766"/>
                  </a:cubicBezTo>
                  <a:cubicBezTo>
                    <a:pt x="4095" y="3765"/>
                    <a:pt x="4097" y="3765"/>
                    <a:pt x="4099" y="3764"/>
                  </a:cubicBezTo>
                  <a:cubicBezTo>
                    <a:pt x="4087" y="3789"/>
                    <a:pt x="4098" y="3793"/>
                    <a:pt x="4077" y="3820"/>
                  </a:cubicBezTo>
                  <a:cubicBezTo>
                    <a:pt x="4067" y="3819"/>
                    <a:pt x="4058" y="3816"/>
                    <a:pt x="4048" y="3815"/>
                  </a:cubicBezTo>
                  <a:cubicBezTo>
                    <a:pt x="4053" y="3802"/>
                    <a:pt x="4059" y="3791"/>
                    <a:pt x="4069" y="3783"/>
                  </a:cubicBezTo>
                  <a:close/>
                  <a:moveTo>
                    <a:pt x="4000" y="3989"/>
                  </a:moveTo>
                  <a:cubicBezTo>
                    <a:pt x="4002" y="3986"/>
                    <a:pt x="4004" y="3984"/>
                    <a:pt x="4006" y="3981"/>
                  </a:cubicBezTo>
                  <a:cubicBezTo>
                    <a:pt x="4014" y="3984"/>
                    <a:pt x="4022" y="3987"/>
                    <a:pt x="4030" y="3990"/>
                  </a:cubicBezTo>
                  <a:cubicBezTo>
                    <a:pt x="4024" y="4003"/>
                    <a:pt x="4020" y="4017"/>
                    <a:pt x="4019" y="4031"/>
                  </a:cubicBezTo>
                  <a:cubicBezTo>
                    <a:pt x="4011" y="4028"/>
                    <a:pt x="4003" y="4026"/>
                    <a:pt x="3995" y="4024"/>
                  </a:cubicBezTo>
                  <a:cubicBezTo>
                    <a:pt x="3996" y="4013"/>
                    <a:pt x="3997" y="4001"/>
                    <a:pt x="4000" y="3989"/>
                  </a:cubicBezTo>
                  <a:close/>
                  <a:moveTo>
                    <a:pt x="3927" y="3793"/>
                  </a:moveTo>
                  <a:cubicBezTo>
                    <a:pt x="3935" y="3776"/>
                    <a:pt x="3945" y="3792"/>
                    <a:pt x="3944" y="3804"/>
                  </a:cubicBezTo>
                  <a:cubicBezTo>
                    <a:pt x="3944" y="3813"/>
                    <a:pt x="3942" y="3821"/>
                    <a:pt x="3940" y="3830"/>
                  </a:cubicBezTo>
                  <a:cubicBezTo>
                    <a:pt x="3939" y="3838"/>
                    <a:pt x="3938" y="3846"/>
                    <a:pt x="3936" y="3854"/>
                  </a:cubicBezTo>
                  <a:cubicBezTo>
                    <a:pt x="3933" y="3862"/>
                    <a:pt x="3932" y="3867"/>
                    <a:pt x="3926" y="3868"/>
                  </a:cubicBezTo>
                  <a:cubicBezTo>
                    <a:pt x="3921" y="3861"/>
                    <a:pt x="3919" y="3851"/>
                    <a:pt x="3915" y="3839"/>
                  </a:cubicBezTo>
                  <a:cubicBezTo>
                    <a:pt x="3915" y="3839"/>
                    <a:pt x="3915" y="3838"/>
                    <a:pt x="3914" y="3838"/>
                  </a:cubicBezTo>
                  <a:cubicBezTo>
                    <a:pt x="3919" y="3823"/>
                    <a:pt x="3919" y="3807"/>
                    <a:pt x="3927" y="3793"/>
                  </a:cubicBezTo>
                  <a:close/>
                  <a:moveTo>
                    <a:pt x="3971" y="4121"/>
                  </a:moveTo>
                  <a:cubicBezTo>
                    <a:pt x="3969" y="4120"/>
                    <a:pt x="3968" y="4119"/>
                    <a:pt x="3966" y="4118"/>
                  </a:cubicBezTo>
                  <a:cubicBezTo>
                    <a:pt x="3940" y="4088"/>
                    <a:pt x="3925" y="4050"/>
                    <a:pt x="3909" y="4007"/>
                  </a:cubicBezTo>
                  <a:cubicBezTo>
                    <a:pt x="3901" y="3987"/>
                    <a:pt x="3894" y="3965"/>
                    <a:pt x="3887" y="3944"/>
                  </a:cubicBezTo>
                  <a:cubicBezTo>
                    <a:pt x="3899" y="3934"/>
                    <a:pt x="3899" y="3914"/>
                    <a:pt x="3900" y="3895"/>
                  </a:cubicBezTo>
                  <a:cubicBezTo>
                    <a:pt x="3908" y="3910"/>
                    <a:pt x="3917" y="3923"/>
                    <a:pt x="3929" y="3930"/>
                  </a:cubicBezTo>
                  <a:cubicBezTo>
                    <a:pt x="3915" y="3978"/>
                    <a:pt x="3919" y="4031"/>
                    <a:pt x="3966" y="4059"/>
                  </a:cubicBezTo>
                  <a:cubicBezTo>
                    <a:pt x="3966" y="4059"/>
                    <a:pt x="3966" y="4059"/>
                    <a:pt x="3966" y="4060"/>
                  </a:cubicBezTo>
                  <a:cubicBezTo>
                    <a:pt x="3968" y="4063"/>
                    <a:pt x="3970" y="4066"/>
                    <a:pt x="3973" y="4069"/>
                  </a:cubicBezTo>
                  <a:cubicBezTo>
                    <a:pt x="3978" y="4075"/>
                    <a:pt x="3987" y="4075"/>
                    <a:pt x="3991" y="4069"/>
                  </a:cubicBezTo>
                  <a:cubicBezTo>
                    <a:pt x="4002" y="4073"/>
                    <a:pt x="4012" y="4077"/>
                    <a:pt x="4022" y="4082"/>
                  </a:cubicBezTo>
                  <a:cubicBezTo>
                    <a:pt x="4023" y="4088"/>
                    <a:pt x="4024" y="4095"/>
                    <a:pt x="4027" y="4102"/>
                  </a:cubicBezTo>
                  <a:cubicBezTo>
                    <a:pt x="4018" y="4108"/>
                    <a:pt x="4011" y="4115"/>
                    <a:pt x="4003" y="4121"/>
                  </a:cubicBezTo>
                  <a:cubicBezTo>
                    <a:pt x="3992" y="4129"/>
                    <a:pt x="3983" y="4126"/>
                    <a:pt x="3971" y="4121"/>
                  </a:cubicBezTo>
                  <a:close/>
                  <a:moveTo>
                    <a:pt x="4029" y="4163"/>
                  </a:moveTo>
                  <a:cubicBezTo>
                    <a:pt x="4028" y="4162"/>
                    <a:pt x="4027" y="4161"/>
                    <a:pt x="4025" y="4161"/>
                  </a:cubicBezTo>
                  <a:cubicBezTo>
                    <a:pt x="4034" y="4154"/>
                    <a:pt x="4042" y="4146"/>
                    <a:pt x="4050" y="4141"/>
                  </a:cubicBezTo>
                  <a:cubicBezTo>
                    <a:pt x="4057" y="4151"/>
                    <a:pt x="4062" y="4163"/>
                    <a:pt x="4067" y="4177"/>
                  </a:cubicBezTo>
                  <a:cubicBezTo>
                    <a:pt x="4054" y="4172"/>
                    <a:pt x="4041" y="4168"/>
                    <a:pt x="4029" y="4163"/>
                  </a:cubicBezTo>
                  <a:close/>
                  <a:moveTo>
                    <a:pt x="4075" y="3899"/>
                  </a:moveTo>
                  <a:cubicBezTo>
                    <a:pt x="4071" y="3895"/>
                    <a:pt x="4068" y="3890"/>
                    <a:pt x="4064" y="3886"/>
                  </a:cubicBezTo>
                  <a:cubicBezTo>
                    <a:pt x="4072" y="3878"/>
                    <a:pt x="4080" y="3872"/>
                    <a:pt x="4092" y="3864"/>
                  </a:cubicBezTo>
                  <a:cubicBezTo>
                    <a:pt x="4093" y="3863"/>
                    <a:pt x="4094" y="3862"/>
                    <a:pt x="4096" y="3861"/>
                  </a:cubicBezTo>
                  <a:cubicBezTo>
                    <a:pt x="4097" y="3867"/>
                    <a:pt x="4099" y="3872"/>
                    <a:pt x="4102" y="3878"/>
                  </a:cubicBezTo>
                  <a:cubicBezTo>
                    <a:pt x="4094" y="3887"/>
                    <a:pt x="4086" y="3894"/>
                    <a:pt x="4075" y="3899"/>
                  </a:cubicBezTo>
                  <a:close/>
                  <a:moveTo>
                    <a:pt x="4227" y="4030"/>
                  </a:moveTo>
                  <a:cubicBezTo>
                    <a:pt x="4219" y="3996"/>
                    <a:pt x="4199" y="3966"/>
                    <a:pt x="4166" y="3957"/>
                  </a:cubicBezTo>
                  <a:cubicBezTo>
                    <a:pt x="4151" y="3953"/>
                    <a:pt x="4133" y="3969"/>
                    <a:pt x="4142" y="3985"/>
                  </a:cubicBezTo>
                  <a:cubicBezTo>
                    <a:pt x="4145" y="3991"/>
                    <a:pt x="4149" y="3996"/>
                    <a:pt x="4152" y="4001"/>
                  </a:cubicBezTo>
                  <a:cubicBezTo>
                    <a:pt x="4150" y="4002"/>
                    <a:pt x="4149" y="4003"/>
                    <a:pt x="4147" y="4005"/>
                  </a:cubicBezTo>
                  <a:cubicBezTo>
                    <a:pt x="4141" y="3999"/>
                    <a:pt x="4135" y="3994"/>
                    <a:pt x="4128" y="3989"/>
                  </a:cubicBezTo>
                  <a:cubicBezTo>
                    <a:pt x="4124" y="3986"/>
                    <a:pt x="4119" y="3983"/>
                    <a:pt x="4115" y="3980"/>
                  </a:cubicBezTo>
                  <a:cubicBezTo>
                    <a:pt x="4121" y="3975"/>
                    <a:pt x="4131" y="3966"/>
                    <a:pt x="4137" y="3963"/>
                  </a:cubicBezTo>
                  <a:cubicBezTo>
                    <a:pt x="4164" y="3943"/>
                    <a:pt x="4174" y="3945"/>
                    <a:pt x="4195" y="3963"/>
                  </a:cubicBezTo>
                  <a:cubicBezTo>
                    <a:pt x="4209" y="3975"/>
                    <a:pt x="4208" y="3979"/>
                    <a:pt x="4226" y="3984"/>
                  </a:cubicBezTo>
                  <a:cubicBezTo>
                    <a:pt x="4226" y="3985"/>
                    <a:pt x="4226" y="3986"/>
                    <a:pt x="4226" y="3986"/>
                  </a:cubicBezTo>
                  <a:cubicBezTo>
                    <a:pt x="4228" y="3997"/>
                    <a:pt x="4232" y="4008"/>
                    <a:pt x="4235" y="4018"/>
                  </a:cubicBezTo>
                  <a:cubicBezTo>
                    <a:pt x="4233" y="4022"/>
                    <a:pt x="4230" y="4026"/>
                    <a:pt x="4227" y="4030"/>
                  </a:cubicBezTo>
                  <a:close/>
                  <a:moveTo>
                    <a:pt x="4288" y="3974"/>
                  </a:moveTo>
                  <a:cubicBezTo>
                    <a:pt x="4287" y="3977"/>
                    <a:pt x="4285" y="3981"/>
                    <a:pt x="4284" y="3985"/>
                  </a:cubicBezTo>
                  <a:cubicBezTo>
                    <a:pt x="4280" y="3982"/>
                    <a:pt x="4274" y="3981"/>
                    <a:pt x="4269" y="3984"/>
                  </a:cubicBezTo>
                  <a:cubicBezTo>
                    <a:pt x="4268" y="3984"/>
                    <a:pt x="4267" y="3985"/>
                    <a:pt x="4266" y="3985"/>
                  </a:cubicBezTo>
                  <a:cubicBezTo>
                    <a:pt x="4264" y="3973"/>
                    <a:pt x="4262" y="3961"/>
                    <a:pt x="4258" y="3949"/>
                  </a:cubicBezTo>
                  <a:cubicBezTo>
                    <a:pt x="4267" y="3945"/>
                    <a:pt x="4276" y="3936"/>
                    <a:pt x="4287" y="3925"/>
                  </a:cubicBezTo>
                  <a:cubicBezTo>
                    <a:pt x="4292" y="3941"/>
                    <a:pt x="4292" y="3958"/>
                    <a:pt x="4288" y="3974"/>
                  </a:cubicBezTo>
                  <a:close/>
                  <a:moveTo>
                    <a:pt x="4364" y="4265"/>
                  </a:moveTo>
                  <a:cubicBezTo>
                    <a:pt x="4357" y="4263"/>
                    <a:pt x="4351" y="4261"/>
                    <a:pt x="4344" y="4259"/>
                  </a:cubicBezTo>
                  <a:cubicBezTo>
                    <a:pt x="4335" y="4229"/>
                    <a:pt x="4322" y="4203"/>
                    <a:pt x="4306" y="4178"/>
                  </a:cubicBezTo>
                  <a:cubicBezTo>
                    <a:pt x="4308" y="4177"/>
                    <a:pt x="4311" y="4177"/>
                    <a:pt x="4314" y="4175"/>
                  </a:cubicBezTo>
                  <a:cubicBezTo>
                    <a:pt x="4317" y="4178"/>
                    <a:pt x="4320" y="4181"/>
                    <a:pt x="4324" y="4184"/>
                  </a:cubicBezTo>
                  <a:cubicBezTo>
                    <a:pt x="4331" y="4190"/>
                    <a:pt x="4342" y="4185"/>
                    <a:pt x="4346" y="4177"/>
                  </a:cubicBezTo>
                  <a:cubicBezTo>
                    <a:pt x="4346" y="4178"/>
                    <a:pt x="4346" y="4178"/>
                    <a:pt x="4346" y="4178"/>
                  </a:cubicBezTo>
                  <a:cubicBezTo>
                    <a:pt x="4343" y="4204"/>
                    <a:pt x="4351" y="4232"/>
                    <a:pt x="4364" y="4257"/>
                  </a:cubicBezTo>
                  <a:cubicBezTo>
                    <a:pt x="4364" y="4260"/>
                    <a:pt x="4364" y="4262"/>
                    <a:pt x="4364" y="4265"/>
                  </a:cubicBezTo>
                  <a:close/>
                  <a:moveTo>
                    <a:pt x="4418" y="4256"/>
                  </a:moveTo>
                  <a:cubicBezTo>
                    <a:pt x="4412" y="4249"/>
                    <a:pt x="4408" y="4241"/>
                    <a:pt x="4404" y="4233"/>
                  </a:cubicBezTo>
                  <a:cubicBezTo>
                    <a:pt x="4402" y="4214"/>
                    <a:pt x="4398" y="4196"/>
                    <a:pt x="4391" y="4178"/>
                  </a:cubicBezTo>
                  <a:cubicBezTo>
                    <a:pt x="4389" y="4165"/>
                    <a:pt x="4388" y="4151"/>
                    <a:pt x="4387" y="4137"/>
                  </a:cubicBezTo>
                  <a:cubicBezTo>
                    <a:pt x="4411" y="4162"/>
                    <a:pt x="4427" y="4188"/>
                    <a:pt x="4435" y="4221"/>
                  </a:cubicBezTo>
                  <a:cubicBezTo>
                    <a:pt x="4430" y="4233"/>
                    <a:pt x="4425" y="4245"/>
                    <a:pt x="4418" y="4256"/>
                  </a:cubicBezTo>
                  <a:close/>
                  <a:moveTo>
                    <a:pt x="4663" y="4213"/>
                  </a:moveTo>
                  <a:cubicBezTo>
                    <a:pt x="4659" y="4238"/>
                    <a:pt x="4647" y="4258"/>
                    <a:pt x="4636" y="4277"/>
                  </a:cubicBezTo>
                  <a:cubicBezTo>
                    <a:pt x="4637" y="4263"/>
                    <a:pt x="4638" y="4249"/>
                    <a:pt x="4639" y="4235"/>
                  </a:cubicBezTo>
                  <a:cubicBezTo>
                    <a:pt x="4650" y="4202"/>
                    <a:pt x="4659" y="4167"/>
                    <a:pt x="4673" y="4135"/>
                  </a:cubicBezTo>
                  <a:cubicBezTo>
                    <a:pt x="4669" y="4161"/>
                    <a:pt x="4668" y="4187"/>
                    <a:pt x="4663" y="4213"/>
                  </a:cubicBezTo>
                  <a:close/>
                  <a:moveTo>
                    <a:pt x="4818" y="4191"/>
                  </a:moveTo>
                  <a:cubicBezTo>
                    <a:pt x="4813" y="4176"/>
                    <a:pt x="4806" y="4161"/>
                    <a:pt x="4798" y="4149"/>
                  </a:cubicBezTo>
                  <a:cubicBezTo>
                    <a:pt x="4795" y="4145"/>
                    <a:pt x="4787" y="4145"/>
                    <a:pt x="4786" y="4150"/>
                  </a:cubicBezTo>
                  <a:cubicBezTo>
                    <a:pt x="4776" y="4181"/>
                    <a:pt x="4784" y="4205"/>
                    <a:pt x="4782" y="4236"/>
                  </a:cubicBezTo>
                  <a:cubicBezTo>
                    <a:pt x="4781" y="4251"/>
                    <a:pt x="4778" y="4262"/>
                    <a:pt x="4774" y="4272"/>
                  </a:cubicBezTo>
                  <a:cubicBezTo>
                    <a:pt x="4770" y="4273"/>
                    <a:pt x="4767" y="4274"/>
                    <a:pt x="4763" y="4275"/>
                  </a:cubicBezTo>
                  <a:cubicBezTo>
                    <a:pt x="4787" y="4236"/>
                    <a:pt x="4780" y="4177"/>
                    <a:pt x="4770" y="4136"/>
                  </a:cubicBezTo>
                  <a:cubicBezTo>
                    <a:pt x="4768" y="4128"/>
                    <a:pt x="4754" y="4122"/>
                    <a:pt x="4750" y="4133"/>
                  </a:cubicBezTo>
                  <a:cubicBezTo>
                    <a:pt x="4734" y="4183"/>
                    <a:pt x="4744" y="4232"/>
                    <a:pt x="4703" y="4272"/>
                  </a:cubicBezTo>
                  <a:cubicBezTo>
                    <a:pt x="4698" y="4277"/>
                    <a:pt x="4693" y="4281"/>
                    <a:pt x="4688" y="4285"/>
                  </a:cubicBezTo>
                  <a:cubicBezTo>
                    <a:pt x="4692" y="4279"/>
                    <a:pt x="4695" y="4273"/>
                    <a:pt x="4698" y="4266"/>
                  </a:cubicBezTo>
                  <a:cubicBezTo>
                    <a:pt x="4711" y="4223"/>
                    <a:pt x="4716" y="4165"/>
                    <a:pt x="4708" y="4117"/>
                  </a:cubicBezTo>
                  <a:cubicBezTo>
                    <a:pt x="4722" y="4114"/>
                    <a:pt x="4736" y="4111"/>
                    <a:pt x="4749" y="4105"/>
                  </a:cubicBezTo>
                  <a:cubicBezTo>
                    <a:pt x="4768" y="4096"/>
                    <a:pt x="4785" y="4084"/>
                    <a:pt x="4800" y="4070"/>
                  </a:cubicBezTo>
                  <a:cubicBezTo>
                    <a:pt x="4788" y="4103"/>
                    <a:pt x="4804" y="4140"/>
                    <a:pt x="4824" y="4171"/>
                  </a:cubicBezTo>
                  <a:cubicBezTo>
                    <a:pt x="4822" y="4178"/>
                    <a:pt x="4820" y="4184"/>
                    <a:pt x="4818" y="4191"/>
                  </a:cubicBezTo>
                  <a:close/>
                  <a:moveTo>
                    <a:pt x="5334" y="4575"/>
                  </a:moveTo>
                  <a:cubicBezTo>
                    <a:pt x="5332" y="4574"/>
                    <a:pt x="5329" y="4574"/>
                    <a:pt x="5327" y="4573"/>
                  </a:cubicBezTo>
                  <a:cubicBezTo>
                    <a:pt x="5334" y="4563"/>
                    <a:pt x="5342" y="4553"/>
                    <a:pt x="5349" y="4543"/>
                  </a:cubicBezTo>
                  <a:cubicBezTo>
                    <a:pt x="5352" y="4543"/>
                    <a:pt x="5355" y="4543"/>
                    <a:pt x="5358" y="4543"/>
                  </a:cubicBezTo>
                  <a:cubicBezTo>
                    <a:pt x="5350" y="4554"/>
                    <a:pt x="5342" y="4565"/>
                    <a:pt x="5334" y="4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0" y="4202442"/>
              <a:ext cx="971550" cy="942505"/>
            </a:xfrm>
            <a:custGeom>
              <a:avLst/>
              <a:gdLst/>
              <a:ahLst/>
              <a:cxnLst/>
              <a:rect l="l" t="t" r="r" b="b"/>
              <a:pathLst>
                <a:path w="4682" h="4537" extrusionOk="0">
                  <a:moveTo>
                    <a:pt x="4390" y="4157"/>
                  </a:moveTo>
                  <a:cubicBezTo>
                    <a:pt x="4318" y="4125"/>
                    <a:pt x="4294" y="4093"/>
                    <a:pt x="4298" y="4062"/>
                  </a:cubicBezTo>
                  <a:cubicBezTo>
                    <a:pt x="4251" y="4047"/>
                    <a:pt x="4211" y="4020"/>
                    <a:pt x="4170" y="3975"/>
                  </a:cubicBezTo>
                  <a:cubicBezTo>
                    <a:pt x="4156" y="3959"/>
                    <a:pt x="4142" y="3943"/>
                    <a:pt x="4127" y="3928"/>
                  </a:cubicBezTo>
                  <a:cubicBezTo>
                    <a:pt x="4142" y="3919"/>
                    <a:pt x="4157" y="3911"/>
                    <a:pt x="4176" y="3905"/>
                  </a:cubicBezTo>
                  <a:cubicBezTo>
                    <a:pt x="4197" y="3898"/>
                    <a:pt x="4217" y="3888"/>
                    <a:pt x="4236" y="3876"/>
                  </a:cubicBezTo>
                  <a:cubicBezTo>
                    <a:pt x="4253" y="3864"/>
                    <a:pt x="4270" y="3851"/>
                    <a:pt x="4289" y="3842"/>
                  </a:cubicBezTo>
                  <a:cubicBezTo>
                    <a:pt x="4313" y="3831"/>
                    <a:pt x="4339" y="3833"/>
                    <a:pt x="4363" y="3823"/>
                  </a:cubicBezTo>
                  <a:cubicBezTo>
                    <a:pt x="4397" y="3808"/>
                    <a:pt x="4399" y="3772"/>
                    <a:pt x="4373" y="3748"/>
                  </a:cubicBezTo>
                  <a:cubicBezTo>
                    <a:pt x="4367" y="3742"/>
                    <a:pt x="4359" y="3738"/>
                    <a:pt x="4352" y="3735"/>
                  </a:cubicBezTo>
                  <a:cubicBezTo>
                    <a:pt x="4357" y="3724"/>
                    <a:pt x="4363" y="3715"/>
                    <a:pt x="4373" y="3707"/>
                  </a:cubicBezTo>
                  <a:cubicBezTo>
                    <a:pt x="4391" y="3691"/>
                    <a:pt x="4408" y="3679"/>
                    <a:pt x="4431" y="3671"/>
                  </a:cubicBezTo>
                  <a:cubicBezTo>
                    <a:pt x="4443" y="3667"/>
                    <a:pt x="4456" y="3664"/>
                    <a:pt x="4464" y="3654"/>
                  </a:cubicBezTo>
                  <a:cubicBezTo>
                    <a:pt x="4469" y="3647"/>
                    <a:pt x="4472" y="3640"/>
                    <a:pt x="4471" y="3631"/>
                  </a:cubicBezTo>
                  <a:cubicBezTo>
                    <a:pt x="4469" y="3619"/>
                    <a:pt x="4463" y="3622"/>
                    <a:pt x="4470" y="3605"/>
                  </a:cubicBezTo>
                  <a:cubicBezTo>
                    <a:pt x="4473" y="3600"/>
                    <a:pt x="4478" y="3597"/>
                    <a:pt x="4480" y="3591"/>
                  </a:cubicBezTo>
                  <a:cubicBezTo>
                    <a:pt x="4486" y="3573"/>
                    <a:pt x="4473" y="3566"/>
                    <a:pt x="4458" y="3566"/>
                  </a:cubicBezTo>
                  <a:cubicBezTo>
                    <a:pt x="4458" y="3562"/>
                    <a:pt x="4458" y="3557"/>
                    <a:pt x="4458" y="3552"/>
                  </a:cubicBezTo>
                  <a:cubicBezTo>
                    <a:pt x="4462" y="3552"/>
                    <a:pt x="4466" y="3551"/>
                    <a:pt x="4471" y="3551"/>
                  </a:cubicBezTo>
                  <a:cubicBezTo>
                    <a:pt x="4486" y="3549"/>
                    <a:pt x="4510" y="3541"/>
                    <a:pt x="4514" y="3522"/>
                  </a:cubicBezTo>
                  <a:cubicBezTo>
                    <a:pt x="4516" y="3513"/>
                    <a:pt x="4511" y="3510"/>
                    <a:pt x="4504" y="3505"/>
                  </a:cubicBezTo>
                  <a:cubicBezTo>
                    <a:pt x="4497" y="3499"/>
                    <a:pt x="4497" y="3508"/>
                    <a:pt x="4488" y="3494"/>
                  </a:cubicBezTo>
                  <a:cubicBezTo>
                    <a:pt x="4486" y="3491"/>
                    <a:pt x="4486" y="3486"/>
                    <a:pt x="4483" y="3482"/>
                  </a:cubicBezTo>
                  <a:cubicBezTo>
                    <a:pt x="4474" y="3467"/>
                    <a:pt x="4453" y="3466"/>
                    <a:pt x="4437" y="3473"/>
                  </a:cubicBezTo>
                  <a:cubicBezTo>
                    <a:pt x="4426" y="3478"/>
                    <a:pt x="4418" y="3488"/>
                    <a:pt x="4410" y="3495"/>
                  </a:cubicBezTo>
                  <a:cubicBezTo>
                    <a:pt x="4395" y="3509"/>
                    <a:pt x="4379" y="3513"/>
                    <a:pt x="4361" y="3521"/>
                  </a:cubicBezTo>
                  <a:cubicBezTo>
                    <a:pt x="4336" y="3533"/>
                    <a:pt x="4320" y="3568"/>
                    <a:pt x="4292" y="3573"/>
                  </a:cubicBezTo>
                  <a:cubicBezTo>
                    <a:pt x="4292" y="3570"/>
                    <a:pt x="4293" y="3566"/>
                    <a:pt x="4293" y="3563"/>
                  </a:cubicBezTo>
                  <a:cubicBezTo>
                    <a:pt x="4295" y="3563"/>
                    <a:pt x="4296" y="3562"/>
                    <a:pt x="4297" y="3561"/>
                  </a:cubicBezTo>
                  <a:cubicBezTo>
                    <a:pt x="4298" y="3557"/>
                    <a:pt x="4298" y="3554"/>
                    <a:pt x="4297" y="3552"/>
                  </a:cubicBezTo>
                  <a:cubicBezTo>
                    <a:pt x="4312" y="3523"/>
                    <a:pt x="4353" y="3519"/>
                    <a:pt x="4383" y="3506"/>
                  </a:cubicBezTo>
                  <a:cubicBezTo>
                    <a:pt x="4399" y="3499"/>
                    <a:pt x="4412" y="3482"/>
                    <a:pt x="4396" y="3467"/>
                  </a:cubicBezTo>
                  <a:cubicBezTo>
                    <a:pt x="4379" y="3452"/>
                    <a:pt x="4357" y="3463"/>
                    <a:pt x="4339" y="3475"/>
                  </a:cubicBezTo>
                  <a:cubicBezTo>
                    <a:pt x="4339" y="3474"/>
                    <a:pt x="4340" y="3472"/>
                    <a:pt x="4340" y="3470"/>
                  </a:cubicBezTo>
                  <a:cubicBezTo>
                    <a:pt x="4342" y="3461"/>
                    <a:pt x="4341" y="3453"/>
                    <a:pt x="4344" y="3444"/>
                  </a:cubicBezTo>
                  <a:cubicBezTo>
                    <a:pt x="4346" y="3440"/>
                    <a:pt x="4350" y="3436"/>
                    <a:pt x="4351" y="3432"/>
                  </a:cubicBezTo>
                  <a:cubicBezTo>
                    <a:pt x="4355" y="3410"/>
                    <a:pt x="4326" y="3408"/>
                    <a:pt x="4312" y="3415"/>
                  </a:cubicBezTo>
                  <a:cubicBezTo>
                    <a:pt x="4301" y="3420"/>
                    <a:pt x="4294" y="3430"/>
                    <a:pt x="4291" y="3441"/>
                  </a:cubicBezTo>
                  <a:cubicBezTo>
                    <a:pt x="4286" y="3458"/>
                    <a:pt x="4297" y="3479"/>
                    <a:pt x="4288" y="3493"/>
                  </a:cubicBezTo>
                  <a:cubicBezTo>
                    <a:pt x="4284" y="3478"/>
                    <a:pt x="4268" y="3465"/>
                    <a:pt x="4251" y="3468"/>
                  </a:cubicBezTo>
                  <a:cubicBezTo>
                    <a:pt x="4241" y="3469"/>
                    <a:pt x="4231" y="3476"/>
                    <a:pt x="4226" y="3485"/>
                  </a:cubicBezTo>
                  <a:cubicBezTo>
                    <a:pt x="4218" y="3501"/>
                    <a:pt x="4227" y="3512"/>
                    <a:pt x="4232" y="3526"/>
                  </a:cubicBezTo>
                  <a:cubicBezTo>
                    <a:pt x="4241" y="3550"/>
                    <a:pt x="4245" y="3592"/>
                    <a:pt x="4230" y="3614"/>
                  </a:cubicBezTo>
                  <a:cubicBezTo>
                    <a:pt x="4228" y="3618"/>
                    <a:pt x="4226" y="3621"/>
                    <a:pt x="4223" y="3623"/>
                  </a:cubicBezTo>
                  <a:cubicBezTo>
                    <a:pt x="4219" y="3612"/>
                    <a:pt x="4215" y="3601"/>
                    <a:pt x="4210" y="3591"/>
                  </a:cubicBezTo>
                  <a:cubicBezTo>
                    <a:pt x="4204" y="3580"/>
                    <a:pt x="4197" y="3571"/>
                    <a:pt x="4191" y="3561"/>
                  </a:cubicBezTo>
                  <a:cubicBezTo>
                    <a:pt x="4182" y="3548"/>
                    <a:pt x="4181" y="3538"/>
                    <a:pt x="4176" y="3525"/>
                  </a:cubicBezTo>
                  <a:cubicBezTo>
                    <a:pt x="4168" y="3503"/>
                    <a:pt x="4146" y="3496"/>
                    <a:pt x="4128" y="3503"/>
                  </a:cubicBezTo>
                  <a:cubicBezTo>
                    <a:pt x="4133" y="3488"/>
                    <a:pt x="4139" y="3472"/>
                    <a:pt x="4130" y="3458"/>
                  </a:cubicBezTo>
                  <a:cubicBezTo>
                    <a:pt x="4123" y="3446"/>
                    <a:pt x="4110" y="3445"/>
                    <a:pt x="4098" y="3447"/>
                  </a:cubicBezTo>
                  <a:cubicBezTo>
                    <a:pt x="4108" y="3425"/>
                    <a:pt x="4115" y="3395"/>
                    <a:pt x="4088" y="3384"/>
                  </a:cubicBezTo>
                  <a:cubicBezTo>
                    <a:pt x="4065" y="3373"/>
                    <a:pt x="4049" y="3396"/>
                    <a:pt x="4046" y="3416"/>
                  </a:cubicBezTo>
                  <a:cubicBezTo>
                    <a:pt x="4023" y="3416"/>
                    <a:pt x="4002" y="3435"/>
                    <a:pt x="4027" y="3454"/>
                  </a:cubicBezTo>
                  <a:cubicBezTo>
                    <a:pt x="4031" y="3457"/>
                    <a:pt x="4037" y="3459"/>
                    <a:pt x="4040" y="3462"/>
                  </a:cubicBezTo>
                  <a:cubicBezTo>
                    <a:pt x="4047" y="3470"/>
                    <a:pt x="4047" y="3479"/>
                    <a:pt x="4049" y="3489"/>
                  </a:cubicBezTo>
                  <a:cubicBezTo>
                    <a:pt x="4051" y="3498"/>
                    <a:pt x="4054" y="3503"/>
                    <a:pt x="4059" y="3511"/>
                  </a:cubicBezTo>
                  <a:cubicBezTo>
                    <a:pt x="4066" y="3525"/>
                    <a:pt x="4064" y="3533"/>
                    <a:pt x="4058" y="3545"/>
                  </a:cubicBezTo>
                  <a:cubicBezTo>
                    <a:pt x="4054" y="3553"/>
                    <a:pt x="4056" y="3560"/>
                    <a:pt x="4059" y="3568"/>
                  </a:cubicBezTo>
                  <a:cubicBezTo>
                    <a:pt x="4064" y="3582"/>
                    <a:pt x="4078" y="3596"/>
                    <a:pt x="4070" y="3612"/>
                  </a:cubicBezTo>
                  <a:cubicBezTo>
                    <a:pt x="4069" y="3624"/>
                    <a:pt x="4062" y="3627"/>
                    <a:pt x="4048" y="3619"/>
                  </a:cubicBezTo>
                  <a:cubicBezTo>
                    <a:pt x="4045" y="3618"/>
                    <a:pt x="4043" y="3616"/>
                    <a:pt x="4041" y="3614"/>
                  </a:cubicBezTo>
                  <a:cubicBezTo>
                    <a:pt x="4038" y="3612"/>
                    <a:pt x="4023" y="3602"/>
                    <a:pt x="4022" y="3599"/>
                  </a:cubicBezTo>
                  <a:cubicBezTo>
                    <a:pt x="4019" y="3592"/>
                    <a:pt x="4023" y="3588"/>
                    <a:pt x="4024" y="3581"/>
                  </a:cubicBezTo>
                  <a:cubicBezTo>
                    <a:pt x="4025" y="3573"/>
                    <a:pt x="4024" y="3565"/>
                    <a:pt x="4020" y="3558"/>
                  </a:cubicBezTo>
                  <a:cubicBezTo>
                    <a:pt x="4006" y="3532"/>
                    <a:pt x="3970" y="3537"/>
                    <a:pt x="3960" y="3562"/>
                  </a:cubicBezTo>
                  <a:cubicBezTo>
                    <a:pt x="3945" y="3558"/>
                    <a:pt x="3924" y="3558"/>
                    <a:pt x="3924" y="3579"/>
                  </a:cubicBezTo>
                  <a:cubicBezTo>
                    <a:pt x="3923" y="3602"/>
                    <a:pt x="3964" y="3617"/>
                    <a:pt x="3983" y="3626"/>
                  </a:cubicBezTo>
                  <a:cubicBezTo>
                    <a:pt x="3980" y="3636"/>
                    <a:pt x="3983" y="3646"/>
                    <a:pt x="3991" y="3654"/>
                  </a:cubicBezTo>
                  <a:cubicBezTo>
                    <a:pt x="4004" y="3666"/>
                    <a:pt x="4021" y="3664"/>
                    <a:pt x="4037" y="3661"/>
                  </a:cubicBezTo>
                  <a:cubicBezTo>
                    <a:pt x="4041" y="3672"/>
                    <a:pt x="4049" y="3679"/>
                    <a:pt x="4060" y="3682"/>
                  </a:cubicBezTo>
                  <a:cubicBezTo>
                    <a:pt x="4054" y="3698"/>
                    <a:pt x="4062" y="3713"/>
                    <a:pt x="4074" y="3725"/>
                  </a:cubicBezTo>
                  <a:cubicBezTo>
                    <a:pt x="4086" y="3736"/>
                    <a:pt x="4100" y="3742"/>
                    <a:pt x="4110" y="3756"/>
                  </a:cubicBezTo>
                  <a:cubicBezTo>
                    <a:pt x="4115" y="3763"/>
                    <a:pt x="4118" y="3770"/>
                    <a:pt x="4120" y="3778"/>
                  </a:cubicBezTo>
                  <a:cubicBezTo>
                    <a:pt x="4115" y="3774"/>
                    <a:pt x="4109" y="3770"/>
                    <a:pt x="4103" y="3768"/>
                  </a:cubicBezTo>
                  <a:cubicBezTo>
                    <a:pt x="4084" y="3762"/>
                    <a:pt x="4066" y="3770"/>
                    <a:pt x="4059" y="3789"/>
                  </a:cubicBezTo>
                  <a:cubicBezTo>
                    <a:pt x="4050" y="3811"/>
                    <a:pt x="4055" y="3835"/>
                    <a:pt x="4053" y="3859"/>
                  </a:cubicBezTo>
                  <a:cubicBezTo>
                    <a:pt x="4025" y="3837"/>
                    <a:pt x="3996" y="3817"/>
                    <a:pt x="3963" y="3800"/>
                  </a:cubicBezTo>
                  <a:cubicBezTo>
                    <a:pt x="3962" y="3785"/>
                    <a:pt x="3959" y="3771"/>
                    <a:pt x="3952" y="3761"/>
                  </a:cubicBezTo>
                  <a:cubicBezTo>
                    <a:pt x="3958" y="3756"/>
                    <a:pt x="3963" y="3751"/>
                    <a:pt x="3968" y="3745"/>
                  </a:cubicBezTo>
                  <a:cubicBezTo>
                    <a:pt x="3984" y="3722"/>
                    <a:pt x="3987" y="3669"/>
                    <a:pt x="3962" y="3649"/>
                  </a:cubicBezTo>
                  <a:cubicBezTo>
                    <a:pt x="3955" y="3643"/>
                    <a:pt x="3943" y="3644"/>
                    <a:pt x="3932" y="3646"/>
                  </a:cubicBezTo>
                  <a:cubicBezTo>
                    <a:pt x="3930" y="3639"/>
                    <a:pt x="3926" y="3632"/>
                    <a:pt x="3921" y="3624"/>
                  </a:cubicBezTo>
                  <a:cubicBezTo>
                    <a:pt x="3914" y="3614"/>
                    <a:pt x="3912" y="3601"/>
                    <a:pt x="3904" y="3592"/>
                  </a:cubicBezTo>
                  <a:cubicBezTo>
                    <a:pt x="3907" y="3591"/>
                    <a:pt x="3909" y="3591"/>
                    <a:pt x="3910" y="3589"/>
                  </a:cubicBezTo>
                  <a:cubicBezTo>
                    <a:pt x="3915" y="3586"/>
                    <a:pt x="3916" y="3578"/>
                    <a:pt x="3916" y="3573"/>
                  </a:cubicBezTo>
                  <a:cubicBezTo>
                    <a:pt x="3919" y="3558"/>
                    <a:pt x="3919" y="3546"/>
                    <a:pt x="3926" y="3532"/>
                  </a:cubicBezTo>
                  <a:cubicBezTo>
                    <a:pt x="3934" y="3514"/>
                    <a:pt x="3943" y="3499"/>
                    <a:pt x="3945" y="3480"/>
                  </a:cubicBezTo>
                  <a:cubicBezTo>
                    <a:pt x="3946" y="3477"/>
                    <a:pt x="3946" y="3474"/>
                    <a:pt x="3946" y="3471"/>
                  </a:cubicBezTo>
                  <a:cubicBezTo>
                    <a:pt x="3946" y="3471"/>
                    <a:pt x="3947" y="3470"/>
                    <a:pt x="3947" y="3470"/>
                  </a:cubicBezTo>
                  <a:cubicBezTo>
                    <a:pt x="3954" y="3466"/>
                    <a:pt x="3954" y="3463"/>
                    <a:pt x="3957" y="3457"/>
                  </a:cubicBezTo>
                  <a:cubicBezTo>
                    <a:pt x="3969" y="3433"/>
                    <a:pt x="3999" y="3419"/>
                    <a:pt x="4006" y="3393"/>
                  </a:cubicBezTo>
                  <a:cubicBezTo>
                    <a:pt x="4014" y="3361"/>
                    <a:pt x="3984" y="3340"/>
                    <a:pt x="3955" y="3339"/>
                  </a:cubicBezTo>
                  <a:cubicBezTo>
                    <a:pt x="3957" y="3323"/>
                    <a:pt x="3955" y="3305"/>
                    <a:pt x="3955" y="3289"/>
                  </a:cubicBezTo>
                  <a:cubicBezTo>
                    <a:pt x="3955" y="3279"/>
                    <a:pt x="3955" y="3269"/>
                    <a:pt x="3954" y="3259"/>
                  </a:cubicBezTo>
                  <a:cubicBezTo>
                    <a:pt x="3962" y="3254"/>
                    <a:pt x="3969" y="3248"/>
                    <a:pt x="3972" y="3240"/>
                  </a:cubicBezTo>
                  <a:cubicBezTo>
                    <a:pt x="3976" y="3234"/>
                    <a:pt x="3976" y="3226"/>
                    <a:pt x="3977" y="3218"/>
                  </a:cubicBezTo>
                  <a:cubicBezTo>
                    <a:pt x="3979" y="3205"/>
                    <a:pt x="3986" y="3196"/>
                    <a:pt x="3990" y="3184"/>
                  </a:cubicBezTo>
                  <a:cubicBezTo>
                    <a:pt x="3995" y="3172"/>
                    <a:pt x="3993" y="3158"/>
                    <a:pt x="3985" y="3147"/>
                  </a:cubicBezTo>
                  <a:cubicBezTo>
                    <a:pt x="3975" y="3132"/>
                    <a:pt x="3957" y="3126"/>
                    <a:pt x="3941" y="3129"/>
                  </a:cubicBezTo>
                  <a:cubicBezTo>
                    <a:pt x="3941" y="3129"/>
                    <a:pt x="3941" y="3129"/>
                    <a:pt x="3941" y="3129"/>
                  </a:cubicBezTo>
                  <a:cubicBezTo>
                    <a:pt x="3944" y="3118"/>
                    <a:pt x="3942" y="3103"/>
                    <a:pt x="3942" y="3092"/>
                  </a:cubicBezTo>
                  <a:cubicBezTo>
                    <a:pt x="3942" y="3084"/>
                    <a:pt x="3943" y="3074"/>
                    <a:pt x="3939" y="3066"/>
                  </a:cubicBezTo>
                  <a:cubicBezTo>
                    <a:pt x="3933" y="3054"/>
                    <a:pt x="3920" y="3055"/>
                    <a:pt x="3908" y="3054"/>
                  </a:cubicBezTo>
                  <a:cubicBezTo>
                    <a:pt x="3893" y="3054"/>
                    <a:pt x="3874" y="3052"/>
                    <a:pt x="3865" y="3067"/>
                  </a:cubicBezTo>
                  <a:cubicBezTo>
                    <a:pt x="3859" y="3079"/>
                    <a:pt x="3864" y="3085"/>
                    <a:pt x="3870" y="3094"/>
                  </a:cubicBezTo>
                  <a:cubicBezTo>
                    <a:pt x="3875" y="3103"/>
                    <a:pt x="3879" y="3102"/>
                    <a:pt x="3869" y="3107"/>
                  </a:cubicBezTo>
                  <a:cubicBezTo>
                    <a:pt x="3862" y="3109"/>
                    <a:pt x="3854" y="3108"/>
                    <a:pt x="3847" y="3108"/>
                  </a:cubicBezTo>
                  <a:cubicBezTo>
                    <a:pt x="3840" y="3108"/>
                    <a:pt x="3835" y="3108"/>
                    <a:pt x="3830" y="3113"/>
                  </a:cubicBezTo>
                  <a:cubicBezTo>
                    <a:pt x="3807" y="3135"/>
                    <a:pt x="3842" y="3184"/>
                    <a:pt x="3860" y="3203"/>
                  </a:cubicBezTo>
                  <a:cubicBezTo>
                    <a:pt x="3850" y="3202"/>
                    <a:pt x="3840" y="3206"/>
                    <a:pt x="3832" y="3212"/>
                  </a:cubicBezTo>
                  <a:cubicBezTo>
                    <a:pt x="3814" y="3227"/>
                    <a:pt x="3814" y="3248"/>
                    <a:pt x="3819" y="3269"/>
                  </a:cubicBezTo>
                  <a:cubicBezTo>
                    <a:pt x="3826" y="3304"/>
                    <a:pt x="3835" y="3339"/>
                    <a:pt x="3846" y="3374"/>
                  </a:cubicBezTo>
                  <a:cubicBezTo>
                    <a:pt x="3848" y="3382"/>
                    <a:pt x="3850" y="3389"/>
                    <a:pt x="3852" y="3396"/>
                  </a:cubicBezTo>
                  <a:cubicBezTo>
                    <a:pt x="3852" y="3397"/>
                    <a:pt x="3852" y="3398"/>
                    <a:pt x="3852" y="3398"/>
                  </a:cubicBezTo>
                  <a:cubicBezTo>
                    <a:pt x="3852" y="3403"/>
                    <a:pt x="3851" y="3408"/>
                    <a:pt x="3851" y="3412"/>
                  </a:cubicBezTo>
                  <a:cubicBezTo>
                    <a:pt x="3850" y="3426"/>
                    <a:pt x="3847" y="3439"/>
                    <a:pt x="3846" y="3453"/>
                  </a:cubicBezTo>
                  <a:cubicBezTo>
                    <a:pt x="3837" y="3438"/>
                    <a:pt x="3829" y="3424"/>
                    <a:pt x="3825" y="3406"/>
                  </a:cubicBezTo>
                  <a:cubicBezTo>
                    <a:pt x="3820" y="3387"/>
                    <a:pt x="3822" y="3369"/>
                    <a:pt x="3824" y="3350"/>
                  </a:cubicBezTo>
                  <a:cubicBezTo>
                    <a:pt x="3826" y="3328"/>
                    <a:pt x="3827" y="3300"/>
                    <a:pt x="3803" y="3290"/>
                  </a:cubicBezTo>
                  <a:cubicBezTo>
                    <a:pt x="3779" y="3281"/>
                    <a:pt x="3748" y="3300"/>
                    <a:pt x="3740" y="3322"/>
                  </a:cubicBezTo>
                  <a:cubicBezTo>
                    <a:pt x="3737" y="3331"/>
                    <a:pt x="3738" y="3340"/>
                    <a:pt x="3742" y="3349"/>
                  </a:cubicBezTo>
                  <a:cubicBezTo>
                    <a:pt x="3751" y="3370"/>
                    <a:pt x="3765" y="3387"/>
                    <a:pt x="3773" y="3409"/>
                  </a:cubicBezTo>
                  <a:cubicBezTo>
                    <a:pt x="3781" y="3430"/>
                    <a:pt x="3784" y="3452"/>
                    <a:pt x="3782" y="3474"/>
                  </a:cubicBezTo>
                  <a:cubicBezTo>
                    <a:pt x="3780" y="3493"/>
                    <a:pt x="3775" y="3511"/>
                    <a:pt x="3776" y="3530"/>
                  </a:cubicBezTo>
                  <a:cubicBezTo>
                    <a:pt x="3779" y="3570"/>
                    <a:pt x="3802" y="3606"/>
                    <a:pt x="3805" y="3647"/>
                  </a:cubicBezTo>
                  <a:cubicBezTo>
                    <a:pt x="3808" y="3681"/>
                    <a:pt x="3801" y="3715"/>
                    <a:pt x="3814" y="3748"/>
                  </a:cubicBezTo>
                  <a:cubicBezTo>
                    <a:pt x="3805" y="3746"/>
                    <a:pt x="3797" y="3744"/>
                    <a:pt x="3789" y="3743"/>
                  </a:cubicBezTo>
                  <a:cubicBezTo>
                    <a:pt x="3785" y="3733"/>
                    <a:pt x="3780" y="3723"/>
                    <a:pt x="3775" y="3713"/>
                  </a:cubicBezTo>
                  <a:cubicBezTo>
                    <a:pt x="3764" y="3688"/>
                    <a:pt x="3770" y="3669"/>
                    <a:pt x="3772" y="3643"/>
                  </a:cubicBezTo>
                  <a:cubicBezTo>
                    <a:pt x="3775" y="3605"/>
                    <a:pt x="3755" y="3570"/>
                    <a:pt x="3756" y="3532"/>
                  </a:cubicBezTo>
                  <a:cubicBezTo>
                    <a:pt x="3757" y="3504"/>
                    <a:pt x="3778" y="3460"/>
                    <a:pt x="3761" y="3433"/>
                  </a:cubicBezTo>
                  <a:cubicBezTo>
                    <a:pt x="3751" y="3417"/>
                    <a:pt x="3731" y="3415"/>
                    <a:pt x="3714" y="3421"/>
                  </a:cubicBezTo>
                  <a:cubicBezTo>
                    <a:pt x="3705" y="3424"/>
                    <a:pt x="3700" y="3428"/>
                    <a:pt x="3690" y="3426"/>
                  </a:cubicBezTo>
                  <a:cubicBezTo>
                    <a:pt x="3687" y="3426"/>
                    <a:pt x="3684" y="3423"/>
                    <a:pt x="3680" y="3422"/>
                  </a:cubicBezTo>
                  <a:cubicBezTo>
                    <a:pt x="3677" y="3422"/>
                    <a:pt x="3675" y="3422"/>
                    <a:pt x="3672" y="3423"/>
                  </a:cubicBezTo>
                  <a:cubicBezTo>
                    <a:pt x="3663" y="3424"/>
                    <a:pt x="3659" y="3427"/>
                    <a:pt x="3650" y="3423"/>
                  </a:cubicBezTo>
                  <a:cubicBezTo>
                    <a:pt x="3631" y="3416"/>
                    <a:pt x="3607" y="3406"/>
                    <a:pt x="3596" y="3431"/>
                  </a:cubicBezTo>
                  <a:cubicBezTo>
                    <a:pt x="3592" y="3441"/>
                    <a:pt x="3595" y="3447"/>
                    <a:pt x="3599" y="3455"/>
                  </a:cubicBezTo>
                  <a:cubicBezTo>
                    <a:pt x="3601" y="3462"/>
                    <a:pt x="3603" y="3457"/>
                    <a:pt x="3602" y="3467"/>
                  </a:cubicBezTo>
                  <a:cubicBezTo>
                    <a:pt x="3602" y="3476"/>
                    <a:pt x="3600" y="3471"/>
                    <a:pt x="3597" y="3478"/>
                  </a:cubicBezTo>
                  <a:cubicBezTo>
                    <a:pt x="3595" y="3481"/>
                    <a:pt x="3593" y="3484"/>
                    <a:pt x="3593" y="3488"/>
                  </a:cubicBezTo>
                  <a:cubicBezTo>
                    <a:pt x="3591" y="3499"/>
                    <a:pt x="3597" y="3510"/>
                    <a:pt x="3605" y="3518"/>
                  </a:cubicBezTo>
                  <a:cubicBezTo>
                    <a:pt x="3624" y="3537"/>
                    <a:pt x="3648" y="3547"/>
                    <a:pt x="3643" y="3577"/>
                  </a:cubicBezTo>
                  <a:cubicBezTo>
                    <a:pt x="3629" y="3575"/>
                    <a:pt x="3615" y="3583"/>
                    <a:pt x="3614" y="3599"/>
                  </a:cubicBezTo>
                  <a:cubicBezTo>
                    <a:pt x="3614" y="3611"/>
                    <a:pt x="3622" y="3620"/>
                    <a:pt x="3626" y="3629"/>
                  </a:cubicBezTo>
                  <a:cubicBezTo>
                    <a:pt x="3632" y="3643"/>
                    <a:pt x="3626" y="3658"/>
                    <a:pt x="3637" y="3669"/>
                  </a:cubicBezTo>
                  <a:cubicBezTo>
                    <a:pt x="3642" y="3673"/>
                    <a:pt x="3648" y="3674"/>
                    <a:pt x="3653" y="3678"/>
                  </a:cubicBezTo>
                  <a:cubicBezTo>
                    <a:pt x="3665" y="3685"/>
                    <a:pt x="3671" y="3695"/>
                    <a:pt x="3678" y="3707"/>
                  </a:cubicBezTo>
                  <a:cubicBezTo>
                    <a:pt x="3682" y="3714"/>
                    <a:pt x="3687" y="3721"/>
                    <a:pt x="3691" y="3728"/>
                  </a:cubicBezTo>
                  <a:cubicBezTo>
                    <a:pt x="3587" y="3717"/>
                    <a:pt x="3481" y="3714"/>
                    <a:pt x="3377" y="3694"/>
                  </a:cubicBezTo>
                  <a:cubicBezTo>
                    <a:pt x="3197" y="3658"/>
                    <a:pt x="3059" y="3546"/>
                    <a:pt x="2939" y="3412"/>
                  </a:cubicBezTo>
                  <a:cubicBezTo>
                    <a:pt x="2868" y="3333"/>
                    <a:pt x="2801" y="3247"/>
                    <a:pt x="2738" y="3158"/>
                  </a:cubicBezTo>
                  <a:cubicBezTo>
                    <a:pt x="2741" y="3154"/>
                    <a:pt x="2744" y="3150"/>
                    <a:pt x="2748" y="3146"/>
                  </a:cubicBezTo>
                  <a:cubicBezTo>
                    <a:pt x="2783" y="3102"/>
                    <a:pt x="2817" y="3058"/>
                    <a:pt x="2828" y="3001"/>
                  </a:cubicBezTo>
                  <a:cubicBezTo>
                    <a:pt x="2841" y="2936"/>
                    <a:pt x="2823" y="2871"/>
                    <a:pt x="2805" y="2808"/>
                  </a:cubicBezTo>
                  <a:cubicBezTo>
                    <a:pt x="2799" y="2788"/>
                    <a:pt x="2792" y="2766"/>
                    <a:pt x="2788" y="2744"/>
                  </a:cubicBezTo>
                  <a:cubicBezTo>
                    <a:pt x="2849" y="2835"/>
                    <a:pt x="3024" y="2867"/>
                    <a:pt x="3062" y="2748"/>
                  </a:cubicBezTo>
                  <a:cubicBezTo>
                    <a:pt x="3064" y="2742"/>
                    <a:pt x="3057" y="2735"/>
                    <a:pt x="3050" y="2737"/>
                  </a:cubicBezTo>
                  <a:cubicBezTo>
                    <a:pt x="3032" y="2743"/>
                    <a:pt x="3018" y="2754"/>
                    <a:pt x="3001" y="2763"/>
                  </a:cubicBezTo>
                  <a:cubicBezTo>
                    <a:pt x="2971" y="2778"/>
                    <a:pt x="2940" y="2773"/>
                    <a:pt x="2909" y="2764"/>
                  </a:cubicBezTo>
                  <a:cubicBezTo>
                    <a:pt x="2860" y="2749"/>
                    <a:pt x="2812" y="2711"/>
                    <a:pt x="2831" y="2656"/>
                  </a:cubicBezTo>
                  <a:cubicBezTo>
                    <a:pt x="2898" y="2631"/>
                    <a:pt x="2982" y="2648"/>
                    <a:pt x="3052" y="2628"/>
                  </a:cubicBezTo>
                  <a:cubicBezTo>
                    <a:pt x="3052" y="2632"/>
                    <a:pt x="3053" y="2635"/>
                    <a:pt x="3055" y="2638"/>
                  </a:cubicBezTo>
                  <a:cubicBezTo>
                    <a:pt x="3067" y="2664"/>
                    <a:pt x="3094" y="2684"/>
                    <a:pt x="3116" y="2701"/>
                  </a:cubicBezTo>
                  <a:cubicBezTo>
                    <a:pt x="3136" y="2716"/>
                    <a:pt x="3162" y="2733"/>
                    <a:pt x="3188" y="2729"/>
                  </a:cubicBezTo>
                  <a:cubicBezTo>
                    <a:pt x="3193" y="2729"/>
                    <a:pt x="3197" y="2725"/>
                    <a:pt x="3196" y="2719"/>
                  </a:cubicBezTo>
                  <a:cubicBezTo>
                    <a:pt x="3190" y="2695"/>
                    <a:pt x="3170" y="2676"/>
                    <a:pt x="3154" y="2659"/>
                  </a:cubicBezTo>
                  <a:cubicBezTo>
                    <a:pt x="3137" y="2640"/>
                    <a:pt x="3121" y="2620"/>
                    <a:pt x="3102" y="2604"/>
                  </a:cubicBezTo>
                  <a:cubicBezTo>
                    <a:pt x="3103" y="2603"/>
                    <a:pt x="3104" y="2603"/>
                    <a:pt x="3104" y="2602"/>
                  </a:cubicBezTo>
                  <a:cubicBezTo>
                    <a:pt x="3148" y="2569"/>
                    <a:pt x="3172" y="2519"/>
                    <a:pt x="3179" y="2465"/>
                  </a:cubicBezTo>
                  <a:cubicBezTo>
                    <a:pt x="3185" y="2420"/>
                    <a:pt x="3189" y="2343"/>
                    <a:pt x="3156" y="2307"/>
                  </a:cubicBezTo>
                  <a:cubicBezTo>
                    <a:pt x="3154" y="2304"/>
                    <a:pt x="3148" y="2305"/>
                    <a:pt x="3146" y="2308"/>
                  </a:cubicBezTo>
                  <a:cubicBezTo>
                    <a:pt x="3132" y="2330"/>
                    <a:pt x="3135" y="2357"/>
                    <a:pt x="3133" y="2382"/>
                  </a:cubicBezTo>
                  <a:cubicBezTo>
                    <a:pt x="3130" y="2412"/>
                    <a:pt x="3127" y="2442"/>
                    <a:pt x="3116" y="2470"/>
                  </a:cubicBezTo>
                  <a:cubicBezTo>
                    <a:pt x="3103" y="2502"/>
                    <a:pt x="3079" y="2534"/>
                    <a:pt x="3046" y="2548"/>
                  </a:cubicBezTo>
                  <a:cubicBezTo>
                    <a:pt x="3015" y="2561"/>
                    <a:pt x="2981" y="2555"/>
                    <a:pt x="2948" y="2556"/>
                  </a:cubicBezTo>
                  <a:cubicBezTo>
                    <a:pt x="2948" y="2556"/>
                    <a:pt x="2947" y="2556"/>
                    <a:pt x="2946" y="2556"/>
                  </a:cubicBezTo>
                  <a:cubicBezTo>
                    <a:pt x="2983" y="2529"/>
                    <a:pt x="3013" y="2492"/>
                    <a:pt x="3034" y="2453"/>
                  </a:cubicBezTo>
                  <a:cubicBezTo>
                    <a:pt x="3062" y="2399"/>
                    <a:pt x="3079" y="2335"/>
                    <a:pt x="3079" y="2273"/>
                  </a:cubicBezTo>
                  <a:cubicBezTo>
                    <a:pt x="3113" y="2265"/>
                    <a:pt x="3143" y="2237"/>
                    <a:pt x="3157" y="2207"/>
                  </a:cubicBezTo>
                  <a:cubicBezTo>
                    <a:pt x="3171" y="2176"/>
                    <a:pt x="3165" y="2131"/>
                    <a:pt x="3135" y="2111"/>
                  </a:cubicBezTo>
                  <a:cubicBezTo>
                    <a:pt x="3133" y="2109"/>
                    <a:pt x="3129" y="2111"/>
                    <a:pt x="3128" y="2114"/>
                  </a:cubicBezTo>
                  <a:cubicBezTo>
                    <a:pt x="3124" y="2137"/>
                    <a:pt x="3120" y="2158"/>
                    <a:pt x="3108" y="2179"/>
                  </a:cubicBezTo>
                  <a:cubicBezTo>
                    <a:pt x="3099" y="2194"/>
                    <a:pt x="3087" y="2202"/>
                    <a:pt x="3073" y="2207"/>
                  </a:cubicBezTo>
                  <a:cubicBezTo>
                    <a:pt x="3066" y="2173"/>
                    <a:pt x="3053" y="2141"/>
                    <a:pt x="3033" y="2112"/>
                  </a:cubicBezTo>
                  <a:cubicBezTo>
                    <a:pt x="3032" y="2110"/>
                    <a:pt x="3028" y="2110"/>
                    <a:pt x="3027" y="2113"/>
                  </a:cubicBezTo>
                  <a:cubicBezTo>
                    <a:pt x="3010" y="2170"/>
                    <a:pt x="3007" y="2232"/>
                    <a:pt x="2998" y="2291"/>
                  </a:cubicBezTo>
                  <a:cubicBezTo>
                    <a:pt x="2988" y="2281"/>
                    <a:pt x="2979" y="2270"/>
                    <a:pt x="2973" y="2256"/>
                  </a:cubicBezTo>
                  <a:cubicBezTo>
                    <a:pt x="2961" y="2232"/>
                    <a:pt x="2955" y="2201"/>
                    <a:pt x="2951" y="2175"/>
                  </a:cubicBezTo>
                  <a:cubicBezTo>
                    <a:pt x="2949" y="2164"/>
                    <a:pt x="2932" y="2159"/>
                    <a:pt x="2925" y="2168"/>
                  </a:cubicBezTo>
                  <a:cubicBezTo>
                    <a:pt x="2877" y="2230"/>
                    <a:pt x="2911" y="2334"/>
                    <a:pt x="2979" y="2369"/>
                  </a:cubicBezTo>
                  <a:cubicBezTo>
                    <a:pt x="2967" y="2403"/>
                    <a:pt x="2949" y="2434"/>
                    <a:pt x="2919" y="2462"/>
                  </a:cubicBezTo>
                  <a:cubicBezTo>
                    <a:pt x="2896" y="2483"/>
                    <a:pt x="2869" y="2494"/>
                    <a:pt x="2841" y="2504"/>
                  </a:cubicBezTo>
                  <a:cubicBezTo>
                    <a:pt x="2840" y="2503"/>
                    <a:pt x="2838" y="2503"/>
                    <a:pt x="2836" y="2502"/>
                  </a:cubicBezTo>
                  <a:cubicBezTo>
                    <a:pt x="2820" y="2494"/>
                    <a:pt x="2824" y="2481"/>
                    <a:pt x="2827" y="2463"/>
                  </a:cubicBezTo>
                  <a:cubicBezTo>
                    <a:pt x="2832" y="2433"/>
                    <a:pt x="2844" y="2402"/>
                    <a:pt x="2866" y="2380"/>
                  </a:cubicBezTo>
                  <a:cubicBezTo>
                    <a:pt x="2870" y="2376"/>
                    <a:pt x="2865" y="2371"/>
                    <a:pt x="2861" y="2373"/>
                  </a:cubicBezTo>
                  <a:cubicBezTo>
                    <a:pt x="2809" y="2395"/>
                    <a:pt x="2772" y="2432"/>
                    <a:pt x="2766" y="2490"/>
                  </a:cubicBezTo>
                  <a:cubicBezTo>
                    <a:pt x="2765" y="2507"/>
                    <a:pt x="2768" y="2521"/>
                    <a:pt x="2775" y="2533"/>
                  </a:cubicBezTo>
                  <a:cubicBezTo>
                    <a:pt x="2770" y="2536"/>
                    <a:pt x="2764" y="2539"/>
                    <a:pt x="2759" y="2543"/>
                  </a:cubicBezTo>
                  <a:cubicBezTo>
                    <a:pt x="2750" y="2550"/>
                    <a:pt x="2743" y="2557"/>
                    <a:pt x="2736" y="2565"/>
                  </a:cubicBezTo>
                  <a:cubicBezTo>
                    <a:pt x="2749" y="2520"/>
                    <a:pt x="2755" y="2474"/>
                    <a:pt x="2738" y="2426"/>
                  </a:cubicBezTo>
                  <a:cubicBezTo>
                    <a:pt x="2735" y="2417"/>
                    <a:pt x="2731" y="2409"/>
                    <a:pt x="2727" y="2400"/>
                  </a:cubicBezTo>
                  <a:cubicBezTo>
                    <a:pt x="2753" y="2356"/>
                    <a:pt x="2802" y="2345"/>
                    <a:pt x="2842" y="2310"/>
                  </a:cubicBezTo>
                  <a:cubicBezTo>
                    <a:pt x="2855" y="2298"/>
                    <a:pt x="2866" y="2285"/>
                    <a:pt x="2871" y="2270"/>
                  </a:cubicBezTo>
                  <a:cubicBezTo>
                    <a:pt x="2884" y="2257"/>
                    <a:pt x="2888" y="2236"/>
                    <a:pt x="2885" y="2216"/>
                  </a:cubicBezTo>
                  <a:cubicBezTo>
                    <a:pt x="2883" y="2194"/>
                    <a:pt x="2871" y="2177"/>
                    <a:pt x="2865" y="2156"/>
                  </a:cubicBezTo>
                  <a:cubicBezTo>
                    <a:pt x="2857" y="2128"/>
                    <a:pt x="2864" y="2100"/>
                    <a:pt x="2868" y="2072"/>
                  </a:cubicBezTo>
                  <a:cubicBezTo>
                    <a:pt x="2868" y="2070"/>
                    <a:pt x="2869" y="2067"/>
                    <a:pt x="2869" y="2064"/>
                  </a:cubicBezTo>
                  <a:cubicBezTo>
                    <a:pt x="2921" y="2050"/>
                    <a:pt x="2971" y="1998"/>
                    <a:pt x="2950" y="1942"/>
                  </a:cubicBezTo>
                  <a:cubicBezTo>
                    <a:pt x="2948" y="1937"/>
                    <a:pt x="2940" y="1936"/>
                    <a:pt x="2939" y="1942"/>
                  </a:cubicBezTo>
                  <a:cubicBezTo>
                    <a:pt x="2930" y="1977"/>
                    <a:pt x="2899" y="1989"/>
                    <a:pt x="2869" y="2001"/>
                  </a:cubicBezTo>
                  <a:cubicBezTo>
                    <a:pt x="2868" y="1998"/>
                    <a:pt x="2868" y="1994"/>
                    <a:pt x="2867" y="1991"/>
                  </a:cubicBezTo>
                  <a:cubicBezTo>
                    <a:pt x="2866" y="1983"/>
                    <a:pt x="2865" y="1975"/>
                    <a:pt x="2862" y="1967"/>
                  </a:cubicBezTo>
                  <a:cubicBezTo>
                    <a:pt x="2850" y="1929"/>
                    <a:pt x="2822" y="1900"/>
                    <a:pt x="2780" y="1904"/>
                  </a:cubicBezTo>
                  <a:cubicBezTo>
                    <a:pt x="2778" y="1904"/>
                    <a:pt x="2777" y="1905"/>
                    <a:pt x="2777" y="1907"/>
                  </a:cubicBezTo>
                  <a:cubicBezTo>
                    <a:pt x="2766" y="1910"/>
                    <a:pt x="2766" y="1928"/>
                    <a:pt x="2778" y="1931"/>
                  </a:cubicBezTo>
                  <a:cubicBezTo>
                    <a:pt x="2845" y="1953"/>
                    <a:pt x="2811" y="2043"/>
                    <a:pt x="2801" y="2100"/>
                  </a:cubicBezTo>
                  <a:cubicBezTo>
                    <a:pt x="2784" y="2094"/>
                    <a:pt x="2766" y="2088"/>
                    <a:pt x="2762" y="2072"/>
                  </a:cubicBezTo>
                  <a:cubicBezTo>
                    <a:pt x="2753" y="2044"/>
                    <a:pt x="2758" y="2015"/>
                    <a:pt x="2744" y="1988"/>
                  </a:cubicBezTo>
                  <a:cubicBezTo>
                    <a:pt x="2743" y="1985"/>
                    <a:pt x="2737" y="1985"/>
                    <a:pt x="2735" y="1988"/>
                  </a:cubicBezTo>
                  <a:cubicBezTo>
                    <a:pt x="2724" y="2008"/>
                    <a:pt x="2723" y="2029"/>
                    <a:pt x="2720" y="2051"/>
                  </a:cubicBezTo>
                  <a:cubicBezTo>
                    <a:pt x="2718" y="2068"/>
                    <a:pt x="2712" y="2086"/>
                    <a:pt x="2718" y="2102"/>
                  </a:cubicBezTo>
                  <a:cubicBezTo>
                    <a:pt x="2728" y="2131"/>
                    <a:pt x="2773" y="2149"/>
                    <a:pt x="2803" y="2156"/>
                  </a:cubicBezTo>
                  <a:cubicBezTo>
                    <a:pt x="2803" y="2159"/>
                    <a:pt x="2804" y="2161"/>
                    <a:pt x="2805" y="2164"/>
                  </a:cubicBezTo>
                  <a:cubicBezTo>
                    <a:pt x="2807" y="2191"/>
                    <a:pt x="2818" y="2217"/>
                    <a:pt x="2795" y="2239"/>
                  </a:cubicBezTo>
                  <a:cubicBezTo>
                    <a:pt x="2779" y="2255"/>
                    <a:pt x="2752" y="2260"/>
                    <a:pt x="2732" y="2270"/>
                  </a:cubicBezTo>
                  <a:cubicBezTo>
                    <a:pt x="2717" y="2278"/>
                    <a:pt x="2704" y="2288"/>
                    <a:pt x="2692" y="2300"/>
                  </a:cubicBezTo>
                  <a:cubicBezTo>
                    <a:pt x="2686" y="2256"/>
                    <a:pt x="2696" y="2212"/>
                    <a:pt x="2707" y="2169"/>
                  </a:cubicBezTo>
                  <a:cubicBezTo>
                    <a:pt x="2709" y="2163"/>
                    <a:pt x="2701" y="2158"/>
                    <a:pt x="2696" y="2162"/>
                  </a:cubicBezTo>
                  <a:cubicBezTo>
                    <a:pt x="2663" y="2196"/>
                    <a:pt x="2648" y="2240"/>
                    <a:pt x="2646" y="2286"/>
                  </a:cubicBezTo>
                  <a:cubicBezTo>
                    <a:pt x="2634" y="2270"/>
                    <a:pt x="2623" y="2253"/>
                    <a:pt x="2616" y="2234"/>
                  </a:cubicBezTo>
                  <a:cubicBezTo>
                    <a:pt x="2603" y="2198"/>
                    <a:pt x="2605" y="2163"/>
                    <a:pt x="2603" y="2127"/>
                  </a:cubicBezTo>
                  <a:cubicBezTo>
                    <a:pt x="2605" y="2126"/>
                    <a:pt x="2606" y="2126"/>
                    <a:pt x="2608" y="2125"/>
                  </a:cubicBezTo>
                  <a:cubicBezTo>
                    <a:pt x="2638" y="2111"/>
                    <a:pt x="2659" y="2084"/>
                    <a:pt x="2666" y="2051"/>
                  </a:cubicBezTo>
                  <a:cubicBezTo>
                    <a:pt x="2669" y="2033"/>
                    <a:pt x="2668" y="2014"/>
                    <a:pt x="2674" y="1996"/>
                  </a:cubicBezTo>
                  <a:cubicBezTo>
                    <a:pt x="2680" y="1977"/>
                    <a:pt x="2686" y="1960"/>
                    <a:pt x="2691" y="1940"/>
                  </a:cubicBezTo>
                  <a:cubicBezTo>
                    <a:pt x="2691" y="1938"/>
                    <a:pt x="2688" y="1936"/>
                    <a:pt x="2686" y="1937"/>
                  </a:cubicBezTo>
                  <a:cubicBezTo>
                    <a:pt x="2660" y="1951"/>
                    <a:pt x="2643" y="1966"/>
                    <a:pt x="2632" y="1995"/>
                  </a:cubicBezTo>
                  <a:cubicBezTo>
                    <a:pt x="2621" y="2028"/>
                    <a:pt x="2624" y="2056"/>
                    <a:pt x="2595" y="2075"/>
                  </a:cubicBezTo>
                  <a:cubicBezTo>
                    <a:pt x="2584" y="2041"/>
                    <a:pt x="2564" y="2012"/>
                    <a:pt x="2564" y="1975"/>
                  </a:cubicBezTo>
                  <a:cubicBezTo>
                    <a:pt x="2563" y="1946"/>
                    <a:pt x="2573" y="1917"/>
                    <a:pt x="2579" y="1889"/>
                  </a:cubicBezTo>
                  <a:cubicBezTo>
                    <a:pt x="2586" y="1861"/>
                    <a:pt x="2581" y="1839"/>
                    <a:pt x="2584" y="1811"/>
                  </a:cubicBezTo>
                  <a:cubicBezTo>
                    <a:pt x="2584" y="1811"/>
                    <a:pt x="2583" y="1811"/>
                    <a:pt x="2583" y="1811"/>
                  </a:cubicBezTo>
                  <a:cubicBezTo>
                    <a:pt x="2564" y="1842"/>
                    <a:pt x="2545" y="1860"/>
                    <a:pt x="2531" y="1894"/>
                  </a:cubicBezTo>
                  <a:cubicBezTo>
                    <a:pt x="2520" y="1920"/>
                    <a:pt x="2510" y="1947"/>
                    <a:pt x="2505" y="1975"/>
                  </a:cubicBezTo>
                  <a:cubicBezTo>
                    <a:pt x="2495" y="2033"/>
                    <a:pt x="2530" y="2077"/>
                    <a:pt x="2525" y="2133"/>
                  </a:cubicBezTo>
                  <a:cubicBezTo>
                    <a:pt x="2521" y="2188"/>
                    <a:pt x="2519" y="2235"/>
                    <a:pt x="2541" y="2287"/>
                  </a:cubicBezTo>
                  <a:cubicBezTo>
                    <a:pt x="2560" y="2331"/>
                    <a:pt x="2589" y="2371"/>
                    <a:pt x="2630" y="2394"/>
                  </a:cubicBezTo>
                  <a:cubicBezTo>
                    <a:pt x="2622" y="2420"/>
                    <a:pt x="2619" y="2448"/>
                    <a:pt x="2620" y="2477"/>
                  </a:cubicBezTo>
                  <a:cubicBezTo>
                    <a:pt x="2621" y="2507"/>
                    <a:pt x="2621" y="2529"/>
                    <a:pt x="2596" y="2548"/>
                  </a:cubicBezTo>
                  <a:cubicBezTo>
                    <a:pt x="2574" y="2565"/>
                    <a:pt x="2547" y="2572"/>
                    <a:pt x="2521" y="2580"/>
                  </a:cubicBezTo>
                  <a:cubicBezTo>
                    <a:pt x="2503" y="2585"/>
                    <a:pt x="2486" y="2590"/>
                    <a:pt x="2468" y="2596"/>
                  </a:cubicBezTo>
                  <a:cubicBezTo>
                    <a:pt x="2481" y="2578"/>
                    <a:pt x="2492" y="2559"/>
                    <a:pt x="2499" y="2538"/>
                  </a:cubicBezTo>
                  <a:cubicBezTo>
                    <a:pt x="2517" y="2486"/>
                    <a:pt x="2510" y="2432"/>
                    <a:pt x="2504" y="2379"/>
                  </a:cubicBezTo>
                  <a:cubicBezTo>
                    <a:pt x="2498" y="2325"/>
                    <a:pt x="2496" y="2270"/>
                    <a:pt x="2486" y="2217"/>
                  </a:cubicBezTo>
                  <a:cubicBezTo>
                    <a:pt x="2473" y="2145"/>
                    <a:pt x="2413" y="2098"/>
                    <a:pt x="2384" y="2035"/>
                  </a:cubicBezTo>
                  <a:cubicBezTo>
                    <a:pt x="2384" y="2034"/>
                    <a:pt x="2385" y="2034"/>
                    <a:pt x="2386" y="2034"/>
                  </a:cubicBezTo>
                  <a:cubicBezTo>
                    <a:pt x="2392" y="2033"/>
                    <a:pt x="2394" y="2025"/>
                    <a:pt x="2389" y="2022"/>
                  </a:cubicBezTo>
                  <a:cubicBezTo>
                    <a:pt x="2385" y="2020"/>
                    <a:pt x="2380" y="2017"/>
                    <a:pt x="2376" y="2015"/>
                  </a:cubicBezTo>
                  <a:cubicBezTo>
                    <a:pt x="2374" y="2008"/>
                    <a:pt x="2372" y="2001"/>
                    <a:pt x="2370" y="1993"/>
                  </a:cubicBezTo>
                  <a:cubicBezTo>
                    <a:pt x="2378" y="1991"/>
                    <a:pt x="2386" y="1988"/>
                    <a:pt x="2394" y="1984"/>
                  </a:cubicBezTo>
                  <a:cubicBezTo>
                    <a:pt x="2402" y="1987"/>
                    <a:pt x="2411" y="1989"/>
                    <a:pt x="2420" y="1989"/>
                  </a:cubicBezTo>
                  <a:cubicBezTo>
                    <a:pt x="2423" y="1990"/>
                    <a:pt x="2424" y="1986"/>
                    <a:pt x="2422" y="1984"/>
                  </a:cubicBezTo>
                  <a:cubicBezTo>
                    <a:pt x="2418" y="1981"/>
                    <a:pt x="2414" y="1978"/>
                    <a:pt x="2410" y="1975"/>
                  </a:cubicBezTo>
                  <a:cubicBezTo>
                    <a:pt x="2422" y="1968"/>
                    <a:pt x="2433" y="1959"/>
                    <a:pt x="2443" y="1950"/>
                  </a:cubicBezTo>
                  <a:cubicBezTo>
                    <a:pt x="2450" y="1946"/>
                    <a:pt x="2455" y="1940"/>
                    <a:pt x="2460" y="1933"/>
                  </a:cubicBezTo>
                  <a:cubicBezTo>
                    <a:pt x="2468" y="1924"/>
                    <a:pt x="2476" y="1914"/>
                    <a:pt x="2484" y="1905"/>
                  </a:cubicBezTo>
                  <a:cubicBezTo>
                    <a:pt x="2484" y="1904"/>
                    <a:pt x="2485" y="1904"/>
                    <a:pt x="2486" y="1904"/>
                  </a:cubicBezTo>
                  <a:cubicBezTo>
                    <a:pt x="2487" y="1904"/>
                    <a:pt x="2487" y="1902"/>
                    <a:pt x="2486" y="1902"/>
                  </a:cubicBezTo>
                  <a:cubicBezTo>
                    <a:pt x="2487" y="1900"/>
                    <a:pt x="2489" y="1898"/>
                    <a:pt x="2490" y="1895"/>
                  </a:cubicBezTo>
                  <a:cubicBezTo>
                    <a:pt x="2521" y="1854"/>
                    <a:pt x="2541" y="1763"/>
                    <a:pt x="2594" y="1746"/>
                  </a:cubicBezTo>
                  <a:cubicBezTo>
                    <a:pt x="2599" y="1745"/>
                    <a:pt x="2598" y="1738"/>
                    <a:pt x="2593" y="1738"/>
                  </a:cubicBezTo>
                  <a:cubicBezTo>
                    <a:pt x="2539" y="1731"/>
                    <a:pt x="2510" y="1775"/>
                    <a:pt x="2480" y="1812"/>
                  </a:cubicBezTo>
                  <a:cubicBezTo>
                    <a:pt x="2479" y="1812"/>
                    <a:pt x="2478" y="1811"/>
                    <a:pt x="2477" y="1812"/>
                  </a:cubicBezTo>
                  <a:cubicBezTo>
                    <a:pt x="2457" y="1827"/>
                    <a:pt x="2433" y="1834"/>
                    <a:pt x="2409" y="1833"/>
                  </a:cubicBezTo>
                  <a:cubicBezTo>
                    <a:pt x="2409" y="1832"/>
                    <a:pt x="2410" y="1831"/>
                    <a:pt x="2411" y="1829"/>
                  </a:cubicBezTo>
                  <a:cubicBezTo>
                    <a:pt x="2412" y="1829"/>
                    <a:pt x="2412" y="1829"/>
                    <a:pt x="2412" y="1829"/>
                  </a:cubicBezTo>
                  <a:cubicBezTo>
                    <a:pt x="2460" y="1821"/>
                    <a:pt x="2482" y="1777"/>
                    <a:pt x="2500" y="1737"/>
                  </a:cubicBezTo>
                  <a:cubicBezTo>
                    <a:pt x="2501" y="1735"/>
                    <a:pt x="2498" y="1734"/>
                    <a:pt x="2497" y="1736"/>
                  </a:cubicBezTo>
                  <a:cubicBezTo>
                    <a:pt x="2495" y="1738"/>
                    <a:pt x="2493" y="1741"/>
                    <a:pt x="2491" y="1743"/>
                  </a:cubicBezTo>
                  <a:cubicBezTo>
                    <a:pt x="2490" y="1737"/>
                    <a:pt x="2486" y="1731"/>
                    <a:pt x="2481" y="1726"/>
                  </a:cubicBezTo>
                  <a:cubicBezTo>
                    <a:pt x="2496" y="1703"/>
                    <a:pt x="2506" y="1677"/>
                    <a:pt x="2511" y="1651"/>
                  </a:cubicBezTo>
                  <a:cubicBezTo>
                    <a:pt x="2512" y="1644"/>
                    <a:pt x="2500" y="1641"/>
                    <a:pt x="2498" y="1648"/>
                  </a:cubicBezTo>
                  <a:cubicBezTo>
                    <a:pt x="2490" y="1673"/>
                    <a:pt x="2479" y="1697"/>
                    <a:pt x="2465" y="1718"/>
                  </a:cubicBezTo>
                  <a:cubicBezTo>
                    <a:pt x="2461" y="1717"/>
                    <a:pt x="2457" y="1718"/>
                    <a:pt x="2452" y="1719"/>
                  </a:cubicBezTo>
                  <a:cubicBezTo>
                    <a:pt x="2458" y="1702"/>
                    <a:pt x="2460" y="1685"/>
                    <a:pt x="2459" y="1666"/>
                  </a:cubicBezTo>
                  <a:cubicBezTo>
                    <a:pt x="2459" y="1662"/>
                    <a:pt x="2452" y="1663"/>
                    <a:pt x="2452" y="1666"/>
                  </a:cubicBezTo>
                  <a:cubicBezTo>
                    <a:pt x="2448" y="1693"/>
                    <a:pt x="2435" y="1718"/>
                    <a:pt x="2418" y="1737"/>
                  </a:cubicBezTo>
                  <a:cubicBezTo>
                    <a:pt x="2407" y="1749"/>
                    <a:pt x="2394" y="1756"/>
                    <a:pt x="2382" y="1764"/>
                  </a:cubicBezTo>
                  <a:cubicBezTo>
                    <a:pt x="2382" y="1763"/>
                    <a:pt x="2382" y="1762"/>
                    <a:pt x="2382" y="1762"/>
                  </a:cubicBezTo>
                  <a:cubicBezTo>
                    <a:pt x="2407" y="1736"/>
                    <a:pt x="2420" y="1708"/>
                    <a:pt x="2433" y="1675"/>
                  </a:cubicBezTo>
                  <a:cubicBezTo>
                    <a:pt x="2435" y="1671"/>
                    <a:pt x="2430" y="1669"/>
                    <a:pt x="2428" y="1672"/>
                  </a:cubicBezTo>
                  <a:cubicBezTo>
                    <a:pt x="2413" y="1690"/>
                    <a:pt x="2396" y="1707"/>
                    <a:pt x="2377" y="1723"/>
                  </a:cubicBezTo>
                  <a:cubicBezTo>
                    <a:pt x="2377" y="1721"/>
                    <a:pt x="2377" y="1719"/>
                    <a:pt x="2377" y="1717"/>
                  </a:cubicBezTo>
                  <a:cubicBezTo>
                    <a:pt x="2379" y="1686"/>
                    <a:pt x="2386" y="1656"/>
                    <a:pt x="2394" y="1627"/>
                  </a:cubicBezTo>
                  <a:cubicBezTo>
                    <a:pt x="2395" y="1625"/>
                    <a:pt x="2393" y="1624"/>
                    <a:pt x="2391" y="1626"/>
                  </a:cubicBezTo>
                  <a:cubicBezTo>
                    <a:pt x="2369" y="1651"/>
                    <a:pt x="2358" y="1681"/>
                    <a:pt x="2355" y="1715"/>
                  </a:cubicBezTo>
                  <a:cubicBezTo>
                    <a:pt x="2354" y="1723"/>
                    <a:pt x="2353" y="1733"/>
                    <a:pt x="2353" y="1743"/>
                  </a:cubicBezTo>
                  <a:cubicBezTo>
                    <a:pt x="2353" y="1743"/>
                    <a:pt x="2352" y="1744"/>
                    <a:pt x="2352" y="1744"/>
                  </a:cubicBezTo>
                  <a:cubicBezTo>
                    <a:pt x="2351" y="1745"/>
                    <a:pt x="2350" y="1745"/>
                    <a:pt x="2350" y="1746"/>
                  </a:cubicBezTo>
                  <a:cubicBezTo>
                    <a:pt x="2353" y="1729"/>
                    <a:pt x="2354" y="1714"/>
                    <a:pt x="2345" y="1699"/>
                  </a:cubicBezTo>
                  <a:cubicBezTo>
                    <a:pt x="2344" y="1697"/>
                    <a:pt x="2342" y="1697"/>
                    <a:pt x="2341" y="1699"/>
                  </a:cubicBezTo>
                  <a:cubicBezTo>
                    <a:pt x="2334" y="1708"/>
                    <a:pt x="2327" y="1718"/>
                    <a:pt x="2320" y="1727"/>
                  </a:cubicBezTo>
                  <a:cubicBezTo>
                    <a:pt x="2320" y="1725"/>
                    <a:pt x="2319" y="1724"/>
                    <a:pt x="2319" y="1722"/>
                  </a:cubicBezTo>
                  <a:cubicBezTo>
                    <a:pt x="2330" y="1703"/>
                    <a:pt x="2336" y="1681"/>
                    <a:pt x="2335" y="1657"/>
                  </a:cubicBezTo>
                  <a:cubicBezTo>
                    <a:pt x="2335" y="1654"/>
                    <a:pt x="2331" y="1653"/>
                    <a:pt x="2329" y="1656"/>
                  </a:cubicBezTo>
                  <a:cubicBezTo>
                    <a:pt x="2324" y="1668"/>
                    <a:pt x="2319" y="1679"/>
                    <a:pt x="2312" y="1690"/>
                  </a:cubicBezTo>
                  <a:cubicBezTo>
                    <a:pt x="2310" y="1659"/>
                    <a:pt x="2320" y="1630"/>
                    <a:pt x="2336" y="1604"/>
                  </a:cubicBezTo>
                  <a:cubicBezTo>
                    <a:pt x="2338" y="1600"/>
                    <a:pt x="2333" y="1596"/>
                    <a:pt x="2330" y="1599"/>
                  </a:cubicBezTo>
                  <a:cubicBezTo>
                    <a:pt x="2297" y="1624"/>
                    <a:pt x="2278" y="1678"/>
                    <a:pt x="2285" y="1723"/>
                  </a:cubicBezTo>
                  <a:cubicBezTo>
                    <a:pt x="2283" y="1725"/>
                    <a:pt x="2281" y="1727"/>
                    <a:pt x="2278" y="1729"/>
                  </a:cubicBezTo>
                  <a:cubicBezTo>
                    <a:pt x="2271" y="1724"/>
                    <a:pt x="2263" y="1720"/>
                    <a:pt x="2256" y="1717"/>
                  </a:cubicBezTo>
                  <a:cubicBezTo>
                    <a:pt x="2268" y="1703"/>
                    <a:pt x="2278" y="1687"/>
                    <a:pt x="2282" y="1669"/>
                  </a:cubicBezTo>
                  <a:cubicBezTo>
                    <a:pt x="2283" y="1664"/>
                    <a:pt x="2277" y="1658"/>
                    <a:pt x="2273" y="1663"/>
                  </a:cubicBezTo>
                  <a:cubicBezTo>
                    <a:pt x="2265" y="1672"/>
                    <a:pt x="2256" y="1681"/>
                    <a:pt x="2248" y="1690"/>
                  </a:cubicBezTo>
                  <a:cubicBezTo>
                    <a:pt x="2251" y="1677"/>
                    <a:pt x="2257" y="1665"/>
                    <a:pt x="2263" y="1653"/>
                  </a:cubicBezTo>
                  <a:cubicBezTo>
                    <a:pt x="2279" y="1620"/>
                    <a:pt x="2292" y="1593"/>
                    <a:pt x="2290" y="1555"/>
                  </a:cubicBezTo>
                  <a:cubicBezTo>
                    <a:pt x="2290" y="1554"/>
                    <a:pt x="2288" y="1553"/>
                    <a:pt x="2288" y="1555"/>
                  </a:cubicBezTo>
                  <a:cubicBezTo>
                    <a:pt x="2281" y="1595"/>
                    <a:pt x="2249" y="1625"/>
                    <a:pt x="2229" y="1659"/>
                  </a:cubicBezTo>
                  <a:cubicBezTo>
                    <a:pt x="2230" y="1650"/>
                    <a:pt x="2231" y="1640"/>
                    <a:pt x="2233" y="1632"/>
                  </a:cubicBezTo>
                  <a:cubicBezTo>
                    <a:pt x="2250" y="1610"/>
                    <a:pt x="2261" y="1584"/>
                    <a:pt x="2262" y="1557"/>
                  </a:cubicBezTo>
                  <a:cubicBezTo>
                    <a:pt x="2263" y="1554"/>
                    <a:pt x="2258" y="1553"/>
                    <a:pt x="2257" y="1555"/>
                  </a:cubicBezTo>
                  <a:cubicBezTo>
                    <a:pt x="2253" y="1567"/>
                    <a:pt x="2248" y="1577"/>
                    <a:pt x="2242" y="1587"/>
                  </a:cubicBezTo>
                  <a:cubicBezTo>
                    <a:pt x="2235" y="1595"/>
                    <a:pt x="2229" y="1603"/>
                    <a:pt x="2224" y="1613"/>
                  </a:cubicBezTo>
                  <a:cubicBezTo>
                    <a:pt x="2221" y="1616"/>
                    <a:pt x="2218" y="1618"/>
                    <a:pt x="2215" y="1621"/>
                  </a:cubicBezTo>
                  <a:cubicBezTo>
                    <a:pt x="2214" y="1606"/>
                    <a:pt x="2213" y="1592"/>
                    <a:pt x="2212" y="1577"/>
                  </a:cubicBezTo>
                  <a:cubicBezTo>
                    <a:pt x="2212" y="1575"/>
                    <a:pt x="2207" y="1574"/>
                    <a:pt x="2207" y="1577"/>
                  </a:cubicBezTo>
                  <a:cubicBezTo>
                    <a:pt x="2203" y="1596"/>
                    <a:pt x="2200" y="1615"/>
                    <a:pt x="2199" y="1634"/>
                  </a:cubicBezTo>
                  <a:cubicBezTo>
                    <a:pt x="2197" y="1636"/>
                    <a:pt x="2195" y="1638"/>
                    <a:pt x="2192" y="1639"/>
                  </a:cubicBezTo>
                  <a:cubicBezTo>
                    <a:pt x="2187" y="1621"/>
                    <a:pt x="2184" y="1602"/>
                    <a:pt x="2181" y="1583"/>
                  </a:cubicBezTo>
                  <a:cubicBezTo>
                    <a:pt x="2185" y="1570"/>
                    <a:pt x="2190" y="1558"/>
                    <a:pt x="2196" y="1546"/>
                  </a:cubicBezTo>
                  <a:cubicBezTo>
                    <a:pt x="2197" y="1544"/>
                    <a:pt x="2195" y="1543"/>
                    <a:pt x="2193" y="1544"/>
                  </a:cubicBezTo>
                  <a:cubicBezTo>
                    <a:pt x="2188" y="1550"/>
                    <a:pt x="2183" y="1557"/>
                    <a:pt x="2178" y="1564"/>
                  </a:cubicBezTo>
                  <a:cubicBezTo>
                    <a:pt x="2178" y="1564"/>
                    <a:pt x="2178" y="1564"/>
                    <a:pt x="2178" y="1564"/>
                  </a:cubicBezTo>
                  <a:cubicBezTo>
                    <a:pt x="2178" y="1563"/>
                    <a:pt x="2177" y="1563"/>
                    <a:pt x="2176" y="1563"/>
                  </a:cubicBezTo>
                  <a:cubicBezTo>
                    <a:pt x="2176" y="1565"/>
                    <a:pt x="2176" y="1567"/>
                    <a:pt x="2175" y="1568"/>
                  </a:cubicBezTo>
                  <a:cubicBezTo>
                    <a:pt x="2159" y="1594"/>
                    <a:pt x="2148" y="1626"/>
                    <a:pt x="2145" y="1659"/>
                  </a:cubicBezTo>
                  <a:cubicBezTo>
                    <a:pt x="2140" y="1660"/>
                    <a:pt x="2135" y="1662"/>
                    <a:pt x="2131" y="1663"/>
                  </a:cubicBezTo>
                  <a:cubicBezTo>
                    <a:pt x="2141" y="1639"/>
                    <a:pt x="2145" y="1611"/>
                    <a:pt x="2139" y="1584"/>
                  </a:cubicBezTo>
                  <a:cubicBezTo>
                    <a:pt x="2139" y="1583"/>
                    <a:pt x="2137" y="1583"/>
                    <a:pt x="2137" y="1584"/>
                  </a:cubicBezTo>
                  <a:cubicBezTo>
                    <a:pt x="2132" y="1616"/>
                    <a:pt x="2120" y="1645"/>
                    <a:pt x="2099" y="1670"/>
                  </a:cubicBezTo>
                  <a:cubicBezTo>
                    <a:pt x="2097" y="1640"/>
                    <a:pt x="2103" y="1609"/>
                    <a:pt x="2113" y="1581"/>
                  </a:cubicBezTo>
                  <a:cubicBezTo>
                    <a:pt x="2114" y="1579"/>
                    <a:pt x="2111" y="1577"/>
                    <a:pt x="2110" y="1578"/>
                  </a:cubicBezTo>
                  <a:cubicBezTo>
                    <a:pt x="2096" y="1592"/>
                    <a:pt x="2086" y="1608"/>
                    <a:pt x="2080" y="1625"/>
                  </a:cubicBezTo>
                  <a:cubicBezTo>
                    <a:pt x="2085" y="1599"/>
                    <a:pt x="2087" y="1572"/>
                    <a:pt x="2090" y="1549"/>
                  </a:cubicBezTo>
                  <a:cubicBezTo>
                    <a:pt x="2090" y="1546"/>
                    <a:pt x="2087" y="1545"/>
                    <a:pt x="2086" y="1548"/>
                  </a:cubicBezTo>
                  <a:cubicBezTo>
                    <a:pt x="2079" y="1565"/>
                    <a:pt x="2072" y="1583"/>
                    <a:pt x="2066" y="1600"/>
                  </a:cubicBezTo>
                  <a:cubicBezTo>
                    <a:pt x="2056" y="1615"/>
                    <a:pt x="2046" y="1630"/>
                    <a:pt x="2035" y="1644"/>
                  </a:cubicBezTo>
                  <a:cubicBezTo>
                    <a:pt x="2032" y="1616"/>
                    <a:pt x="2033" y="1589"/>
                    <a:pt x="2050" y="1572"/>
                  </a:cubicBezTo>
                  <a:cubicBezTo>
                    <a:pt x="2051" y="1571"/>
                    <a:pt x="2050" y="1570"/>
                    <a:pt x="2049" y="1570"/>
                  </a:cubicBezTo>
                  <a:cubicBezTo>
                    <a:pt x="2033" y="1576"/>
                    <a:pt x="2022" y="1587"/>
                    <a:pt x="2015" y="1600"/>
                  </a:cubicBezTo>
                  <a:cubicBezTo>
                    <a:pt x="1994" y="1613"/>
                    <a:pt x="1978" y="1630"/>
                    <a:pt x="1966" y="1649"/>
                  </a:cubicBezTo>
                  <a:cubicBezTo>
                    <a:pt x="1963" y="1620"/>
                    <a:pt x="1962" y="1590"/>
                    <a:pt x="1960" y="1560"/>
                  </a:cubicBezTo>
                  <a:cubicBezTo>
                    <a:pt x="1960" y="1557"/>
                    <a:pt x="1955" y="1557"/>
                    <a:pt x="1955" y="1560"/>
                  </a:cubicBezTo>
                  <a:cubicBezTo>
                    <a:pt x="1939" y="1603"/>
                    <a:pt x="1926" y="1665"/>
                    <a:pt x="1941" y="1713"/>
                  </a:cubicBezTo>
                  <a:cubicBezTo>
                    <a:pt x="1940" y="1717"/>
                    <a:pt x="1939" y="1721"/>
                    <a:pt x="1939" y="1725"/>
                  </a:cubicBezTo>
                  <a:cubicBezTo>
                    <a:pt x="1879" y="1668"/>
                    <a:pt x="1904" y="1589"/>
                    <a:pt x="1920" y="1502"/>
                  </a:cubicBezTo>
                  <a:cubicBezTo>
                    <a:pt x="1921" y="1499"/>
                    <a:pt x="1917" y="1499"/>
                    <a:pt x="1916" y="1500"/>
                  </a:cubicBezTo>
                  <a:cubicBezTo>
                    <a:pt x="1884" y="1546"/>
                    <a:pt x="1859" y="1602"/>
                    <a:pt x="1864" y="1659"/>
                  </a:cubicBezTo>
                  <a:cubicBezTo>
                    <a:pt x="1858" y="1667"/>
                    <a:pt x="1852" y="1675"/>
                    <a:pt x="1846" y="1683"/>
                  </a:cubicBezTo>
                  <a:cubicBezTo>
                    <a:pt x="1839" y="1657"/>
                    <a:pt x="1840" y="1628"/>
                    <a:pt x="1844" y="1601"/>
                  </a:cubicBezTo>
                  <a:cubicBezTo>
                    <a:pt x="1845" y="1597"/>
                    <a:pt x="1838" y="1595"/>
                    <a:pt x="1836" y="1598"/>
                  </a:cubicBezTo>
                  <a:cubicBezTo>
                    <a:pt x="1813" y="1635"/>
                    <a:pt x="1809" y="1678"/>
                    <a:pt x="1824" y="1717"/>
                  </a:cubicBezTo>
                  <a:cubicBezTo>
                    <a:pt x="1822" y="1722"/>
                    <a:pt x="1820" y="1726"/>
                    <a:pt x="1818" y="1731"/>
                  </a:cubicBezTo>
                  <a:cubicBezTo>
                    <a:pt x="1813" y="1718"/>
                    <a:pt x="1809" y="1705"/>
                    <a:pt x="1807" y="1691"/>
                  </a:cubicBezTo>
                  <a:cubicBezTo>
                    <a:pt x="1801" y="1645"/>
                    <a:pt x="1817" y="1603"/>
                    <a:pt x="1840" y="1564"/>
                  </a:cubicBezTo>
                  <a:cubicBezTo>
                    <a:pt x="1843" y="1559"/>
                    <a:pt x="1837" y="1554"/>
                    <a:pt x="1833" y="1557"/>
                  </a:cubicBezTo>
                  <a:cubicBezTo>
                    <a:pt x="1812" y="1573"/>
                    <a:pt x="1796" y="1594"/>
                    <a:pt x="1786" y="1617"/>
                  </a:cubicBezTo>
                  <a:cubicBezTo>
                    <a:pt x="1785" y="1607"/>
                    <a:pt x="1783" y="1597"/>
                    <a:pt x="1781" y="1587"/>
                  </a:cubicBezTo>
                  <a:cubicBezTo>
                    <a:pt x="1781" y="1584"/>
                    <a:pt x="1777" y="1584"/>
                    <a:pt x="1776" y="1587"/>
                  </a:cubicBezTo>
                  <a:cubicBezTo>
                    <a:pt x="1772" y="1618"/>
                    <a:pt x="1769" y="1660"/>
                    <a:pt x="1774" y="1701"/>
                  </a:cubicBezTo>
                  <a:cubicBezTo>
                    <a:pt x="1774" y="1703"/>
                    <a:pt x="1774" y="1704"/>
                    <a:pt x="1774" y="1706"/>
                  </a:cubicBezTo>
                  <a:cubicBezTo>
                    <a:pt x="1778" y="1739"/>
                    <a:pt x="1787" y="1772"/>
                    <a:pt x="1803" y="1797"/>
                  </a:cubicBezTo>
                  <a:cubicBezTo>
                    <a:pt x="1784" y="1787"/>
                    <a:pt x="1766" y="1775"/>
                    <a:pt x="1751" y="1760"/>
                  </a:cubicBezTo>
                  <a:cubicBezTo>
                    <a:pt x="1750" y="1759"/>
                    <a:pt x="1750" y="1759"/>
                    <a:pt x="1749" y="1759"/>
                  </a:cubicBezTo>
                  <a:cubicBezTo>
                    <a:pt x="1723" y="1734"/>
                    <a:pt x="1702" y="1703"/>
                    <a:pt x="1691" y="1667"/>
                  </a:cubicBezTo>
                  <a:cubicBezTo>
                    <a:pt x="1690" y="1663"/>
                    <a:pt x="1682" y="1662"/>
                    <a:pt x="1682" y="1668"/>
                  </a:cubicBezTo>
                  <a:cubicBezTo>
                    <a:pt x="1684" y="1713"/>
                    <a:pt x="1701" y="1755"/>
                    <a:pt x="1729" y="1786"/>
                  </a:cubicBezTo>
                  <a:cubicBezTo>
                    <a:pt x="1721" y="1801"/>
                    <a:pt x="1716" y="1816"/>
                    <a:pt x="1714" y="1832"/>
                  </a:cubicBezTo>
                  <a:cubicBezTo>
                    <a:pt x="1695" y="1820"/>
                    <a:pt x="1678" y="1804"/>
                    <a:pt x="1666" y="1785"/>
                  </a:cubicBezTo>
                  <a:cubicBezTo>
                    <a:pt x="1662" y="1779"/>
                    <a:pt x="1654" y="1783"/>
                    <a:pt x="1656" y="1789"/>
                  </a:cubicBezTo>
                  <a:cubicBezTo>
                    <a:pt x="1658" y="1795"/>
                    <a:pt x="1660" y="1800"/>
                    <a:pt x="1663" y="1805"/>
                  </a:cubicBezTo>
                  <a:cubicBezTo>
                    <a:pt x="1662" y="1806"/>
                    <a:pt x="1661" y="1806"/>
                    <a:pt x="1661" y="1807"/>
                  </a:cubicBezTo>
                  <a:cubicBezTo>
                    <a:pt x="1647" y="1846"/>
                    <a:pt x="1659" y="1885"/>
                    <a:pt x="1684" y="1917"/>
                  </a:cubicBezTo>
                  <a:cubicBezTo>
                    <a:pt x="1690" y="1972"/>
                    <a:pt x="1720" y="2023"/>
                    <a:pt x="1760" y="2060"/>
                  </a:cubicBezTo>
                  <a:cubicBezTo>
                    <a:pt x="1757" y="2065"/>
                    <a:pt x="1754" y="2071"/>
                    <a:pt x="1750" y="2076"/>
                  </a:cubicBezTo>
                  <a:cubicBezTo>
                    <a:pt x="1743" y="2072"/>
                    <a:pt x="1736" y="2068"/>
                    <a:pt x="1729" y="2064"/>
                  </a:cubicBezTo>
                  <a:cubicBezTo>
                    <a:pt x="1728" y="2052"/>
                    <a:pt x="1725" y="2040"/>
                    <a:pt x="1722" y="2028"/>
                  </a:cubicBezTo>
                  <a:cubicBezTo>
                    <a:pt x="1721" y="2024"/>
                    <a:pt x="1714" y="2025"/>
                    <a:pt x="1715" y="2030"/>
                  </a:cubicBezTo>
                  <a:cubicBezTo>
                    <a:pt x="1716" y="2038"/>
                    <a:pt x="1717" y="2047"/>
                    <a:pt x="1717" y="2056"/>
                  </a:cubicBezTo>
                  <a:cubicBezTo>
                    <a:pt x="1715" y="2055"/>
                    <a:pt x="1713" y="2054"/>
                    <a:pt x="1712" y="2053"/>
                  </a:cubicBezTo>
                  <a:cubicBezTo>
                    <a:pt x="1703" y="1984"/>
                    <a:pt x="1658" y="1906"/>
                    <a:pt x="1626" y="1851"/>
                  </a:cubicBezTo>
                  <a:cubicBezTo>
                    <a:pt x="1623" y="1845"/>
                    <a:pt x="1614" y="1848"/>
                    <a:pt x="1615" y="1855"/>
                  </a:cubicBezTo>
                  <a:cubicBezTo>
                    <a:pt x="1626" y="1905"/>
                    <a:pt x="1646" y="1953"/>
                    <a:pt x="1661" y="2002"/>
                  </a:cubicBezTo>
                  <a:cubicBezTo>
                    <a:pt x="1663" y="2008"/>
                    <a:pt x="1665" y="2014"/>
                    <a:pt x="1666" y="2021"/>
                  </a:cubicBezTo>
                  <a:cubicBezTo>
                    <a:pt x="1662" y="2021"/>
                    <a:pt x="1658" y="2025"/>
                    <a:pt x="1661" y="2029"/>
                  </a:cubicBezTo>
                  <a:cubicBezTo>
                    <a:pt x="1664" y="2036"/>
                    <a:pt x="1669" y="2043"/>
                    <a:pt x="1673" y="2050"/>
                  </a:cubicBezTo>
                  <a:cubicBezTo>
                    <a:pt x="1675" y="2059"/>
                    <a:pt x="1675" y="2069"/>
                    <a:pt x="1675" y="2078"/>
                  </a:cubicBezTo>
                  <a:cubicBezTo>
                    <a:pt x="1672" y="2111"/>
                    <a:pt x="1650" y="2129"/>
                    <a:pt x="1631" y="2154"/>
                  </a:cubicBezTo>
                  <a:cubicBezTo>
                    <a:pt x="1625" y="2161"/>
                    <a:pt x="1631" y="2174"/>
                    <a:pt x="1640" y="2174"/>
                  </a:cubicBezTo>
                  <a:cubicBezTo>
                    <a:pt x="1641" y="2174"/>
                    <a:pt x="1642" y="2174"/>
                    <a:pt x="1642" y="2174"/>
                  </a:cubicBezTo>
                  <a:cubicBezTo>
                    <a:pt x="1630" y="2180"/>
                    <a:pt x="1617" y="2186"/>
                    <a:pt x="1603" y="2190"/>
                  </a:cubicBezTo>
                  <a:cubicBezTo>
                    <a:pt x="1594" y="2193"/>
                    <a:pt x="1584" y="2196"/>
                    <a:pt x="1575" y="2198"/>
                  </a:cubicBezTo>
                  <a:cubicBezTo>
                    <a:pt x="1604" y="2179"/>
                    <a:pt x="1626" y="2139"/>
                    <a:pt x="1638" y="2111"/>
                  </a:cubicBezTo>
                  <a:cubicBezTo>
                    <a:pt x="1653" y="2078"/>
                    <a:pt x="1668" y="2037"/>
                    <a:pt x="1655" y="2004"/>
                  </a:cubicBezTo>
                  <a:cubicBezTo>
                    <a:pt x="1655" y="2003"/>
                    <a:pt x="1656" y="2001"/>
                    <a:pt x="1656" y="1999"/>
                  </a:cubicBezTo>
                  <a:cubicBezTo>
                    <a:pt x="1658" y="1995"/>
                    <a:pt x="1652" y="1992"/>
                    <a:pt x="1650" y="1995"/>
                  </a:cubicBezTo>
                  <a:cubicBezTo>
                    <a:pt x="1645" y="1987"/>
                    <a:pt x="1637" y="1980"/>
                    <a:pt x="1627" y="1974"/>
                  </a:cubicBezTo>
                  <a:cubicBezTo>
                    <a:pt x="1624" y="1972"/>
                    <a:pt x="1619" y="1976"/>
                    <a:pt x="1623" y="1979"/>
                  </a:cubicBezTo>
                  <a:cubicBezTo>
                    <a:pt x="1634" y="1991"/>
                    <a:pt x="1637" y="2006"/>
                    <a:pt x="1636" y="2021"/>
                  </a:cubicBezTo>
                  <a:cubicBezTo>
                    <a:pt x="1633" y="2026"/>
                    <a:pt x="1630" y="2031"/>
                    <a:pt x="1626" y="2036"/>
                  </a:cubicBezTo>
                  <a:cubicBezTo>
                    <a:pt x="1618" y="1990"/>
                    <a:pt x="1596" y="1942"/>
                    <a:pt x="1574" y="1910"/>
                  </a:cubicBezTo>
                  <a:cubicBezTo>
                    <a:pt x="1570" y="1904"/>
                    <a:pt x="1560" y="1908"/>
                    <a:pt x="1560" y="1915"/>
                  </a:cubicBezTo>
                  <a:cubicBezTo>
                    <a:pt x="1560" y="1953"/>
                    <a:pt x="1573" y="1988"/>
                    <a:pt x="1582" y="2025"/>
                  </a:cubicBezTo>
                  <a:cubicBezTo>
                    <a:pt x="1587" y="2044"/>
                    <a:pt x="1591" y="2065"/>
                    <a:pt x="1588" y="2084"/>
                  </a:cubicBezTo>
                  <a:cubicBezTo>
                    <a:pt x="1582" y="2090"/>
                    <a:pt x="1575" y="2096"/>
                    <a:pt x="1569" y="2102"/>
                  </a:cubicBezTo>
                  <a:cubicBezTo>
                    <a:pt x="1571" y="2076"/>
                    <a:pt x="1571" y="2049"/>
                    <a:pt x="1568" y="2024"/>
                  </a:cubicBezTo>
                  <a:cubicBezTo>
                    <a:pt x="1568" y="2022"/>
                    <a:pt x="1565" y="2022"/>
                    <a:pt x="1565" y="2024"/>
                  </a:cubicBezTo>
                  <a:cubicBezTo>
                    <a:pt x="1558" y="2056"/>
                    <a:pt x="1554" y="2089"/>
                    <a:pt x="1546" y="2120"/>
                  </a:cubicBezTo>
                  <a:cubicBezTo>
                    <a:pt x="1528" y="2132"/>
                    <a:pt x="1510" y="2141"/>
                    <a:pt x="1490" y="2150"/>
                  </a:cubicBezTo>
                  <a:cubicBezTo>
                    <a:pt x="1526" y="2097"/>
                    <a:pt x="1545" y="2031"/>
                    <a:pt x="1567" y="1972"/>
                  </a:cubicBezTo>
                  <a:cubicBezTo>
                    <a:pt x="1568" y="1970"/>
                    <a:pt x="1563" y="1967"/>
                    <a:pt x="1562" y="1970"/>
                  </a:cubicBezTo>
                  <a:cubicBezTo>
                    <a:pt x="1550" y="1992"/>
                    <a:pt x="1539" y="2014"/>
                    <a:pt x="1527" y="2036"/>
                  </a:cubicBezTo>
                  <a:cubicBezTo>
                    <a:pt x="1500" y="2041"/>
                    <a:pt x="1473" y="2063"/>
                    <a:pt x="1446" y="2069"/>
                  </a:cubicBezTo>
                  <a:cubicBezTo>
                    <a:pt x="1437" y="2070"/>
                    <a:pt x="1428" y="2071"/>
                    <a:pt x="1418" y="2071"/>
                  </a:cubicBezTo>
                  <a:cubicBezTo>
                    <a:pt x="1449" y="2045"/>
                    <a:pt x="1473" y="2013"/>
                    <a:pt x="1471" y="1984"/>
                  </a:cubicBezTo>
                  <a:cubicBezTo>
                    <a:pt x="1470" y="1981"/>
                    <a:pt x="1465" y="1980"/>
                    <a:pt x="1464" y="1984"/>
                  </a:cubicBezTo>
                  <a:cubicBezTo>
                    <a:pt x="1454" y="2028"/>
                    <a:pt x="1369" y="2074"/>
                    <a:pt x="1328" y="2082"/>
                  </a:cubicBezTo>
                  <a:cubicBezTo>
                    <a:pt x="1325" y="2083"/>
                    <a:pt x="1322" y="2083"/>
                    <a:pt x="1319" y="2083"/>
                  </a:cubicBezTo>
                  <a:cubicBezTo>
                    <a:pt x="1321" y="2082"/>
                    <a:pt x="1323" y="2080"/>
                    <a:pt x="1325" y="2079"/>
                  </a:cubicBezTo>
                  <a:cubicBezTo>
                    <a:pt x="1346" y="2075"/>
                    <a:pt x="1367" y="2065"/>
                    <a:pt x="1382" y="2057"/>
                  </a:cubicBezTo>
                  <a:cubicBezTo>
                    <a:pt x="1422" y="2035"/>
                    <a:pt x="1448" y="2002"/>
                    <a:pt x="1467" y="1962"/>
                  </a:cubicBezTo>
                  <a:cubicBezTo>
                    <a:pt x="1470" y="1955"/>
                    <a:pt x="1460" y="1951"/>
                    <a:pt x="1455" y="1956"/>
                  </a:cubicBezTo>
                  <a:cubicBezTo>
                    <a:pt x="1434" y="1983"/>
                    <a:pt x="1405" y="2004"/>
                    <a:pt x="1374" y="2019"/>
                  </a:cubicBezTo>
                  <a:cubicBezTo>
                    <a:pt x="1407" y="1979"/>
                    <a:pt x="1431" y="1928"/>
                    <a:pt x="1446" y="1888"/>
                  </a:cubicBezTo>
                  <a:cubicBezTo>
                    <a:pt x="1446" y="1887"/>
                    <a:pt x="1445" y="1886"/>
                    <a:pt x="1444" y="1887"/>
                  </a:cubicBezTo>
                  <a:cubicBezTo>
                    <a:pt x="1422" y="1915"/>
                    <a:pt x="1402" y="1945"/>
                    <a:pt x="1378" y="1972"/>
                  </a:cubicBezTo>
                  <a:cubicBezTo>
                    <a:pt x="1387" y="1936"/>
                    <a:pt x="1391" y="1898"/>
                    <a:pt x="1394" y="1864"/>
                  </a:cubicBezTo>
                  <a:cubicBezTo>
                    <a:pt x="1395" y="1860"/>
                    <a:pt x="1389" y="1859"/>
                    <a:pt x="1388" y="1863"/>
                  </a:cubicBezTo>
                  <a:cubicBezTo>
                    <a:pt x="1373" y="1907"/>
                    <a:pt x="1354" y="1950"/>
                    <a:pt x="1335" y="1993"/>
                  </a:cubicBezTo>
                  <a:cubicBezTo>
                    <a:pt x="1330" y="2003"/>
                    <a:pt x="1326" y="2013"/>
                    <a:pt x="1321" y="2022"/>
                  </a:cubicBezTo>
                  <a:cubicBezTo>
                    <a:pt x="1313" y="2027"/>
                    <a:pt x="1305" y="2031"/>
                    <a:pt x="1297" y="2035"/>
                  </a:cubicBezTo>
                  <a:cubicBezTo>
                    <a:pt x="1314" y="2019"/>
                    <a:pt x="1326" y="1999"/>
                    <a:pt x="1331" y="1976"/>
                  </a:cubicBezTo>
                  <a:cubicBezTo>
                    <a:pt x="1331" y="1972"/>
                    <a:pt x="1327" y="1971"/>
                    <a:pt x="1324" y="1973"/>
                  </a:cubicBezTo>
                  <a:cubicBezTo>
                    <a:pt x="1286" y="2005"/>
                    <a:pt x="1250" y="2037"/>
                    <a:pt x="1197" y="2038"/>
                  </a:cubicBezTo>
                  <a:cubicBezTo>
                    <a:pt x="1199" y="2037"/>
                    <a:pt x="1201" y="2037"/>
                    <a:pt x="1203" y="2036"/>
                  </a:cubicBezTo>
                  <a:cubicBezTo>
                    <a:pt x="1276" y="2010"/>
                    <a:pt x="1300" y="1932"/>
                    <a:pt x="1321" y="1866"/>
                  </a:cubicBezTo>
                  <a:cubicBezTo>
                    <a:pt x="1323" y="1859"/>
                    <a:pt x="1313" y="1856"/>
                    <a:pt x="1310" y="1862"/>
                  </a:cubicBezTo>
                  <a:cubicBezTo>
                    <a:pt x="1283" y="1922"/>
                    <a:pt x="1250" y="1989"/>
                    <a:pt x="1180" y="2004"/>
                  </a:cubicBezTo>
                  <a:cubicBezTo>
                    <a:pt x="1173" y="2005"/>
                    <a:pt x="1165" y="2006"/>
                    <a:pt x="1157" y="2007"/>
                  </a:cubicBezTo>
                  <a:cubicBezTo>
                    <a:pt x="1247" y="1964"/>
                    <a:pt x="1307" y="1856"/>
                    <a:pt x="1302" y="1759"/>
                  </a:cubicBezTo>
                  <a:cubicBezTo>
                    <a:pt x="1301" y="1755"/>
                    <a:pt x="1295" y="1756"/>
                    <a:pt x="1294" y="1759"/>
                  </a:cubicBezTo>
                  <a:cubicBezTo>
                    <a:pt x="1286" y="1825"/>
                    <a:pt x="1260" y="1886"/>
                    <a:pt x="1209" y="1929"/>
                  </a:cubicBezTo>
                  <a:cubicBezTo>
                    <a:pt x="1175" y="1958"/>
                    <a:pt x="1139" y="1971"/>
                    <a:pt x="1100" y="1979"/>
                  </a:cubicBezTo>
                  <a:cubicBezTo>
                    <a:pt x="1099" y="1974"/>
                    <a:pt x="1098" y="1968"/>
                    <a:pt x="1097" y="1963"/>
                  </a:cubicBezTo>
                  <a:cubicBezTo>
                    <a:pt x="1121" y="1960"/>
                    <a:pt x="1144" y="1952"/>
                    <a:pt x="1161" y="1942"/>
                  </a:cubicBezTo>
                  <a:cubicBezTo>
                    <a:pt x="1185" y="1926"/>
                    <a:pt x="1202" y="1904"/>
                    <a:pt x="1215" y="1879"/>
                  </a:cubicBezTo>
                  <a:cubicBezTo>
                    <a:pt x="1233" y="1848"/>
                    <a:pt x="1247" y="1783"/>
                    <a:pt x="1280" y="1766"/>
                  </a:cubicBezTo>
                  <a:cubicBezTo>
                    <a:pt x="1281" y="1765"/>
                    <a:pt x="1281" y="1764"/>
                    <a:pt x="1281" y="1763"/>
                  </a:cubicBezTo>
                  <a:cubicBezTo>
                    <a:pt x="1281" y="1762"/>
                    <a:pt x="1281" y="1760"/>
                    <a:pt x="1280" y="1759"/>
                  </a:cubicBezTo>
                  <a:cubicBezTo>
                    <a:pt x="1280" y="1755"/>
                    <a:pt x="1275" y="1751"/>
                    <a:pt x="1271" y="1753"/>
                  </a:cubicBezTo>
                  <a:cubicBezTo>
                    <a:pt x="1230" y="1765"/>
                    <a:pt x="1211" y="1819"/>
                    <a:pt x="1190" y="1852"/>
                  </a:cubicBezTo>
                  <a:cubicBezTo>
                    <a:pt x="1170" y="1883"/>
                    <a:pt x="1145" y="1913"/>
                    <a:pt x="1107" y="1919"/>
                  </a:cubicBezTo>
                  <a:cubicBezTo>
                    <a:pt x="1103" y="1919"/>
                    <a:pt x="1100" y="1920"/>
                    <a:pt x="1097" y="1920"/>
                  </a:cubicBezTo>
                  <a:cubicBezTo>
                    <a:pt x="1103" y="1884"/>
                    <a:pt x="1127" y="1859"/>
                    <a:pt x="1153" y="1832"/>
                  </a:cubicBezTo>
                  <a:cubicBezTo>
                    <a:pt x="1173" y="1811"/>
                    <a:pt x="1193" y="1790"/>
                    <a:pt x="1215" y="1771"/>
                  </a:cubicBezTo>
                  <a:cubicBezTo>
                    <a:pt x="1221" y="1767"/>
                    <a:pt x="1227" y="1762"/>
                    <a:pt x="1232" y="1757"/>
                  </a:cubicBezTo>
                  <a:cubicBezTo>
                    <a:pt x="1255" y="1739"/>
                    <a:pt x="1279" y="1724"/>
                    <a:pt x="1307" y="1713"/>
                  </a:cubicBezTo>
                  <a:cubicBezTo>
                    <a:pt x="1313" y="1711"/>
                    <a:pt x="1310" y="1702"/>
                    <a:pt x="1304" y="1703"/>
                  </a:cubicBezTo>
                  <a:cubicBezTo>
                    <a:pt x="1291" y="1706"/>
                    <a:pt x="1278" y="1711"/>
                    <a:pt x="1265" y="1716"/>
                  </a:cubicBezTo>
                  <a:cubicBezTo>
                    <a:pt x="1277" y="1697"/>
                    <a:pt x="1287" y="1677"/>
                    <a:pt x="1296" y="1657"/>
                  </a:cubicBezTo>
                  <a:cubicBezTo>
                    <a:pt x="1297" y="1655"/>
                    <a:pt x="1294" y="1653"/>
                    <a:pt x="1292" y="1655"/>
                  </a:cubicBezTo>
                  <a:cubicBezTo>
                    <a:pt x="1273" y="1682"/>
                    <a:pt x="1254" y="1712"/>
                    <a:pt x="1228" y="1734"/>
                  </a:cubicBezTo>
                  <a:cubicBezTo>
                    <a:pt x="1217" y="1740"/>
                    <a:pt x="1206" y="1747"/>
                    <a:pt x="1195" y="1754"/>
                  </a:cubicBezTo>
                  <a:cubicBezTo>
                    <a:pt x="1189" y="1757"/>
                    <a:pt x="1182" y="1759"/>
                    <a:pt x="1175" y="1760"/>
                  </a:cubicBezTo>
                  <a:cubicBezTo>
                    <a:pt x="1175" y="1759"/>
                    <a:pt x="1175" y="1758"/>
                    <a:pt x="1175" y="1756"/>
                  </a:cubicBezTo>
                  <a:cubicBezTo>
                    <a:pt x="1176" y="1754"/>
                    <a:pt x="1176" y="1752"/>
                    <a:pt x="1174" y="1750"/>
                  </a:cubicBezTo>
                  <a:cubicBezTo>
                    <a:pt x="1174" y="1747"/>
                    <a:pt x="1174" y="1745"/>
                    <a:pt x="1173" y="1742"/>
                  </a:cubicBezTo>
                  <a:cubicBezTo>
                    <a:pt x="1173" y="1742"/>
                    <a:pt x="1173" y="1741"/>
                    <a:pt x="1173" y="1741"/>
                  </a:cubicBezTo>
                  <a:cubicBezTo>
                    <a:pt x="1173" y="1736"/>
                    <a:pt x="1172" y="1732"/>
                    <a:pt x="1172" y="1727"/>
                  </a:cubicBezTo>
                  <a:cubicBezTo>
                    <a:pt x="1180" y="1721"/>
                    <a:pt x="1187" y="1716"/>
                    <a:pt x="1194" y="1709"/>
                  </a:cubicBezTo>
                  <a:cubicBezTo>
                    <a:pt x="1234" y="1675"/>
                    <a:pt x="1268" y="1634"/>
                    <a:pt x="1289" y="1586"/>
                  </a:cubicBezTo>
                  <a:cubicBezTo>
                    <a:pt x="1290" y="1582"/>
                    <a:pt x="1285" y="1578"/>
                    <a:pt x="1282" y="1581"/>
                  </a:cubicBezTo>
                  <a:cubicBezTo>
                    <a:pt x="1251" y="1609"/>
                    <a:pt x="1223" y="1639"/>
                    <a:pt x="1191" y="1664"/>
                  </a:cubicBezTo>
                  <a:cubicBezTo>
                    <a:pt x="1185" y="1669"/>
                    <a:pt x="1178" y="1674"/>
                    <a:pt x="1172" y="1678"/>
                  </a:cubicBezTo>
                  <a:cubicBezTo>
                    <a:pt x="1174" y="1654"/>
                    <a:pt x="1180" y="1630"/>
                    <a:pt x="1195" y="1604"/>
                  </a:cubicBezTo>
                  <a:cubicBezTo>
                    <a:pt x="1219" y="1560"/>
                    <a:pt x="1254" y="1521"/>
                    <a:pt x="1286" y="1481"/>
                  </a:cubicBezTo>
                  <a:cubicBezTo>
                    <a:pt x="1289" y="1477"/>
                    <a:pt x="1284" y="1473"/>
                    <a:pt x="1280" y="1476"/>
                  </a:cubicBezTo>
                  <a:cubicBezTo>
                    <a:pt x="1226" y="1515"/>
                    <a:pt x="1175" y="1559"/>
                    <a:pt x="1146" y="1621"/>
                  </a:cubicBezTo>
                  <a:cubicBezTo>
                    <a:pt x="1136" y="1644"/>
                    <a:pt x="1128" y="1671"/>
                    <a:pt x="1127" y="1697"/>
                  </a:cubicBezTo>
                  <a:cubicBezTo>
                    <a:pt x="1123" y="1691"/>
                    <a:pt x="1120" y="1686"/>
                    <a:pt x="1117" y="1680"/>
                  </a:cubicBezTo>
                  <a:cubicBezTo>
                    <a:pt x="1121" y="1641"/>
                    <a:pt x="1133" y="1603"/>
                    <a:pt x="1153" y="1569"/>
                  </a:cubicBezTo>
                  <a:cubicBezTo>
                    <a:pt x="1181" y="1522"/>
                    <a:pt x="1237" y="1485"/>
                    <a:pt x="1226" y="1424"/>
                  </a:cubicBezTo>
                  <a:cubicBezTo>
                    <a:pt x="1226" y="1421"/>
                    <a:pt x="1221" y="1422"/>
                    <a:pt x="1221" y="1425"/>
                  </a:cubicBezTo>
                  <a:cubicBezTo>
                    <a:pt x="1216" y="1476"/>
                    <a:pt x="1172" y="1503"/>
                    <a:pt x="1143" y="1541"/>
                  </a:cubicBezTo>
                  <a:cubicBezTo>
                    <a:pt x="1127" y="1562"/>
                    <a:pt x="1115" y="1585"/>
                    <a:pt x="1105" y="1609"/>
                  </a:cubicBezTo>
                  <a:cubicBezTo>
                    <a:pt x="1105" y="1609"/>
                    <a:pt x="1105" y="1608"/>
                    <a:pt x="1105" y="1608"/>
                  </a:cubicBezTo>
                  <a:cubicBezTo>
                    <a:pt x="1110" y="1551"/>
                    <a:pt x="1134" y="1491"/>
                    <a:pt x="1151" y="1436"/>
                  </a:cubicBezTo>
                  <a:cubicBezTo>
                    <a:pt x="1152" y="1434"/>
                    <a:pt x="1149" y="1432"/>
                    <a:pt x="1148" y="1434"/>
                  </a:cubicBezTo>
                  <a:cubicBezTo>
                    <a:pt x="1132" y="1464"/>
                    <a:pt x="1114" y="1494"/>
                    <a:pt x="1099" y="1525"/>
                  </a:cubicBezTo>
                  <a:cubicBezTo>
                    <a:pt x="1101" y="1488"/>
                    <a:pt x="1096" y="1452"/>
                    <a:pt x="1089" y="1414"/>
                  </a:cubicBezTo>
                  <a:cubicBezTo>
                    <a:pt x="1089" y="1412"/>
                    <a:pt x="1085" y="1412"/>
                    <a:pt x="1085" y="1414"/>
                  </a:cubicBezTo>
                  <a:cubicBezTo>
                    <a:pt x="1081" y="1457"/>
                    <a:pt x="1079" y="1501"/>
                    <a:pt x="1069" y="1543"/>
                  </a:cubicBezTo>
                  <a:cubicBezTo>
                    <a:pt x="1061" y="1577"/>
                    <a:pt x="1043" y="1608"/>
                    <a:pt x="1033" y="1642"/>
                  </a:cubicBezTo>
                  <a:cubicBezTo>
                    <a:pt x="1031" y="1639"/>
                    <a:pt x="1030" y="1636"/>
                    <a:pt x="1028" y="1633"/>
                  </a:cubicBezTo>
                  <a:cubicBezTo>
                    <a:pt x="1041" y="1580"/>
                    <a:pt x="1049" y="1527"/>
                    <a:pt x="1047" y="1471"/>
                  </a:cubicBezTo>
                  <a:cubicBezTo>
                    <a:pt x="1047" y="1466"/>
                    <a:pt x="1040" y="1465"/>
                    <a:pt x="1039" y="1471"/>
                  </a:cubicBezTo>
                  <a:cubicBezTo>
                    <a:pt x="1031" y="1512"/>
                    <a:pt x="1021" y="1552"/>
                    <a:pt x="1009" y="1592"/>
                  </a:cubicBezTo>
                  <a:cubicBezTo>
                    <a:pt x="990" y="1537"/>
                    <a:pt x="990" y="1476"/>
                    <a:pt x="993" y="1418"/>
                  </a:cubicBezTo>
                  <a:cubicBezTo>
                    <a:pt x="993" y="1414"/>
                    <a:pt x="987" y="1413"/>
                    <a:pt x="986" y="1417"/>
                  </a:cubicBezTo>
                  <a:cubicBezTo>
                    <a:pt x="970" y="1484"/>
                    <a:pt x="963" y="1557"/>
                    <a:pt x="986" y="1623"/>
                  </a:cubicBezTo>
                  <a:cubicBezTo>
                    <a:pt x="979" y="1628"/>
                    <a:pt x="972" y="1632"/>
                    <a:pt x="965" y="1636"/>
                  </a:cubicBezTo>
                  <a:cubicBezTo>
                    <a:pt x="952" y="1620"/>
                    <a:pt x="942" y="1601"/>
                    <a:pt x="935" y="1580"/>
                  </a:cubicBezTo>
                  <a:cubicBezTo>
                    <a:pt x="946" y="1572"/>
                    <a:pt x="957" y="1565"/>
                    <a:pt x="968" y="1558"/>
                  </a:cubicBezTo>
                  <a:cubicBezTo>
                    <a:pt x="969" y="1557"/>
                    <a:pt x="968" y="1555"/>
                    <a:pt x="967" y="1556"/>
                  </a:cubicBezTo>
                  <a:cubicBezTo>
                    <a:pt x="956" y="1563"/>
                    <a:pt x="945" y="1570"/>
                    <a:pt x="934" y="1577"/>
                  </a:cubicBezTo>
                  <a:cubicBezTo>
                    <a:pt x="931" y="1565"/>
                    <a:pt x="928" y="1552"/>
                    <a:pt x="927" y="1538"/>
                  </a:cubicBezTo>
                  <a:cubicBezTo>
                    <a:pt x="927" y="1538"/>
                    <a:pt x="927" y="1538"/>
                    <a:pt x="928" y="1538"/>
                  </a:cubicBezTo>
                  <a:cubicBezTo>
                    <a:pt x="929" y="1537"/>
                    <a:pt x="928" y="1535"/>
                    <a:pt x="927" y="1536"/>
                  </a:cubicBezTo>
                  <a:cubicBezTo>
                    <a:pt x="927" y="1529"/>
                    <a:pt x="926" y="1522"/>
                    <a:pt x="926" y="1515"/>
                  </a:cubicBezTo>
                  <a:cubicBezTo>
                    <a:pt x="927" y="1512"/>
                    <a:pt x="925" y="1511"/>
                    <a:pt x="924" y="1511"/>
                  </a:cubicBezTo>
                  <a:cubicBezTo>
                    <a:pt x="924" y="1509"/>
                    <a:pt x="925" y="1507"/>
                    <a:pt x="926" y="1506"/>
                  </a:cubicBezTo>
                  <a:cubicBezTo>
                    <a:pt x="927" y="1502"/>
                    <a:pt x="922" y="1500"/>
                    <a:pt x="920" y="1503"/>
                  </a:cubicBezTo>
                  <a:cubicBezTo>
                    <a:pt x="908" y="1519"/>
                    <a:pt x="899" y="1534"/>
                    <a:pt x="894" y="1549"/>
                  </a:cubicBezTo>
                  <a:cubicBezTo>
                    <a:pt x="882" y="1557"/>
                    <a:pt x="870" y="1565"/>
                    <a:pt x="858" y="1573"/>
                  </a:cubicBezTo>
                  <a:cubicBezTo>
                    <a:pt x="858" y="1573"/>
                    <a:pt x="858" y="1573"/>
                    <a:pt x="857" y="1573"/>
                  </a:cubicBezTo>
                  <a:cubicBezTo>
                    <a:pt x="857" y="1571"/>
                    <a:pt x="856" y="1570"/>
                    <a:pt x="855" y="1568"/>
                  </a:cubicBezTo>
                  <a:cubicBezTo>
                    <a:pt x="852" y="1563"/>
                    <a:pt x="845" y="1566"/>
                    <a:pt x="846" y="1571"/>
                  </a:cubicBezTo>
                  <a:cubicBezTo>
                    <a:pt x="846" y="1574"/>
                    <a:pt x="846" y="1576"/>
                    <a:pt x="847" y="1578"/>
                  </a:cubicBezTo>
                  <a:cubicBezTo>
                    <a:pt x="827" y="1588"/>
                    <a:pt x="807" y="1597"/>
                    <a:pt x="788" y="1607"/>
                  </a:cubicBezTo>
                  <a:cubicBezTo>
                    <a:pt x="785" y="1604"/>
                    <a:pt x="782" y="1602"/>
                    <a:pt x="780" y="1600"/>
                  </a:cubicBezTo>
                  <a:cubicBezTo>
                    <a:pt x="805" y="1584"/>
                    <a:pt x="831" y="1568"/>
                    <a:pt x="857" y="1552"/>
                  </a:cubicBezTo>
                  <a:cubicBezTo>
                    <a:pt x="860" y="1551"/>
                    <a:pt x="858" y="1546"/>
                    <a:pt x="855" y="1548"/>
                  </a:cubicBezTo>
                  <a:cubicBezTo>
                    <a:pt x="828" y="1564"/>
                    <a:pt x="801" y="1580"/>
                    <a:pt x="774" y="1595"/>
                  </a:cubicBezTo>
                  <a:cubicBezTo>
                    <a:pt x="767" y="1590"/>
                    <a:pt x="760" y="1585"/>
                    <a:pt x="753" y="1581"/>
                  </a:cubicBezTo>
                  <a:cubicBezTo>
                    <a:pt x="763" y="1575"/>
                    <a:pt x="773" y="1568"/>
                    <a:pt x="783" y="1562"/>
                  </a:cubicBezTo>
                  <a:cubicBezTo>
                    <a:pt x="813" y="1549"/>
                    <a:pt x="842" y="1535"/>
                    <a:pt x="871" y="1522"/>
                  </a:cubicBezTo>
                  <a:cubicBezTo>
                    <a:pt x="873" y="1521"/>
                    <a:pt x="872" y="1519"/>
                    <a:pt x="870" y="1520"/>
                  </a:cubicBezTo>
                  <a:cubicBezTo>
                    <a:pt x="850" y="1528"/>
                    <a:pt x="831" y="1535"/>
                    <a:pt x="811" y="1543"/>
                  </a:cubicBezTo>
                  <a:cubicBezTo>
                    <a:pt x="845" y="1519"/>
                    <a:pt x="880" y="1495"/>
                    <a:pt x="914" y="1470"/>
                  </a:cubicBezTo>
                  <a:cubicBezTo>
                    <a:pt x="916" y="1468"/>
                    <a:pt x="913" y="1465"/>
                    <a:pt x="910" y="1466"/>
                  </a:cubicBezTo>
                  <a:cubicBezTo>
                    <a:pt x="863" y="1499"/>
                    <a:pt x="815" y="1530"/>
                    <a:pt x="766" y="1561"/>
                  </a:cubicBezTo>
                  <a:cubicBezTo>
                    <a:pt x="756" y="1564"/>
                    <a:pt x="746" y="1568"/>
                    <a:pt x="736" y="1571"/>
                  </a:cubicBezTo>
                  <a:cubicBezTo>
                    <a:pt x="726" y="1566"/>
                    <a:pt x="716" y="1561"/>
                    <a:pt x="705" y="1558"/>
                  </a:cubicBezTo>
                  <a:cubicBezTo>
                    <a:pt x="716" y="1546"/>
                    <a:pt x="727" y="1534"/>
                    <a:pt x="738" y="1522"/>
                  </a:cubicBezTo>
                  <a:cubicBezTo>
                    <a:pt x="768" y="1511"/>
                    <a:pt x="799" y="1500"/>
                    <a:pt x="829" y="1489"/>
                  </a:cubicBezTo>
                  <a:cubicBezTo>
                    <a:pt x="830" y="1488"/>
                    <a:pt x="829" y="1486"/>
                    <a:pt x="828" y="1486"/>
                  </a:cubicBezTo>
                  <a:cubicBezTo>
                    <a:pt x="802" y="1495"/>
                    <a:pt x="775" y="1503"/>
                    <a:pt x="748" y="1511"/>
                  </a:cubicBezTo>
                  <a:cubicBezTo>
                    <a:pt x="768" y="1489"/>
                    <a:pt x="787" y="1468"/>
                    <a:pt x="806" y="1447"/>
                  </a:cubicBezTo>
                  <a:cubicBezTo>
                    <a:pt x="811" y="1444"/>
                    <a:pt x="817" y="1441"/>
                    <a:pt x="822" y="1439"/>
                  </a:cubicBezTo>
                  <a:cubicBezTo>
                    <a:pt x="825" y="1437"/>
                    <a:pt x="823" y="1433"/>
                    <a:pt x="820" y="1434"/>
                  </a:cubicBezTo>
                  <a:cubicBezTo>
                    <a:pt x="818" y="1435"/>
                    <a:pt x="817" y="1435"/>
                    <a:pt x="816" y="1436"/>
                  </a:cubicBezTo>
                  <a:cubicBezTo>
                    <a:pt x="818" y="1433"/>
                    <a:pt x="820" y="1431"/>
                    <a:pt x="822" y="1428"/>
                  </a:cubicBezTo>
                  <a:cubicBezTo>
                    <a:pt x="824" y="1427"/>
                    <a:pt x="822" y="1424"/>
                    <a:pt x="820" y="1426"/>
                  </a:cubicBezTo>
                  <a:cubicBezTo>
                    <a:pt x="816" y="1430"/>
                    <a:pt x="811" y="1435"/>
                    <a:pt x="807" y="1440"/>
                  </a:cubicBezTo>
                  <a:cubicBezTo>
                    <a:pt x="783" y="1451"/>
                    <a:pt x="758" y="1462"/>
                    <a:pt x="734" y="1473"/>
                  </a:cubicBezTo>
                  <a:cubicBezTo>
                    <a:pt x="738" y="1460"/>
                    <a:pt x="741" y="1448"/>
                    <a:pt x="744" y="1436"/>
                  </a:cubicBezTo>
                  <a:cubicBezTo>
                    <a:pt x="746" y="1434"/>
                    <a:pt x="747" y="1432"/>
                    <a:pt x="749" y="1429"/>
                  </a:cubicBezTo>
                  <a:cubicBezTo>
                    <a:pt x="750" y="1428"/>
                    <a:pt x="748" y="1427"/>
                    <a:pt x="747" y="1428"/>
                  </a:cubicBezTo>
                  <a:cubicBezTo>
                    <a:pt x="746" y="1429"/>
                    <a:pt x="746" y="1430"/>
                    <a:pt x="745" y="1431"/>
                  </a:cubicBezTo>
                  <a:cubicBezTo>
                    <a:pt x="745" y="1429"/>
                    <a:pt x="746" y="1426"/>
                    <a:pt x="747" y="1424"/>
                  </a:cubicBezTo>
                  <a:cubicBezTo>
                    <a:pt x="775" y="1407"/>
                    <a:pt x="804" y="1392"/>
                    <a:pt x="835" y="1383"/>
                  </a:cubicBezTo>
                  <a:cubicBezTo>
                    <a:pt x="836" y="1383"/>
                    <a:pt x="836" y="1381"/>
                    <a:pt x="835" y="1381"/>
                  </a:cubicBezTo>
                  <a:cubicBezTo>
                    <a:pt x="806" y="1387"/>
                    <a:pt x="778" y="1397"/>
                    <a:pt x="750" y="1409"/>
                  </a:cubicBezTo>
                  <a:cubicBezTo>
                    <a:pt x="751" y="1404"/>
                    <a:pt x="752" y="1399"/>
                    <a:pt x="752" y="1394"/>
                  </a:cubicBezTo>
                  <a:cubicBezTo>
                    <a:pt x="764" y="1387"/>
                    <a:pt x="776" y="1381"/>
                    <a:pt x="789" y="1375"/>
                  </a:cubicBezTo>
                  <a:cubicBezTo>
                    <a:pt x="789" y="1374"/>
                    <a:pt x="789" y="1373"/>
                    <a:pt x="788" y="1373"/>
                  </a:cubicBezTo>
                  <a:cubicBezTo>
                    <a:pt x="776" y="1377"/>
                    <a:pt x="765" y="1381"/>
                    <a:pt x="754" y="1386"/>
                  </a:cubicBezTo>
                  <a:cubicBezTo>
                    <a:pt x="754" y="1384"/>
                    <a:pt x="754" y="1382"/>
                    <a:pt x="754" y="1381"/>
                  </a:cubicBezTo>
                  <a:cubicBezTo>
                    <a:pt x="757" y="1375"/>
                    <a:pt x="761" y="1369"/>
                    <a:pt x="764" y="1363"/>
                  </a:cubicBezTo>
                  <a:cubicBezTo>
                    <a:pt x="764" y="1362"/>
                    <a:pt x="762" y="1360"/>
                    <a:pt x="762" y="1362"/>
                  </a:cubicBezTo>
                  <a:cubicBezTo>
                    <a:pt x="760" y="1366"/>
                    <a:pt x="757" y="1369"/>
                    <a:pt x="755" y="1373"/>
                  </a:cubicBezTo>
                  <a:cubicBezTo>
                    <a:pt x="756" y="1365"/>
                    <a:pt x="757" y="1357"/>
                    <a:pt x="758" y="1348"/>
                  </a:cubicBezTo>
                  <a:cubicBezTo>
                    <a:pt x="770" y="1356"/>
                    <a:pt x="781" y="1364"/>
                    <a:pt x="791" y="1373"/>
                  </a:cubicBezTo>
                  <a:cubicBezTo>
                    <a:pt x="797" y="1379"/>
                    <a:pt x="806" y="1380"/>
                    <a:pt x="813" y="1374"/>
                  </a:cubicBezTo>
                  <a:cubicBezTo>
                    <a:pt x="852" y="1344"/>
                    <a:pt x="892" y="1373"/>
                    <a:pt x="921" y="1325"/>
                  </a:cubicBezTo>
                  <a:cubicBezTo>
                    <a:pt x="945" y="1286"/>
                    <a:pt x="960" y="1254"/>
                    <a:pt x="996" y="1222"/>
                  </a:cubicBezTo>
                  <a:cubicBezTo>
                    <a:pt x="1022" y="1199"/>
                    <a:pt x="1050" y="1178"/>
                    <a:pt x="1076" y="1156"/>
                  </a:cubicBezTo>
                  <a:cubicBezTo>
                    <a:pt x="1110" y="1159"/>
                    <a:pt x="1143" y="1163"/>
                    <a:pt x="1177" y="1170"/>
                  </a:cubicBezTo>
                  <a:cubicBezTo>
                    <a:pt x="1178" y="1170"/>
                    <a:pt x="1179" y="1168"/>
                    <a:pt x="1178" y="1167"/>
                  </a:cubicBezTo>
                  <a:cubicBezTo>
                    <a:pt x="1153" y="1153"/>
                    <a:pt x="1127" y="1143"/>
                    <a:pt x="1100" y="1137"/>
                  </a:cubicBezTo>
                  <a:cubicBezTo>
                    <a:pt x="1108" y="1131"/>
                    <a:pt x="1117" y="1125"/>
                    <a:pt x="1126" y="1119"/>
                  </a:cubicBezTo>
                  <a:cubicBezTo>
                    <a:pt x="1144" y="1128"/>
                    <a:pt x="1161" y="1140"/>
                    <a:pt x="1179" y="1152"/>
                  </a:cubicBezTo>
                  <a:cubicBezTo>
                    <a:pt x="1241" y="1193"/>
                    <a:pt x="1303" y="1236"/>
                    <a:pt x="1349" y="1296"/>
                  </a:cubicBezTo>
                  <a:cubicBezTo>
                    <a:pt x="1349" y="1296"/>
                    <a:pt x="1349" y="1296"/>
                    <a:pt x="1349" y="1296"/>
                  </a:cubicBezTo>
                  <a:cubicBezTo>
                    <a:pt x="1318" y="1246"/>
                    <a:pt x="1280" y="1210"/>
                    <a:pt x="1235" y="1173"/>
                  </a:cubicBezTo>
                  <a:cubicBezTo>
                    <a:pt x="1210" y="1152"/>
                    <a:pt x="1182" y="1123"/>
                    <a:pt x="1152" y="1101"/>
                  </a:cubicBezTo>
                  <a:cubicBezTo>
                    <a:pt x="1191" y="1074"/>
                    <a:pt x="1232" y="1044"/>
                    <a:pt x="1249" y="1008"/>
                  </a:cubicBezTo>
                  <a:cubicBezTo>
                    <a:pt x="1250" y="1004"/>
                    <a:pt x="1251" y="998"/>
                    <a:pt x="1251" y="994"/>
                  </a:cubicBezTo>
                  <a:cubicBezTo>
                    <a:pt x="1260" y="961"/>
                    <a:pt x="1262" y="929"/>
                    <a:pt x="1285" y="899"/>
                  </a:cubicBezTo>
                  <a:cubicBezTo>
                    <a:pt x="1310" y="869"/>
                    <a:pt x="1355" y="853"/>
                    <a:pt x="1389" y="835"/>
                  </a:cubicBezTo>
                  <a:cubicBezTo>
                    <a:pt x="1390" y="834"/>
                    <a:pt x="1390" y="831"/>
                    <a:pt x="1388" y="832"/>
                  </a:cubicBezTo>
                  <a:cubicBezTo>
                    <a:pt x="1342" y="844"/>
                    <a:pt x="1291" y="865"/>
                    <a:pt x="1261" y="904"/>
                  </a:cubicBezTo>
                  <a:cubicBezTo>
                    <a:pt x="1247" y="922"/>
                    <a:pt x="1244" y="939"/>
                    <a:pt x="1237" y="960"/>
                  </a:cubicBezTo>
                  <a:cubicBezTo>
                    <a:pt x="1217" y="1022"/>
                    <a:pt x="1182" y="1049"/>
                    <a:pt x="1133" y="1088"/>
                  </a:cubicBezTo>
                  <a:cubicBezTo>
                    <a:pt x="1122" y="1082"/>
                    <a:pt x="1111" y="1077"/>
                    <a:pt x="1099" y="1073"/>
                  </a:cubicBezTo>
                  <a:cubicBezTo>
                    <a:pt x="1075" y="1067"/>
                    <a:pt x="1053" y="1072"/>
                    <a:pt x="1029" y="1074"/>
                  </a:cubicBezTo>
                  <a:cubicBezTo>
                    <a:pt x="986" y="1079"/>
                    <a:pt x="945" y="1080"/>
                    <a:pt x="901" y="1078"/>
                  </a:cubicBezTo>
                  <a:cubicBezTo>
                    <a:pt x="843" y="1074"/>
                    <a:pt x="788" y="1073"/>
                    <a:pt x="735" y="1099"/>
                  </a:cubicBezTo>
                  <a:cubicBezTo>
                    <a:pt x="728" y="1102"/>
                    <a:pt x="722" y="1106"/>
                    <a:pt x="716" y="1109"/>
                  </a:cubicBezTo>
                  <a:cubicBezTo>
                    <a:pt x="684" y="1104"/>
                    <a:pt x="653" y="1099"/>
                    <a:pt x="622" y="1095"/>
                  </a:cubicBezTo>
                  <a:cubicBezTo>
                    <a:pt x="592" y="1091"/>
                    <a:pt x="562" y="1090"/>
                    <a:pt x="532" y="1090"/>
                  </a:cubicBezTo>
                  <a:cubicBezTo>
                    <a:pt x="530" y="1086"/>
                    <a:pt x="529" y="1083"/>
                    <a:pt x="528" y="1079"/>
                  </a:cubicBezTo>
                  <a:cubicBezTo>
                    <a:pt x="527" y="1077"/>
                    <a:pt x="524" y="1079"/>
                    <a:pt x="525" y="1081"/>
                  </a:cubicBezTo>
                  <a:cubicBezTo>
                    <a:pt x="526" y="1084"/>
                    <a:pt x="527" y="1087"/>
                    <a:pt x="528" y="1089"/>
                  </a:cubicBezTo>
                  <a:cubicBezTo>
                    <a:pt x="517" y="1089"/>
                    <a:pt x="507" y="1089"/>
                    <a:pt x="497" y="1089"/>
                  </a:cubicBezTo>
                  <a:cubicBezTo>
                    <a:pt x="496" y="1087"/>
                    <a:pt x="495" y="1086"/>
                    <a:pt x="495" y="1084"/>
                  </a:cubicBezTo>
                  <a:cubicBezTo>
                    <a:pt x="494" y="1084"/>
                    <a:pt x="494" y="1084"/>
                    <a:pt x="494" y="1084"/>
                  </a:cubicBezTo>
                  <a:cubicBezTo>
                    <a:pt x="495" y="1086"/>
                    <a:pt x="495" y="1087"/>
                    <a:pt x="496" y="1089"/>
                  </a:cubicBezTo>
                  <a:cubicBezTo>
                    <a:pt x="484" y="1088"/>
                    <a:pt x="472" y="1087"/>
                    <a:pt x="460" y="1086"/>
                  </a:cubicBezTo>
                  <a:cubicBezTo>
                    <a:pt x="460" y="1085"/>
                    <a:pt x="461" y="1083"/>
                    <a:pt x="462" y="1082"/>
                  </a:cubicBezTo>
                  <a:cubicBezTo>
                    <a:pt x="467" y="1073"/>
                    <a:pt x="470" y="1064"/>
                    <a:pt x="473" y="1057"/>
                  </a:cubicBezTo>
                  <a:cubicBezTo>
                    <a:pt x="476" y="1056"/>
                    <a:pt x="478" y="1055"/>
                    <a:pt x="480" y="1054"/>
                  </a:cubicBezTo>
                  <a:cubicBezTo>
                    <a:pt x="503" y="1043"/>
                    <a:pt x="525" y="1034"/>
                    <a:pt x="547" y="1026"/>
                  </a:cubicBezTo>
                  <a:cubicBezTo>
                    <a:pt x="565" y="1028"/>
                    <a:pt x="582" y="1031"/>
                    <a:pt x="600" y="1034"/>
                  </a:cubicBezTo>
                  <a:cubicBezTo>
                    <a:pt x="623" y="1037"/>
                    <a:pt x="628" y="1031"/>
                    <a:pt x="656" y="1038"/>
                  </a:cubicBezTo>
                  <a:cubicBezTo>
                    <a:pt x="677" y="1043"/>
                    <a:pt x="686" y="1050"/>
                    <a:pt x="704" y="1055"/>
                  </a:cubicBezTo>
                  <a:cubicBezTo>
                    <a:pt x="724" y="1061"/>
                    <a:pt x="738" y="1064"/>
                    <a:pt x="759" y="1058"/>
                  </a:cubicBezTo>
                  <a:cubicBezTo>
                    <a:pt x="801" y="1047"/>
                    <a:pt x="831" y="1009"/>
                    <a:pt x="849" y="971"/>
                  </a:cubicBezTo>
                  <a:cubicBezTo>
                    <a:pt x="851" y="968"/>
                    <a:pt x="846" y="966"/>
                    <a:pt x="844" y="968"/>
                  </a:cubicBezTo>
                  <a:cubicBezTo>
                    <a:pt x="831" y="987"/>
                    <a:pt x="816" y="1004"/>
                    <a:pt x="800" y="1020"/>
                  </a:cubicBezTo>
                  <a:cubicBezTo>
                    <a:pt x="754" y="1048"/>
                    <a:pt x="715" y="1048"/>
                    <a:pt x="684" y="1020"/>
                  </a:cubicBezTo>
                  <a:cubicBezTo>
                    <a:pt x="678" y="1019"/>
                    <a:pt x="671" y="1013"/>
                    <a:pt x="664" y="1011"/>
                  </a:cubicBezTo>
                  <a:cubicBezTo>
                    <a:pt x="656" y="1008"/>
                    <a:pt x="649" y="1007"/>
                    <a:pt x="641" y="1006"/>
                  </a:cubicBezTo>
                  <a:cubicBezTo>
                    <a:pt x="646" y="1005"/>
                    <a:pt x="652" y="1005"/>
                    <a:pt x="657" y="1005"/>
                  </a:cubicBezTo>
                  <a:cubicBezTo>
                    <a:pt x="706" y="1023"/>
                    <a:pt x="756" y="1010"/>
                    <a:pt x="781" y="954"/>
                  </a:cubicBezTo>
                  <a:cubicBezTo>
                    <a:pt x="782" y="953"/>
                    <a:pt x="781" y="953"/>
                    <a:pt x="780" y="953"/>
                  </a:cubicBezTo>
                  <a:cubicBezTo>
                    <a:pt x="741" y="1020"/>
                    <a:pt x="674" y="1008"/>
                    <a:pt x="624" y="963"/>
                  </a:cubicBezTo>
                  <a:cubicBezTo>
                    <a:pt x="623" y="962"/>
                    <a:pt x="622" y="961"/>
                    <a:pt x="621" y="960"/>
                  </a:cubicBezTo>
                  <a:cubicBezTo>
                    <a:pt x="660" y="952"/>
                    <a:pt x="701" y="950"/>
                    <a:pt x="748" y="957"/>
                  </a:cubicBezTo>
                  <a:cubicBezTo>
                    <a:pt x="752" y="957"/>
                    <a:pt x="753" y="952"/>
                    <a:pt x="749" y="950"/>
                  </a:cubicBezTo>
                  <a:cubicBezTo>
                    <a:pt x="697" y="930"/>
                    <a:pt x="643" y="925"/>
                    <a:pt x="589" y="935"/>
                  </a:cubicBezTo>
                  <a:cubicBezTo>
                    <a:pt x="582" y="932"/>
                    <a:pt x="575" y="931"/>
                    <a:pt x="568" y="928"/>
                  </a:cubicBezTo>
                  <a:cubicBezTo>
                    <a:pt x="542" y="924"/>
                    <a:pt x="517" y="916"/>
                    <a:pt x="494" y="904"/>
                  </a:cubicBezTo>
                  <a:cubicBezTo>
                    <a:pt x="483" y="894"/>
                    <a:pt x="472" y="885"/>
                    <a:pt x="462" y="875"/>
                  </a:cubicBezTo>
                  <a:cubicBezTo>
                    <a:pt x="458" y="872"/>
                    <a:pt x="454" y="870"/>
                    <a:pt x="450" y="867"/>
                  </a:cubicBezTo>
                  <a:cubicBezTo>
                    <a:pt x="508" y="861"/>
                    <a:pt x="568" y="865"/>
                    <a:pt x="629" y="870"/>
                  </a:cubicBezTo>
                  <a:cubicBezTo>
                    <a:pt x="703" y="875"/>
                    <a:pt x="773" y="868"/>
                    <a:pt x="826" y="813"/>
                  </a:cubicBezTo>
                  <a:cubicBezTo>
                    <a:pt x="826" y="812"/>
                    <a:pt x="826" y="812"/>
                    <a:pt x="826" y="812"/>
                  </a:cubicBezTo>
                  <a:cubicBezTo>
                    <a:pt x="735" y="884"/>
                    <a:pt x="629" y="852"/>
                    <a:pt x="527" y="836"/>
                  </a:cubicBezTo>
                  <a:cubicBezTo>
                    <a:pt x="498" y="831"/>
                    <a:pt x="469" y="831"/>
                    <a:pt x="440" y="833"/>
                  </a:cubicBezTo>
                  <a:cubicBezTo>
                    <a:pt x="443" y="829"/>
                    <a:pt x="445" y="826"/>
                    <a:pt x="447" y="823"/>
                  </a:cubicBezTo>
                  <a:cubicBezTo>
                    <a:pt x="460" y="804"/>
                    <a:pt x="463" y="800"/>
                    <a:pt x="488" y="798"/>
                  </a:cubicBezTo>
                  <a:cubicBezTo>
                    <a:pt x="535" y="795"/>
                    <a:pt x="604" y="807"/>
                    <a:pt x="641" y="769"/>
                  </a:cubicBezTo>
                  <a:cubicBezTo>
                    <a:pt x="642" y="769"/>
                    <a:pt x="641" y="768"/>
                    <a:pt x="641" y="769"/>
                  </a:cubicBezTo>
                  <a:cubicBezTo>
                    <a:pt x="595" y="797"/>
                    <a:pt x="526" y="781"/>
                    <a:pt x="475" y="781"/>
                  </a:cubicBezTo>
                  <a:cubicBezTo>
                    <a:pt x="464" y="781"/>
                    <a:pt x="457" y="782"/>
                    <a:pt x="449" y="789"/>
                  </a:cubicBezTo>
                  <a:cubicBezTo>
                    <a:pt x="443" y="794"/>
                    <a:pt x="440" y="802"/>
                    <a:pt x="436" y="809"/>
                  </a:cubicBezTo>
                  <a:cubicBezTo>
                    <a:pt x="429" y="821"/>
                    <a:pt x="420" y="830"/>
                    <a:pt x="410" y="836"/>
                  </a:cubicBezTo>
                  <a:cubicBezTo>
                    <a:pt x="405" y="837"/>
                    <a:pt x="401" y="837"/>
                    <a:pt x="396" y="838"/>
                  </a:cubicBezTo>
                  <a:cubicBezTo>
                    <a:pt x="355" y="823"/>
                    <a:pt x="310" y="819"/>
                    <a:pt x="267" y="827"/>
                  </a:cubicBezTo>
                  <a:cubicBezTo>
                    <a:pt x="260" y="820"/>
                    <a:pt x="253" y="812"/>
                    <a:pt x="246" y="804"/>
                  </a:cubicBezTo>
                  <a:cubicBezTo>
                    <a:pt x="241" y="798"/>
                    <a:pt x="235" y="791"/>
                    <a:pt x="230" y="784"/>
                  </a:cubicBezTo>
                  <a:cubicBezTo>
                    <a:pt x="246" y="764"/>
                    <a:pt x="260" y="742"/>
                    <a:pt x="272" y="720"/>
                  </a:cubicBezTo>
                  <a:cubicBezTo>
                    <a:pt x="275" y="714"/>
                    <a:pt x="280" y="704"/>
                    <a:pt x="284" y="693"/>
                  </a:cubicBezTo>
                  <a:cubicBezTo>
                    <a:pt x="287" y="690"/>
                    <a:pt x="290" y="688"/>
                    <a:pt x="293" y="686"/>
                  </a:cubicBezTo>
                  <a:cubicBezTo>
                    <a:pt x="302" y="683"/>
                    <a:pt x="311" y="678"/>
                    <a:pt x="320" y="673"/>
                  </a:cubicBezTo>
                  <a:cubicBezTo>
                    <a:pt x="388" y="676"/>
                    <a:pt x="447" y="664"/>
                    <a:pt x="509" y="633"/>
                  </a:cubicBezTo>
                  <a:cubicBezTo>
                    <a:pt x="510" y="632"/>
                    <a:pt x="509" y="631"/>
                    <a:pt x="509" y="631"/>
                  </a:cubicBezTo>
                  <a:cubicBezTo>
                    <a:pt x="437" y="658"/>
                    <a:pt x="371" y="657"/>
                    <a:pt x="299" y="654"/>
                  </a:cubicBezTo>
                  <a:cubicBezTo>
                    <a:pt x="310" y="624"/>
                    <a:pt x="323" y="590"/>
                    <a:pt x="336" y="562"/>
                  </a:cubicBezTo>
                  <a:cubicBezTo>
                    <a:pt x="355" y="570"/>
                    <a:pt x="374" y="572"/>
                    <a:pt x="394" y="572"/>
                  </a:cubicBezTo>
                  <a:cubicBezTo>
                    <a:pt x="434" y="585"/>
                    <a:pt x="476" y="594"/>
                    <a:pt x="519" y="598"/>
                  </a:cubicBezTo>
                  <a:cubicBezTo>
                    <a:pt x="519" y="598"/>
                    <a:pt x="519" y="597"/>
                    <a:pt x="519" y="597"/>
                  </a:cubicBezTo>
                  <a:cubicBezTo>
                    <a:pt x="489" y="588"/>
                    <a:pt x="459" y="578"/>
                    <a:pt x="429" y="568"/>
                  </a:cubicBezTo>
                  <a:cubicBezTo>
                    <a:pt x="436" y="566"/>
                    <a:pt x="444" y="564"/>
                    <a:pt x="452" y="562"/>
                  </a:cubicBezTo>
                  <a:cubicBezTo>
                    <a:pt x="452" y="562"/>
                    <a:pt x="452" y="562"/>
                    <a:pt x="452" y="562"/>
                  </a:cubicBezTo>
                  <a:cubicBezTo>
                    <a:pt x="444" y="564"/>
                    <a:pt x="436" y="566"/>
                    <a:pt x="428" y="567"/>
                  </a:cubicBezTo>
                  <a:cubicBezTo>
                    <a:pt x="401" y="558"/>
                    <a:pt x="375" y="548"/>
                    <a:pt x="350" y="536"/>
                  </a:cubicBezTo>
                  <a:cubicBezTo>
                    <a:pt x="361" y="518"/>
                    <a:pt x="372" y="505"/>
                    <a:pt x="383" y="504"/>
                  </a:cubicBezTo>
                  <a:cubicBezTo>
                    <a:pt x="383" y="504"/>
                    <a:pt x="383" y="503"/>
                    <a:pt x="383" y="503"/>
                  </a:cubicBezTo>
                  <a:cubicBezTo>
                    <a:pt x="361" y="502"/>
                    <a:pt x="346" y="508"/>
                    <a:pt x="335" y="519"/>
                  </a:cubicBezTo>
                  <a:cubicBezTo>
                    <a:pt x="336" y="516"/>
                    <a:pt x="336" y="513"/>
                    <a:pt x="337" y="511"/>
                  </a:cubicBezTo>
                  <a:cubicBezTo>
                    <a:pt x="337" y="510"/>
                    <a:pt x="336" y="510"/>
                    <a:pt x="336" y="511"/>
                  </a:cubicBezTo>
                  <a:cubicBezTo>
                    <a:pt x="336" y="514"/>
                    <a:pt x="335" y="517"/>
                    <a:pt x="334" y="520"/>
                  </a:cubicBezTo>
                  <a:cubicBezTo>
                    <a:pt x="332" y="522"/>
                    <a:pt x="330" y="524"/>
                    <a:pt x="328" y="527"/>
                  </a:cubicBezTo>
                  <a:cubicBezTo>
                    <a:pt x="294" y="511"/>
                    <a:pt x="261" y="493"/>
                    <a:pt x="229" y="471"/>
                  </a:cubicBezTo>
                  <a:cubicBezTo>
                    <a:pt x="210" y="459"/>
                    <a:pt x="193" y="445"/>
                    <a:pt x="177" y="431"/>
                  </a:cubicBezTo>
                  <a:cubicBezTo>
                    <a:pt x="186" y="430"/>
                    <a:pt x="196" y="430"/>
                    <a:pt x="206" y="433"/>
                  </a:cubicBezTo>
                  <a:cubicBezTo>
                    <a:pt x="211" y="434"/>
                    <a:pt x="215" y="431"/>
                    <a:pt x="216" y="427"/>
                  </a:cubicBezTo>
                  <a:cubicBezTo>
                    <a:pt x="218" y="402"/>
                    <a:pt x="218" y="382"/>
                    <a:pt x="211" y="363"/>
                  </a:cubicBezTo>
                  <a:cubicBezTo>
                    <a:pt x="222" y="365"/>
                    <a:pt x="233" y="365"/>
                    <a:pt x="247" y="360"/>
                  </a:cubicBezTo>
                  <a:cubicBezTo>
                    <a:pt x="308" y="341"/>
                    <a:pt x="331" y="391"/>
                    <a:pt x="355" y="436"/>
                  </a:cubicBezTo>
                  <a:cubicBezTo>
                    <a:pt x="356" y="437"/>
                    <a:pt x="357" y="436"/>
                    <a:pt x="357" y="435"/>
                  </a:cubicBezTo>
                  <a:cubicBezTo>
                    <a:pt x="343" y="377"/>
                    <a:pt x="307" y="328"/>
                    <a:pt x="243" y="341"/>
                  </a:cubicBezTo>
                  <a:cubicBezTo>
                    <a:pt x="226" y="345"/>
                    <a:pt x="213" y="341"/>
                    <a:pt x="200" y="337"/>
                  </a:cubicBezTo>
                  <a:cubicBezTo>
                    <a:pt x="199" y="335"/>
                    <a:pt x="198" y="334"/>
                    <a:pt x="197" y="332"/>
                  </a:cubicBezTo>
                  <a:cubicBezTo>
                    <a:pt x="196" y="331"/>
                    <a:pt x="195" y="332"/>
                    <a:pt x="196" y="332"/>
                  </a:cubicBezTo>
                  <a:cubicBezTo>
                    <a:pt x="196" y="334"/>
                    <a:pt x="197" y="335"/>
                    <a:pt x="197" y="336"/>
                  </a:cubicBezTo>
                  <a:cubicBezTo>
                    <a:pt x="191" y="335"/>
                    <a:pt x="185" y="333"/>
                    <a:pt x="178" y="332"/>
                  </a:cubicBezTo>
                  <a:cubicBezTo>
                    <a:pt x="160" y="329"/>
                    <a:pt x="140" y="330"/>
                    <a:pt x="122" y="332"/>
                  </a:cubicBezTo>
                  <a:cubicBezTo>
                    <a:pt x="102" y="333"/>
                    <a:pt x="85" y="337"/>
                    <a:pt x="72" y="347"/>
                  </a:cubicBezTo>
                  <a:cubicBezTo>
                    <a:pt x="68" y="345"/>
                    <a:pt x="65" y="342"/>
                    <a:pt x="61" y="340"/>
                  </a:cubicBezTo>
                  <a:cubicBezTo>
                    <a:pt x="81" y="337"/>
                    <a:pt x="100" y="334"/>
                    <a:pt x="118" y="327"/>
                  </a:cubicBezTo>
                  <a:cubicBezTo>
                    <a:pt x="140" y="319"/>
                    <a:pt x="157" y="307"/>
                    <a:pt x="174" y="293"/>
                  </a:cubicBezTo>
                  <a:cubicBezTo>
                    <a:pt x="184" y="294"/>
                    <a:pt x="194" y="294"/>
                    <a:pt x="204" y="294"/>
                  </a:cubicBezTo>
                  <a:cubicBezTo>
                    <a:pt x="207" y="297"/>
                    <a:pt x="210" y="301"/>
                    <a:pt x="212" y="304"/>
                  </a:cubicBezTo>
                  <a:cubicBezTo>
                    <a:pt x="213" y="305"/>
                    <a:pt x="213" y="304"/>
                    <a:pt x="213" y="304"/>
                  </a:cubicBezTo>
                  <a:cubicBezTo>
                    <a:pt x="212" y="301"/>
                    <a:pt x="209" y="297"/>
                    <a:pt x="207" y="294"/>
                  </a:cubicBezTo>
                  <a:cubicBezTo>
                    <a:pt x="229" y="294"/>
                    <a:pt x="250" y="292"/>
                    <a:pt x="271" y="289"/>
                  </a:cubicBezTo>
                  <a:cubicBezTo>
                    <a:pt x="290" y="286"/>
                    <a:pt x="308" y="282"/>
                    <a:pt x="326" y="276"/>
                  </a:cubicBezTo>
                  <a:cubicBezTo>
                    <a:pt x="352" y="313"/>
                    <a:pt x="377" y="350"/>
                    <a:pt x="404" y="386"/>
                  </a:cubicBezTo>
                  <a:cubicBezTo>
                    <a:pt x="404" y="386"/>
                    <a:pt x="405" y="386"/>
                    <a:pt x="404" y="386"/>
                  </a:cubicBezTo>
                  <a:cubicBezTo>
                    <a:pt x="385" y="348"/>
                    <a:pt x="364" y="308"/>
                    <a:pt x="341" y="271"/>
                  </a:cubicBezTo>
                  <a:cubicBezTo>
                    <a:pt x="360" y="264"/>
                    <a:pt x="378" y="256"/>
                    <a:pt x="396" y="247"/>
                  </a:cubicBezTo>
                  <a:cubicBezTo>
                    <a:pt x="396" y="247"/>
                    <a:pt x="397" y="247"/>
                    <a:pt x="397" y="247"/>
                  </a:cubicBezTo>
                  <a:cubicBezTo>
                    <a:pt x="419" y="263"/>
                    <a:pt x="439" y="287"/>
                    <a:pt x="459" y="305"/>
                  </a:cubicBezTo>
                  <a:cubicBezTo>
                    <a:pt x="541" y="379"/>
                    <a:pt x="632" y="441"/>
                    <a:pt x="735" y="481"/>
                  </a:cubicBezTo>
                  <a:cubicBezTo>
                    <a:pt x="739" y="482"/>
                    <a:pt x="742" y="477"/>
                    <a:pt x="738" y="475"/>
                  </a:cubicBezTo>
                  <a:cubicBezTo>
                    <a:pt x="621" y="410"/>
                    <a:pt x="507" y="336"/>
                    <a:pt x="420" y="232"/>
                  </a:cubicBezTo>
                  <a:cubicBezTo>
                    <a:pt x="436" y="221"/>
                    <a:pt x="452" y="209"/>
                    <a:pt x="466" y="195"/>
                  </a:cubicBezTo>
                  <a:cubicBezTo>
                    <a:pt x="467" y="195"/>
                    <a:pt x="466" y="194"/>
                    <a:pt x="466" y="195"/>
                  </a:cubicBezTo>
                  <a:cubicBezTo>
                    <a:pt x="451" y="208"/>
                    <a:pt x="435" y="220"/>
                    <a:pt x="419" y="231"/>
                  </a:cubicBezTo>
                  <a:cubicBezTo>
                    <a:pt x="418" y="230"/>
                    <a:pt x="418" y="230"/>
                    <a:pt x="418" y="230"/>
                  </a:cubicBezTo>
                  <a:cubicBezTo>
                    <a:pt x="388" y="194"/>
                    <a:pt x="364" y="159"/>
                    <a:pt x="313" y="162"/>
                  </a:cubicBezTo>
                  <a:cubicBezTo>
                    <a:pt x="286" y="163"/>
                    <a:pt x="263" y="174"/>
                    <a:pt x="241" y="188"/>
                  </a:cubicBezTo>
                  <a:cubicBezTo>
                    <a:pt x="228" y="190"/>
                    <a:pt x="215" y="194"/>
                    <a:pt x="203" y="196"/>
                  </a:cubicBezTo>
                  <a:cubicBezTo>
                    <a:pt x="175" y="198"/>
                    <a:pt x="152" y="196"/>
                    <a:pt x="128" y="193"/>
                  </a:cubicBezTo>
                  <a:cubicBezTo>
                    <a:pt x="107" y="174"/>
                    <a:pt x="84" y="161"/>
                    <a:pt x="63" y="159"/>
                  </a:cubicBezTo>
                  <a:cubicBezTo>
                    <a:pt x="54" y="159"/>
                    <a:pt x="51" y="159"/>
                    <a:pt x="49" y="161"/>
                  </a:cubicBezTo>
                  <a:cubicBezTo>
                    <a:pt x="49" y="160"/>
                    <a:pt x="49" y="160"/>
                    <a:pt x="49" y="159"/>
                  </a:cubicBezTo>
                  <a:cubicBezTo>
                    <a:pt x="57" y="150"/>
                    <a:pt x="68" y="144"/>
                    <a:pt x="80" y="144"/>
                  </a:cubicBezTo>
                  <a:cubicBezTo>
                    <a:pt x="90" y="144"/>
                    <a:pt x="102" y="149"/>
                    <a:pt x="112" y="151"/>
                  </a:cubicBezTo>
                  <a:cubicBezTo>
                    <a:pt x="125" y="153"/>
                    <a:pt x="139" y="156"/>
                    <a:pt x="153" y="154"/>
                  </a:cubicBezTo>
                  <a:cubicBezTo>
                    <a:pt x="176" y="151"/>
                    <a:pt x="191" y="138"/>
                    <a:pt x="207" y="124"/>
                  </a:cubicBezTo>
                  <a:cubicBezTo>
                    <a:pt x="221" y="118"/>
                    <a:pt x="234" y="110"/>
                    <a:pt x="245" y="99"/>
                  </a:cubicBezTo>
                  <a:cubicBezTo>
                    <a:pt x="246" y="98"/>
                    <a:pt x="245" y="97"/>
                    <a:pt x="244" y="97"/>
                  </a:cubicBezTo>
                  <a:cubicBezTo>
                    <a:pt x="234" y="107"/>
                    <a:pt x="224" y="114"/>
                    <a:pt x="214" y="118"/>
                  </a:cubicBezTo>
                  <a:cubicBezTo>
                    <a:pt x="216" y="116"/>
                    <a:pt x="218" y="114"/>
                    <a:pt x="221" y="112"/>
                  </a:cubicBezTo>
                  <a:cubicBezTo>
                    <a:pt x="229" y="105"/>
                    <a:pt x="237" y="99"/>
                    <a:pt x="247" y="95"/>
                  </a:cubicBezTo>
                  <a:cubicBezTo>
                    <a:pt x="259" y="92"/>
                    <a:pt x="270" y="96"/>
                    <a:pt x="282" y="93"/>
                  </a:cubicBezTo>
                  <a:cubicBezTo>
                    <a:pt x="291" y="91"/>
                    <a:pt x="293" y="91"/>
                    <a:pt x="299" y="83"/>
                  </a:cubicBezTo>
                  <a:cubicBezTo>
                    <a:pt x="316" y="63"/>
                    <a:pt x="312" y="23"/>
                    <a:pt x="305" y="0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309" y="33"/>
                    <a:pt x="313" y="78"/>
                    <a:pt x="272" y="87"/>
                  </a:cubicBezTo>
                  <a:cubicBezTo>
                    <a:pt x="263" y="89"/>
                    <a:pt x="253" y="84"/>
                    <a:pt x="243" y="87"/>
                  </a:cubicBezTo>
                  <a:cubicBezTo>
                    <a:pt x="219" y="93"/>
                    <a:pt x="204" y="115"/>
                    <a:pt x="183" y="128"/>
                  </a:cubicBezTo>
                  <a:cubicBezTo>
                    <a:pt x="162" y="131"/>
                    <a:pt x="140" y="130"/>
                    <a:pt x="115" y="130"/>
                  </a:cubicBezTo>
                  <a:cubicBezTo>
                    <a:pt x="112" y="130"/>
                    <a:pt x="110" y="130"/>
                    <a:pt x="108" y="130"/>
                  </a:cubicBezTo>
                  <a:cubicBezTo>
                    <a:pt x="91" y="125"/>
                    <a:pt x="74" y="120"/>
                    <a:pt x="56" y="122"/>
                  </a:cubicBezTo>
                  <a:cubicBezTo>
                    <a:pt x="44" y="123"/>
                    <a:pt x="37" y="127"/>
                    <a:pt x="31" y="133"/>
                  </a:cubicBezTo>
                  <a:cubicBezTo>
                    <a:pt x="28" y="130"/>
                    <a:pt x="26" y="127"/>
                    <a:pt x="23" y="124"/>
                  </a:cubicBezTo>
                  <a:cubicBezTo>
                    <a:pt x="23" y="123"/>
                    <a:pt x="22" y="124"/>
                    <a:pt x="22" y="124"/>
                  </a:cubicBezTo>
                  <a:cubicBezTo>
                    <a:pt x="25" y="128"/>
                    <a:pt x="27" y="132"/>
                    <a:pt x="29" y="137"/>
                  </a:cubicBezTo>
                  <a:cubicBezTo>
                    <a:pt x="23" y="145"/>
                    <a:pt x="21" y="156"/>
                    <a:pt x="19" y="168"/>
                  </a:cubicBezTo>
                  <a:cubicBezTo>
                    <a:pt x="18" y="170"/>
                    <a:pt x="18" y="173"/>
                    <a:pt x="17" y="175"/>
                  </a:cubicBezTo>
                  <a:cubicBezTo>
                    <a:pt x="16" y="177"/>
                    <a:pt x="14" y="179"/>
                    <a:pt x="13" y="180"/>
                  </a:cubicBezTo>
                  <a:cubicBezTo>
                    <a:pt x="9" y="176"/>
                    <a:pt x="5" y="172"/>
                    <a:pt x="0" y="168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4" y="176"/>
                    <a:pt x="7" y="180"/>
                    <a:pt x="10" y="184"/>
                  </a:cubicBezTo>
                  <a:cubicBezTo>
                    <a:pt x="9" y="185"/>
                    <a:pt x="8" y="187"/>
                    <a:pt x="7" y="189"/>
                  </a:cubicBezTo>
                  <a:cubicBezTo>
                    <a:pt x="5" y="190"/>
                    <a:pt x="2" y="191"/>
                    <a:pt x="0" y="193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" y="237"/>
                    <a:pt x="1" y="237"/>
                    <a:pt x="2" y="236"/>
                  </a:cubicBezTo>
                  <a:cubicBezTo>
                    <a:pt x="1" y="237"/>
                    <a:pt x="1" y="239"/>
                    <a:pt x="0" y="240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4" y="274"/>
                    <a:pt x="8" y="270"/>
                    <a:pt x="11" y="264"/>
                  </a:cubicBezTo>
                  <a:cubicBezTo>
                    <a:pt x="20" y="250"/>
                    <a:pt x="24" y="236"/>
                    <a:pt x="27" y="221"/>
                  </a:cubicBezTo>
                  <a:cubicBezTo>
                    <a:pt x="28" y="226"/>
                    <a:pt x="28" y="232"/>
                    <a:pt x="28" y="237"/>
                  </a:cubicBezTo>
                  <a:cubicBezTo>
                    <a:pt x="20" y="253"/>
                    <a:pt x="13" y="268"/>
                    <a:pt x="9" y="286"/>
                  </a:cubicBezTo>
                  <a:cubicBezTo>
                    <a:pt x="8" y="290"/>
                    <a:pt x="7" y="294"/>
                    <a:pt x="6" y="298"/>
                  </a:cubicBezTo>
                  <a:cubicBezTo>
                    <a:pt x="4" y="299"/>
                    <a:pt x="2" y="299"/>
                    <a:pt x="0" y="299"/>
                  </a:cubicBezTo>
                  <a:cubicBezTo>
                    <a:pt x="0" y="455"/>
                    <a:pt x="0" y="455"/>
                    <a:pt x="0" y="455"/>
                  </a:cubicBezTo>
                  <a:cubicBezTo>
                    <a:pt x="7" y="458"/>
                    <a:pt x="12" y="460"/>
                    <a:pt x="19" y="461"/>
                  </a:cubicBezTo>
                  <a:cubicBezTo>
                    <a:pt x="22" y="474"/>
                    <a:pt x="25" y="487"/>
                    <a:pt x="28" y="500"/>
                  </a:cubicBezTo>
                  <a:cubicBezTo>
                    <a:pt x="19" y="497"/>
                    <a:pt x="11" y="495"/>
                    <a:pt x="2" y="493"/>
                  </a:cubicBezTo>
                  <a:cubicBezTo>
                    <a:pt x="2" y="489"/>
                    <a:pt x="1" y="485"/>
                    <a:pt x="0" y="481"/>
                  </a:cubicBezTo>
                  <a:cubicBezTo>
                    <a:pt x="0" y="4537"/>
                    <a:pt x="0" y="4537"/>
                    <a:pt x="0" y="4537"/>
                  </a:cubicBezTo>
                  <a:cubicBezTo>
                    <a:pt x="4682" y="4537"/>
                    <a:pt x="4682" y="4537"/>
                    <a:pt x="4682" y="4537"/>
                  </a:cubicBezTo>
                  <a:cubicBezTo>
                    <a:pt x="4663" y="4528"/>
                    <a:pt x="4643" y="4519"/>
                    <a:pt x="4626" y="4507"/>
                  </a:cubicBezTo>
                  <a:cubicBezTo>
                    <a:pt x="4508" y="4424"/>
                    <a:pt x="4520" y="4217"/>
                    <a:pt x="4390" y="4157"/>
                  </a:cubicBezTo>
                  <a:close/>
                  <a:moveTo>
                    <a:pt x="4244" y="3746"/>
                  </a:moveTo>
                  <a:cubicBezTo>
                    <a:pt x="4250" y="3742"/>
                    <a:pt x="4257" y="3739"/>
                    <a:pt x="4263" y="3734"/>
                  </a:cubicBezTo>
                  <a:cubicBezTo>
                    <a:pt x="4273" y="3725"/>
                    <a:pt x="4279" y="3714"/>
                    <a:pt x="4277" y="3700"/>
                  </a:cubicBezTo>
                  <a:cubicBezTo>
                    <a:pt x="4277" y="3697"/>
                    <a:pt x="4274" y="3693"/>
                    <a:pt x="4270" y="3695"/>
                  </a:cubicBezTo>
                  <a:cubicBezTo>
                    <a:pt x="4253" y="3681"/>
                    <a:pt x="4250" y="3668"/>
                    <a:pt x="4260" y="3656"/>
                  </a:cubicBezTo>
                  <a:cubicBezTo>
                    <a:pt x="4264" y="3650"/>
                    <a:pt x="4268" y="3644"/>
                    <a:pt x="4273" y="3639"/>
                  </a:cubicBezTo>
                  <a:cubicBezTo>
                    <a:pt x="4280" y="3631"/>
                    <a:pt x="4289" y="3626"/>
                    <a:pt x="4300" y="3622"/>
                  </a:cubicBezTo>
                  <a:cubicBezTo>
                    <a:pt x="4309" y="3620"/>
                    <a:pt x="4316" y="3620"/>
                    <a:pt x="4323" y="3612"/>
                  </a:cubicBezTo>
                  <a:cubicBezTo>
                    <a:pt x="4326" y="3608"/>
                    <a:pt x="4326" y="3603"/>
                    <a:pt x="4328" y="3600"/>
                  </a:cubicBezTo>
                  <a:cubicBezTo>
                    <a:pt x="4338" y="3586"/>
                    <a:pt x="4346" y="3591"/>
                    <a:pt x="4357" y="3587"/>
                  </a:cubicBezTo>
                  <a:cubicBezTo>
                    <a:pt x="4367" y="3585"/>
                    <a:pt x="4374" y="3577"/>
                    <a:pt x="4381" y="3571"/>
                  </a:cubicBezTo>
                  <a:cubicBezTo>
                    <a:pt x="4390" y="3563"/>
                    <a:pt x="4400" y="3559"/>
                    <a:pt x="4410" y="3557"/>
                  </a:cubicBezTo>
                  <a:cubicBezTo>
                    <a:pt x="4408" y="3558"/>
                    <a:pt x="4407" y="3559"/>
                    <a:pt x="4405" y="3561"/>
                  </a:cubicBezTo>
                  <a:cubicBezTo>
                    <a:pt x="4395" y="3571"/>
                    <a:pt x="4390" y="3576"/>
                    <a:pt x="4376" y="3580"/>
                  </a:cubicBezTo>
                  <a:cubicBezTo>
                    <a:pt x="4363" y="3583"/>
                    <a:pt x="4357" y="3589"/>
                    <a:pt x="4349" y="3601"/>
                  </a:cubicBezTo>
                  <a:cubicBezTo>
                    <a:pt x="4325" y="3637"/>
                    <a:pt x="4315" y="3679"/>
                    <a:pt x="4286" y="3713"/>
                  </a:cubicBezTo>
                  <a:cubicBezTo>
                    <a:pt x="4276" y="3725"/>
                    <a:pt x="4261" y="3735"/>
                    <a:pt x="4256" y="3751"/>
                  </a:cubicBezTo>
                  <a:cubicBezTo>
                    <a:pt x="4252" y="3760"/>
                    <a:pt x="4252" y="3770"/>
                    <a:pt x="4254" y="3780"/>
                  </a:cubicBezTo>
                  <a:cubicBezTo>
                    <a:pt x="4246" y="3782"/>
                    <a:pt x="4237" y="3784"/>
                    <a:pt x="4229" y="3785"/>
                  </a:cubicBezTo>
                  <a:cubicBezTo>
                    <a:pt x="4209" y="3776"/>
                    <a:pt x="4233" y="3753"/>
                    <a:pt x="4244" y="3746"/>
                  </a:cubicBezTo>
                  <a:close/>
                  <a:moveTo>
                    <a:pt x="2397" y="1852"/>
                  </a:moveTo>
                  <a:cubicBezTo>
                    <a:pt x="2423" y="1853"/>
                    <a:pt x="2448" y="1843"/>
                    <a:pt x="2469" y="1826"/>
                  </a:cubicBezTo>
                  <a:cubicBezTo>
                    <a:pt x="2454" y="1843"/>
                    <a:pt x="2437" y="1859"/>
                    <a:pt x="2419" y="1875"/>
                  </a:cubicBezTo>
                  <a:cubicBezTo>
                    <a:pt x="2410" y="1871"/>
                    <a:pt x="2401" y="1867"/>
                    <a:pt x="2391" y="1862"/>
                  </a:cubicBezTo>
                  <a:cubicBezTo>
                    <a:pt x="2393" y="1859"/>
                    <a:pt x="2395" y="1855"/>
                    <a:pt x="2397" y="1852"/>
                  </a:cubicBezTo>
                  <a:close/>
                  <a:moveTo>
                    <a:pt x="2383" y="1881"/>
                  </a:moveTo>
                  <a:cubicBezTo>
                    <a:pt x="2385" y="1882"/>
                    <a:pt x="2387" y="1883"/>
                    <a:pt x="2389" y="1884"/>
                  </a:cubicBezTo>
                  <a:cubicBezTo>
                    <a:pt x="2395" y="1886"/>
                    <a:pt x="2400" y="1888"/>
                    <a:pt x="2405" y="1889"/>
                  </a:cubicBezTo>
                  <a:cubicBezTo>
                    <a:pt x="2402" y="1891"/>
                    <a:pt x="2400" y="1894"/>
                    <a:pt x="2397" y="1896"/>
                  </a:cubicBezTo>
                  <a:cubicBezTo>
                    <a:pt x="2390" y="1896"/>
                    <a:pt x="2384" y="1896"/>
                    <a:pt x="2377" y="1897"/>
                  </a:cubicBezTo>
                  <a:cubicBezTo>
                    <a:pt x="2379" y="1891"/>
                    <a:pt x="2381" y="1886"/>
                    <a:pt x="2383" y="1881"/>
                  </a:cubicBezTo>
                  <a:close/>
                  <a:moveTo>
                    <a:pt x="1666" y="1812"/>
                  </a:moveTo>
                  <a:cubicBezTo>
                    <a:pt x="1678" y="1834"/>
                    <a:pt x="1694" y="1851"/>
                    <a:pt x="1714" y="1865"/>
                  </a:cubicBezTo>
                  <a:cubicBezTo>
                    <a:pt x="1716" y="1881"/>
                    <a:pt x="1721" y="1897"/>
                    <a:pt x="1729" y="1911"/>
                  </a:cubicBezTo>
                  <a:cubicBezTo>
                    <a:pt x="1695" y="1887"/>
                    <a:pt x="1671" y="1854"/>
                    <a:pt x="1666" y="1812"/>
                  </a:cubicBezTo>
                  <a:close/>
                  <a:moveTo>
                    <a:pt x="341" y="552"/>
                  </a:moveTo>
                  <a:cubicBezTo>
                    <a:pt x="357" y="559"/>
                    <a:pt x="374" y="565"/>
                    <a:pt x="391" y="571"/>
                  </a:cubicBezTo>
                  <a:cubicBezTo>
                    <a:pt x="372" y="571"/>
                    <a:pt x="355" y="568"/>
                    <a:pt x="337" y="560"/>
                  </a:cubicBezTo>
                  <a:cubicBezTo>
                    <a:pt x="338" y="558"/>
                    <a:pt x="340" y="555"/>
                    <a:pt x="341" y="552"/>
                  </a:cubicBezTo>
                  <a:close/>
                  <a:moveTo>
                    <a:pt x="164" y="135"/>
                  </a:moveTo>
                  <a:cubicBezTo>
                    <a:pt x="166" y="135"/>
                    <a:pt x="167" y="134"/>
                    <a:pt x="169" y="134"/>
                  </a:cubicBezTo>
                  <a:cubicBezTo>
                    <a:pt x="156" y="139"/>
                    <a:pt x="143" y="138"/>
                    <a:pt x="131" y="136"/>
                  </a:cubicBezTo>
                  <a:cubicBezTo>
                    <a:pt x="141" y="136"/>
                    <a:pt x="153" y="136"/>
                    <a:pt x="164" y="135"/>
                  </a:cubicBezTo>
                  <a:close/>
                  <a:moveTo>
                    <a:pt x="924" y="1607"/>
                  </a:moveTo>
                  <a:cubicBezTo>
                    <a:pt x="922" y="1608"/>
                    <a:pt x="920" y="1609"/>
                    <a:pt x="919" y="1610"/>
                  </a:cubicBezTo>
                  <a:cubicBezTo>
                    <a:pt x="917" y="1604"/>
                    <a:pt x="915" y="1599"/>
                    <a:pt x="914" y="1594"/>
                  </a:cubicBezTo>
                  <a:cubicBezTo>
                    <a:pt x="916" y="1593"/>
                    <a:pt x="917" y="1591"/>
                    <a:pt x="919" y="1590"/>
                  </a:cubicBezTo>
                  <a:cubicBezTo>
                    <a:pt x="921" y="1596"/>
                    <a:pt x="922" y="1602"/>
                    <a:pt x="924" y="1607"/>
                  </a:cubicBezTo>
                  <a:close/>
                  <a:moveTo>
                    <a:pt x="913" y="1546"/>
                  </a:moveTo>
                  <a:cubicBezTo>
                    <a:pt x="913" y="1546"/>
                    <a:pt x="914" y="1546"/>
                    <a:pt x="915" y="1545"/>
                  </a:cubicBezTo>
                  <a:cubicBezTo>
                    <a:pt x="914" y="1560"/>
                    <a:pt x="916" y="1574"/>
                    <a:pt x="919" y="1587"/>
                  </a:cubicBezTo>
                  <a:cubicBezTo>
                    <a:pt x="917" y="1588"/>
                    <a:pt x="915" y="1589"/>
                    <a:pt x="913" y="1590"/>
                  </a:cubicBezTo>
                  <a:cubicBezTo>
                    <a:pt x="911" y="1576"/>
                    <a:pt x="910" y="1561"/>
                    <a:pt x="913" y="1546"/>
                  </a:cubicBezTo>
                  <a:close/>
                  <a:moveTo>
                    <a:pt x="910" y="1657"/>
                  </a:moveTo>
                  <a:cubicBezTo>
                    <a:pt x="912" y="1660"/>
                    <a:pt x="914" y="1663"/>
                    <a:pt x="916" y="1666"/>
                  </a:cubicBezTo>
                  <a:cubicBezTo>
                    <a:pt x="913" y="1667"/>
                    <a:pt x="911" y="1669"/>
                    <a:pt x="908" y="1670"/>
                  </a:cubicBezTo>
                  <a:cubicBezTo>
                    <a:pt x="909" y="1666"/>
                    <a:pt x="909" y="1661"/>
                    <a:pt x="910" y="1657"/>
                  </a:cubicBezTo>
                  <a:close/>
                  <a:moveTo>
                    <a:pt x="859" y="1721"/>
                  </a:moveTo>
                  <a:cubicBezTo>
                    <a:pt x="856" y="1723"/>
                    <a:pt x="852" y="1724"/>
                    <a:pt x="849" y="1726"/>
                  </a:cubicBezTo>
                  <a:cubicBezTo>
                    <a:pt x="844" y="1726"/>
                    <a:pt x="840" y="1726"/>
                    <a:pt x="835" y="1726"/>
                  </a:cubicBezTo>
                  <a:cubicBezTo>
                    <a:pt x="843" y="1722"/>
                    <a:pt x="850" y="1717"/>
                    <a:pt x="857" y="1713"/>
                  </a:cubicBezTo>
                  <a:cubicBezTo>
                    <a:pt x="858" y="1715"/>
                    <a:pt x="859" y="1718"/>
                    <a:pt x="859" y="1721"/>
                  </a:cubicBezTo>
                  <a:close/>
                  <a:moveTo>
                    <a:pt x="852" y="1671"/>
                  </a:moveTo>
                  <a:cubicBezTo>
                    <a:pt x="847" y="1665"/>
                    <a:pt x="841" y="1659"/>
                    <a:pt x="835" y="1652"/>
                  </a:cubicBezTo>
                  <a:cubicBezTo>
                    <a:pt x="840" y="1650"/>
                    <a:pt x="845" y="1648"/>
                    <a:pt x="851" y="1646"/>
                  </a:cubicBezTo>
                  <a:cubicBezTo>
                    <a:pt x="851" y="1654"/>
                    <a:pt x="851" y="1663"/>
                    <a:pt x="852" y="1671"/>
                  </a:cubicBezTo>
                  <a:close/>
                  <a:moveTo>
                    <a:pt x="824" y="1603"/>
                  </a:moveTo>
                  <a:cubicBezTo>
                    <a:pt x="832" y="1598"/>
                    <a:pt x="840" y="1593"/>
                    <a:pt x="848" y="1588"/>
                  </a:cubicBezTo>
                  <a:cubicBezTo>
                    <a:pt x="849" y="1602"/>
                    <a:pt x="849" y="1616"/>
                    <a:pt x="850" y="1631"/>
                  </a:cubicBezTo>
                  <a:cubicBezTo>
                    <a:pt x="843" y="1635"/>
                    <a:pt x="835" y="1640"/>
                    <a:pt x="828" y="1645"/>
                  </a:cubicBezTo>
                  <a:cubicBezTo>
                    <a:pt x="824" y="1641"/>
                    <a:pt x="821" y="1638"/>
                    <a:pt x="818" y="1634"/>
                  </a:cubicBezTo>
                  <a:cubicBezTo>
                    <a:pt x="820" y="1624"/>
                    <a:pt x="822" y="1613"/>
                    <a:pt x="824" y="1603"/>
                  </a:cubicBezTo>
                  <a:close/>
                  <a:moveTo>
                    <a:pt x="824" y="1657"/>
                  </a:moveTo>
                  <a:cubicBezTo>
                    <a:pt x="820" y="1662"/>
                    <a:pt x="816" y="1667"/>
                    <a:pt x="812" y="1672"/>
                  </a:cubicBezTo>
                  <a:cubicBezTo>
                    <a:pt x="812" y="1668"/>
                    <a:pt x="813" y="1665"/>
                    <a:pt x="813" y="1661"/>
                  </a:cubicBezTo>
                  <a:cubicBezTo>
                    <a:pt x="817" y="1660"/>
                    <a:pt x="821" y="1658"/>
                    <a:pt x="824" y="1657"/>
                  </a:cubicBezTo>
                  <a:close/>
                  <a:moveTo>
                    <a:pt x="813" y="1611"/>
                  </a:moveTo>
                  <a:cubicBezTo>
                    <a:pt x="811" y="1615"/>
                    <a:pt x="809" y="1619"/>
                    <a:pt x="807" y="1624"/>
                  </a:cubicBezTo>
                  <a:cubicBezTo>
                    <a:pt x="805" y="1622"/>
                    <a:pt x="803" y="1620"/>
                    <a:pt x="801" y="1618"/>
                  </a:cubicBezTo>
                  <a:cubicBezTo>
                    <a:pt x="805" y="1616"/>
                    <a:pt x="809" y="1613"/>
                    <a:pt x="813" y="1611"/>
                  </a:cubicBezTo>
                  <a:close/>
                  <a:moveTo>
                    <a:pt x="793" y="1624"/>
                  </a:moveTo>
                  <a:cubicBezTo>
                    <a:pt x="796" y="1627"/>
                    <a:pt x="800" y="1630"/>
                    <a:pt x="803" y="1633"/>
                  </a:cubicBezTo>
                  <a:cubicBezTo>
                    <a:pt x="800" y="1641"/>
                    <a:pt x="797" y="1649"/>
                    <a:pt x="795" y="1657"/>
                  </a:cubicBezTo>
                  <a:cubicBezTo>
                    <a:pt x="786" y="1660"/>
                    <a:pt x="776" y="1663"/>
                    <a:pt x="767" y="1666"/>
                  </a:cubicBezTo>
                  <a:cubicBezTo>
                    <a:pt x="767" y="1666"/>
                    <a:pt x="767" y="1666"/>
                    <a:pt x="767" y="1666"/>
                  </a:cubicBezTo>
                  <a:cubicBezTo>
                    <a:pt x="768" y="1665"/>
                    <a:pt x="767" y="1664"/>
                    <a:pt x="766" y="1664"/>
                  </a:cubicBezTo>
                  <a:cubicBezTo>
                    <a:pt x="764" y="1665"/>
                    <a:pt x="763" y="1666"/>
                    <a:pt x="761" y="1668"/>
                  </a:cubicBezTo>
                  <a:cubicBezTo>
                    <a:pt x="759" y="1668"/>
                    <a:pt x="757" y="1669"/>
                    <a:pt x="754" y="1670"/>
                  </a:cubicBezTo>
                  <a:cubicBezTo>
                    <a:pt x="755" y="1667"/>
                    <a:pt x="753" y="1664"/>
                    <a:pt x="750" y="1666"/>
                  </a:cubicBezTo>
                  <a:cubicBezTo>
                    <a:pt x="746" y="1669"/>
                    <a:pt x="741" y="1672"/>
                    <a:pt x="736" y="1675"/>
                  </a:cubicBezTo>
                  <a:cubicBezTo>
                    <a:pt x="738" y="1669"/>
                    <a:pt x="739" y="1663"/>
                    <a:pt x="741" y="1657"/>
                  </a:cubicBezTo>
                  <a:cubicBezTo>
                    <a:pt x="758" y="1646"/>
                    <a:pt x="775" y="1635"/>
                    <a:pt x="793" y="1624"/>
                  </a:cubicBezTo>
                  <a:close/>
                  <a:moveTo>
                    <a:pt x="523" y="1639"/>
                  </a:moveTo>
                  <a:cubicBezTo>
                    <a:pt x="533" y="1631"/>
                    <a:pt x="543" y="1623"/>
                    <a:pt x="552" y="1614"/>
                  </a:cubicBezTo>
                  <a:cubicBezTo>
                    <a:pt x="556" y="1615"/>
                    <a:pt x="560" y="1616"/>
                    <a:pt x="564" y="1617"/>
                  </a:cubicBezTo>
                  <a:cubicBezTo>
                    <a:pt x="559" y="1623"/>
                    <a:pt x="554" y="1629"/>
                    <a:pt x="549" y="1636"/>
                  </a:cubicBezTo>
                  <a:cubicBezTo>
                    <a:pt x="543" y="1638"/>
                    <a:pt x="538" y="1639"/>
                    <a:pt x="533" y="1641"/>
                  </a:cubicBezTo>
                  <a:cubicBezTo>
                    <a:pt x="530" y="1640"/>
                    <a:pt x="527" y="1640"/>
                    <a:pt x="523" y="1639"/>
                  </a:cubicBezTo>
                  <a:close/>
                  <a:moveTo>
                    <a:pt x="532" y="1691"/>
                  </a:moveTo>
                  <a:cubicBezTo>
                    <a:pt x="530" y="1693"/>
                    <a:pt x="528" y="1696"/>
                    <a:pt x="526" y="1698"/>
                  </a:cubicBezTo>
                  <a:cubicBezTo>
                    <a:pt x="523" y="1700"/>
                    <a:pt x="519" y="1701"/>
                    <a:pt x="516" y="1703"/>
                  </a:cubicBezTo>
                  <a:cubicBezTo>
                    <a:pt x="516" y="1703"/>
                    <a:pt x="516" y="1703"/>
                    <a:pt x="516" y="1703"/>
                  </a:cubicBezTo>
                  <a:cubicBezTo>
                    <a:pt x="520" y="1699"/>
                    <a:pt x="524" y="1694"/>
                    <a:pt x="527" y="1690"/>
                  </a:cubicBezTo>
                  <a:cubicBezTo>
                    <a:pt x="529" y="1690"/>
                    <a:pt x="531" y="1691"/>
                    <a:pt x="532" y="1691"/>
                  </a:cubicBezTo>
                  <a:close/>
                  <a:moveTo>
                    <a:pt x="538" y="1599"/>
                  </a:moveTo>
                  <a:cubicBezTo>
                    <a:pt x="546" y="1596"/>
                    <a:pt x="554" y="1593"/>
                    <a:pt x="561" y="1590"/>
                  </a:cubicBezTo>
                  <a:cubicBezTo>
                    <a:pt x="557" y="1594"/>
                    <a:pt x="552" y="1598"/>
                    <a:pt x="548" y="1602"/>
                  </a:cubicBezTo>
                  <a:cubicBezTo>
                    <a:pt x="544" y="1601"/>
                    <a:pt x="541" y="1600"/>
                    <a:pt x="538" y="1599"/>
                  </a:cubicBezTo>
                  <a:close/>
                  <a:moveTo>
                    <a:pt x="553" y="1656"/>
                  </a:moveTo>
                  <a:cubicBezTo>
                    <a:pt x="554" y="1655"/>
                    <a:pt x="554" y="1655"/>
                    <a:pt x="555" y="1654"/>
                  </a:cubicBezTo>
                  <a:cubicBezTo>
                    <a:pt x="558" y="1655"/>
                    <a:pt x="561" y="1655"/>
                    <a:pt x="564" y="1656"/>
                  </a:cubicBezTo>
                  <a:cubicBezTo>
                    <a:pt x="557" y="1664"/>
                    <a:pt x="549" y="1673"/>
                    <a:pt x="542" y="1681"/>
                  </a:cubicBezTo>
                  <a:cubicBezTo>
                    <a:pt x="540" y="1680"/>
                    <a:pt x="538" y="1680"/>
                    <a:pt x="536" y="1679"/>
                  </a:cubicBezTo>
                  <a:cubicBezTo>
                    <a:pt x="542" y="1672"/>
                    <a:pt x="547" y="1664"/>
                    <a:pt x="553" y="1656"/>
                  </a:cubicBezTo>
                  <a:close/>
                  <a:moveTo>
                    <a:pt x="578" y="1658"/>
                  </a:moveTo>
                  <a:cubicBezTo>
                    <a:pt x="581" y="1659"/>
                    <a:pt x="583" y="1659"/>
                    <a:pt x="586" y="1660"/>
                  </a:cubicBezTo>
                  <a:cubicBezTo>
                    <a:pt x="580" y="1665"/>
                    <a:pt x="574" y="1671"/>
                    <a:pt x="568" y="1676"/>
                  </a:cubicBezTo>
                  <a:cubicBezTo>
                    <a:pt x="566" y="1677"/>
                    <a:pt x="564" y="1678"/>
                    <a:pt x="563" y="1679"/>
                  </a:cubicBezTo>
                  <a:cubicBezTo>
                    <a:pt x="562" y="1679"/>
                    <a:pt x="561" y="1679"/>
                    <a:pt x="560" y="1680"/>
                  </a:cubicBezTo>
                  <a:cubicBezTo>
                    <a:pt x="566" y="1673"/>
                    <a:pt x="572" y="1665"/>
                    <a:pt x="578" y="1658"/>
                  </a:cubicBezTo>
                  <a:close/>
                  <a:moveTo>
                    <a:pt x="571" y="1609"/>
                  </a:moveTo>
                  <a:cubicBezTo>
                    <a:pt x="567" y="1608"/>
                    <a:pt x="564" y="1607"/>
                    <a:pt x="561" y="1606"/>
                  </a:cubicBezTo>
                  <a:cubicBezTo>
                    <a:pt x="569" y="1597"/>
                    <a:pt x="578" y="1589"/>
                    <a:pt x="586" y="1581"/>
                  </a:cubicBezTo>
                  <a:cubicBezTo>
                    <a:pt x="589" y="1579"/>
                    <a:pt x="593" y="1578"/>
                    <a:pt x="596" y="1577"/>
                  </a:cubicBezTo>
                  <a:cubicBezTo>
                    <a:pt x="596" y="1579"/>
                    <a:pt x="595" y="1581"/>
                    <a:pt x="595" y="1584"/>
                  </a:cubicBezTo>
                  <a:cubicBezTo>
                    <a:pt x="593" y="1586"/>
                    <a:pt x="590" y="1588"/>
                    <a:pt x="588" y="1591"/>
                  </a:cubicBezTo>
                  <a:cubicBezTo>
                    <a:pt x="582" y="1596"/>
                    <a:pt x="576" y="1602"/>
                    <a:pt x="571" y="1609"/>
                  </a:cubicBezTo>
                  <a:close/>
                  <a:moveTo>
                    <a:pt x="595" y="1559"/>
                  </a:moveTo>
                  <a:cubicBezTo>
                    <a:pt x="580" y="1563"/>
                    <a:pt x="565" y="1568"/>
                    <a:pt x="550" y="1573"/>
                  </a:cubicBezTo>
                  <a:cubicBezTo>
                    <a:pt x="566" y="1565"/>
                    <a:pt x="581" y="1557"/>
                    <a:pt x="597" y="1550"/>
                  </a:cubicBezTo>
                  <a:cubicBezTo>
                    <a:pt x="597" y="1552"/>
                    <a:pt x="597" y="1555"/>
                    <a:pt x="597" y="1557"/>
                  </a:cubicBezTo>
                  <a:cubicBezTo>
                    <a:pt x="596" y="1558"/>
                    <a:pt x="596" y="1558"/>
                    <a:pt x="595" y="1559"/>
                  </a:cubicBezTo>
                  <a:close/>
                  <a:moveTo>
                    <a:pt x="273" y="1244"/>
                  </a:moveTo>
                  <a:cubicBezTo>
                    <a:pt x="273" y="1246"/>
                    <a:pt x="274" y="1248"/>
                    <a:pt x="275" y="1250"/>
                  </a:cubicBezTo>
                  <a:cubicBezTo>
                    <a:pt x="265" y="1255"/>
                    <a:pt x="256" y="1260"/>
                    <a:pt x="247" y="1264"/>
                  </a:cubicBezTo>
                  <a:cubicBezTo>
                    <a:pt x="246" y="1262"/>
                    <a:pt x="246" y="1261"/>
                    <a:pt x="246" y="1259"/>
                  </a:cubicBezTo>
                  <a:cubicBezTo>
                    <a:pt x="250" y="1257"/>
                    <a:pt x="253" y="1256"/>
                    <a:pt x="257" y="1253"/>
                  </a:cubicBezTo>
                  <a:cubicBezTo>
                    <a:pt x="262" y="1250"/>
                    <a:pt x="268" y="1247"/>
                    <a:pt x="273" y="1244"/>
                  </a:cubicBezTo>
                  <a:close/>
                  <a:moveTo>
                    <a:pt x="267" y="1188"/>
                  </a:moveTo>
                  <a:cubicBezTo>
                    <a:pt x="264" y="1180"/>
                    <a:pt x="260" y="1171"/>
                    <a:pt x="257" y="1163"/>
                  </a:cubicBezTo>
                  <a:cubicBezTo>
                    <a:pt x="268" y="1156"/>
                    <a:pt x="278" y="1150"/>
                    <a:pt x="289" y="1144"/>
                  </a:cubicBezTo>
                  <a:cubicBezTo>
                    <a:pt x="291" y="1154"/>
                    <a:pt x="292" y="1163"/>
                    <a:pt x="294" y="1173"/>
                  </a:cubicBezTo>
                  <a:cubicBezTo>
                    <a:pt x="285" y="1178"/>
                    <a:pt x="276" y="1183"/>
                    <a:pt x="267" y="1188"/>
                  </a:cubicBezTo>
                  <a:close/>
                  <a:moveTo>
                    <a:pt x="289" y="1300"/>
                  </a:moveTo>
                  <a:cubicBezTo>
                    <a:pt x="291" y="1307"/>
                    <a:pt x="293" y="1315"/>
                    <a:pt x="295" y="1322"/>
                  </a:cubicBezTo>
                  <a:cubicBezTo>
                    <a:pt x="294" y="1325"/>
                    <a:pt x="292" y="1328"/>
                    <a:pt x="291" y="1331"/>
                  </a:cubicBezTo>
                  <a:cubicBezTo>
                    <a:pt x="283" y="1324"/>
                    <a:pt x="275" y="1317"/>
                    <a:pt x="266" y="1311"/>
                  </a:cubicBezTo>
                  <a:cubicBezTo>
                    <a:pt x="274" y="1307"/>
                    <a:pt x="282" y="1303"/>
                    <a:pt x="289" y="1300"/>
                  </a:cubicBezTo>
                  <a:close/>
                  <a:moveTo>
                    <a:pt x="288" y="1243"/>
                  </a:moveTo>
                  <a:cubicBezTo>
                    <a:pt x="287" y="1241"/>
                    <a:pt x="286" y="1238"/>
                    <a:pt x="285" y="1236"/>
                  </a:cubicBezTo>
                  <a:cubicBezTo>
                    <a:pt x="291" y="1232"/>
                    <a:pt x="297" y="1229"/>
                    <a:pt x="303" y="1225"/>
                  </a:cubicBezTo>
                  <a:cubicBezTo>
                    <a:pt x="304" y="1228"/>
                    <a:pt x="304" y="1231"/>
                    <a:pt x="305" y="1234"/>
                  </a:cubicBezTo>
                  <a:cubicBezTo>
                    <a:pt x="299" y="1237"/>
                    <a:pt x="293" y="1240"/>
                    <a:pt x="288" y="1243"/>
                  </a:cubicBezTo>
                  <a:close/>
                  <a:moveTo>
                    <a:pt x="299" y="1171"/>
                  </a:moveTo>
                  <a:cubicBezTo>
                    <a:pt x="297" y="1161"/>
                    <a:pt x="295" y="1152"/>
                    <a:pt x="292" y="1142"/>
                  </a:cubicBezTo>
                  <a:cubicBezTo>
                    <a:pt x="296" y="1140"/>
                    <a:pt x="300" y="1138"/>
                    <a:pt x="305" y="1136"/>
                  </a:cubicBezTo>
                  <a:cubicBezTo>
                    <a:pt x="307" y="1146"/>
                    <a:pt x="310" y="1155"/>
                    <a:pt x="313" y="1165"/>
                  </a:cubicBezTo>
                  <a:cubicBezTo>
                    <a:pt x="308" y="1167"/>
                    <a:pt x="304" y="1169"/>
                    <a:pt x="299" y="1171"/>
                  </a:cubicBezTo>
                  <a:close/>
                  <a:moveTo>
                    <a:pt x="305" y="1077"/>
                  </a:moveTo>
                  <a:cubicBezTo>
                    <a:pt x="302" y="1079"/>
                    <a:pt x="298" y="1080"/>
                    <a:pt x="295" y="1081"/>
                  </a:cubicBezTo>
                  <a:cubicBezTo>
                    <a:pt x="291" y="1072"/>
                    <a:pt x="288" y="1062"/>
                    <a:pt x="284" y="1053"/>
                  </a:cubicBezTo>
                  <a:cubicBezTo>
                    <a:pt x="296" y="1057"/>
                    <a:pt x="307" y="1062"/>
                    <a:pt x="318" y="1066"/>
                  </a:cubicBezTo>
                  <a:cubicBezTo>
                    <a:pt x="319" y="1069"/>
                    <a:pt x="319" y="1071"/>
                    <a:pt x="319" y="1074"/>
                  </a:cubicBezTo>
                  <a:cubicBezTo>
                    <a:pt x="315" y="1075"/>
                    <a:pt x="310" y="1076"/>
                    <a:pt x="305" y="1077"/>
                  </a:cubicBezTo>
                  <a:close/>
                  <a:moveTo>
                    <a:pt x="283" y="1033"/>
                  </a:moveTo>
                  <a:cubicBezTo>
                    <a:pt x="281" y="1032"/>
                    <a:pt x="279" y="1031"/>
                    <a:pt x="277" y="1031"/>
                  </a:cubicBezTo>
                  <a:cubicBezTo>
                    <a:pt x="289" y="1029"/>
                    <a:pt x="302" y="1028"/>
                    <a:pt x="314" y="1027"/>
                  </a:cubicBezTo>
                  <a:cubicBezTo>
                    <a:pt x="315" y="1034"/>
                    <a:pt x="316" y="1040"/>
                    <a:pt x="316" y="1047"/>
                  </a:cubicBezTo>
                  <a:cubicBezTo>
                    <a:pt x="305" y="1042"/>
                    <a:pt x="294" y="1037"/>
                    <a:pt x="283" y="1033"/>
                  </a:cubicBezTo>
                  <a:close/>
                  <a:moveTo>
                    <a:pt x="317" y="1027"/>
                  </a:moveTo>
                  <a:cubicBezTo>
                    <a:pt x="348" y="1026"/>
                    <a:pt x="378" y="1026"/>
                    <a:pt x="408" y="1023"/>
                  </a:cubicBezTo>
                  <a:cubicBezTo>
                    <a:pt x="391" y="1035"/>
                    <a:pt x="375" y="1049"/>
                    <a:pt x="363" y="1062"/>
                  </a:cubicBezTo>
                  <a:cubicBezTo>
                    <a:pt x="349" y="1059"/>
                    <a:pt x="334" y="1054"/>
                    <a:pt x="320" y="1048"/>
                  </a:cubicBezTo>
                  <a:cubicBezTo>
                    <a:pt x="319" y="1041"/>
                    <a:pt x="318" y="1034"/>
                    <a:pt x="317" y="1027"/>
                  </a:cubicBezTo>
                  <a:close/>
                  <a:moveTo>
                    <a:pt x="426" y="1059"/>
                  </a:moveTo>
                  <a:cubicBezTo>
                    <a:pt x="414" y="1062"/>
                    <a:pt x="402" y="1064"/>
                    <a:pt x="390" y="1065"/>
                  </a:cubicBezTo>
                  <a:cubicBezTo>
                    <a:pt x="401" y="1058"/>
                    <a:pt x="410" y="1050"/>
                    <a:pt x="420" y="1042"/>
                  </a:cubicBezTo>
                  <a:cubicBezTo>
                    <a:pt x="422" y="1047"/>
                    <a:pt x="424" y="1053"/>
                    <a:pt x="426" y="1059"/>
                  </a:cubicBezTo>
                  <a:close/>
                  <a:moveTo>
                    <a:pt x="423" y="1040"/>
                  </a:moveTo>
                  <a:cubicBezTo>
                    <a:pt x="433" y="1031"/>
                    <a:pt x="444" y="1024"/>
                    <a:pt x="456" y="1020"/>
                  </a:cubicBezTo>
                  <a:cubicBezTo>
                    <a:pt x="457" y="1019"/>
                    <a:pt x="458" y="1019"/>
                    <a:pt x="459" y="1019"/>
                  </a:cubicBezTo>
                  <a:cubicBezTo>
                    <a:pt x="455" y="1026"/>
                    <a:pt x="452" y="1032"/>
                    <a:pt x="449" y="1039"/>
                  </a:cubicBezTo>
                  <a:cubicBezTo>
                    <a:pt x="446" y="1044"/>
                    <a:pt x="443" y="1049"/>
                    <a:pt x="441" y="1054"/>
                  </a:cubicBezTo>
                  <a:cubicBezTo>
                    <a:pt x="437" y="1055"/>
                    <a:pt x="433" y="1057"/>
                    <a:pt x="429" y="1058"/>
                  </a:cubicBezTo>
                  <a:cubicBezTo>
                    <a:pt x="427" y="1052"/>
                    <a:pt x="425" y="1046"/>
                    <a:pt x="423" y="1040"/>
                  </a:cubicBezTo>
                  <a:close/>
                  <a:moveTo>
                    <a:pt x="427" y="1074"/>
                  </a:moveTo>
                  <a:cubicBezTo>
                    <a:pt x="425" y="1076"/>
                    <a:pt x="423" y="1078"/>
                    <a:pt x="421" y="1080"/>
                  </a:cubicBezTo>
                  <a:cubicBezTo>
                    <a:pt x="421" y="1080"/>
                    <a:pt x="420" y="1080"/>
                    <a:pt x="420" y="1080"/>
                  </a:cubicBezTo>
                  <a:cubicBezTo>
                    <a:pt x="416" y="1079"/>
                    <a:pt x="412" y="1079"/>
                    <a:pt x="407" y="1078"/>
                  </a:cubicBezTo>
                  <a:cubicBezTo>
                    <a:pt x="414" y="1077"/>
                    <a:pt x="420" y="1076"/>
                    <a:pt x="427" y="1074"/>
                  </a:cubicBezTo>
                  <a:close/>
                  <a:moveTo>
                    <a:pt x="420" y="1121"/>
                  </a:moveTo>
                  <a:cubicBezTo>
                    <a:pt x="423" y="1121"/>
                    <a:pt x="426" y="1122"/>
                    <a:pt x="429" y="1122"/>
                  </a:cubicBezTo>
                  <a:cubicBezTo>
                    <a:pt x="424" y="1136"/>
                    <a:pt x="419" y="1150"/>
                    <a:pt x="415" y="1164"/>
                  </a:cubicBezTo>
                  <a:cubicBezTo>
                    <a:pt x="412" y="1164"/>
                    <a:pt x="409" y="1163"/>
                    <a:pt x="407" y="1162"/>
                  </a:cubicBezTo>
                  <a:cubicBezTo>
                    <a:pt x="408" y="1158"/>
                    <a:pt x="410" y="1153"/>
                    <a:pt x="412" y="1149"/>
                  </a:cubicBezTo>
                  <a:cubicBezTo>
                    <a:pt x="414" y="1146"/>
                    <a:pt x="409" y="1144"/>
                    <a:pt x="408" y="1147"/>
                  </a:cubicBezTo>
                  <a:cubicBezTo>
                    <a:pt x="406" y="1152"/>
                    <a:pt x="404" y="1157"/>
                    <a:pt x="402" y="1161"/>
                  </a:cubicBezTo>
                  <a:cubicBezTo>
                    <a:pt x="386" y="1158"/>
                    <a:pt x="371" y="1157"/>
                    <a:pt x="357" y="1157"/>
                  </a:cubicBezTo>
                  <a:cubicBezTo>
                    <a:pt x="374" y="1141"/>
                    <a:pt x="398" y="1133"/>
                    <a:pt x="420" y="1121"/>
                  </a:cubicBezTo>
                  <a:close/>
                  <a:moveTo>
                    <a:pt x="400" y="1243"/>
                  </a:moveTo>
                  <a:cubicBezTo>
                    <a:pt x="402" y="1242"/>
                    <a:pt x="404" y="1242"/>
                    <a:pt x="405" y="1241"/>
                  </a:cubicBezTo>
                  <a:cubicBezTo>
                    <a:pt x="407" y="1249"/>
                    <a:pt x="408" y="1257"/>
                    <a:pt x="409" y="1265"/>
                  </a:cubicBezTo>
                  <a:cubicBezTo>
                    <a:pt x="402" y="1272"/>
                    <a:pt x="396" y="1279"/>
                    <a:pt x="390" y="1285"/>
                  </a:cubicBezTo>
                  <a:cubicBezTo>
                    <a:pt x="393" y="1271"/>
                    <a:pt x="396" y="1257"/>
                    <a:pt x="400" y="1243"/>
                  </a:cubicBezTo>
                  <a:close/>
                  <a:moveTo>
                    <a:pt x="410" y="1273"/>
                  </a:moveTo>
                  <a:cubicBezTo>
                    <a:pt x="411" y="1283"/>
                    <a:pt x="412" y="1293"/>
                    <a:pt x="413" y="1303"/>
                  </a:cubicBezTo>
                  <a:cubicBezTo>
                    <a:pt x="403" y="1307"/>
                    <a:pt x="393" y="1312"/>
                    <a:pt x="382" y="1316"/>
                  </a:cubicBezTo>
                  <a:cubicBezTo>
                    <a:pt x="384" y="1310"/>
                    <a:pt x="385" y="1305"/>
                    <a:pt x="386" y="1299"/>
                  </a:cubicBezTo>
                  <a:cubicBezTo>
                    <a:pt x="394" y="1290"/>
                    <a:pt x="402" y="1282"/>
                    <a:pt x="410" y="1273"/>
                  </a:cubicBezTo>
                  <a:close/>
                  <a:moveTo>
                    <a:pt x="410" y="1239"/>
                  </a:moveTo>
                  <a:cubicBezTo>
                    <a:pt x="413" y="1238"/>
                    <a:pt x="415" y="1237"/>
                    <a:pt x="418" y="1236"/>
                  </a:cubicBezTo>
                  <a:cubicBezTo>
                    <a:pt x="426" y="1233"/>
                    <a:pt x="434" y="1230"/>
                    <a:pt x="442" y="1229"/>
                  </a:cubicBezTo>
                  <a:cubicBezTo>
                    <a:pt x="433" y="1239"/>
                    <a:pt x="423" y="1250"/>
                    <a:pt x="414" y="1260"/>
                  </a:cubicBezTo>
                  <a:cubicBezTo>
                    <a:pt x="412" y="1253"/>
                    <a:pt x="411" y="1246"/>
                    <a:pt x="410" y="1239"/>
                  </a:cubicBezTo>
                  <a:close/>
                  <a:moveTo>
                    <a:pt x="421" y="1166"/>
                  </a:moveTo>
                  <a:cubicBezTo>
                    <a:pt x="426" y="1151"/>
                    <a:pt x="430" y="1137"/>
                    <a:pt x="434" y="1122"/>
                  </a:cubicBezTo>
                  <a:cubicBezTo>
                    <a:pt x="436" y="1122"/>
                    <a:pt x="438" y="1122"/>
                    <a:pt x="440" y="1122"/>
                  </a:cubicBezTo>
                  <a:cubicBezTo>
                    <a:pt x="442" y="1139"/>
                    <a:pt x="445" y="1156"/>
                    <a:pt x="446" y="1174"/>
                  </a:cubicBezTo>
                  <a:cubicBezTo>
                    <a:pt x="438" y="1171"/>
                    <a:pt x="430" y="1168"/>
                    <a:pt x="421" y="1166"/>
                  </a:cubicBezTo>
                  <a:close/>
                  <a:moveTo>
                    <a:pt x="446" y="1123"/>
                  </a:moveTo>
                  <a:cubicBezTo>
                    <a:pt x="447" y="1123"/>
                    <a:pt x="447" y="1123"/>
                    <a:pt x="448" y="1123"/>
                  </a:cubicBezTo>
                  <a:cubicBezTo>
                    <a:pt x="453" y="1141"/>
                    <a:pt x="456" y="1159"/>
                    <a:pt x="457" y="1177"/>
                  </a:cubicBezTo>
                  <a:cubicBezTo>
                    <a:pt x="456" y="1177"/>
                    <a:pt x="455" y="1177"/>
                    <a:pt x="454" y="1177"/>
                  </a:cubicBezTo>
                  <a:cubicBezTo>
                    <a:pt x="452" y="1158"/>
                    <a:pt x="449" y="1140"/>
                    <a:pt x="446" y="1123"/>
                  </a:cubicBezTo>
                  <a:close/>
                  <a:moveTo>
                    <a:pt x="458" y="1391"/>
                  </a:moveTo>
                  <a:cubicBezTo>
                    <a:pt x="458" y="1388"/>
                    <a:pt x="459" y="1384"/>
                    <a:pt x="459" y="1381"/>
                  </a:cubicBezTo>
                  <a:cubicBezTo>
                    <a:pt x="466" y="1376"/>
                    <a:pt x="473" y="1371"/>
                    <a:pt x="479" y="1366"/>
                  </a:cubicBezTo>
                  <a:cubicBezTo>
                    <a:pt x="477" y="1370"/>
                    <a:pt x="475" y="1375"/>
                    <a:pt x="473" y="1379"/>
                  </a:cubicBezTo>
                  <a:cubicBezTo>
                    <a:pt x="472" y="1380"/>
                    <a:pt x="471" y="1381"/>
                    <a:pt x="470" y="1382"/>
                  </a:cubicBezTo>
                  <a:cubicBezTo>
                    <a:pt x="471" y="1381"/>
                    <a:pt x="472" y="1380"/>
                    <a:pt x="473" y="1379"/>
                  </a:cubicBezTo>
                  <a:cubicBezTo>
                    <a:pt x="468" y="1390"/>
                    <a:pt x="462" y="1400"/>
                    <a:pt x="457" y="1411"/>
                  </a:cubicBezTo>
                  <a:cubicBezTo>
                    <a:pt x="457" y="1404"/>
                    <a:pt x="458" y="1398"/>
                    <a:pt x="458" y="1392"/>
                  </a:cubicBezTo>
                  <a:cubicBezTo>
                    <a:pt x="461" y="1389"/>
                    <a:pt x="463" y="1387"/>
                    <a:pt x="466" y="1385"/>
                  </a:cubicBezTo>
                  <a:cubicBezTo>
                    <a:pt x="463" y="1387"/>
                    <a:pt x="461" y="1389"/>
                    <a:pt x="458" y="1391"/>
                  </a:cubicBezTo>
                  <a:close/>
                  <a:moveTo>
                    <a:pt x="526" y="1268"/>
                  </a:moveTo>
                  <a:cubicBezTo>
                    <a:pt x="525" y="1271"/>
                    <a:pt x="523" y="1274"/>
                    <a:pt x="522" y="1277"/>
                  </a:cubicBezTo>
                  <a:cubicBezTo>
                    <a:pt x="520" y="1279"/>
                    <a:pt x="519" y="1281"/>
                    <a:pt x="517" y="1283"/>
                  </a:cubicBezTo>
                  <a:cubicBezTo>
                    <a:pt x="518" y="1278"/>
                    <a:pt x="518" y="1274"/>
                    <a:pt x="519" y="1270"/>
                  </a:cubicBezTo>
                  <a:cubicBezTo>
                    <a:pt x="521" y="1269"/>
                    <a:pt x="524" y="1268"/>
                    <a:pt x="526" y="1268"/>
                  </a:cubicBezTo>
                  <a:close/>
                  <a:moveTo>
                    <a:pt x="519" y="1266"/>
                  </a:moveTo>
                  <a:cubicBezTo>
                    <a:pt x="520" y="1263"/>
                    <a:pt x="520" y="1260"/>
                    <a:pt x="521" y="1257"/>
                  </a:cubicBezTo>
                  <a:cubicBezTo>
                    <a:pt x="524" y="1258"/>
                    <a:pt x="527" y="1259"/>
                    <a:pt x="530" y="1260"/>
                  </a:cubicBezTo>
                  <a:cubicBezTo>
                    <a:pt x="529" y="1261"/>
                    <a:pt x="528" y="1263"/>
                    <a:pt x="528" y="1264"/>
                  </a:cubicBezTo>
                  <a:cubicBezTo>
                    <a:pt x="525" y="1265"/>
                    <a:pt x="522" y="1266"/>
                    <a:pt x="519" y="1266"/>
                  </a:cubicBezTo>
                  <a:close/>
                  <a:moveTo>
                    <a:pt x="529" y="1272"/>
                  </a:moveTo>
                  <a:cubicBezTo>
                    <a:pt x="530" y="1270"/>
                    <a:pt x="532" y="1268"/>
                    <a:pt x="534" y="1266"/>
                  </a:cubicBezTo>
                  <a:cubicBezTo>
                    <a:pt x="536" y="1265"/>
                    <a:pt x="539" y="1265"/>
                    <a:pt x="542" y="1264"/>
                  </a:cubicBezTo>
                  <a:cubicBezTo>
                    <a:pt x="551" y="1267"/>
                    <a:pt x="561" y="1270"/>
                    <a:pt x="570" y="1273"/>
                  </a:cubicBezTo>
                  <a:cubicBezTo>
                    <a:pt x="555" y="1288"/>
                    <a:pt x="541" y="1304"/>
                    <a:pt x="528" y="1322"/>
                  </a:cubicBezTo>
                  <a:cubicBezTo>
                    <a:pt x="521" y="1327"/>
                    <a:pt x="515" y="1332"/>
                    <a:pt x="509" y="1337"/>
                  </a:cubicBezTo>
                  <a:cubicBezTo>
                    <a:pt x="508" y="1336"/>
                    <a:pt x="508" y="1336"/>
                    <a:pt x="507" y="1335"/>
                  </a:cubicBezTo>
                  <a:cubicBezTo>
                    <a:pt x="509" y="1327"/>
                    <a:pt x="511" y="1319"/>
                    <a:pt x="512" y="1311"/>
                  </a:cubicBezTo>
                  <a:cubicBezTo>
                    <a:pt x="518" y="1298"/>
                    <a:pt x="523" y="1285"/>
                    <a:pt x="529" y="1272"/>
                  </a:cubicBezTo>
                  <a:close/>
                  <a:moveTo>
                    <a:pt x="709" y="1396"/>
                  </a:moveTo>
                  <a:cubicBezTo>
                    <a:pt x="708" y="1400"/>
                    <a:pt x="706" y="1404"/>
                    <a:pt x="704" y="1408"/>
                  </a:cubicBezTo>
                  <a:cubicBezTo>
                    <a:pt x="695" y="1413"/>
                    <a:pt x="686" y="1417"/>
                    <a:pt x="677" y="1422"/>
                  </a:cubicBezTo>
                  <a:cubicBezTo>
                    <a:pt x="678" y="1422"/>
                    <a:pt x="679" y="1421"/>
                    <a:pt x="680" y="1420"/>
                  </a:cubicBezTo>
                  <a:cubicBezTo>
                    <a:pt x="679" y="1421"/>
                    <a:pt x="678" y="1422"/>
                    <a:pt x="677" y="1422"/>
                  </a:cubicBezTo>
                  <a:cubicBezTo>
                    <a:pt x="670" y="1426"/>
                    <a:pt x="663" y="1431"/>
                    <a:pt x="656" y="1435"/>
                  </a:cubicBezTo>
                  <a:cubicBezTo>
                    <a:pt x="656" y="1431"/>
                    <a:pt x="656" y="1427"/>
                    <a:pt x="656" y="1423"/>
                  </a:cubicBezTo>
                  <a:cubicBezTo>
                    <a:pt x="676" y="1406"/>
                    <a:pt x="697" y="1389"/>
                    <a:pt x="717" y="1373"/>
                  </a:cubicBezTo>
                  <a:cubicBezTo>
                    <a:pt x="715" y="1380"/>
                    <a:pt x="713" y="1387"/>
                    <a:pt x="710" y="1394"/>
                  </a:cubicBezTo>
                  <a:cubicBezTo>
                    <a:pt x="701" y="1403"/>
                    <a:pt x="691" y="1411"/>
                    <a:pt x="681" y="1419"/>
                  </a:cubicBezTo>
                  <a:cubicBezTo>
                    <a:pt x="691" y="1411"/>
                    <a:pt x="700" y="1404"/>
                    <a:pt x="709" y="1396"/>
                  </a:cubicBezTo>
                  <a:close/>
                  <a:moveTo>
                    <a:pt x="653" y="1510"/>
                  </a:moveTo>
                  <a:cubicBezTo>
                    <a:pt x="653" y="1507"/>
                    <a:pt x="653" y="1505"/>
                    <a:pt x="653" y="1503"/>
                  </a:cubicBezTo>
                  <a:cubicBezTo>
                    <a:pt x="656" y="1499"/>
                    <a:pt x="658" y="1495"/>
                    <a:pt x="660" y="1492"/>
                  </a:cubicBezTo>
                  <a:cubicBezTo>
                    <a:pt x="662" y="1493"/>
                    <a:pt x="665" y="1495"/>
                    <a:pt x="667" y="1496"/>
                  </a:cubicBezTo>
                  <a:cubicBezTo>
                    <a:pt x="670" y="1499"/>
                    <a:pt x="672" y="1494"/>
                    <a:pt x="670" y="1492"/>
                  </a:cubicBezTo>
                  <a:cubicBezTo>
                    <a:pt x="668" y="1490"/>
                    <a:pt x="666" y="1489"/>
                    <a:pt x="663" y="1487"/>
                  </a:cubicBezTo>
                  <a:cubicBezTo>
                    <a:pt x="667" y="1482"/>
                    <a:pt x="671" y="1476"/>
                    <a:pt x="674" y="1471"/>
                  </a:cubicBezTo>
                  <a:cubicBezTo>
                    <a:pt x="687" y="1462"/>
                    <a:pt x="700" y="1454"/>
                    <a:pt x="713" y="1445"/>
                  </a:cubicBezTo>
                  <a:cubicBezTo>
                    <a:pt x="703" y="1462"/>
                    <a:pt x="693" y="1480"/>
                    <a:pt x="682" y="1496"/>
                  </a:cubicBezTo>
                  <a:cubicBezTo>
                    <a:pt x="672" y="1501"/>
                    <a:pt x="662" y="1505"/>
                    <a:pt x="653" y="1510"/>
                  </a:cubicBezTo>
                  <a:close/>
                  <a:moveTo>
                    <a:pt x="671" y="1513"/>
                  </a:moveTo>
                  <a:cubicBezTo>
                    <a:pt x="670" y="1515"/>
                    <a:pt x="669" y="1516"/>
                    <a:pt x="668" y="1517"/>
                  </a:cubicBezTo>
                  <a:cubicBezTo>
                    <a:pt x="665" y="1520"/>
                    <a:pt x="661" y="1524"/>
                    <a:pt x="658" y="1528"/>
                  </a:cubicBezTo>
                  <a:cubicBezTo>
                    <a:pt x="657" y="1526"/>
                    <a:pt x="655" y="1524"/>
                    <a:pt x="654" y="1521"/>
                  </a:cubicBezTo>
                  <a:cubicBezTo>
                    <a:pt x="660" y="1519"/>
                    <a:pt x="665" y="1516"/>
                    <a:pt x="671" y="1513"/>
                  </a:cubicBezTo>
                  <a:close/>
                  <a:moveTo>
                    <a:pt x="655" y="1459"/>
                  </a:moveTo>
                  <a:cubicBezTo>
                    <a:pt x="655" y="1458"/>
                    <a:pt x="655" y="1457"/>
                    <a:pt x="655" y="1457"/>
                  </a:cubicBezTo>
                  <a:cubicBezTo>
                    <a:pt x="668" y="1447"/>
                    <a:pt x="681" y="1439"/>
                    <a:pt x="694" y="1430"/>
                  </a:cubicBezTo>
                  <a:cubicBezTo>
                    <a:pt x="693" y="1433"/>
                    <a:pt x="691" y="1436"/>
                    <a:pt x="689" y="1439"/>
                  </a:cubicBezTo>
                  <a:cubicBezTo>
                    <a:pt x="678" y="1446"/>
                    <a:pt x="667" y="1452"/>
                    <a:pt x="655" y="1459"/>
                  </a:cubicBezTo>
                  <a:close/>
                  <a:moveTo>
                    <a:pt x="656" y="1408"/>
                  </a:moveTo>
                  <a:cubicBezTo>
                    <a:pt x="656" y="1387"/>
                    <a:pt x="655" y="1366"/>
                    <a:pt x="654" y="1345"/>
                  </a:cubicBezTo>
                  <a:cubicBezTo>
                    <a:pt x="665" y="1334"/>
                    <a:pt x="675" y="1323"/>
                    <a:pt x="686" y="1312"/>
                  </a:cubicBezTo>
                  <a:cubicBezTo>
                    <a:pt x="708" y="1321"/>
                    <a:pt x="730" y="1331"/>
                    <a:pt x="749" y="1343"/>
                  </a:cubicBezTo>
                  <a:cubicBezTo>
                    <a:pt x="717" y="1363"/>
                    <a:pt x="686" y="1385"/>
                    <a:pt x="656" y="1408"/>
                  </a:cubicBezTo>
                  <a:close/>
                  <a:moveTo>
                    <a:pt x="655" y="1328"/>
                  </a:moveTo>
                  <a:cubicBezTo>
                    <a:pt x="659" y="1320"/>
                    <a:pt x="662" y="1312"/>
                    <a:pt x="665" y="1304"/>
                  </a:cubicBezTo>
                  <a:cubicBezTo>
                    <a:pt x="669" y="1305"/>
                    <a:pt x="673" y="1306"/>
                    <a:pt x="676" y="1308"/>
                  </a:cubicBezTo>
                  <a:cubicBezTo>
                    <a:pt x="669" y="1314"/>
                    <a:pt x="662" y="1321"/>
                    <a:pt x="655" y="1328"/>
                  </a:cubicBezTo>
                  <a:close/>
                  <a:moveTo>
                    <a:pt x="653" y="1323"/>
                  </a:moveTo>
                  <a:cubicBezTo>
                    <a:pt x="653" y="1319"/>
                    <a:pt x="653" y="1315"/>
                    <a:pt x="652" y="1311"/>
                  </a:cubicBezTo>
                  <a:cubicBezTo>
                    <a:pt x="655" y="1308"/>
                    <a:pt x="658" y="1305"/>
                    <a:pt x="661" y="1302"/>
                  </a:cubicBezTo>
                  <a:cubicBezTo>
                    <a:pt x="662" y="1302"/>
                    <a:pt x="662" y="1302"/>
                    <a:pt x="662" y="1303"/>
                  </a:cubicBezTo>
                  <a:cubicBezTo>
                    <a:pt x="659" y="1309"/>
                    <a:pt x="656" y="1316"/>
                    <a:pt x="653" y="1323"/>
                  </a:cubicBezTo>
                  <a:close/>
                  <a:moveTo>
                    <a:pt x="670" y="1564"/>
                  </a:moveTo>
                  <a:cubicBezTo>
                    <a:pt x="672" y="1568"/>
                    <a:pt x="674" y="1572"/>
                    <a:pt x="676" y="1576"/>
                  </a:cubicBezTo>
                  <a:cubicBezTo>
                    <a:pt x="667" y="1585"/>
                    <a:pt x="658" y="1594"/>
                    <a:pt x="649" y="1603"/>
                  </a:cubicBezTo>
                  <a:cubicBezTo>
                    <a:pt x="646" y="1603"/>
                    <a:pt x="644" y="1604"/>
                    <a:pt x="642" y="1605"/>
                  </a:cubicBezTo>
                  <a:cubicBezTo>
                    <a:pt x="644" y="1593"/>
                    <a:pt x="645" y="1580"/>
                    <a:pt x="647" y="1568"/>
                  </a:cubicBezTo>
                  <a:cubicBezTo>
                    <a:pt x="654" y="1566"/>
                    <a:pt x="662" y="1565"/>
                    <a:pt x="670" y="1564"/>
                  </a:cubicBezTo>
                  <a:close/>
                  <a:moveTo>
                    <a:pt x="740" y="1638"/>
                  </a:moveTo>
                  <a:cubicBezTo>
                    <a:pt x="740" y="1641"/>
                    <a:pt x="740" y="1643"/>
                    <a:pt x="739" y="1645"/>
                  </a:cubicBezTo>
                  <a:cubicBezTo>
                    <a:pt x="730" y="1650"/>
                    <a:pt x="722" y="1655"/>
                    <a:pt x="713" y="1660"/>
                  </a:cubicBezTo>
                  <a:cubicBezTo>
                    <a:pt x="713" y="1657"/>
                    <a:pt x="712" y="1655"/>
                    <a:pt x="711" y="1652"/>
                  </a:cubicBezTo>
                  <a:cubicBezTo>
                    <a:pt x="721" y="1647"/>
                    <a:pt x="731" y="1643"/>
                    <a:pt x="740" y="1638"/>
                  </a:cubicBezTo>
                  <a:close/>
                  <a:moveTo>
                    <a:pt x="716" y="1639"/>
                  </a:moveTo>
                  <a:cubicBezTo>
                    <a:pt x="725" y="1633"/>
                    <a:pt x="734" y="1628"/>
                    <a:pt x="743" y="1622"/>
                  </a:cubicBezTo>
                  <a:cubicBezTo>
                    <a:pt x="743" y="1624"/>
                    <a:pt x="743" y="1626"/>
                    <a:pt x="742" y="1627"/>
                  </a:cubicBezTo>
                  <a:cubicBezTo>
                    <a:pt x="734" y="1631"/>
                    <a:pt x="725" y="1635"/>
                    <a:pt x="716" y="1639"/>
                  </a:cubicBezTo>
                  <a:close/>
                  <a:moveTo>
                    <a:pt x="632" y="1498"/>
                  </a:moveTo>
                  <a:cubicBezTo>
                    <a:pt x="635" y="1501"/>
                    <a:pt x="637" y="1505"/>
                    <a:pt x="640" y="1509"/>
                  </a:cubicBezTo>
                  <a:cubicBezTo>
                    <a:pt x="640" y="1510"/>
                    <a:pt x="640" y="1510"/>
                    <a:pt x="640" y="1511"/>
                  </a:cubicBezTo>
                  <a:cubicBezTo>
                    <a:pt x="637" y="1513"/>
                    <a:pt x="635" y="1516"/>
                    <a:pt x="633" y="1519"/>
                  </a:cubicBezTo>
                  <a:cubicBezTo>
                    <a:pt x="626" y="1522"/>
                    <a:pt x="620" y="1525"/>
                    <a:pt x="613" y="1528"/>
                  </a:cubicBezTo>
                  <a:cubicBezTo>
                    <a:pt x="613" y="1522"/>
                    <a:pt x="613" y="1516"/>
                    <a:pt x="613" y="1510"/>
                  </a:cubicBezTo>
                  <a:cubicBezTo>
                    <a:pt x="619" y="1506"/>
                    <a:pt x="626" y="1502"/>
                    <a:pt x="632" y="1498"/>
                  </a:cubicBezTo>
                  <a:close/>
                  <a:moveTo>
                    <a:pt x="614" y="1460"/>
                  </a:moveTo>
                  <a:cubicBezTo>
                    <a:pt x="625" y="1451"/>
                    <a:pt x="635" y="1441"/>
                    <a:pt x="646" y="1432"/>
                  </a:cubicBezTo>
                  <a:cubicBezTo>
                    <a:pt x="646" y="1435"/>
                    <a:pt x="646" y="1438"/>
                    <a:pt x="646" y="1441"/>
                  </a:cubicBezTo>
                  <a:cubicBezTo>
                    <a:pt x="635" y="1447"/>
                    <a:pt x="625" y="1454"/>
                    <a:pt x="616" y="1461"/>
                  </a:cubicBezTo>
                  <a:cubicBezTo>
                    <a:pt x="615" y="1460"/>
                    <a:pt x="615" y="1460"/>
                    <a:pt x="614" y="1460"/>
                  </a:cubicBezTo>
                  <a:close/>
                  <a:moveTo>
                    <a:pt x="678" y="1917"/>
                  </a:moveTo>
                  <a:cubicBezTo>
                    <a:pt x="682" y="1917"/>
                    <a:pt x="687" y="1918"/>
                    <a:pt x="691" y="1919"/>
                  </a:cubicBezTo>
                  <a:cubicBezTo>
                    <a:pt x="697" y="1923"/>
                    <a:pt x="702" y="1927"/>
                    <a:pt x="708" y="1931"/>
                  </a:cubicBezTo>
                  <a:cubicBezTo>
                    <a:pt x="705" y="1936"/>
                    <a:pt x="703" y="1940"/>
                    <a:pt x="700" y="1944"/>
                  </a:cubicBezTo>
                  <a:cubicBezTo>
                    <a:pt x="691" y="1938"/>
                    <a:pt x="681" y="1933"/>
                    <a:pt x="671" y="1928"/>
                  </a:cubicBezTo>
                  <a:cubicBezTo>
                    <a:pt x="673" y="1924"/>
                    <a:pt x="676" y="1920"/>
                    <a:pt x="678" y="1917"/>
                  </a:cubicBezTo>
                  <a:close/>
                  <a:moveTo>
                    <a:pt x="646" y="1769"/>
                  </a:moveTo>
                  <a:cubicBezTo>
                    <a:pt x="649" y="1766"/>
                    <a:pt x="651" y="1764"/>
                    <a:pt x="654" y="1762"/>
                  </a:cubicBezTo>
                  <a:cubicBezTo>
                    <a:pt x="668" y="1764"/>
                    <a:pt x="682" y="1765"/>
                    <a:pt x="696" y="1767"/>
                  </a:cubicBezTo>
                  <a:cubicBezTo>
                    <a:pt x="696" y="1768"/>
                    <a:pt x="695" y="1769"/>
                    <a:pt x="695" y="1770"/>
                  </a:cubicBezTo>
                  <a:cubicBezTo>
                    <a:pt x="690" y="1773"/>
                    <a:pt x="685" y="1776"/>
                    <a:pt x="680" y="1779"/>
                  </a:cubicBezTo>
                  <a:cubicBezTo>
                    <a:pt x="669" y="1776"/>
                    <a:pt x="657" y="1772"/>
                    <a:pt x="646" y="1769"/>
                  </a:cubicBezTo>
                  <a:close/>
                  <a:moveTo>
                    <a:pt x="697" y="1907"/>
                  </a:moveTo>
                  <a:cubicBezTo>
                    <a:pt x="694" y="1905"/>
                    <a:pt x="690" y="1902"/>
                    <a:pt x="687" y="1900"/>
                  </a:cubicBezTo>
                  <a:cubicBezTo>
                    <a:pt x="688" y="1899"/>
                    <a:pt x="688" y="1898"/>
                    <a:pt x="689" y="1897"/>
                  </a:cubicBezTo>
                  <a:cubicBezTo>
                    <a:pt x="693" y="1898"/>
                    <a:pt x="698" y="1898"/>
                    <a:pt x="703" y="1898"/>
                  </a:cubicBezTo>
                  <a:cubicBezTo>
                    <a:pt x="704" y="1902"/>
                    <a:pt x="706" y="1906"/>
                    <a:pt x="707" y="1910"/>
                  </a:cubicBezTo>
                  <a:cubicBezTo>
                    <a:pt x="704" y="1909"/>
                    <a:pt x="700" y="1908"/>
                    <a:pt x="697" y="1907"/>
                  </a:cubicBezTo>
                  <a:close/>
                  <a:moveTo>
                    <a:pt x="701" y="1757"/>
                  </a:moveTo>
                  <a:cubicBezTo>
                    <a:pt x="690" y="1755"/>
                    <a:pt x="680" y="1753"/>
                    <a:pt x="670" y="1752"/>
                  </a:cubicBezTo>
                  <a:cubicBezTo>
                    <a:pt x="675" y="1749"/>
                    <a:pt x="680" y="1746"/>
                    <a:pt x="686" y="1744"/>
                  </a:cubicBezTo>
                  <a:cubicBezTo>
                    <a:pt x="692" y="1747"/>
                    <a:pt x="697" y="1749"/>
                    <a:pt x="703" y="1752"/>
                  </a:cubicBezTo>
                  <a:cubicBezTo>
                    <a:pt x="702" y="1753"/>
                    <a:pt x="702" y="1755"/>
                    <a:pt x="701" y="1757"/>
                  </a:cubicBezTo>
                  <a:close/>
                  <a:moveTo>
                    <a:pt x="663" y="1721"/>
                  </a:moveTo>
                  <a:cubicBezTo>
                    <a:pt x="658" y="1719"/>
                    <a:pt x="653" y="1717"/>
                    <a:pt x="648" y="1715"/>
                  </a:cubicBezTo>
                  <a:cubicBezTo>
                    <a:pt x="652" y="1713"/>
                    <a:pt x="656" y="1711"/>
                    <a:pt x="659" y="1709"/>
                  </a:cubicBezTo>
                  <a:cubicBezTo>
                    <a:pt x="672" y="1706"/>
                    <a:pt x="686" y="1702"/>
                    <a:pt x="699" y="1698"/>
                  </a:cubicBezTo>
                  <a:cubicBezTo>
                    <a:pt x="687" y="1706"/>
                    <a:pt x="675" y="1713"/>
                    <a:pt x="663" y="1721"/>
                  </a:cubicBezTo>
                  <a:close/>
                  <a:moveTo>
                    <a:pt x="653" y="1696"/>
                  </a:moveTo>
                  <a:cubicBezTo>
                    <a:pt x="645" y="1698"/>
                    <a:pt x="636" y="1699"/>
                    <a:pt x="628" y="1701"/>
                  </a:cubicBezTo>
                  <a:cubicBezTo>
                    <a:pt x="629" y="1700"/>
                    <a:pt x="629" y="1698"/>
                    <a:pt x="630" y="1697"/>
                  </a:cubicBezTo>
                  <a:cubicBezTo>
                    <a:pt x="632" y="1694"/>
                    <a:pt x="633" y="1692"/>
                    <a:pt x="635" y="1689"/>
                  </a:cubicBezTo>
                  <a:cubicBezTo>
                    <a:pt x="642" y="1684"/>
                    <a:pt x="649" y="1680"/>
                    <a:pt x="657" y="1675"/>
                  </a:cubicBezTo>
                  <a:cubicBezTo>
                    <a:pt x="657" y="1675"/>
                    <a:pt x="657" y="1675"/>
                    <a:pt x="657" y="1675"/>
                  </a:cubicBezTo>
                  <a:cubicBezTo>
                    <a:pt x="664" y="1677"/>
                    <a:pt x="671" y="1679"/>
                    <a:pt x="678" y="1681"/>
                  </a:cubicBezTo>
                  <a:cubicBezTo>
                    <a:pt x="670" y="1686"/>
                    <a:pt x="662" y="1691"/>
                    <a:pt x="653" y="1696"/>
                  </a:cubicBezTo>
                  <a:close/>
                  <a:moveTo>
                    <a:pt x="650" y="1627"/>
                  </a:moveTo>
                  <a:cubicBezTo>
                    <a:pt x="649" y="1629"/>
                    <a:pt x="648" y="1630"/>
                    <a:pt x="646" y="1632"/>
                  </a:cubicBezTo>
                  <a:cubicBezTo>
                    <a:pt x="645" y="1632"/>
                    <a:pt x="645" y="1633"/>
                    <a:pt x="644" y="1633"/>
                  </a:cubicBezTo>
                  <a:cubicBezTo>
                    <a:pt x="642" y="1633"/>
                    <a:pt x="640" y="1632"/>
                    <a:pt x="638" y="1631"/>
                  </a:cubicBezTo>
                  <a:cubicBezTo>
                    <a:pt x="638" y="1630"/>
                    <a:pt x="638" y="1629"/>
                    <a:pt x="638" y="1628"/>
                  </a:cubicBezTo>
                  <a:cubicBezTo>
                    <a:pt x="642" y="1625"/>
                    <a:pt x="646" y="1621"/>
                    <a:pt x="650" y="1617"/>
                  </a:cubicBezTo>
                  <a:cubicBezTo>
                    <a:pt x="652" y="1616"/>
                    <a:pt x="655" y="1615"/>
                    <a:pt x="658" y="1614"/>
                  </a:cubicBezTo>
                  <a:cubicBezTo>
                    <a:pt x="655" y="1618"/>
                    <a:pt x="653" y="1623"/>
                    <a:pt x="650" y="1627"/>
                  </a:cubicBezTo>
                  <a:close/>
                  <a:moveTo>
                    <a:pt x="629" y="1534"/>
                  </a:moveTo>
                  <a:cubicBezTo>
                    <a:pt x="632" y="1533"/>
                    <a:pt x="634" y="1531"/>
                    <a:pt x="637" y="1530"/>
                  </a:cubicBezTo>
                  <a:cubicBezTo>
                    <a:pt x="637" y="1535"/>
                    <a:pt x="636" y="1541"/>
                    <a:pt x="635" y="1546"/>
                  </a:cubicBezTo>
                  <a:cubicBezTo>
                    <a:pt x="628" y="1549"/>
                    <a:pt x="620" y="1551"/>
                    <a:pt x="613" y="1553"/>
                  </a:cubicBezTo>
                  <a:cubicBezTo>
                    <a:pt x="613" y="1553"/>
                    <a:pt x="613" y="1553"/>
                    <a:pt x="613" y="1553"/>
                  </a:cubicBezTo>
                  <a:cubicBezTo>
                    <a:pt x="618" y="1546"/>
                    <a:pt x="623" y="1540"/>
                    <a:pt x="629" y="1534"/>
                  </a:cubicBezTo>
                  <a:close/>
                  <a:moveTo>
                    <a:pt x="621" y="1581"/>
                  </a:moveTo>
                  <a:cubicBezTo>
                    <a:pt x="623" y="1580"/>
                    <a:pt x="624" y="1578"/>
                    <a:pt x="626" y="1577"/>
                  </a:cubicBezTo>
                  <a:cubicBezTo>
                    <a:pt x="621" y="1585"/>
                    <a:pt x="616" y="1592"/>
                    <a:pt x="610" y="1599"/>
                  </a:cubicBezTo>
                  <a:cubicBezTo>
                    <a:pt x="611" y="1597"/>
                    <a:pt x="611" y="1594"/>
                    <a:pt x="611" y="1592"/>
                  </a:cubicBezTo>
                  <a:cubicBezTo>
                    <a:pt x="614" y="1588"/>
                    <a:pt x="617" y="1585"/>
                    <a:pt x="621" y="1581"/>
                  </a:cubicBezTo>
                  <a:close/>
                  <a:moveTo>
                    <a:pt x="628" y="1590"/>
                  </a:moveTo>
                  <a:cubicBezTo>
                    <a:pt x="627" y="1597"/>
                    <a:pt x="626" y="1604"/>
                    <a:pt x="624" y="1611"/>
                  </a:cubicBezTo>
                  <a:cubicBezTo>
                    <a:pt x="620" y="1612"/>
                    <a:pt x="615" y="1614"/>
                    <a:pt x="610" y="1616"/>
                  </a:cubicBezTo>
                  <a:cubicBezTo>
                    <a:pt x="617" y="1607"/>
                    <a:pt x="622" y="1598"/>
                    <a:pt x="628" y="1590"/>
                  </a:cubicBezTo>
                  <a:close/>
                  <a:moveTo>
                    <a:pt x="614" y="1740"/>
                  </a:moveTo>
                  <a:cubicBezTo>
                    <a:pt x="621" y="1740"/>
                    <a:pt x="628" y="1740"/>
                    <a:pt x="635" y="1739"/>
                  </a:cubicBezTo>
                  <a:cubicBezTo>
                    <a:pt x="632" y="1741"/>
                    <a:pt x="629" y="1743"/>
                    <a:pt x="626" y="1745"/>
                  </a:cubicBezTo>
                  <a:cubicBezTo>
                    <a:pt x="622" y="1745"/>
                    <a:pt x="618" y="1744"/>
                    <a:pt x="613" y="1743"/>
                  </a:cubicBezTo>
                  <a:cubicBezTo>
                    <a:pt x="613" y="1742"/>
                    <a:pt x="614" y="1741"/>
                    <a:pt x="614" y="1740"/>
                  </a:cubicBezTo>
                  <a:close/>
                  <a:moveTo>
                    <a:pt x="635" y="1778"/>
                  </a:moveTo>
                  <a:cubicBezTo>
                    <a:pt x="646" y="1781"/>
                    <a:pt x="657" y="1784"/>
                    <a:pt x="668" y="1787"/>
                  </a:cubicBezTo>
                  <a:cubicBezTo>
                    <a:pt x="667" y="1787"/>
                    <a:pt x="667" y="1788"/>
                    <a:pt x="666" y="1788"/>
                  </a:cubicBezTo>
                  <a:cubicBezTo>
                    <a:pt x="655" y="1786"/>
                    <a:pt x="643" y="1784"/>
                    <a:pt x="632" y="1782"/>
                  </a:cubicBezTo>
                  <a:cubicBezTo>
                    <a:pt x="633" y="1781"/>
                    <a:pt x="634" y="1780"/>
                    <a:pt x="635" y="1778"/>
                  </a:cubicBezTo>
                  <a:close/>
                  <a:moveTo>
                    <a:pt x="667" y="1824"/>
                  </a:moveTo>
                  <a:cubicBezTo>
                    <a:pt x="667" y="1824"/>
                    <a:pt x="667" y="1824"/>
                    <a:pt x="667" y="1824"/>
                  </a:cubicBezTo>
                  <a:cubicBezTo>
                    <a:pt x="663" y="1827"/>
                    <a:pt x="658" y="1829"/>
                    <a:pt x="654" y="1831"/>
                  </a:cubicBezTo>
                  <a:cubicBezTo>
                    <a:pt x="648" y="1831"/>
                    <a:pt x="643" y="1830"/>
                    <a:pt x="638" y="1830"/>
                  </a:cubicBezTo>
                  <a:cubicBezTo>
                    <a:pt x="645" y="1827"/>
                    <a:pt x="652" y="1823"/>
                    <a:pt x="660" y="1819"/>
                  </a:cubicBezTo>
                  <a:cubicBezTo>
                    <a:pt x="662" y="1821"/>
                    <a:pt x="665" y="1822"/>
                    <a:pt x="667" y="1824"/>
                  </a:cubicBezTo>
                  <a:close/>
                  <a:moveTo>
                    <a:pt x="638" y="1893"/>
                  </a:moveTo>
                  <a:cubicBezTo>
                    <a:pt x="645" y="1894"/>
                    <a:pt x="652" y="1894"/>
                    <a:pt x="659" y="1895"/>
                  </a:cubicBezTo>
                  <a:cubicBezTo>
                    <a:pt x="662" y="1897"/>
                    <a:pt x="665" y="1899"/>
                    <a:pt x="669" y="1902"/>
                  </a:cubicBezTo>
                  <a:cubicBezTo>
                    <a:pt x="658" y="1900"/>
                    <a:pt x="647" y="1898"/>
                    <a:pt x="636" y="1897"/>
                  </a:cubicBezTo>
                  <a:cubicBezTo>
                    <a:pt x="636" y="1896"/>
                    <a:pt x="637" y="1894"/>
                    <a:pt x="638" y="1893"/>
                  </a:cubicBezTo>
                  <a:close/>
                  <a:moveTo>
                    <a:pt x="664" y="1915"/>
                  </a:moveTo>
                  <a:cubicBezTo>
                    <a:pt x="662" y="1917"/>
                    <a:pt x="660" y="1919"/>
                    <a:pt x="659" y="1921"/>
                  </a:cubicBezTo>
                  <a:cubicBezTo>
                    <a:pt x="658" y="1921"/>
                    <a:pt x="658" y="1921"/>
                    <a:pt x="657" y="1921"/>
                  </a:cubicBezTo>
                  <a:cubicBezTo>
                    <a:pt x="655" y="1918"/>
                    <a:pt x="652" y="1915"/>
                    <a:pt x="649" y="1913"/>
                  </a:cubicBezTo>
                  <a:cubicBezTo>
                    <a:pt x="654" y="1913"/>
                    <a:pt x="659" y="1914"/>
                    <a:pt x="664" y="1915"/>
                  </a:cubicBezTo>
                  <a:close/>
                  <a:moveTo>
                    <a:pt x="636" y="1972"/>
                  </a:moveTo>
                  <a:cubicBezTo>
                    <a:pt x="640" y="1974"/>
                    <a:pt x="644" y="1976"/>
                    <a:pt x="649" y="1979"/>
                  </a:cubicBezTo>
                  <a:cubicBezTo>
                    <a:pt x="642" y="1980"/>
                    <a:pt x="637" y="1980"/>
                    <a:pt x="634" y="1980"/>
                  </a:cubicBezTo>
                  <a:cubicBezTo>
                    <a:pt x="632" y="1980"/>
                    <a:pt x="629" y="1981"/>
                    <a:pt x="627" y="1981"/>
                  </a:cubicBezTo>
                  <a:cubicBezTo>
                    <a:pt x="630" y="1978"/>
                    <a:pt x="633" y="1975"/>
                    <a:pt x="636" y="1972"/>
                  </a:cubicBezTo>
                  <a:close/>
                  <a:moveTo>
                    <a:pt x="640" y="1967"/>
                  </a:moveTo>
                  <a:cubicBezTo>
                    <a:pt x="640" y="1967"/>
                    <a:pt x="641" y="1967"/>
                    <a:pt x="641" y="1967"/>
                  </a:cubicBezTo>
                  <a:cubicBezTo>
                    <a:pt x="646" y="1968"/>
                    <a:pt x="652" y="1969"/>
                    <a:pt x="658" y="1970"/>
                  </a:cubicBezTo>
                  <a:cubicBezTo>
                    <a:pt x="661" y="1972"/>
                    <a:pt x="664" y="1974"/>
                    <a:pt x="667" y="1976"/>
                  </a:cubicBezTo>
                  <a:cubicBezTo>
                    <a:pt x="664" y="1977"/>
                    <a:pt x="662" y="1977"/>
                    <a:pt x="660" y="1977"/>
                  </a:cubicBezTo>
                  <a:cubicBezTo>
                    <a:pt x="653" y="1974"/>
                    <a:pt x="647" y="1970"/>
                    <a:pt x="640" y="1967"/>
                  </a:cubicBezTo>
                  <a:close/>
                  <a:moveTo>
                    <a:pt x="669" y="1994"/>
                  </a:moveTo>
                  <a:cubicBezTo>
                    <a:pt x="667" y="1997"/>
                    <a:pt x="665" y="2000"/>
                    <a:pt x="664" y="2003"/>
                  </a:cubicBezTo>
                  <a:cubicBezTo>
                    <a:pt x="659" y="2001"/>
                    <a:pt x="655" y="1998"/>
                    <a:pt x="650" y="1995"/>
                  </a:cubicBezTo>
                  <a:cubicBezTo>
                    <a:pt x="657" y="1995"/>
                    <a:pt x="663" y="1995"/>
                    <a:pt x="669" y="1994"/>
                  </a:cubicBezTo>
                  <a:close/>
                  <a:moveTo>
                    <a:pt x="655" y="1950"/>
                  </a:moveTo>
                  <a:cubicBezTo>
                    <a:pt x="656" y="1949"/>
                    <a:pt x="657" y="1947"/>
                    <a:pt x="658" y="1946"/>
                  </a:cubicBezTo>
                  <a:cubicBezTo>
                    <a:pt x="659" y="1946"/>
                    <a:pt x="661" y="1947"/>
                    <a:pt x="663" y="1948"/>
                  </a:cubicBezTo>
                  <a:cubicBezTo>
                    <a:pt x="668" y="1953"/>
                    <a:pt x="673" y="1958"/>
                    <a:pt x="678" y="1963"/>
                  </a:cubicBezTo>
                  <a:cubicBezTo>
                    <a:pt x="670" y="1959"/>
                    <a:pt x="662" y="1954"/>
                    <a:pt x="655" y="1950"/>
                  </a:cubicBezTo>
                  <a:close/>
                  <a:moveTo>
                    <a:pt x="682" y="1996"/>
                  </a:moveTo>
                  <a:cubicBezTo>
                    <a:pt x="695" y="2003"/>
                    <a:pt x="708" y="2010"/>
                    <a:pt x="721" y="2017"/>
                  </a:cubicBezTo>
                  <a:cubicBezTo>
                    <a:pt x="724" y="2020"/>
                    <a:pt x="728" y="2023"/>
                    <a:pt x="732" y="2026"/>
                  </a:cubicBezTo>
                  <a:cubicBezTo>
                    <a:pt x="729" y="2031"/>
                    <a:pt x="726" y="2035"/>
                    <a:pt x="723" y="2040"/>
                  </a:cubicBezTo>
                  <a:cubicBezTo>
                    <a:pt x="706" y="2030"/>
                    <a:pt x="690" y="2019"/>
                    <a:pt x="673" y="2009"/>
                  </a:cubicBezTo>
                  <a:cubicBezTo>
                    <a:pt x="676" y="2005"/>
                    <a:pt x="679" y="2000"/>
                    <a:pt x="682" y="1996"/>
                  </a:cubicBezTo>
                  <a:close/>
                  <a:moveTo>
                    <a:pt x="740" y="2033"/>
                  </a:moveTo>
                  <a:cubicBezTo>
                    <a:pt x="741" y="2034"/>
                    <a:pt x="743" y="2035"/>
                    <a:pt x="744" y="2036"/>
                  </a:cubicBezTo>
                  <a:cubicBezTo>
                    <a:pt x="748" y="2040"/>
                    <a:pt x="752" y="2045"/>
                    <a:pt x="755" y="2049"/>
                  </a:cubicBezTo>
                  <a:cubicBezTo>
                    <a:pt x="755" y="2051"/>
                    <a:pt x="756" y="2053"/>
                    <a:pt x="756" y="2055"/>
                  </a:cubicBezTo>
                  <a:cubicBezTo>
                    <a:pt x="754" y="2055"/>
                    <a:pt x="752" y="2056"/>
                    <a:pt x="750" y="2056"/>
                  </a:cubicBezTo>
                  <a:cubicBezTo>
                    <a:pt x="744" y="2052"/>
                    <a:pt x="738" y="2049"/>
                    <a:pt x="732" y="2045"/>
                  </a:cubicBezTo>
                  <a:cubicBezTo>
                    <a:pt x="735" y="2041"/>
                    <a:pt x="737" y="2037"/>
                    <a:pt x="740" y="2033"/>
                  </a:cubicBezTo>
                  <a:close/>
                  <a:moveTo>
                    <a:pt x="747" y="2003"/>
                  </a:moveTo>
                  <a:cubicBezTo>
                    <a:pt x="745" y="2001"/>
                    <a:pt x="743" y="1999"/>
                    <a:pt x="741" y="1997"/>
                  </a:cubicBezTo>
                  <a:cubicBezTo>
                    <a:pt x="739" y="1995"/>
                    <a:pt x="736" y="1995"/>
                    <a:pt x="735" y="1997"/>
                  </a:cubicBezTo>
                  <a:cubicBezTo>
                    <a:pt x="733" y="1995"/>
                    <a:pt x="731" y="1994"/>
                    <a:pt x="728" y="1992"/>
                  </a:cubicBezTo>
                  <a:cubicBezTo>
                    <a:pt x="737" y="1992"/>
                    <a:pt x="746" y="1992"/>
                    <a:pt x="753" y="1993"/>
                  </a:cubicBezTo>
                  <a:cubicBezTo>
                    <a:pt x="751" y="1996"/>
                    <a:pt x="749" y="2000"/>
                    <a:pt x="747" y="2003"/>
                  </a:cubicBezTo>
                  <a:close/>
                  <a:moveTo>
                    <a:pt x="749" y="1970"/>
                  </a:moveTo>
                  <a:cubicBezTo>
                    <a:pt x="744" y="1968"/>
                    <a:pt x="739" y="1966"/>
                    <a:pt x="734" y="1964"/>
                  </a:cubicBezTo>
                  <a:cubicBezTo>
                    <a:pt x="726" y="1959"/>
                    <a:pt x="718" y="1954"/>
                    <a:pt x="710" y="1949"/>
                  </a:cubicBezTo>
                  <a:cubicBezTo>
                    <a:pt x="712" y="1945"/>
                    <a:pt x="714" y="1942"/>
                    <a:pt x="716" y="1938"/>
                  </a:cubicBezTo>
                  <a:cubicBezTo>
                    <a:pt x="727" y="1946"/>
                    <a:pt x="737" y="1955"/>
                    <a:pt x="747" y="1964"/>
                  </a:cubicBezTo>
                  <a:cubicBezTo>
                    <a:pt x="750" y="1966"/>
                    <a:pt x="752" y="1968"/>
                    <a:pt x="755" y="1970"/>
                  </a:cubicBezTo>
                  <a:cubicBezTo>
                    <a:pt x="755" y="1970"/>
                    <a:pt x="755" y="1970"/>
                    <a:pt x="756" y="1970"/>
                  </a:cubicBezTo>
                  <a:cubicBezTo>
                    <a:pt x="753" y="1970"/>
                    <a:pt x="751" y="1970"/>
                    <a:pt x="749" y="1970"/>
                  </a:cubicBezTo>
                  <a:close/>
                  <a:moveTo>
                    <a:pt x="730" y="1811"/>
                  </a:moveTo>
                  <a:cubicBezTo>
                    <a:pt x="735" y="1812"/>
                    <a:pt x="739" y="1813"/>
                    <a:pt x="743" y="1814"/>
                  </a:cubicBezTo>
                  <a:cubicBezTo>
                    <a:pt x="747" y="1823"/>
                    <a:pt x="751" y="1831"/>
                    <a:pt x="755" y="1840"/>
                  </a:cubicBezTo>
                  <a:cubicBezTo>
                    <a:pt x="755" y="1840"/>
                    <a:pt x="755" y="1840"/>
                    <a:pt x="754" y="1840"/>
                  </a:cubicBezTo>
                  <a:cubicBezTo>
                    <a:pt x="742" y="1834"/>
                    <a:pt x="729" y="1828"/>
                    <a:pt x="716" y="1823"/>
                  </a:cubicBezTo>
                  <a:cubicBezTo>
                    <a:pt x="717" y="1822"/>
                    <a:pt x="717" y="1820"/>
                    <a:pt x="717" y="1819"/>
                  </a:cubicBezTo>
                  <a:cubicBezTo>
                    <a:pt x="722" y="1817"/>
                    <a:pt x="726" y="1814"/>
                    <a:pt x="730" y="1811"/>
                  </a:cubicBezTo>
                  <a:close/>
                  <a:moveTo>
                    <a:pt x="722" y="1793"/>
                  </a:moveTo>
                  <a:cubicBezTo>
                    <a:pt x="722" y="1791"/>
                    <a:pt x="723" y="1790"/>
                    <a:pt x="723" y="1788"/>
                  </a:cubicBezTo>
                  <a:cubicBezTo>
                    <a:pt x="726" y="1786"/>
                    <a:pt x="729" y="1785"/>
                    <a:pt x="733" y="1783"/>
                  </a:cubicBezTo>
                  <a:cubicBezTo>
                    <a:pt x="733" y="1785"/>
                    <a:pt x="734" y="1786"/>
                    <a:pt x="734" y="1788"/>
                  </a:cubicBezTo>
                  <a:cubicBezTo>
                    <a:pt x="731" y="1790"/>
                    <a:pt x="727" y="1792"/>
                    <a:pt x="724" y="1794"/>
                  </a:cubicBezTo>
                  <a:cubicBezTo>
                    <a:pt x="723" y="1793"/>
                    <a:pt x="723" y="1793"/>
                    <a:pt x="722" y="1793"/>
                  </a:cubicBezTo>
                  <a:close/>
                  <a:moveTo>
                    <a:pt x="764" y="1809"/>
                  </a:moveTo>
                  <a:cubicBezTo>
                    <a:pt x="761" y="1804"/>
                    <a:pt x="759" y="1800"/>
                    <a:pt x="757" y="1795"/>
                  </a:cubicBezTo>
                  <a:cubicBezTo>
                    <a:pt x="763" y="1791"/>
                    <a:pt x="769" y="1787"/>
                    <a:pt x="775" y="1784"/>
                  </a:cubicBezTo>
                  <a:cubicBezTo>
                    <a:pt x="776" y="1784"/>
                    <a:pt x="776" y="1784"/>
                    <a:pt x="777" y="1785"/>
                  </a:cubicBezTo>
                  <a:cubicBezTo>
                    <a:pt x="774" y="1793"/>
                    <a:pt x="772" y="1802"/>
                    <a:pt x="770" y="1810"/>
                  </a:cubicBezTo>
                  <a:cubicBezTo>
                    <a:pt x="768" y="1810"/>
                    <a:pt x="766" y="1809"/>
                    <a:pt x="764" y="1809"/>
                  </a:cubicBezTo>
                  <a:close/>
                  <a:moveTo>
                    <a:pt x="766" y="1869"/>
                  </a:moveTo>
                  <a:cubicBezTo>
                    <a:pt x="763" y="1869"/>
                    <a:pt x="759" y="1869"/>
                    <a:pt x="755" y="1869"/>
                  </a:cubicBezTo>
                  <a:cubicBezTo>
                    <a:pt x="756" y="1867"/>
                    <a:pt x="757" y="1866"/>
                    <a:pt x="758" y="1864"/>
                  </a:cubicBezTo>
                  <a:cubicBezTo>
                    <a:pt x="760" y="1865"/>
                    <a:pt x="763" y="1865"/>
                    <a:pt x="766" y="1865"/>
                  </a:cubicBezTo>
                  <a:cubicBezTo>
                    <a:pt x="766" y="1866"/>
                    <a:pt x="766" y="1868"/>
                    <a:pt x="766" y="1869"/>
                  </a:cubicBezTo>
                  <a:close/>
                  <a:moveTo>
                    <a:pt x="766" y="1745"/>
                  </a:moveTo>
                  <a:cubicBezTo>
                    <a:pt x="761" y="1742"/>
                    <a:pt x="756" y="1739"/>
                    <a:pt x="750" y="1737"/>
                  </a:cubicBezTo>
                  <a:cubicBezTo>
                    <a:pt x="751" y="1736"/>
                    <a:pt x="751" y="1736"/>
                    <a:pt x="751" y="1736"/>
                  </a:cubicBezTo>
                  <a:cubicBezTo>
                    <a:pt x="762" y="1736"/>
                    <a:pt x="773" y="1735"/>
                    <a:pt x="784" y="1735"/>
                  </a:cubicBezTo>
                  <a:cubicBezTo>
                    <a:pt x="784" y="1736"/>
                    <a:pt x="784" y="1736"/>
                    <a:pt x="784" y="1736"/>
                  </a:cubicBezTo>
                  <a:cubicBezTo>
                    <a:pt x="778" y="1739"/>
                    <a:pt x="772" y="1742"/>
                    <a:pt x="766" y="1745"/>
                  </a:cubicBezTo>
                  <a:close/>
                  <a:moveTo>
                    <a:pt x="755" y="1750"/>
                  </a:moveTo>
                  <a:cubicBezTo>
                    <a:pt x="751" y="1752"/>
                    <a:pt x="747" y="1754"/>
                    <a:pt x="743" y="1756"/>
                  </a:cubicBezTo>
                  <a:cubicBezTo>
                    <a:pt x="743" y="1756"/>
                    <a:pt x="742" y="1756"/>
                    <a:pt x="742" y="1756"/>
                  </a:cubicBezTo>
                  <a:cubicBezTo>
                    <a:pt x="741" y="1752"/>
                    <a:pt x="740" y="1749"/>
                    <a:pt x="740" y="1746"/>
                  </a:cubicBezTo>
                  <a:cubicBezTo>
                    <a:pt x="740" y="1746"/>
                    <a:pt x="741" y="1745"/>
                    <a:pt x="741" y="1745"/>
                  </a:cubicBezTo>
                  <a:cubicBezTo>
                    <a:pt x="746" y="1746"/>
                    <a:pt x="751" y="1748"/>
                    <a:pt x="755" y="1750"/>
                  </a:cubicBezTo>
                  <a:close/>
                  <a:moveTo>
                    <a:pt x="746" y="1839"/>
                  </a:moveTo>
                  <a:cubicBezTo>
                    <a:pt x="735" y="1838"/>
                    <a:pt x="724" y="1837"/>
                    <a:pt x="713" y="1836"/>
                  </a:cubicBezTo>
                  <a:cubicBezTo>
                    <a:pt x="714" y="1833"/>
                    <a:pt x="715" y="1829"/>
                    <a:pt x="716" y="1826"/>
                  </a:cubicBezTo>
                  <a:cubicBezTo>
                    <a:pt x="726" y="1830"/>
                    <a:pt x="736" y="1835"/>
                    <a:pt x="746" y="1839"/>
                  </a:cubicBezTo>
                  <a:close/>
                  <a:moveTo>
                    <a:pt x="727" y="1862"/>
                  </a:moveTo>
                  <a:cubicBezTo>
                    <a:pt x="730" y="1864"/>
                    <a:pt x="732" y="1866"/>
                    <a:pt x="735" y="1868"/>
                  </a:cubicBezTo>
                  <a:cubicBezTo>
                    <a:pt x="730" y="1868"/>
                    <a:pt x="726" y="1867"/>
                    <a:pt x="722" y="1867"/>
                  </a:cubicBezTo>
                  <a:cubicBezTo>
                    <a:pt x="719" y="1866"/>
                    <a:pt x="715" y="1864"/>
                    <a:pt x="712" y="1863"/>
                  </a:cubicBezTo>
                  <a:cubicBezTo>
                    <a:pt x="712" y="1862"/>
                    <a:pt x="712" y="1862"/>
                    <a:pt x="712" y="1861"/>
                  </a:cubicBezTo>
                  <a:cubicBezTo>
                    <a:pt x="717" y="1862"/>
                    <a:pt x="722" y="1862"/>
                    <a:pt x="727" y="1862"/>
                  </a:cubicBezTo>
                  <a:close/>
                  <a:moveTo>
                    <a:pt x="738" y="1908"/>
                  </a:moveTo>
                  <a:cubicBezTo>
                    <a:pt x="737" y="1907"/>
                    <a:pt x="736" y="1906"/>
                    <a:pt x="735" y="1905"/>
                  </a:cubicBezTo>
                  <a:cubicBezTo>
                    <a:pt x="736" y="1903"/>
                    <a:pt x="736" y="1902"/>
                    <a:pt x="737" y="1901"/>
                  </a:cubicBezTo>
                  <a:cubicBezTo>
                    <a:pt x="751" y="1906"/>
                    <a:pt x="765" y="1911"/>
                    <a:pt x="779" y="1916"/>
                  </a:cubicBezTo>
                  <a:cubicBezTo>
                    <a:pt x="781" y="1920"/>
                    <a:pt x="782" y="1924"/>
                    <a:pt x="784" y="1927"/>
                  </a:cubicBezTo>
                  <a:cubicBezTo>
                    <a:pt x="783" y="1927"/>
                    <a:pt x="781" y="1927"/>
                    <a:pt x="780" y="1926"/>
                  </a:cubicBezTo>
                  <a:cubicBezTo>
                    <a:pt x="766" y="1920"/>
                    <a:pt x="752" y="1914"/>
                    <a:pt x="738" y="1908"/>
                  </a:cubicBezTo>
                  <a:close/>
                  <a:moveTo>
                    <a:pt x="785" y="1937"/>
                  </a:moveTo>
                  <a:cubicBezTo>
                    <a:pt x="784" y="1940"/>
                    <a:pt x="782" y="1943"/>
                    <a:pt x="780" y="1947"/>
                  </a:cubicBezTo>
                  <a:cubicBezTo>
                    <a:pt x="773" y="1942"/>
                    <a:pt x="766" y="1937"/>
                    <a:pt x="760" y="1931"/>
                  </a:cubicBezTo>
                  <a:cubicBezTo>
                    <a:pt x="768" y="1933"/>
                    <a:pt x="777" y="1935"/>
                    <a:pt x="785" y="1937"/>
                  </a:cubicBezTo>
                  <a:close/>
                  <a:moveTo>
                    <a:pt x="784" y="1721"/>
                  </a:moveTo>
                  <a:cubicBezTo>
                    <a:pt x="781" y="1719"/>
                    <a:pt x="779" y="1716"/>
                    <a:pt x="776" y="1713"/>
                  </a:cubicBezTo>
                  <a:cubicBezTo>
                    <a:pt x="779" y="1710"/>
                    <a:pt x="782" y="1707"/>
                    <a:pt x="785" y="1704"/>
                  </a:cubicBezTo>
                  <a:cubicBezTo>
                    <a:pt x="784" y="1710"/>
                    <a:pt x="784" y="1716"/>
                    <a:pt x="784" y="1721"/>
                  </a:cubicBezTo>
                  <a:close/>
                  <a:moveTo>
                    <a:pt x="782" y="1725"/>
                  </a:moveTo>
                  <a:cubicBezTo>
                    <a:pt x="776" y="1725"/>
                    <a:pt x="770" y="1725"/>
                    <a:pt x="764" y="1724"/>
                  </a:cubicBezTo>
                  <a:cubicBezTo>
                    <a:pt x="767" y="1722"/>
                    <a:pt x="770" y="1719"/>
                    <a:pt x="773" y="1716"/>
                  </a:cubicBezTo>
                  <a:cubicBezTo>
                    <a:pt x="776" y="1719"/>
                    <a:pt x="779" y="1722"/>
                    <a:pt x="782" y="1725"/>
                  </a:cubicBezTo>
                  <a:close/>
                  <a:moveTo>
                    <a:pt x="757" y="1724"/>
                  </a:moveTo>
                  <a:cubicBezTo>
                    <a:pt x="750" y="1724"/>
                    <a:pt x="742" y="1724"/>
                    <a:pt x="735" y="1724"/>
                  </a:cubicBezTo>
                  <a:cubicBezTo>
                    <a:pt x="734" y="1719"/>
                    <a:pt x="733" y="1714"/>
                    <a:pt x="733" y="1709"/>
                  </a:cubicBezTo>
                  <a:cubicBezTo>
                    <a:pt x="739" y="1705"/>
                    <a:pt x="745" y="1702"/>
                    <a:pt x="751" y="1698"/>
                  </a:cubicBezTo>
                  <a:cubicBezTo>
                    <a:pt x="758" y="1703"/>
                    <a:pt x="764" y="1708"/>
                    <a:pt x="770" y="1713"/>
                  </a:cubicBezTo>
                  <a:cubicBezTo>
                    <a:pt x="766" y="1717"/>
                    <a:pt x="761" y="1721"/>
                    <a:pt x="757" y="1724"/>
                  </a:cubicBezTo>
                  <a:close/>
                  <a:moveTo>
                    <a:pt x="750" y="1691"/>
                  </a:moveTo>
                  <a:cubicBezTo>
                    <a:pt x="748" y="1689"/>
                    <a:pt x="745" y="1687"/>
                    <a:pt x="743" y="1685"/>
                  </a:cubicBezTo>
                  <a:cubicBezTo>
                    <a:pt x="756" y="1681"/>
                    <a:pt x="768" y="1677"/>
                    <a:pt x="781" y="1673"/>
                  </a:cubicBezTo>
                  <a:cubicBezTo>
                    <a:pt x="771" y="1679"/>
                    <a:pt x="761" y="1685"/>
                    <a:pt x="750" y="1691"/>
                  </a:cubicBezTo>
                  <a:close/>
                  <a:moveTo>
                    <a:pt x="746" y="1693"/>
                  </a:moveTo>
                  <a:cubicBezTo>
                    <a:pt x="745" y="1694"/>
                    <a:pt x="743" y="1695"/>
                    <a:pt x="742" y="1695"/>
                  </a:cubicBezTo>
                  <a:cubicBezTo>
                    <a:pt x="739" y="1694"/>
                    <a:pt x="735" y="1693"/>
                    <a:pt x="732" y="1692"/>
                  </a:cubicBezTo>
                  <a:cubicBezTo>
                    <a:pt x="732" y="1691"/>
                    <a:pt x="732" y="1690"/>
                    <a:pt x="732" y="1689"/>
                  </a:cubicBezTo>
                  <a:cubicBezTo>
                    <a:pt x="733" y="1689"/>
                    <a:pt x="734" y="1688"/>
                    <a:pt x="734" y="1688"/>
                  </a:cubicBezTo>
                  <a:cubicBezTo>
                    <a:pt x="735" y="1688"/>
                    <a:pt x="736" y="1687"/>
                    <a:pt x="737" y="1687"/>
                  </a:cubicBezTo>
                  <a:cubicBezTo>
                    <a:pt x="740" y="1689"/>
                    <a:pt x="743" y="1691"/>
                    <a:pt x="746" y="1693"/>
                  </a:cubicBezTo>
                  <a:close/>
                  <a:moveTo>
                    <a:pt x="731" y="1676"/>
                  </a:moveTo>
                  <a:cubicBezTo>
                    <a:pt x="731" y="1676"/>
                    <a:pt x="730" y="1676"/>
                    <a:pt x="730" y="1676"/>
                  </a:cubicBezTo>
                  <a:cubicBezTo>
                    <a:pt x="727" y="1674"/>
                    <a:pt x="724" y="1672"/>
                    <a:pt x="720" y="1670"/>
                  </a:cubicBezTo>
                  <a:cubicBezTo>
                    <a:pt x="725" y="1667"/>
                    <a:pt x="730" y="1664"/>
                    <a:pt x="735" y="1661"/>
                  </a:cubicBezTo>
                  <a:cubicBezTo>
                    <a:pt x="734" y="1666"/>
                    <a:pt x="733" y="1671"/>
                    <a:pt x="731" y="1676"/>
                  </a:cubicBezTo>
                  <a:close/>
                  <a:moveTo>
                    <a:pt x="712" y="1703"/>
                  </a:moveTo>
                  <a:cubicBezTo>
                    <a:pt x="712" y="1706"/>
                    <a:pt x="712" y="1709"/>
                    <a:pt x="712" y="1712"/>
                  </a:cubicBezTo>
                  <a:cubicBezTo>
                    <a:pt x="706" y="1716"/>
                    <a:pt x="699" y="1720"/>
                    <a:pt x="692" y="1724"/>
                  </a:cubicBezTo>
                  <a:cubicBezTo>
                    <a:pt x="688" y="1724"/>
                    <a:pt x="685" y="1724"/>
                    <a:pt x="681" y="1724"/>
                  </a:cubicBezTo>
                  <a:cubicBezTo>
                    <a:pt x="691" y="1717"/>
                    <a:pt x="701" y="1710"/>
                    <a:pt x="712" y="1703"/>
                  </a:cubicBezTo>
                  <a:close/>
                  <a:moveTo>
                    <a:pt x="685" y="1677"/>
                  </a:moveTo>
                  <a:cubicBezTo>
                    <a:pt x="679" y="1675"/>
                    <a:pt x="672" y="1673"/>
                    <a:pt x="666" y="1672"/>
                  </a:cubicBezTo>
                  <a:cubicBezTo>
                    <a:pt x="674" y="1668"/>
                    <a:pt x="682" y="1665"/>
                    <a:pt x="690" y="1661"/>
                  </a:cubicBezTo>
                  <a:cubicBezTo>
                    <a:pt x="694" y="1663"/>
                    <a:pt x="698" y="1665"/>
                    <a:pt x="702" y="1667"/>
                  </a:cubicBezTo>
                  <a:cubicBezTo>
                    <a:pt x="696" y="1670"/>
                    <a:pt x="691" y="1674"/>
                    <a:pt x="685" y="1677"/>
                  </a:cubicBezTo>
                  <a:close/>
                  <a:moveTo>
                    <a:pt x="673" y="1646"/>
                  </a:moveTo>
                  <a:cubicBezTo>
                    <a:pt x="670" y="1644"/>
                    <a:pt x="666" y="1642"/>
                    <a:pt x="662" y="1641"/>
                  </a:cubicBezTo>
                  <a:cubicBezTo>
                    <a:pt x="662" y="1640"/>
                    <a:pt x="663" y="1639"/>
                    <a:pt x="663" y="1638"/>
                  </a:cubicBezTo>
                  <a:cubicBezTo>
                    <a:pt x="673" y="1632"/>
                    <a:pt x="683" y="1626"/>
                    <a:pt x="692" y="1620"/>
                  </a:cubicBezTo>
                  <a:cubicBezTo>
                    <a:pt x="694" y="1625"/>
                    <a:pt x="696" y="1629"/>
                    <a:pt x="697" y="1634"/>
                  </a:cubicBezTo>
                  <a:cubicBezTo>
                    <a:pt x="689" y="1638"/>
                    <a:pt x="681" y="1642"/>
                    <a:pt x="673" y="1646"/>
                  </a:cubicBezTo>
                  <a:close/>
                  <a:moveTo>
                    <a:pt x="675" y="1615"/>
                  </a:moveTo>
                  <a:cubicBezTo>
                    <a:pt x="677" y="1612"/>
                    <a:pt x="679" y="1609"/>
                    <a:pt x="680" y="1605"/>
                  </a:cubicBezTo>
                  <a:cubicBezTo>
                    <a:pt x="681" y="1605"/>
                    <a:pt x="681" y="1605"/>
                    <a:pt x="681" y="1604"/>
                  </a:cubicBezTo>
                  <a:cubicBezTo>
                    <a:pt x="683" y="1603"/>
                    <a:pt x="685" y="1603"/>
                    <a:pt x="686" y="1602"/>
                  </a:cubicBezTo>
                  <a:cubicBezTo>
                    <a:pt x="687" y="1604"/>
                    <a:pt x="688" y="1606"/>
                    <a:pt x="688" y="1608"/>
                  </a:cubicBezTo>
                  <a:cubicBezTo>
                    <a:pt x="684" y="1610"/>
                    <a:pt x="680" y="1613"/>
                    <a:pt x="675" y="1615"/>
                  </a:cubicBezTo>
                  <a:close/>
                  <a:moveTo>
                    <a:pt x="695" y="1604"/>
                  </a:moveTo>
                  <a:cubicBezTo>
                    <a:pt x="694" y="1602"/>
                    <a:pt x="694" y="1601"/>
                    <a:pt x="693" y="1599"/>
                  </a:cubicBezTo>
                  <a:cubicBezTo>
                    <a:pt x="703" y="1595"/>
                    <a:pt x="713" y="1592"/>
                    <a:pt x="722" y="1588"/>
                  </a:cubicBezTo>
                  <a:cubicBezTo>
                    <a:pt x="713" y="1593"/>
                    <a:pt x="704" y="1598"/>
                    <a:pt x="695" y="1604"/>
                  </a:cubicBezTo>
                  <a:close/>
                  <a:moveTo>
                    <a:pt x="691" y="1582"/>
                  </a:moveTo>
                  <a:cubicBezTo>
                    <a:pt x="694" y="1577"/>
                    <a:pt x="696" y="1572"/>
                    <a:pt x="698" y="1567"/>
                  </a:cubicBezTo>
                  <a:cubicBezTo>
                    <a:pt x="701" y="1567"/>
                    <a:pt x="703" y="1568"/>
                    <a:pt x="705" y="1568"/>
                  </a:cubicBezTo>
                  <a:cubicBezTo>
                    <a:pt x="700" y="1573"/>
                    <a:pt x="696" y="1577"/>
                    <a:pt x="691" y="1582"/>
                  </a:cubicBezTo>
                  <a:close/>
                  <a:moveTo>
                    <a:pt x="688" y="1554"/>
                  </a:moveTo>
                  <a:cubicBezTo>
                    <a:pt x="683" y="1553"/>
                    <a:pt x="677" y="1553"/>
                    <a:pt x="672" y="1553"/>
                  </a:cubicBezTo>
                  <a:cubicBezTo>
                    <a:pt x="671" y="1551"/>
                    <a:pt x="670" y="1550"/>
                    <a:pt x="670" y="1549"/>
                  </a:cubicBezTo>
                  <a:cubicBezTo>
                    <a:pt x="678" y="1545"/>
                    <a:pt x="687" y="1542"/>
                    <a:pt x="695" y="1539"/>
                  </a:cubicBezTo>
                  <a:cubicBezTo>
                    <a:pt x="693" y="1544"/>
                    <a:pt x="690" y="1549"/>
                    <a:pt x="688" y="1554"/>
                  </a:cubicBezTo>
                  <a:close/>
                  <a:moveTo>
                    <a:pt x="647" y="1415"/>
                  </a:moveTo>
                  <a:cubicBezTo>
                    <a:pt x="634" y="1425"/>
                    <a:pt x="622" y="1434"/>
                    <a:pt x="610" y="1444"/>
                  </a:cubicBezTo>
                  <a:cubicBezTo>
                    <a:pt x="610" y="1441"/>
                    <a:pt x="610" y="1439"/>
                    <a:pt x="610" y="1436"/>
                  </a:cubicBezTo>
                  <a:cubicBezTo>
                    <a:pt x="622" y="1410"/>
                    <a:pt x="633" y="1383"/>
                    <a:pt x="644" y="1357"/>
                  </a:cubicBezTo>
                  <a:cubicBezTo>
                    <a:pt x="645" y="1355"/>
                    <a:pt x="646" y="1354"/>
                    <a:pt x="648" y="1352"/>
                  </a:cubicBezTo>
                  <a:cubicBezTo>
                    <a:pt x="648" y="1373"/>
                    <a:pt x="648" y="1394"/>
                    <a:pt x="647" y="1415"/>
                  </a:cubicBezTo>
                  <a:close/>
                  <a:moveTo>
                    <a:pt x="577" y="1317"/>
                  </a:moveTo>
                  <a:cubicBezTo>
                    <a:pt x="579" y="1313"/>
                    <a:pt x="581" y="1308"/>
                    <a:pt x="583" y="1304"/>
                  </a:cubicBezTo>
                  <a:cubicBezTo>
                    <a:pt x="586" y="1322"/>
                    <a:pt x="589" y="1340"/>
                    <a:pt x="591" y="1359"/>
                  </a:cubicBezTo>
                  <a:cubicBezTo>
                    <a:pt x="579" y="1369"/>
                    <a:pt x="568" y="1380"/>
                    <a:pt x="557" y="1391"/>
                  </a:cubicBezTo>
                  <a:cubicBezTo>
                    <a:pt x="556" y="1390"/>
                    <a:pt x="556" y="1390"/>
                    <a:pt x="556" y="1389"/>
                  </a:cubicBezTo>
                  <a:cubicBezTo>
                    <a:pt x="563" y="1365"/>
                    <a:pt x="570" y="1341"/>
                    <a:pt x="577" y="1317"/>
                  </a:cubicBezTo>
                  <a:close/>
                  <a:moveTo>
                    <a:pt x="551" y="1384"/>
                  </a:moveTo>
                  <a:cubicBezTo>
                    <a:pt x="549" y="1382"/>
                    <a:pt x="547" y="1379"/>
                    <a:pt x="545" y="1377"/>
                  </a:cubicBezTo>
                  <a:cubicBezTo>
                    <a:pt x="552" y="1363"/>
                    <a:pt x="560" y="1350"/>
                    <a:pt x="567" y="1336"/>
                  </a:cubicBezTo>
                  <a:cubicBezTo>
                    <a:pt x="562" y="1352"/>
                    <a:pt x="556" y="1368"/>
                    <a:pt x="551" y="1384"/>
                  </a:cubicBezTo>
                  <a:close/>
                  <a:moveTo>
                    <a:pt x="592" y="1370"/>
                  </a:moveTo>
                  <a:cubicBezTo>
                    <a:pt x="592" y="1375"/>
                    <a:pt x="593" y="1379"/>
                    <a:pt x="593" y="1384"/>
                  </a:cubicBezTo>
                  <a:cubicBezTo>
                    <a:pt x="589" y="1389"/>
                    <a:pt x="586" y="1394"/>
                    <a:pt x="582" y="1399"/>
                  </a:cubicBezTo>
                  <a:cubicBezTo>
                    <a:pt x="579" y="1402"/>
                    <a:pt x="576" y="1406"/>
                    <a:pt x="573" y="1409"/>
                  </a:cubicBezTo>
                  <a:cubicBezTo>
                    <a:pt x="570" y="1406"/>
                    <a:pt x="567" y="1402"/>
                    <a:pt x="564" y="1399"/>
                  </a:cubicBezTo>
                  <a:cubicBezTo>
                    <a:pt x="573" y="1389"/>
                    <a:pt x="582" y="1380"/>
                    <a:pt x="592" y="1370"/>
                  </a:cubicBezTo>
                  <a:close/>
                  <a:moveTo>
                    <a:pt x="592" y="1439"/>
                  </a:moveTo>
                  <a:cubicBezTo>
                    <a:pt x="593" y="1442"/>
                    <a:pt x="595" y="1444"/>
                    <a:pt x="597" y="1447"/>
                  </a:cubicBezTo>
                  <a:cubicBezTo>
                    <a:pt x="596" y="1449"/>
                    <a:pt x="595" y="1451"/>
                    <a:pt x="594" y="1454"/>
                  </a:cubicBezTo>
                  <a:cubicBezTo>
                    <a:pt x="591" y="1453"/>
                    <a:pt x="589" y="1453"/>
                    <a:pt x="587" y="1452"/>
                  </a:cubicBezTo>
                  <a:cubicBezTo>
                    <a:pt x="589" y="1448"/>
                    <a:pt x="590" y="1444"/>
                    <a:pt x="592" y="1439"/>
                  </a:cubicBezTo>
                  <a:close/>
                  <a:moveTo>
                    <a:pt x="590" y="1291"/>
                  </a:moveTo>
                  <a:cubicBezTo>
                    <a:pt x="592" y="1288"/>
                    <a:pt x="593" y="1284"/>
                    <a:pt x="595" y="1281"/>
                  </a:cubicBezTo>
                  <a:cubicBezTo>
                    <a:pt x="610" y="1285"/>
                    <a:pt x="625" y="1290"/>
                    <a:pt x="640" y="1295"/>
                  </a:cubicBezTo>
                  <a:cubicBezTo>
                    <a:pt x="635" y="1305"/>
                    <a:pt x="631" y="1316"/>
                    <a:pt x="626" y="1327"/>
                  </a:cubicBezTo>
                  <a:cubicBezTo>
                    <a:pt x="618" y="1334"/>
                    <a:pt x="609" y="1342"/>
                    <a:pt x="600" y="1350"/>
                  </a:cubicBezTo>
                  <a:cubicBezTo>
                    <a:pt x="597" y="1330"/>
                    <a:pt x="594" y="1311"/>
                    <a:pt x="590" y="1291"/>
                  </a:cubicBezTo>
                  <a:close/>
                  <a:moveTo>
                    <a:pt x="620" y="1342"/>
                  </a:moveTo>
                  <a:cubicBezTo>
                    <a:pt x="619" y="1344"/>
                    <a:pt x="618" y="1346"/>
                    <a:pt x="617" y="1348"/>
                  </a:cubicBezTo>
                  <a:cubicBezTo>
                    <a:pt x="612" y="1355"/>
                    <a:pt x="608" y="1362"/>
                    <a:pt x="603" y="1369"/>
                  </a:cubicBezTo>
                  <a:cubicBezTo>
                    <a:pt x="602" y="1366"/>
                    <a:pt x="602" y="1363"/>
                    <a:pt x="601" y="1360"/>
                  </a:cubicBezTo>
                  <a:cubicBezTo>
                    <a:pt x="607" y="1354"/>
                    <a:pt x="614" y="1348"/>
                    <a:pt x="620" y="1342"/>
                  </a:cubicBezTo>
                  <a:close/>
                  <a:moveTo>
                    <a:pt x="606" y="1396"/>
                  </a:moveTo>
                  <a:cubicBezTo>
                    <a:pt x="615" y="1387"/>
                    <a:pt x="625" y="1377"/>
                    <a:pt x="634" y="1367"/>
                  </a:cubicBezTo>
                  <a:cubicBezTo>
                    <a:pt x="626" y="1385"/>
                    <a:pt x="617" y="1404"/>
                    <a:pt x="609" y="1422"/>
                  </a:cubicBezTo>
                  <a:cubicBezTo>
                    <a:pt x="608" y="1414"/>
                    <a:pt x="607" y="1405"/>
                    <a:pt x="606" y="1397"/>
                  </a:cubicBezTo>
                  <a:cubicBezTo>
                    <a:pt x="606" y="1397"/>
                    <a:pt x="606" y="1397"/>
                    <a:pt x="606" y="1396"/>
                  </a:cubicBezTo>
                  <a:close/>
                  <a:moveTo>
                    <a:pt x="618" y="1364"/>
                  </a:moveTo>
                  <a:cubicBezTo>
                    <a:pt x="620" y="1358"/>
                    <a:pt x="622" y="1352"/>
                    <a:pt x="625" y="1345"/>
                  </a:cubicBezTo>
                  <a:cubicBezTo>
                    <a:pt x="630" y="1338"/>
                    <a:pt x="634" y="1331"/>
                    <a:pt x="639" y="1324"/>
                  </a:cubicBezTo>
                  <a:cubicBezTo>
                    <a:pt x="639" y="1324"/>
                    <a:pt x="639" y="1324"/>
                    <a:pt x="639" y="1323"/>
                  </a:cubicBezTo>
                  <a:cubicBezTo>
                    <a:pt x="642" y="1321"/>
                    <a:pt x="644" y="1319"/>
                    <a:pt x="647" y="1316"/>
                  </a:cubicBezTo>
                  <a:cubicBezTo>
                    <a:pt x="647" y="1323"/>
                    <a:pt x="647" y="1329"/>
                    <a:pt x="647" y="1336"/>
                  </a:cubicBezTo>
                  <a:cubicBezTo>
                    <a:pt x="637" y="1345"/>
                    <a:pt x="627" y="1355"/>
                    <a:pt x="618" y="1364"/>
                  </a:cubicBezTo>
                  <a:close/>
                  <a:moveTo>
                    <a:pt x="635" y="1319"/>
                  </a:moveTo>
                  <a:cubicBezTo>
                    <a:pt x="638" y="1312"/>
                    <a:pt x="641" y="1304"/>
                    <a:pt x="644" y="1296"/>
                  </a:cubicBezTo>
                  <a:cubicBezTo>
                    <a:pt x="644" y="1297"/>
                    <a:pt x="645" y="1297"/>
                    <a:pt x="646" y="1297"/>
                  </a:cubicBezTo>
                  <a:cubicBezTo>
                    <a:pt x="646" y="1301"/>
                    <a:pt x="646" y="1305"/>
                    <a:pt x="646" y="1309"/>
                  </a:cubicBezTo>
                  <a:cubicBezTo>
                    <a:pt x="642" y="1312"/>
                    <a:pt x="639" y="1316"/>
                    <a:pt x="635" y="1319"/>
                  </a:cubicBezTo>
                  <a:close/>
                  <a:moveTo>
                    <a:pt x="615" y="1245"/>
                  </a:moveTo>
                  <a:cubicBezTo>
                    <a:pt x="623" y="1239"/>
                    <a:pt x="631" y="1234"/>
                    <a:pt x="640" y="1230"/>
                  </a:cubicBezTo>
                  <a:cubicBezTo>
                    <a:pt x="641" y="1238"/>
                    <a:pt x="642" y="1247"/>
                    <a:pt x="643" y="1255"/>
                  </a:cubicBezTo>
                  <a:cubicBezTo>
                    <a:pt x="633" y="1252"/>
                    <a:pt x="624" y="1248"/>
                    <a:pt x="615" y="1245"/>
                  </a:cubicBezTo>
                  <a:close/>
                  <a:moveTo>
                    <a:pt x="617" y="1239"/>
                  </a:moveTo>
                  <a:cubicBezTo>
                    <a:pt x="620" y="1233"/>
                    <a:pt x="623" y="1228"/>
                    <a:pt x="625" y="1222"/>
                  </a:cubicBezTo>
                  <a:cubicBezTo>
                    <a:pt x="626" y="1221"/>
                    <a:pt x="624" y="1219"/>
                    <a:pt x="624" y="1221"/>
                  </a:cubicBezTo>
                  <a:cubicBezTo>
                    <a:pt x="620" y="1227"/>
                    <a:pt x="616" y="1234"/>
                    <a:pt x="613" y="1241"/>
                  </a:cubicBezTo>
                  <a:cubicBezTo>
                    <a:pt x="612" y="1242"/>
                    <a:pt x="611" y="1242"/>
                    <a:pt x="610" y="1243"/>
                  </a:cubicBezTo>
                  <a:cubicBezTo>
                    <a:pt x="606" y="1241"/>
                    <a:pt x="602" y="1240"/>
                    <a:pt x="598" y="1238"/>
                  </a:cubicBezTo>
                  <a:cubicBezTo>
                    <a:pt x="591" y="1235"/>
                    <a:pt x="583" y="1232"/>
                    <a:pt x="575" y="1229"/>
                  </a:cubicBezTo>
                  <a:cubicBezTo>
                    <a:pt x="575" y="1226"/>
                    <a:pt x="574" y="1223"/>
                    <a:pt x="573" y="1220"/>
                  </a:cubicBezTo>
                  <a:cubicBezTo>
                    <a:pt x="588" y="1218"/>
                    <a:pt x="602" y="1215"/>
                    <a:pt x="617" y="1210"/>
                  </a:cubicBezTo>
                  <a:cubicBezTo>
                    <a:pt x="624" y="1207"/>
                    <a:pt x="630" y="1204"/>
                    <a:pt x="636" y="1201"/>
                  </a:cubicBezTo>
                  <a:cubicBezTo>
                    <a:pt x="638" y="1209"/>
                    <a:pt x="639" y="1218"/>
                    <a:pt x="640" y="1227"/>
                  </a:cubicBezTo>
                  <a:cubicBezTo>
                    <a:pt x="632" y="1231"/>
                    <a:pt x="624" y="1235"/>
                    <a:pt x="617" y="1239"/>
                  </a:cubicBezTo>
                  <a:close/>
                  <a:moveTo>
                    <a:pt x="578" y="1275"/>
                  </a:moveTo>
                  <a:cubicBezTo>
                    <a:pt x="579" y="1281"/>
                    <a:pt x="580" y="1286"/>
                    <a:pt x="581" y="1291"/>
                  </a:cubicBezTo>
                  <a:cubicBezTo>
                    <a:pt x="578" y="1299"/>
                    <a:pt x="576" y="1308"/>
                    <a:pt x="573" y="1316"/>
                  </a:cubicBezTo>
                  <a:cubicBezTo>
                    <a:pt x="563" y="1335"/>
                    <a:pt x="552" y="1354"/>
                    <a:pt x="542" y="1373"/>
                  </a:cubicBezTo>
                  <a:cubicBezTo>
                    <a:pt x="535" y="1365"/>
                    <a:pt x="528" y="1358"/>
                    <a:pt x="521" y="1350"/>
                  </a:cubicBezTo>
                  <a:cubicBezTo>
                    <a:pt x="528" y="1338"/>
                    <a:pt x="536" y="1326"/>
                    <a:pt x="544" y="1315"/>
                  </a:cubicBezTo>
                  <a:cubicBezTo>
                    <a:pt x="545" y="1315"/>
                    <a:pt x="546" y="1314"/>
                    <a:pt x="546" y="1314"/>
                  </a:cubicBezTo>
                  <a:cubicBezTo>
                    <a:pt x="547" y="1313"/>
                    <a:pt x="547" y="1313"/>
                    <a:pt x="547" y="1312"/>
                  </a:cubicBezTo>
                  <a:cubicBezTo>
                    <a:pt x="548" y="1311"/>
                    <a:pt x="550" y="1310"/>
                    <a:pt x="551" y="1309"/>
                  </a:cubicBezTo>
                  <a:cubicBezTo>
                    <a:pt x="552" y="1308"/>
                    <a:pt x="551" y="1307"/>
                    <a:pt x="550" y="1307"/>
                  </a:cubicBezTo>
                  <a:cubicBezTo>
                    <a:pt x="559" y="1296"/>
                    <a:pt x="568" y="1285"/>
                    <a:pt x="578" y="1275"/>
                  </a:cubicBezTo>
                  <a:close/>
                  <a:moveTo>
                    <a:pt x="470" y="1461"/>
                  </a:moveTo>
                  <a:cubicBezTo>
                    <a:pt x="477" y="1460"/>
                    <a:pt x="484" y="1460"/>
                    <a:pt x="491" y="1459"/>
                  </a:cubicBezTo>
                  <a:cubicBezTo>
                    <a:pt x="480" y="1471"/>
                    <a:pt x="469" y="1483"/>
                    <a:pt x="459" y="1495"/>
                  </a:cubicBezTo>
                  <a:cubicBezTo>
                    <a:pt x="463" y="1484"/>
                    <a:pt x="466" y="1473"/>
                    <a:pt x="470" y="1461"/>
                  </a:cubicBezTo>
                  <a:close/>
                  <a:moveTo>
                    <a:pt x="455" y="1443"/>
                  </a:moveTo>
                  <a:cubicBezTo>
                    <a:pt x="455" y="1441"/>
                    <a:pt x="455" y="1438"/>
                    <a:pt x="455" y="1436"/>
                  </a:cubicBezTo>
                  <a:cubicBezTo>
                    <a:pt x="466" y="1413"/>
                    <a:pt x="477" y="1391"/>
                    <a:pt x="487" y="1368"/>
                  </a:cubicBezTo>
                  <a:cubicBezTo>
                    <a:pt x="483" y="1381"/>
                    <a:pt x="479" y="1394"/>
                    <a:pt x="475" y="1406"/>
                  </a:cubicBezTo>
                  <a:cubicBezTo>
                    <a:pt x="468" y="1419"/>
                    <a:pt x="461" y="1431"/>
                    <a:pt x="455" y="1443"/>
                  </a:cubicBezTo>
                  <a:close/>
                  <a:moveTo>
                    <a:pt x="474" y="1450"/>
                  </a:moveTo>
                  <a:cubicBezTo>
                    <a:pt x="475" y="1447"/>
                    <a:pt x="476" y="1444"/>
                    <a:pt x="477" y="1441"/>
                  </a:cubicBezTo>
                  <a:cubicBezTo>
                    <a:pt x="488" y="1430"/>
                    <a:pt x="499" y="1420"/>
                    <a:pt x="510" y="1408"/>
                  </a:cubicBezTo>
                  <a:cubicBezTo>
                    <a:pt x="510" y="1408"/>
                    <a:pt x="510" y="1407"/>
                    <a:pt x="509" y="1408"/>
                  </a:cubicBezTo>
                  <a:cubicBezTo>
                    <a:pt x="499" y="1417"/>
                    <a:pt x="489" y="1427"/>
                    <a:pt x="478" y="1436"/>
                  </a:cubicBezTo>
                  <a:cubicBezTo>
                    <a:pt x="481" y="1428"/>
                    <a:pt x="483" y="1420"/>
                    <a:pt x="486" y="1412"/>
                  </a:cubicBezTo>
                  <a:cubicBezTo>
                    <a:pt x="496" y="1392"/>
                    <a:pt x="507" y="1372"/>
                    <a:pt x="519" y="1353"/>
                  </a:cubicBezTo>
                  <a:cubicBezTo>
                    <a:pt x="526" y="1360"/>
                    <a:pt x="533" y="1368"/>
                    <a:pt x="540" y="1376"/>
                  </a:cubicBezTo>
                  <a:cubicBezTo>
                    <a:pt x="527" y="1400"/>
                    <a:pt x="513" y="1424"/>
                    <a:pt x="500" y="1448"/>
                  </a:cubicBezTo>
                  <a:cubicBezTo>
                    <a:pt x="491" y="1448"/>
                    <a:pt x="483" y="1449"/>
                    <a:pt x="474" y="1450"/>
                  </a:cubicBezTo>
                  <a:close/>
                  <a:moveTo>
                    <a:pt x="504" y="1303"/>
                  </a:moveTo>
                  <a:cubicBezTo>
                    <a:pt x="503" y="1311"/>
                    <a:pt x="501" y="1318"/>
                    <a:pt x="499" y="1326"/>
                  </a:cubicBezTo>
                  <a:cubicBezTo>
                    <a:pt x="499" y="1326"/>
                    <a:pt x="499" y="1326"/>
                    <a:pt x="499" y="1326"/>
                  </a:cubicBezTo>
                  <a:cubicBezTo>
                    <a:pt x="496" y="1324"/>
                    <a:pt x="494" y="1322"/>
                    <a:pt x="492" y="1319"/>
                  </a:cubicBezTo>
                  <a:cubicBezTo>
                    <a:pt x="496" y="1314"/>
                    <a:pt x="500" y="1309"/>
                    <a:pt x="504" y="1303"/>
                  </a:cubicBezTo>
                  <a:close/>
                  <a:moveTo>
                    <a:pt x="490" y="1317"/>
                  </a:moveTo>
                  <a:cubicBezTo>
                    <a:pt x="489" y="1316"/>
                    <a:pt x="488" y="1315"/>
                    <a:pt x="487" y="1314"/>
                  </a:cubicBezTo>
                  <a:cubicBezTo>
                    <a:pt x="495" y="1300"/>
                    <a:pt x="502" y="1286"/>
                    <a:pt x="511" y="1272"/>
                  </a:cubicBezTo>
                  <a:cubicBezTo>
                    <a:pt x="511" y="1272"/>
                    <a:pt x="511" y="1272"/>
                    <a:pt x="511" y="1272"/>
                  </a:cubicBezTo>
                  <a:cubicBezTo>
                    <a:pt x="509" y="1280"/>
                    <a:pt x="508" y="1288"/>
                    <a:pt x="506" y="1297"/>
                  </a:cubicBezTo>
                  <a:cubicBezTo>
                    <a:pt x="500" y="1303"/>
                    <a:pt x="495" y="1310"/>
                    <a:pt x="490" y="1317"/>
                  </a:cubicBezTo>
                  <a:close/>
                  <a:moveTo>
                    <a:pt x="501" y="1272"/>
                  </a:moveTo>
                  <a:cubicBezTo>
                    <a:pt x="490" y="1275"/>
                    <a:pt x="479" y="1278"/>
                    <a:pt x="469" y="1282"/>
                  </a:cubicBezTo>
                  <a:cubicBezTo>
                    <a:pt x="470" y="1268"/>
                    <a:pt x="471" y="1253"/>
                    <a:pt x="471" y="1238"/>
                  </a:cubicBezTo>
                  <a:cubicBezTo>
                    <a:pt x="483" y="1243"/>
                    <a:pt x="496" y="1248"/>
                    <a:pt x="508" y="1253"/>
                  </a:cubicBezTo>
                  <a:cubicBezTo>
                    <a:pt x="509" y="1253"/>
                    <a:pt x="511" y="1254"/>
                    <a:pt x="512" y="1254"/>
                  </a:cubicBezTo>
                  <a:cubicBezTo>
                    <a:pt x="508" y="1260"/>
                    <a:pt x="505" y="1266"/>
                    <a:pt x="501" y="1272"/>
                  </a:cubicBezTo>
                  <a:close/>
                  <a:moveTo>
                    <a:pt x="499" y="1276"/>
                  </a:moveTo>
                  <a:cubicBezTo>
                    <a:pt x="492" y="1286"/>
                    <a:pt x="486" y="1296"/>
                    <a:pt x="480" y="1306"/>
                  </a:cubicBezTo>
                  <a:cubicBezTo>
                    <a:pt x="478" y="1304"/>
                    <a:pt x="476" y="1302"/>
                    <a:pt x="474" y="1300"/>
                  </a:cubicBezTo>
                  <a:cubicBezTo>
                    <a:pt x="473" y="1300"/>
                    <a:pt x="472" y="1301"/>
                    <a:pt x="473" y="1301"/>
                  </a:cubicBezTo>
                  <a:cubicBezTo>
                    <a:pt x="475" y="1303"/>
                    <a:pt x="477" y="1306"/>
                    <a:pt x="479" y="1308"/>
                  </a:cubicBezTo>
                  <a:cubicBezTo>
                    <a:pt x="473" y="1318"/>
                    <a:pt x="467" y="1328"/>
                    <a:pt x="462" y="1338"/>
                  </a:cubicBezTo>
                  <a:cubicBezTo>
                    <a:pt x="464" y="1321"/>
                    <a:pt x="467" y="1303"/>
                    <a:pt x="468" y="1286"/>
                  </a:cubicBezTo>
                  <a:cubicBezTo>
                    <a:pt x="478" y="1282"/>
                    <a:pt x="488" y="1279"/>
                    <a:pt x="499" y="1276"/>
                  </a:cubicBezTo>
                  <a:close/>
                  <a:moveTo>
                    <a:pt x="471" y="1345"/>
                  </a:moveTo>
                  <a:cubicBezTo>
                    <a:pt x="478" y="1337"/>
                    <a:pt x="484" y="1329"/>
                    <a:pt x="491" y="1321"/>
                  </a:cubicBezTo>
                  <a:cubicBezTo>
                    <a:pt x="493" y="1323"/>
                    <a:pt x="495" y="1326"/>
                    <a:pt x="498" y="1328"/>
                  </a:cubicBezTo>
                  <a:cubicBezTo>
                    <a:pt x="494" y="1337"/>
                    <a:pt x="489" y="1345"/>
                    <a:pt x="485" y="1354"/>
                  </a:cubicBezTo>
                  <a:cubicBezTo>
                    <a:pt x="477" y="1360"/>
                    <a:pt x="468" y="1366"/>
                    <a:pt x="460" y="1372"/>
                  </a:cubicBezTo>
                  <a:cubicBezTo>
                    <a:pt x="460" y="1371"/>
                    <a:pt x="460" y="1371"/>
                    <a:pt x="460" y="1370"/>
                  </a:cubicBezTo>
                  <a:cubicBezTo>
                    <a:pt x="463" y="1362"/>
                    <a:pt x="467" y="1354"/>
                    <a:pt x="471" y="1345"/>
                  </a:cubicBezTo>
                  <a:close/>
                  <a:moveTo>
                    <a:pt x="464" y="1555"/>
                  </a:moveTo>
                  <a:cubicBezTo>
                    <a:pt x="467" y="1551"/>
                    <a:pt x="470" y="1548"/>
                    <a:pt x="473" y="1545"/>
                  </a:cubicBezTo>
                  <a:cubicBezTo>
                    <a:pt x="474" y="1546"/>
                    <a:pt x="476" y="1548"/>
                    <a:pt x="477" y="1550"/>
                  </a:cubicBezTo>
                  <a:cubicBezTo>
                    <a:pt x="475" y="1552"/>
                    <a:pt x="474" y="1554"/>
                    <a:pt x="472" y="1556"/>
                  </a:cubicBezTo>
                  <a:cubicBezTo>
                    <a:pt x="464" y="1563"/>
                    <a:pt x="456" y="1569"/>
                    <a:pt x="448" y="1575"/>
                  </a:cubicBezTo>
                  <a:cubicBezTo>
                    <a:pt x="448" y="1575"/>
                    <a:pt x="448" y="1575"/>
                    <a:pt x="448" y="1575"/>
                  </a:cubicBezTo>
                  <a:cubicBezTo>
                    <a:pt x="453" y="1568"/>
                    <a:pt x="459" y="1561"/>
                    <a:pt x="464" y="1555"/>
                  </a:cubicBezTo>
                  <a:close/>
                  <a:moveTo>
                    <a:pt x="470" y="1517"/>
                  </a:moveTo>
                  <a:cubicBezTo>
                    <a:pt x="476" y="1507"/>
                    <a:pt x="481" y="1497"/>
                    <a:pt x="487" y="1487"/>
                  </a:cubicBezTo>
                  <a:cubicBezTo>
                    <a:pt x="495" y="1477"/>
                    <a:pt x="504" y="1467"/>
                    <a:pt x="512" y="1457"/>
                  </a:cubicBezTo>
                  <a:cubicBezTo>
                    <a:pt x="517" y="1457"/>
                    <a:pt x="521" y="1457"/>
                    <a:pt x="526" y="1457"/>
                  </a:cubicBezTo>
                  <a:cubicBezTo>
                    <a:pt x="507" y="1477"/>
                    <a:pt x="489" y="1497"/>
                    <a:pt x="470" y="1517"/>
                  </a:cubicBezTo>
                  <a:close/>
                  <a:moveTo>
                    <a:pt x="521" y="1447"/>
                  </a:moveTo>
                  <a:cubicBezTo>
                    <a:pt x="526" y="1441"/>
                    <a:pt x="531" y="1436"/>
                    <a:pt x="535" y="1430"/>
                  </a:cubicBezTo>
                  <a:cubicBezTo>
                    <a:pt x="534" y="1436"/>
                    <a:pt x="532" y="1441"/>
                    <a:pt x="530" y="1447"/>
                  </a:cubicBezTo>
                  <a:cubicBezTo>
                    <a:pt x="527" y="1447"/>
                    <a:pt x="524" y="1447"/>
                    <a:pt x="521" y="1447"/>
                  </a:cubicBezTo>
                  <a:close/>
                  <a:moveTo>
                    <a:pt x="516" y="1432"/>
                  </a:moveTo>
                  <a:cubicBezTo>
                    <a:pt x="525" y="1415"/>
                    <a:pt x="534" y="1398"/>
                    <a:pt x="543" y="1380"/>
                  </a:cubicBezTo>
                  <a:cubicBezTo>
                    <a:pt x="546" y="1383"/>
                    <a:pt x="548" y="1385"/>
                    <a:pt x="550" y="1388"/>
                  </a:cubicBezTo>
                  <a:cubicBezTo>
                    <a:pt x="548" y="1393"/>
                    <a:pt x="547" y="1398"/>
                    <a:pt x="545" y="1403"/>
                  </a:cubicBezTo>
                  <a:cubicBezTo>
                    <a:pt x="535" y="1412"/>
                    <a:pt x="526" y="1422"/>
                    <a:pt x="516" y="1432"/>
                  </a:cubicBezTo>
                  <a:close/>
                  <a:moveTo>
                    <a:pt x="547" y="1417"/>
                  </a:moveTo>
                  <a:cubicBezTo>
                    <a:pt x="552" y="1412"/>
                    <a:pt x="557" y="1407"/>
                    <a:pt x="562" y="1402"/>
                  </a:cubicBezTo>
                  <a:cubicBezTo>
                    <a:pt x="564" y="1405"/>
                    <a:pt x="567" y="1409"/>
                    <a:pt x="570" y="1412"/>
                  </a:cubicBezTo>
                  <a:cubicBezTo>
                    <a:pt x="560" y="1422"/>
                    <a:pt x="549" y="1432"/>
                    <a:pt x="539" y="1443"/>
                  </a:cubicBezTo>
                  <a:cubicBezTo>
                    <a:pt x="542" y="1434"/>
                    <a:pt x="545" y="1426"/>
                    <a:pt x="547" y="1417"/>
                  </a:cubicBezTo>
                  <a:close/>
                  <a:moveTo>
                    <a:pt x="580" y="1425"/>
                  </a:moveTo>
                  <a:cubicBezTo>
                    <a:pt x="582" y="1427"/>
                    <a:pt x="583" y="1429"/>
                    <a:pt x="585" y="1431"/>
                  </a:cubicBezTo>
                  <a:cubicBezTo>
                    <a:pt x="582" y="1437"/>
                    <a:pt x="580" y="1444"/>
                    <a:pt x="578" y="1451"/>
                  </a:cubicBezTo>
                  <a:cubicBezTo>
                    <a:pt x="571" y="1450"/>
                    <a:pt x="565" y="1449"/>
                    <a:pt x="559" y="1448"/>
                  </a:cubicBezTo>
                  <a:cubicBezTo>
                    <a:pt x="566" y="1440"/>
                    <a:pt x="573" y="1433"/>
                    <a:pt x="580" y="1425"/>
                  </a:cubicBezTo>
                  <a:close/>
                  <a:moveTo>
                    <a:pt x="598" y="1519"/>
                  </a:moveTo>
                  <a:cubicBezTo>
                    <a:pt x="598" y="1524"/>
                    <a:pt x="598" y="1530"/>
                    <a:pt x="598" y="1535"/>
                  </a:cubicBezTo>
                  <a:cubicBezTo>
                    <a:pt x="583" y="1541"/>
                    <a:pt x="568" y="1548"/>
                    <a:pt x="553" y="1555"/>
                  </a:cubicBezTo>
                  <a:cubicBezTo>
                    <a:pt x="553" y="1555"/>
                    <a:pt x="553" y="1555"/>
                    <a:pt x="553" y="1555"/>
                  </a:cubicBezTo>
                  <a:cubicBezTo>
                    <a:pt x="555" y="1551"/>
                    <a:pt x="557" y="1548"/>
                    <a:pt x="559" y="1544"/>
                  </a:cubicBezTo>
                  <a:cubicBezTo>
                    <a:pt x="572" y="1536"/>
                    <a:pt x="585" y="1528"/>
                    <a:pt x="598" y="1519"/>
                  </a:cubicBezTo>
                  <a:close/>
                  <a:moveTo>
                    <a:pt x="617" y="1797"/>
                  </a:moveTo>
                  <a:cubicBezTo>
                    <a:pt x="622" y="1800"/>
                    <a:pt x="628" y="1802"/>
                    <a:pt x="634" y="1805"/>
                  </a:cubicBezTo>
                  <a:cubicBezTo>
                    <a:pt x="622" y="1810"/>
                    <a:pt x="611" y="1815"/>
                    <a:pt x="600" y="1819"/>
                  </a:cubicBezTo>
                  <a:cubicBezTo>
                    <a:pt x="599" y="1819"/>
                    <a:pt x="597" y="1819"/>
                    <a:pt x="596" y="1818"/>
                  </a:cubicBezTo>
                  <a:cubicBezTo>
                    <a:pt x="603" y="1811"/>
                    <a:pt x="610" y="1804"/>
                    <a:pt x="617" y="1797"/>
                  </a:cubicBezTo>
                  <a:close/>
                  <a:moveTo>
                    <a:pt x="609" y="1943"/>
                  </a:moveTo>
                  <a:cubicBezTo>
                    <a:pt x="617" y="1946"/>
                    <a:pt x="625" y="1950"/>
                    <a:pt x="632" y="1954"/>
                  </a:cubicBezTo>
                  <a:cubicBezTo>
                    <a:pt x="632" y="1954"/>
                    <a:pt x="632" y="1955"/>
                    <a:pt x="631" y="1955"/>
                  </a:cubicBezTo>
                  <a:cubicBezTo>
                    <a:pt x="623" y="1953"/>
                    <a:pt x="614" y="1951"/>
                    <a:pt x="606" y="1949"/>
                  </a:cubicBezTo>
                  <a:cubicBezTo>
                    <a:pt x="607" y="1947"/>
                    <a:pt x="608" y="1945"/>
                    <a:pt x="609" y="1943"/>
                  </a:cubicBezTo>
                  <a:close/>
                  <a:moveTo>
                    <a:pt x="614" y="1961"/>
                  </a:moveTo>
                  <a:cubicBezTo>
                    <a:pt x="616" y="1963"/>
                    <a:pt x="619" y="1964"/>
                    <a:pt x="621" y="1965"/>
                  </a:cubicBezTo>
                  <a:cubicBezTo>
                    <a:pt x="618" y="1968"/>
                    <a:pt x="616" y="1970"/>
                    <a:pt x="613" y="1973"/>
                  </a:cubicBezTo>
                  <a:cubicBezTo>
                    <a:pt x="608" y="1970"/>
                    <a:pt x="603" y="1967"/>
                    <a:pt x="598" y="1964"/>
                  </a:cubicBezTo>
                  <a:cubicBezTo>
                    <a:pt x="598" y="1962"/>
                    <a:pt x="599" y="1960"/>
                    <a:pt x="600" y="1959"/>
                  </a:cubicBezTo>
                  <a:cubicBezTo>
                    <a:pt x="605" y="1960"/>
                    <a:pt x="609" y="1961"/>
                    <a:pt x="614" y="1961"/>
                  </a:cubicBezTo>
                  <a:close/>
                  <a:moveTo>
                    <a:pt x="621" y="1997"/>
                  </a:moveTo>
                  <a:cubicBezTo>
                    <a:pt x="621" y="1997"/>
                    <a:pt x="622" y="1997"/>
                    <a:pt x="623" y="1997"/>
                  </a:cubicBezTo>
                  <a:cubicBezTo>
                    <a:pt x="634" y="2003"/>
                    <a:pt x="645" y="2009"/>
                    <a:pt x="656" y="2016"/>
                  </a:cubicBezTo>
                  <a:cubicBezTo>
                    <a:pt x="654" y="2019"/>
                    <a:pt x="652" y="2022"/>
                    <a:pt x="649" y="2026"/>
                  </a:cubicBezTo>
                  <a:cubicBezTo>
                    <a:pt x="647" y="2024"/>
                    <a:pt x="644" y="2021"/>
                    <a:pt x="641" y="2019"/>
                  </a:cubicBezTo>
                  <a:cubicBezTo>
                    <a:pt x="635" y="2012"/>
                    <a:pt x="628" y="2004"/>
                    <a:pt x="621" y="1997"/>
                  </a:cubicBezTo>
                  <a:close/>
                  <a:moveTo>
                    <a:pt x="640" y="2040"/>
                  </a:moveTo>
                  <a:cubicBezTo>
                    <a:pt x="638" y="2043"/>
                    <a:pt x="637" y="2046"/>
                    <a:pt x="635" y="2049"/>
                  </a:cubicBezTo>
                  <a:cubicBezTo>
                    <a:pt x="631" y="2046"/>
                    <a:pt x="627" y="2043"/>
                    <a:pt x="624" y="2040"/>
                  </a:cubicBezTo>
                  <a:cubicBezTo>
                    <a:pt x="623" y="2033"/>
                    <a:pt x="622" y="2025"/>
                    <a:pt x="620" y="2018"/>
                  </a:cubicBezTo>
                  <a:cubicBezTo>
                    <a:pt x="627" y="2025"/>
                    <a:pt x="634" y="2033"/>
                    <a:pt x="640" y="2040"/>
                  </a:cubicBezTo>
                  <a:close/>
                  <a:moveTo>
                    <a:pt x="649" y="2049"/>
                  </a:moveTo>
                  <a:cubicBezTo>
                    <a:pt x="655" y="2056"/>
                    <a:pt x="661" y="2062"/>
                    <a:pt x="667" y="2069"/>
                  </a:cubicBezTo>
                  <a:cubicBezTo>
                    <a:pt x="664" y="2069"/>
                    <a:pt x="662" y="2069"/>
                    <a:pt x="659" y="2070"/>
                  </a:cubicBezTo>
                  <a:cubicBezTo>
                    <a:pt x="654" y="2065"/>
                    <a:pt x="649" y="2061"/>
                    <a:pt x="644" y="2057"/>
                  </a:cubicBezTo>
                  <a:cubicBezTo>
                    <a:pt x="646" y="2054"/>
                    <a:pt x="647" y="2052"/>
                    <a:pt x="649" y="2049"/>
                  </a:cubicBezTo>
                  <a:close/>
                  <a:moveTo>
                    <a:pt x="655" y="2087"/>
                  </a:moveTo>
                  <a:cubicBezTo>
                    <a:pt x="656" y="2087"/>
                    <a:pt x="657" y="2087"/>
                    <a:pt x="658" y="2087"/>
                  </a:cubicBezTo>
                  <a:cubicBezTo>
                    <a:pt x="664" y="2092"/>
                    <a:pt x="671" y="2097"/>
                    <a:pt x="678" y="2102"/>
                  </a:cubicBezTo>
                  <a:cubicBezTo>
                    <a:pt x="676" y="2105"/>
                    <a:pt x="673" y="2108"/>
                    <a:pt x="671" y="2110"/>
                  </a:cubicBezTo>
                  <a:cubicBezTo>
                    <a:pt x="665" y="2103"/>
                    <a:pt x="659" y="2095"/>
                    <a:pt x="653" y="2087"/>
                  </a:cubicBezTo>
                  <a:cubicBezTo>
                    <a:pt x="654" y="2087"/>
                    <a:pt x="654" y="2087"/>
                    <a:pt x="655" y="2087"/>
                  </a:cubicBezTo>
                  <a:close/>
                  <a:moveTo>
                    <a:pt x="659" y="2033"/>
                  </a:moveTo>
                  <a:cubicBezTo>
                    <a:pt x="661" y="2029"/>
                    <a:pt x="664" y="2025"/>
                    <a:pt x="666" y="2021"/>
                  </a:cubicBezTo>
                  <a:cubicBezTo>
                    <a:pt x="683" y="2031"/>
                    <a:pt x="699" y="2040"/>
                    <a:pt x="716" y="2050"/>
                  </a:cubicBezTo>
                  <a:cubicBezTo>
                    <a:pt x="713" y="2054"/>
                    <a:pt x="710" y="2059"/>
                    <a:pt x="706" y="2064"/>
                  </a:cubicBezTo>
                  <a:cubicBezTo>
                    <a:pt x="703" y="2064"/>
                    <a:pt x="700" y="2065"/>
                    <a:pt x="697" y="2065"/>
                  </a:cubicBezTo>
                  <a:cubicBezTo>
                    <a:pt x="684" y="2054"/>
                    <a:pt x="671" y="2044"/>
                    <a:pt x="659" y="2033"/>
                  </a:cubicBezTo>
                  <a:close/>
                  <a:moveTo>
                    <a:pt x="750" y="2069"/>
                  </a:moveTo>
                  <a:cubicBezTo>
                    <a:pt x="753" y="2071"/>
                    <a:pt x="756" y="2073"/>
                    <a:pt x="759" y="2075"/>
                  </a:cubicBezTo>
                  <a:cubicBezTo>
                    <a:pt x="760" y="2077"/>
                    <a:pt x="761" y="2079"/>
                    <a:pt x="761" y="2081"/>
                  </a:cubicBezTo>
                  <a:cubicBezTo>
                    <a:pt x="745" y="2079"/>
                    <a:pt x="729" y="2078"/>
                    <a:pt x="713" y="2077"/>
                  </a:cubicBezTo>
                  <a:cubicBezTo>
                    <a:pt x="725" y="2074"/>
                    <a:pt x="738" y="2072"/>
                    <a:pt x="750" y="2069"/>
                  </a:cubicBezTo>
                  <a:close/>
                  <a:moveTo>
                    <a:pt x="755" y="2009"/>
                  </a:moveTo>
                  <a:cubicBezTo>
                    <a:pt x="758" y="2004"/>
                    <a:pt x="760" y="2000"/>
                    <a:pt x="763" y="1995"/>
                  </a:cubicBezTo>
                  <a:cubicBezTo>
                    <a:pt x="767" y="1997"/>
                    <a:pt x="772" y="1999"/>
                    <a:pt x="776" y="2002"/>
                  </a:cubicBezTo>
                  <a:cubicBezTo>
                    <a:pt x="785" y="2008"/>
                    <a:pt x="794" y="2014"/>
                    <a:pt x="803" y="2021"/>
                  </a:cubicBezTo>
                  <a:cubicBezTo>
                    <a:pt x="803" y="2027"/>
                    <a:pt x="803" y="2032"/>
                    <a:pt x="803" y="2038"/>
                  </a:cubicBezTo>
                  <a:cubicBezTo>
                    <a:pt x="787" y="2028"/>
                    <a:pt x="771" y="2018"/>
                    <a:pt x="755" y="2009"/>
                  </a:cubicBezTo>
                  <a:close/>
                  <a:moveTo>
                    <a:pt x="773" y="1710"/>
                  </a:moveTo>
                  <a:cubicBezTo>
                    <a:pt x="768" y="1705"/>
                    <a:pt x="762" y="1700"/>
                    <a:pt x="756" y="1695"/>
                  </a:cubicBezTo>
                  <a:cubicBezTo>
                    <a:pt x="767" y="1688"/>
                    <a:pt x="779" y="1681"/>
                    <a:pt x="790" y="1674"/>
                  </a:cubicBezTo>
                  <a:cubicBezTo>
                    <a:pt x="788" y="1682"/>
                    <a:pt x="787" y="1691"/>
                    <a:pt x="785" y="1699"/>
                  </a:cubicBezTo>
                  <a:cubicBezTo>
                    <a:pt x="781" y="1703"/>
                    <a:pt x="777" y="1707"/>
                    <a:pt x="773" y="1710"/>
                  </a:cubicBezTo>
                  <a:close/>
                  <a:moveTo>
                    <a:pt x="785" y="1617"/>
                  </a:moveTo>
                  <a:cubicBezTo>
                    <a:pt x="785" y="1617"/>
                    <a:pt x="785" y="1617"/>
                    <a:pt x="785" y="1617"/>
                  </a:cubicBezTo>
                  <a:cubicBezTo>
                    <a:pt x="771" y="1626"/>
                    <a:pt x="758" y="1634"/>
                    <a:pt x="744" y="1642"/>
                  </a:cubicBezTo>
                  <a:cubicBezTo>
                    <a:pt x="744" y="1640"/>
                    <a:pt x="744" y="1638"/>
                    <a:pt x="745" y="1636"/>
                  </a:cubicBezTo>
                  <a:cubicBezTo>
                    <a:pt x="758" y="1630"/>
                    <a:pt x="772" y="1624"/>
                    <a:pt x="785" y="1617"/>
                  </a:cubicBezTo>
                  <a:close/>
                  <a:moveTo>
                    <a:pt x="749" y="1590"/>
                  </a:moveTo>
                  <a:cubicBezTo>
                    <a:pt x="755" y="1593"/>
                    <a:pt x="760" y="1597"/>
                    <a:pt x="765" y="1601"/>
                  </a:cubicBezTo>
                  <a:cubicBezTo>
                    <a:pt x="762" y="1603"/>
                    <a:pt x="758" y="1604"/>
                    <a:pt x="755" y="1606"/>
                  </a:cubicBezTo>
                  <a:cubicBezTo>
                    <a:pt x="753" y="1608"/>
                    <a:pt x="750" y="1609"/>
                    <a:pt x="748" y="1610"/>
                  </a:cubicBezTo>
                  <a:cubicBezTo>
                    <a:pt x="749" y="1603"/>
                    <a:pt x="749" y="1596"/>
                    <a:pt x="749" y="1590"/>
                  </a:cubicBezTo>
                  <a:close/>
                  <a:moveTo>
                    <a:pt x="771" y="1605"/>
                  </a:moveTo>
                  <a:cubicBezTo>
                    <a:pt x="773" y="1607"/>
                    <a:pt x="776" y="1609"/>
                    <a:pt x="778" y="1611"/>
                  </a:cubicBezTo>
                  <a:cubicBezTo>
                    <a:pt x="767" y="1616"/>
                    <a:pt x="757" y="1621"/>
                    <a:pt x="746" y="1626"/>
                  </a:cubicBezTo>
                  <a:cubicBezTo>
                    <a:pt x="747" y="1624"/>
                    <a:pt x="747" y="1622"/>
                    <a:pt x="747" y="1620"/>
                  </a:cubicBezTo>
                  <a:cubicBezTo>
                    <a:pt x="755" y="1615"/>
                    <a:pt x="763" y="1610"/>
                    <a:pt x="771" y="1605"/>
                  </a:cubicBezTo>
                  <a:close/>
                  <a:moveTo>
                    <a:pt x="745" y="1587"/>
                  </a:moveTo>
                  <a:cubicBezTo>
                    <a:pt x="745" y="1587"/>
                    <a:pt x="746" y="1588"/>
                    <a:pt x="747" y="1588"/>
                  </a:cubicBezTo>
                  <a:cubicBezTo>
                    <a:pt x="746" y="1596"/>
                    <a:pt x="746" y="1604"/>
                    <a:pt x="745" y="1611"/>
                  </a:cubicBezTo>
                  <a:cubicBezTo>
                    <a:pt x="732" y="1618"/>
                    <a:pt x="718" y="1624"/>
                    <a:pt x="705" y="1631"/>
                  </a:cubicBezTo>
                  <a:cubicBezTo>
                    <a:pt x="703" y="1625"/>
                    <a:pt x="701" y="1620"/>
                    <a:pt x="699" y="1615"/>
                  </a:cubicBezTo>
                  <a:cubicBezTo>
                    <a:pt x="715" y="1606"/>
                    <a:pt x="730" y="1596"/>
                    <a:pt x="745" y="1587"/>
                  </a:cubicBezTo>
                  <a:close/>
                  <a:moveTo>
                    <a:pt x="713" y="1571"/>
                  </a:moveTo>
                  <a:cubicBezTo>
                    <a:pt x="717" y="1572"/>
                    <a:pt x="721" y="1574"/>
                    <a:pt x="724" y="1576"/>
                  </a:cubicBezTo>
                  <a:cubicBezTo>
                    <a:pt x="716" y="1579"/>
                    <a:pt x="708" y="1582"/>
                    <a:pt x="699" y="1585"/>
                  </a:cubicBezTo>
                  <a:cubicBezTo>
                    <a:pt x="704" y="1580"/>
                    <a:pt x="708" y="1575"/>
                    <a:pt x="713" y="1571"/>
                  </a:cubicBezTo>
                  <a:close/>
                  <a:moveTo>
                    <a:pt x="701" y="1526"/>
                  </a:moveTo>
                  <a:cubicBezTo>
                    <a:pt x="689" y="1530"/>
                    <a:pt x="676" y="1534"/>
                    <a:pt x="664" y="1537"/>
                  </a:cubicBezTo>
                  <a:cubicBezTo>
                    <a:pt x="669" y="1529"/>
                    <a:pt x="674" y="1521"/>
                    <a:pt x="679" y="1512"/>
                  </a:cubicBezTo>
                  <a:cubicBezTo>
                    <a:pt x="681" y="1510"/>
                    <a:pt x="682" y="1509"/>
                    <a:pt x="684" y="1507"/>
                  </a:cubicBezTo>
                  <a:cubicBezTo>
                    <a:pt x="694" y="1502"/>
                    <a:pt x="705" y="1497"/>
                    <a:pt x="715" y="1492"/>
                  </a:cubicBezTo>
                  <a:cubicBezTo>
                    <a:pt x="711" y="1503"/>
                    <a:pt x="706" y="1514"/>
                    <a:pt x="701" y="1526"/>
                  </a:cubicBezTo>
                  <a:close/>
                  <a:moveTo>
                    <a:pt x="699" y="1488"/>
                  </a:moveTo>
                  <a:cubicBezTo>
                    <a:pt x="709" y="1477"/>
                    <a:pt x="718" y="1466"/>
                    <a:pt x="728" y="1455"/>
                  </a:cubicBezTo>
                  <a:cubicBezTo>
                    <a:pt x="725" y="1463"/>
                    <a:pt x="722" y="1471"/>
                    <a:pt x="719" y="1479"/>
                  </a:cubicBezTo>
                  <a:cubicBezTo>
                    <a:pt x="713" y="1482"/>
                    <a:pt x="706" y="1485"/>
                    <a:pt x="699" y="1488"/>
                  </a:cubicBezTo>
                  <a:close/>
                  <a:moveTo>
                    <a:pt x="708" y="1544"/>
                  </a:moveTo>
                  <a:cubicBezTo>
                    <a:pt x="710" y="1540"/>
                    <a:pt x="712" y="1536"/>
                    <a:pt x="713" y="1532"/>
                  </a:cubicBezTo>
                  <a:cubicBezTo>
                    <a:pt x="717" y="1530"/>
                    <a:pt x="720" y="1529"/>
                    <a:pt x="724" y="1528"/>
                  </a:cubicBezTo>
                  <a:cubicBezTo>
                    <a:pt x="719" y="1533"/>
                    <a:pt x="714" y="1538"/>
                    <a:pt x="708" y="1544"/>
                  </a:cubicBezTo>
                  <a:close/>
                  <a:moveTo>
                    <a:pt x="796" y="1452"/>
                  </a:moveTo>
                  <a:cubicBezTo>
                    <a:pt x="776" y="1473"/>
                    <a:pt x="757" y="1494"/>
                    <a:pt x="736" y="1515"/>
                  </a:cubicBezTo>
                  <a:cubicBezTo>
                    <a:pt x="730" y="1517"/>
                    <a:pt x="724" y="1519"/>
                    <a:pt x="718" y="1521"/>
                  </a:cubicBezTo>
                  <a:cubicBezTo>
                    <a:pt x="722" y="1509"/>
                    <a:pt x="726" y="1496"/>
                    <a:pt x="730" y="1484"/>
                  </a:cubicBezTo>
                  <a:cubicBezTo>
                    <a:pt x="752" y="1473"/>
                    <a:pt x="774" y="1462"/>
                    <a:pt x="796" y="1452"/>
                  </a:cubicBezTo>
                  <a:close/>
                  <a:moveTo>
                    <a:pt x="730" y="1448"/>
                  </a:moveTo>
                  <a:cubicBezTo>
                    <a:pt x="718" y="1462"/>
                    <a:pt x="706" y="1476"/>
                    <a:pt x="693" y="1489"/>
                  </a:cubicBezTo>
                  <a:cubicBezTo>
                    <a:pt x="703" y="1473"/>
                    <a:pt x="713" y="1456"/>
                    <a:pt x="722" y="1440"/>
                  </a:cubicBezTo>
                  <a:cubicBezTo>
                    <a:pt x="726" y="1437"/>
                    <a:pt x="730" y="1434"/>
                    <a:pt x="735" y="1431"/>
                  </a:cubicBezTo>
                  <a:cubicBezTo>
                    <a:pt x="733" y="1437"/>
                    <a:pt x="731" y="1443"/>
                    <a:pt x="730" y="1448"/>
                  </a:cubicBezTo>
                  <a:close/>
                  <a:moveTo>
                    <a:pt x="729" y="1419"/>
                  </a:moveTo>
                  <a:cubicBezTo>
                    <a:pt x="717" y="1424"/>
                    <a:pt x="705" y="1431"/>
                    <a:pt x="693" y="1437"/>
                  </a:cubicBezTo>
                  <a:cubicBezTo>
                    <a:pt x="695" y="1434"/>
                    <a:pt x="696" y="1431"/>
                    <a:pt x="698" y="1427"/>
                  </a:cubicBezTo>
                  <a:cubicBezTo>
                    <a:pt x="711" y="1419"/>
                    <a:pt x="725" y="1410"/>
                    <a:pt x="739" y="1402"/>
                  </a:cubicBezTo>
                  <a:cubicBezTo>
                    <a:pt x="736" y="1407"/>
                    <a:pt x="732" y="1413"/>
                    <a:pt x="729" y="1419"/>
                  </a:cubicBezTo>
                  <a:close/>
                  <a:moveTo>
                    <a:pt x="745" y="1389"/>
                  </a:moveTo>
                  <a:cubicBezTo>
                    <a:pt x="732" y="1395"/>
                    <a:pt x="719" y="1401"/>
                    <a:pt x="707" y="1407"/>
                  </a:cubicBezTo>
                  <a:cubicBezTo>
                    <a:pt x="708" y="1403"/>
                    <a:pt x="710" y="1399"/>
                    <a:pt x="711" y="1395"/>
                  </a:cubicBezTo>
                  <a:cubicBezTo>
                    <a:pt x="715" y="1391"/>
                    <a:pt x="719" y="1388"/>
                    <a:pt x="724" y="1385"/>
                  </a:cubicBezTo>
                  <a:cubicBezTo>
                    <a:pt x="724" y="1384"/>
                    <a:pt x="723" y="1383"/>
                    <a:pt x="723" y="1384"/>
                  </a:cubicBezTo>
                  <a:cubicBezTo>
                    <a:pt x="719" y="1387"/>
                    <a:pt x="716" y="1390"/>
                    <a:pt x="712" y="1393"/>
                  </a:cubicBezTo>
                  <a:cubicBezTo>
                    <a:pt x="714" y="1386"/>
                    <a:pt x="716" y="1379"/>
                    <a:pt x="718" y="1372"/>
                  </a:cubicBezTo>
                  <a:cubicBezTo>
                    <a:pt x="729" y="1364"/>
                    <a:pt x="740" y="1355"/>
                    <a:pt x="751" y="1347"/>
                  </a:cubicBezTo>
                  <a:cubicBezTo>
                    <a:pt x="750" y="1362"/>
                    <a:pt x="747" y="1376"/>
                    <a:pt x="745" y="1389"/>
                  </a:cubicBezTo>
                  <a:close/>
                  <a:moveTo>
                    <a:pt x="960" y="1107"/>
                  </a:moveTo>
                  <a:cubicBezTo>
                    <a:pt x="986" y="1107"/>
                    <a:pt x="1009" y="1101"/>
                    <a:pt x="1034" y="1099"/>
                  </a:cubicBezTo>
                  <a:cubicBezTo>
                    <a:pt x="1062" y="1096"/>
                    <a:pt x="1084" y="1100"/>
                    <a:pt x="1106" y="1109"/>
                  </a:cubicBezTo>
                  <a:cubicBezTo>
                    <a:pt x="1095" y="1117"/>
                    <a:pt x="1084" y="1125"/>
                    <a:pt x="1073" y="1132"/>
                  </a:cubicBezTo>
                  <a:cubicBezTo>
                    <a:pt x="994" y="1121"/>
                    <a:pt x="909" y="1132"/>
                    <a:pt x="832" y="1125"/>
                  </a:cubicBezTo>
                  <a:cubicBezTo>
                    <a:pt x="811" y="1123"/>
                    <a:pt x="791" y="1120"/>
                    <a:pt x="771" y="1117"/>
                  </a:cubicBezTo>
                  <a:cubicBezTo>
                    <a:pt x="832" y="1097"/>
                    <a:pt x="895" y="1108"/>
                    <a:pt x="960" y="1107"/>
                  </a:cubicBezTo>
                  <a:close/>
                  <a:moveTo>
                    <a:pt x="725" y="1139"/>
                  </a:moveTo>
                  <a:cubicBezTo>
                    <a:pt x="734" y="1140"/>
                    <a:pt x="742" y="1141"/>
                    <a:pt x="751" y="1142"/>
                  </a:cubicBezTo>
                  <a:cubicBezTo>
                    <a:pt x="849" y="1155"/>
                    <a:pt x="946" y="1149"/>
                    <a:pt x="1043" y="1154"/>
                  </a:cubicBezTo>
                  <a:cubicBezTo>
                    <a:pt x="1002" y="1183"/>
                    <a:pt x="962" y="1214"/>
                    <a:pt x="932" y="1251"/>
                  </a:cubicBezTo>
                  <a:cubicBezTo>
                    <a:pt x="901" y="1291"/>
                    <a:pt x="903" y="1315"/>
                    <a:pt x="841" y="1333"/>
                  </a:cubicBezTo>
                  <a:cubicBezTo>
                    <a:pt x="825" y="1337"/>
                    <a:pt x="816" y="1337"/>
                    <a:pt x="805" y="1343"/>
                  </a:cubicBezTo>
                  <a:cubicBezTo>
                    <a:pt x="798" y="1336"/>
                    <a:pt x="791" y="1330"/>
                    <a:pt x="783" y="1325"/>
                  </a:cubicBezTo>
                  <a:cubicBezTo>
                    <a:pt x="783" y="1324"/>
                    <a:pt x="782" y="1322"/>
                    <a:pt x="781" y="1323"/>
                  </a:cubicBezTo>
                  <a:cubicBezTo>
                    <a:pt x="781" y="1323"/>
                    <a:pt x="781" y="1323"/>
                    <a:pt x="781" y="1323"/>
                  </a:cubicBezTo>
                  <a:cubicBezTo>
                    <a:pt x="774" y="1318"/>
                    <a:pt x="767" y="1314"/>
                    <a:pt x="760" y="1309"/>
                  </a:cubicBezTo>
                  <a:cubicBezTo>
                    <a:pt x="760" y="1299"/>
                    <a:pt x="760" y="1288"/>
                    <a:pt x="759" y="1277"/>
                  </a:cubicBezTo>
                  <a:cubicBezTo>
                    <a:pt x="759" y="1275"/>
                    <a:pt x="755" y="1275"/>
                    <a:pt x="755" y="1277"/>
                  </a:cubicBezTo>
                  <a:cubicBezTo>
                    <a:pt x="755" y="1287"/>
                    <a:pt x="755" y="1297"/>
                    <a:pt x="755" y="1306"/>
                  </a:cubicBezTo>
                  <a:cubicBezTo>
                    <a:pt x="741" y="1298"/>
                    <a:pt x="727" y="1291"/>
                    <a:pt x="713" y="1284"/>
                  </a:cubicBezTo>
                  <a:cubicBezTo>
                    <a:pt x="732" y="1265"/>
                    <a:pt x="751" y="1246"/>
                    <a:pt x="770" y="1227"/>
                  </a:cubicBezTo>
                  <a:cubicBezTo>
                    <a:pt x="771" y="1226"/>
                    <a:pt x="770" y="1224"/>
                    <a:pt x="768" y="1225"/>
                  </a:cubicBezTo>
                  <a:cubicBezTo>
                    <a:pt x="747" y="1243"/>
                    <a:pt x="726" y="1262"/>
                    <a:pt x="706" y="1281"/>
                  </a:cubicBezTo>
                  <a:cubicBezTo>
                    <a:pt x="690" y="1274"/>
                    <a:pt x="674" y="1267"/>
                    <a:pt x="658" y="1261"/>
                  </a:cubicBezTo>
                  <a:cubicBezTo>
                    <a:pt x="658" y="1261"/>
                    <a:pt x="657" y="1261"/>
                    <a:pt x="657" y="1261"/>
                  </a:cubicBezTo>
                  <a:cubicBezTo>
                    <a:pt x="653" y="1259"/>
                    <a:pt x="650" y="1258"/>
                    <a:pt x="647" y="1257"/>
                  </a:cubicBezTo>
                  <a:cubicBezTo>
                    <a:pt x="646" y="1247"/>
                    <a:pt x="645" y="1238"/>
                    <a:pt x="643" y="1228"/>
                  </a:cubicBezTo>
                  <a:cubicBezTo>
                    <a:pt x="649" y="1225"/>
                    <a:pt x="654" y="1223"/>
                    <a:pt x="660" y="1220"/>
                  </a:cubicBezTo>
                  <a:cubicBezTo>
                    <a:pt x="661" y="1220"/>
                    <a:pt x="660" y="1219"/>
                    <a:pt x="660" y="1219"/>
                  </a:cubicBezTo>
                  <a:cubicBezTo>
                    <a:pt x="654" y="1221"/>
                    <a:pt x="648" y="1224"/>
                    <a:pt x="643" y="1226"/>
                  </a:cubicBezTo>
                  <a:cubicBezTo>
                    <a:pt x="642" y="1217"/>
                    <a:pt x="640" y="1208"/>
                    <a:pt x="639" y="1199"/>
                  </a:cubicBezTo>
                  <a:cubicBezTo>
                    <a:pt x="670" y="1182"/>
                    <a:pt x="695" y="1158"/>
                    <a:pt x="725" y="1139"/>
                  </a:cubicBezTo>
                  <a:close/>
                  <a:moveTo>
                    <a:pt x="676" y="1132"/>
                  </a:moveTo>
                  <a:cubicBezTo>
                    <a:pt x="661" y="1140"/>
                    <a:pt x="646" y="1148"/>
                    <a:pt x="631" y="1155"/>
                  </a:cubicBezTo>
                  <a:cubicBezTo>
                    <a:pt x="629" y="1146"/>
                    <a:pt x="627" y="1136"/>
                    <a:pt x="625" y="1126"/>
                  </a:cubicBezTo>
                  <a:cubicBezTo>
                    <a:pt x="642" y="1128"/>
                    <a:pt x="659" y="1130"/>
                    <a:pt x="676" y="1132"/>
                  </a:cubicBezTo>
                  <a:close/>
                  <a:moveTo>
                    <a:pt x="624" y="1126"/>
                  </a:moveTo>
                  <a:cubicBezTo>
                    <a:pt x="626" y="1136"/>
                    <a:pt x="628" y="1146"/>
                    <a:pt x="630" y="1156"/>
                  </a:cubicBezTo>
                  <a:cubicBezTo>
                    <a:pt x="616" y="1162"/>
                    <a:pt x="602" y="1167"/>
                    <a:pt x="588" y="1170"/>
                  </a:cubicBezTo>
                  <a:cubicBezTo>
                    <a:pt x="591" y="1166"/>
                    <a:pt x="595" y="1162"/>
                    <a:pt x="599" y="1158"/>
                  </a:cubicBezTo>
                  <a:cubicBezTo>
                    <a:pt x="600" y="1158"/>
                    <a:pt x="599" y="1156"/>
                    <a:pt x="598" y="1157"/>
                  </a:cubicBezTo>
                  <a:cubicBezTo>
                    <a:pt x="593" y="1162"/>
                    <a:pt x="588" y="1167"/>
                    <a:pt x="582" y="1172"/>
                  </a:cubicBezTo>
                  <a:cubicBezTo>
                    <a:pt x="578" y="1172"/>
                    <a:pt x="574" y="1173"/>
                    <a:pt x="570" y="1173"/>
                  </a:cubicBezTo>
                  <a:cubicBezTo>
                    <a:pt x="576" y="1157"/>
                    <a:pt x="583" y="1140"/>
                    <a:pt x="590" y="1124"/>
                  </a:cubicBezTo>
                  <a:cubicBezTo>
                    <a:pt x="601" y="1124"/>
                    <a:pt x="613" y="1125"/>
                    <a:pt x="624" y="1126"/>
                  </a:cubicBezTo>
                  <a:close/>
                  <a:moveTo>
                    <a:pt x="567" y="1124"/>
                  </a:moveTo>
                  <a:cubicBezTo>
                    <a:pt x="574" y="1124"/>
                    <a:pt x="582" y="1124"/>
                    <a:pt x="589" y="1124"/>
                  </a:cubicBezTo>
                  <a:cubicBezTo>
                    <a:pt x="582" y="1141"/>
                    <a:pt x="575" y="1157"/>
                    <a:pt x="568" y="1173"/>
                  </a:cubicBezTo>
                  <a:cubicBezTo>
                    <a:pt x="565" y="1174"/>
                    <a:pt x="563" y="1174"/>
                    <a:pt x="560" y="1174"/>
                  </a:cubicBezTo>
                  <a:cubicBezTo>
                    <a:pt x="555" y="1158"/>
                    <a:pt x="550" y="1141"/>
                    <a:pt x="544" y="1124"/>
                  </a:cubicBezTo>
                  <a:cubicBezTo>
                    <a:pt x="552" y="1124"/>
                    <a:pt x="559" y="1124"/>
                    <a:pt x="567" y="1124"/>
                  </a:cubicBezTo>
                  <a:close/>
                  <a:moveTo>
                    <a:pt x="540" y="1124"/>
                  </a:moveTo>
                  <a:cubicBezTo>
                    <a:pt x="545" y="1141"/>
                    <a:pt x="550" y="1158"/>
                    <a:pt x="555" y="1175"/>
                  </a:cubicBezTo>
                  <a:cubicBezTo>
                    <a:pt x="554" y="1175"/>
                    <a:pt x="552" y="1175"/>
                    <a:pt x="551" y="1175"/>
                  </a:cubicBezTo>
                  <a:cubicBezTo>
                    <a:pt x="540" y="1175"/>
                    <a:pt x="530" y="1175"/>
                    <a:pt x="521" y="1175"/>
                  </a:cubicBezTo>
                  <a:cubicBezTo>
                    <a:pt x="519" y="1158"/>
                    <a:pt x="516" y="1141"/>
                    <a:pt x="511" y="1124"/>
                  </a:cubicBezTo>
                  <a:cubicBezTo>
                    <a:pt x="520" y="1124"/>
                    <a:pt x="530" y="1124"/>
                    <a:pt x="540" y="1124"/>
                  </a:cubicBezTo>
                  <a:close/>
                  <a:moveTo>
                    <a:pt x="509" y="1124"/>
                  </a:moveTo>
                  <a:cubicBezTo>
                    <a:pt x="513" y="1141"/>
                    <a:pt x="516" y="1158"/>
                    <a:pt x="517" y="1175"/>
                  </a:cubicBezTo>
                  <a:cubicBezTo>
                    <a:pt x="500" y="1175"/>
                    <a:pt x="484" y="1176"/>
                    <a:pt x="469" y="1177"/>
                  </a:cubicBezTo>
                  <a:cubicBezTo>
                    <a:pt x="466" y="1159"/>
                    <a:pt x="463" y="1141"/>
                    <a:pt x="457" y="1123"/>
                  </a:cubicBezTo>
                  <a:cubicBezTo>
                    <a:pt x="475" y="1124"/>
                    <a:pt x="492" y="1124"/>
                    <a:pt x="509" y="1124"/>
                  </a:cubicBezTo>
                  <a:close/>
                  <a:moveTo>
                    <a:pt x="502" y="1027"/>
                  </a:moveTo>
                  <a:cubicBezTo>
                    <a:pt x="496" y="1030"/>
                    <a:pt x="491" y="1032"/>
                    <a:pt x="485" y="1035"/>
                  </a:cubicBezTo>
                  <a:cubicBezTo>
                    <a:pt x="490" y="1030"/>
                    <a:pt x="496" y="1027"/>
                    <a:pt x="508" y="1025"/>
                  </a:cubicBezTo>
                  <a:cubicBezTo>
                    <a:pt x="506" y="1026"/>
                    <a:pt x="504" y="1027"/>
                    <a:pt x="502" y="1027"/>
                  </a:cubicBezTo>
                  <a:close/>
                  <a:moveTo>
                    <a:pt x="587" y="968"/>
                  </a:moveTo>
                  <a:cubicBezTo>
                    <a:pt x="601" y="974"/>
                    <a:pt x="614" y="980"/>
                    <a:pt x="626" y="989"/>
                  </a:cubicBezTo>
                  <a:cubicBezTo>
                    <a:pt x="635" y="994"/>
                    <a:pt x="643" y="999"/>
                    <a:pt x="652" y="1003"/>
                  </a:cubicBezTo>
                  <a:cubicBezTo>
                    <a:pt x="638" y="1002"/>
                    <a:pt x="624" y="1002"/>
                    <a:pt x="610" y="1003"/>
                  </a:cubicBezTo>
                  <a:cubicBezTo>
                    <a:pt x="597" y="1002"/>
                    <a:pt x="583" y="1002"/>
                    <a:pt x="570" y="999"/>
                  </a:cubicBezTo>
                  <a:cubicBezTo>
                    <a:pt x="582" y="996"/>
                    <a:pt x="593" y="992"/>
                    <a:pt x="605" y="989"/>
                  </a:cubicBezTo>
                  <a:cubicBezTo>
                    <a:pt x="605" y="989"/>
                    <a:pt x="605" y="988"/>
                    <a:pt x="605" y="988"/>
                  </a:cubicBezTo>
                  <a:cubicBezTo>
                    <a:pt x="585" y="992"/>
                    <a:pt x="565" y="993"/>
                    <a:pt x="545" y="993"/>
                  </a:cubicBezTo>
                  <a:cubicBezTo>
                    <a:pt x="541" y="991"/>
                    <a:pt x="536" y="988"/>
                    <a:pt x="531" y="986"/>
                  </a:cubicBezTo>
                  <a:cubicBezTo>
                    <a:pt x="550" y="979"/>
                    <a:pt x="569" y="973"/>
                    <a:pt x="587" y="968"/>
                  </a:cubicBezTo>
                  <a:close/>
                  <a:moveTo>
                    <a:pt x="463" y="911"/>
                  </a:moveTo>
                  <a:cubicBezTo>
                    <a:pt x="487" y="929"/>
                    <a:pt x="514" y="939"/>
                    <a:pt x="541" y="949"/>
                  </a:cubicBezTo>
                  <a:cubicBezTo>
                    <a:pt x="540" y="950"/>
                    <a:pt x="539" y="950"/>
                    <a:pt x="538" y="950"/>
                  </a:cubicBezTo>
                  <a:cubicBezTo>
                    <a:pt x="486" y="971"/>
                    <a:pt x="456" y="998"/>
                    <a:pt x="396" y="989"/>
                  </a:cubicBezTo>
                  <a:cubicBezTo>
                    <a:pt x="349" y="982"/>
                    <a:pt x="315" y="979"/>
                    <a:pt x="269" y="984"/>
                  </a:cubicBezTo>
                  <a:cubicBezTo>
                    <a:pt x="252" y="985"/>
                    <a:pt x="238" y="986"/>
                    <a:pt x="226" y="985"/>
                  </a:cubicBezTo>
                  <a:cubicBezTo>
                    <a:pt x="239" y="972"/>
                    <a:pt x="252" y="959"/>
                    <a:pt x="266" y="947"/>
                  </a:cubicBezTo>
                  <a:cubicBezTo>
                    <a:pt x="277" y="947"/>
                    <a:pt x="288" y="950"/>
                    <a:pt x="300" y="952"/>
                  </a:cubicBezTo>
                  <a:cubicBezTo>
                    <a:pt x="351" y="960"/>
                    <a:pt x="384" y="915"/>
                    <a:pt x="421" y="885"/>
                  </a:cubicBezTo>
                  <a:cubicBezTo>
                    <a:pt x="435" y="892"/>
                    <a:pt x="449" y="901"/>
                    <a:pt x="463" y="911"/>
                  </a:cubicBezTo>
                  <a:close/>
                  <a:moveTo>
                    <a:pt x="402" y="875"/>
                  </a:moveTo>
                  <a:cubicBezTo>
                    <a:pt x="406" y="877"/>
                    <a:pt x="411" y="880"/>
                    <a:pt x="415" y="882"/>
                  </a:cubicBezTo>
                  <a:cubicBezTo>
                    <a:pt x="378" y="907"/>
                    <a:pt x="344" y="945"/>
                    <a:pt x="298" y="936"/>
                  </a:cubicBezTo>
                  <a:cubicBezTo>
                    <a:pt x="292" y="935"/>
                    <a:pt x="288" y="934"/>
                    <a:pt x="283" y="932"/>
                  </a:cubicBezTo>
                  <a:cubicBezTo>
                    <a:pt x="321" y="903"/>
                    <a:pt x="361" y="885"/>
                    <a:pt x="402" y="875"/>
                  </a:cubicBezTo>
                  <a:close/>
                  <a:moveTo>
                    <a:pt x="334" y="856"/>
                  </a:moveTo>
                  <a:cubicBezTo>
                    <a:pt x="326" y="860"/>
                    <a:pt x="318" y="863"/>
                    <a:pt x="310" y="867"/>
                  </a:cubicBezTo>
                  <a:cubicBezTo>
                    <a:pt x="309" y="867"/>
                    <a:pt x="309" y="867"/>
                    <a:pt x="309" y="867"/>
                  </a:cubicBezTo>
                  <a:cubicBezTo>
                    <a:pt x="304" y="865"/>
                    <a:pt x="299" y="861"/>
                    <a:pt x="294" y="856"/>
                  </a:cubicBezTo>
                  <a:cubicBezTo>
                    <a:pt x="308" y="855"/>
                    <a:pt x="321" y="855"/>
                    <a:pt x="334" y="856"/>
                  </a:cubicBezTo>
                  <a:close/>
                  <a:moveTo>
                    <a:pt x="283" y="858"/>
                  </a:moveTo>
                  <a:cubicBezTo>
                    <a:pt x="288" y="863"/>
                    <a:pt x="294" y="868"/>
                    <a:pt x="300" y="872"/>
                  </a:cubicBezTo>
                  <a:cubicBezTo>
                    <a:pt x="262" y="893"/>
                    <a:pt x="230" y="922"/>
                    <a:pt x="199" y="952"/>
                  </a:cubicBezTo>
                  <a:cubicBezTo>
                    <a:pt x="204" y="937"/>
                    <a:pt x="205" y="922"/>
                    <a:pt x="200" y="907"/>
                  </a:cubicBezTo>
                  <a:cubicBezTo>
                    <a:pt x="198" y="901"/>
                    <a:pt x="195" y="895"/>
                    <a:pt x="192" y="889"/>
                  </a:cubicBezTo>
                  <a:cubicBezTo>
                    <a:pt x="203" y="885"/>
                    <a:pt x="216" y="879"/>
                    <a:pt x="230" y="873"/>
                  </a:cubicBezTo>
                  <a:cubicBezTo>
                    <a:pt x="248" y="865"/>
                    <a:pt x="266" y="860"/>
                    <a:pt x="283" y="858"/>
                  </a:cubicBezTo>
                  <a:close/>
                  <a:moveTo>
                    <a:pt x="250" y="820"/>
                  </a:moveTo>
                  <a:cubicBezTo>
                    <a:pt x="252" y="823"/>
                    <a:pt x="255" y="826"/>
                    <a:pt x="258" y="829"/>
                  </a:cubicBezTo>
                  <a:cubicBezTo>
                    <a:pt x="252" y="831"/>
                    <a:pt x="246" y="832"/>
                    <a:pt x="240" y="834"/>
                  </a:cubicBezTo>
                  <a:cubicBezTo>
                    <a:pt x="225" y="839"/>
                    <a:pt x="211" y="849"/>
                    <a:pt x="196" y="853"/>
                  </a:cubicBezTo>
                  <a:cubicBezTo>
                    <a:pt x="192" y="855"/>
                    <a:pt x="189" y="855"/>
                    <a:pt x="185" y="856"/>
                  </a:cubicBezTo>
                  <a:cubicBezTo>
                    <a:pt x="186" y="844"/>
                    <a:pt x="190" y="834"/>
                    <a:pt x="196" y="821"/>
                  </a:cubicBezTo>
                  <a:cubicBezTo>
                    <a:pt x="197" y="819"/>
                    <a:pt x="199" y="817"/>
                    <a:pt x="200" y="814"/>
                  </a:cubicBezTo>
                  <a:cubicBezTo>
                    <a:pt x="209" y="807"/>
                    <a:pt x="217" y="799"/>
                    <a:pt x="225" y="790"/>
                  </a:cubicBezTo>
                  <a:cubicBezTo>
                    <a:pt x="233" y="800"/>
                    <a:pt x="241" y="810"/>
                    <a:pt x="250" y="820"/>
                  </a:cubicBezTo>
                  <a:close/>
                  <a:moveTo>
                    <a:pt x="212" y="762"/>
                  </a:moveTo>
                  <a:cubicBezTo>
                    <a:pt x="203" y="751"/>
                    <a:pt x="195" y="740"/>
                    <a:pt x="186" y="729"/>
                  </a:cubicBezTo>
                  <a:cubicBezTo>
                    <a:pt x="175" y="715"/>
                    <a:pt x="164" y="694"/>
                    <a:pt x="150" y="680"/>
                  </a:cubicBezTo>
                  <a:cubicBezTo>
                    <a:pt x="152" y="679"/>
                    <a:pt x="153" y="677"/>
                    <a:pt x="155" y="676"/>
                  </a:cubicBezTo>
                  <a:cubicBezTo>
                    <a:pt x="170" y="680"/>
                    <a:pt x="186" y="684"/>
                    <a:pt x="202" y="684"/>
                  </a:cubicBezTo>
                  <a:cubicBezTo>
                    <a:pt x="209" y="683"/>
                    <a:pt x="216" y="683"/>
                    <a:pt x="223" y="682"/>
                  </a:cubicBezTo>
                  <a:cubicBezTo>
                    <a:pt x="236" y="688"/>
                    <a:pt x="250" y="691"/>
                    <a:pt x="264" y="691"/>
                  </a:cubicBezTo>
                  <a:cubicBezTo>
                    <a:pt x="249" y="717"/>
                    <a:pt x="232" y="742"/>
                    <a:pt x="212" y="762"/>
                  </a:cubicBezTo>
                  <a:close/>
                  <a:moveTo>
                    <a:pt x="190" y="646"/>
                  </a:moveTo>
                  <a:cubicBezTo>
                    <a:pt x="196" y="642"/>
                    <a:pt x="201" y="640"/>
                    <a:pt x="207" y="638"/>
                  </a:cubicBezTo>
                  <a:cubicBezTo>
                    <a:pt x="204" y="642"/>
                    <a:pt x="201" y="645"/>
                    <a:pt x="198" y="648"/>
                  </a:cubicBezTo>
                  <a:cubicBezTo>
                    <a:pt x="195" y="647"/>
                    <a:pt x="193" y="646"/>
                    <a:pt x="190" y="646"/>
                  </a:cubicBezTo>
                  <a:close/>
                  <a:moveTo>
                    <a:pt x="265" y="688"/>
                  </a:moveTo>
                  <a:cubicBezTo>
                    <a:pt x="253" y="688"/>
                    <a:pt x="241" y="686"/>
                    <a:pt x="230" y="681"/>
                  </a:cubicBezTo>
                  <a:cubicBezTo>
                    <a:pt x="244" y="679"/>
                    <a:pt x="258" y="676"/>
                    <a:pt x="272" y="674"/>
                  </a:cubicBezTo>
                  <a:cubicBezTo>
                    <a:pt x="270" y="679"/>
                    <a:pt x="268" y="683"/>
                    <a:pt x="265" y="688"/>
                  </a:cubicBezTo>
                  <a:close/>
                  <a:moveTo>
                    <a:pt x="282" y="653"/>
                  </a:moveTo>
                  <a:cubicBezTo>
                    <a:pt x="279" y="653"/>
                    <a:pt x="276" y="653"/>
                    <a:pt x="273" y="653"/>
                  </a:cubicBezTo>
                  <a:cubicBezTo>
                    <a:pt x="255" y="652"/>
                    <a:pt x="238" y="652"/>
                    <a:pt x="222" y="651"/>
                  </a:cubicBezTo>
                  <a:cubicBezTo>
                    <a:pt x="227" y="646"/>
                    <a:pt x="230" y="641"/>
                    <a:pt x="233" y="635"/>
                  </a:cubicBezTo>
                  <a:cubicBezTo>
                    <a:pt x="248" y="635"/>
                    <a:pt x="262" y="636"/>
                    <a:pt x="276" y="628"/>
                  </a:cubicBezTo>
                  <a:cubicBezTo>
                    <a:pt x="284" y="624"/>
                    <a:pt x="291" y="619"/>
                    <a:pt x="297" y="613"/>
                  </a:cubicBezTo>
                  <a:cubicBezTo>
                    <a:pt x="292" y="627"/>
                    <a:pt x="287" y="640"/>
                    <a:pt x="282" y="653"/>
                  </a:cubicBezTo>
                  <a:close/>
                  <a:moveTo>
                    <a:pt x="308" y="672"/>
                  </a:moveTo>
                  <a:cubicBezTo>
                    <a:pt x="312" y="673"/>
                    <a:pt x="315" y="673"/>
                    <a:pt x="319" y="673"/>
                  </a:cubicBezTo>
                  <a:cubicBezTo>
                    <a:pt x="311" y="677"/>
                    <a:pt x="303" y="681"/>
                    <a:pt x="295" y="683"/>
                  </a:cubicBezTo>
                  <a:cubicBezTo>
                    <a:pt x="295" y="683"/>
                    <a:pt x="295" y="683"/>
                    <a:pt x="295" y="683"/>
                  </a:cubicBezTo>
                  <a:cubicBezTo>
                    <a:pt x="295" y="683"/>
                    <a:pt x="295" y="683"/>
                    <a:pt x="295" y="684"/>
                  </a:cubicBezTo>
                  <a:cubicBezTo>
                    <a:pt x="292" y="684"/>
                    <a:pt x="290" y="685"/>
                    <a:pt x="287" y="685"/>
                  </a:cubicBezTo>
                  <a:cubicBezTo>
                    <a:pt x="289" y="681"/>
                    <a:pt x="290" y="677"/>
                    <a:pt x="292" y="672"/>
                  </a:cubicBezTo>
                  <a:cubicBezTo>
                    <a:pt x="297" y="672"/>
                    <a:pt x="303" y="672"/>
                    <a:pt x="308" y="672"/>
                  </a:cubicBezTo>
                  <a:close/>
                  <a:moveTo>
                    <a:pt x="319" y="543"/>
                  </a:moveTo>
                  <a:cubicBezTo>
                    <a:pt x="318" y="545"/>
                    <a:pt x="317" y="547"/>
                    <a:pt x="317" y="549"/>
                  </a:cubicBezTo>
                  <a:cubicBezTo>
                    <a:pt x="307" y="543"/>
                    <a:pt x="298" y="535"/>
                    <a:pt x="288" y="528"/>
                  </a:cubicBezTo>
                  <a:cubicBezTo>
                    <a:pt x="299" y="533"/>
                    <a:pt x="309" y="538"/>
                    <a:pt x="319" y="543"/>
                  </a:cubicBezTo>
                  <a:close/>
                  <a:moveTo>
                    <a:pt x="272" y="519"/>
                  </a:moveTo>
                  <a:cubicBezTo>
                    <a:pt x="279" y="524"/>
                    <a:pt x="286" y="530"/>
                    <a:pt x="293" y="536"/>
                  </a:cubicBezTo>
                  <a:cubicBezTo>
                    <a:pt x="300" y="542"/>
                    <a:pt x="308" y="547"/>
                    <a:pt x="316" y="552"/>
                  </a:cubicBezTo>
                  <a:cubicBezTo>
                    <a:pt x="312" y="562"/>
                    <a:pt x="308" y="573"/>
                    <a:pt x="305" y="584"/>
                  </a:cubicBezTo>
                  <a:cubicBezTo>
                    <a:pt x="305" y="587"/>
                    <a:pt x="304" y="590"/>
                    <a:pt x="303" y="593"/>
                  </a:cubicBezTo>
                  <a:cubicBezTo>
                    <a:pt x="300" y="596"/>
                    <a:pt x="298" y="599"/>
                    <a:pt x="295" y="601"/>
                  </a:cubicBezTo>
                  <a:cubicBezTo>
                    <a:pt x="277" y="619"/>
                    <a:pt x="259" y="620"/>
                    <a:pt x="239" y="620"/>
                  </a:cubicBezTo>
                  <a:cubicBezTo>
                    <a:pt x="251" y="583"/>
                    <a:pt x="243" y="532"/>
                    <a:pt x="235" y="496"/>
                  </a:cubicBezTo>
                  <a:cubicBezTo>
                    <a:pt x="247" y="504"/>
                    <a:pt x="259" y="512"/>
                    <a:pt x="272" y="519"/>
                  </a:cubicBezTo>
                  <a:close/>
                  <a:moveTo>
                    <a:pt x="229" y="492"/>
                  </a:moveTo>
                  <a:cubicBezTo>
                    <a:pt x="232" y="525"/>
                    <a:pt x="238" y="567"/>
                    <a:pt x="228" y="594"/>
                  </a:cubicBezTo>
                  <a:cubicBezTo>
                    <a:pt x="224" y="605"/>
                    <a:pt x="220" y="613"/>
                    <a:pt x="217" y="621"/>
                  </a:cubicBezTo>
                  <a:cubicBezTo>
                    <a:pt x="216" y="621"/>
                    <a:pt x="215" y="621"/>
                    <a:pt x="213" y="621"/>
                  </a:cubicBezTo>
                  <a:cubicBezTo>
                    <a:pt x="198" y="622"/>
                    <a:pt x="189" y="628"/>
                    <a:pt x="178" y="638"/>
                  </a:cubicBezTo>
                  <a:cubicBezTo>
                    <a:pt x="170" y="627"/>
                    <a:pt x="163" y="616"/>
                    <a:pt x="155" y="605"/>
                  </a:cubicBezTo>
                  <a:cubicBezTo>
                    <a:pt x="136" y="578"/>
                    <a:pt x="113" y="553"/>
                    <a:pt x="87" y="533"/>
                  </a:cubicBezTo>
                  <a:cubicBezTo>
                    <a:pt x="94" y="503"/>
                    <a:pt x="117" y="464"/>
                    <a:pt x="148" y="444"/>
                  </a:cubicBezTo>
                  <a:cubicBezTo>
                    <a:pt x="151" y="445"/>
                    <a:pt x="154" y="445"/>
                    <a:pt x="158" y="446"/>
                  </a:cubicBezTo>
                  <a:cubicBezTo>
                    <a:pt x="163" y="448"/>
                    <a:pt x="168" y="450"/>
                    <a:pt x="174" y="453"/>
                  </a:cubicBezTo>
                  <a:cubicBezTo>
                    <a:pt x="192" y="466"/>
                    <a:pt x="210" y="480"/>
                    <a:pt x="229" y="492"/>
                  </a:cubicBezTo>
                  <a:close/>
                  <a:moveTo>
                    <a:pt x="51" y="511"/>
                  </a:moveTo>
                  <a:cubicBezTo>
                    <a:pt x="59" y="502"/>
                    <a:pt x="67" y="492"/>
                    <a:pt x="75" y="480"/>
                  </a:cubicBezTo>
                  <a:cubicBezTo>
                    <a:pt x="87" y="465"/>
                    <a:pt x="100" y="453"/>
                    <a:pt x="116" y="447"/>
                  </a:cubicBezTo>
                  <a:cubicBezTo>
                    <a:pt x="99" y="469"/>
                    <a:pt x="84" y="502"/>
                    <a:pt x="64" y="518"/>
                  </a:cubicBezTo>
                  <a:cubicBezTo>
                    <a:pt x="59" y="515"/>
                    <a:pt x="55" y="513"/>
                    <a:pt x="51" y="511"/>
                  </a:cubicBezTo>
                  <a:close/>
                  <a:moveTo>
                    <a:pt x="55" y="524"/>
                  </a:moveTo>
                  <a:cubicBezTo>
                    <a:pt x="51" y="526"/>
                    <a:pt x="46" y="527"/>
                    <a:pt x="42" y="528"/>
                  </a:cubicBezTo>
                  <a:cubicBezTo>
                    <a:pt x="41" y="525"/>
                    <a:pt x="41" y="523"/>
                    <a:pt x="41" y="521"/>
                  </a:cubicBezTo>
                  <a:cubicBezTo>
                    <a:pt x="42" y="520"/>
                    <a:pt x="43" y="519"/>
                    <a:pt x="44" y="518"/>
                  </a:cubicBezTo>
                  <a:cubicBezTo>
                    <a:pt x="48" y="520"/>
                    <a:pt x="51" y="522"/>
                    <a:pt x="55" y="524"/>
                  </a:cubicBezTo>
                  <a:close/>
                  <a:moveTo>
                    <a:pt x="113" y="360"/>
                  </a:moveTo>
                  <a:cubicBezTo>
                    <a:pt x="132" y="355"/>
                    <a:pt x="157" y="355"/>
                    <a:pt x="177" y="357"/>
                  </a:cubicBezTo>
                  <a:cubicBezTo>
                    <a:pt x="188" y="358"/>
                    <a:pt x="197" y="360"/>
                    <a:pt x="206" y="362"/>
                  </a:cubicBezTo>
                  <a:cubicBezTo>
                    <a:pt x="211" y="381"/>
                    <a:pt x="212" y="403"/>
                    <a:pt x="194" y="413"/>
                  </a:cubicBezTo>
                  <a:cubicBezTo>
                    <a:pt x="189" y="415"/>
                    <a:pt x="179" y="410"/>
                    <a:pt x="174" y="412"/>
                  </a:cubicBezTo>
                  <a:cubicBezTo>
                    <a:pt x="169" y="414"/>
                    <a:pt x="164" y="415"/>
                    <a:pt x="160" y="417"/>
                  </a:cubicBezTo>
                  <a:cubicBezTo>
                    <a:pt x="139" y="399"/>
                    <a:pt x="119" y="382"/>
                    <a:pt x="98" y="366"/>
                  </a:cubicBezTo>
                  <a:cubicBezTo>
                    <a:pt x="102" y="363"/>
                    <a:pt x="107" y="361"/>
                    <a:pt x="113" y="360"/>
                  </a:cubicBezTo>
                  <a:close/>
                  <a:moveTo>
                    <a:pt x="74" y="403"/>
                  </a:moveTo>
                  <a:cubicBezTo>
                    <a:pt x="76" y="397"/>
                    <a:pt x="77" y="393"/>
                    <a:pt x="79" y="388"/>
                  </a:cubicBezTo>
                  <a:cubicBezTo>
                    <a:pt x="99" y="400"/>
                    <a:pt x="119" y="413"/>
                    <a:pt x="138" y="427"/>
                  </a:cubicBezTo>
                  <a:cubicBezTo>
                    <a:pt x="135" y="429"/>
                    <a:pt x="132" y="431"/>
                    <a:pt x="128" y="434"/>
                  </a:cubicBezTo>
                  <a:cubicBezTo>
                    <a:pt x="127" y="435"/>
                    <a:pt x="126" y="436"/>
                    <a:pt x="125" y="437"/>
                  </a:cubicBezTo>
                  <a:cubicBezTo>
                    <a:pt x="116" y="438"/>
                    <a:pt x="106" y="441"/>
                    <a:pt x="97" y="448"/>
                  </a:cubicBezTo>
                  <a:cubicBezTo>
                    <a:pt x="75" y="463"/>
                    <a:pt x="64" y="488"/>
                    <a:pt x="47" y="509"/>
                  </a:cubicBezTo>
                  <a:cubicBezTo>
                    <a:pt x="44" y="507"/>
                    <a:pt x="41" y="506"/>
                    <a:pt x="39" y="505"/>
                  </a:cubicBezTo>
                  <a:cubicBezTo>
                    <a:pt x="36" y="490"/>
                    <a:pt x="32" y="475"/>
                    <a:pt x="28" y="461"/>
                  </a:cubicBezTo>
                  <a:cubicBezTo>
                    <a:pt x="32" y="460"/>
                    <a:pt x="36" y="459"/>
                    <a:pt x="40" y="457"/>
                  </a:cubicBezTo>
                  <a:cubicBezTo>
                    <a:pt x="60" y="445"/>
                    <a:pt x="68" y="424"/>
                    <a:pt x="74" y="403"/>
                  </a:cubicBezTo>
                  <a:close/>
                  <a:moveTo>
                    <a:pt x="182" y="286"/>
                  </a:moveTo>
                  <a:cubicBezTo>
                    <a:pt x="185" y="284"/>
                    <a:pt x="188" y="281"/>
                    <a:pt x="191" y="278"/>
                  </a:cubicBezTo>
                  <a:cubicBezTo>
                    <a:pt x="194" y="281"/>
                    <a:pt x="196" y="284"/>
                    <a:pt x="199" y="287"/>
                  </a:cubicBezTo>
                  <a:cubicBezTo>
                    <a:pt x="193" y="287"/>
                    <a:pt x="188" y="287"/>
                    <a:pt x="182" y="286"/>
                  </a:cubicBezTo>
                  <a:close/>
                  <a:moveTo>
                    <a:pt x="394" y="245"/>
                  </a:moveTo>
                  <a:cubicBezTo>
                    <a:pt x="376" y="255"/>
                    <a:pt x="358" y="262"/>
                    <a:pt x="339" y="268"/>
                  </a:cubicBezTo>
                  <a:cubicBezTo>
                    <a:pt x="328" y="252"/>
                    <a:pt x="317" y="236"/>
                    <a:pt x="305" y="221"/>
                  </a:cubicBezTo>
                  <a:cubicBezTo>
                    <a:pt x="303" y="218"/>
                    <a:pt x="301" y="215"/>
                    <a:pt x="299" y="213"/>
                  </a:cubicBezTo>
                  <a:cubicBezTo>
                    <a:pt x="329" y="211"/>
                    <a:pt x="359" y="223"/>
                    <a:pt x="394" y="245"/>
                  </a:cubicBezTo>
                  <a:close/>
                  <a:moveTo>
                    <a:pt x="230" y="244"/>
                  </a:moveTo>
                  <a:cubicBezTo>
                    <a:pt x="242" y="234"/>
                    <a:pt x="254" y="227"/>
                    <a:pt x="266" y="222"/>
                  </a:cubicBezTo>
                  <a:cubicBezTo>
                    <a:pt x="284" y="228"/>
                    <a:pt x="301" y="240"/>
                    <a:pt x="317" y="263"/>
                  </a:cubicBezTo>
                  <a:cubicBezTo>
                    <a:pt x="319" y="266"/>
                    <a:pt x="321" y="270"/>
                    <a:pt x="324" y="273"/>
                  </a:cubicBezTo>
                  <a:cubicBezTo>
                    <a:pt x="295" y="281"/>
                    <a:pt x="266" y="286"/>
                    <a:pt x="236" y="288"/>
                  </a:cubicBezTo>
                  <a:cubicBezTo>
                    <a:pt x="226" y="288"/>
                    <a:pt x="215" y="288"/>
                    <a:pt x="204" y="288"/>
                  </a:cubicBezTo>
                  <a:cubicBezTo>
                    <a:pt x="201" y="283"/>
                    <a:pt x="198" y="279"/>
                    <a:pt x="196" y="275"/>
                  </a:cubicBezTo>
                  <a:cubicBezTo>
                    <a:pt x="207" y="265"/>
                    <a:pt x="218" y="254"/>
                    <a:pt x="230" y="244"/>
                  </a:cubicBezTo>
                  <a:close/>
                  <a:moveTo>
                    <a:pt x="156" y="220"/>
                  </a:moveTo>
                  <a:cubicBezTo>
                    <a:pt x="172" y="219"/>
                    <a:pt x="188" y="218"/>
                    <a:pt x="202" y="217"/>
                  </a:cubicBezTo>
                  <a:cubicBezTo>
                    <a:pt x="192" y="225"/>
                    <a:pt x="181" y="233"/>
                    <a:pt x="171" y="240"/>
                  </a:cubicBezTo>
                  <a:cubicBezTo>
                    <a:pt x="165" y="233"/>
                    <a:pt x="160" y="227"/>
                    <a:pt x="154" y="220"/>
                  </a:cubicBezTo>
                  <a:cubicBezTo>
                    <a:pt x="155" y="220"/>
                    <a:pt x="155" y="220"/>
                    <a:pt x="156" y="220"/>
                  </a:cubicBezTo>
                  <a:close/>
                  <a:moveTo>
                    <a:pt x="39" y="215"/>
                  </a:moveTo>
                  <a:cubicBezTo>
                    <a:pt x="37" y="220"/>
                    <a:pt x="35" y="224"/>
                    <a:pt x="33" y="229"/>
                  </a:cubicBezTo>
                  <a:cubicBezTo>
                    <a:pt x="32" y="229"/>
                    <a:pt x="32" y="229"/>
                    <a:pt x="32" y="230"/>
                  </a:cubicBezTo>
                  <a:cubicBezTo>
                    <a:pt x="32" y="226"/>
                    <a:pt x="31" y="222"/>
                    <a:pt x="31" y="218"/>
                  </a:cubicBezTo>
                  <a:cubicBezTo>
                    <a:pt x="33" y="217"/>
                    <a:pt x="36" y="216"/>
                    <a:pt x="39" y="215"/>
                  </a:cubicBezTo>
                  <a:close/>
                  <a:moveTo>
                    <a:pt x="51" y="222"/>
                  </a:moveTo>
                  <a:cubicBezTo>
                    <a:pt x="52" y="219"/>
                    <a:pt x="54" y="216"/>
                    <a:pt x="55" y="213"/>
                  </a:cubicBezTo>
                  <a:cubicBezTo>
                    <a:pt x="55" y="212"/>
                    <a:pt x="56" y="212"/>
                    <a:pt x="57" y="212"/>
                  </a:cubicBezTo>
                  <a:cubicBezTo>
                    <a:pt x="83" y="211"/>
                    <a:pt x="109" y="218"/>
                    <a:pt x="136" y="220"/>
                  </a:cubicBezTo>
                  <a:cubicBezTo>
                    <a:pt x="145" y="228"/>
                    <a:pt x="154" y="236"/>
                    <a:pt x="163" y="245"/>
                  </a:cubicBezTo>
                  <a:cubicBezTo>
                    <a:pt x="130" y="267"/>
                    <a:pt x="97" y="283"/>
                    <a:pt x="54" y="290"/>
                  </a:cubicBezTo>
                  <a:cubicBezTo>
                    <a:pt x="43" y="292"/>
                    <a:pt x="32" y="293"/>
                    <a:pt x="21" y="295"/>
                  </a:cubicBezTo>
                  <a:cubicBezTo>
                    <a:pt x="28" y="270"/>
                    <a:pt x="39" y="248"/>
                    <a:pt x="51" y="222"/>
                  </a:cubicBezTo>
                  <a:close/>
                  <a:moveTo>
                    <a:pt x="2" y="424"/>
                  </a:moveTo>
                  <a:cubicBezTo>
                    <a:pt x="3" y="420"/>
                    <a:pt x="4" y="417"/>
                    <a:pt x="5" y="413"/>
                  </a:cubicBezTo>
                  <a:cubicBezTo>
                    <a:pt x="6" y="417"/>
                    <a:pt x="7" y="422"/>
                    <a:pt x="9" y="426"/>
                  </a:cubicBezTo>
                  <a:cubicBezTo>
                    <a:pt x="7" y="425"/>
                    <a:pt x="4" y="425"/>
                    <a:pt x="2" y="424"/>
                  </a:cubicBezTo>
                  <a:close/>
                  <a:moveTo>
                    <a:pt x="19" y="428"/>
                  </a:moveTo>
                  <a:cubicBezTo>
                    <a:pt x="15" y="415"/>
                    <a:pt x="12" y="403"/>
                    <a:pt x="8" y="390"/>
                  </a:cubicBezTo>
                  <a:cubicBezTo>
                    <a:pt x="9" y="379"/>
                    <a:pt x="10" y="368"/>
                    <a:pt x="11" y="358"/>
                  </a:cubicBezTo>
                  <a:cubicBezTo>
                    <a:pt x="18" y="360"/>
                    <a:pt x="26" y="362"/>
                    <a:pt x="33" y="366"/>
                  </a:cubicBezTo>
                  <a:cubicBezTo>
                    <a:pt x="40" y="368"/>
                    <a:pt x="46" y="371"/>
                    <a:pt x="52" y="374"/>
                  </a:cubicBezTo>
                  <a:cubicBezTo>
                    <a:pt x="47" y="390"/>
                    <a:pt x="46" y="413"/>
                    <a:pt x="35" y="423"/>
                  </a:cubicBezTo>
                  <a:cubicBezTo>
                    <a:pt x="30" y="427"/>
                    <a:pt x="25" y="428"/>
                    <a:pt x="19" y="428"/>
                  </a:cubicBezTo>
                  <a:close/>
                  <a:moveTo>
                    <a:pt x="5" y="504"/>
                  </a:moveTo>
                  <a:cubicBezTo>
                    <a:pt x="13" y="507"/>
                    <a:pt x="22" y="509"/>
                    <a:pt x="30" y="512"/>
                  </a:cubicBezTo>
                  <a:cubicBezTo>
                    <a:pt x="30" y="514"/>
                    <a:pt x="31" y="516"/>
                    <a:pt x="31" y="519"/>
                  </a:cubicBezTo>
                  <a:cubicBezTo>
                    <a:pt x="31" y="520"/>
                    <a:pt x="31" y="522"/>
                    <a:pt x="31" y="524"/>
                  </a:cubicBezTo>
                  <a:cubicBezTo>
                    <a:pt x="30" y="524"/>
                    <a:pt x="29" y="525"/>
                    <a:pt x="28" y="526"/>
                  </a:cubicBezTo>
                  <a:cubicBezTo>
                    <a:pt x="27" y="525"/>
                    <a:pt x="26" y="525"/>
                    <a:pt x="24" y="525"/>
                  </a:cubicBezTo>
                  <a:cubicBezTo>
                    <a:pt x="17" y="522"/>
                    <a:pt x="12" y="518"/>
                    <a:pt x="7" y="514"/>
                  </a:cubicBezTo>
                  <a:cubicBezTo>
                    <a:pt x="6" y="511"/>
                    <a:pt x="5" y="508"/>
                    <a:pt x="5" y="504"/>
                  </a:cubicBezTo>
                  <a:close/>
                  <a:moveTo>
                    <a:pt x="13" y="546"/>
                  </a:moveTo>
                  <a:cubicBezTo>
                    <a:pt x="20" y="548"/>
                    <a:pt x="26" y="549"/>
                    <a:pt x="32" y="550"/>
                  </a:cubicBezTo>
                  <a:cubicBezTo>
                    <a:pt x="32" y="566"/>
                    <a:pt x="29" y="581"/>
                    <a:pt x="24" y="595"/>
                  </a:cubicBezTo>
                  <a:cubicBezTo>
                    <a:pt x="20" y="579"/>
                    <a:pt x="17" y="562"/>
                    <a:pt x="13" y="546"/>
                  </a:cubicBezTo>
                  <a:close/>
                  <a:moveTo>
                    <a:pt x="31" y="626"/>
                  </a:moveTo>
                  <a:cubicBezTo>
                    <a:pt x="30" y="622"/>
                    <a:pt x="29" y="617"/>
                    <a:pt x="28" y="613"/>
                  </a:cubicBezTo>
                  <a:cubicBezTo>
                    <a:pt x="38" y="594"/>
                    <a:pt x="42" y="573"/>
                    <a:pt x="43" y="551"/>
                  </a:cubicBezTo>
                  <a:cubicBezTo>
                    <a:pt x="53" y="552"/>
                    <a:pt x="64" y="552"/>
                    <a:pt x="73" y="552"/>
                  </a:cubicBezTo>
                  <a:cubicBezTo>
                    <a:pt x="79" y="552"/>
                    <a:pt x="84" y="548"/>
                    <a:pt x="85" y="542"/>
                  </a:cubicBezTo>
                  <a:cubicBezTo>
                    <a:pt x="96" y="551"/>
                    <a:pt x="107" y="560"/>
                    <a:pt x="117" y="571"/>
                  </a:cubicBezTo>
                  <a:cubicBezTo>
                    <a:pt x="138" y="592"/>
                    <a:pt x="154" y="619"/>
                    <a:pt x="174" y="642"/>
                  </a:cubicBezTo>
                  <a:cubicBezTo>
                    <a:pt x="172" y="641"/>
                    <a:pt x="170" y="641"/>
                    <a:pt x="169" y="640"/>
                  </a:cubicBezTo>
                  <a:cubicBezTo>
                    <a:pt x="145" y="632"/>
                    <a:pt x="126" y="622"/>
                    <a:pt x="101" y="619"/>
                  </a:cubicBezTo>
                  <a:cubicBezTo>
                    <a:pt x="77" y="617"/>
                    <a:pt x="54" y="620"/>
                    <a:pt x="31" y="626"/>
                  </a:cubicBezTo>
                  <a:cubicBezTo>
                    <a:pt x="31" y="626"/>
                    <a:pt x="31" y="626"/>
                    <a:pt x="31" y="626"/>
                  </a:cubicBezTo>
                  <a:close/>
                  <a:moveTo>
                    <a:pt x="103" y="663"/>
                  </a:moveTo>
                  <a:cubicBezTo>
                    <a:pt x="100" y="664"/>
                    <a:pt x="98" y="665"/>
                    <a:pt x="95" y="667"/>
                  </a:cubicBezTo>
                  <a:cubicBezTo>
                    <a:pt x="95" y="667"/>
                    <a:pt x="94" y="668"/>
                    <a:pt x="94" y="668"/>
                  </a:cubicBezTo>
                  <a:cubicBezTo>
                    <a:pt x="90" y="667"/>
                    <a:pt x="86" y="666"/>
                    <a:pt x="82" y="665"/>
                  </a:cubicBezTo>
                  <a:cubicBezTo>
                    <a:pt x="80" y="664"/>
                    <a:pt x="79" y="663"/>
                    <a:pt x="77" y="663"/>
                  </a:cubicBezTo>
                  <a:cubicBezTo>
                    <a:pt x="84" y="662"/>
                    <a:pt x="91" y="662"/>
                    <a:pt x="98" y="663"/>
                  </a:cubicBezTo>
                  <a:cubicBezTo>
                    <a:pt x="100" y="663"/>
                    <a:pt x="101" y="663"/>
                    <a:pt x="103" y="663"/>
                  </a:cubicBezTo>
                  <a:close/>
                  <a:moveTo>
                    <a:pt x="41" y="669"/>
                  </a:moveTo>
                  <a:cubicBezTo>
                    <a:pt x="42" y="669"/>
                    <a:pt x="43" y="669"/>
                    <a:pt x="44" y="668"/>
                  </a:cubicBezTo>
                  <a:cubicBezTo>
                    <a:pt x="55" y="676"/>
                    <a:pt x="66" y="682"/>
                    <a:pt x="78" y="686"/>
                  </a:cubicBezTo>
                  <a:cubicBezTo>
                    <a:pt x="70" y="695"/>
                    <a:pt x="61" y="704"/>
                    <a:pt x="49" y="707"/>
                  </a:cubicBezTo>
                  <a:cubicBezTo>
                    <a:pt x="46" y="694"/>
                    <a:pt x="43" y="682"/>
                    <a:pt x="41" y="669"/>
                  </a:cubicBezTo>
                  <a:close/>
                  <a:moveTo>
                    <a:pt x="51" y="717"/>
                  </a:moveTo>
                  <a:cubicBezTo>
                    <a:pt x="61" y="716"/>
                    <a:pt x="70" y="713"/>
                    <a:pt x="77" y="706"/>
                  </a:cubicBezTo>
                  <a:cubicBezTo>
                    <a:pt x="80" y="703"/>
                    <a:pt x="82" y="698"/>
                    <a:pt x="86" y="695"/>
                  </a:cubicBezTo>
                  <a:cubicBezTo>
                    <a:pt x="87" y="693"/>
                    <a:pt x="88" y="691"/>
                    <a:pt x="89" y="688"/>
                  </a:cubicBezTo>
                  <a:cubicBezTo>
                    <a:pt x="95" y="689"/>
                    <a:pt x="100" y="690"/>
                    <a:pt x="106" y="690"/>
                  </a:cubicBezTo>
                  <a:cubicBezTo>
                    <a:pt x="99" y="711"/>
                    <a:pt x="103" y="737"/>
                    <a:pt x="71" y="737"/>
                  </a:cubicBezTo>
                  <a:cubicBezTo>
                    <a:pt x="68" y="737"/>
                    <a:pt x="61" y="733"/>
                    <a:pt x="54" y="729"/>
                  </a:cubicBezTo>
                  <a:cubicBezTo>
                    <a:pt x="53" y="725"/>
                    <a:pt x="52" y="721"/>
                    <a:pt x="51" y="717"/>
                  </a:cubicBezTo>
                  <a:close/>
                  <a:moveTo>
                    <a:pt x="61" y="758"/>
                  </a:moveTo>
                  <a:cubicBezTo>
                    <a:pt x="76" y="763"/>
                    <a:pt x="76" y="766"/>
                    <a:pt x="92" y="760"/>
                  </a:cubicBezTo>
                  <a:cubicBezTo>
                    <a:pt x="115" y="751"/>
                    <a:pt x="115" y="721"/>
                    <a:pt x="126" y="704"/>
                  </a:cubicBezTo>
                  <a:cubicBezTo>
                    <a:pt x="130" y="697"/>
                    <a:pt x="135" y="692"/>
                    <a:pt x="139" y="687"/>
                  </a:cubicBezTo>
                  <a:cubicBezTo>
                    <a:pt x="140" y="687"/>
                    <a:pt x="142" y="687"/>
                    <a:pt x="144" y="687"/>
                  </a:cubicBezTo>
                  <a:cubicBezTo>
                    <a:pt x="156" y="694"/>
                    <a:pt x="168" y="719"/>
                    <a:pt x="176" y="730"/>
                  </a:cubicBezTo>
                  <a:cubicBezTo>
                    <a:pt x="185" y="742"/>
                    <a:pt x="196" y="755"/>
                    <a:pt x="206" y="768"/>
                  </a:cubicBezTo>
                  <a:cubicBezTo>
                    <a:pt x="174" y="797"/>
                    <a:pt x="136" y="816"/>
                    <a:pt x="90" y="815"/>
                  </a:cubicBezTo>
                  <a:cubicBezTo>
                    <a:pt x="84" y="815"/>
                    <a:pt x="79" y="815"/>
                    <a:pt x="73" y="814"/>
                  </a:cubicBezTo>
                  <a:cubicBezTo>
                    <a:pt x="69" y="795"/>
                    <a:pt x="65" y="777"/>
                    <a:pt x="61" y="758"/>
                  </a:cubicBezTo>
                  <a:close/>
                  <a:moveTo>
                    <a:pt x="184" y="826"/>
                  </a:moveTo>
                  <a:cubicBezTo>
                    <a:pt x="179" y="837"/>
                    <a:pt x="175" y="848"/>
                    <a:pt x="174" y="858"/>
                  </a:cubicBezTo>
                  <a:cubicBezTo>
                    <a:pt x="148" y="863"/>
                    <a:pt x="134" y="856"/>
                    <a:pt x="115" y="847"/>
                  </a:cubicBezTo>
                  <a:cubicBezTo>
                    <a:pt x="139" y="845"/>
                    <a:pt x="161" y="840"/>
                    <a:pt x="180" y="828"/>
                  </a:cubicBezTo>
                  <a:cubicBezTo>
                    <a:pt x="182" y="828"/>
                    <a:pt x="183" y="827"/>
                    <a:pt x="184" y="826"/>
                  </a:cubicBezTo>
                  <a:close/>
                  <a:moveTo>
                    <a:pt x="102" y="940"/>
                  </a:moveTo>
                  <a:cubicBezTo>
                    <a:pt x="97" y="919"/>
                    <a:pt x="92" y="897"/>
                    <a:pt x="87" y="875"/>
                  </a:cubicBezTo>
                  <a:cubicBezTo>
                    <a:pt x="95" y="878"/>
                    <a:pt x="104" y="882"/>
                    <a:pt x="113" y="885"/>
                  </a:cubicBezTo>
                  <a:cubicBezTo>
                    <a:pt x="141" y="897"/>
                    <a:pt x="162" y="897"/>
                    <a:pt x="183" y="891"/>
                  </a:cubicBezTo>
                  <a:cubicBezTo>
                    <a:pt x="194" y="921"/>
                    <a:pt x="195" y="946"/>
                    <a:pt x="176" y="973"/>
                  </a:cubicBezTo>
                  <a:cubicBezTo>
                    <a:pt x="157" y="966"/>
                    <a:pt x="137" y="955"/>
                    <a:pt x="110" y="943"/>
                  </a:cubicBezTo>
                  <a:cubicBezTo>
                    <a:pt x="107" y="942"/>
                    <a:pt x="104" y="941"/>
                    <a:pt x="102" y="940"/>
                  </a:cubicBezTo>
                  <a:close/>
                  <a:moveTo>
                    <a:pt x="119" y="1018"/>
                  </a:moveTo>
                  <a:cubicBezTo>
                    <a:pt x="118" y="1013"/>
                    <a:pt x="117" y="1007"/>
                    <a:pt x="116" y="1002"/>
                  </a:cubicBezTo>
                  <a:cubicBezTo>
                    <a:pt x="122" y="1004"/>
                    <a:pt x="127" y="1007"/>
                    <a:pt x="133" y="1009"/>
                  </a:cubicBezTo>
                  <a:cubicBezTo>
                    <a:pt x="129" y="1012"/>
                    <a:pt x="124" y="1015"/>
                    <a:pt x="119" y="1018"/>
                  </a:cubicBezTo>
                  <a:close/>
                  <a:moveTo>
                    <a:pt x="137" y="1065"/>
                  </a:moveTo>
                  <a:cubicBezTo>
                    <a:pt x="145" y="1060"/>
                    <a:pt x="152" y="1054"/>
                    <a:pt x="159" y="1048"/>
                  </a:cubicBezTo>
                  <a:cubicBezTo>
                    <a:pt x="171" y="1041"/>
                    <a:pt x="183" y="1037"/>
                    <a:pt x="196" y="1035"/>
                  </a:cubicBezTo>
                  <a:cubicBezTo>
                    <a:pt x="190" y="1060"/>
                    <a:pt x="178" y="1080"/>
                    <a:pt x="161" y="1097"/>
                  </a:cubicBezTo>
                  <a:cubicBezTo>
                    <a:pt x="153" y="1086"/>
                    <a:pt x="145" y="1075"/>
                    <a:pt x="137" y="1065"/>
                  </a:cubicBezTo>
                  <a:close/>
                  <a:moveTo>
                    <a:pt x="213" y="1123"/>
                  </a:moveTo>
                  <a:cubicBezTo>
                    <a:pt x="211" y="1124"/>
                    <a:pt x="210" y="1125"/>
                    <a:pt x="208" y="1126"/>
                  </a:cubicBezTo>
                  <a:cubicBezTo>
                    <a:pt x="208" y="1125"/>
                    <a:pt x="208" y="1124"/>
                    <a:pt x="207" y="1123"/>
                  </a:cubicBezTo>
                  <a:cubicBezTo>
                    <a:pt x="207" y="1122"/>
                    <a:pt x="207" y="1122"/>
                    <a:pt x="207" y="1123"/>
                  </a:cubicBezTo>
                  <a:cubicBezTo>
                    <a:pt x="207" y="1124"/>
                    <a:pt x="207" y="1125"/>
                    <a:pt x="208" y="1127"/>
                  </a:cubicBezTo>
                  <a:cubicBezTo>
                    <a:pt x="202" y="1130"/>
                    <a:pt x="196" y="1134"/>
                    <a:pt x="190" y="1137"/>
                  </a:cubicBezTo>
                  <a:cubicBezTo>
                    <a:pt x="183" y="1127"/>
                    <a:pt x="175" y="1117"/>
                    <a:pt x="168" y="1107"/>
                  </a:cubicBezTo>
                  <a:cubicBezTo>
                    <a:pt x="173" y="1102"/>
                    <a:pt x="179" y="1097"/>
                    <a:pt x="183" y="1091"/>
                  </a:cubicBezTo>
                  <a:cubicBezTo>
                    <a:pt x="197" y="1074"/>
                    <a:pt x="204" y="1055"/>
                    <a:pt x="209" y="1035"/>
                  </a:cubicBezTo>
                  <a:cubicBezTo>
                    <a:pt x="232" y="1035"/>
                    <a:pt x="255" y="1042"/>
                    <a:pt x="279" y="1051"/>
                  </a:cubicBezTo>
                  <a:cubicBezTo>
                    <a:pt x="282" y="1062"/>
                    <a:pt x="286" y="1072"/>
                    <a:pt x="289" y="1083"/>
                  </a:cubicBezTo>
                  <a:cubicBezTo>
                    <a:pt x="270" y="1090"/>
                    <a:pt x="252" y="1100"/>
                    <a:pt x="235" y="1110"/>
                  </a:cubicBezTo>
                  <a:cubicBezTo>
                    <a:pt x="232" y="1103"/>
                    <a:pt x="229" y="1097"/>
                    <a:pt x="226" y="1090"/>
                  </a:cubicBezTo>
                  <a:cubicBezTo>
                    <a:pt x="226" y="1089"/>
                    <a:pt x="223" y="1089"/>
                    <a:pt x="224" y="1091"/>
                  </a:cubicBezTo>
                  <a:cubicBezTo>
                    <a:pt x="226" y="1098"/>
                    <a:pt x="228" y="1105"/>
                    <a:pt x="231" y="1113"/>
                  </a:cubicBezTo>
                  <a:cubicBezTo>
                    <a:pt x="225" y="1116"/>
                    <a:pt x="220" y="1119"/>
                    <a:pt x="215" y="1122"/>
                  </a:cubicBezTo>
                  <a:cubicBezTo>
                    <a:pt x="213" y="1109"/>
                    <a:pt x="212" y="1096"/>
                    <a:pt x="211" y="1083"/>
                  </a:cubicBezTo>
                  <a:cubicBezTo>
                    <a:pt x="211" y="1083"/>
                    <a:pt x="210" y="1083"/>
                    <a:pt x="210" y="1083"/>
                  </a:cubicBezTo>
                  <a:cubicBezTo>
                    <a:pt x="211" y="1097"/>
                    <a:pt x="212" y="1110"/>
                    <a:pt x="213" y="1123"/>
                  </a:cubicBezTo>
                  <a:close/>
                  <a:moveTo>
                    <a:pt x="221" y="1447"/>
                  </a:moveTo>
                  <a:cubicBezTo>
                    <a:pt x="219" y="1448"/>
                    <a:pt x="218" y="1450"/>
                    <a:pt x="216" y="1451"/>
                  </a:cubicBezTo>
                  <a:cubicBezTo>
                    <a:pt x="216" y="1450"/>
                    <a:pt x="216" y="1450"/>
                    <a:pt x="216" y="1449"/>
                  </a:cubicBezTo>
                  <a:cubicBezTo>
                    <a:pt x="215" y="1443"/>
                    <a:pt x="215" y="1437"/>
                    <a:pt x="215" y="1431"/>
                  </a:cubicBezTo>
                  <a:cubicBezTo>
                    <a:pt x="216" y="1430"/>
                    <a:pt x="218" y="1430"/>
                    <a:pt x="219" y="1429"/>
                  </a:cubicBezTo>
                  <a:cubicBezTo>
                    <a:pt x="220" y="1429"/>
                    <a:pt x="220" y="1429"/>
                    <a:pt x="221" y="1429"/>
                  </a:cubicBezTo>
                  <a:cubicBezTo>
                    <a:pt x="221" y="1435"/>
                    <a:pt x="221" y="1441"/>
                    <a:pt x="221" y="1447"/>
                  </a:cubicBezTo>
                  <a:close/>
                  <a:moveTo>
                    <a:pt x="225" y="1183"/>
                  </a:moveTo>
                  <a:cubicBezTo>
                    <a:pt x="233" y="1178"/>
                    <a:pt x="241" y="1173"/>
                    <a:pt x="249" y="1168"/>
                  </a:cubicBezTo>
                  <a:cubicBezTo>
                    <a:pt x="252" y="1177"/>
                    <a:pt x="254" y="1185"/>
                    <a:pt x="257" y="1194"/>
                  </a:cubicBezTo>
                  <a:cubicBezTo>
                    <a:pt x="248" y="1199"/>
                    <a:pt x="240" y="1204"/>
                    <a:pt x="231" y="1208"/>
                  </a:cubicBezTo>
                  <a:cubicBezTo>
                    <a:pt x="229" y="1200"/>
                    <a:pt x="227" y="1192"/>
                    <a:pt x="225" y="1183"/>
                  </a:cubicBezTo>
                  <a:close/>
                  <a:moveTo>
                    <a:pt x="245" y="1320"/>
                  </a:moveTo>
                  <a:cubicBezTo>
                    <a:pt x="245" y="1320"/>
                    <a:pt x="246" y="1320"/>
                    <a:pt x="246" y="1320"/>
                  </a:cubicBezTo>
                  <a:cubicBezTo>
                    <a:pt x="249" y="1326"/>
                    <a:pt x="251" y="1332"/>
                    <a:pt x="254" y="1338"/>
                  </a:cubicBezTo>
                  <a:cubicBezTo>
                    <a:pt x="255" y="1349"/>
                    <a:pt x="256" y="1359"/>
                    <a:pt x="257" y="1370"/>
                  </a:cubicBezTo>
                  <a:cubicBezTo>
                    <a:pt x="255" y="1372"/>
                    <a:pt x="253" y="1374"/>
                    <a:pt x="250" y="1375"/>
                  </a:cubicBezTo>
                  <a:cubicBezTo>
                    <a:pt x="245" y="1367"/>
                    <a:pt x="241" y="1359"/>
                    <a:pt x="236" y="1351"/>
                  </a:cubicBezTo>
                  <a:cubicBezTo>
                    <a:pt x="239" y="1341"/>
                    <a:pt x="243" y="1331"/>
                    <a:pt x="245" y="1320"/>
                  </a:cubicBezTo>
                  <a:close/>
                  <a:moveTo>
                    <a:pt x="237" y="1452"/>
                  </a:moveTo>
                  <a:cubicBezTo>
                    <a:pt x="242" y="1447"/>
                    <a:pt x="247" y="1441"/>
                    <a:pt x="253" y="1436"/>
                  </a:cubicBezTo>
                  <a:cubicBezTo>
                    <a:pt x="257" y="1440"/>
                    <a:pt x="261" y="1444"/>
                    <a:pt x="265" y="1447"/>
                  </a:cubicBezTo>
                  <a:cubicBezTo>
                    <a:pt x="266" y="1452"/>
                    <a:pt x="266" y="1456"/>
                    <a:pt x="266" y="1460"/>
                  </a:cubicBezTo>
                  <a:cubicBezTo>
                    <a:pt x="263" y="1466"/>
                    <a:pt x="260" y="1473"/>
                    <a:pt x="257" y="1479"/>
                  </a:cubicBezTo>
                  <a:cubicBezTo>
                    <a:pt x="251" y="1480"/>
                    <a:pt x="244" y="1481"/>
                    <a:pt x="237" y="1483"/>
                  </a:cubicBezTo>
                  <a:cubicBezTo>
                    <a:pt x="237" y="1472"/>
                    <a:pt x="237" y="1462"/>
                    <a:pt x="237" y="1452"/>
                  </a:cubicBezTo>
                  <a:close/>
                  <a:moveTo>
                    <a:pt x="238" y="1503"/>
                  </a:moveTo>
                  <a:cubicBezTo>
                    <a:pt x="238" y="1502"/>
                    <a:pt x="238" y="1500"/>
                    <a:pt x="238" y="1499"/>
                  </a:cubicBezTo>
                  <a:cubicBezTo>
                    <a:pt x="242" y="1498"/>
                    <a:pt x="245" y="1497"/>
                    <a:pt x="249" y="1497"/>
                  </a:cubicBezTo>
                  <a:cubicBezTo>
                    <a:pt x="247" y="1501"/>
                    <a:pt x="245" y="1506"/>
                    <a:pt x="243" y="1510"/>
                  </a:cubicBezTo>
                  <a:cubicBezTo>
                    <a:pt x="241" y="1508"/>
                    <a:pt x="239" y="1505"/>
                    <a:pt x="238" y="1503"/>
                  </a:cubicBezTo>
                  <a:close/>
                  <a:moveTo>
                    <a:pt x="247" y="1585"/>
                  </a:moveTo>
                  <a:cubicBezTo>
                    <a:pt x="250" y="1581"/>
                    <a:pt x="254" y="1576"/>
                    <a:pt x="257" y="1571"/>
                  </a:cubicBezTo>
                  <a:cubicBezTo>
                    <a:pt x="258" y="1573"/>
                    <a:pt x="259" y="1574"/>
                    <a:pt x="260" y="1576"/>
                  </a:cubicBezTo>
                  <a:cubicBezTo>
                    <a:pt x="256" y="1580"/>
                    <a:pt x="252" y="1584"/>
                    <a:pt x="248" y="1588"/>
                  </a:cubicBezTo>
                  <a:cubicBezTo>
                    <a:pt x="248" y="1587"/>
                    <a:pt x="247" y="1586"/>
                    <a:pt x="247" y="1585"/>
                  </a:cubicBezTo>
                  <a:close/>
                  <a:moveTo>
                    <a:pt x="269" y="1602"/>
                  </a:moveTo>
                  <a:cubicBezTo>
                    <a:pt x="264" y="1605"/>
                    <a:pt x="260" y="1609"/>
                    <a:pt x="255" y="1613"/>
                  </a:cubicBezTo>
                  <a:cubicBezTo>
                    <a:pt x="254" y="1610"/>
                    <a:pt x="253" y="1607"/>
                    <a:pt x="252" y="1604"/>
                  </a:cubicBezTo>
                  <a:cubicBezTo>
                    <a:pt x="257" y="1598"/>
                    <a:pt x="263" y="1593"/>
                    <a:pt x="268" y="1587"/>
                  </a:cubicBezTo>
                  <a:cubicBezTo>
                    <a:pt x="268" y="1588"/>
                    <a:pt x="269" y="1589"/>
                    <a:pt x="269" y="1590"/>
                  </a:cubicBezTo>
                  <a:cubicBezTo>
                    <a:pt x="269" y="1594"/>
                    <a:pt x="269" y="1598"/>
                    <a:pt x="269" y="1602"/>
                  </a:cubicBezTo>
                  <a:close/>
                  <a:moveTo>
                    <a:pt x="263" y="1540"/>
                  </a:moveTo>
                  <a:cubicBezTo>
                    <a:pt x="259" y="1534"/>
                    <a:pt x="255" y="1529"/>
                    <a:pt x="251" y="1523"/>
                  </a:cubicBezTo>
                  <a:cubicBezTo>
                    <a:pt x="252" y="1523"/>
                    <a:pt x="252" y="1522"/>
                    <a:pt x="252" y="1522"/>
                  </a:cubicBezTo>
                  <a:cubicBezTo>
                    <a:pt x="258" y="1518"/>
                    <a:pt x="263" y="1514"/>
                    <a:pt x="269" y="1510"/>
                  </a:cubicBezTo>
                  <a:cubicBezTo>
                    <a:pt x="269" y="1518"/>
                    <a:pt x="269" y="1527"/>
                    <a:pt x="269" y="1535"/>
                  </a:cubicBezTo>
                  <a:cubicBezTo>
                    <a:pt x="267" y="1537"/>
                    <a:pt x="265" y="1538"/>
                    <a:pt x="263" y="1540"/>
                  </a:cubicBezTo>
                  <a:close/>
                  <a:moveTo>
                    <a:pt x="258" y="1320"/>
                  </a:moveTo>
                  <a:cubicBezTo>
                    <a:pt x="267" y="1327"/>
                    <a:pt x="275" y="1335"/>
                    <a:pt x="283" y="1342"/>
                  </a:cubicBezTo>
                  <a:cubicBezTo>
                    <a:pt x="280" y="1347"/>
                    <a:pt x="276" y="1351"/>
                    <a:pt x="272" y="1355"/>
                  </a:cubicBezTo>
                  <a:cubicBezTo>
                    <a:pt x="268" y="1344"/>
                    <a:pt x="263" y="1332"/>
                    <a:pt x="258" y="1320"/>
                  </a:cubicBezTo>
                  <a:close/>
                  <a:moveTo>
                    <a:pt x="276" y="1466"/>
                  </a:moveTo>
                  <a:cubicBezTo>
                    <a:pt x="277" y="1464"/>
                    <a:pt x="278" y="1462"/>
                    <a:pt x="279" y="1460"/>
                  </a:cubicBezTo>
                  <a:cubicBezTo>
                    <a:pt x="280" y="1461"/>
                    <a:pt x="282" y="1462"/>
                    <a:pt x="283" y="1464"/>
                  </a:cubicBezTo>
                  <a:cubicBezTo>
                    <a:pt x="285" y="1467"/>
                    <a:pt x="287" y="1470"/>
                    <a:pt x="288" y="1473"/>
                  </a:cubicBezTo>
                  <a:cubicBezTo>
                    <a:pt x="285" y="1474"/>
                    <a:pt x="281" y="1475"/>
                    <a:pt x="277" y="1475"/>
                  </a:cubicBezTo>
                  <a:cubicBezTo>
                    <a:pt x="277" y="1472"/>
                    <a:pt x="276" y="1469"/>
                    <a:pt x="276" y="1466"/>
                  </a:cubicBezTo>
                  <a:close/>
                  <a:moveTo>
                    <a:pt x="279" y="1502"/>
                  </a:moveTo>
                  <a:cubicBezTo>
                    <a:pt x="284" y="1499"/>
                    <a:pt x="290" y="1495"/>
                    <a:pt x="295" y="1492"/>
                  </a:cubicBezTo>
                  <a:cubicBezTo>
                    <a:pt x="296" y="1496"/>
                    <a:pt x="297" y="1500"/>
                    <a:pt x="297" y="1504"/>
                  </a:cubicBezTo>
                  <a:cubicBezTo>
                    <a:pt x="292" y="1511"/>
                    <a:pt x="286" y="1517"/>
                    <a:pt x="280" y="1524"/>
                  </a:cubicBezTo>
                  <a:cubicBezTo>
                    <a:pt x="280" y="1517"/>
                    <a:pt x="280" y="1510"/>
                    <a:pt x="279" y="1502"/>
                  </a:cubicBezTo>
                  <a:close/>
                  <a:moveTo>
                    <a:pt x="301" y="1523"/>
                  </a:moveTo>
                  <a:cubicBezTo>
                    <a:pt x="301" y="1526"/>
                    <a:pt x="301" y="1529"/>
                    <a:pt x="302" y="1531"/>
                  </a:cubicBezTo>
                  <a:cubicBezTo>
                    <a:pt x="297" y="1536"/>
                    <a:pt x="292" y="1542"/>
                    <a:pt x="287" y="1547"/>
                  </a:cubicBezTo>
                  <a:cubicBezTo>
                    <a:pt x="285" y="1547"/>
                    <a:pt x="283" y="1547"/>
                    <a:pt x="282" y="1546"/>
                  </a:cubicBezTo>
                  <a:cubicBezTo>
                    <a:pt x="281" y="1544"/>
                    <a:pt x="281" y="1542"/>
                    <a:pt x="281" y="1540"/>
                  </a:cubicBezTo>
                  <a:cubicBezTo>
                    <a:pt x="288" y="1534"/>
                    <a:pt x="294" y="1529"/>
                    <a:pt x="301" y="1523"/>
                  </a:cubicBezTo>
                  <a:close/>
                  <a:moveTo>
                    <a:pt x="306" y="1569"/>
                  </a:moveTo>
                  <a:cubicBezTo>
                    <a:pt x="307" y="1570"/>
                    <a:pt x="307" y="1571"/>
                    <a:pt x="307" y="1573"/>
                  </a:cubicBezTo>
                  <a:cubicBezTo>
                    <a:pt x="302" y="1576"/>
                    <a:pt x="297" y="1580"/>
                    <a:pt x="292" y="1584"/>
                  </a:cubicBezTo>
                  <a:cubicBezTo>
                    <a:pt x="289" y="1579"/>
                    <a:pt x="286" y="1575"/>
                    <a:pt x="283" y="1570"/>
                  </a:cubicBezTo>
                  <a:cubicBezTo>
                    <a:pt x="284" y="1569"/>
                    <a:pt x="285" y="1568"/>
                    <a:pt x="286" y="1567"/>
                  </a:cubicBezTo>
                  <a:cubicBezTo>
                    <a:pt x="293" y="1567"/>
                    <a:pt x="300" y="1568"/>
                    <a:pt x="306" y="1569"/>
                  </a:cubicBezTo>
                  <a:close/>
                  <a:moveTo>
                    <a:pt x="301" y="1645"/>
                  </a:moveTo>
                  <a:cubicBezTo>
                    <a:pt x="294" y="1645"/>
                    <a:pt x="288" y="1645"/>
                    <a:pt x="281" y="1645"/>
                  </a:cubicBezTo>
                  <a:cubicBezTo>
                    <a:pt x="281" y="1643"/>
                    <a:pt x="282" y="1640"/>
                    <a:pt x="282" y="1638"/>
                  </a:cubicBezTo>
                  <a:cubicBezTo>
                    <a:pt x="287" y="1638"/>
                    <a:pt x="293" y="1638"/>
                    <a:pt x="298" y="1638"/>
                  </a:cubicBezTo>
                  <a:cubicBezTo>
                    <a:pt x="299" y="1639"/>
                    <a:pt x="300" y="1641"/>
                    <a:pt x="301" y="1642"/>
                  </a:cubicBezTo>
                  <a:cubicBezTo>
                    <a:pt x="301" y="1643"/>
                    <a:pt x="301" y="1644"/>
                    <a:pt x="301" y="1645"/>
                  </a:cubicBezTo>
                  <a:close/>
                  <a:moveTo>
                    <a:pt x="307" y="1607"/>
                  </a:moveTo>
                  <a:cubicBezTo>
                    <a:pt x="305" y="1604"/>
                    <a:pt x="303" y="1601"/>
                    <a:pt x="301" y="1598"/>
                  </a:cubicBezTo>
                  <a:cubicBezTo>
                    <a:pt x="303" y="1595"/>
                    <a:pt x="306" y="1593"/>
                    <a:pt x="309" y="1591"/>
                  </a:cubicBezTo>
                  <a:cubicBezTo>
                    <a:pt x="309" y="1592"/>
                    <a:pt x="309" y="1593"/>
                    <a:pt x="309" y="1594"/>
                  </a:cubicBezTo>
                  <a:cubicBezTo>
                    <a:pt x="308" y="1598"/>
                    <a:pt x="307" y="1602"/>
                    <a:pt x="307" y="1607"/>
                  </a:cubicBezTo>
                  <a:close/>
                  <a:moveTo>
                    <a:pt x="321" y="1461"/>
                  </a:moveTo>
                  <a:cubicBezTo>
                    <a:pt x="314" y="1455"/>
                    <a:pt x="308" y="1449"/>
                    <a:pt x="301" y="1443"/>
                  </a:cubicBezTo>
                  <a:cubicBezTo>
                    <a:pt x="299" y="1436"/>
                    <a:pt x="297" y="1429"/>
                    <a:pt x="295" y="1422"/>
                  </a:cubicBezTo>
                  <a:cubicBezTo>
                    <a:pt x="300" y="1410"/>
                    <a:pt x="305" y="1398"/>
                    <a:pt x="310" y="1386"/>
                  </a:cubicBezTo>
                  <a:cubicBezTo>
                    <a:pt x="315" y="1410"/>
                    <a:pt x="320" y="1434"/>
                    <a:pt x="324" y="1459"/>
                  </a:cubicBezTo>
                  <a:cubicBezTo>
                    <a:pt x="323" y="1460"/>
                    <a:pt x="322" y="1460"/>
                    <a:pt x="321" y="1461"/>
                  </a:cubicBezTo>
                  <a:close/>
                  <a:moveTo>
                    <a:pt x="318" y="1150"/>
                  </a:moveTo>
                  <a:cubicBezTo>
                    <a:pt x="317" y="1144"/>
                    <a:pt x="315" y="1138"/>
                    <a:pt x="313" y="1132"/>
                  </a:cubicBezTo>
                  <a:cubicBezTo>
                    <a:pt x="316" y="1131"/>
                    <a:pt x="320" y="1129"/>
                    <a:pt x="324" y="1128"/>
                  </a:cubicBezTo>
                  <a:cubicBezTo>
                    <a:pt x="324" y="1132"/>
                    <a:pt x="325" y="1136"/>
                    <a:pt x="325" y="1139"/>
                  </a:cubicBezTo>
                  <a:cubicBezTo>
                    <a:pt x="322" y="1143"/>
                    <a:pt x="320" y="1146"/>
                    <a:pt x="318" y="1150"/>
                  </a:cubicBezTo>
                  <a:close/>
                  <a:moveTo>
                    <a:pt x="324" y="1073"/>
                  </a:moveTo>
                  <a:cubicBezTo>
                    <a:pt x="324" y="1071"/>
                    <a:pt x="324" y="1070"/>
                    <a:pt x="323" y="1068"/>
                  </a:cubicBezTo>
                  <a:cubicBezTo>
                    <a:pt x="327" y="1069"/>
                    <a:pt x="331" y="1071"/>
                    <a:pt x="335" y="1072"/>
                  </a:cubicBezTo>
                  <a:cubicBezTo>
                    <a:pt x="332" y="1072"/>
                    <a:pt x="328" y="1073"/>
                    <a:pt x="324" y="1073"/>
                  </a:cubicBezTo>
                  <a:close/>
                  <a:moveTo>
                    <a:pt x="364" y="1260"/>
                  </a:moveTo>
                  <a:cubicBezTo>
                    <a:pt x="372" y="1256"/>
                    <a:pt x="380" y="1252"/>
                    <a:pt x="388" y="1248"/>
                  </a:cubicBezTo>
                  <a:cubicBezTo>
                    <a:pt x="383" y="1266"/>
                    <a:pt x="378" y="1284"/>
                    <a:pt x="373" y="1302"/>
                  </a:cubicBezTo>
                  <a:cubicBezTo>
                    <a:pt x="370" y="1305"/>
                    <a:pt x="367" y="1308"/>
                    <a:pt x="364" y="1311"/>
                  </a:cubicBezTo>
                  <a:cubicBezTo>
                    <a:pt x="362" y="1300"/>
                    <a:pt x="359" y="1289"/>
                    <a:pt x="356" y="1279"/>
                  </a:cubicBezTo>
                  <a:cubicBezTo>
                    <a:pt x="359" y="1273"/>
                    <a:pt x="361" y="1266"/>
                    <a:pt x="364" y="1260"/>
                  </a:cubicBezTo>
                  <a:close/>
                  <a:moveTo>
                    <a:pt x="358" y="1427"/>
                  </a:moveTo>
                  <a:cubicBezTo>
                    <a:pt x="359" y="1423"/>
                    <a:pt x="360" y="1419"/>
                    <a:pt x="361" y="1415"/>
                  </a:cubicBezTo>
                  <a:cubicBezTo>
                    <a:pt x="364" y="1418"/>
                    <a:pt x="366" y="1421"/>
                    <a:pt x="369" y="1424"/>
                  </a:cubicBezTo>
                  <a:cubicBezTo>
                    <a:pt x="369" y="1425"/>
                    <a:pt x="369" y="1426"/>
                    <a:pt x="369" y="1426"/>
                  </a:cubicBezTo>
                  <a:cubicBezTo>
                    <a:pt x="366" y="1430"/>
                    <a:pt x="363" y="1433"/>
                    <a:pt x="360" y="1437"/>
                  </a:cubicBezTo>
                  <a:cubicBezTo>
                    <a:pt x="359" y="1437"/>
                    <a:pt x="359" y="1437"/>
                    <a:pt x="359" y="1437"/>
                  </a:cubicBezTo>
                  <a:cubicBezTo>
                    <a:pt x="359" y="1434"/>
                    <a:pt x="359" y="1431"/>
                    <a:pt x="358" y="1427"/>
                  </a:cubicBezTo>
                  <a:close/>
                  <a:moveTo>
                    <a:pt x="359" y="1449"/>
                  </a:moveTo>
                  <a:cubicBezTo>
                    <a:pt x="363" y="1446"/>
                    <a:pt x="367" y="1443"/>
                    <a:pt x="372" y="1440"/>
                  </a:cubicBezTo>
                  <a:cubicBezTo>
                    <a:pt x="372" y="1444"/>
                    <a:pt x="373" y="1448"/>
                    <a:pt x="373" y="1452"/>
                  </a:cubicBezTo>
                  <a:cubicBezTo>
                    <a:pt x="370" y="1456"/>
                    <a:pt x="368" y="1459"/>
                    <a:pt x="365" y="1462"/>
                  </a:cubicBezTo>
                  <a:cubicBezTo>
                    <a:pt x="363" y="1462"/>
                    <a:pt x="361" y="1463"/>
                    <a:pt x="359" y="1463"/>
                  </a:cubicBezTo>
                  <a:cubicBezTo>
                    <a:pt x="359" y="1458"/>
                    <a:pt x="359" y="1453"/>
                    <a:pt x="359" y="1449"/>
                  </a:cubicBezTo>
                  <a:close/>
                  <a:moveTo>
                    <a:pt x="378" y="1516"/>
                  </a:moveTo>
                  <a:cubicBezTo>
                    <a:pt x="372" y="1510"/>
                    <a:pt x="366" y="1505"/>
                    <a:pt x="361" y="1499"/>
                  </a:cubicBezTo>
                  <a:cubicBezTo>
                    <a:pt x="360" y="1493"/>
                    <a:pt x="360" y="1488"/>
                    <a:pt x="360" y="1482"/>
                  </a:cubicBezTo>
                  <a:cubicBezTo>
                    <a:pt x="361" y="1480"/>
                    <a:pt x="363" y="1479"/>
                    <a:pt x="364" y="1477"/>
                  </a:cubicBezTo>
                  <a:cubicBezTo>
                    <a:pt x="368" y="1476"/>
                    <a:pt x="372" y="1476"/>
                    <a:pt x="376" y="1475"/>
                  </a:cubicBezTo>
                  <a:cubicBezTo>
                    <a:pt x="376" y="1475"/>
                    <a:pt x="377" y="1475"/>
                    <a:pt x="377" y="1475"/>
                  </a:cubicBezTo>
                  <a:cubicBezTo>
                    <a:pt x="379" y="1486"/>
                    <a:pt x="380" y="1496"/>
                    <a:pt x="382" y="1507"/>
                  </a:cubicBezTo>
                  <a:cubicBezTo>
                    <a:pt x="381" y="1510"/>
                    <a:pt x="379" y="1513"/>
                    <a:pt x="378" y="1516"/>
                  </a:cubicBezTo>
                  <a:close/>
                  <a:moveTo>
                    <a:pt x="374" y="1352"/>
                  </a:moveTo>
                  <a:cubicBezTo>
                    <a:pt x="376" y="1342"/>
                    <a:pt x="379" y="1331"/>
                    <a:pt x="381" y="1321"/>
                  </a:cubicBezTo>
                  <a:cubicBezTo>
                    <a:pt x="392" y="1316"/>
                    <a:pt x="403" y="1311"/>
                    <a:pt x="414" y="1307"/>
                  </a:cubicBezTo>
                  <a:cubicBezTo>
                    <a:pt x="416" y="1331"/>
                    <a:pt x="417" y="1355"/>
                    <a:pt x="418" y="1379"/>
                  </a:cubicBezTo>
                  <a:cubicBezTo>
                    <a:pt x="407" y="1389"/>
                    <a:pt x="396" y="1399"/>
                    <a:pt x="386" y="1409"/>
                  </a:cubicBezTo>
                  <a:cubicBezTo>
                    <a:pt x="382" y="1390"/>
                    <a:pt x="378" y="1371"/>
                    <a:pt x="374" y="1352"/>
                  </a:cubicBezTo>
                  <a:close/>
                  <a:moveTo>
                    <a:pt x="418" y="1428"/>
                  </a:moveTo>
                  <a:cubicBezTo>
                    <a:pt x="415" y="1435"/>
                    <a:pt x="412" y="1441"/>
                    <a:pt x="409" y="1447"/>
                  </a:cubicBezTo>
                  <a:cubicBezTo>
                    <a:pt x="407" y="1445"/>
                    <a:pt x="404" y="1442"/>
                    <a:pt x="402" y="1439"/>
                  </a:cubicBezTo>
                  <a:cubicBezTo>
                    <a:pt x="407" y="1435"/>
                    <a:pt x="413" y="1430"/>
                    <a:pt x="418" y="1425"/>
                  </a:cubicBezTo>
                  <a:cubicBezTo>
                    <a:pt x="418" y="1426"/>
                    <a:pt x="418" y="1427"/>
                    <a:pt x="418" y="1428"/>
                  </a:cubicBezTo>
                  <a:close/>
                  <a:moveTo>
                    <a:pt x="418" y="1423"/>
                  </a:moveTo>
                  <a:cubicBezTo>
                    <a:pt x="412" y="1428"/>
                    <a:pt x="406" y="1432"/>
                    <a:pt x="399" y="1437"/>
                  </a:cubicBezTo>
                  <a:cubicBezTo>
                    <a:pt x="399" y="1436"/>
                    <a:pt x="399" y="1436"/>
                    <a:pt x="398" y="1436"/>
                  </a:cubicBezTo>
                  <a:cubicBezTo>
                    <a:pt x="405" y="1428"/>
                    <a:pt x="412" y="1420"/>
                    <a:pt x="418" y="1412"/>
                  </a:cubicBezTo>
                  <a:cubicBezTo>
                    <a:pt x="418" y="1415"/>
                    <a:pt x="418" y="1419"/>
                    <a:pt x="418" y="1423"/>
                  </a:cubicBezTo>
                  <a:close/>
                  <a:moveTo>
                    <a:pt x="388" y="1419"/>
                  </a:moveTo>
                  <a:cubicBezTo>
                    <a:pt x="388" y="1418"/>
                    <a:pt x="388" y="1417"/>
                    <a:pt x="387" y="1416"/>
                  </a:cubicBezTo>
                  <a:cubicBezTo>
                    <a:pt x="397" y="1406"/>
                    <a:pt x="408" y="1395"/>
                    <a:pt x="418" y="1385"/>
                  </a:cubicBezTo>
                  <a:cubicBezTo>
                    <a:pt x="418" y="1390"/>
                    <a:pt x="418" y="1395"/>
                    <a:pt x="418" y="1399"/>
                  </a:cubicBezTo>
                  <a:cubicBezTo>
                    <a:pt x="408" y="1406"/>
                    <a:pt x="398" y="1412"/>
                    <a:pt x="388" y="1419"/>
                  </a:cubicBezTo>
                  <a:close/>
                  <a:moveTo>
                    <a:pt x="415" y="1268"/>
                  </a:moveTo>
                  <a:cubicBezTo>
                    <a:pt x="426" y="1255"/>
                    <a:pt x="437" y="1242"/>
                    <a:pt x="448" y="1229"/>
                  </a:cubicBezTo>
                  <a:cubicBezTo>
                    <a:pt x="449" y="1229"/>
                    <a:pt x="449" y="1229"/>
                    <a:pt x="449" y="1229"/>
                  </a:cubicBezTo>
                  <a:cubicBezTo>
                    <a:pt x="449" y="1249"/>
                    <a:pt x="449" y="1269"/>
                    <a:pt x="449" y="1289"/>
                  </a:cubicBezTo>
                  <a:cubicBezTo>
                    <a:pt x="439" y="1293"/>
                    <a:pt x="429" y="1297"/>
                    <a:pt x="420" y="1300"/>
                  </a:cubicBezTo>
                  <a:cubicBezTo>
                    <a:pt x="418" y="1289"/>
                    <a:pt x="417" y="1278"/>
                    <a:pt x="415" y="1268"/>
                  </a:cubicBezTo>
                  <a:close/>
                  <a:moveTo>
                    <a:pt x="420" y="1304"/>
                  </a:moveTo>
                  <a:cubicBezTo>
                    <a:pt x="430" y="1300"/>
                    <a:pt x="439" y="1296"/>
                    <a:pt x="448" y="1293"/>
                  </a:cubicBezTo>
                  <a:cubicBezTo>
                    <a:pt x="448" y="1306"/>
                    <a:pt x="448" y="1318"/>
                    <a:pt x="447" y="1331"/>
                  </a:cubicBezTo>
                  <a:cubicBezTo>
                    <a:pt x="445" y="1339"/>
                    <a:pt x="444" y="1347"/>
                    <a:pt x="442" y="1355"/>
                  </a:cubicBezTo>
                  <a:cubicBezTo>
                    <a:pt x="437" y="1360"/>
                    <a:pt x="431" y="1365"/>
                    <a:pt x="426" y="1370"/>
                  </a:cubicBezTo>
                  <a:cubicBezTo>
                    <a:pt x="425" y="1348"/>
                    <a:pt x="423" y="1326"/>
                    <a:pt x="420" y="1304"/>
                  </a:cubicBezTo>
                  <a:close/>
                  <a:moveTo>
                    <a:pt x="427" y="1376"/>
                  </a:moveTo>
                  <a:cubicBezTo>
                    <a:pt x="431" y="1372"/>
                    <a:pt x="436" y="1367"/>
                    <a:pt x="441" y="1363"/>
                  </a:cubicBezTo>
                  <a:cubicBezTo>
                    <a:pt x="440" y="1368"/>
                    <a:pt x="439" y="1373"/>
                    <a:pt x="438" y="1378"/>
                  </a:cubicBezTo>
                  <a:cubicBezTo>
                    <a:pt x="434" y="1382"/>
                    <a:pt x="431" y="1387"/>
                    <a:pt x="427" y="1391"/>
                  </a:cubicBezTo>
                  <a:cubicBezTo>
                    <a:pt x="427" y="1386"/>
                    <a:pt x="427" y="1381"/>
                    <a:pt x="427" y="1376"/>
                  </a:cubicBezTo>
                  <a:close/>
                  <a:moveTo>
                    <a:pt x="446" y="1659"/>
                  </a:moveTo>
                  <a:cubicBezTo>
                    <a:pt x="441" y="1658"/>
                    <a:pt x="437" y="1658"/>
                    <a:pt x="432" y="1657"/>
                  </a:cubicBezTo>
                  <a:cubicBezTo>
                    <a:pt x="437" y="1652"/>
                    <a:pt x="442" y="1646"/>
                    <a:pt x="448" y="1641"/>
                  </a:cubicBezTo>
                  <a:cubicBezTo>
                    <a:pt x="449" y="1641"/>
                    <a:pt x="450" y="1641"/>
                    <a:pt x="451" y="1641"/>
                  </a:cubicBezTo>
                  <a:cubicBezTo>
                    <a:pt x="451" y="1642"/>
                    <a:pt x="452" y="1643"/>
                    <a:pt x="453" y="1644"/>
                  </a:cubicBezTo>
                  <a:cubicBezTo>
                    <a:pt x="450" y="1649"/>
                    <a:pt x="448" y="1654"/>
                    <a:pt x="446" y="1659"/>
                  </a:cubicBezTo>
                  <a:close/>
                  <a:moveTo>
                    <a:pt x="459" y="1801"/>
                  </a:moveTo>
                  <a:cubicBezTo>
                    <a:pt x="459" y="1799"/>
                    <a:pt x="458" y="1798"/>
                    <a:pt x="458" y="1796"/>
                  </a:cubicBezTo>
                  <a:cubicBezTo>
                    <a:pt x="460" y="1795"/>
                    <a:pt x="463" y="1793"/>
                    <a:pt x="466" y="1792"/>
                  </a:cubicBezTo>
                  <a:cubicBezTo>
                    <a:pt x="468" y="1793"/>
                    <a:pt x="470" y="1793"/>
                    <a:pt x="473" y="1794"/>
                  </a:cubicBezTo>
                  <a:cubicBezTo>
                    <a:pt x="468" y="1796"/>
                    <a:pt x="464" y="1798"/>
                    <a:pt x="459" y="1801"/>
                  </a:cubicBezTo>
                  <a:close/>
                  <a:moveTo>
                    <a:pt x="472" y="1710"/>
                  </a:moveTo>
                  <a:cubicBezTo>
                    <a:pt x="468" y="1708"/>
                    <a:pt x="463" y="1706"/>
                    <a:pt x="458" y="1704"/>
                  </a:cubicBezTo>
                  <a:cubicBezTo>
                    <a:pt x="465" y="1696"/>
                    <a:pt x="471" y="1688"/>
                    <a:pt x="477" y="1680"/>
                  </a:cubicBezTo>
                  <a:cubicBezTo>
                    <a:pt x="478" y="1679"/>
                    <a:pt x="480" y="1679"/>
                    <a:pt x="481" y="1678"/>
                  </a:cubicBezTo>
                  <a:cubicBezTo>
                    <a:pt x="481" y="1679"/>
                    <a:pt x="481" y="1679"/>
                    <a:pt x="482" y="1679"/>
                  </a:cubicBezTo>
                  <a:cubicBezTo>
                    <a:pt x="483" y="1680"/>
                    <a:pt x="484" y="1682"/>
                    <a:pt x="486" y="1684"/>
                  </a:cubicBezTo>
                  <a:cubicBezTo>
                    <a:pt x="482" y="1692"/>
                    <a:pt x="479" y="1699"/>
                    <a:pt x="475" y="1707"/>
                  </a:cubicBezTo>
                  <a:cubicBezTo>
                    <a:pt x="474" y="1708"/>
                    <a:pt x="473" y="1709"/>
                    <a:pt x="472" y="1710"/>
                  </a:cubicBezTo>
                  <a:close/>
                  <a:moveTo>
                    <a:pt x="493" y="1813"/>
                  </a:moveTo>
                  <a:cubicBezTo>
                    <a:pt x="490" y="1813"/>
                    <a:pt x="487" y="1812"/>
                    <a:pt x="484" y="1811"/>
                  </a:cubicBezTo>
                  <a:cubicBezTo>
                    <a:pt x="483" y="1811"/>
                    <a:pt x="483" y="1811"/>
                    <a:pt x="483" y="1811"/>
                  </a:cubicBezTo>
                  <a:cubicBezTo>
                    <a:pt x="483" y="1811"/>
                    <a:pt x="482" y="1811"/>
                    <a:pt x="482" y="1811"/>
                  </a:cubicBezTo>
                  <a:cubicBezTo>
                    <a:pt x="487" y="1808"/>
                    <a:pt x="492" y="1806"/>
                    <a:pt x="496" y="1803"/>
                  </a:cubicBezTo>
                  <a:cubicBezTo>
                    <a:pt x="499" y="1805"/>
                    <a:pt x="501" y="1807"/>
                    <a:pt x="503" y="1809"/>
                  </a:cubicBezTo>
                  <a:cubicBezTo>
                    <a:pt x="500" y="1810"/>
                    <a:pt x="497" y="1812"/>
                    <a:pt x="493" y="1813"/>
                  </a:cubicBezTo>
                  <a:close/>
                  <a:moveTo>
                    <a:pt x="490" y="1634"/>
                  </a:moveTo>
                  <a:cubicBezTo>
                    <a:pt x="484" y="1633"/>
                    <a:pt x="478" y="1632"/>
                    <a:pt x="472" y="1632"/>
                  </a:cubicBezTo>
                  <a:cubicBezTo>
                    <a:pt x="472" y="1632"/>
                    <a:pt x="472" y="1631"/>
                    <a:pt x="472" y="1631"/>
                  </a:cubicBezTo>
                  <a:cubicBezTo>
                    <a:pt x="473" y="1629"/>
                    <a:pt x="474" y="1626"/>
                    <a:pt x="475" y="1623"/>
                  </a:cubicBezTo>
                  <a:cubicBezTo>
                    <a:pt x="485" y="1619"/>
                    <a:pt x="496" y="1616"/>
                    <a:pt x="506" y="1612"/>
                  </a:cubicBezTo>
                  <a:cubicBezTo>
                    <a:pt x="501" y="1619"/>
                    <a:pt x="495" y="1627"/>
                    <a:pt x="490" y="1634"/>
                  </a:cubicBezTo>
                  <a:close/>
                  <a:moveTo>
                    <a:pt x="485" y="1545"/>
                  </a:moveTo>
                  <a:cubicBezTo>
                    <a:pt x="491" y="1536"/>
                    <a:pt x="497" y="1528"/>
                    <a:pt x="504" y="1519"/>
                  </a:cubicBezTo>
                  <a:cubicBezTo>
                    <a:pt x="501" y="1525"/>
                    <a:pt x="499" y="1530"/>
                    <a:pt x="497" y="1536"/>
                  </a:cubicBezTo>
                  <a:cubicBezTo>
                    <a:pt x="493" y="1539"/>
                    <a:pt x="490" y="1542"/>
                    <a:pt x="486" y="1545"/>
                  </a:cubicBezTo>
                  <a:cubicBezTo>
                    <a:pt x="485" y="1545"/>
                    <a:pt x="485" y="1545"/>
                    <a:pt x="485" y="1545"/>
                  </a:cubicBezTo>
                  <a:close/>
                  <a:moveTo>
                    <a:pt x="509" y="1506"/>
                  </a:moveTo>
                  <a:cubicBezTo>
                    <a:pt x="500" y="1518"/>
                    <a:pt x="491" y="1530"/>
                    <a:pt x="483" y="1541"/>
                  </a:cubicBezTo>
                  <a:cubicBezTo>
                    <a:pt x="482" y="1540"/>
                    <a:pt x="481" y="1539"/>
                    <a:pt x="480" y="1537"/>
                  </a:cubicBezTo>
                  <a:cubicBezTo>
                    <a:pt x="490" y="1526"/>
                    <a:pt x="500" y="1514"/>
                    <a:pt x="510" y="1503"/>
                  </a:cubicBezTo>
                  <a:cubicBezTo>
                    <a:pt x="509" y="1504"/>
                    <a:pt x="509" y="1505"/>
                    <a:pt x="509" y="1506"/>
                  </a:cubicBezTo>
                  <a:close/>
                  <a:moveTo>
                    <a:pt x="524" y="1491"/>
                  </a:moveTo>
                  <a:cubicBezTo>
                    <a:pt x="528" y="1485"/>
                    <a:pt x="533" y="1478"/>
                    <a:pt x="537" y="1472"/>
                  </a:cubicBezTo>
                  <a:cubicBezTo>
                    <a:pt x="541" y="1467"/>
                    <a:pt x="546" y="1462"/>
                    <a:pt x="551" y="1457"/>
                  </a:cubicBezTo>
                  <a:cubicBezTo>
                    <a:pt x="559" y="1458"/>
                    <a:pt x="566" y="1458"/>
                    <a:pt x="574" y="1459"/>
                  </a:cubicBezTo>
                  <a:cubicBezTo>
                    <a:pt x="572" y="1466"/>
                    <a:pt x="569" y="1472"/>
                    <a:pt x="567" y="1479"/>
                  </a:cubicBezTo>
                  <a:cubicBezTo>
                    <a:pt x="549" y="1494"/>
                    <a:pt x="531" y="1508"/>
                    <a:pt x="513" y="1523"/>
                  </a:cubicBezTo>
                  <a:cubicBezTo>
                    <a:pt x="517" y="1512"/>
                    <a:pt x="520" y="1501"/>
                    <a:pt x="524" y="1491"/>
                  </a:cubicBezTo>
                  <a:close/>
                  <a:moveTo>
                    <a:pt x="529" y="1754"/>
                  </a:moveTo>
                  <a:cubicBezTo>
                    <a:pt x="533" y="1756"/>
                    <a:pt x="537" y="1757"/>
                    <a:pt x="541" y="1759"/>
                  </a:cubicBezTo>
                  <a:cubicBezTo>
                    <a:pt x="537" y="1761"/>
                    <a:pt x="534" y="1763"/>
                    <a:pt x="530" y="1765"/>
                  </a:cubicBezTo>
                  <a:cubicBezTo>
                    <a:pt x="525" y="1764"/>
                    <a:pt x="520" y="1764"/>
                    <a:pt x="514" y="1763"/>
                  </a:cubicBezTo>
                  <a:cubicBezTo>
                    <a:pt x="519" y="1760"/>
                    <a:pt x="524" y="1757"/>
                    <a:pt x="529" y="1754"/>
                  </a:cubicBezTo>
                  <a:close/>
                  <a:moveTo>
                    <a:pt x="557" y="2167"/>
                  </a:moveTo>
                  <a:cubicBezTo>
                    <a:pt x="547" y="2169"/>
                    <a:pt x="538" y="2171"/>
                    <a:pt x="529" y="2173"/>
                  </a:cubicBezTo>
                  <a:cubicBezTo>
                    <a:pt x="530" y="2165"/>
                    <a:pt x="531" y="2158"/>
                    <a:pt x="534" y="2151"/>
                  </a:cubicBezTo>
                  <a:cubicBezTo>
                    <a:pt x="539" y="2149"/>
                    <a:pt x="544" y="2148"/>
                    <a:pt x="550" y="2148"/>
                  </a:cubicBezTo>
                  <a:cubicBezTo>
                    <a:pt x="552" y="2154"/>
                    <a:pt x="555" y="2160"/>
                    <a:pt x="557" y="2166"/>
                  </a:cubicBezTo>
                  <a:cubicBezTo>
                    <a:pt x="557" y="2166"/>
                    <a:pt x="557" y="2167"/>
                    <a:pt x="557" y="2167"/>
                  </a:cubicBezTo>
                  <a:close/>
                  <a:moveTo>
                    <a:pt x="580" y="1938"/>
                  </a:moveTo>
                  <a:cubicBezTo>
                    <a:pt x="578" y="1937"/>
                    <a:pt x="577" y="1936"/>
                    <a:pt x="575" y="1935"/>
                  </a:cubicBezTo>
                  <a:cubicBezTo>
                    <a:pt x="571" y="1931"/>
                    <a:pt x="566" y="1926"/>
                    <a:pt x="562" y="1922"/>
                  </a:cubicBezTo>
                  <a:cubicBezTo>
                    <a:pt x="560" y="1920"/>
                    <a:pt x="559" y="1919"/>
                    <a:pt x="557" y="1918"/>
                  </a:cubicBezTo>
                  <a:cubicBezTo>
                    <a:pt x="572" y="1924"/>
                    <a:pt x="586" y="1931"/>
                    <a:pt x="600" y="1938"/>
                  </a:cubicBezTo>
                  <a:cubicBezTo>
                    <a:pt x="599" y="1940"/>
                    <a:pt x="597" y="1943"/>
                    <a:pt x="596" y="1945"/>
                  </a:cubicBezTo>
                  <a:cubicBezTo>
                    <a:pt x="591" y="1943"/>
                    <a:pt x="586" y="1940"/>
                    <a:pt x="580" y="1938"/>
                  </a:cubicBezTo>
                  <a:close/>
                  <a:moveTo>
                    <a:pt x="614" y="2157"/>
                  </a:moveTo>
                  <a:cubicBezTo>
                    <a:pt x="608" y="2151"/>
                    <a:pt x="603" y="2143"/>
                    <a:pt x="597" y="2135"/>
                  </a:cubicBezTo>
                  <a:cubicBezTo>
                    <a:pt x="606" y="2142"/>
                    <a:pt x="614" y="2149"/>
                    <a:pt x="623" y="2156"/>
                  </a:cubicBezTo>
                  <a:cubicBezTo>
                    <a:pt x="620" y="2156"/>
                    <a:pt x="617" y="2157"/>
                    <a:pt x="614" y="2157"/>
                  </a:cubicBezTo>
                  <a:close/>
                  <a:moveTo>
                    <a:pt x="637" y="2152"/>
                  </a:moveTo>
                  <a:cubicBezTo>
                    <a:pt x="628" y="2141"/>
                    <a:pt x="619" y="2129"/>
                    <a:pt x="609" y="2118"/>
                  </a:cubicBezTo>
                  <a:cubicBezTo>
                    <a:pt x="612" y="2112"/>
                    <a:pt x="614" y="2107"/>
                    <a:pt x="616" y="2101"/>
                  </a:cubicBezTo>
                  <a:cubicBezTo>
                    <a:pt x="618" y="2098"/>
                    <a:pt x="620" y="2094"/>
                    <a:pt x="622" y="2091"/>
                  </a:cubicBezTo>
                  <a:cubicBezTo>
                    <a:pt x="629" y="2090"/>
                    <a:pt x="635" y="2090"/>
                    <a:pt x="641" y="2089"/>
                  </a:cubicBezTo>
                  <a:cubicBezTo>
                    <a:pt x="649" y="2098"/>
                    <a:pt x="657" y="2108"/>
                    <a:pt x="665" y="2118"/>
                  </a:cubicBezTo>
                  <a:cubicBezTo>
                    <a:pt x="661" y="2123"/>
                    <a:pt x="657" y="2129"/>
                    <a:pt x="652" y="2134"/>
                  </a:cubicBezTo>
                  <a:cubicBezTo>
                    <a:pt x="647" y="2140"/>
                    <a:pt x="642" y="2146"/>
                    <a:pt x="637" y="2152"/>
                  </a:cubicBezTo>
                  <a:close/>
                  <a:moveTo>
                    <a:pt x="653" y="2151"/>
                  </a:moveTo>
                  <a:cubicBezTo>
                    <a:pt x="660" y="2143"/>
                    <a:pt x="667" y="2135"/>
                    <a:pt x="673" y="2127"/>
                  </a:cubicBezTo>
                  <a:cubicBezTo>
                    <a:pt x="678" y="2134"/>
                    <a:pt x="683" y="2140"/>
                    <a:pt x="688" y="2147"/>
                  </a:cubicBezTo>
                  <a:cubicBezTo>
                    <a:pt x="677" y="2148"/>
                    <a:pt x="665" y="2150"/>
                    <a:pt x="653" y="2151"/>
                  </a:cubicBezTo>
                  <a:close/>
                  <a:moveTo>
                    <a:pt x="698" y="2145"/>
                  </a:moveTo>
                  <a:cubicBezTo>
                    <a:pt x="692" y="2137"/>
                    <a:pt x="685" y="2128"/>
                    <a:pt x="679" y="2120"/>
                  </a:cubicBezTo>
                  <a:cubicBezTo>
                    <a:pt x="681" y="2116"/>
                    <a:pt x="684" y="2113"/>
                    <a:pt x="687" y="2110"/>
                  </a:cubicBezTo>
                  <a:cubicBezTo>
                    <a:pt x="700" y="2120"/>
                    <a:pt x="714" y="2131"/>
                    <a:pt x="728" y="2142"/>
                  </a:cubicBezTo>
                  <a:cubicBezTo>
                    <a:pt x="728" y="2142"/>
                    <a:pt x="728" y="2142"/>
                    <a:pt x="728" y="2142"/>
                  </a:cubicBezTo>
                  <a:cubicBezTo>
                    <a:pt x="718" y="2143"/>
                    <a:pt x="708" y="2144"/>
                    <a:pt x="698" y="2145"/>
                  </a:cubicBezTo>
                  <a:close/>
                  <a:moveTo>
                    <a:pt x="752" y="2139"/>
                  </a:moveTo>
                  <a:cubicBezTo>
                    <a:pt x="750" y="2139"/>
                    <a:pt x="748" y="2140"/>
                    <a:pt x="746" y="2140"/>
                  </a:cubicBezTo>
                  <a:cubicBezTo>
                    <a:pt x="741" y="2136"/>
                    <a:pt x="737" y="2133"/>
                    <a:pt x="732" y="2129"/>
                  </a:cubicBezTo>
                  <a:cubicBezTo>
                    <a:pt x="722" y="2116"/>
                    <a:pt x="712" y="2103"/>
                    <a:pt x="701" y="2090"/>
                  </a:cubicBezTo>
                  <a:cubicBezTo>
                    <a:pt x="702" y="2089"/>
                    <a:pt x="703" y="2088"/>
                    <a:pt x="704" y="2086"/>
                  </a:cubicBezTo>
                  <a:cubicBezTo>
                    <a:pt x="705" y="2086"/>
                    <a:pt x="707" y="2086"/>
                    <a:pt x="709" y="2086"/>
                  </a:cubicBezTo>
                  <a:cubicBezTo>
                    <a:pt x="727" y="2101"/>
                    <a:pt x="744" y="2116"/>
                    <a:pt x="762" y="2131"/>
                  </a:cubicBezTo>
                  <a:cubicBezTo>
                    <a:pt x="759" y="2134"/>
                    <a:pt x="755" y="2136"/>
                    <a:pt x="752" y="2139"/>
                  </a:cubicBezTo>
                  <a:close/>
                  <a:moveTo>
                    <a:pt x="723" y="2087"/>
                  </a:moveTo>
                  <a:cubicBezTo>
                    <a:pt x="736" y="2087"/>
                    <a:pt x="750" y="2087"/>
                    <a:pt x="763" y="2088"/>
                  </a:cubicBezTo>
                  <a:cubicBezTo>
                    <a:pt x="767" y="2098"/>
                    <a:pt x="771" y="2108"/>
                    <a:pt x="776" y="2117"/>
                  </a:cubicBezTo>
                  <a:cubicBezTo>
                    <a:pt x="776" y="2117"/>
                    <a:pt x="775" y="2117"/>
                    <a:pt x="775" y="2117"/>
                  </a:cubicBezTo>
                  <a:cubicBezTo>
                    <a:pt x="773" y="2120"/>
                    <a:pt x="770" y="2123"/>
                    <a:pt x="767" y="2126"/>
                  </a:cubicBezTo>
                  <a:cubicBezTo>
                    <a:pt x="752" y="2112"/>
                    <a:pt x="738" y="2099"/>
                    <a:pt x="723" y="2087"/>
                  </a:cubicBezTo>
                  <a:close/>
                  <a:moveTo>
                    <a:pt x="779" y="2137"/>
                  </a:moveTo>
                  <a:cubicBezTo>
                    <a:pt x="776" y="2134"/>
                    <a:pt x="773" y="2131"/>
                    <a:pt x="770" y="2128"/>
                  </a:cubicBezTo>
                  <a:cubicBezTo>
                    <a:pt x="772" y="2125"/>
                    <a:pt x="774" y="2122"/>
                    <a:pt x="777" y="2118"/>
                  </a:cubicBezTo>
                  <a:cubicBezTo>
                    <a:pt x="780" y="2124"/>
                    <a:pt x="783" y="2130"/>
                    <a:pt x="787" y="2136"/>
                  </a:cubicBezTo>
                  <a:cubicBezTo>
                    <a:pt x="784" y="2136"/>
                    <a:pt x="782" y="2137"/>
                    <a:pt x="779" y="2137"/>
                  </a:cubicBezTo>
                  <a:close/>
                  <a:moveTo>
                    <a:pt x="785" y="2061"/>
                  </a:moveTo>
                  <a:cubicBezTo>
                    <a:pt x="786" y="2060"/>
                    <a:pt x="786" y="2060"/>
                    <a:pt x="786" y="2060"/>
                  </a:cubicBezTo>
                  <a:cubicBezTo>
                    <a:pt x="787" y="2061"/>
                    <a:pt x="787" y="2061"/>
                    <a:pt x="788" y="2061"/>
                  </a:cubicBezTo>
                  <a:cubicBezTo>
                    <a:pt x="793" y="2066"/>
                    <a:pt x="798" y="2071"/>
                    <a:pt x="804" y="2076"/>
                  </a:cubicBezTo>
                  <a:cubicBezTo>
                    <a:pt x="804" y="2077"/>
                    <a:pt x="804" y="2077"/>
                    <a:pt x="804" y="2078"/>
                  </a:cubicBezTo>
                  <a:cubicBezTo>
                    <a:pt x="798" y="2072"/>
                    <a:pt x="792" y="2066"/>
                    <a:pt x="785" y="2061"/>
                  </a:cubicBezTo>
                  <a:close/>
                  <a:moveTo>
                    <a:pt x="788" y="1951"/>
                  </a:moveTo>
                  <a:cubicBezTo>
                    <a:pt x="789" y="1948"/>
                    <a:pt x="791" y="1945"/>
                    <a:pt x="793" y="1942"/>
                  </a:cubicBezTo>
                  <a:cubicBezTo>
                    <a:pt x="797" y="1948"/>
                    <a:pt x="802" y="1955"/>
                    <a:pt x="807" y="1961"/>
                  </a:cubicBezTo>
                  <a:cubicBezTo>
                    <a:pt x="800" y="1958"/>
                    <a:pt x="794" y="1955"/>
                    <a:pt x="788" y="1951"/>
                  </a:cubicBezTo>
                  <a:close/>
                  <a:moveTo>
                    <a:pt x="812" y="1675"/>
                  </a:moveTo>
                  <a:cubicBezTo>
                    <a:pt x="817" y="1669"/>
                    <a:pt x="822" y="1663"/>
                    <a:pt x="827" y="1656"/>
                  </a:cubicBezTo>
                  <a:cubicBezTo>
                    <a:pt x="827" y="1656"/>
                    <a:pt x="827" y="1656"/>
                    <a:pt x="827" y="1656"/>
                  </a:cubicBezTo>
                  <a:cubicBezTo>
                    <a:pt x="836" y="1664"/>
                    <a:pt x="845" y="1673"/>
                    <a:pt x="853" y="1682"/>
                  </a:cubicBezTo>
                  <a:cubicBezTo>
                    <a:pt x="854" y="1688"/>
                    <a:pt x="854" y="1694"/>
                    <a:pt x="855" y="1699"/>
                  </a:cubicBezTo>
                  <a:cubicBezTo>
                    <a:pt x="851" y="1701"/>
                    <a:pt x="848" y="1704"/>
                    <a:pt x="844" y="1706"/>
                  </a:cubicBezTo>
                  <a:cubicBezTo>
                    <a:pt x="846" y="1701"/>
                    <a:pt x="849" y="1697"/>
                    <a:pt x="852" y="1693"/>
                  </a:cubicBezTo>
                  <a:cubicBezTo>
                    <a:pt x="857" y="1687"/>
                    <a:pt x="847" y="1678"/>
                    <a:pt x="841" y="1684"/>
                  </a:cubicBezTo>
                  <a:cubicBezTo>
                    <a:pt x="830" y="1696"/>
                    <a:pt x="820" y="1708"/>
                    <a:pt x="811" y="1721"/>
                  </a:cubicBezTo>
                  <a:cubicBezTo>
                    <a:pt x="810" y="1706"/>
                    <a:pt x="810" y="1691"/>
                    <a:pt x="812" y="1675"/>
                  </a:cubicBezTo>
                  <a:close/>
                  <a:moveTo>
                    <a:pt x="848" y="1807"/>
                  </a:moveTo>
                  <a:cubicBezTo>
                    <a:pt x="841" y="1801"/>
                    <a:pt x="836" y="1794"/>
                    <a:pt x="831" y="1786"/>
                  </a:cubicBezTo>
                  <a:cubicBezTo>
                    <a:pt x="837" y="1787"/>
                    <a:pt x="844" y="1788"/>
                    <a:pt x="850" y="1789"/>
                  </a:cubicBezTo>
                  <a:cubicBezTo>
                    <a:pt x="849" y="1795"/>
                    <a:pt x="848" y="1801"/>
                    <a:pt x="848" y="1807"/>
                  </a:cubicBezTo>
                  <a:close/>
                  <a:moveTo>
                    <a:pt x="851" y="1784"/>
                  </a:moveTo>
                  <a:cubicBezTo>
                    <a:pt x="843" y="1783"/>
                    <a:pt x="835" y="1781"/>
                    <a:pt x="827" y="1780"/>
                  </a:cubicBezTo>
                  <a:cubicBezTo>
                    <a:pt x="823" y="1772"/>
                    <a:pt x="820" y="1765"/>
                    <a:pt x="818" y="1758"/>
                  </a:cubicBezTo>
                  <a:cubicBezTo>
                    <a:pt x="830" y="1750"/>
                    <a:pt x="843" y="1742"/>
                    <a:pt x="856" y="1735"/>
                  </a:cubicBezTo>
                  <a:cubicBezTo>
                    <a:pt x="858" y="1735"/>
                    <a:pt x="860" y="1735"/>
                    <a:pt x="862" y="1735"/>
                  </a:cubicBezTo>
                  <a:cubicBezTo>
                    <a:pt x="858" y="1751"/>
                    <a:pt x="854" y="1768"/>
                    <a:pt x="851" y="1784"/>
                  </a:cubicBezTo>
                  <a:close/>
                  <a:moveTo>
                    <a:pt x="861" y="1579"/>
                  </a:moveTo>
                  <a:cubicBezTo>
                    <a:pt x="868" y="1574"/>
                    <a:pt x="876" y="1569"/>
                    <a:pt x="883" y="1564"/>
                  </a:cubicBezTo>
                  <a:cubicBezTo>
                    <a:pt x="886" y="1563"/>
                    <a:pt x="889" y="1561"/>
                    <a:pt x="892" y="1559"/>
                  </a:cubicBezTo>
                  <a:cubicBezTo>
                    <a:pt x="888" y="1575"/>
                    <a:pt x="887" y="1591"/>
                    <a:pt x="890" y="1606"/>
                  </a:cubicBezTo>
                  <a:cubicBezTo>
                    <a:pt x="884" y="1609"/>
                    <a:pt x="879" y="1613"/>
                    <a:pt x="873" y="1616"/>
                  </a:cubicBezTo>
                  <a:cubicBezTo>
                    <a:pt x="870" y="1603"/>
                    <a:pt x="866" y="1591"/>
                    <a:pt x="861" y="1579"/>
                  </a:cubicBezTo>
                  <a:close/>
                  <a:moveTo>
                    <a:pt x="874" y="1620"/>
                  </a:moveTo>
                  <a:cubicBezTo>
                    <a:pt x="880" y="1616"/>
                    <a:pt x="885" y="1613"/>
                    <a:pt x="890" y="1609"/>
                  </a:cubicBezTo>
                  <a:cubicBezTo>
                    <a:pt x="891" y="1613"/>
                    <a:pt x="892" y="1617"/>
                    <a:pt x="893" y="1620"/>
                  </a:cubicBezTo>
                  <a:cubicBezTo>
                    <a:pt x="887" y="1623"/>
                    <a:pt x="882" y="1625"/>
                    <a:pt x="876" y="1627"/>
                  </a:cubicBezTo>
                  <a:cubicBezTo>
                    <a:pt x="875" y="1625"/>
                    <a:pt x="875" y="1622"/>
                    <a:pt x="874" y="1620"/>
                  </a:cubicBezTo>
                  <a:close/>
                  <a:moveTo>
                    <a:pt x="877" y="1635"/>
                  </a:moveTo>
                  <a:cubicBezTo>
                    <a:pt x="883" y="1633"/>
                    <a:pt x="888" y="1630"/>
                    <a:pt x="894" y="1628"/>
                  </a:cubicBezTo>
                  <a:cubicBezTo>
                    <a:pt x="890" y="1638"/>
                    <a:pt x="886" y="1650"/>
                    <a:pt x="882" y="1664"/>
                  </a:cubicBezTo>
                  <a:cubicBezTo>
                    <a:pt x="881" y="1654"/>
                    <a:pt x="879" y="1644"/>
                    <a:pt x="877" y="1635"/>
                  </a:cubicBezTo>
                  <a:close/>
                  <a:moveTo>
                    <a:pt x="894" y="1833"/>
                  </a:moveTo>
                  <a:cubicBezTo>
                    <a:pt x="891" y="1833"/>
                    <a:pt x="889" y="1832"/>
                    <a:pt x="886" y="1831"/>
                  </a:cubicBezTo>
                  <a:cubicBezTo>
                    <a:pt x="886" y="1820"/>
                    <a:pt x="888" y="1808"/>
                    <a:pt x="889" y="1796"/>
                  </a:cubicBezTo>
                  <a:cubicBezTo>
                    <a:pt x="891" y="1796"/>
                    <a:pt x="893" y="1796"/>
                    <a:pt x="895" y="1797"/>
                  </a:cubicBezTo>
                  <a:cubicBezTo>
                    <a:pt x="896" y="1797"/>
                    <a:pt x="897" y="1798"/>
                    <a:pt x="897" y="1799"/>
                  </a:cubicBezTo>
                  <a:cubicBezTo>
                    <a:pt x="896" y="1810"/>
                    <a:pt x="895" y="1822"/>
                    <a:pt x="894" y="1833"/>
                  </a:cubicBezTo>
                  <a:close/>
                  <a:moveTo>
                    <a:pt x="909" y="1749"/>
                  </a:moveTo>
                  <a:cubicBezTo>
                    <a:pt x="906" y="1746"/>
                    <a:pt x="904" y="1742"/>
                    <a:pt x="902" y="1738"/>
                  </a:cubicBezTo>
                  <a:cubicBezTo>
                    <a:pt x="904" y="1739"/>
                    <a:pt x="906" y="1737"/>
                    <a:pt x="905" y="1735"/>
                  </a:cubicBezTo>
                  <a:cubicBezTo>
                    <a:pt x="908" y="1735"/>
                    <a:pt x="911" y="1735"/>
                    <a:pt x="913" y="1735"/>
                  </a:cubicBezTo>
                  <a:cubicBezTo>
                    <a:pt x="912" y="1740"/>
                    <a:pt x="910" y="1744"/>
                    <a:pt x="909" y="1749"/>
                  </a:cubicBezTo>
                  <a:close/>
                  <a:moveTo>
                    <a:pt x="915" y="1729"/>
                  </a:moveTo>
                  <a:cubicBezTo>
                    <a:pt x="910" y="1729"/>
                    <a:pt x="905" y="1729"/>
                    <a:pt x="900" y="1728"/>
                  </a:cubicBezTo>
                  <a:cubicBezTo>
                    <a:pt x="900" y="1728"/>
                    <a:pt x="900" y="1728"/>
                    <a:pt x="900" y="1728"/>
                  </a:cubicBezTo>
                  <a:cubicBezTo>
                    <a:pt x="901" y="1721"/>
                    <a:pt x="902" y="1715"/>
                    <a:pt x="903" y="1708"/>
                  </a:cubicBezTo>
                  <a:cubicBezTo>
                    <a:pt x="912" y="1703"/>
                    <a:pt x="922" y="1698"/>
                    <a:pt x="931" y="1693"/>
                  </a:cubicBezTo>
                  <a:cubicBezTo>
                    <a:pt x="925" y="1704"/>
                    <a:pt x="920" y="1717"/>
                    <a:pt x="915" y="1729"/>
                  </a:cubicBezTo>
                  <a:close/>
                  <a:moveTo>
                    <a:pt x="904" y="1698"/>
                  </a:moveTo>
                  <a:cubicBezTo>
                    <a:pt x="905" y="1693"/>
                    <a:pt x="906" y="1687"/>
                    <a:pt x="907" y="1682"/>
                  </a:cubicBezTo>
                  <a:cubicBezTo>
                    <a:pt x="911" y="1679"/>
                    <a:pt x="916" y="1676"/>
                    <a:pt x="921" y="1673"/>
                  </a:cubicBezTo>
                  <a:cubicBezTo>
                    <a:pt x="924" y="1677"/>
                    <a:pt x="928" y="1681"/>
                    <a:pt x="931" y="1685"/>
                  </a:cubicBezTo>
                  <a:cubicBezTo>
                    <a:pt x="922" y="1690"/>
                    <a:pt x="913" y="1694"/>
                    <a:pt x="904" y="1698"/>
                  </a:cubicBezTo>
                  <a:close/>
                  <a:moveTo>
                    <a:pt x="942" y="1651"/>
                  </a:moveTo>
                  <a:cubicBezTo>
                    <a:pt x="933" y="1640"/>
                    <a:pt x="926" y="1628"/>
                    <a:pt x="921" y="1615"/>
                  </a:cubicBezTo>
                  <a:cubicBezTo>
                    <a:pt x="923" y="1614"/>
                    <a:pt x="924" y="1613"/>
                    <a:pt x="926" y="1612"/>
                  </a:cubicBezTo>
                  <a:cubicBezTo>
                    <a:pt x="931" y="1625"/>
                    <a:pt x="938" y="1637"/>
                    <a:pt x="946" y="1648"/>
                  </a:cubicBezTo>
                  <a:cubicBezTo>
                    <a:pt x="944" y="1649"/>
                    <a:pt x="943" y="1650"/>
                    <a:pt x="942" y="1651"/>
                  </a:cubicBezTo>
                  <a:close/>
                  <a:moveTo>
                    <a:pt x="962" y="1671"/>
                  </a:moveTo>
                  <a:cubicBezTo>
                    <a:pt x="960" y="1669"/>
                    <a:pt x="957" y="1667"/>
                    <a:pt x="955" y="1665"/>
                  </a:cubicBezTo>
                  <a:cubicBezTo>
                    <a:pt x="955" y="1663"/>
                    <a:pt x="953" y="1662"/>
                    <a:pt x="952" y="1662"/>
                  </a:cubicBezTo>
                  <a:cubicBezTo>
                    <a:pt x="950" y="1660"/>
                    <a:pt x="948" y="1658"/>
                    <a:pt x="946" y="1656"/>
                  </a:cubicBezTo>
                  <a:cubicBezTo>
                    <a:pt x="948" y="1655"/>
                    <a:pt x="949" y="1655"/>
                    <a:pt x="950" y="1654"/>
                  </a:cubicBezTo>
                  <a:cubicBezTo>
                    <a:pt x="955" y="1659"/>
                    <a:pt x="959" y="1665"/>
                    <a:pt x="964" y="1670"/>
                  </a:cubicBezTo>
                  <a:cubicBezTo>
                    <a:pt x="964" y="1671"/>
                    <a:pt x="963" y="1671"/>
                    <a:pt x="962" y="1671"/>
                  </a:cubicBezTo>
                  <a:close/>
                  <a:moveTo>
                    <a:pt x="992" y="1645"/>
                  </a:moveTo>
                  <a:cubicBezTo>
                    <a:pt x="990" y="1650"/>
                    <a:pt x="988" y="1655"/>
                    <a:pt x="986" y="1660"/>
                  </a:cubicBezTo>
                  <a:cubicBezTo>
                    <a:pt x="980" y="1654"/>
                    <a:pt x="974" y="1648"/>
                    <a:pt x="969" y="1641"/>
                  </a:cubicBezTo>
                  <a:cubicBezTo>
                    <a:pt x="975" y="1637"/>
                    <a:pt x="982" y="1632"/>
                    <a:pt x="988" y="1628"/>
                  </a:cubicBezTo>
                  <a:cubicBezTo>
                    <a:pt x="990" y="1632"/>
                    <a:pt x="991" y="1636"/>
                    <a:pt x="993" y="1640"/>
                  </a:cubicBezTo>
                  <a:cubicBezTo>
                    <a:pt x="993" y="1642"/>
                    <a:pt x="992" y="1643"/>
                    <a:pt x="992" y="1645"/>
                  </a:cubicBezTo>
                  <a:close/>
                  <a:moveTo>
                    <a:pt x="1065" y="1677"/>
                  </a:moveTo>
                  <a:cubicBezTo>
                    <a:pt x="1065" y="1665"/>
                    <a:pt x="1068" y="1652"/>
                    <a:pt x="1071" y="1639"/>
                  </a:cubicBezTo>
                  <a:cubicBezTo>
                    <a:pt x="1071" y="1642"/>
                    <a:pt x="1071" y="1646"/>
                    <a:pt x="1072" y="1650"/>
                  </a:cubicBezTo>
                  <a:cubicBezTo>
                    <a:pt x="1073" y="1663"/>
                    <a:pt x="1075" y="1676"/>
                    <a:pt x="1080" y="1689"/>
                  </a:cubicBezTo>
                  <a:cubicBezTo>
                    <a:pt x="1075" y="1686"/>
                    <a:pt x="1070" y="1682"/>
                    <a:pt x="1065" y="1677"/>
                  </a:cubicBezTo>
                  <a:close/>
                  <a:moveTo>
                    <a:pt x="1524" y="2180"/>
                  </a:moveTo>
                  <a:cubicBezTo>
                    <a:pt x="1521" y="2182"/>
                    <a:pt x="1519" y="2184"/>
                    <a:pt x="1517" y="2186"/>
                  </a:cubicBezTo>
                  <a:cubicBezTo>
                    <a:pt x="1513" y="2188"/>
                    <a:pt x="1512" y="2193"/>
                    <a:pt x="1513" y="2197"/>
                  </a:cubicBezTo>
                  <a:cubicBezTo>
                    <a:pt x="1512" y="2199"/>
                    <a:pt x="1511" y="2201"/>
                    <a:pt x="1509" y="2203"/>
                  </a:cubicBezTo>
                  <a:cubicBezTo>
                    <a:pt x="1504" y="2202"/>
                    <a:pt x="1499" y="2202"/>
                    <a:pt x="1494" y="2201"/>
                  </a:cubicBezTo>
                  <a:cubicBezTo>
                    <a:pt x="1479" y="2200"/>
                    <a:pt x="1466" y="2196"/>
                    <a:pt x="1453" y="2194"/>
                  </a:cubicBezTo>
                  <a:cubicBezTo>
                    <a:pt x="1480" y="2192"/>
                    <a:pt x="1506" y="2182"/>
                    <a:pt x="1530" y="2167"/>
                  </a:cubicBezTo>
                  <a:cubicBezTo>
                    <a:pt x="1528" y="2171"/>
                    <a:pt x="1526" y="2176"/>
                    <a:pt x="1524" y="2180"/>
                  </a:cubicBezTo>
                  <a:close/>
                  <a:moveTo>
                    <a:pt x="1705" y="2129"/>
                  </a:moveTo>
                  <a:cubicBezTo>
                    <a:pt x="1704" y="2130"/>
                    <a:pt x="1704" y="2131"/>
                    <a:pt x="1703" y="2132"/>
                  </a:cubicBezTo>
                  <a:cubicBezTo>
                    <a:pt x="1702" y="2131"/>
                    <a:pt x="1702" y="2131"/>
                    <a:pt x="1702" y="2130"/>
                  </a:cubicBezTo>
                  <a:cubicBezTo>
                    <a:pt x="1707" y="2119"/>
                    <a:pt x="1710" y="2106"/>
                    <a:pt x="1712" y="2093"/>
                  </a:cubicBezTo>
                  <a:cubicBezTo>
                    <a:pt x="1713" y="2094"/>
                    <a:pt x="1713" y="2094"/>
                    <a:pt x="1714" y="2095"/>
                  </a:cubicBezTo>
                  <a:cubicBezTo>
                    <a:pt x="1712" y="2107"/>
                    <a:pt x="1709" y="2118"/>
                    <a:pt x="1705" y="2129"/>
                  </a:cubicBezTo>
                  <a:close/>
                  <a:moveTo>
                    <a:pt x="1870" y="1729"/>
                  </a:moveTo>
                  <a:cubicBezTo>
                    <a:pt x="1867" y="1726"/>
                    <a:pt x="1864" y="1722"/>
                    <a:pt x="1862" y="1718"/>
                  </a:cubicBezTo>
                  <a:cubicBezTo>
                    <a:pt x="1865" y="1711"/>
                    <a:pt x="1869" y="1704"/>
                    <a:pt x="1872" y="1697"/>
                  </a:cubicBezTo>
                  <a:cubicBezTo>
                    <a:pt x="1883" y="1728"/>
                    <a:pt x="1905" y="1758"/>
                    <a:pt x="1935" y="1771"/>
                  </a:cubicBezTo>
                  <a:cubicBezTo>
                    <a:pt x="1934" y="1772"/>
                    <a:pt x="1934" y="1773"/>
                    <a:pt x="1934" y="1774"/>
                  </a:cubicBezTo>
                  <a:cubicBezTo>
                    <a:pt x="1915" y="1758"/>
                    <a:pt x="1887" y="1750"/>
                    <a:pt x="1870" y="1729"/>
                  </a:cubicBezTo>
                  <a:close/>
                  <a:moveTo>
                    <a:pt x="1920" y="2394"/>
                  </a:moveTo>
                  <a:cubicBezTo>
                    <a:pt x="1930" y="2390"/>
                    <a:pt x="1942" y="2388"/>
                    <a:pt x="1955" y="2388"/>
                  </a:cubicBezTo>
                  <a:cubicBezTo>
                    <a:pt x="1956" y="2389"/>
                    <a:pt x="1956" y="2390"/>
                    <a:pt x="1957" y="2391"/>
                  </a:cubicBezTo>
                  <a:cubicBezTo>
                    <a:pt x="1945" y="2392"/>
                    <a:pt x="1932" y="2394"/>
                    <a:pt x="1920" y="2394"/>
                  </a:cubicBezTo>
                  <a:close/>
                  <a:moveTo>
                    <a:pt x="1988" y="2386"/>
                  </a:moveTo>
                  <a:cubicBezTo>
                    <a:pt x="1985" y="2369"/>
                    <a:pt x="1979" y="2352"/>
                    <a:pt x="1975" y="2334"/>
                  </a:cubicBezTo>
                  <a:cubicBezTo>
                    <a:pt x="1979" y="2336"/>
                    <a:pt x="1983" y="2337"/>
                    <a:pt x="1987" y="2339"/>
                  </a:cubicBezTo>
                  <a:cubicBezTo>
                    <a:pt x="1988" y="2344"/>
                    <a:pt x="1990" y="2350"/>
                    <a:pt x="1992" y="2355"/>
                  </a:cubicBezTo>
                  <a:cubicBezTo>
                    <a:pt x="1996" y="2366"/>
                    <a:pt x="2000" y="2375"/>
                    <a:pt x="2005" y="2383"/>
                  </a:cubicBezTo>
                  <a:cubicBezTo>
                    <a:pt x="1999" y="2384"/>
                    <a:pt x="1993" y="2385"/>
                    <a:pt x="1988" y="2386"/>
                  </a:cubicBezTo>
                  <a:close/>
                  <a:moveTo>
                    <a:pt x="2005" y="1682"/>
                  </a:moveTo>
                  <a:cubicBezTo>
                    <a:pt x="1999" y="1688"/>
                    <a:pt x="1993" y="1694"/>
                    <a:pt x="1987" y="1699"/>
                  </a:cubicBezTo>
                  <a:cubicBezTo>
                    <a:pt x="1984" y="1699"/>
                    <a:pt x="1982" y="1699"/>
                    <a:pt x="1979" y="1699"/>
                  </a:cubicBezTo>
                  <a:cubicBezTo>
                    <a:pt x="1985" y="1674"/>
                    <a:pt x="1994" y="1650"/>
                    <a:pt x="2006" y="1630"/>
                  </a:cubicBezTo>
                  <a:cubicBezTo>
                    <a:pt x="2005" y="1632"/>
                    <a:pt x="2005" y="1635"/>
                    <a:pt x="2005" y="1638"/>
                  </a:cubicBezTo>
                  <a:cubicBezTo>
                    <a:pt x="2004" y="1652"/>
                    <a:pt x="2005" y="1666"/>
                    <a:pt x="2006" y="1680"/>
                  </a:cubicBezTo>
                  <a:cubicBezTo>
                    <a:pt x="2006" y="1681"/>
                    <a:pt x="2005" y="1681"/>
                    <a:pt x="2005" y="1682"/>
                  </a:cubicBezTo>
                  <a:close/>
                  <a:moveTo>
                    <a:pt x="2032" y="2378"/>
                  </a:moveTo>
                  <a:cubicBezTo>
                    <a:pt x="2028" y="2369"/>
                    <a:pt x="2025" y="2360"/>
                    <a:pt x="2022" y="2351"/>
                  </a:cubicBezTo>
                  <a:cubicBezTo>
                    <a:pt x="2030" y="2359"/>
                    <a:pt x="2037" y="2367"/>
                    <a:pt x="2045" y="2374"/>
                  </a:cubicBezTo>
                  <a:cubicBezTo>
                    <a:pt x="2041" y="2375"/>
                    <a:pt x="2036" y="2376"/>
                    <a:pt x="2032" y="2378"/>
                  </a:cubicBezTo>
                  <a:close/>
                  <a:moveTo>
                    <a:pt x="2040" y="1713"/>
                  </a:moveTo>
                  <a:cubicBezTo>
                    <a:pt x="2040" y="1711"/>
                    <a:pt x="2041" y="1710"/>
                    <a:pt x="2041" y="1708"/>
                  </a:cubicBezTo>
                  <a:cubicBezTo>
                    <a:pt x="2043" y="1706"/>
                    <a:pt x="2045" y="1704"/>
                    <a:pt x="2047" y="1702"/>
                  </a:cubicBezTo>
                  <a:cubicBezTo>
                    <a:pt x="2059" y="1689"/>
                    <a:pt x="2067" y="1672"/>
                    <a:pt x="2073" y="1654"/>
                  </a:cubicBezTo>
                  <a:cubicBezTo>
                    <a:pt x="2071" y="1663"/>
                    <a:pt x="2071" y="1672"/>
                    <a:pt x="2071" y="1682"/>
                  </a:cubicBezTo>
                  <a:cubicBezTo>
                    <a:pt x="2071" y="1686"/>
                    <a:pt x="2072" y="1690"/>
                    <a:pt x="2072" y="1695"/>
                  </a:cubicBezTo>
                  <a:cubicBezTo>
                    <a:pt x="2069" y="1697"/>
                    <a:pt x="2065" y="1700"/>
                    <a:pt x="2061" y="1702"/>
                  </a:cubicBezTo>
                  <a:cubicBezTo>
                    <a:pt x="2054" y="1706"/>
                    <a:pt x="2047" y="1709"/>
                    <a:pt x="2040" y="1713"/>
                  </a:cubicBezTo>
                  <a:close/>
                  <a:moveTo>
                    <a:pt x="2076" y="2365"/>
                  </a:moveTo>
                  <a:cubicBezTo>
                    <a:pt x="2071" y="2361"/>
                    <a:pt x="2067" y="2356"/>
                    <a:pt x="2062" y="2351"/>
                  </a:cubicBezTo>
                  <a:cubicBezTo>
                    <a:pt x="2063" y="2351"/>
                    <a:pt x="2063" y="2351"/>
                    <a:pt x="2064" y="2351"/>
                  </a:cubicBezTo>
                  <a:cubicBezTo>
                    <a:pt x="2068" y="2352"/>
                    <a:pt x="2073" y="2352"/>
                    <a:pt x="2078" y="2353"/>
                  </a:cubicBezTo>
                  <a:cubicBezTo>
                    <a:pt x="2080" y="2356"/>
                    <a:pt x="2083" y="2359"/>
                    <a:pt x="2086" y="2362"/>
                  </a:cubicBezTo>
                  <a:cubicBezTo>
                    <a:pt x="2083" y="2363"/>
                    <a:pt x="2079" y="2364"/>
                    <a:pt x="2076" y="2365"/>
                  </a:cubicBezTo>
                  <a:close/>
                  <a:moveTo>
                    <a:pt x="2359" y="1783"/>
                  </a:moveTo>
                  <a:cubicBezTo>
                    <a:pt x="2360" y="1783"/>
                    <a:pt x="2360" y="1783"/>
                    <a:pt x="2360" y="1784"/>
                  </a:cubicBezTo>
                  <a:cubicBezTo>
                    <a:pt x="2359" y="1786"/>
                    <a:pt x="2361" y="1789"/>
                    <a:pt x="2363" y="1790"/>
                  </a:cubicBezTo>
                  <a:cubicBezTo>
                    <a:pt x="2363" y="1790"/>
                    <a:pt x="2363" y="1791"/>
                    <a:pt x="2363" y="1791"/>
                  </a:cubicBezTo>
                  <a:cubicBezTo>
                    <a:pt x="2363" y="1791"/>
                    <a:pt x="2362" y="1792"/>
                    <a:pt x="2362" y="1793"/>
                  </a:cubicBezTo>
                  <a:cubicBezTo>
                    <a:pt x="2362" y="1793"/>
                    <a:pt x="2362" y="1793"/>
                    <a:pt x="2362" y="1793"/>
                  </a:cubicBezTo>
                  <a:cubicBezTo>
                    <a:pt x="2359" y="1791"/>
                    <a:pt x="2355" y="1790"/>
                    <a:pt x="2352" y="1789"/>
                  </a:cubicBezTo>
                  <a:cubicBezTo>
                    <a:pt x="2355" y="1787"/>
                    <a:pt x="2357" y="1785"/>
                    <a:pt x="2359" y="1783"/>
                  </a:cubicBezTo>
                  <a:close/>
                  <a:moveTo>
                    <a:pt x="2314" y="1882"/>
                  </a:moveTo>
                  <a:cubicBezTo>
                    <a:pt x="2314" y="1883"/>
                    <a:pt x="2314" y="1883"/>
                    <a:pt x="2315" y="1884"/>
                  </a:cubicBezTo>
                  <a:cubicBezTo>
                    <a:pt x="2314" y="1887"/>
                    <a:pt x="2313" y="1890"/>
                    <a:pt x="2312" y="1892"/>
                  </a:cubicBezTo>
                  <a:cubicBezTo>
                    <a:pt x="2306" y="1885"/>
                    <a:pt x="2301" y="1878"/>
                    <a:pt x="2296" y="1871"/>
                  </a:cubicBezTo>
                  <a:cubicBezTo>
                    <a:pt x="2299" y="1871"/>
                    <a:pt x="2303" y="1870"/>
                    <a:pt x="2306" y="1870"/>
                  </a:cubicBezTo>
                  <a:cubicBezTo>
                    <a:pt x="2309" y="1874"/>
                    <a:pt x="2311" y="1878"/>
                    <a:pt x="2314" y="1882"/>
                  </a:cubicBezTo>
                  <a:close/>
                  <a:moveTo>
                    <a:pt x="2295" y="1753"/>
                  </a:moveTo>
                  <a:cubicBezTo>
                    <a:pt x="2296" y="1756"/>
                    <a:pt x="2298" y="1758"/>
                    <a:pt x="2300" y="1761"/>
                  </a:cubicBezTo>
                  <a:cubicBezTo>
                    <a:pt x="2299" y="1764"/>
                    <a:pt x="2298" y="1767"/>
                    <a:pt x="2298" y="1770"/>
                  </a:cubicBezTo>
                  <a:cubicBezTo>
                    <a:pt x="2291" y="1769"/>
                    <a:pt x="2285" y="1769"/>
                    <a:pt x="2278" y="1770"/>
                  </a:cubicBezTo>
                  <a:cubicBezTo>
                    <a:pt x="2279" y="1769"/>
                    <a:pt x="2278" y="1768"/>
                    <a:pt x="2278" y="1767"/>
                  </a:cubicBezTo>
                  <a:cubicBezTo>
                    <a:pt x="2284" y="1763"/>
                    <a:pt x="2290" y="1757"/>
                    <a:pt x="2295" y="1753"/>
                  </a:cubicBezTo>
                  <a:close/>
                  <a:moveTo>
                    <a:pt x="2287" y="1930"/>
                  </a:moveTo>
                  <a:cubicBezTo>
                    <a:pt x="2289" y="1934"/>
                    <a:pt x="2290" y="1938"/>
                    <a:pt x="2291" y="1941"/>
                  </a:cubicBezTo>
                  <a:cubicBezTo>
                    <a:pt x="2285" y="1939"/>
                    <a:pt x="2278" y="1937"/>
                    <a:pt x="2273" y="1934"/>
                  </a:cubicBezTo>
                  <a:cubicBezTo>
                    <a:pt x="2277" y="1933"/>
                    <a:pt x="2282" y="1932"/>
                    <a:pt x="2287" y="1930"/>
                  </a:cubicBezTo>
                  <a:close/>
                  <a:moveTo>
                    <a:pt x="2311" y="2037"/>
                  </a:moveTo>
                  <a:cubicBezTo>
                    <a:pt x="2315" y="2053"/>
                    <a:pt x="2321" y="2069"/>
                    <a:pt x="2328" y="2084"/>
                  </a:cubicBezTo>
                  <a:cubicBezTo>
                    <a:pt x="2321" y="2082"/>
                    <a:pt x="2314" y="2080"/>
                    <a:pt x="2308" y="2078"/>
                  </a:cubicBezTo>
                  <a:cubicBezTo>
                    <a:pt x="2306" y="2077"/>
                    <a:pt x="2305" y="2076"/>
                    <a:pt x="2303" y="2075"/>
                  </a:cubicBezTo>
                  <a:cubicBezTo>
                    <a:pt x="2284" y="2065"/>
                    <a:pt x="2272" y="2049"/>
                    <a:pt x="2263" y="2029"/>
                  </a:cubicBezTo>
                  <a:cubicBezTo>
                    <a:pt x="2279" y="2031"/>
                    <a:pt x="2295" y="2033"/>
                    <a:pt x="2311" y="2037"/>
                  </a:cubicBezTo>
                  <a:close/>
                  <a:moveTo>
                    <a:pt x="2229" y="2027"/>
                  </a:moveTo>
                  <a:cubicBezTo>
                    <a:pt x="2235" y="2038"/>
                    <a:pt x="2242" y="2047"/>
                    <a:pt x="2250" y="2056"/>
                  </a:cubicBezTo>
                  <a:cubicBezTo>
                    <a:pt x="2247" y="2055"/>
                    <a:pt x="2243" y="2054"/>
                    <a:pt x="2239" y="2053"/>
                  </a:cubicBezTo>
                  <a:cubicBezTo>
                    <a:pt x="2226" y="2050"/>
                    <a:pt x="2212" y="2049"/>
                    <a:pt x="2199" y="2048"/>
                  </a:cubicBezTo>
                  <a:cubicBezTo>
                    <a:pt x="2193" y="2041"/>
                    <a:pt x="2189" y="2034"/>
                    <a:pt x="2185" y="2027"/>
                  </a:cubicBezTo>
                  <a:cubicBezTo>
                    <a:pt x="2200" y="2027"/>
                    <a:pt x="2214" y="2027"/>
                    <a:pt x="2229" y="2027"/>
                  </a:cubicBezTo>
                  <a:close/>
                  <a:moveTo>
                    <a:pt x="2180" y="1678"/>
                  </a:moveTo>
                  <a:cubicBezTo>
                    <a:pt x="2183" y="1686"/>
                    <a:pt x="2187" y="1695"/>
                    <a:pt x="2192" y="1702"/>
                  </a:cubicBezTo>
                  <a:cubicBezTo>
                    <a:pt x="2196" y="1708"/>
                    <a:pt x="2201" y="1714"/>
                    <a:pt x="2207" y="1720"/>
                  </a:cubicBezTo>
                  <a:cubicBezTo>
                    <a:pt x="2204" y="1721"/>
                    <a:pt x="2202" y="1722"/>
                    <a:pt x="2199" y="1723"/>
                  </a:cubicBezTo>
                  <a:cubicBezTo>
                    <a:pt x="2200" y="1722"/>
                    <a:pt x="2200" y="1720"/>
                    <a:pt x="2200" y="1719"/>
                  </a:cubicBezTo>
                  <a:cubicBezTo>
                    <a:pt x="2201" y="1717"/>
                    <a:pt x="2199" y="1716"/>
                    <a:pt x="2198" y="1718"/>
                  </a:cubicBezTo>
                  <a:cubicBezTo>
                    <a:pt x="2197" y="1720"/>
                    <a:pt x="2195" y="1723"/>
                    <a:pt x="2193" y="1726"/>
                  </a:cubicBezTo>
                  <a:cubicBezTo>
                    <a:pt x="2192" y="1726"/>
                    <a:pt x="2191" y="1727"/>
                    <a:pt x="2189" y="1727"/>
                  </a:cubicBezTo>
                  <a:cubicBezTo>
                    <a:pt x="2183" y="1712"/>
                    <a:pt x="2178" y="1697"/>
                    <a:pt x="2175" y="1681"/>
                  </a:cubicBezTo>
                  <a:cubicBezTo>
                    <a:pt x="2177" y="1680"/>
                    <a:pt x="2178" y="1679"/>
                    <a:pt x="2180" y="1678"/>
                  </a:cubicBezTo>
                  <a:close/>
                  <a:moveTo>
                    <a:pt x="2196" y="2070"/>
                  </a:moveTo>
                  <a:cubicBezTo>
                    <a:pt x="2208" y="2082"/>
                    <a:pt x="2222" y="2092"/>
                    <a:pt x="2236" y="2101"/>
                  </a:cubicBezTo>
                  <a:cubicBezTo>
                    <a:pt x="2235" y="2101"/>
                    <a:pt x="2234" y="2102"/>
                    <a:pt x="2232" y="2103"/>
                  </a:cubicBezTo>
                  <a:cubicBezTo>
                    <a:pt x="2223" y="2100"/>
                    <a:pt x="2213" y="2097"/>
                    <a:pt x="2203" y="2093"/>
                  </a:cubicBezTo>
                  <a:cubicBezTo>
                    <a:pt x="2189" y="2087"/>
                    <a:pt x="2179" y="2078"/>
                    <a:pt x="2170" y="2069"/>
                  </a:cubicBezTo>
                  <a:cubicBezTo>
                    <a:pt x="2179" y="2070"/>
                    <a:pt x="2188" y="2070"/>
                    <a:pt x="2196" y="2070"/>
                  </a:cubicBezTo>
                  <a:close/>
                  <a:moveTo>
                    <a:pt x="2154" y="2335"/>
                  </a:moveTo>
                  <a:cubicBezTo>
                    <a:pt x="2148" y="2333"/>
                    <a:pt x="2142" y="2332"/>
                    <a:pt x="2135" y="2330"/>
                  </a:cubicBezTo>
                  <a:cubicBezTo>
                    <a:pt x="2138" y="2329"/>
                    <a:pt x="2141" y="2329"/>
                    <a:pt x="2144" y="2328"/>
                  </a:cubicBezTo>
                  <a:cubicBezTo>
                    <a:pt x="2145" y="2328"/>
                    <a:pt x="2147" y="2328"/>
                    <a:pt x="2148" y="2327"/>
                  </a:cubicBezTo>
                  <a:cubicBezTo>
                    <a:pt x="2152" y="2329"/>
                    <a:pt x="2156" y="2331"/>
                    <a:pt x="2160" y="2333"/>
                  </a:cubicBezTo>
                  <a:cubicBezTo>
                    <a:pt x="2158" y="2334"/>
                    <a:pt x="2156" y="2335"/>
                    <a:pt x="2154" y="2335"/>
                  </a:cubicBezTo>
                  <a:close/>
                  <a:moveTo>
                    <a:pt x="2230" y="2294"/>
                  </a:moveTo>
                  <a:cubicBezTo>
                    <a:pt x="2207" y="2292"/>
                    <a:pt x="2182" y="2292"/>
                    <a:pt x="2157" y="2294"/>
                  </a:cubicBezTo>
                  <a:cubicBezTo>
                    <a:pt x="2144" y="2283"/>
                    <a:pt x="2133" y="2271"/>
                    <a:pt x="2121" y="2259"/>
                  </a:cubicBezTo>
                  <a:cubicBezTo>
                    <a:pt x="2153" y="2283"/>
                    <a:pt x="2199" y="2289"/>
                    <a:pt x="2242" y="2286"/>
                  </a:cubicBezTo>
                  <a:cubicBezTo>
                    <a:pt x="2238" y="2289"/>
                    <a:pt x="2234" y="2292"/>
                    <a:pt x="2230" y="2294"/>
                  </a:cubicBezTo>
                  <a:close/>
                  <a:moveTo>
                    <a:pt x="2275" y="2262"/>
                  </a:moveTo>
                  <a:cubicBezTo>
                    <a:pt x="2248" y="2262"/>
                    <a:pt x="2222" y="2259"/>
                    <a:pt x="2196" y="2253"/>
                  </a:cubicBezTo>
                  <a:cubicBezTo>
                    <a:pt x="2190" y="2251"/>
                    <a:pt x="2185" y="2250"/>
                    <a:pt x="2180" y="2248"/>
                  </a:cubicBezTo>
                  <a:cubicBezTo>
                    <a:pt x="2186" y="2246"/>
                    <a:pt x="2192" y="2244"/>
                    <a:pt x="2198" y="2242"/>
                  </a:cubicBezTo>
                  <a:cubicBezTo>
                    <a:pt x="2207" y="2240"/>
                    <a:pt x="2216" y="2238"/>
                    <a:pt x="2223" y="2236"/>
                  </a:cubicBezTo>
                  <a:cubicBezTo>
                    <a:pt x="2255" y="2228"/>
                    <a:pt x="2283" y="2218"/>
                    <a:pt x="2310" y="2200"/>
                  </a:cubicBezTo>
                  <a:cubicBezTo>
                    <a:pt x="2315" y="2196"/>
                    <a:pt x="2310" y="2189"/>
                    <a:pt x="2305" y="2189"/>
                  </a:cubicBezTo>
                  <a:cubicBezTo>
                    <a:pt x="2273" y="2193"/>
                    <a:pt x="2242" y="2200"/>
                    <a:pt x="2211" y="2204"/>
                  </a:cubicBezTo>
                  <a:cubicBezTo>
                    <a:pt x="2199" y="2206"/>
                    <a:pt x="2187" y="2207"/>
                    <a:pt x="2174" y="2208"/>
                  </a:cubicBezTo>
                  <a:cubicBezTo>
                    <a:pt x="2178" y="2204"/>
                    <a:pt x="2181" y="2199"/>
                    <a:pt x="2184" y="2194"/>
                  </a:cubicBezTo>
                  <a:cubicBezTo>
                    <a:pt x="2222" y="2187"/>
                    <a:pt x="2256" y="2158"/>
                    <a:pt x="2291" y="2146"/>
                  </a:cubicBezTo>
                  <a:cubicBezTo>
                    <a:pt x="2294" y="2145"/>
                    <a:pt x="2293" y="2140"/>
                    <a:pt x="2290" y="2141"/>
                  </a:cubicBezTo>
                  <a:cubicBezTo>
                    <a:pt x="2262" y="2146"/>
                    <a:pt x="2229" y="2162"/>
                    <a:pt x="2199" y="2166"/>
                  </a:cubicBezTo>
                  <a:cubicBezTo>
                    <a:pt x="2201" y="2162"/>
                    <a:pt x="2203" y="2159"/>
                    <a:pt x="2205" y="2155"/>
                  </a:cubicBezTo>
                  <a:cubicBezTo>
                    <a:pt x="2211" y="2147"/>
                    <a:pt x="2218" y="2138"/>
                    <a:pt x="2226" y="2130"/>
                  </a:cubicBezTo>
                  <a:cubicBezTo>
                    <a:pt x="2251" y="2134"/>
                    <a:pt x="2278" y="2133"/>
                    <a:pt x="2302" y="2127"/>
                  </a:cubicBezTo>
                  <a:cubicBezTo>
                    <a:pt x="2306" y="2127"/>
                    <a:pt x="2307" y="2120"/>
                    <a:pt x="2302" y="2118"/>
                  </a:cubicBezTo>
                  <a:cubicBezTo>
                    <a:pt x="2293" y="2116"/>
                    <a:pt x="2284" y="2113"/>
                    <a:pt x="2274" y="2111"/>
                  </a:cubicBezTo>
                  <a:cubicBezTo>
                    <a:pt x="2268" y="2108"/>
                    <a:pt x="2262" y="2105"/>
                    <a:pt x="2256" y="2101"/>
                  </a:cubicBezTo>
                  <a:cubicBezTo>
                    <a:pt x="2256" y="2100"/>
                    <a:pt x="2257" y="2099"/>
                    <a:pt x="2258" y="2099"/>
                  </a:cubicBezTo>
                  <a:cubicBezTo>
                    <a:pt x="2261" y="2096"/>
                    <a:pt x="2257" y="2091"/>
                    <a:pt x="2254" y="2093"/>
                  </a:cubicBezTo>
                  <a:cubicBezTo>
                    <a:pt x="2252" y="2093"/>
                    <a:pt x="2250" y="2094"/>
                    <a:pt x="2248" y="2095"/>
                  </a:cubicBezTo>
                  <a:cubicBezTo>
                    <a:pt x="2237" y="2088"/>
                    <a:pt x="2227" y="2079"/>
                    <a:pt x="2217" y="2070"/>
                  </a:cubicBezTo>
                  <a:cubicBezTo>
                    <a:pt x="2238" y="2071"/>
                    <a:pt x="2258" y="2073"/>
                    <a:pt x="2278" y="2078"/>
                  </a:cubicBezTo>
                  <a:cubicBezTo>
                    <a:pt x="2291" y="2085"/>
                    <a:pt x="2305" y="2089"/>
                    <a:pt x="2320" y="2090"/>
                  </a:cubicBezTo>
                  <a:cubicBezTo>
                    <a:pt x="2325" y="2092"/>
                    <a:pt x="2329" y="2094"/>
                    <a:pt x="2334" y="2096"/>
                  </a:cubicBezTo>
                  <a:cubicBezTo>
                    <a:pt x="2344" y="2114"/>
                    <a:pt x="2356" y="2132"/>
                    <a:pt x="2369" y="2149"/>
                  </a:cubicBezTo>
                  <a:cubicBezTo>
                    <a:pt x="2392" y="2178"/>
                    <a:pt x="2403" y="2206"/>
                    <a:pt x="2409" y="2235"/>
                  </a:cubicBezTo>
                  <a:cubicBezTo>
                    <a:pt x="2363" y="2217"/>
                    <a:pt x="2314" y="2231"/>
                    <a:pt x="2275" y="2262"/>
                  </a:cubicBezTo>
                  <a:close/>
                  <a:moveTo>
                    <a:pt x="2563" y="2880"/>
                  </a:moveTo>
                  <a:cubicBezTo>
                    <a:pt x="2529" y="2817"/>
                    <a:pt x="2500" y="2752"/>
                    <a:pt x="2481" y="2685"/>
                  </a:cubicBezTo>
                  <a:cubicBezTo>
                    <a:pt x="2504" y="2673"/>
                    <a:pt x="2531" y="2667"/>
                    <a:pt x="2557" y="2659"/>
                  </a:cubicBezTo>
                  <a:cubicBezTo>
                    <a:pt x="2588" y="2649"/>
                    <a:pt x="2618" y="2637"/>
                    <a:pt x="2645" y="2619"/>
                  </a:cubicBezTo>
                  <a:cubicBezTo>
                    <a:pt x="2614" y="2691"/>
                    <a:pt x="2604" y="2765"/>
                    <a:pt x="2579" y="2839"/>
                  </a:cubicBezTo>
                  <a:cubicBezTo>
                    <a:pt x="2575" y="2853"/>
                    <a:pt x="2569" y="2867"/>
                    <a:pt x="2563" y="2880"/>
                  </a:cubicBezTo>
                  <a:close/>
                  <a:moveTo>
                    <a:pt x="2707" y="3019"/>
                  </a:moveTo>
                  <a:cubicBezTo>
                    <a:pt x="2697" y="3035"/>
                    <a:pt x="2686" y="3050"/>
                    <a:pt x="2674" y="3065"/>
                  </a:cubicBezTo>
                  <a:cubicBezTo>
                    <a:pt x="2653" y="3032"/>
                    <a:pt x="2633" y="3000"/>
                    <a:pt x="2613" y="2968"/>
                  </a:cubicBezTo>
                  <a:cubicBezTo>
                    <a:pt x="2623" y="2948"/>
                    <a:pt x="2633" y="2928"/>
                    <a:pt x="2641" y="2907"/>
                  </a:cubicBezTo>
                  <a:cubicBezTo>
                    <a:pt x="2667" y="2840"/>
                    <a:pt x="2671" y="2768"/>
                    <a:pt x="2689" y="2699"/>
                  </a:cubicBezTo>
                  <a:cubicBezTo>
                    <a:pt x="2687" y="2742"/>
                    <a:pt x="2696" y="2785"/>
                    <a:pt x="2706" y="2827"/>
                  </a:cubicBezTo>
                  <a:cubicBezTo>
                    <a:pt x="2722" y="2891"/>
                    <a:pt x="2744" y="2958"/>
                    <a:pt x="2707" y="3019"/>
                  </a:cubicBezTo>
                  <a:close/>
                  <a:moveTo>
                    <a:pt x="4118" y="3619"/>
                  </a:moveTo>
                  <a:cubicBezTo>
                    <a:pt x="4117" y="3609"/>
                    <a:pt x="4115" y="3600"/>
                    <a:pt x="4112" y="3591"/>
                  </a:cubicBezTo>
                  <a:cubicBezTo>
                    <a:pt x="4110" y="3586"/>
                    <a:pt x="4104" y="3573"/>
                    <a:pt x="4106" y="3569"/>
                  </a:cubicBezTo>
                  <a:cubicBezTo>
                    <a:pt x="4112" y="3569"/>
                    <a:pt x="4118" y="3569"/>
                    <a:pt x="4124" y="3569"/>
                  </a:cubicBezTo>
                  <a:cubicBezTo>
                    <a:pt x="4124" y="3571"/>
                    <a:pt x="4124" y="3573"/>
                    <a:pt x="4124" y="3576"/>
                  </a:cubicBezTo>
                  <a:cubicBezTo>
                    <a:pt x="4128" y="3581"/>
                    <a:pt x="4129" y="3587"/>
                    <a:pt x="4133" y="3592"/>
                  </a:cubicBezTo>
                  <a:cubicBezTo>
                    <a:pt x="4140" y="3601"/>
                    <a:pt x="4150" y="3607"/>
                    <a:pt x="4156" y="3617"/>
                  </a:cubicBezTo>
                  <a:cubicBezTo>
                    <a:pt x="4162" y="3626"/>
                    <a:pt x="4165" y="3637"/>
                    <a:pt x="4172" y="3646"/>
                  </a:cubicBezTo>
                  <a:cubicBezTo>
                    <a:pt x="4182" y="3658"/>
                    <a:pt x="4187" y="3666"/>
                    <a:pt x="4189" y="3683"/>
                  </a:cubicBezTo>
                  <a:cubicBezTo>
                    <a:pt x="4190" y="3696"/>
                    <a:pt x="4197" y="3705"/>
                    <a:pt x="4194" y="3719"/>
                  </a:cubicBezTo>
                  <a:cubicBezTo>
                    <a:pt x="4192" y="3717"/>
                    <a:pt x="4189" y="3715"/>
                    <a:pt x="4185" y="3715"/>
                  </a:cubicBezTo>
                  <a:cubicBezTo>
                    <a:pt x="4180" y="3714"/>
                    <a:pt x="4174" y="3716"/>
                    <a:pt x="4169" y="3718"/>
                  </a:cubicBezTo>
                  <a:cubicBezTo>
                    <a:pt x="4160" y="3722"/>
                    <a:pt x="4160" y="3729"/>
                    <a:pt x="4155" y="3717"/>
                  </a:cubicBezTo>
                  <a:cubicBezTo>
                    <a:pt x="4153" y="3711"/>
                    <a:pt x="4156" y="3705"/>
                    <a:pt x="4153" y="3698"/>
                  </a:cubicBezTo>
                  <a:cubicBezTo>
                    <a:pt x="4149" y="3692"/>
                    <a:pt x="4143" y="3687"/>
                    <a:pt x="4138" y="3683"/>
                  </a:cubicBezTo>
                  <a:cubicBezTo>
                    <a:pt x="4130" y="3675"/>
                    <a:pt x="4130" y="3674"/>
                    <a:pt x="4128" y="3662"/>
                  </a:cubicBezTo>
                  <a:cubicBezTo>
                    <a:pt x="4127" y="3660"/>
                    <a:pt x="4128" y="3657"/>
                    <a:pt x="4127" y="3655"/>
                  </a:cubicBezTo>
                  <a:cubicBezTo>
                    <a:pt x="4122" y="3642"/>
                    <a:pt x="4118" y="3633"/>
                    <a:pt x="4118" y="36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3"/>
            <p:cNvSpPr/>
            <p:nvPr/>
          </p:nvSpPr>
          <p:spPr>
            <a:xfrm flipH="1">
              <a:off x="7117559" y="0"/>
              <a:ext cx="2022639" cy="883588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3"/>
            <p:cNvSpPr/>
            <p:nvPr/>
          </p:nvSpPr>
          <p:spPr>
            <a:xfrm flipH="1">
              <a:off x="7998684" y="3"/>
              <a:ext cx="1141509" cy="522958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9" name="Google Shape;229;p13"/>
          <p:cNvGrpSpPr/>
          <p:nvPr/>
        </p:nvGrpSpPr>
        <p:grpSpPr>
          <a:xfrm>
            <a:off x="-738314" y="3457989"/>
            <a:ext cx="1326766" cy="790973"/>
            <a:chOff x="7825461" y="1633216"/>
            <a:chExt cx="440362" cy="262546"/>
          </a:xfrm>
        </p:grpSpPr>
        <p:sp>
          <p:nvSpPr>
            <p:cNvPr id="230" name="Google Shape;230;p13"/>
            <p:cNvSpPr/>
            <p:nvPr/>
          </p:nvSpPr>
          <p:spPr>
            <a:xfrm>
              <a:off x="7825461" y="1782389"/>
              <a:ext cx="64443" cy="34608"/>
            </a:xfrm>
            <a:custGeom>
              <a:avLst/>
              <a:gdLst/>
              <a:ahLst/>
              <a:cxnLst/>
              <a:rect l="l" t="t" r="r" b="b"/>
              <a:pathLst>
                <a:path w="124" h="65" extrusionOk="0">
                  <a:moveTo>
                    <a:pt x="74" y="57"/>
                  </a:moveTo>
                  <a:cubicBezTo>
                    <a:pt x="74" y="57"/>
                    <a:pt x="74" y="57"/>
                    <a:pt x="74" y="57"/>
                  </a:cubicBezTo>
                  <a:cubicBezTo>
                    <a:pt x="73" y="57"/>
                    <a:pt x="73" y="56"/>
                    <a:pt x="72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3" y="56"/>
                    <a:pt x="74" y="57"/>
                    <a:pt x="74" y="57"/>
                  </a:cubicBezTo>
                  <a:moveTo>
                    <a:pt x="71" y="56"/>
                  </a:moveTo>
                  <a:cubicBezTo>
                    <a:pt x="70" y="56"/>
                    <a:pt x="70" y="55"/>
                    <a:pt x="69" y="55"/>
                  </a:cubicBezTo>
                  <a:cubicBezTo>
                    <a:pt x="68" y="55"/>
                    <a:pt x="68" y="55"/>
                    <a:pt x="67" y="55"/>
                  </a:cubicBezTo>
                  <a:cubicBezTo>
                    <a:pt x="67" y="55"/>
                    <a:pt x="67" y="55"/>
                    <a:pt x="67" y="55"/>
                  </a:cubicBezTo>
                  <a:cubicBezTo>
                    <a:pt x="68" y="55"/>
                    <a:pt x="70" y="55"/>
                    <a:pt x="71" y="56"/>
                  </a:cubicBezTo>
                  <a:moveTo>
                    <a:pt x="66" y="54"/>
                  </a:moveTo>
                  <a:cubicBezTo>
                    <a:pt x="65" y="54"/>
                    <a:pt x="65" y="54"/>
                    <a:pt x="64" y="53"/>
                  </a:cubicBezTo>
                  <a:cubicBezTo>
                    <a:pt x="64" y="53"/>
                    <a:pt x="63" y="53"/>
                    <a:pt x="63" y="53"/>
                  </a:cubicBezTo>
                  <a:cubicBezTo>
                    <a:pt x="64" y="53"/>
                    <a:pt x="65" y="54"/>
                    <a:pt x="66" y="54"/>
                  </a:cubicBezTo>
                  <a:moveTo>
                    <a:pt x="62" y="52"/>
                  </a:moveTo>
                  <a:cubicBezTo>
                    <a:pt x="61" y="52"/>
                    <a:pt x="60" y="52"/>
                    <a:pt x="59" y="51"/>
                  </a:cubicBezTo>
                  <a:cubicBezTo>
                    <a:pt x="60" y="52"/>
                    <a:pt x="61" y="52"/>
                    <a:pt x="62" y="52"/>
                  </a:cubicBezTo>
                  <a:moveTo>
                    <a:pt x="78" y="27"/>
                  </a:moveTo>
                  <a:cubicBezTo>
                    <a:pt x="76" y="26"/>
                    <a:pt x="74" y="25"/>
                    <a:pt x="71" y="23"/>
                  </a:cubicBezTo>
                  <a:cubicBezTo>
                    <a:pt x="71" y="24"/>
                    <a:pt x="72" y="24"/>
                    <a:pt x="72" y="24"/>
                  </a:cubicBezTo>
                  <a:cubicBezTo>
                    <a:pt x="73" y="24"/>
                    <a:pt x="74" y="25"/>
                    <a:pt x="75" y="25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8" y="27"/>
                    <a:pt x="78" y="27"/>
                  </a:cubicBezTo>
                  <a:moveTo>
                    <a:pt x="71" y="23"/>
                  </a:moveTo>
                  <a:cubicBezTo>
                    <a:pt x="70" y="23"/>
                    <a:pt x="69" y="23"/>
                    <a:pt x="68" y="22"/>
                  </a:cubicBezTo>
                  <a:cubicBezTo>
                    <a:pt x="69" y="22"/>
                    <a:pt x="70" y="23"/>
                    <a:pt x="71" y="23"/>
                  </a:cubicBezTo>
                  <a:cubicBezTo>
                    <a:pt x="71" y="23"/>
                    <a:pt x="71" y="23"/>
                    <a:pt x="71" y="23"/>
                  </a:cubicBezTo>
                  <a:moveTo>
                    <a:pt x="67" y="22"/>
                  </a:moveTo>
                  <a:cubicBezTo>
                    <a:pt x="66" y="22"/>
                    <a:pt x="66" y="21"/>
                    <a:pt x="65" y="21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7" y="22"/>
                    <a:pt x="67" y="22"/>
                    <a:pt x="67" y="22"/>
                  </a:cubicBezTo>
                  <a:moveTo>
                    <a:pt x="63" y="21"/>
                  </a:moveTo>
                  <a:cubicBezTo>
                    <a:pt x="62" y="20"/>
                    <a:pt x="62" y="20"/>
                    <a:pt x="62" y="20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1"/>
                    <a:pt x="63" y="21"/>
                    <a:pt x="63" y="21"/>
                  </a:cubicBezTo>
                  <a:moveTo>
                    <a:pt x="58" y="19"/>
                  </a:moveTo>
                  <a:cubicBezTo>
                    <a:pt x="57" y="19"/>
                    <a:pt x="57" y="19"/>
                    <a:pt x="57" y="19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8" y="19"/>
                    <a:pt x="58" y="19"/>
                    <a:pt x="58" y="19"/>
                  </a:cubicBezTo>
                  <a:moveTo>
                    <a:pt x="54" y="18"/>
                  </a:moveTo>
                  <a:cubicBezTo>
                    <a:pt x="53" y="18"/>
                    <a:pt x="53" y="18"/>
                    <a:pt x="52" y="18"/>
                  </a:cubicBezTo>
                  <a:cubicBezTo>
                    <a:pt x="52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moveTo>
                    <a:pt x="7" y="0"/>
                  </a:moveTo>
                  <a:cubicBezTo>
                    <a:pt x="4" y="0"/>
                    <a:pt x="2" y="0"/>
                    <a:pt x="2" y="1"/>
                  </a:cubicBezTo>
                  <a:cubicBezTo>
                    <a:pt x="2" y="1"/>
                    <a:pt x="10" y="1"/>
                    <a:pt x="17" y="7"/>
                  </a:cubicBezTo>
                  <a:cubicBezTo>
                    <a:pt x="22" y="12"/>
                    <a:pt x="25" y="13"/>
                    <a:pt x="26" y="14"/>
                  </a:cubicBezTo>
                  <a:cubicBezTo>
                    <a:pt x="25" y="13"/>
                    <a:pt x="20" y="12"/>
                    <a:pt x="16" y="8"/>
                  </a:cubicBezTo>
                  <a:cubicBezTo>
                    <a:pt x="11" y="4"/>
                    <a:pt x="1" y="3"/>
                    <a:pt x="1" y="3"/>
                  </a:cubicBezTo>
                  <a:cubicBezTo>
                    <a:pt x="1" y="3"/>
                    <a:pt x="12" y="7"/>
                    <a:pt x="15" y="11"/>
                  </a:cubicBezTo>
                  <a:cubicBezTo>
                    <a:pt x="18" y="14"/>
                    <a:pt x="24" y="16"/>
                    <a:pt x="24" y="16"/>
                  </a:cubicBezTo>
                  <a:cubicBezTo>
                    <a:pt x="24" y="16"/>
                    <a:pt x="16" y="15"/>
                    <a:pt x="4" y="6"/>
                  </a:cubicBezTo>
                  <a:cubicBezTo>
                    <a:pt x="9" y="14"/>
                    <a:pt x="17" y="19"/>
                    <a:pt x="17" y="19"/>
                  </a:cubicBezTo>
                  <a:cubicBezTo>
                    <a:pt x="17" y="19"/>
                    <a:pt x="5" y="15"/>
                    <a:pt x="0" y="9"/>
                  </a:cubicBezTo>
                  <a:cubicBezTo>
                    <a:pt x="5" y="20"/>
                    <a:pt x="22" y="25"/>
                    <a:pt x="26" y="27"/>
                  </a:cubicBezTo>
                  <a:cubicBezTo>
                    <a:pt x="34" y="30"/>
                    <a:pt x="37" y="39"/>
                    <a:pt x="54" y="49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0"/>
                    <a:pt x="56" y="52"/>
                    <a:pt x="57" y="53"/>
                  </a:cubicBezTo>
                  <a:cubicBezTo>
                    <a:pt x="57" y="54"/>
                    <a:pt x="58" y="55"/>
                    <a:pt x="58" y="55"/>
                  </a:cubicBezTo>
                  <a:cubicBezTo>
                    <a:pt x="59" y="56"/>
                    <a:pt x="60" y="57"/>
                    <a:pt x="62" y="58"/>
                  </a:cubicBezTo>
                  <a:cubicBezTo>
                    <a:pt x="62" y="58"/>
                    <a:pt x="63" y="59"/>
                    <a:pt x="63" y="59"/>
                  </a:cubicBezTo>
                  <a:cubicBezTo>
                    <a:pt x="64" y="59"/>
                    <a:pt x="65" y="60"/>
                    <a:pt x="67" y="60"/>
                  </a:cubicBezTo>
                  <a:cubicBezTo>
                    <a:pt x="67" y="60"/>
                    <a:pt x="68" y="60"/>
                    <a:pt x="68" y="60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71" y="61"/>
                    <a:pt x="71" y="61"/>
                    <a:pt x="72" y="61"/>
                  </a:cubicBezTo>
                  <a:cubicBezTo>
                    <a:pt x="72" y="61"/>
                    <a:pt x="73" y="60"/>
                    <a:pt x="73" y="60"/>
                  </a:cubicBezTo>
                  <a:cubicBezTo>
                    <a:pt x="75" y="60"/>
                    <a:pt x="78" y="59"/>
                    <a:pt x="80" y="58"/>
                  </a:cubicBezTo>
                  <a:cubicBezTo>
                    <a:pt x="93" y="60"/>
                    <a:pt x="100" y="59"/>
                    <a:pt x="107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8" y="62"/>
                    <a:pt x="109" y="62"/>
                    <a:pt x="109" y="62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11" y="63"/>
                    <a:pt x="111" y="63"/>
                    <a:pt x="112" y="63"/>
                  </a:cubicBezTo>
                  <a:cubicBezTo>
                    <a:pt x="112" y="64"/>
                    <a:pt x="113" y="64"/>
                    <a:pt x="114" y="64"/>
                  </a:cubicBezTo>
                  <a:cubicBezTo>
                    <a:pt x="114" y="64"/>
                    <a:pt x="114" y="64"/>
                    <a:pt x="115" y="64"/>
                  </a:cubicBezTo>
                  <a:cubicBezTo>
                    <a:pt x="115" y="64"/>
                    <a:pt x="116" y="65"/>
                    <a:pt x="116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8" y="65"/>
                    <a:pt x="118" y="65"/>
                    <a:pt x="119" y="65"/>
                  </a:cubicBezTo>
                  <a:cubicBezTo>
                    <a:pt x="120" y="65"/>
                    <a:pt x="120" y="65"/>
                    <a:pt x="120" y="65"/>
                  </a:cubicBezTo>
                  <a:cubicBezTo>
                    <a:pt x="120" y="65"/>
                    <a:pt x="120" y="65"/>
                    <a:pt x="120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1" y="60"/>
                    <a:pt x="121" y="60"/>
                    <a:pt x="121" y="60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0" y="58"/>
                    <a:pt x="120" y="58"/>
                    <a:pt x="120" y="58"/>
                  </a:cubicBezTo>
                  <a:cubicBezTo>
                    <a:pt x="119" y="58"/>
                    <a:pt x="119" y="58"/>
                    <a:pt x="119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8" y="57"/>
                    <a:pt x="117" y="57"/>
                    <a:pt x="117" y="57"/>
                  </a:cubicBezTo>
                  <a:cubicBezTo>
                    <a:pt x="116" y="56"/>
                    <a:pt x="116" y="56"/>
                    <a:pt x="116" y="56"/>
                  </a:cubicBezTo>
                  <a:cubicBezTo>
                    <a:pt x="116" y="56"/>
                    <a:pt x="115" y="56"/>
                    <a:pt x="115" y="55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4"/>
                    <a:pt x="112" y="54"/>
                    <a:pt x="112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06" y="51"/>
                    <a:pt x="99" y="41"/>
                    <a:pt x="86" y="32"/>
                  </a:cubicBezTo>
                  <a:cubicBezTo>
                    <a:pt x="84" y="30"/>
                    <a:pt x="82" y="29"/>
                    <a:pt x="79" y="28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8"/>
                    <a:pt x="81" y="29"/>
                    <a:pt x="82" y="29"/>
                  </a:cubicBezTo>
                  <a:cubicBezTo>
                    <a:pt x="83" y="30"/>
                    <a:pt x="85" y="31"/>
                    <a:pt x="86" y="32"/>
                  </a:cubicBezTo>
                  <a:cubicBezTo>
                    <a:pt x="87" y="22"/>
                    <a:pt x="87" y="20"/>
                    <a:pt x="82" y="17"/>
                  </a:cubicBezTo>
                  <a:cubicBezTo>
                    <a:pt x="82" y="17"/>
                    <a:pt x="81" y="17"/>
                    <a:pt x="80" y="17"/>
                  </a:cubicBezTo>
                  <a:cubicBezTo>
                    <a:pt x="79" y="16"/>
                    <a:pt x="78" y="16"/>
                    <a:pt x="77" y="16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5" y="15"/>
                    <a:pt x="74" y="14"/>
                    <a:pt x="73" y="14"/>
                  </a:cubicBezTo>
                  <a:cubicBezTo>
                    <a:pt x="72" y="14"/>
                    <a:pt x="72" y="14"/>
                    <a:pt x="71" y="14"/>
                  </a:cubicBezTo>
                  <a:cubicBezTo>
                    <a:pt x="70" y="14"/>
                    <a:pt x="69" y="14"/>
                    <a:pt x="68" y="14"/>
                  </a:cubicBezTo>
                  <a:cubicBezTo>
                    <a:pt x="67" y="13"/>
                    <a:pt x="67" y="13"/>
                    <a:pt x="66" y="13"/>
                  </a:cubicBezTo>
                  <a:cubicBezTo>
                    <a:pt x="65" y="13"/>
                    <a:pt x="64" y="13"/>
                    <a:pt x="63" y="13"/>
                  </a:cubicBezTo>
                  <a:cubicBezTo>
                    <a:pt x="63" y="13"/>
                    <a:pt x="62" y="13"/>
                    <a:pt x="61" y="13"/>
                  </a:cubicBezTo>
                  <a:cubicBezTo>
                    <a:pt x="60" y="13"/>
                    <a:pt x="59" y="13"/>
                    <a:pt x="58" y="13"/>
                  </a:cubicBezTo>
                  <a:cubicBezTo>
                    <a:pt x="58" y="13"/>
                    <a:pt x="57" y="13"/>
                    <a:pt x="57" y="13"/>
                  </a:cubicBezTo>
                  <a:cubicBezTo>
                    <a:pt x="56" y="13"/>
                    <a:pt x="55" y="13"/>
                    <a:pt x="54" y="13"/>
                  </a:cubicBezTo>
                  <a:cubicBezTo>
                    <a:pt x="53" y="13"/>
                    <a:pt x="52" y="13"/>
                    <a:pt x="52" y="13"/>
                  </a:cubicBezTo>
                  <a:cubicBezTo>
                    <a:pt x="51" y="13"/>
                    <a:pt x="50" y="13"/>
                    <a:pt x="48" y="13"/>
                  </a:cubicBezTo>
                  <a:cubicBezTo>
                    <a:pt x="48" y="13"/>
                    <a:pt x="47" y="13"/>
                    <a:pt x="47" y="13"/>
                  </a:cubicBezTo>
                  <a:cubicBezTo>
                    <a:pt x="46" y="13"/>
                    <a:pt x="45" y="13"/>
                    <a:pt x="44" y="13"/>
                  </a:cubicBezTo>
                  <a:cubicBezTo>
                    <a:pt x="43" y="13"/>
                    <a:pt x="42" y="13"/>
                    <a:pt x="42" y="13"/>
                  </a:cubicBezTo>
                  <a:cubicBezTo>
                    <a:pt x="39" y="13"/>
                    <a:pt x="37" y="12"/>
                    <a:pt x="3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3" y="11"/>
                    <a:pt x="32" y="10"/>
                    <a:pt x="30" y="9"/>
                  </a:cubicBezTo>
                  <a:cubicBezTo>
                    <a:pt x="20" y="1"/>
                    <a:pt x="12" y="0"/>
                    <a:pt x="7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3"/>
            <p:cNvSpPr/>
            <p:nvPr/>
          </p:nvSpPr>
          <p:spPr>
            <a:xfrm>
              <a:off x="8158417" y="1820578"/>
              <a:ext cx="107405" cy="35802"/>
            </a:xfrm>
            <a:custGeom>
              <a:avLst/>
              <a:gdLst/>
              <a:ahLst/>
              <a:cxnLst/>
              <a:rect l="l" t="t" r="r" b="b"/>
              <a:pathLst>
                <a:path w="207" h="69" extrusionOk="0">
                  <a:moveTo>
                    <a:pt x="114" y="61"/>
                  </a:moveTo>
                  <a:cubicBezTo>
                    <a:pt x="112" y="61"/>
                    <a:pt x="111" y="61"/>
                    <a:pt x="110" y="61"/>
                  </a:cubicBezTo>
                  <a:cubicBezTo>
                    <a:pt x="111" y="61"/>
                    <a:pt x="112" y="6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moveTo>
                    <a:pt x="116" y="61"/>
                  </a:moveTo>
                  <a:cubicBezTo>
                    <a:pt x="117" y="61"/>
                    <a:pt x="119" y="61"/>
                    <a:pt x="121" y="61"/>
                  </a:cubicBezTo>
                  <a:cubicBezTo>
                    <a:pt x="119" y="61"/>
                    <a:pt x="118" y="61"/>
                    <a:pt x="117" y="61"/>
                  </a:cubicBezTo>
                  <a:cubicBezTo>
                    <a:pt x="117" y="61"/>
                    <a:pt x="116" y="61"/>
                    <a:pt x="116" y="61"/>
                  </a:cubicBezTo>
                  <a:cubicBezTo>
                    <a:pt x="116" y="61"/>
                    <a:pt x="116" y="61"/>
                    <a:pt x="116" y="61"/>
                  </a:cubicBezTo>
                  <a:moveTo>
                    <a:pt x="122" y="61"/>
                  </a:moveTo>
                  <a:cubicBezTo>
                    <a:pt x="125" y="60"/>
                    <a:pt x="127" y="60"/>
                    <a:pt x="128" y="60"/>
                  </a:cubicBezTo>
                  <a:cubicBezTo>
                    <a:pt x="127" y="60"/>
                    <a:pt x="126" y="60"/>
                    <a:pt x="125" y="60"/>
                  </a:cubicBezTo>
                  <a:cubicBezTo>
                    <a:pt x="124" y="60"/>
                    <a:pt x="124" y="60"/>
                    <a:pt x="123" y="61"/>
                  </a:cubicBezTo>
                  <a:cubicBezTo>
                    <a:pt x="122" y="61"/>
                    <a:pt x="122" y="61"/>
                    <a:pt x="122" y="61"/>
                  </a:cubicBezTo>
                  <a:moveTo>
                    <a:pt x="130" y="60"/>
                  </a:moveTo>
                  <a:cubicBezTo>
                    <a:pt x="132" y="60"/>
                    <a:pt x="133" y="60"/>
                    <a:pt x="135" y="59"/>
                  </a:cubicBezTo>
                  <a:cubicBezTo>
                    <a:pt x="134" y="59"/>
                    <a:pt x="134" y="59"/>
                    <a:pt x="133" y="60"/>
                  </a:cubicBezTo>
                  <a:cubicBezTo>
                    <a:pt x="132" y="60"/>
                    <a:pt x="131" y="60"/>
                    <a:pt x="131" y="60"/>
                  </a:cubicBezTo>
                  <a:cubicBezTo>
                    <a:pt x="130" y="60"/>
                    <a:pt x="130" y="60"/>
                    <a:pt x="130" y="60"/>
                  </a:cubicBezTo>
                  <a:moveTo>
                    <a:pt x="71" y="21"/>
                  </a:moveTo>
                  <a:cubicBezTo>
                    <a:pt x="71" y="21"/>
                    <a:pt x="71" y="21"/>
                    <a:pt x="71" y="21"/>
                  </a:cubicBezTo>
                  <a:cubicBezTo>
                    <a:pt x="71" y="21"/>
                    <a:pt x="71" y="21"/>
                    <a:pt x="71" y="21"/>
                  </a:cubicBezTo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1" y="18"/>
                    <a:pt x="82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1" y="18"/>
                    <a:pt x="80" y="19"/>
                    <a:pt x="79" y="19"/>
                  </a:cubicBezTo>
                  <a:moveTo>
                    <a:pt x="88" y="17"/>
                  </a:moveTo>
                  <a:cubicBezTo>
                    <a:pt x="88" y="17"/>
                    <a:pt x="89" y="17"/>
                    <a:pt x="89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9" y="17"/>
                    <a:pt x="88" y="17"/>
                    <a:pt x="88" y="17"/>
                  </a:cubicBezTo>
                  <a:moveTo>
                    <a:pt x="129" y="17"/>
                  </a:moveTo>
                  <a:cubicBezTo>
                    <a:pt x="127" y="16"/>
                    <a:pt x="126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6" y="16"/>
                    <a:pt x="127" y="16"/>
                    <a:pt x="128" y="17"/>
                  </a:cubicBezTo>
                  <a:cubicBezTo>
                    <a:pt x="129" y="17"/>
                    <a:pt x="129" y="17"/>
                    <a:pt x="129" y="17"/>
                  </a:cubicBezTo>
                  <a:moveTo>
                    <a:pt x="96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6" y="16"/>
                    <a:pt x="96" y="16"/>
                    <a:pt x="96" y="16"/>
                  </a:cubicBezTo>
                  <a:moveTo>
                    <a:pt x="121" y="16"/>
                  </a:moveTo>
                  <a:cubicBezTo>
                    <a:pt x="120" y="16"/>
                    <a:pt x="118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8" y="15"/>
                    <a:pt x="119" y="15"/>
                    <a:pt x="120" y="16"/>
                  </a:cubicBezTo>
                  <a:cubicBezTo>
                    <a:pt x="120" y="16"/>
                    <a:pt x="121" y="16"/>
                    <a:pt x="121" y="16"/>
                  </a:cubicBezTo>
                  <a:moveTo>
                    <a:pt x="100" y="15"/>
                  </a:moveTo>
                  <a:cubicBezTo>
                    <a:pt x="101" y="15"/>
                    <a:pt x="101" y="15"/>
                    <a:pt x="101" y="15"/>
                  </a:cubicBezTo>
                  <a:cubicBezTo>
                    <a:pt x="102" y="15"/>
                    <a:pt x="102" y="15"/>
                    <a:pt x="103" y="15"/>
                  </a:cubicBezTo>
                  <a:cubicBezTo>
                    <a:pt x="102" y="15"/>
                    <a:pt x="101" y="15"/>
                    <a:pt x="100" y="15"/>
                  </a:cubicBezTo>
                  <a:moveTo>
                    <a:pt x="115" y="15"/>
                  </a:moveTo>
                  <a:cubicBezTo>
                    <a:pt x="113" y="15"/>
                    <a:pt x="111" y="15"/>
                    <a:pt x="110" y="15"/>
                  </a:cubicBezTo>
                  <a:cubicBezTo>
                    <a:pt x="110" y="15"/>
                    <a:pt x="111" y="15"/>
                    <a:pt x="112" y="15"/>
                  </a:cubicBezTo>
                  <a:cubicBezTo>
                    <a:pt x="113" y="15"/>
                    <a:pt x="114" y="15"/>
                    <a:pt x="115" y="15"/>
                  </a:cubicBezTo>
                  <a:moveTo>
                    <a:pt x="105" y="15"/>
                  </a:moveTo>
                  <a:cubicBezTo>
                    <a:pt x="106" y="15"/>
                    <a:pt x="108" y="15"/>
                    <a:pt x="109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8" y="15"/>
                    <a:pt x="107" y="15"/>
                    <a:pt x="105" y="15"/>
                  </a:cubicBezTo>
                  <a:moveTo>
                    <a:pt x="120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7" y="0"/>
                    <a:pt x="116" y="0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112" y="0"/>
                    <a:pt x="112" y="0"/>
                    <a:pt x="111" y="1"/>
                  </a:cubicBezTo>
                  <a:cubicBezTo>
                    <a:pt x="110" y="1"/>
                    <a:pt x="108" y="1"/>
                    <a:pt x="107" y="1"/>
                  </a:cubicBezTo>
                  <a:cubicBezTo>
                    <a:pt x="106" y="1"/>
                    <a:pt x="105" y="2"/>
                    <a:pt x="104" y="2"/>
                  </a:cubicBezTo>
                  <a:cubicBezTo>
                    <a:pt x="103" y="2"/>
                    <a:pt x="101" y="3"/>
                    <a:pt x="100" y="3"/>
                  </a:cubicBezTo>
                  <a:cubicBezTo>
                    <a:pt x="99" y="3"/>
                    <a:pt x="98" y="4"/>
                    <a:pt x="97" y="4"/>
                  </a:cubicBezTo>
                  <a:cubicBezTo>
                    <a:pt x="96" y="4"/>
                    <a:pt x="94" y="5"/>
                    <a:pt x="93" y="5"/>
                  </a:cubicBezTo>
                  <a:cubicBezTo>
                    <a:pt x="92" y="6"/>
                    <a:pt x="91" y="6"/>
                    <a:pt x="90" y="6"/>
                  </a:cubicBezTo>
                  <a:cubicBezTo>
                    <a:pt x="89" y="7"/>
                    <a:pt x="87" y="7"/>
                    <a:pt x="86" y="8"/>
                  </a:cubicBezTo>
                  <a:cubicBezTo>
                    <a:pt x="85" y="8"/>
                    <a:pt x="84" y="8"/>
                    <a:pt x="84" y="9"/>
                  </a:cubicBezTo>
                  <a:cubicBezTo>
                    <a:pt x="82" y="9"/>
                    <a:pt x="81" y="10"/>
                    <a:pt x="79" y="10"/>
                  </a:cubicBezTo>
                  <a:cubicBezTo>
                    <a:pt x="78" y="11"/>
                    <a:pt x="78" y="11"/>
                    <a:pt x="77" y="11"/>
                  </a:cubicBezTo>
                  <a:cubicBezTo>
                    <a:pt x="75" y="12"/>
                    <a:pt x="74" y="13"/>
                    <a:pt x="72" y="13"/>
                  </a:cubicBezTo>
                  <a:cubicBezTo>
                    <a:pt x="71" y="14"/>
                    <a:pt x="70" y="14"/>
                    <a:pt x="70" y="14"/>
                  </a:cubicBezTo>
                  <a:cubicBezTo>
                    <a:pt x="68" y="15"/>
                    <a:pt x="67" y="16"/>
                    <a:pt x="65" y="16"/>
                  </a:cubicBezTo>
                  <a:cubicBezTo>
                    <a:pt x="64" y="16"/>
                    <a:pt x="63" y="17"/>
                    <a:pt x="63" y="17"/>
                  </a:cubicBezTo>
                  <a:cubicBezTo>
                    <a:pt x="59" y="18"/>
                    <a:pt x="55" y="20"/>
                    <a:pt x="52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0" y="20"/>
                    <a:pt x="48" y="19"/>
                    <a:pt x="45" y="19"/>
                  </a:cubicBezTo>
                  <a:cubicBezTo>
                    <a:pt x="37" y="17"/>
                    <a:pt x="31" y="16"/>
                    <a:pt x="25" y="16"/>
                  </a:cubicBezTo>
                  <a:cubicBezTo>
                    <a:pt x="8" y="16"/>
                    <a:pt x="0" y="23"/>
                    <a:pt x="0" y="24"/>
                  </a:cubicBezTo>
                  <a:cubicBezTo>
                    <a:pt x="0" y="23"/>
                    <a:pt x="6" y="21"/>
                    <a:pt x="13" y="21"/>
                  </a:cubicBezTo>
                  <a:cubicBezTo>
                    <a:pt x="16" y="21"/>
                    <a:pt x="20" y="22"/>
                    <a:pt x="24" y="23"/>
                  </a:cubicBezTo>
                  <a:cubicBezTo>
                    <a:pt x="34" y="27"/>
                    <a:pt x="39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39" y="28"/>
                    <a:pt x="38" y="28"/>
                  </a:cubicBezTo>
                  <a:cubicBezTo>
                    <a:pt x="34" y="28"/>
                    <a:pt x="29" y="27"/>
                    <a:pt x="24" y="26"/>
                  </a:cubicBezTo>
                  <a:cubicBezTo>
                    <a:pt x="21" y="25"/>
                    <a:pt x="19" y="25"/>
                    <a:pt x="16" y="25"/>
                  </a:cubicBezTo>
                  <a:cubicBezTo>
                    <a:pt x="8" y="25"/>
                    <a:pt x="0" y="27"/>
                    <a:pt x="0" y="27"/>
                  </a:cubicBezTo>
                  <a:cubicBezTo>
                    <a:pt x="0" y="27"/>
                    <a:pt x="18" y="27"/>
                    <a:pt x="24" y="30"/>
                  </a:cubicBezTo>
                  <a:cubicBezTo>
                    <a:pt x="27" y="32"/>
                    <a:pt x="32" y="32"/>
                    <a:pt x="35" y="32"/>
                  </a:cubicBezTo>
                  <a:cubicBezTo>
                    <a:pt x="38" y="32"/>
                    <a:pt x="39" y="32"/>
                    <a:pt x="39" y="32"/>
                  </a:cubicBezTo>
                  <a:cubicBezTo>
                    <a:pt x="39" y="32"/>
                    <a:pt x="35" y="33"/>
                    <a:pt x="28" y="33"/>
                  </a:cubicBezTo>
                  <a:cubicBezTo>
                    <a:pt x="23" y="33"/>
                    <a:pt x="16" y="33"/>
                    <a:pt x="7" y="30"/>
                  </a:cubicBezTo>
                  <a:cubicBezTo>
                    <a:pt x="19" y="38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29" y="41"/>
                    <a:pt x="12" y="41"/>
                    <a:pt x="3" y="36"/>
                  </a:cubicBezTo>
                  <a:cubicBezTo>
                    <a:pt x="12" y="45"/>
                    <a:pt x="29" y="46"/>
                    <a:pt x="39" y="46"/>
                  </a:cubicBezTo>
                  <a:cubicBezTo>
                    <a:pt x="44" y="46"/>
                    <a:pt x="47" y="46"/>
                    <a:pt x="49" y="46"/>
                  </a:cubicBezTo>
                  <a:cubicBezTo>
                    <a:pt x="63" y="46"/>
                    <a:pt x="71" y="57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3" y="62"/>
                    <a:pt x="105" y="64"/>
                    <a:pt x="107" y="65"/>
                  </a:cubicBezTo>
                  <a:cubicBezTo>
                    <a:pt x="108" y="66"/>
                    <a:pt x="109" y="66"/>
                    <a:pt x="110" y="66"/>
                  </a:cubicBezTo>
                  <a:cubicBezTo>
                    <a:pt x="112" y="67"/>
                    <a:pt x="115" y="68"/>
                    <a:pt x="117" y="69"/>
                  </a:cubicBezTo>
                  <a:cubicBezTo>
                    <a:pt x="118" y="69"/>
                    <a:pt x="119" y="69"/>
                    <a:pt x="119" y="69"/>
                  </a:cubicBezTo>
                  <a:cubicBezTo>
                    <a:pt x="120" y="69"/>
                    <a:pt x="121" y="69"/>
                    <a:pt x="121" y="69"/>
                  </a:cubicBezTo>
                  <a:cubicBezTo>
                    <a:pt x="123" y="69"/>
                    <a:pt x="124" y="69"/>
                    <a:pt x="125" y="69"/>
                  </a:cubicBezTo>
                  <a:cubicBezTo>
                    <a:pt x="126" y="69"/>
                    <a:pt x="126" y="68"/>
                    <a:pt x="127" y="68"/>
                  </a:cubicBezTo>
                  <a:cubicBezTo>
                    <a:pt x="129" y="68"/>
                    <a:pt x="131" y="67"/>
                    <a:pt x="132" y="66"/>
                  </a:cubicBezTo>
                  <a:cubicBezTo>
                    <a:pt x="133" y="66"/>
                    <a:pt x="134" y="66"/>
                    <a:pt x="134" y="65"/>
                  </a:cubicBezTo>
                  <a:cubicBezTo>
                    <a:pt x="137" y="63"/>
                    <a:pt x="140" y="61"/>
                    <a:pt x="142" y="58"/>
                  </a:cubicBezTo>
                  <a:cubicBezTo>
                    <a:pt x="161" y="54"/>
                    <a:pt x="171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4" y="47"/>
                    <a:pt x="185" y="47"/>
                    <a:pt x="186" y="47"/>
                  </a:cubicBezTo>
                  <a:cubicBezTo>
                    <a:pt x="186" y="47"/>
                    <a:pt x="186" y="47"/>
                    <a:pt x="186" y="47"/>
                  </a:cubicBezTo>
                  <a:cubicBezTo>
                    <a:pt x="187" y="47"/>
                    <a:pt x="187" y="47"/>
                    <a:pt x="188" y="47"/>
                  </a:cubicBezTo>
                  <a:cubicBezTo>
                    <a:pt x="188" y="47"/>
                    <a:pt x="189" y="47"/>
                    <a:pt x="190" y="47"/>
                  </a:cubicBezTo>
                  <a:cubicBezTo>
                    <a:pt x="191" y="47"/>
                    <a:pt x="192" y="47"/>
                    <a:pt x="193" y="47"/>
                  </a:cubicBezTo>
                  <a:cubicBezTo>
                    <a:pt x="193" y="46"/>
                    <a:pt x="194" y="46"/>
                    <a:pt x="195" y="46"/>
                  </a:cubicBezTo>
                  <a:cubicBezTo>
                    <a:pt x="196" y="46"/>
                    <a:pt x="196" y="46"/>
                    <a:pt x="197" y="46"/>
                  </a:cubicBezTo>
                  <a:cubicBezTo>
                    <a:pt x="198" y="46"/>
                    <a:pt x="198" y="46"/>
                    <a:pt x="199" y="46"/>
                  </a:cubicBezTo>
                  <a:cubicBezTo>
                    <a:pt x="199" y="45"/>
                    <a:pt x="200" y="45"/>
                    <a:pt x="201" y="45"/>
                  </a:cubicBezTo>
                  <a:cubicBezTo>
                    <a:pt x="201" y="45"/>
                    <a:pt x="202" y="45"/>
                    <a:pt x="202" y="45"/>
                  </a:cubicBezTo>
                  <a:cubicBezTo>
                    <a:pt x="202" y="45"/>
                    <a:pt x="203" y="44"/>
                    <a:pt x="203" y="44"/>
                  </a:cubicBezTo>
                  <a:cubicBezTo>
                    <a:pt x="204" y="44"/>
                    <a:pt x="204" y="44"/>
                    <a:pt x="204" y="44"/>
                  </a:cubicBezTo>
                  <a:cubicBezTo>
                    <a:pt x="205" y="44"/>
                    <a:pt x="205" y="43"/>
                    <a:pt x="205" y="43"/>
                  </a:cubicBezTo>
                  <a:cubicBezTo>
                    <a:pt x="206" y="43"/>
                    <a:pt x="206" y="43"/>
                    <a:pt x="206" y="43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7" y="41"/>
                    <a:pt x="207" y="41"/>
                    <a:pt x="207" y="41"/>
                  </a:cubicBezTo>
                  <a:cubicBezTo>
                    <a:pt x="207" y="41"/>
                    <a:pt x="207" y="41"/>
                    <a:pt x="207" y="40"/>
                  </a:cubicBezTo>
                  <a:cubicBezTo>
                    <a:pt x="207" y="40"/>
                    <a:pt x="206" y="39"/>
                    <a:pt x="206" y="39"/>
                  </a:cubicBezTo>
                  <a:cubicBezTo>
                    <a:pt x="205" y="38"/>
                    <a:pt x="205" y="38"/>
                    <a:pt x="205" y="38"/>
                  </a:cubicBezTo>
                  <a:cubicBezTo>
                    <a:pt x="205" y="38"/>
                    <a:pt x="205" y="38"/>
                    <a:pt x="204" y="37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2" y="36"/>
                  </a:cubicBezTo>
                  <a:cubicBezTo>
                    <a:pt x="202" y="36"/>
                    <a:pt x="202" y="36"/>
                    <a:pt x="201" y="36"/>
                  </a:cubicBezTo>
                  <a:cubicBezTo>
                    <a:pt x="201" y="36"/>
                    <a:pt x="200" y="36"/>
                    <a:pt x="200" y="36"/>
                  </a:cubicBezTo>
                  <a:cubicBezTo>
                    <a:pt x="199" y="35"/>
                    <a:pt x="199" y="35"/>
                    <a:pt x="198" y="35"/>
                  </a:cubicBezTo>
                  <a:cubicBezTo>
                    <a:pt x="198" y="35"/>
                    <a:pt x="197" y="35"/>
                    <a:pt x="197" y="35"/>
                  </a:cubicBezTo>
                  <a:cubicBezTo>
                    <a:pt x="196" y="35"/>
                    <a:pt x="196" y="35"/>
                    <a:pt x="195" y="35"/>
                  </a:cubicBezTo>
                  <a:cubicBezTo>
                    <a:pt x="194" y="34"/>
                    <a:pt x="194" y="34"/>
                    <a:pt x="193" y="34"/>
                  </a:cubicBezTo>
                  <a:cubicBezTo>
                    <a:pt x="193" y="34"/>
                    <a:pt x="192" y="34"/>
                    <a:pt x="192" y="34"/>
                  </a:cubicBezTo>
                  <a:cubicBezTo>
                    <a:pt x="191" y="34"/>
                    <a:pt x="190" y="34"/>
                    <a:pt x="190" y="34"/>
                  </a:cubicBezTo>
                  <a:cubicBezTo>
                    <a:pt x="189" y="34"/>
                    <a:pt x="188" y="34"/>
                    <a:pt x="188" y="34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6" y="34"/>
                    <a:pt x="185" y="34"/>
                    <a:pt x="185" y="34"/>
                  </a:cubicBezTo>
                  <a:cubicBezTo>
                    <a:pt x="184" y="34"/>
                    <a:pt x="184" y="34"/>
                    <a:pt x="183" y="34"/>
                  </a:cubicBezTo>
                  <a:cubicBezTo>
                    <a:pt x="175" y="34"/>
                    <a:pt x="158" y="23"/>
                    <a:pt x="135" y="18"/>
                  </a:cubicBezTo>
                  <a:cubicBezTo>
                    <a:pt x="131" y="3"/>
                    <a:pt x="131" y="0"/>
                    <a:pt x="122" y="0"/>
                  </a:cubicBezTo>
                  <a:cubicBezTo>
                    <a:pt x="121" y="0"/>
                    <a:pt x="121" y="0"/>
                    <a:pt x="12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7893484" y="1826545"/>
              <a:ext cx="69217" cy="23868"/>
            </a:xfrm>
            <a:custGeom>
              <a:avLst/>
              <a:gdLst/>
              <a:ahLst/>
              <a:cxnLst/>
              <a:rect l="l" t="t" r="r" b="b"/>
              <a:pathLst>
                <a:path w="133" h="47" extrusionOk="0"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2" y="42"/>
                    <a:pt x="82" y="42"/>
                    <a:pt x="83" y="42"/>
                  </a:cubicBezTo>
                  <a:moveTo>
                    <a:pt x="80" y="42"/>
                  </a:moveTo>
                  <a:cubicBezTo>
                    <a:pt x="79" y="42"/>
                    <a:pt x="78" y="42"/>
                    <a:pt x="77" y="42"/>
                  </a:cubicBezTo>
                  <a:cubicBezTo>
                    <a:pt x="77" y="42"/>
                    <a:pt x="76" y="42"/>
                    <a:pt x="76" y="42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7" y="42"/>
                    <a:pt x="78" y="42"/>
                    <a:pt x="80" y="42"/>
                  </a:cubicBezTo>
                  <a:moveTo>
                    <a:pt x="74" y="41"/>
                  </a:moveTo>
                  <a:cubicBezTo>
                    <a:pt x="74" y="41"/>
                    <a:pt x="73" y="41"/>
                    <a:pt x="72" y="41"/>
                  </a:cubicBezTo>
                  <a:cubicBezTo>
                    <a:pt x="72" y="41"/>
                    <a:pt x="72" y="41"/>
                    <a:pt x="71" y="41"/>
                  </a:cubicBezTo>
                  <a:cubicBezTo>
                    <a:pt x="72" y="41"/>
                    <a:pt x="73" y="41"/>
                    <a:pt x="74" y="41"/>
                  </a:cubicBezTo>
                  <a:moveTo>
                    <a:pt x="70" y="41"/>
                  </a:moveTo>
                  <a:cubicBezTo>
                    <a:pt x="69" y="40"/>
                    <a:pt x="68" y="40"/>
                    <a:pt x="67" y="40"/>
                  </a:cubicBezTo>
                  <a:cubicBezTo>
                    <a:pt x="68" y="40"/>
                    <a:pt x="69" y="40"/>
                    <a:pt x="70" y="41"/>
                  </a:cubicBezTo>
                  <a:moveTo>
                    <a:pt x="81" y="12"/>
                  </a:moveTo>
                  <a:cubicBezTo>
                    <a:pt x="79" y="12"/>
                    <a:pt x="77" y="11"/>
                    <a:pt x="75" y="11"/>
                  </a:cubicBezTo>
                  <a:cubicBezTo>
                    <a:pt x="76" y="11"/>
                    <a:pt x="77" y="11"/>
                    <a:pt x="78" y="11"/>
                  </a:cubicBezTo>
                  <a:cubicBezTo>
                    <a:pt x="78" y="12"/>
                    <a:pt x="79" y="12"/>
                    <a:pt x="79" y="12"/>
                  </a:cubicBezTo>
                  <a:cubicBezTo>
                    <a:pt x="80" y="12"/>
                    <a:pt x="81" y="12"/>
                    <a:pt x="81" y="12"/>
                  </a:cubicBezTo>
                  <a:moveTo>
                    <a:pt x="74" y="11"/>
                  </a:moveTo>
                  <a:cubicBezTo>
                    <a:pt x="74" y="11"/>
                    <a:pt x="73" y="10"/>
                    <a:pt x="73" y="10"/>
                  </a:cubicBezTo>
                  <a:cubicBezTo>
                    <a:pt x="73" y="10"/>
                    <a:pt x="74" y="11"/>
                    <a:pt x="74" y="11"/>
                  </a:cubicBezTo>
                  <a:moveTo>
                    <a:pt x="73" y="10"/>
                  </a:moveTo>
                  <a:cubicBezTo>
                    <a:pt x="72" y="10"/>
                    <a:pt x="71" y="10"/>
                    <a:pt x="70" y="10"/>
                  </a:cubicBezTo>
                  <a:cubicBezTo>
                    <a:pt x="71" y="10"/>
                    <a:pt x="72" y="10"/>
                    <a:pt x="72" y="10"/>
                  </a:cubicBezTo>
                  <a:cubicBezTo>
                    <a:pt x="73" y="10"/>
                    <a:pt x="73" y="10"/>
                    <a:pt x="73" y="10"/>
                  </a:cubicBezTo>
                  <a:moveTo>
                    <a:pt x="69" y="10"/>
                  </a:moveTo>
                  <a:cubicBezTo>
                    <a:pt x="68" y="10"/>
                    <a:pt x="67" y="9"/>
                    <a:pt x="67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10"/>
                    <a:pt x="68" y="10"/>
                    <a:pt x="69" y="10"/>
                  </a:cubicBezTo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moveTo>
                    <a:pt x="53" y="9"/>
                  </a:moveTo>
                  <a:cubicBezTo>
                    <a:pt x="53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4" y="9"/>
                    <a:pt x="53" y="9"/>
                    <a:pt x="53" y="9"/>
                  </a:cubicBezTo>
                  <a:moveTo>
                    <a:pt x="59" y="9"/>
                  </a:moveTo>
                  <a:cubicBezTo>
                    <a:pt x="59" y="9"/>
                    <a:pt x="59" y="9"/>
                    <a:pt x="59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9" y="9"/>
                    <a:pt x="59" y="9"/>
                    <a:pt x="59" y="9"/>
                  </a:cubicBezTo>
                  <a:moveTo>
                    <a:pt x="11" y="0"/>
                  </a:moveTo>
                  <a:cubicBezTo>
                    <a:pt x="5" y="0"/>
                    <a:pt x="1" y="2"/>
                    <a:pt x="0" y="2"/>
                  </a:cubicBezTo>
                  <a:cubicBezTo>
                    <a:pt x="1" y="2"/>
                    <a:pt x="2" y="2"/>
                    <a:pt x="5" y="2"/>
                  </a:cubicBezTo>
                  <a:cubicBezTo>
                    <a:pt x="8" y="2"/>
                    <a:pt x="12" y="2"/>
                    <a:pt x="16" y="5"/>
                  </a:cubicBezTo>
                  <a:cubicBezTo>
                    <a:pt x="22" y="9"/>
                    <a:pt x="26" y="10"/>
                    <a:pt x="27" y="10"/>
                  </a:cubicBezTo>
                  <a:cubicBezTo>
                    <a:pt x="25" y="10"/>
                    <a:pt x="21" y="9"/>
                    <a:pt x="16" y="7"/>
                  </a:cubicBezTo>
                  <a:cubicBezTo>
                    <a:pt x="12" y="5"/>
                    <a:pt x="5" y="4"/>
                    <a:pt x="2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12" y="7"/>
                    <a:pt x="15" y="9"/>
                  </a:cubicBezTo>
                  <a:cubicBezTo>
                    <a:pt x="19" y="12"/>
                    <a:pt x="25" y="13"/>
                    <a:pt x="25" y="13"/>
                  </a:cubicBezTo>
                  <a:cubicBezTo>
                    <a:pt x="25" y="13"/>
                    <a:pt x="24" y="13"/>
                    <a:pt x="23" y="13"/>
                  </a:cubicBezTo>
                  <a:cubicBezTo>
                    <a:pt x="20" y="13"/>
                    <a:pt x="13" y="12"/>
                    <a:pt x="4" y="7"/>
                  </a:cubicBezTo>
                  <a:cubicBezTo>
                    <a:pt x="11" y="14"/>
                    <a:pt x="19" y="18"/>
                    <a:pt x="19" y="18"/>
                  </a:cubicBezTo>
                  <a:cubicBezTo>
                    <a:pt x="19" y="18"/>
                    <a:pt x="7" y="15"/>
                    <a:pt x="1" y="11"/>
                  </a:cubicBezTo>
                  <a:cubicBezTo>
                    <a:pt x="8" y="21"/>
                    <a:pt x="26" y="22"/>
                    <a:pt x="29" y="23"/>
                  </a:cubicBezTo>
                  <a:cubicBezTo>
                    <a:pt x="39" y="25"/>
                    <a:pt x="43" y="33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40"/>
                    <a:pt x="64" y="41"/>
                    <a:pt x="65" y="43"/>
                  </a:cubicBezTo>
                  <a:cubicBezTo>
                    <a:pt x="66" y="43"/>
                    <a:pt x="66" y="43"/>
                    <a:pt x="67" y="44"/>
                  </a:cubicBezTo>
                  <a:cubicBezTo>
                    <a:pt x="68" y="45"/>
                    <a:pt x="70" y="46"/>
                    <a:pt x="71" y="46"/>
                  </a:cubicBezTo>
                  <a:cubicBezTo>
                    <a:pt x="71" y="46"/>
                    <a:pt x="72" y="46"/>
                    <a:pt x="73" y="47"/>
                  </a:cubicBezTo>
                  <a:cubicBezTo>
                    <a:pt x="74" y="47"/>
                    <a:pt x="75" y="47"/>
                    <a:pt x="76" y="47"/>
                  </a:cubicBezTo>
                  <a:cubicBezTo>
                    <a:pt x="76" y="47"/>
                    <a:pt x="76" y="47"/>
                    <a:pt x="77" y="47"/>
                  </a:cubicBezTo>
                  <a:cubicBezTo>
                    <a:pt x="77" y="47"/>
                    <a:pt x="77" y="47"/>
                    <a:pt x="78" y="47"/>
                  </a:cubicBezTo>
                  <a:cubicBezTo>
                    <a:pt x="79" y="47"/>
                    <a:pt x="80" y="47"/>
                    <a:pt x="81" y="47"/>
                  </a:cubicBezTo>
                  <a:cubicBezTo>
                    <a:pt x="82" y="46"/>
                    <a:pt x="82" y="46"/>
                    <a:pt x="83" y="46"/>
                  </a:cubicBezTo>
                  <a:cubicBezTo>
                    <a:pt x="85" y="45"/>
                    <a:pt x="87" y="44"/>
                    <a:pt x="89" y="42"/>
                  </a:cubicBezTo>
                  <a:cubicBezTo>
                    <a:pt x="99" y="42"/>
                    <a:pt x="106" y="40"/>
                    <a:pt x="112" y="40"/>
                  </a:cubicBezTo>
                  <a:cubicBezTo>
                    <a:pt x="114" y="40"/>
                    <a:pt x="115" y="40"/>
                    <a:pt x="116" y="40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17" y="40"/>
                    <a:pt x="118" y="41"/>
                    <a:pt x="119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41"/>
                    <a:pt x="119" y="41"/>
                    <a:pt x="120" y="41"/>
                  </a:cubicBezTo>
                  <a:cubicBezTo>
                    <a:pt x="120" y="41"/>
                    <a:pt x="121" y="41"/>
                    <a:pt x="121" y="41"/>
                  </a:cubicBezTo>
                  <a:cubicBezTo>
                    <a:pt x="122" y="41"/>
                    <a:pt x="122" y="41"/>
                    <a:pt x="123" y="41"/>
                  </a:cubicBezTo>
                  <a:cubicBezTo>
                    <a:pt x="123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6" y="41"/>
                  </a:cubicBezTo>
                  <a:cubicBezTo>
                    <a:pt x="126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8" y="41"/>
                    <a:pt x="128" y="41"/>
                  </a:cubicBezTo>
                  <a:cubicBezTo>
                    <a:pt x="129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4"/>
                    <a:pt x="127" y="34"/>
                    <a:pt x="127" y="34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34"/>
                    <a:pt x="125" y="33"/>
                    <a:pt x="125" y="33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2" y="33"/>
                    <a:pt x="122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0" y="32"/>
                    <a:pt x="120" y="32"/>
                    <a:pt x="119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31"/>
                    <a:pt x="104" y="22"/>
                    <a:pt x="89" y="15"/>
                  </a:cubicBezTo>
                  <a:cubicBezTo>
                    <a:pt x="87" y="14"/>
                    <a:pt x="84" y="14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4" y="13"/>
                    <a:pt x="85" y="14"/>
                  </a:cubicBezTo>
                  <a:cubicBezTo>
                    <a:pt x="86" y="14"/>
                    <a:pt x="88" y="15"/>
                    <a:pt x="89" y="15"/>
                  </a:cubicBezTo>
                  <a:cubicBezTo>
                    <a:pt x="89" y="5"/>
                    <a:pt x="88" y="3"/>
                    <a:pt x="83" y="2"/>
                  </a:cubicBezTo>
                  <a:cubicBezTo>
                    <a:pt x="82" y="2"/>
                    <a:pt x="81" y="2"/>
                    <a:pt x="81" y="2"/>
                  </a:cubicBezTo>
                  <a:cubicBezTo>
                    <a:pt x="80" y="2"/>
                    <a:pt x="79" y="2"/>
                    <a:pt x="78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5" y="1"/>
                    <a:pt x="74" y="1"/>
                    <a:pt x="73" y="1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70" y="1"/>
                    <a:pt x="69" y="1"/>
                    <a:pt x="68" y="1"/>
                  </a:cubicBezTo>
                  <a:cubicBezTo>
                    <a:pt x="67" y="1"/>
                    <a:pt x="67" y="1"/>
                    <a:pt x="66" y="1"/>
                  </a:cubicBezTo>
                  <a:cubicBezTo>
                    <a:pt x="65" y="2"/>
                    <a:pt x="64" y="2"/>
                    <a:pt x="63" y="2"/>
                  </a:cubicBezTo>
                  <a:cubicBezTo>
                    <a:pt x="63" y="2"/>
                    <a:pt x="62" y="2"/>
                    <a:pt x="61" y="2"/>
                  </a:cubicBezTo>
                  <a:cubicBezTo>
                    <a:pt x="60" y="2"/>
                    <a:pt x="60" y="2"/>
                    <a:pt x="59" y="3"/>
                  </a:cubicBezTo>
                  <a:cubicBezTo>
                    <a:pt x="58" y="3"/>
                    <a:pt x="57" y="3"/>
                    <a:pt x="57" y="3"/>
                  </a:cubicBezTo>
                  <a:cubicBezTo>
                    <a:pt x="56" y="3"/>
                    <a:pt x="55" y="3"/>
                    <a:pt x="54" y="4"/>
                  </a:cubicBezTo>
                  <a:cubicBezTo>
                    <a:pt x="53" y="4"/>
                    <a:pt x="53" y="4"/>
                    <a:pt x="52" y="4"/>
                  </a:cubicBezTo>
                  <a:cubicBezTo>
                    <a:pt x="51" y="4"/>
                    <a:pt x="50" y="4"/>
                    <a:pt x="49" y="5"/>
                  </a:cubicBezTo>
                  <a:cubicBezTo>
                    <a:pt x="48" y="5"/>
                    <a:pt x="48" y="5"/>
                    <a:pt x="47" y="5"/>
                  </a:cubicBezTo>
                  <a:cubicBezTo>
                    <a:pt x="46" y="5"/>
                    <a:pt x="45" y="5"/>
                    <a:pt x="44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39" y="6"/>
                    <a:pt x="37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2" y="5"/>
                    <a:pt x="30" y="5"/>
                  </a:cubicBezTo>
                  <a:cubicBezTo>
                    <a:pt x="23" y="1"/>
                    <a:pt x="16" y="0"/>
                    <a:pt x="11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7953154" y="1695272"/>
              <a:ext cx="212423" cy="75183"/>
            </a:xfrm>
            <a:custGeom>
              <a:avLst/>
              <a:gdLst/>
              <a:ahLst/>
              <a:cxnLst/>
              <a:rect l="l" t="t" r="r" b="b"/>
              <a:pathLst>
                <a:path w="408" h="145" extrusionOk="0">
                  <a:moveTo>
                    <a:pt x="249" y="130"/>
                  </a:moveTo>
                  <a:cubicBezTo>
                    <a:pt x="249" y="130"/>
                    <a:pt x="249" y="130"/>
                    <a:pt x="249" y="130"/>
                  </a:cubicBezTo>
                  <a:cubicBezTo>
                    <a:pt x="248" y="130"/>
                    <a:pt x="248" y="130"/>
                    <a:pt x="248" y="130"/>
                  </a:cubicBezTo>
                  <a:cubicBezTo>
                    <a:pt x="249" y="130"/>
                    <a:pt x="249" y="130"/>
                    <a:pt x="249" y="130"/>
                  </a:cubicBezTo>
                  <a:moveTo>
                    <a:pt x="241" y="129"/>
                  </a:moveTo>
                  <a:cubicBezTo>
                    <a:pt x="240" y="129"/>
                    <a:pt x="239" y="129"/>
                    <a:pt x="238" y="129"/>
                  </a:cubicBezTo>
                  <a:cubicBezTo>
                    <a:pt x="236" y="128"/>
                    <a:pt x="234" y="128"/>
                    <a:pt x="233" y="128"/>
                  </a:cubicBezTo>
                  <a:cubicBezTo>
                    <a:pt x="232" y="128"/>
                    <a:pt x="232" y="128"/>
                    <a:pt x="232" y="128"/>
                  </a:cubicBezTo>
                  <a:cubicBezTo>
                    <a:pt x="235" y="128"/>
                    <a:pt x="238" y="129"/>
                    <a:pt x="241" y="129"/>
                  </a:cubicBezTo>
                  <a:moveTo>
                    <a:pt x="261" y="43"/>
                  </a:moveTo>
                  <a:cubicBezTo>
                    <a:pt x="258" y="42"/>
                    <a:pt x="255" y="41"/>
                    <a:pt x="252" y="40"/>
                  </a:cubicBezTo>
                  <a:cubicBezTo>
                    <a:pt x="253" y="40"/>
                    <a:pt x="253" y="40"/>
                    <a:pt x="254" y="40"/>
                  </a:cubicBezTo>
                  <a:cubicBezTo>
                    <a:pt x="256" y="41"/>
                    <a:pt x="258" y="41"/>
                    <a:pt x="260" y="42"/>
                  </a:cubicBezTo>
                  <a:cubicBezTo>
                    <a:pt x="260" y="42"/>
                    <a:pt x="261" y="43"/>
                    <a:pt x="261" y="43"/>
                  </a:cubicBezTo>
                  <a:moveTo>
                    <a:pt x="247" y="38"/>
                  </a:moveTo>
                  <a:cubicBezTo>
                    <a:pt x="244" y="37"/>
                    <a:pt x="241" y="36"/>
                    <a:pt x="238" y="35"/>
                  </a:cubicBezTo>
                  <a:cubicBezTo>
                    <a:pt x="238" y="35"/>
                    <a:pt x="238" y="35"/>
                    <a:pt x="238" y="35"/>
                  </a:cubicBezTo>
                  <a:cubicBezTo>
                    <a:pt x="240" y="36"/>
                    <a:pt x="242" y="37"/>
                    <a:pt x="244" y="37"/>
                  </a:cubicBezTo>
                  <a:cubicBezTo>
                    <a:pt x="245" y="37"/>
                    <a:pt x="246" y="38"/>
                    <a:pt x="247" y="38"/>
                  </a:cubicBezTo>
                  <a:moveTo>
                    <a:pt x="237" y="35"/>
                  </a:moveTo>
                  <a:cubicBezTo>
                    <a:pt x="237" y="35"/>
                    <a:pt x="236" y="35"/>
                    <a:pt x="236" y="35"/>
                  </a:cubicBezTo>
                  <a:cubicBezTo>
                    <a:pt x="236" y="35"/>
                    <a:pt x="237" y="35"/>
                    <a:pt x="237" y="35"/>
                  </a:cubicBezTo>
                  <a:moveTo>
                    <a:pt x="236" y="35"/>
                  </a:moveTo>
                  <a:cubicBezTo>
                    <a:pt x="234" y="34"/>
                    <a:pt x="231" y="34"/>
                    <a:pt x="228" y="33"/>
                  </a:cubicBezTo>
                  <a:cubicBezTo>
                    <a:pt x="231" y="34"/>
                    <a:pt x="234" y="34"/>
                    <a:pt x="236" y="35"/>
                  </a:cubicBezTo>
                  <a:moveTo>
                    <a:pt x="228" y="33"/>
                  </a:moveTo>
                  <a:cubicBezTo>
                    <a:pt x="227" y="33"/>
                    <a:pt x="225" y="33"/>
                    <a:pt x="224" y="32"/>
                  </a:cubicBezTo>
                  <a:cubicBezTo>
                    <a:pt x="225" y="33"/>
                    <a:pt x="227" y="33"/>
                    <a:pt x="228" y="33"/>
                  </a:cubicBezTo>
                  <a:moveTo>
                    <a:pt x="224" y="32"/>
                  </a:moveTo>
                  <a:cubicBezTo>
                    <a:pt x="223" y="32"/>
                    <a:pt x="222" y="32"/>
                    <a:pt x="222" y="32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4" y="32"/>
                    <a:pt x="224" y="32"/>
                    <a:pt x="224" y="32"/>
                  </a:cubicBezTo>
                  <a:moveTo>
                    <a:pt x="151" y="29"/>
                  </a:moveTo>
                  <a:cubicBezTo>
                    <a:pt x="151" y="29"/>
                    <a:pt x="152" y="29"/>
                    <a:pt x="152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29"/>
                    <a:pt x="152" y="29"/>
                    <a:pt x="151" y="29"/>
                  </a:cubicBezTo>
                  <a:moveTo>
                    <a:pt x="161" y="28"/>
                  </a:moveTo>
                  <a:cubicBezTo>
                    <a:pt x="161" y="28"/>
                    <a:pt x="161" y="28"/>
                    <a:pt x="162" y="28"/>
                  </a:cubicBezTo>
                  <a:cubicBezTo>
                    <a:pt x="163" y="28"/>
                    <a:pt x="165" y="28"/>
                    <a:pt x="167" y="28"/>
                  </a:cubicBezTo>
                  <a:cubicBezTo>
                    <a:pt x="168" y="28"/>
                    <a:pt x="170" y="28"/>
                    <a:pt x="171" y="28"/>
                  </a:cubicBezTo>
                  <a:cubicBezTo>
                    <a:pt x="168" y="28"/>
                    <a:pt x="164" y="28"/>
                    <a:pt x="161" y="28"/>
                  </a:cubicBezTo>
                  <a:moveTo>
                    <a:pt x="35" y="0"/>
                  </a:moveTo>
                  <a:cubicBezTo>
                    <a:pt x="14" y="0"/>
                    <a:pt x="3" y="6"/>
                    <a:pt x="2" y="7"/>
                  </a:cubicBezTo>
                  <a:cubicBezTo>
                    <a:pt x="2" y="7"/>
                    <a:pt x="7" y="6"/>
                    <a:pt x="15" y="6"/>
                  </a:cubicBezTo>
                  <a:cubicBezTo>
                    <a:pt x="24" y="6"/>
                    <a:pt x="37" y="8"/>
                    <a:pt x="50" y="16"/>
                  </a:cubicBezTo>
                  <a:cubicBezTo>
                    <a:pt x="69" y="28"/>
                    <a:pt x="79" y="30"/>
                    <a:pt x="83" y="31"/>
                  </a:cubicBezTo>
                  <a:cubicBezTo>
                    <a:pt x="78" y="31"/>
                    <a:pt x="64" y="28"/>
                    <a:pt x="49" y="21"/>
                  </a:cubicBezTo>
                  <a:cubicBezTo>
                    <a:pt x="35" y="15"/>
                    <a:pt x="15" y="14"/>
                    <a:pt x="5" y="14"/>
                  </a:cubicBezTo>
                  <a:cubicBezTo>
                    <a:pt x="2" y="14"/>
                    <a:pt x="0" y="14"/>
                    <a:pt x="0" y="14"/>
                  </a:cubicBezTo>
                  <a:cubicBezTo>
                    <a:pt x="0" y="14"/>
                    <a:pt x="36" y="21"/>
                    <a:pt x="47" y="30"/>
                  </a:cubicBezTo>
                  <a:cubicBezTo>
                    <a:pt x="59" y="38"/>
                    <a:pt x="77" y="39"/>
                    <a:pt x="77" y="39"/>
                  </a:cubicBezTo>
                  <a:cubicBezTo>
                    <a:pt x="77" y="39"/>
                    <a:pt x="75" y="39"/>
                    <a:pt x="71" y="39"/>
                  </a:cubicBezTo>
                  <a:cubicBezTo>
                    <a:pt x="62" y="39"/>
                    <a:pt x="41" y="37"/>
                    <a:pt x="13" y="23"/>
                  </a:cubicBezTo>
                  <a:cubicBezTo>
                    <a:pt x="33" y="44"/>
                    <a:pt x="60" y="54"/>
                    <a:pt x="60" y="54"/>
                  </a:cubicBezTo>
                  <a:cubicBezTo>
                    <a:pt x="60" y="54"/>
                    <a:pt x="20" y="47"/>
                    <a:pt x="3" y="34"/>
                  </a:cubicBezTo>
                  <a:cubicBezTo>
                    <a:pt x="24" y="64"/>
                    <a:pt x="79" y="69"/>
                    <a:pt x="90" y="71"/>
                  </a:cubicBezTo>
                  <a:cubicBezTo>
                    <a:pt x="118" y="76"/>
                    <a:pt x="131" y="102"/>
                    <a:pt x="187" y="118"/>
                  </a:cubicBezTo>
                  <a:cubicBezTo>
                    <a:pt x="188" y="118"/>
                    <a:pt x="188" y="118"/>
                    <a:pt x="188" y="118"/>
                  </a:cubicBezTo>
                  <a:cubicBezTo>
                    <a:pt x="192" y="123"/>
                    <a:pt x="196" y="128"/>
                    <a:pt x="200" y="131"/>
                  </a:cubicBezTo>
                  <a:cubicBezTo>
                    <a:pt x="202" y="133"/>
                    <a:pt x="204" y="134"/>
                    <a:pt x="205" y="135"/>
                  </a:cubicBezTo>
                  <a:cubicBezTo>
                    <a:pt x="209" y="138"/>
                    <a:pt x="213" y="140"/>
                    <a:pt x="218" y="142"/>
                  </a:cubicBezTo>
                  <a:cubicBezTo>
                    <a:pt x="219" y="142"/>
                    <a:pt x="221" y="143"/>
                    <a:pt x="223" y="143"/>
                  </a:cubicBezTo>
                  <a:cubicBezTo>
                    <a:pt x="226" y="144"/>
                    <a:pt x="230" y="145"/>
                    <a:pt x="234" y="145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6" y="145"/>
                    <a:pt x="237" y="145"/>
                    <a:pt x="239" y="145"/>
                  </a:cubicBezTo>
                  <a:cubicBezTo>
                    <a:pt x="242" y="145"/>
                    <a:pt x="246" y="144"/>
                    <a:pt x="249" y="143"/>
                  </a:cubicBezTo>
                  <a:cubicBezTo>
                    <a:pt x="251" y="143"/>
                    <a:pt x="252" y="142"/>
                    <a:pt x="254" y="142"/>
                  </a:cubicBezTo>
                  <a:cubicBezTo>
                    <a:pt x="260" y="139"/>
                    <a:pt x="266" y="135"/>
                    <a:pt x="272" y="130"/>
                  </a:cubicBezTo>
                  <a:cubicBezTo>
                    <a:pt x="305" y="130"/>
                    <a:pt x="326" y="123"/>
                    <a:pt x="345" y="123"/>
                  </a:cubicBezTo>
                  <a:cubicBezTo>
                    <a:pt x="349" y="123"/>
                    <a:pt x="353" y="123"/>
                    <a:pt x="357" y="124"/>
                  </a:cubicBezTo>
                  <a:cubicBezTo>
                    <a:pt x="359" y="124"/>
                    <a:pt x="359" y="124"/>
                    <a:pt x="359" y="124"/>
                  </a:cubicBezTo>
                  <a:cubicBezTo>
                    <a:pt x="360" y="125"/>
                    <a:pt x="362" y="125"/>
                    <a:pt x="364" y="125"/>
                  </a:cubicBezTo>
                  <a:cubicBezTo>
                    <a:pt x="364" y="125"/>
                    <a:pt x="364" y="125"/>
                    <a:pt x="364" y="125"/>
                  </a:cubicBezTo>
                  <a:cubicBezTo>
                    <a:pt x="364" y="125"/>
                    <a:pt x="364" y="125"/>
                    <a:pt x="364" y="125"/>
                  </a:cubicBezTo>
                  <a:cubicBezTo>
                    <a:pt x="365" y="125"/>
                    <a:pt x="365" y="125"/>
                    <a:pt x="366" y="125"/>
                  </a:cubicBezTo>
                  <a:cubicBezTo>
                    <a:pt x="367" y="126"/>
                    <a:pt x="368" y="126"/>
                    <a:pt x="370" y="126"/>
                  </a:cubicBezTo>
                  <a:cubicBezTo>
                    <a:pt x="370" y="126"/>
                    <a:pt x="371" y="126"/>
                    <a:pt x="372" y="126"/>
                  </a:cubicBezTo>
                  <a:cubicBezTo>
                    <a:pt x="373" y="126"/>
                    <a:pt x="374" y="126"/>
                    <a:pt x="375" y="127"/>
                  </a:cubicBezTo>
                  <a:cubicBezTo>
                    <a:pt x="375" y="127"/>
                    <a:pt x="376" y="127"/>
                    <a:pt x="377" y="127"/>
                  </a:cubicBezTo>
                  <a:cubicBezTo>
                    <a:pt x="378" y="127"/>
                    <a:pt x="378" y="127"/>
                    <a:pt x="379" y="127"/>
                  </a:cubicBezTo>
                  <a:cubicBezTo>
                    <a:pt x="380" y="127"/>
                    <a:pt x="381" y="127"/>
                    <a:pt x="381" y="127"/>
                  </a:cubicBezTo>
                  <a:cubicBezTo>
                    <a:pt x="382" y="127"/>
                    <a:pt x="383" y="127"/>
                    <a:pt x="384" y="127"/>
                  </a:cubicBezTo>
                  <a:cubicBezTo>
                    <a:pt x="384" y="127"/>
                    <a:pt x="385" y="127"/>
                    <a:pt x="386" y="127"/>
                  </a:cubicBezTo>
                  <a:cubicBezTo>
                    <a:pt x="386" y="127"/>
                    <a:pt x="387" y="127"/>
                    <a:pt x="388" y="127"/>
                  </a:cubicBezTo>
                  <a:cubicBezTo>
                    <a:pt x="388" y="127"/>
                    <a:pt x="389" y="127"/>
                    <a:pt x="390" y="127"/>
                  </a:cubicBezTo>
                  <a:cubicBezTo>
                    <a:pt x="390" y="127"/>
                    <a:pt x="391" y="127"/>
                    <a:pt x="392" y="127"/>
                  </a:cubicBezTo>
                  <a:cubicBezTo>
                    <a:pt x="392" y="127"/>
                    <a:pt x="393" y="127"/>
                    <a:pt x="393" y="127"/>
                  </a:cubicBezTo>
                  <a:cubicBezTo>
                    <a:pt x="394" y="127"/>
                    <a:pt x="394" y="127"/>
                    <a:pt x="395" y="127"/>
                  </a:cubicBezTo>
                  <a:cubicBezTo>
                    <a:pt x="395" y="127"/>
                    <a:pt x="396" y="127"/>
                    <a:pt x="396" y="127"/>
                  </a:cubicBezTo>
                  <a:cubicBezTo>
                    <a:pt x="397" y="127"/>
                    <a:pt x="397" y="127"/>
                    <a:pt x="398" y="127"/>
                  </a:cubicBezTo>
                  <a:cubicBezTo>
                    <a:pt x="398" y="127"/>
                    <a:pt x="399" y="127"/>
                    <a:pt x="399" y="126"/>
                  </a:cubicBezTo>
                  <a:cubicBezTo>
                    <a:pt x="400" y="126"/>
                    <a:pt x="400" y="126"/>
                    <a:pt x="401" y="126"/>
                  </a:cubicBezTo>
                  <a:cubicBezTo>
                    <a:pt x="401" y="126"/>
                    <a:pt x="401" y="126"/>
                    <a:pt x="402" y="126"/>
                  </a:cubicBezTo>
                  <a:cubicBezTo>
                    <a:pt x="402" y="126"/>
                    <a:pt x="403" y="126"/>
                    <a:pt x="403" y="125"/>
                  </a:cubicBezTo>
                  <a:cubicBezTo>
                    <a:pt x="404" y="125"/>
                    <a:pt x="404" y="125"/>
                    <a:pt x="404" y="125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5" y="124"/>
                    <a:pt x="405" y="124"/>
                    <a:pt x="405" y="124"/>
                  </a:cubicBezTo>
                  <a:cubicBezTo>
                    <a:pt x="406" y="124"/>
                    <a:pt x="406" y="124"/>
                    <a:pt x="406" y="124"/>
                  </a:cubicBezTo>
                  <a:cubicBezTo>
                    <a:pt x="407" y="123"/>
                    <a:pt x="407" y="123"/>
                    <a:pt x="407" y="123"/>
                  </a:cubicBezTo>
                  <a:cubicBezTo>
                    <a:pt x="407" y="123"/>
                    <a:pt x="407" y="123"/>
                    <a:pt x="407" y="123"/>
                  </a:cubicBezTo>
                  <a:cubicBezTo>
                    <a:pt x="408" y="122"/>
                    <a:pt x="408" y="122"/>
                    <a:pt x="408" y="122"/>
                  </a:cubicBezTo>
                  <a:cubicBezTo>
                    <a:pt x="408" y="121"/>
                    <a:pt x="408" y="121"/>
                    <a:pt x="408" y="121"/>
                  </a:cubicBezTo>
                  <a:cubicBezTo>
                    <a:pt x="408" y="121"/>
                    <a:pt x="408" y="121"/>
                    <a:pt x="408" y="121"/>
                  </a:cubicBezTo>
                  <a:cubicBezTo>
                    <a:pt x="408" y="120"/>
                    <a:pt x="408" y="120"/>
                    <a:pt x="408" y="119"/>
                  </a:cubicBezTo>
                  <a:cubicBezTo>
                    <a:pt x="408" y="119"/>
                    <a:pt x="408" y="118"/>
                    <a:pt x="408" y="118"/>
                  </a:cubicBezTo>
                  <a:cubicBezTo>
                    <a:pt x="407" y="117"/>
                    <a:pt x="407" y="117"/>
                    <a:pt x="407" y="117"/>
                  </a:cubicBezTo>
                  <a:cubicBezTo>
                    <a:pt x="407" y="116"/>
                    <a:pt x="407" y="116"/>
                    <a:pt x="407" y="116"/>
                  </a:cubicBezTo>
                  <a:cubicBezTo>
                    <a:pt x="406" y="116"/>
                    <a:pt x="406" y="116"/>
                    <a:pt x="406" y="116"/>
                  </a:cubicBezTo>
                  <a:cubicBezTo>
                    <a:pt x="406" y="115"/>
                    <a:pt x="406" y="115"/>
                    <a:pt x="406" y="115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4" y="113"/>
                    <a:pt x="404" y="113"/>
                    <a:pt x="404" y="113"/>
                  </a:cubicBezTo>
                  <a:cubicBezTo>
                    <a:pt x="403" y="113"/>
                    <a:pt x="403" y="113"/>
                    <a:pt x="403" y="113"/>
                  </a:cubicBezTo>
                  <a:cubicBezTo>
                    <a:pt x="403" y="112"/>
                    <a:pt x="403" y="112"/>
                    <a:pt x="402" y="112"/>
                  </a:cubicBezTo>
                  <a:cubicBezTo>
                    <a:pt x="401" y="111"/>
                    <a:pt x="401" y="111"/>
                    <a:pt x="401" y="111"/>
                  </a:cubicBezTo>
                  <a:cubicBezTo>
                    <a:pt x="401" y="111"/>
                    <a:pt x="401" y="111"/>
                    <a:pt x="400" y="110"/>
                  </a:cubicBezTo>
                  <a:cubicBezTo>
                    <a:pt x="399" y="110"/>
                    <a:pt x="399" y="110"/>
                    <a:pt x="399" y="110"/>
                  </a:cubicBezTo>
                  <a:cubicBezTo>
                    <a:pt x="399" y="109"/>
                    <a:pt x="398" y="109"/>
                    <a:pt x="398" y="109"/>
                  </a:cubicBezTo>
                  <a:cubicBezTo>
                    <a:pt x="398" y="109"/>
                    <a:pt x="397" y="108"/>
                    <a:pt x="397" y="108"/>
                  </a:cubicBezTo>
                  <a:cubicBezTo>
                    <a:pt x="396" y="108"/>
                    <a:pt x="396" y="108"/>
                    <a:pt x="395" y="108"/>
                  </a:cubicBezTo>
                  <a:cubicBezTo>
                    <a:pt x="395" y="107"/>
                    <a:pt x="395" y="107"/>
                    <a:pt x="394" y="107"/>
                  </a:cubicBezTo>
                  <a:cubicBezTo>
                    <a:pt x="394" y="107"/>
                    <a:pt x="393" y="106"/>
                    <a:pt x="393" y="106"/>
                  </a:cubicBezTo>
                  <a:cubicBezTo>
                    <a:pt x="392" y="106"/>
                    <a:pt x="392" y="106"/>
                    <a:pt x="391" y="106"/>
                  </a:cubicBezTo>
                  <a:cubicBezTo>
                    <a:pt x="391" y="105"/>
                    <a:pt x="390" y="105"/>
                    <a:pt x="390" y="105"/>
                  </a:cubicBezTo>
                  <a:cubicBezTo>
                    <a:pt x="389" y="105"/>
                    <a:pt x="389" y="105"/>
                    <a:pt x="388" y="104"/>
                  </a:cubicBezTo>
                  <a:cubicBezTo>
                    <a:pt x="388" y="104"/>
                    <a:pt x="387" y="104"/>
                    <a:pt x="386" y="104"/>
                  </a:cubicBezTo>
                  <a:cubicBezTo>
                    <a:pt x="386" y="104"/>
                    <a:pt x="385" y="103"/>
                    <a:pt x="385" y="103"/>
                  </a:cubicBezTo>
                  <a:cubicBezTo>
                    <a:pt x="384" y="103"/>
                    <a:pt x="384" y="103"/>
                    <a:pt x="383" y="103"/>
                  </a:cubicBezTo>
                  <a:cubicBezTo>
                    <a:pt x="382" y="102"/>
                    <a:pt x="382" y="102"/>
                    <a:pt x="381" y="102"/>
                  </a:cubicBezTo>
                  <a:cubicBezTo>
                    <a:pt x="381" y="102"/>
                    <a:pt x="380" y="102"/>
                    <a:pt x="379" y="101"/>
                  </a:cubicBezTo>
                  <a:cubicBezTo>
                    <a:pt x="379" y="101"/>
                    <a:pt x="378" y="101"/>
                    <a:pt x="378" y="101"/>
                  </a:cubicBezTo>
                  <a:cubicBezTo>
                    <a:pt x="377" y="101"/>
                    <a:pt x="376" y="101"/>
                    <a:pt x="376" y="100"/>
                  </a:cubicBezTo>
                  <a:cubicBezTo>
                    <a:pt x="375" y="100"/>
                    <a:pt x="375" y="100"/>
                    <a:pt x="374" y="100"/>
                  </a:cubicBezTo>
                  <a:cubicBezTo>
                    <a:pt x="373" y="100"/>
                    <a:pt x="372" y="100"/>
                    <a:pt x="371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69" y="99"/>
                    <a:pt x="368" y="98"/>
                    <a:pt x="366" y="98"/>
                  </a:cubicBezTo>
                  <a:cubicBezTo>
                    <a:pt x="365" y="98"/>
                    <a:pt x="364" y="98"/>
                    <a:pt x="363" y="98"/>
                  </a:cubicBezTo>
                  <a:cubicBezTo>
                    <a:pt x="346" y="94"/>
                    <a:pt x="318" y="67"/>
                    <a:pt x="274" y="48"/>
                  </a:cubicBezTo>
                  <a:cubicBezTo>
                    <a:pt x="272" y="17"/>
                    <a:pt x="271" y="11"/>
                    <a:pt x="254" y="7"/>
                  </a:cubicBezTo>
                  <a:cubicBezTo>
                    <a:pt x="252" y="7"/>
                    <a:pt x="250" y="6"/>
                    <a:pt x="248" y="6"/>
                  </a:cubicBezTo>
                  <a:cubicBezTo>
                    <a:pt x="245" y="6"/>
                    <a:pt x="242" y="5"/>
                    <a:pt x="238" y="5"/>
                  </a:cubicBezTo>
                  <a:cubicBezTo>
                    <a:pt x="237" y="5"/>
                    <a:pt x="236" y="4"/>
                    <a:pt x="235" y="4"/>
                  </a:cubicBezTo>
                  <a:cubicBezTo>
                    <a:pt x="234" y="4"/>
                    <a:pt x="233" y="4"/>
                    <a:pt x="232" y="4"/>
                  </a:cubicBezTo>
                  <a:cubicBezTo>
                    <a:pt x="230" y="4"/>
                    <a:pt x="226" y="4"/>
                    <a:pt x="223" y="4"/>
                  </a:cubicBezTo>
                  <a:cubicBezTo>
                    <a:pt x="221" y="4"/>
                    <a:pt x="220" y="4"/>
                    <a:pt x="218" y="4"/>
                  </a:cubicBezTo>
                  <a:cubicBezTo>
                    <a:pt x="215" y="4"/>
                    <a:pt x="212" y="4"/>
                    <a:pt x="209" y="4"/>
                  </a:cubicBezTo>
                  <a:cubicBezTo>
                    <a:pt x="207" y="5"/>
                    <a:pt x="205" y="5"/>
                    <a:pt x="203" y="5"/>
                  </a:cubicBezTo>
                  <a:cubicBezTo>
                    <a:pt x="200" y="5"/>
                    <a:pt x="197" y="6"/>
                    <a:pt x="194" y="6"/>
                  </a:cubicBezTo>
                  <a:cubicBezTo>
                    <a:pt x="192" y="7"/>
                    <a:pt x="191" y="7"/>
                    <a:pt x="189" y="7"/>
                  </a:cubicBezTo>
                  <a:cubicBezTo>
                    <a:pt x="186" y="8"/>
                    <a:pt x="183" y="8"/>
                    <a:pt x="180" y="9"/>
                  </a:cubicBezTo>
                  <a:cubicBezTo>
                    <a:pt x="178" y="9"/>
                    <a:pt x="176" y="9"/>
                    <a:pt x="174" y="10"/>
                  </a:cubicBezTo>
                  <a:cubicBezTo>
                    <a:pt x="171" y="10"/>
                    <a:pt x="168" y="11"/>
                    <a:pt x="165" y="11"/>
                  </a:cubicBezTo>
                  <a:cubicBezTo>
                    <a:pt x="163" y="12"/>
                    <a:pt x="161" y="12"/>
                    <a:pt x="160" y="13"/>
                  </a:cubicBezTo>
                  <a:cubicBezTo>
                    <a:pt x="156" y="13"/>
                    <a:pt x="153" y="14"/>
                    <a:pt x="150" y="15"/>
                  </a:cubicBezTo>
                  <a:cubicBezTo>
                    <a:pt x="148" y="15"/>
                    <a:pt x="146" y="15"/>
                    <a:pt x="144" y="16"/>
                  </a:cubicBezTo>
                  <a:cubicBezTo>
                    <a:pt x="141" y="16"/>
                    <a:pt x="138" y="17"/>
                    <a:pt x="135" y="17"/>
                  </a:cubicBezTo>
                  <a:cubicBezTo>
                    <a:pt x="133" y="18"/>
                    <a:pt x="131" y="18"/>
                    <a:pt x="129" y="18"/>
                  </a:cubicBezTo>
                  <a:cubicBezTo>
                    <a:pt x="121" y="20"/>
                    <a:pt x="114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3" y="19"/>
                    <a:pt x="98" y="17"/>
                    <a:pt x="93" y="15"/>
                  </a:cubicBezTo>
                  <a:cubicBezTo>
                    <a:pt x="69" y="3"/>
                    <a:pt x="50" y="0"/>
                    <a:pt x="35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7873196" y="1744201"/>
              <a:ext cx="175429" cy="63249"/>
            </a:xfrm>
            <a:custGeom>
              <a:avLst/>
              <a:gdLst/>
              <a:ahLst/>
              <a:cxnLst/>
              <a:rect l="l" t="t" r="r" b="b"/>
              <a:pathLst>
                <a:path w="340" h="121" extrusionOk="0">
                  <a:moveTo>
                    <a:pt x="207" y="108"/>
                  </a:moveTo>
                  <a:cubicBezTo>
                    <a:pt x="207" y="108"/>
                    <a:pt x="207" y="108"/>
                    <a:pt x="207" y="108"/>
                  </a:cubicBezTo>
                  <a:cubicBezTo>
                    <a:pt x="207" y="108"/>
                    <a:pt x="207" y="108"/>
                    <a:pt x="207" y="108"/>
                  </a:cubicBezTo>
                  <a:cubicBezTo>
                    <a:pt x="207" y="108"/>
                    <a:pt x="207" y="108"/>
                    <a:pt x="207" y="108"/>
                  </a:cubicBezTo>
                  <a:moveTo>
                    <a:pt x="200" y="107"/>
                  </a:moveTo>
                  <a:cubicBezTo>
                    <a:pt x="199" y="107"/>
                    <a:pt x="198" y="107"/>
                    <a:pt x="198" y="107"/>
                  </a:cubicBezTo>
                  <a:cubicBezTo>
                    <a:pt x="196" y="107"/>
                    <a:pt x="195" y="107"/>
                    <a:pt x="194" y="107"/>
                  </a:cubicBezTo>
                  <a:cubicBezTo>
                    <a:pt x="193" y="107"/>
                    <a:pt x="193" y="107"/>
                    <a:pt x="193" y="107"/>
                  </a:cubicBezTo>
                  <a:cubicBezTo>
                    <a:pt x="196" y="107"/>
                    <a:pt x="198" y="107"/>
                    <a:pt x="200" y="107"/>
                  </a:cubicBezTo>
                  <a:moveTo>
                    <a:pt x="177" y="104"/>
                  </a:moveTo>
                  <a:cubicBezTo>
                    <a:pt x="176" y="104"/>
                    <a:pt x="174" y="103"/>
                    <a:pt x="172" y="103"/>
                  </a:cubicBezTo>
                  <a:cubicBezTo>
                    <a:pt x="174" y="103"/>
                    <a:pt x="176" y="104"/>
                    <a:pt x="177" y="104"/>
                  </a:cubicBezTo>
                  <a:moveTo>
                    <a:pt x="170" y="102"/>
                  </a:moveTo>
                  <a:cubicBezTo>
                    <a:pt x="169" y="102"/>
                    <a:pt x="169" y="102"/>
                    <a:pt x="168" y="102"/>
                  </a:cubicBezTo>
                  <a:cubicBezTo>
                    <a:pt x="169" y="102"/>
                    <a:pt x="169" y="102"/>
                    <a:pt x="170" y="102"/>
                  </a:cubicBezTo>
                  <a:moveTo>
                    <a:pt x="217" y="36"/>
                  </a:moveTo>
                  <a:cubicBezTo>
                    <a:pt x="215" y="35"/>
                    <a:pt x="212" y="34"/>
                    <a:pt x="210" y="33"/>
                  </a:cubicBezTo>
                  <a:cubicBezTo>
                    <a:pt x="210" y="33"/>
                    <a:pt x="210" y="33"/>
                    <a:pt x="211" y="34"/>
                  </a:cubicBezTo>
                  <a:cubicBezTo>
                    <a:pt x="213" y="34"/>
                    <a:pt x="214" y="35"/>
                    <a:pt x="216" y="35"/>
                  </a:cubicBezTo>
                  <a:cubicBezTo>
                    <a:pt x="216" y="35"/>
                    <a:pt x="217" y="36"/>
                    <a:pt x="217" y="36"/>
                  </a:cubicBezTo>
                  <a:moveTo>
                    <a:pt x="205" y="32"/>
                  </a:moveTo>
                  <a:cubicBezTo>
                    <a:pt x="203" y="31"/>
                    <a:pt x="200" y="30"/>
                    <a:pt x="198" y="30"/>
                  </a:cubicBezTo>
                  <a:cubicBezTo>
                    <a:pt x="198" y="30"/>
                    <a:pt x="198" y="30"/>
                    <a:pt x="198" y="30"/>
                  </a:cubicBezTo>
                  <a:cubicBezTo>
                    <a:pt x="200" y="30"/>
                    <a:pt x="201" y="31"/>
                    <a:pt x="203" y="31"/>
                  </a:cubicBezTo>
                  <a:cubicBezTo>
                    <a:pt x="204" y="31"/>
                    <a:pt x="204" y="32"/>
                    <a:pt x="205" y="32"/>
                  </a:cubicBezTo>
                  <a:moveTo>
                    <a:pt x="197" y="29"/>
                  </a:moveTo>
                  <a:cubicBezTo>
                    <a:pt x="197" y="29"/>
                    <a:pt x="197" y="29"/>
                    <a:pt x="196" y="29"/>
                  </a:cubicBezTo>
                  <a:cubicBezTo>
                    <a:pt x="197" y="29"/>
                    <a:pt x="197" y="29"/>
                    <a:pt x="197" y="29"/>
                  </a:cubicBezTo>
                  <a:moveTo>
                    <a:pt x="196" y="29"/>
                  </a:moveTo>
                  <a:cubicBezTo>
                    <a:pt x="194" y="29"/>
                    <a:pt x="192" y="28"/>
                    <a:pt x="190" y="28"/>
                  </a:cubicBezTo>
                  <a:cubicBezTo>
                    <a:pt x="192" y="28"/>
                    <a:pt x="194" y="29"/>
                    <a:pt x="196" y="29"/>
                  </a:cubicBezTo>
                  <a:moveTo>
                    <a:pt x="190" y="28"/>
                  </a:moveTo>
                  <a:cubicBezTo>
                    <a:pt x="189" y="27"/>
                    <a:pt x="187" y="27"/>
                    <a:pt x="186" y="27"/>
                  </a:cubicBezTo>
                  <a:cubicBezTo>
                    <a:pt x="187" y="27"/>
                    <a:pt x="189" y="27"/>
                    <a:pt x="190" y="28"/>
                  </a:cubicBezTo>
                  <a:moveTo>
                    <a:pt x="186" y="27"/>
                  </a:moveTo>
                  <a:cubicBezTo>
                    <a:pt x="184" y="26"/>
                    <a:pt x="181" y="26"/>
                    <a:pt x="179" y="26"/>
                  </a:cubicBezTo>
                  <a:cubicBezTo>
                    <a:pt x="181" y="26"/>
                    <a:pt x="183" y="26"/>
                    <a:pt x="185" y="27"/>
                  </a:cubicBezTo>
                  <a:cubicBezTo>
                    <a:pt x="186" y="27"/>
                    <a:pt x="186" y="27"/>
                    <a:pt x="186" y="27"/>
                  </a:cubicBezTo>
                  <a:moveTo>
                    <a:pt x="177" y="25"/>
                  </a:moveTo>
                  <a:cubicBezTo>
                    <a:pt x="177" y="25"/>
                    <a:pt x="177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moveTo>
                    <a:pt x="175" y="25"/>
                  </a:moveTo>
                  <a:cubicBezTo>
                    <a:pt x="173" y="25"/>
                    <a:pt x="172" y="25"/>
                    <a:pt x="170" y="24"/>
                  </a:cubicBezTo>
                  <a:cubicBezTo>
                    <a:pt x="171" y="25"/>
                    <a:pt x="172" y="25"/>
                    <a:pt x="172" y="25"/>
                  </a:cubicBezTo>
                  <a:cubicBezTo>
                    <a:pt x="173" y="25"/>
                    <a:pt x="174" y="25"/>
                    <a:pt x="175" y="25"/>
                  </a:cubicBezTo>
                  <a:moveTo>
                    <a:pt x="125" y="24"/>
                  </a:moveTo>
                  <a:cubicBezTo>
                    <a:pt x="125" y="24"/>
                    <a:pt x="125" y="24"/>
                    <a:pt x="125" y="24"/>
                  </a:cubicBezTo>
                  <a:cubicBezTo>
                    <a:pt x="125" y="24"/>
                    <a:pt x="125" y="24"/>
                    <a:pt x="125" y="24"/>
                  </a:cubicBezTo>
                  <a:moveTo>
                    <a:pt x="165" y="24"/>
                  </a:moveTo>
                  <a:cubicBezTo>
                    <a:pt x="164" y="24"/>
                    <a:pt x="164" y="24"/>
                    <a:pt x="163" y="24"/>
                  </a:cubicBezTo>
                  <a:cubicBezTo>
                    <a:pt x="164" y="24"/>
                    <a:pt x="164" y="24"/>
                    <a:pt x="164" y="24"/>
                  </a:cubicBezTo>
                  <a:cubicBezTo>
                    <a:pt x="165" y="24"/>
                    <a:pt x="165" y="24"/>
                    <a:pt x="165" y="24"/>
                  </a:cubicBezTo>
                  <a:moveTo>
                    <a:pt x="134" y="24"/>
                  </a:moveTo>
                  <a:cubicBezTo>
                    <a:pt x="136" y="23"/>
                    <a:pt x="137" y="23"/>
                    <a:pt x="139" y="23"/>
                  </a:cubicBezTo>
                  <a:cubicBezTo>
                    <a:pt x="139" y="23"/>
                    <a:pt x="140" y="23"/>
                    <a:pt x="140" y="23"/>
                  </a:cubicBezTo>
                  <a:cubicBezTo>
                    <a:pt x="138" y="23"/>
                    <a:pt x="136" y="23"/>
                    <a:pt x="134" y="24"/>
                  </a:cubicBezTo>
                  <a:moveTo>
                    <a:pt x="150" y="23"/>
                  </a:moveTo>
                  <a:cubicBezTo>
                    <a:pt x="151" y="23"/>
                    <a:pt x="151" y="23"/>
                    <a:pt x="151" y="23"/>
                  </a:cubicBezTo>
                  <a:cubicBezTo>
                    <a:pt x="151" y="23"/>
                    <a:pt x="151" y="23"/>
                    <a:pt x="152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1" y="23"/>
                    <a:pt x="151" y="23"/>
                    <a:pt x="150" y="23"/>
                  </a:cubicBezTo>
                  <a:cubicBezTo>
                    <a:pt x="150" y="23"/>
                    <a:pt x="150" y="23"/>
                    <a:pt x="150" y="23"/>
                  </a:cubicBezTo>
                  <a:moveTo>
                    <a:pt x="29" y="0"/>
                  </a:moveTo>
                  <a:cubicBezTo>
                    <a:pt x="12" y="0"/>
                    <a:pt x="2" y="5"/>
                    <a:pt x="1" y="6"/>
                  </a:cubicBezTo>
                  <a:cubicBezTo>
                    <a:pt x="2" y="6"/>
                    <a:pt x="6" y="5"/>
                    <a:pt x="12" y="5"/>
                  </a:cubicBezTo>
                  <a:cubicBezTo>
                    <a:pt x="20" y="5"/>
                    <a:pt x="31" y="7"/>
                    <a:pt x="42" y="13"/>
                  </a:cubicBezTo>
                  <a:cubicBezTo>
                    <a:pt x="57" y="23"/>
                    <a:pt x="66" y="25"/>
                    <a:pt x="69" y="26"/>
                  </a:cubicBezTo>
                  <a:cubicBezTo>
                    <a:pt x="65" y="26"/>
                    <a:pt x="53" y="24"/>
                    <a:pt x="40" y="18"/>
                  </a:cubicBezTo>
                  <a:cubicBezTo>
                    <a:pt x="29" y="12"/>
                    <a:pt x="12" y="12"/>
                    <a:pt x="4" y="12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12"/>
                    <a:pt x="29" y="18"/>
                    <a:pt x="39" y="25"/>
                  </a:cubicBezTo>
                  <a:cubicBezTo>
                    <a:pt x="48" y="31"/>
                    <a:pt x="64" y="33"/>
                    <a:pt x="64" y="33"/>
                  </a:cubicBezTo>
                  <a:cubicBezTo>
                    <a:pt x="64" y="33"/>
                    <a:pt x="62" y="33"/>
                    <a:pt x="59" y="33"/>
                  </a:cubicBezTo>
                  <a:cubicBezTo>
                    <a:pt x="51" y="33"/>
                    <a:pt x="34" y="31"/>
                    <a:pt x="11" y="19"/>
                  </a:cubicBezTo>
                  <a:cubicBezTo>
                    <a:pt x="27" y="37"/>
                    <a:pt x="50" y="45"/>
                    <a:pt x="50" y="45"/>
                  </a:cubicBezTo>
                  <a:cubicBezTo>
                    <a:pt x="50" y="45"/>
                    <a:pt x="17" y="39"/>
                    <a:pt x="2" y="28"/>
                  </a:cubicBezTo>
                  <a:cubicBezTo>
                    <a:pt x="20" y="53"/>
                    <a:pt x="66" y="57"/>
                    <a:pt x="75" y="59"/>
                  </a:cubicBezTo>
                  <a:cubicBezTo>
                    <a:pt x="98" y="64"/>
                    <a:pt x="109" y="85"/>
                    <a:pt x="156" y="99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9" y="103"/>
                    <a:pt x="163" y="106"/>
                    <a:pt x="167" y="109"/>
                  </a:cubicBezTo>
                  <a:cubicBezTo>
                    <a:pt x="168" y="110"/>
                    <a:pt x="169" y="111"/>
                    <a:pt x="171" y="112"/>
                  </a:cubicBezTo>
                  <a:cubicBezTo>
                    <a:pt x="174" y="115"/>
                    <a:pt x="177" y="117"/>
                    <a:pt x="181" y="118"/>
                  </a:cubicBezTo>
                  <a:cubicBezTo>
                    <a:pt x="182" y="119"/>
                    <a:pt x="184" y="119"/>
                    <a:pt x="185" y="119"/>
                  </a:cubicBezTo>
                  <a:cubicBezTo>
                    <a:pt x="188" y="120"/>
                    <a:pt x="191" y="121"/>
                    <a:pt x="194" y="121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1"/>
                    <a:pt x="197" y="121"/>
                    <a:pt x="198" y="121"/>
                  </a:cubicBezTo>
                  <a:cubicBezTo>
                    <a:pt x="201" y="121"/>
                    <a:pt x="204" y="120"/>
                    <a:pt x="207" y="119"/>
                  </a:cubicBezTo>
                  <a:cubicBezTo>
                    <a:pt x="209" y="119"/>
                    <a:pt x="210" y="118"/>
                    <a:pt x="211" y="118"/>
                  </a:cubicBezTo>
                  <a:cubicBezTo>
                    <a:pt x="216" y="116"/>
                    <a:pt x="221" y="113"/>
                    <a:pt x="226" y="109"/>
                  </a:cubicBezTo>
                  <a:cubicBezTo>
                    <a:pt x="254" y="108"/>
                    <a:pt x="271" y="102"/>
                    <a:pt x="287" y="102"/>
                  </a:cubicBezTo>
                  <a:cubicBezTo>
                    <a:pt x="290" y="102"/>
                    <a:pt x="294" y="103"/>
                    <a:pt x="297" y="103"/>
                  </a:cubicBezTo>
                  <a:cubicBezTo>
                    <a:pt x="298" y="103"/>
                    <a:pt x="298" y="103"/>
                    <a:pt x="298" y="103"/>
                  </a:cubicBezTo>
                  <a:cubicBezTo>
                    <a:pt x="300" y="104"/>
                    <a:pt x="301" y="104"/>
                    <a:pt x="303" y="104"/>
                  </a:cubicBezTo>
                  <a:cubicBezTo>
                    <a:pt x="303" y="104"/>
                    <a:pt x="303" y="104"/>
                    <a:pt x="303" y="104"/>
                  </a:cubicBezTo>
                  <a:cubicBezTo>
                    <a:pt x="303" y="104"/>
                    <a:pt x="303" y="104"/>
                    <a:pt x="303" y="104"/>
                  </a:cubicBezTo>
                  <a:cubicBezTo>
                    <a:pt x="303" y="104"/>
                    <a:pt x="304" y="104"/>
                    <a:pt x="305" y="105"/>
                  </a:cubicBezTo>
                  <a:cubicBezTo>
                    <a:pt x="306" y="105"/>
                    <a:pt x="306" y="105"/>
                    <a:pt x="307" y="105"/>
                  </a:cubicBezTo>
                  <a:cubicBezTo>
                    <a:pt x="308" y="105"/>
                    <a:pt x="309" y="105"/>
                    <a:pt x="309" y="105"/>
                  </a:cubicBezTo>
                  <a:cubicBezTo>
                    <a:pt x="310" y="105"/>
                    <a:pt x="311" y="105"/>
                    <a:pt x="312" y="106"/>
                  </a:cubicBezTo>
                  <a:cubicBezTo>
                    <a:pt x="312" y="106"/>
                    <a:pt x="313" y="106"/>
                    <a:pt x="313" y="106"/>
                  </a:cubicBezTo>
                  <a:cubicBezTo>
                    <a:pt x="314" y="106"/>
                    <a:pt x="315" y="106"/>
                    <a:pt x="316" y="106"/>
                  </a:cubicBezTo>
                  <a:cubicBezTo>
                    <a:pt x="316" y="106"/>
                    <a:pt x="317" y="106"/>
                    <a:pt x="317" y="106"/>
                  </a:cubicBezTo>
                  <a:cubicBezTo>
                    <a:pt x="318" y="106"/>
                    <a:pt x="319" y="106"/>
                    <a:pt x="319" y="106"/>
                  </a:cubicBezTo>
                  <a:cubicBezTo>
                    <a:pt x="320" y="106"/>
                    <a:pt x="320" y="106"/>
                    <a:pt x="321" y="106"/>
                  </a:cubicBezTo>
                  <a:cubicBezTo>
                    <a:pt x="321" y="106"/>
                    <a:pt x="322" y="106"/>
                    <a:pt x="323" y="106"/>
                  </a:cubicBezTo>
                  <a:cubicBezTo>
                    <a:pt x="323" y="106"/>
                    <a:pt x="324" y="106"/>
                    <a:pt x="324" y="106"/>
                  </a:cubicBezTo>
                  <a:cubicBezTo>
                    <a:pt x="325" y="106"/>
                    <a:pt x="325" y="106"/>
                    <a:pt x="326" y="106"/>
                  </a:cubicBezTo>
                  <a:cubicBezTo>
                    <a:pt x="326" y="106"/>
                    <a:pt x="327" y="106"/>
                    <a:pt x="327" y="106"/>
                  </a:cubicBezTo>
                  <a:cubicBezTo>
                    <a:pt x="328" y="106"/>
                    <a:pt x="328" y="106"/>
                    <a:pt x="329" y="106"/>
                  </a:cubicBezTo>
                  <a:cubicBezTo>
                    <a:pt x="329" y="106"/>
                    <a:pt x="329" y="106"/>
                    <a:pt x="330" y="106"/>
                  </a:cubicBezTo>
                  <a:cubicBezTo>
                    <a:pt x="330" y="106"/>
                    <a:pt x="331" y="106"/>
                    <a:pt x="331" y="106"/>
                  </a:cubicBezTo>
                  <a:cubicBezTo>
                    <a:pt x="332" y="105"/>
                    <a:pt x="332" y="105"/>
                    <a:pt x="332" y="105"/>
                  </a:cubicBezTo>
                  <a:cubicBezTo>
                    <a:pt x="333" y="105"/>
                    <a:pt x="333" y="105"/>
                    <a:pt x="333" y="105"/>
                  </a:cubicBezTo>
                  <a:cubicBezTo>
                    <a:pt x="334" y="105"/>
                    <a:pt x="334" y="105"/>
                    <a:pt x="334" y="105"/>
                  </a:cubicBezTo>
                  <a:cubicBezTo>
                    <a:pt x="335" y="105"/>
                    <a:pt x="335" y="105"/>
                    <a:pt x="335" y="105"/>
                  </a:cubicBezTo>
                  <a:cubicBezTo>
                    <a:pt x="336" y="104"/>
                    <a:pt x="336" y="104"/>
                    <a:pt x="336" y="104"/>
                  </a:cubicBezTo>
                  <a:cubicBezTo>
                    <a:pt x="337" y="104"/>
                    <a:pt x="337" y="104"/>
                    <a:pt x="337" y="104"/>
                  </a:cubicBezTo>
                  <a:cubicBezTo>
                    <a:pt x="337" y="104"/>
                    <a:pt x="337" y="104"/>
                    <a:pt x="337" y="104"/>
                  </a:cubicBezTo>
                  <a:cubicBezTo>
                    <a:pt x="338" y="103"/>
                    <a:pt x="338" y="103"/>
                    <a:pt x="338" y="103"/>
                  </a:cubicBezTo>
                  <a:cubicBezTo>
                    <a:pt x="338" y="103"/>
                    <a:pt x="338" y="103"/>
                    <a:pt x="338" y="103"/>
                  </a:cubicBezTo>
                  <a:cubicBezTo>
                    <a:pt x="339" y="102"/>
                    <a:pt x="339" y="102"/>
                    <a:pt x="339" y="102"/>
                  </a:cubicBezTo>
                  <a:cubicBezTo>
                    <a:pt x="339" y="102"/>
                    <a:pt x="339" y="102"/>
                    <a:pt x="339" y="102"/>
                  </a:cubicBezTo>
                  <a:cubicBezTo>
                    <a:pt x="339" y="101"/>
                    <a:pt x="339" y="101"/>
                    <a:pt x="339" y="101"/>
                  </a:cubicBezTo>
                  <a:cubicBezTo>
                    <a:pt x="339" y="101"/>
                    <a:pt x="339" y="101"/>
                    <a:pt x="339" y="101"/>
                  </a:cubicBezTo>
                  <a:cubicBezTo>
                    <a:pt x="340" y="100"/>
                    <a:pt x="340" y="100"/>
                    <a:pt x="339" y="99"/>
                  </a:cubicBezTo>
                  <a:cubicBezTo>
                    <a:pt x="339" y="99"/>
                    <a:pt x="339" y="98"/>
                    <a:pt x="339" y="97"/>
                  </a:cubicBezTo>
                  <a:cubicBezTo>
                    <a:pt x="338" y="97"/>
                    <a:pt x="338" y="97"/>
                    <a:pt x="338" y="97"/>
                  </a:cubicBezTo>
                  <a:cubicBezTo>
                    <a:pt x="338" y="96"/>
                    <a:pt x="337" y="95"/>
                    <a:pt x="337" y="95"/>
                  </a:cubicBezTo>
                  <a:cubicBezTo>
                    <a:pt x="336" y="94"/>
                    <a:pt x="336" y="94"/>
                    <a:pt x="336" y="94"/>
                  </a:cubicBezTo>
                  <a:cubicBezTo>
                    <a:pt x="336" y="94"/>
                    <a:pt x="335" y="93"/>
                    <a:pt x="334" y="92"/>
                  </a:cubicBezTo>
                  <a:cubicBezTo>
                    <a:pt x="333" y="92"/>
                    <a:pt x="333" y="92"/>
                    <a:pt x="333" y="92"/>
                  </a:cubicBezTo>
                  <a:cubicBezTo>
                    <a:pt x="332" y="91"/>
                    <a:pt x="331" y="91"/>
                    <a:pt x="330" y="90"/>
                  </a:cubicBezTo>
                  <a:cubicBezTo>
                    <a:pt x="329" y="90"/>
                    <a:pt x="329" y="90"/>
                    <a:pt x="329" y="90"/>
                  </a:cubicBezTo>
                  <a:cubicBezTo>
                    <a:pt x="328" y="89"/>
                    <a:pt x="327" y="89"/>
                    <a:pt x="325" y="88"/>
                  </a:cubicBezTo>
                  <a:cubicBezTo>
                    <a:pt x="325" y="88"/>
                    <a:pt x="325" y="88"/>
                    <a:pt x="325" y="88"/>
                  </a:cubicBezTo>
                  <a:cubicBezTo>
                    <a:pt x="323" y="87"/>
                    <a:pt x="322" y="87"/>
                    <a:pt x="320" y="86"/>
                  </a:cubicBezTo>
                  <a:cubicBezTo>
                    <a:pt x="319" y="86"/>
                    <a:pt x="319" y="86"/>
                    <a:pt x="319" y="86"/>
                  </a:cubicBezTo>
                  <a:cubicBezTo>
                    <a:pt x="318" y="85"/>
                    <a:pt x="316" y="85"/>
                    <a:pt x="314" y="84"/>
                  </a:cubicBezTo>
                  <a:cubicBezTo>
                    <a:pt x="314" y="84"/>
                    <a:pt x="314" y="84"/>
                    <a:pt x="314" y="84"/>
                  </a:cubicBezTo>
                  <a:cubicBezTo>
                    <a:pt x="312" y="84"/>
                    <a:pt x="310" y="83"/>
                    <a:pt x="308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7" y="82"/>
                    <a:pt x="306" y="82"/>
                    <a:pt x="305" y="82"/>
                  </a:cubicBezTo>
                  <a:cubicBezTo>
                    <a:pt x="304" y="82"/>
                    <a:pt x="303" y="81"/>
                    <a:pt x="302" y="81"/>
                  </a:cubicBezTo>
                  <a:cubicBezTo>
                    <a:pt x="288" y="79"/>
                    <a:pt x="264" y="56"/>
                    <a:pt x="228" y="40"/>
                  </a:cubicBezTo>
                  <a:cubicBezTo>
                    <a:pt x="226" y="14"/>
                    <a:pt x="226" y="9"/>
                    <a:pt x="211" y="6"/>
                  </a:cubicBezTo>
                  <a:cubicBezTo>
                    <a:pt x="209" y="6"/>
                    <a:pt x="208" y="5"/>
                    <a:pt x="206" y="5"/>
                  </a:cubicBezTo>
                  <a:cubicBezTo>
                    <a:pt x="204" y="5"/>
                    <a:pt x="201" y="4"/>
                    <a:pt x="198" y="4"/>
                  </a:cubicBezTo>
                  <a:cubicBezTo>
                    <a:pt x="197" y="4"/>
                    <a:pt x="196" y="4"/>
                    <a:pt x="196" y="4"/>
                  </a:cubicBezTo>
                  <a:cubicBezTo>
                    <a:pt x="195" y="4"/>
                    <a:pt x="194" y="3"/>
                    <a:pt x="193" y="3"/>
                  </a:cubicBezTo>
                  <a:cubicBezTo>
                    <a:pt x="191" y="3"/>
                    <a:pt x="188" y="3"/>
                    <a:pt x="186" y="3"/>
                  </a:cubicBezTo>
                  <a:cubicBezTo>
                    <a:pt x="184" y="3"/>
                    <a:pt x="183" y="3"/>
                    <a:pt x="181" y="3"/>
                  </a:cubicBezTo>
                  <a:cubicBezTo>
                    <a:pt x="179" y="3"/>
                    <a:pt x="176" y="4"/>
                    <a:pt x="173" y="4"/>
                  </a:cubicBezTo>
                  <a:cubicBezTo>
                    <a:pt x="172" y="4"/>
                    <a:pt x="170" y="4"/>
                    <a:pt x="169" y="4"/>
                  </a:cubicBezTo>
                  <a:cubicBezTo>
                    <a:pt x="166" y="5"/>
                    <a:pt x="164" y="5"/>
                    <a:pt x="161" y="5"/>
                  </a:cubicBezTo>
                  <a:cubicBezTo>
                    <a:pt x="160" y="6"/>
                    <a:pt x="158" y="6"/>
                    <a:pt x="157" y="6"/>
                  </a:cubicBezTo>
                  <a:cubicBezTo>
                    <a:pt x="154" y="6"/>
                    <a:pt x="152" y="7"/>
                    <a:pt x="149" y="7"/>
                  </a:cubicBezTo>
                  <a:cubicBezTo>
                    <a:pt x="148" y="8"/>
                    <a:pt x="146" y="8"/>
                    <a:pt x="145" y="8"/>
                  </a:cubicBezTo>
                  <a:cubicBezTo>
                    <a:pt x="142" y="9"/>
                    <a:pt x="140" y="9"/>
                    <a:pt x="137" y="10"/>
                  </a:cubicBezTo>
                  <a:cubicBezTo>
                    <a:pt x="136" y="10"/>
                    <a:pt x="134" y="10"/>
                    <a:pt x="133" y="11"/>
                  </a:cubicBezTo>
                  <a:cubicBezTo>
                    <a:pt x="130" y="11"/>
                    <a:pt x="127" y="12"/>
                    <a:pt x="124" y="12"/>
                  </a:cubicBezTo>
                  <a:cubicBezTo>
                    <a:pt x="123" y="13"/>
                    <a:pt x="121" y="13"/>
                    <a:pt x="120" y="13"/>
                  </a:cubicBezTo>
                  <a:cubicBezTo>
                    <a:pt x="117" y="14"/>
                    <a:pt x="115" y="14"/>
                    <a:pt x="112" y="15"/>
                  </a:cubicBezTo>
                  <a:cubicBezTo>
                    <a:pt x="111" y="15"/>
                    <a:pt x="109" y="15"/>
                    <a:pt x="107" y="15"/>
                  </a:cubicBezTo>
                  <a:cubicBezTo>
                    <a:pt x="101" y="16"/>
                    <a:pt x="94" y="17"/>
                    <a:pt x="89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6" y="16"/>
                    <a:pt x="82" y="14"/>
                    <a:pt x="78" y="12"/>
                  </a:cubicBezTo>
                  <a:cubicBezTo>
                    <a:pt x="58" y="3"/>
                    <a:pt x="41" y="0"/>
                    <a:pt x="2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8120229" y="1801484"/>
              <a:ext cx="68024" cy="21481"/>
            </a:xfrm>
            <a:custGeom>
              <a:avLst/>
              <a:gdLst/>
              <a:ahLst/>
              <a:cxnLst/>
              <a:rect l="l" t="t" r="r" b="b"/>
              <a:pathLst>
                <a:path w="131" h="43" extrusionOk="0">
                  <a:moveTo>
                    <a:pt x="72" y="38"/>
                  </a:moveTo>
                  <a:cubicBezTo>
                    <a:pt x="71" y="38"/>
                    <a:pt x="70" y="38"/>
                    <a:pt x="69" y="38"/>
                  </a:cubicBezTo>
                  <a:cubicBezTo>
                    <a:pt x="70" y="38"/>
                    <a:pt x="71" y="38"/>
                    <a:pt x="72" y="38"/>
                  </a:cubicBezTo>
                  <a:cubicBezTo>
                    <a:pt x="72" y="38"/>
                    <a:pt x="72" y="38"/>
                    <a:pt x="72" y="38"/>
                  </a:cubicBezTo>
                  <a:moveTo>
                    <a:pt x="73" y="38"/>
                  </a:moveTo>
                  <a:cubicBezTo>
                    <a:pt x="74" y="38"/>
                    <a:pt x="75" y="38"/>
                    <a:pt x="76" y="38"/>
                  </a:cubicBezTo>
                  <a:cubicBezTo>
                    <a:pt x="76" y="38"/>
                    <a:pt x="75" y="38"/>
                    <a:pt x="74" y="38"/>
                  </a:cubicBezTo>
                  <a:cubicBezTo>
                    <a:pt x="74" y="38"/>
                    <a:pt x="74" y="38"/>
                    <a:pt x="73" y="38"/>
                  </a:cubicBezTo>
                  <a:cubicBezTo>
                    <a:pt x="73" y="38"/>
                    <a:pt x="73" y="38"/>
                    <a:pt x="73" y="38"/>
                  </a:cubicBezTo>
                  <a:moveTo>
                    <a:pt x="77" y="38"/>
                  </a:moveTo>
                  <a:cubicBezTo>
                    <a:pt x="79" y="38"/>
                    <a:pt x="80" y="38"/>
                    <a:pt x="81" y="38"/>
                  </a:cubicBezTo>
                  <a:cubicBezTo>
                    <a:pt x="81" y="38"/>
                    <a:pt x="80" y="38"/>
                    <a:pt x="79" y="38"/>
                  </a:cubicBezTo>
                  <a:cubicBezTo>
                    <a:pt x="79" y="38"/>
                    <a:pt x="78" y="38"/>
                    <a:pt x="78" y="38"/>
                  </a:cubicBezTo>
                  <a:cubicBezTo>
                    <a:pt x="77" y="38"/>
                    <a:pt x="77" y="38"/>
                    <a:pt x="77" y="38"/>
                  </a:cubicBezTo>
                  <a:moveTo>
                    <a:pt x="82" y="38"/>
                  </a:moveTo>
                  <a:cubicBezTo>
                    <a:pt x="83" y="37"/>
                    <a:pt x="84" y="37"/>
                    <a:pt x="85" y="37"/>
                  </a:cubicBezTo>
                  <a:cubicBezTo>
                    <a:pt x="84" y="37"/>
                    <a:pt x="84" y="37"/>
                    <a:pt x="84" y="37"/>
                  </a:cubicBezTo>
                  <a:cubicBezTo>
                    <a:pt x="84" y="37"/>
                    <a:pt x="83" y="37"/>
                    <a:pt x="83" y="38"/>
                  </a:cubicBezTo>
                  <a:cubicBezTo>
                    <a:pt x="82" y="38"/>
                    <a:pt x="82" y="38"/>
                    <a:pt x="82" y="38"/>
                  </a:cubicBezTo>
                  <a:moveTo>
                    <a:pt x="50" y="12"/>
                  </a:moveTo>
                  <a:cubicBezTo>
                    <a:pt x="50" y="12"/>
                    <a:pt x="50" y="12"/>
                    <a:pt x="50" y="12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0" y="12"/>
                  </a:cubicBezTo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moveTo>
                    <a:pt x="86" y="11"/>
                  </a:moveTo>
                  <a:cubicBezTo>
                    <a:pt x="83" y="11"/>
                    <a:pt x="81" y="10"/>
                    <a:pt x="78" y="10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0"/>
                    <a:pt x="80" y="10"/>
                    <a:pt x="81" y="10"/>
                  </a:cubicBezTo>
                  <a:cubicBezTo>
                    <a:pt x="82" y="10"/>
                    <a:pt x="84" y="11"/>
                    <a:pt x="86" y="11"/>
                  </a:cubicBezTo>
                  <a:moveTo>
                    <a:pt x="61" y="10"/>
                  </a:moveTo>
                  <a:cubicBezTo>
                    <a:pt x="61" y="10"/>
                    <a:pt x="61" y="10"/>
                    <a:pt x="61" y="10"/>
                  </a:cubicBezTo>
                  <a:moveTo>
                    <a:pt x="63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5" y="9"/>
                    <a:pt x="64" y="9"/>
                    <a:pt x="63" y="9"/>
                  </a:cubicBezTo>
                  <a:moveTo>
                    <a:pt x="77" y="10"/>
                  </a:moveTo>
                  <a:cubicBezTo>
                    <a:pt x="75" y="9"/>
                    <a:pt x="73" y="9"/>
                    <a:pt x="71" y="9"/>
                  </a:cubicBezTo>
                  <a:cubicBezTo>
                    <a:pt x="72" y="9"/>
                    <a:pt x="73" y="9"/>
                    <a:pt x="74" y="9"/>
                  </a:cubicBezTo>
                  <a:cubicBezTo>
                    <a:pt x="75" y="9"/>
                    <a:pt x="75" y="9"/>
                    <a:pt x="76" y="10"/>
                  </a:cubicBezTo>
                  <a:cubicBezTo>
                    <a:pt x="76" y="10"/>
                    <a:pt x="77" y="10"/>
                    <a:pt x="77" y="10"/>
                  </a:cubicBezTo>
                  <a:moveTo>
                    <a:pt x="71" y="9"/>
                  </a:moveTo>
                  <a:cubicBezTo>
                    <a:pt x="70" y="9"/>
                    <a:pt x="70" y="9"/>
                    <a:pt x="69" y="9"/>
                  </a:cubicBezTo>
                  <a:cubicBezTo>
                    <a:pt x="70" y="9"/>
                    <a:pt x="70" y="9"/>
                    <a:pt x="71" y="9"/>
                  </a:cubicBezTo>
                  <a:moveTo>
                    <a:pt x="66" y="9"/>
                  </a:moveTo>
                  <a:cubicBezTo>
                    <a:pt x="67" y="9"/>
                    <a:pt x="68" y="9"/>
                    <a:pt x="69" y="9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9"/>
                    <a:pt x="67" y="9"/>
                    <a:pt x="66" y="9"/>
                  </a:cubicBezTo>
                  <a:moveTo>
                    <a:pt x="76" y="0"/>
                  </a:moveTo>
                  <a:cubicBezTo>
                    <a:pt x="76" y="0"/>
                    <a:pt x="75" y="0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9" y="0"/>
                    <a:pt x="68" y="0"/>
                    <a:pt x="67" y="1"/>
                  </a:cubicBezTo>
                  <a:cubicBezTo>
                    <a:pt x="67" y="1"/>
                    <a:pt x="66" y="1"/>
                    <a:pt x="66" y="1"/>
                  </a:cubicBezTo>
                  <a:cubicBezTo>
                    <a:pt x="65" y="1"/>
                    <a:pt x="64" y="1"/>
                    <a:pt x="63" y="2"/>
                  </a:cubicBezTo>
                  <a:cubicBezTo>
                    <a:pt x="63" y="2"/>
                    <a:pt x="62" y="2"/>
                    <a:pt x="61" y="2"/>
                  </a:cubicBezTo>
                  <a:cubicBezTo>
                    <a:pt x="61" y="2"/>
                    <a:pt x="60" y="3"/>
                    <a:pt x="59" y="3"/>
                  </a:cubicBezTo>
                  <a:cubicBezTo>
                    <a:pt x="58" y="3"/>
                    <a:pt x="58" y="3"/>
                    <a:pt x="57" y="4"/>
                  </a:cubicBezTo>
                  <a:cubicBezTo>
                    <a:pt x="56" y="4"/>
                    <a:pt x="55" y="4"/>
                    <a:pt x="54" y="5"/>
                  </a:cubicBezTo>
                  <a:cubicBezTo>
                    <a:pt x="54" y="5"/>
                    <a:pt x="53" y="5"/>
                    <a:pt x="53" y="5"/>
                  </a:cubicBezTo>
                  <a:cubicBezTo>
                    <a:pt x="52" y="6"/>
                    <a:pt x="51" y="6"/>
                    <a:pt x="50" y="6"/>
                  </a:cubicBezTo>
                  <a:cubicBezTo>
                    <a:pt x="50" y="7"/>
                    <a:pt x="49" y="7"/>
                    <a:pt x="49" y="7"/>
                  </a:cubicBezTo>
                  <a:cubicBezTo>
                    <a:pt x="48" y="7"/>
                    <a:pt x="47" y="8"/>
                    <a:pt x="46" y="8"/>
                  </a:cubicBezTo>
                  <a:cubicBezTo>
                    <a:pt x="45" y="8"/>
                    <a:pt x="45" y="9"/>
                    <a:pt x="44" y="9"/>
                  </a:cubicBezTo>
                  <a:cubicBezTo>
                    <a:pt x="43" y="9"/>
                    <a:pt x="42" y="10"/>
                    <a:pt x="41" y="10"/>
                  </a:cubicBezTo>
                  <a:cubicBezTo>
                    <a:pt x="41" y="10"/>
                    <a:pt x="40" y="10"/>
                    <a:pt x="40" y="11"/>
                  </a:cubicBezTo>
                  <a:cubicBezTo>
                    <a:pt x="37" y="11"/>
                    <a:pt x="35" y="12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2" y="12"/>
                    <a:pt x="30" y="12"/>
                    <a:pt x="28" y="12"/>
                  </a:cubicBezTo>
                  <a:cubicBezTo>
                    <a:pt x="24" y="10"/>
                    <a:pt x="20" y="10"/>
                    <a:pt x="16" y="10"/>
                  </a:cubicBezTo>
                  <a:cubicBezTo>
                    <a:pt x="5" y="10"/>
                    <a:pt x="0" y="14"/>
                    <a:pt x="0" y="15"/>
                  </a:cubicBezTo>
                  <a:cubicBezTo>
                    <a:pt x="0" y="14"/>
                    <a:pt x="4" y="13"/>
                    <a:pt x="8" y="13"/>
                  </a:cubicBezTo>
                  <a:cubicBezTo>
                    <a:pt x="10" y="13"/>
                    <a:pt x="13" y="13"/>
                    <a:pt x="15" y="14"/>
                  </a:cubicBezTo>
                  <a:cubicBezTo>
                    <a:pt x="22" y="17"/>
                    <a:pt x="25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9" y="17"/>
                    <a:pt x="15" y="16"/>
                  </a:cubicBezTo>
                  <a:cubicBezTo>
                    <a:pt x="14" y="16"/>
                    <a:pt x="12" y="16"/>
                    <a:pt x="10" y="16"/>
                  </a:cubicBezTo>
                  <a:cubicBezTo>
                    <a:pt x="5" y="16"/>
                    <a:pt x="0" y="17"/>
                    <a:pt x="0" y="17"/>
                  </a:cubicBezTo>
                  <a:cubicBezTo>
                    <a:pt x="0" y="17"/>
                    <a:pt x="11" y="17"/>
                    <a:pt x="15" y="19"/>
                  </a:cubicBezTo>
                  <a:cubicBezTo>
                    <a:pt x="17" y="20"/>
                    <a:pt x="20" y="20"/>
                    <a:pt x="22" y="20"/>
                  </a:cubicBezTo>
                  <a:cubicBezTo>
                    <a:pt x="24" y="20"/>
                    <a:pt x="25" y="20"/>
                    <a:pt x="25" y="20"/>
                  </a:cubicBezTo>
                  <a:cubicBezTo>
                    <a:pt x="25" y="20"/>
                    <a:pt x="22" y="21"/>
                    <a:pt x="18" y="21"/>
                  </a:cubicBezTo>
                  <a:cubicBezTo>
                    <a:pt x="14" y="21"/>
                    <a:pt x="10" y="20"/>
                    <a:pt x="4" y="19"/>
                  </a:cubicBezTo>
                  <a:cubicBezTo>
                    <a:pt x="12" y="24"/>
                    <a:pt x="21" y="26"/>
                    <a:pt x="21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8" y="25"/>
                    <a:pt x="2" y="23"/>
                  </a:cubicBezTo>
                  <a:cubicBezTo>
                    <a:pt x="8" y="28"/>
                    <a:pt x="18" y="29"/>
                    <a:pt x="25" y="29"/>
                  </a:cubicBezTo>
                  <a:cubicBezTo>
                    <a:pt x="28" y="29"/>
                    <a:pt x="30" y="29"/>
                    <a:pt x="31" y="29"/>
                  </a:cubicBezTo>
                  <a:cubicBezTo>
                    <a:pt x="40" y="29"/>
                    <a:pt x="45" y="36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5" y="39"/>
                    <a:pt x="66" y="40"/>
                    <a:pt x="68" y="41"/>
                  </a:cubicBezTo>
                  <a:cubicBezTo>
                    <a:pt x="69" y="41"/>
                    <a:pt x="69" y="41"/>
                    <a:pt x="70" y="42"/>
                  </a:cubicBezTo>
                  <a:cubicBezTo>
                    <a:pt x="71" y="42"/>
                    <a:pt x="73" y="43"/>
                    <a:pt x="74" y="43"/>
                  </a:cubicBezTo>
                  <a:cubicBezTo>
                    <a:pt x="74" y="43"/>
                    <a:pt x="75" y="43"/>
                    <a:pt x="76" y="43"/>
                  </a:cubicBezTo>
                  <a:cubicBezTo>
                    <a:pt x="76" y="43"/>
                    <a:pt x="76" y="43"/>
                    <a:pt x="77" y="43"/>
                  </a:cubicBezTo>
                  <a:cubicBezTo>
                    <a:pt x="78" y="43"/>
                    <a:pt x="78" y="43"/>
                    <a:pt x="79" y="43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2" y="43"/>
                    <a:pt x="83" y="42"/>
                    <a:pt x="84" y="42"/>
                  </a:cubicBezTo>
                  <a:cubicBezTo>
                    <a:pt x="84" y="41"/>
                    <a:pt x="85" y="41"/>
                    <a:pt x="85" y="41"/>
                  </a:cubicBezTo>
                  <a:cubicBezTo>
                    <a:pt x="87" y="40"/>
                    <a:pt x="88" y="38"/>
                    <a:pt x="90" y="36"/>
                  </a:cubicBezTo>
                  <a:cubicBezTo>
                    <a:pt x="102" y="34"/>
                    <a:pt x="108" y="29"/>
                    <a:pt x="116" y="29"/>
                  </a:cubicBezTo>
                  <a:cubicBezTo>
                    <a:pt x="116" y="29"/>
                    <a:pt x="116" y="29"/>
                    <a:pt x="116" y="29"/>
                  </a:cubicBezTo>
                  <a:cubicBezTo>
                    <a:pt x="117" y="29"/>
                    <a:pt x="117" y="29"/>
                    <a:pt x="118" y="29"/>
                  </a:cubicBezTo>
                  <a:cubicBezTo>
                    <a:pt x="118" y="29"/>
                    <a:pt x="118" y="29"/>
                    <a:pt x="118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2" y="29"/>
                  </a:cubicBezTo>
                  <a:cubicBezTo>
                    <a:pt x="122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5" y="29"/>
                  </a:cubicBezTo>
                  <a:cubicBezTo>
                    <a:pt x="125" y="29"/>
                    <a:pt x="125" y="29"/>
                    <a:pt x="126" y="29"/>
                  </a:cubicBezTo>
                  <a:cubicBezTo>
                    <a:pt x="126" y="28"/>
                    <a:pt x="126" y="28"/>
                    <a:pt x="127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7"/>
                    <a:pt x="129" y="27"/>
                    <a:pt x="129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1" y="26"/>
                    <a:pt x="131" y="26"/>
                    <a:pt x="131" y="26"/>
                  </a:cubicBezTo>
                  <a:cubicBezTo>
                    <a:pt x="131" y="26"/>
                    <a:pt x="131" y="26"/>
                    <a:pt x="131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0" y="24"/>
                    <a:pt x="130" y="24"/>
                    <a:pt x="130" y="24"/>
                  </a:cubicBezTo>
                  <a:cubicBezTo>
                    <a:pt x="130" y="24"/>
                    <a:pt x="130" y="24"/>
                    <a:pt x="130" y="24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3"/>
                    <a:pt x="128" y="23"/>
                    <a:pt x="128" y="23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6" y="22"/>
                    <a:pt x="126" y="22"/>
                    <a:pt x="126" y="22"/>
                  </a:cubicBezTo>
                  <a:cubicBezTo>
                    <a:pt x="125" y="22"/>
                    <a:pt x="125" y="22"/>
                    <a:pt x="125" y="22"/>
                  </a:cubicBezTo>
                  <a:cubicBezTo>
                    <a:pt x="125" y="22"/>
                    <a:pt x="125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cubicBezTo>
                    <a:pt x="123" y="21"/>
                    <a:pt x="123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cubicBezTo>
                    <a:pt x="121" y="21"/>
                    <a:pt x="120" y="21"/>
                    <a:pt x="120" y="21"/>
                  </a:cubicBezTo>
                  <a:cubicBezTo>
                    <a:pt x="119" y="21"/>
                    <a:pt x="119" y="21"/>
                    <a:pt x="119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cubicBezTo>
                    <a:pt x="110" y="21"/>
                    <a:pt x="100" y="14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3" y="2"/>
                    <a:pt x="83" y="0"/>
                    <a:pt x="77" y="0"/>
                  </a:cubicBezTo>
                  <a:cubicBezTo>
                    <a:pt x="77" y="0"/>
                    <a:pt x="76" y="0"/>
                    <a:pt x="7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7869617" y="1703626"/>
              <a:ext cx="36996" cy="22674"/>
            </a:xfrm>
            <a:custGeom>
              <a:avLst/>
              <a:gdLst/>
              <a:ahLst/>
              <a:cxnLst/>
              <a:rect l="l" t="t" r="r" b="b"/>
              <a:pathLst>
                <a:path w="72" h="44" extrusionOk="0">
                  <a:moveTo>
                    <a:pt x="45" y="38"/>
                  </a:moveTo>
                  <a:cubicBezTo>
                    <a:pt x="44" y="37"/>
                    <a:pt x="43" y="37"/>
                    <a:pt x="42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2" y="37"/>
                    <a:pt x="44" y="37"/>
                    <a:pt x="45" y="38"/>
                  </a:cubicBezTo>
                  <a:moveTo>
                    <a:pt x="41" y="36"/>
                  </a:moveTo>
                  <a:cubicBezTo>
                    <a:pt x="40" y="36"/>
                    <a:pt x="40" y="36"/>
                    <a:pt x="39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5"/>
                    <a:pt x="38" y="35"/>
                    <a:pt x="37" y="35"/>
                  </a:cubicBezTo>
                  <a:cubicBezTo>
                    <a:pt x="38" y="35"/>
                    <a:pt x="40" y="36"/>
                    <a:pt x="41" y="36"/>
                  </a:cubicBezTo>
                  <a:moveTo>
                    <a:pt x="46" y="19"/>
                  </a:moveTo>
                  <a:cubicBezTo>
                    <a:pt x="45" y="18"/>
                    <a:pt x="44" y="18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4" y="18"/>
                    <a:pt x="44" y="18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46" y="19"/>
                    <a:pt x="46" y="19"/>
                    <a:pt x="46" y="19"/>
                  </a:cubicBezTo>
                  <a:moveTo>
                    <a:pt x="42" y="17"/>
                  </a:moveTo>
                  <a:cubicBezTo>
                    <a:pt x="41" y="16"/>
                    <a:pt x="39" y="15"/>
                    <a:pt x="38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1" y="16"/>
                    <a:pt x="41" y="16"/>
                    <a:pt x="42" y="17"/>
                  </a:cubicBezTo>
                  <a:cubicBezTo>
                    <a:pt x="42" y="17"/>
                    <a:pt x="42" y="17"/>
                    <a:pt x="42" y="17"/>
                  </a:cubicBezTo>
                  <a:moveTo>
                    <a:pt x="38" y="15"/>
                  </a:moveTo>
                  <a:cubicBezTo>
                    <a:pt x="37" y="14"/>
                    <a:pt x="36" y="14"/>
                    <a:pt x="35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4"/>
                    <a:pt x="37" y="14"/>
                    <a:pt x="37" y="15"/>
                  </a:cubicBezTo>
                  <a:cubicBezTo>
                    <a:pt x="38" y="15"/>
                    <a:pt x="38" y="15"/>
                    <a:pt x="38" y="15"/>
                  </a:cubicBezTo>
                  <a:moveTo>
                    <a:pt x="35" y="14"/>
                  </a:moveTo>
                  <a:cubicBezTo>
                    <a:pt x="34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5" y="14"/>
                    <a:pt x="35" y="14"/>
                    <a:pt x="35" y="14"/>
                  </a:cubicBezTo>
                  <a:moveTo>
                    <a:pt x="32" y="13"/>
                  </a:moveTo>
                  <a:cubicBezTo>
                    <a:pt x="32" y="13"/>
                    <a:pt x="31" y="13"/>
                    <a:pt x="31" y="13"/>
                  </a:cubicBezTo>
                  <a:cubicBezTo>
                    <a:pt x="31" y="13"/>
                    <a:pt x="31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moveTo>
                    <a:pt x="4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2" y="0"/>
                    <a:pt x="7" y="0"/>
                    <a:pt x="10" y="4"/>
                  </a:cubicBezTo>
                  <a:cubicBezTo>
                    <a:pt x="13" y="7"/>
                    <a:pt x="15" y="8"/>
                    <a:pt x="15" y="9"/>
                  </a:cubicBezTo>
                  <a:cubicBezTo>
                    <a:pt x="15" y="8"/>
                    <a:pt x="12" y="7"/>
                    <a:pt x="10" y="5"/>
                  </a:cubicBezTo>
                  <a:cubicBezTo>
                    <a:pt x="7" y="2"/>
                    <a:pt x="1" y="1"/>
                    <a:pt x="1" y="1"/>
                  </a:cubicBezTo>
                  <a:cubicBezTo>
                    <a:pt x="1" y="1"/>
                    <a:pt x="7" y="4"/>
                    <a:pt x="9" y="7"/>
                  </a:cubicBezTo>
                  <a:cubicBezTo>
                    <a:pt x="10" y="9"/>
                    <a:pt x="14" y="10"/>
                    <a:pt x="14" y="10"/>
                  </a:cubicBezTo>
                  <a:cubicBezTo>
                    <a:pt x="14" y="10"/>
                    <a:pt x="9" y="9"/>
                    <a:pt x="3" y="3"/>
                  </a:cubicBezTo>
                  <a:cubicBezTo>
                    <a:pt x="5" y="9"/>
                    <a:pt x="10" y="12"/>
                    <a:pt x="10" y="12"/>
                  </a:cubicBezTo>
                  <a:cubicBezTo>
                    <a:pt x="10" y="12"/>
                    <a:pt x="3" y="8"/>
                    <a:pt x="0" y="5"/>
                  </a:cubicBezTo>
                  <a:cubicBezTo>
                    <a:pt x="3" y="12"/>
                    <a:pt x="13" y="16"/>
                    <a:pt x="15" y="17"/>
                  </a:cubicBezTo>
                  <a:cubicBezTo>
                    <a:pt x="20" y="19"/>
                    <a:pt x="21" y="25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2"/>
                    <a:pt x="32" y="32"/>
                  </a:cubicBezTo>
                  <a:cubicBezTo>
                    <a:pt x="31" y="32"/>
                    <a:pt x="31" y="31"/>
                    <a:pt x="30" y="31"/>
                  </a:cubicBezTo>
                  <a:cubicBezTo>
                    <a:pt x="31" y="32"/>
                    <a:pt x="32" y="33"/>
                    <a:pt x="32" y="34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4" y="36"/>
                    <a:pt x="35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7" y="38"/>
                    <a:pt x="38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40" y="39"/>
                    <a:pt x="41" y="39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3" y="39"/>
                    <a:pt x="44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53" y="40"/>
                    <a:pt x="58" y="39"/>
                    <a:pt x="62" y="41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4" y="42"/>
                    <a:pt x="64" y="42"/>
                    <a:pt x="64" y="42"/>
                  </a:cubicBezTo>
                  <a:cubicBezTo>
                    <a:pt x="65" y="43"/>
                    <a:pt x="66" y="43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8" y="44"/>
                    <a:pt x="69" y="44"/>
                    <a:pt x="69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2" y="44"/>
                    <a:pt x="72" y="44"/>
                    <a:pt x="72" y="43"/>
                  </a:cubicBezTo>
                  <a:cubicBezTo>
                    <a:pt x="72" y="43"/>
                    <a:pt x="72" y="42"/>
                    <a:pt x="72" y="42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1" y="41"/>
                    <a:pt x="71" y="41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38"/>
                    <a:pt x="67" y="38"/>
                    <a:pt x="6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2" y="35"/>
                    <a:pt x="58" y="28"/>
                    <a:pt x="51" y="22"/>
                  </a:cubicBezTo>
                  <a:cubicBezTo>
                    <a:pt x="49" y="21"/>
                    <a:pt x="48" y="20"/>
                    <a:pt x="47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9" y="21"/>
                    <a:pt x="50" y="22"/>
                    <a:pt x="51" y="22"/>
                  </a:cubicBezTo>
                  <a:cubicBezTo>
                    <a:pt x="52" y="16"/>
                    <a:pt x="52" y="15"/>
                    <a:pt x="49" y="14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7" y="13"/>
                    <a:pt x="47" y="13"/>
                    <a:pt x="46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4" y="11"/>
                    <a:pt x="43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1" y="11"/>
                    <a:pt x="41" y="11"/>
                  </a:cubicBezTo>
                  <a:cubicBezTo>
                    <a:pt x="40" y="11"/>
                    <a:pt x="40" y="10"/>
                    <a:pt x="40" y="10"/>
                  </a:cubicBezTo>
                  <a:cubicBezTo>
                    <a:pt x="39" y="10"/>
                    <a:pt x="38" y="10"/>
                    <a:pt x="38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5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3" y="10"/>
                    <a:pt x="33" y="10"/>
                    <a:pt x="32" y="10"/>
                  </a:cubicBezTo>
                  <a:cubicBezTo>
                    <a:pt x="32" y="10"/>
                    <a:pt x="31" y="10"/>
                    <a:pt x="31" y="9"/>
                  </a:cubicBezTo>
                  <a:cubicBezTo>
                    <a:pt x="30" y="9"/>
                    <a:pt x="30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26" y="9"/>
                    <a:pt x="25" y="9"/>
                    <a:pt x="25" y="9"/>
                  </a:cubicBezTo>
                  <a:cubicBezTo>
                    <a:pt x="23" y="9"/>
                    <a:pt x="22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19" y="7"/>
                    <a:pt x="18" y="6"/>
                  </a:cubicBezTo>
                  <a:cubicBezTo>
                    <a:pt x="12" y="1"/>
                    <a:pt x="7" y="0"/>
                    <a:pt x="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8071299" y="1822965"/>
              <a:ext cx="41769" cy="14321"/>
            </a:xfrm>
            <a:custGeom>
              <a:avLst/>
              <a:gdLst/>
              <a:ahLst/>
              <a:cxnLst/>
              <a:rect l="l" t="t" r="r" b="b"/>
              <a:pathLst>
                <a:path w="80" h="28" extrusionOk="0">
                  <a:moveTo>
                    <a:pt x="52" y="25"/>
                  </a:moveTo>
                  <a:cubicBezTo>
                    <a:pt x="51" y="25"/>
                    <a:pt x="50" y="25"/>
                    <a:pt x="49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9" y="25"/>
                    <a:pt x="50" y="25"/>
                    <a:pt x="52" y="25"/>
                  </a:cubicBezTo>
                  <a:moveTo>
                    <a:pt x="48" y="25"/>
                  </a:moveTo>
                  <a:cubicBezTo>
                    <a:pt x="47" y="25"/>
                    <a:pt x="47" y="25"/>
                    <a:pt x="46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5" y="25"/>
                    <a:pt x="47" y="25"/>
                    <a:pt x="48" y="25"/>
                  </a:cubicBezTo>
                  <a:moveTo>
                    <a:pt x="48" y="7"/>
                  </a:moveTo>
                  <a:cubicBezTo>
                    <a:pt x="47" y="7"/>
                    <a:pt x="46" y="7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6" y="7"/>
                    <a:pt x="46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8" y="7"/>
                  </a:cubicBezTo>
                  <a:moveTo>
                    <a:pt x="44" y="6"/>
                  </a:moveTo>
                  <a:cubicBezTo>
                    <a:pt x="42" y="6"/>
                    <a:pt x="41" y="6"/>
                    <a:pt x="39" y="5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moveTo>
                    <a:pt x="39" y="5"/>
                  </a:moveTo>
                  <a:cubicBezTo>
                    <a:pt x="38" y="5"/>
                    <a:pt x="37" y="5"/>
                    <a:pt x="36" y="5"/>
                  </a:cubicBezTo>
                  <a:cubicBezTo>
                    <a:pt x="36" y="5"/>
                    <a:pt x="37" y="5"/>
                    <a:pt x="37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5"/>
                    <a:pt x="39" y="5"/>
                    <a:pt x="39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6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4" y="1"/>
                    <a:pt x="7" y="1"/>
                    <a:pt x="9" y="3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5" y="6"/>
                    <a:pt x="12" y="5"/>
                    <a:pt x="9" y="4"/>
                  </a:cubicBezTo>
                  <a:cubicBezTo>
                    <a:pt x="7" y="3"/>
                    <a:pt x="2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1" y="7"/>
                    <a:pt x="15" y="7"/>
                    <a:pt x="15" y="7"/>
                  </a:cubicBezTo>
                  <a:cubicBezTo>
                    <a:pt x="15" y="7"/>
                    <a:pt x="14" y="8"/>
                    <a:pt x="14" y="8"/>
                  </a:cubicBezTo>
                  <a:cubicBezTo>
                    <a:pt x="12" y="8"/>
                    <a:pt x="8" y="7"/>
                    <a:pt x="2" y="4"/>
                  </a:cubicBezTo>
                  <a:cubicBezTo>
                    <a:pt x="6" y="8"/>
                    <a:pt x="11" y="10"/>
                    <a:pt x="11" y="10"/>
                  </a:cubicBezTo>
                  <a:cubicBezTo>
                    <a:pt x="11" y="10"/>
                    <a:pt x="4" y="9"/>
                    <a:pt x="0" y="6"/>
                  </a:cubicBezTo>
                  <a:cubicBezTo>
                    <a:pt x="4" y="12"/>
                    <a:pt x="15" y="13"/>
                    <a:pt x="17" y="14"/>
                  </a:cubicBezTo>
                  <a:cubicBezTo>
                    <a:pt x="23" y="15"/>
                    <a:pt x="25" y="20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4"/>
                    <a:pt x="38" y="25"/>
                    <a:pt x="39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7"/>
                    <a:pt x="41" y="27"/>
                    <a:pt x="42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8"/>
                    <a:pt x="45" y="28"/>
                    <a:pt x="45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7" y="28"/>
                    <a:pt x="48" y="28"/>
                    <a:pt x="49" y="28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51" y="27"/>
                    <a:pt x="52" y="26"/>
                    <a:pt x="53" y="25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9" y="25"/>
                    <a:pt x="64" y="24"/>
                    <a:pt x="67" y="24"/>
                  </a:cubicBezTo>
                  <a:cubicBezTo>
                    <a:pt x="68" y="24"/>
                    <a:pt x="69" y="24"/>
                    <a:pt x="70" y="24"/>
                  </a:cubicBezTo>
                  <a:cubicBezTo>
                    <a:pt x="70" y="24"/>
                    <a:pt x="70" y="24"/>
                    <a:pt x="70" y="24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4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8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6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0"/>
                    <a:pt x="73" y="19"/>
                    <a:pt x="73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8" y="18"/>
                    <a:pt x="62" y="13"/>
                    <a:pt x="53" y="9"/>
                  </a:cubicBezTo>
                  <a:cubicBezTo>
                    <a:pt x="52" y="9"/>
                    <a:pt x="50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1" y="8"/>
                  </a:cubicBezTo>
                  <a:cubicBezTo>
                    <a:pt x="52" y="8"/>
                    <a:pt x="52" y="9"/>
                    <a:pt x="53" y="9"/>
                  </a:cubicBezTo>
                  <a:cubicBezTo>
                    <a:pt x="53" y="3"/>
                    <a:pt x="53" y="2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0"/>
                    <a:pt x="44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0" y="1"/>
                    <a:pt x="40" y="1"/>
                    <a:pt x="39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6" y="1"/>
                    <a:pt x="35" y="1"/>
                    <a:pt x="35" y="1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2"/>
                    <a:pt x="33" y="2"/>
                    <a:pt x="32" y="2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0" y="2"/>
                    <a:pt x="30" y="2"/>
                    <a:pt x="29" y="3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7" y="3"/>
                    <a:pt x="27" y="3"/>
                    <a:pt x="26" y="3"/>
                  </a:cubicBezTo>
                  <a:cubicBezTo>
                    <a:pt x="26" y="3"/>
                    <a:pt x="25" y="3"/>
                    <a:pt x="25" y="3"/>
                  </a:cubicBezTo>
                  <a:cubicBezTo>
                    <a:pt x="23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3"/>
                    <a:pt x="18" y="3"/>
                  </a:cubicBezTo>
                  <a:cubicBezTo>
                    <a:pt x="13" y="0"/>
                    <a:pt x="9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7891098" y="1796710"/>
              <a:ext cx="52509" cy="19094"/>
            </a:xfrm>
            <a:custGeom>
              <a:avLst/>
              <a:gdLst/>
              <a:ahLst/>
              <a:cxnLst/>
              <a:rect l="l" t="t" r="r" b="b"/>
              <a:pathLst>
                <a:path w="101" h="36" extrusionOk="0">
                  <a:moveTo>
                    <a:pt x="63" y="33"/>
                  </a:moveTo>
                  <a:cubicBezTo>
                    <a:pt x="63" y="33"/>
                    <a:pt x="63" y="33"/>
                    <a:pt x="63" y="33"/>
                  </a:cubicBezTo>
                  <a:cubicBezTo>
                    <a:pt x="63" y="33"/>
                    <a:pt x="62" y="32"/>
                    <a:pt x="62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2"/>
                    <a:pt x="63" y="32"/>
                    <a:pt x="63" y="33"/>
                  </a:cubicBezTo>
                  <a:moveTo>
                    <a:pt x="61" y="32"/>
                  </a:moveTo>
                  <a:cubicBezTo>
                    <a:pt x="60" y="32"/>
                    <a:pt x="60" y="32"/>
                    <a:pt x="59" y="32"/>
                  </a:cubicBezTo>
                  <a:cubicBezTo>
                    <a:pt x="59" y="32"/>
                    <a:pt x="58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2"/>
                    <a:pt x="60" y="32"/>
                    <a:pt x="61" y="32"/>
                  </a:cubicBezTo>
                  <a:moveTo>
                    <a:pt x="57" y="32"/>
                  </a:moveTo>
                  <a:cubicBezTo>
                    <a:pt x="56" y="32"/>
                    <a:pt x="56" y="32"/>
                    <a:pt x="55" y="32"/>
                  </a:cubicBezTo>
                  <a:cubicBezTo>
                    <a:pt x="55" y="32"/>
                    <a:pt x="54" y="31"/>
                    <a:pt x="54" y="31"/>
                  </a:cubicBezTo>
                  <a:cubicBezTo>
                    <a:pt x="55" y="32"/>
                    <a:pt x="56" y="32"/>
                    <a:pt x="57" y="32"/>
                  </a:cubicBezTo>
                  <a:moveTo>
                    <a:pt x="53" y="31"/>
                  </a:moveTo>
                  <a:cubicBezTo>
                    <a:pt x="53" y="31"/>
                    <a:pt x="52" y="31"/>
                    <a:pt x="51" y="31"/>
                  </a:cubicBezTo>
                  <a:cubicBezTo>
                    <a:pt x="52" y="31"/>
                    <a:pt x="53" y="31"/>
                    <a:pt x="53" y="31"/>
                  </a:cubicBezTo>
                  <a:moveTo>
                    <a:pt x="62" y="10"/>
                  </a:moveTo>
                  <a:cubicBezTo>
                    <a:pt x="60" y="9"/>
                    <a:pt x="58" y="9"/>
                    <a:pt x="56" y="8"/>
                  </a:cubicBezTo>
                  <a:cubicBezTo>
                    <a:pt x="56" y="8"/>
                    <a:pt x="56" y="8"/>
                    <a:pt x="57" y="9"/>
                  </a:cubicBezTo>
                  <a:cubicBezTo>
                    <a:pt x="58" y="9"/>
                    <a:pt x="58" y="9"/>
                    <a:pt x="59" y="9"/>
                  </a:cubicBezTo>
                  <a:cubicBezTo>
                    <a:pt x="60" y="9"/>
                    <a:pt x="60" y="9"/>
                    <a:pt x="61" y="10"/>
                  </a:cubicBezTo>
                  <a:cubicBezTo>
                    <a:pt x="61" y="10"/>
                    <a:pt x="61" y="10"/>
                    <a:pt x="62" y="10"/>
                  </a:cubicBezTo>
                  <a:moveTo>
                    <a:pt x="56" y="8"/>
                  </a:moveTo>
                  <a:cubicBezTo>
                    <a:pt x="55" y="8"/>
                    <a:pt x="55" y="8"/>
                    <a:pt x="54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2" y="8"/>
                  </a:moveTo>
                  <a:cubicBezTo>
                    <a:pt x="52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8"/>
                    <a:pt x="52" y="8"/>
                    <a:pt x="52" y="8"/>
                  </a:cubicBezTo>
                  <a:moveTo>
                    <a:pt x="49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moveTo>
                    <a:pt x="40" y="7"/>
                  </a:moveTo>
                  <a:cubicBezTo>
                    <a:pt x="41" y="7"/>
                    <a:pt x="41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0" y="7"/>
                  </a:cubicBezTo>
                  <a:moveTo>
                    <a:pt x="4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moveTo>
                    <a:pt x="9" y="0"/>
                  </a:moveTo>
                  <a:cubicBezTo>
                    <a:pt x="4" y="0"/>
                    <a:pt x="1" y="2"/>
                    <a:pt x="1" y="2"/>
                  </a:cubicBezTo>
                  <a:cubicBezTo>
                    <a:pt x="1" y="2"/>
                    <a:pt x="2" y="2"/>
                    <a:pt x="4" y="2"/>
                  </a:cubicBezTo>
                  <a:cubicBezTo>
                    <a:pt x="6" y="2"/>
                    <a:pt x="9" y="2"/>
                    <a:pt x="13" y="4"/>
                  </a:cubicBezTo>
                  <a:cubicBezTo>
                    <a:pt x="17" y="7"/>
                    <a:pt x="20" y="8"/>
                    <a:pt x="21" y="8"/>
                  </a:cubicBezTo>
                  <a:cubicBezTo>
                    <a:pt x="20" y="8"/>
                    <a:pt x="16" y="7"/>
                    <a:pt x="12" y="6"/>
                  </a:cubicBezTo>
                  <a:cubicBezTo>
                    <a:pt x="9" y="4"/>
                    <a:pt x="4" y="4"/>
                    <a:pt x="2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9" y="6"/>
                    <a:pt x="12" y="8"/>
                  </a:cubicBezTo>
                  <a:cubicBezTo>
                    <a:pt x="15" y="10"/>
                    <a:pt x="19" y="10"/>
                    <a:pt x="19" y="10"/>
                  </a:cubicBezTo>
                  <a:cubicBezTo>
                    <a:pt x="19" y="10"/>
                    <a:pt x="19" y="10"/>
                    <a:pt x="18" y="10"/>
                  </a:cubicBezTo>
                  <a:cubicBezTo>
                    <a:pt x="16" y="10"/>
                    <a:pt x="10" y="10"/>
                    <a:pt x="3" y="6"/>
                  </a:cubicBezTo>
                  <a:cubicBezTo>
                    <a:pt x="8" y="11"/>
                    <a:pt x="15" y="14"/>
                    <a:pt x="15" y="14"/>
                  </a:cubicBezTo>
                  <a:cubicBezTo>
                    <a:pt x="15" y="14"/>
                    <a:pt x="5" y="12"/>
                    <a:pt x="1" y="9"/>
                  </a:cubicBezTo>
                  <a:cubicBezTo>
                    <a:pt x="6" y="16"/>
                    <a:pt x="20" y="17"/>
                    <a:pt x="23" y="18"/>
                  </a:cubicBezTo>
                  <a:cubicBezTo>
                    <a:pt x="29" y="19"/>
                    <a:pt x="33" y="26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8" y="31"/>
                    <a:pt x="49" y="32"/>
                    <a:pt x="50" y="33"/>
                  </a:cubicBezTo>
                  <a:cubicBezTo>
                    <a:pt x="50" y="33"/>
                    <a:pt x="51" y="33"/>
                    <a:pt x="51" y="34"/>
                  </a:cubicBezTo>
                  <a:cubicBezTo>
                    <a:pt x="52" y="34"/>
                    <a:pt x="53" y="35"/>
                    <a:pt x="54" y="35"/>
                  </a:cubicBezTo>
                  <a:cubicBezTo>
                    <a:pt x="54" y="36"/>
                    <a:pt x="55" y="36"/>
                    <a:pt x="55" y="36"/>
                  </a:cubicBezTo>
                  <a:cubicBezTo>
                    <a:pt x="56" y="36"/>
                    <a:pt x="57" y="36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2" y="36"/>
                    <a:pt x="63" y="36"/>
                    <a:pt x="63" y="35"/>
                  </a:cubicBezTo>
                  <a:cubicBezTo>
                    <a:pt x="65" y="35"/>
                    <a:pt x="66" y="34"/>
                    <a:pt x="68" y="33"/>
                  </a:cubicBezTo>
                  <a:cubicBezTo>
                    <a:pt x="76" y="32"/>
                    <a:pt x="81" y="31"/>
                    <a:pt x="86" y="31"/>
                  </a:cubicBezTo>
                  <a:cubicBezTo>
                    <a:pt x="87" y="31"/>
                    <a:pt x="88" y="31"/>
                    <a:pt x="89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31"/>
                    <a:pt x="90" y="31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2"/>
                    <a:pt x="92" y="32"/>
                  </a:cubicBezTo>
                  <a:cubicBezTo>
                    <a:pt x="93" y="32"/>
                    <a:pt x="93" y="32"/>
                    <a:pt x="94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6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7"/>
                    <a:pt x="97" y="27"/>
                    <a:pt x="97" y="27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6"/>
                    <a:pt x="94" y="26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86" y="24"/>
                    <a:pt x="79" y="17"/>
                    <a:pt x="68" y="12"/>
                  </a:cubicBezTo>
                  <a:cubicBezTo>
                    <a:pt x="66" y="11"/>
                    <a:pt x="64" y="11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4" y="11"/>
                    <a:pt x="64" y="11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67" y="5"/>
                    <a:pt x="67" y="3"/>
                    <a:pt x="63" y="2"/>
                  </a:cubicBezTo>
                  <a:cubicBezTo>
                    <a:pt x="63" y="2"/>
                    <a:pt x="62" y="2"/>
                    <a:pt x="62" y="2"/>
                  </a:cubicBezTo>
                  <a:cubicBezTo>
                    <a:pt x="61" y="2"/>
                    <a:pt x="60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6" y="1"/>
                    <a:pt x="55" y="1"/>
                  </a:cubicBezTo>
                  <a:cubicBezTo>
                    <a:pt x="55" y="1"/>
                    <a:pt x="55" y="1"/>
                    <a:pt x="54" y="1"/>
                  </a:cubicBezTo>
                  <a:cubicBezTo>
                    <a:pt x="53" y="1"/>
                    <a:pt x="53" y="1"/>
                    <a:pt x="52" y="1"/>
                  </a:cubicBezTo>
                  <a:cubicBezTo>
                    <a:pt x="51" y="1"/>
                    <a:pt x="51" y="2"/>
                    <a:pt x="50" y="2"/>
                  </a:cubicBezTo>
                  <a:cubicBezTo>
                    <a:pt x="50" y="2"/>
                    <a:pt x="49" y="2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6" y="2"/>
                    <a:pt x="45" y="2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2" y="3"/>
                    <a:pt x="41" y="3"/>
                  </a:cubicBezTo>
                  <a:cubicBezTo>
                    <a:pt x="41" y="3"/>
                    <a:pt x="40" y="3"/>
                    <a:pt x="40" y="3"/>
                  </a:cubicBezTo>
                  <a:cubicBezTo>
                    <a:pt x="39" y="4"/>
                    <a:pt x="38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5" y="4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0" y="5"/>
                    <a:pt x="28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5" y="5"/>
                    <a:pt x="23" y="4"/>
                  </a:cubicBezTo>
                  <a:cubicBezTo>
                    <a:pt x="17" y="1"/>
                    <a:pt x="13" y="0"/>
                    <a:pt x="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8021177" y="1852800"/>
              <a:ext cx="82344" cy="29834"/>
            </a:xfrm>
            <a:custGeom>
              <a:avLst/>
              <a:gdLst/>
              <a:ahLst/>
              <a:cxnLst/>
              <a:rect l="l" t="t" r="r" b="b"/>
              <a:pathLst>
                <a:path w="160" h="57" extrusionOk="0"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51"/>
                    <a:pt x="99" y="51"/>
                    <a:pt x="100" y="51"/>
                  </a:cubicBezTo>
                  <a:moveTo>
                    <a:pt x="96" y="51"/>
                  </a:moveTo>
                  <a:cubicBezTo>
                    <a:pt x="95" y="51"/>
                    <a:pt x="94" y="51"/>
                    <a:pt x="93" y="50"/>
                  </a:cubicBezTo>
                  <a:cubicBezTo>
                    <a:pt x="93" y="50"/>
                    <a:pt x="92" y="50"/>
                    <a:pt x="92" y="50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3" y="50"/>
                    <a:pt x="94" y="51"/>
                    <a:pt x="96" y="51"/>
                  </a:cubicBezTo>
                  <a:moveTo>
                    <a:pt x="90" y="50"/>
                  </a:moveTo>
                  <a:cubicBezTo>
                    <a:pt x="89" y="50"/>
                    <a:pt x="88" y="50"/>
                    <a:pt x="87" y="50"/>
                  </a:cubicBezTo>
                  <a:cubicBezTo>
                    <a:pt x="87" y="49"/>
                    <a:pt x="86" y="49"/>
                    <a:pt x="86" y="49"/>
                  </a:cubicBezTo>
                  <a:cubicBezTo>
                    <a:pt x="87" y="50"/>
                    <a:pt x="88" y="50"/>
                    <a:pt x="90" y="50"/>
                  </a:cubicBezTo>
                  <a:moveTo>
                    <a:pt x="84" y="49"/>
                  </a:moveTo>
                  <a:cubicBezTo>
                    <a:pt x="83" y="49"/>
                    <a:pt x="82" y="49"/>
                    <a:pt x="81" y="48"/>
                  </a:cubicBezTo>
                  <a:cubicBezTo>
                    <a:pt x="82" y="49"/>
                    <a:pt x="83" y="49"/>
                    <a:pt x="84" y="49"/>
                  </a:cubicBezTo>
                  <a:moveTo>
                    <a:pt x="98" y="15"/>
                  </a:moveTo>
                  <a:cubicBezTo>
                    <a:pt x="95" y="14"/>
                    <a:pt x="91" y="13"/>
                    <a:pt x="88" y="13"/>
                  </a:cubicBezTo>
                  <a:cubicBezTo>
                    <a:pt x="89" y="13"/>
                    <a:pt x="89" y="13"/>
                    <a:pt x="90" y="13"/>
                  </a:cubicBezTo>
                  <a:cubicBezTo>
                    <a:pt x="91" y="13"/>
                    <a:pt x="92" y="14"/>
                    <a:pt x="94" y="14"/>
                  </a:cubicBezTo>
                  <a:cubicBezTo>
                    <a:pt x="94" y="14"/>
                    <a:pt x="95" y="14"/>
                    <a:pt x="96" y="15"/>
                  </a:cubicBezTo>
                  <a:cubicBezTo>
                    <a:pt x="96" y="15"/>
                    <a:pt x="97" y="15"/>
                    <a:pt x="98" y="15"/>
                  </a:cubicBezTo>
                  <a:moveTo>
                    <a:pt x="88" y="13"/>
                  </a:moveTo>
                  <a:cubicBezTo>
                    <a:pt x="87" y="12"/>
                    <a:pt x="86" y="12"/>
                    <a:pt x="84" y="12"/>
                  </a:cubicBezTo>
                  <a:cubicBezTo>
                    <a:pt x="85" y="12"/>
                    <a:pt x="86" y="12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moveTo>
                    <a:pt x="84" y="12"/>
                  </a:move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moveTo>
                    <a:pt x="83" y="12"/>
                  </a:moveTo>
                  <a:cubicBezTo>
                    <a:pt x="82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3" y="12"/>
                  </a:cubicBezTo>
                  <a:moveTo>
                    <a:pt x="64" y="11"/>
                  </a:moveTo>
                  <a:cubicBezTo>
                    <a:pt x="65" y="11"/>
                    <a:pt x="65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5" y="11"/>
                    <a:pt x="64" y="11"/>
                  </a:cubicBezTo>
                  <a:moveTo>
                    <a:pt x="72" y="11"/>
                  </a:moveTo>
                  <a:cubicBezTo>
                    <a:pt x="71" y="11"/>
                    <a:pt x="71" y="11"/>
                    <a:pt x="71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moveTo>
                    <a:pt x="14" y="0"/>
                  </a:moveTo>
                  <a:cubicBezTo>
                    <a:pt x="6" y="0"/>
                    <a:pt x="1" y="3"/>
                    <a:pt x="1" y="3"/>
                  </a:cubicBezTo>
                  <a:cubicBezTo>
                    <a:pt x="1" y="3"/>
                    <a:pt x="3" y="2"/>
                    <a:pt x="6" y="2"/>
                  </a:cubicBezTo>
                  <a:cubicBezTo>
                    <a:pt x="10" y="2"/>
                    <a:pt x="15" y="3"/>
                    <a:pt x="20" y="6"/>
                  </a:cubicBezTo>
                  <a:cubicBezTo>
                    <a:pt x="27" y="11"/>
                    <a:pt x="31" y="12"/>
                    <a:pt x="33" y="12"/>
                  </a:cubicBezTo>
                  <a:cubicBezTo>
                    <a:pt x="31" y="12"/>
                    <a:pt x="25" y="11"/>
                    <a:pt x="19" y="8"/>
                  </a:cubicBezTo>
                  <a:cubicBezTo>
                    <a:pt x="14" y="6"/>
                    <a:pt x="6" y="6"/>
                    <a:pt x="2" y="6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0" y="6"/>
                    <a:pt x="14" y="9"/>
                    <a:pt x="19" y="12"/>
                  </a:cubicBezTo>
                  <a:cubicBezTo>
                    <a:pt x="23" y="15"/>
                    <a:pt x="31" y="15"/>
                    <a:pt x="31" y="15"/>
                  </a:cubicBezTo>
                  <a:cubicBezTo>
                    <a:pt x="31" y="15"/>
                    <a:pt x="30" y="16"/>
                    <a:pt x="28" y="16"/>
                  </a:cubicBezTo>
                  <a:cubicBezTo>
                    <a:pt x="25" y="16"/>
                    <a:pt x="16" y="15"/>
                    <a:pt x="5" y="9"/>
                  </a:cubicBezTo>
                  <a:cubicBezTo>
                    <a:pt x="13" y="17"/>
                    <a:pt x="24" y="21"/>
                    <a:pt x="24" y="21"/>
                  </a:cubicBezTo>
                  <a:cubicBezTo>
                    <a:pt x="24" y="21"/>
                    <a:pt x="8" y="19"/>
                    <a:pt x="1" y="13"/>
                  </a:cubicBezTo>
                  <a:cubicBezTo>
                    <a:pt x="10" y="25"/>
                    <a:pt x="31" y="27"/>
                    <a:pt x="36" y="28"/>
                  </a:cubicBezTo>
                  <a:cubicBezTo>
                    <a:pt x="47" y="30"/>
                    <a:pt x="52" y="40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5" y="48"/>
                    <a:pt x="77" y="50"/>
                    <a:pt x="79" y="51"/>
                  </a:cubicBezTo>
                  <a:cubicBezTo>
                    <a:pt x="79" y="52"/>
                    <a:pt x="80" y="52"/>
                    <a:pt x="81" y="53"/>
                  </a:cubicBezTo>
                  <a:cubicBezTo>
                    <a:pt x="82" y="54"/>
                    <a:pt x="84" y="55"/>
                    <a:pt x="86" y="56"/>
                  </a:cubicBezTo>
                  <a:cubicBezTo>
                    <a:pt x="86" y="56"/>
                    <a:pt x="87" y="56"/>
                    <a:pt x="88" y="56"/>
                  </a:cubicBezTo>
                  <a:cubicBezTo>
                    <a:pt x="89" y="57"/>
                    <a:pt x="90" y="57"/>
                    <a:pt x="92" y="57"/>
                  </a:cubicBezTo>
                  <a:cubicBezTo>
                    <a:pt x="92" y="57"/>
                    <a:pt x="92" y="57"/>
                    <a:pt x="92" y="57"/>
                  </a:cubicBezTo>
                  <a:cubicBezTo>
                    <a:pt x="93" y="57"/>
                    <a:pt x="93" y="57"/>
                    <a:pt x="94" y="57"/>
                  </a:cubicBezTo>
                  <a:cubicBezTo>
                    <a:pt x="95" y="57"/>
                    <a:pt x="97" y="57"/>
                    <a:pt x="98" y="56"/>
                  </a:cubicBezTo>
                  <a:cubicBezTo>
                    <a:pt x="99" y="56"/>
                    <a:pt x="99" y="56"/>
                    <a:pt x="100" y="56"/>
                  </a:cubicBezTo>
                  <a:cubicBezTo>
                    <a:pt x="102" y="55"/>
                    <a:pt x="105" y="53"/>
                    <a:pt x="107" y="51"/>
                  </a:cubicBezTo>
                  <a:cubicBezTo>
                    <a:pt x="120" y="51"/>
                    <a:pt x="128" y="48"/>
                    <a:pt x="135" y="48"/>
                  </a:cubicBezTo>
                  <a:cubicBezTo>
                    <a:pt x="137" y="48"/>
                    <a:pt x="139" y="48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2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4" y="49"/>
                    <a:pt x="144" y="49"/>
                  </a:cubicBezTo>
                  <a:cubicBezTo>
                    <a:pt x="145" y="49"/>
                    <a:pt x="145" y="49"/>
                    <a:pt x="146" y="50"/>
                  </a:cubicBezTo>
                  <a:cubicBezTo>
                    <a:pt x="147" y="50"/>
                    <a:pt x="147" y="50"/>
                    <a:pt x="148" y="50"/>
                  </a:cubicBezTo>
                  <a:cubicBezTo>
                    <a:pt x="149" y="50"/>
                    <a:pt x="149" y="50"/>
                    <a:pt x="150" y="50"/>
                  </a:cubicBezTo>
                  <a:cubicBezTo>
                    <a:pt x="150" y="50"/>
                    <a:pt x="151" y="50"/>
                    <a:pt x="152" y="50"/>
                  </a:cubicBezTo>
                  <a:cubicBezTo>
                    <a:pt x="152" y="50"/>
                    <a:pt x="152" y="50"/>
                    <a:pt x="153" y="50"/>
                  </a:cubicBezTo>
                  <a:cubicBezTo>
                    <a:pt x="153" y="50"/>
                    <a:pt x="153" y="50"/>
                    <a:pt x="153" y="50"/>
                  </a:cubicBezTo>
                  <a:cubicBezTo>
                    <a:pt x="153" y="50"/>
                    <a:pt x="154" y="50"/>
                    <a:pt x="154" y="50"/>
                  </a:cubicBezTo>
                  <a:cubicBezTo>
                    <a:pt x="155" y="50"/>
                    <a:pt x="155" y="50"/>
                    <a:pt x="156" y="50"/>
                  </a:cubicBezTo>
                  <a:cubicBezTo>
                    <a:pt x="156" y="50"/>
                    <a:pt x="156" y="50"/>
                    <a:pt x="157" y="50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7"/>
                    <a:pt x="160" y="47"/>
                  </a:cubicBezTo>
                  <a:cubicBezTo>
                    <a:pt x="160" y="46"/>
                    <a:pt x="160" y="46"/>
                    <a:pt x="160" y="46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8" y="44"/>
                    <a:pt x="158" y="44"/>
                    <a:pt x="158" y="44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6" y="43"/>
                    <a:pt x="156" y="43"/>
                    <a:pt x="156" y="43"/>
                  </a:cubicBezTo>
                  <a:cubicBezTo>
                    <a:pt x="156" y="43"/>
                    <a:pt x="156" y="42"/>
                    <a:pt x="155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3" y="41"/>
                    <a:pt x="153" y="41"/>
                  </a:cubicBezTo>
                  <a:cubicBezTo>
                    <a:pt x="153" y="41"/>
                    <a:pt x="152" y="41"/>
                    <a:pt x="152" y="41"/>
                  </a:cubicBezTo>
                  <a:cubicBezTo>
                    <a:pt x="151" y="41"/>
                    <a:pt x="151" y="40"/>
                    <a:pt x="150" y="40"/>
                  </a:cubicBezTo>
                  <a:cubicBezTo>
                    <a:pt x="150" y="40"/>
                    <a:pt x="150" y="40"/>
                    <a:pt x="149" y="40"/>
                  </a:cubicBezTo>
                  <a:cubicBezTo>
                    <a:pt x="149" y="40"/>
                    <a:pt x="148" y="40"/>
                    <a:pt x="148" y="39"/>
                  </a:cubicBezTo>
                  <a:cubicBezTo>
                    <a:pt x="147" y="39"/>
                    <a:pt x="147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4" y="39"/>
                    <a:pt x="144" y="39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36" y="37"/>
                    <a:pt x="125" y="26"/>
                    <a:pt x="108" y="19"/>
                  </a:cubicBezTo>
                  <a:cubicBezTo>
                    <a:pt x="105" y="18"/>
                    <a:pt x="102" y="17"/>
                    <a:pt x="99" y="16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0" y="16"/>
                    <a:pt x="101" y="16"/>
                    <a:pt x="102" y="17"/>
                  </a:cubicBezTo>
                  <a:cubicBezTo>
                    <a:pt x="104" y="17"/>
                    <a:pt x="106" y="18"/>
                    <a:pt x="108" y="19"/>
                  </a:cubicBezTo>
                  <a:cubicBezTo>
                    <a:pt x="107" y="7"/>
                    <a:pt x="107" y="4"/>
                    <a:pt x="100" y="3"/>
                  </a:cubicBezTo>
                  <a:cubicBezTo>
                    <a:pt x="99" y="3"/>
                    <a:pt x="98" y="3"/>
                    <a:pt x="97" y="2"/>
                  </a:cubicBezTo>
                  <a:cubicBezTo>
                    <a:pt x="96" y="2"/>
                    <a:pt x="95" y="2"/>
                    <a:pt x="94" y="2"/>
                  </a:cubicBezTo>
                  <a:cubicBezTo>
                    <a:pt x="93" y="2"/>
                    <a:pt x="93" y="2"/>
                    <a:pt x="92" y="2"/>
                  </a:cubicBezTo>
                  <a:cubicBezTo>
                    <a:pt x="92" y="2"/>
                    <a:pt x="92" y="2"/>
                    <a:pt x="91" y="2"/>
                  </a:cubicBezTo>
                  <a:cubicBezTo>
                    <a:pt x="90" y="2"/>
                    <a:pt x="89" y="1"/>
                    <a:pt x="88" y="1"/>
                  </a:cubicBezTo>
                  <a:cubicBezTo>
                    <a:pt x="87" y="1"/>
                    <a:pt x="86" y="2"/>
                    <a:pt x="86" y="2"/>
                  </a:cubicBezTo>
                  <a:cubicBezTo>
                    <a:pt x="84" y="2"/>
                    <a:pt x="83" y="2"/>
                    <a:pt x="82" y="2"/>
                  </a:cubicBezTo>
                  <a:cubicBezTo>
                    <a:pt x="81" y="2"/>
                    <a:pt x="81" y="2"/>
                    <a:pt x="80" y="2"/>
                  </a:cubicBezTo>
                  <a:cubicBezTo>
                    <a:pt x="79" y="2"/>
                    <a:pt x="78" y="2"/>
                    <a:pt x="76" y="3"/>
                  </a:cubicBezTo>
                  <a:cubicBezTo>
                    <a:pt x="76" y="3"/>
                    <a:pt x="75" y="3"/>
                    <a:pt x="74" y="3"/>
                  </a:cubicBezTo>
                  <a:cubicBezTo>
                    <a:pt x="73" y="3"/>
                    <a:pt x="72" y="3"/>
                    <a:pt x="71" y="4"/>
                  </a:cubicBezTo>
                  <a:cubicBezTo>
                    <a:pt x="70" y="4"/>
                    <a:pt x="69" y="4"/>
                    <a:pt x="69" y="4"/>
                  </a:cubicBezTo>
                  <a:cubicBezTo>
                    <a:pt x="67" y="4"/>
                    <a:pt x="66" y="4"/>
                    <a:pt x="65" y="5"/>
                  </a:cubicBezTo>
                  <a:cubicBezTo>
                    <a:pt x="64" y="5"/>
                    <a:pt x="64" y="5"/>
                    <a:pt x="63" y="5"/>
                  </a:cubicBezTo>
                  <a:cubicBezTo>
                    <a:pt x="62" y="5"/>
                    <a:pt x="60" y="6"/>
                    <a:pt x="59" y="6"/>
                  </a:cubicBezTo>
                  <a:cubicBezTo>
                    <a:pt x="58" y="6"/>
                    <a:pt x="57" y="6"/>
                    <a:pt x="57" y="6"/>
                  </a:cubicBezTo>
                  <a:cubicBezTo>
                    <a:pt x="56" y="6"/>
                    <a:pt x="54" y="7"/>
                    <a:pt x="53" y="7"/>
                  </a:cubicBezTo>
                  <a:cubicBezTo>
                    <a:pt x="52" y="7"/>
                    <a:pt x="52" y="7"/>
                    <a:pt x="51" y="7"/>
                  </a:cubicBezTo>
                  <a:cubicBezTo>
                    <a:pt x="48" y="8"/>
                    <a:pt x="45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39" y="7"/>
                    <a:pt x="37" y="6"/>
                  </a:cubicBezTo>
                  <a:cubicBezTo>
                    <a:pt x="27" y="1"/>
                    <a:pt x="20" y="0"/>
                    <a:pt x="1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8046239" y="1832512"/>
              <a:ext cx="41769" cy="15514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52" y="26"/>
                  </a:moveTo>
                  <a:cubicBezTo>
                    <a:pt x="51" y="26"/>
                    <a:pt x="50" y="26"/>
                    <a:pt x="49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6"/>
                    <a:pt x="51" y="26"/>
                    <a:pt x="52" y="26"/>
                  </a:cubicBezTo>
                  <a:moveTo>
                    <a:pt x="48" y="26"/>
                  </a:moveTo>
                  <a:cubicBezTo>
                    <a:pt x="47" y="26"/>
                    <a:pt x="47" y="26"/>
                    <a:pt x="46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5" y="25"/>
                    <a:pt x="47" y="25"/>
                    <a:pt x="48" y="26"/>
                  </a:cubicBezTo>
                  <a:moveTo>
                    <a:pt x="42" y="25"/>
                  </a:moveTo>
                  <a:cubicBezTo>
                    <a:pt x="42" y="25"/>
                    <a:pt x="41" y="25"/>
                    <a:pt x="41" y="25"/>
                  </a:cubicBezTo>
                  <a:cubicBezTo>
                    <a:pt x="41" y="25"/>
                    <a:pt x="42" y="25"/>
                    <a:pt x="42" y="25"/>
                  </a:cubicBezTo>
                  <a:moveTo>
                    <a:pt x="48" y="8"/>
                  </a:moveTo>
                  <a:cubicBezTo>
                    <a:pt x="47" y="7"/>
                    <a:pt x="46" y="7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5" y="7"/>
                    <a:pt x="46" y="7"/>
                    <a:pt x="46" y="7"/>
                  </a:cubicBezTo>
                  <a:cubicBezTo>
                    <a:pt x="47" y="7"/>
                    <a:pt x="47" y="7"/>
                    <a:pt x="48" y="7"/>
                  </a:cubicBezTo>
                  <a:cubicBezTo>
                    <a:pt x="48" y="8"/>
                    <a:pt x="48" y="8"/>
                    <a:pt x="48" y="8"/>
                  </a:cubicBezTo>
                  <a:moveTo>
                    <a:pt x="42" y="6"/>
                  </a:moveTo>
                  <a:cubicBezTo>
                    <a:pt x="41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6"/>
                    <a:pt x="41" y="6"/>
                    <a:pt x="42" y="6"/>
                  </a:cubicBezTo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2" y="6"/>
                    <a:pt x="32" y="6"/>
                  </a:cubicBezTo>
                  <a:moveTo>
                    <a:pt x="39" y="6"/>
                  </a:moveTo>
                  <a:cubicBezTo>
                    <a:pt x="38" y="6"/>
                    <a:pt x="37" y="6"/>
                    <a:pt x="36" y="6"/>
                  </a:cubicBezTo>
                  <a:cubicBezTo>
                    <a:pt x="36" y="6"/>
                    <a:pt x="37" y="6"/>
                    <a:pt x="37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9" y="6"/>
                    <a:pt x="39" y="6"/>
                    <a:pt x="39" y="6"/>
                  </a:cubicBezTo>
                  <a:moveTo>
                    <a:pt x="33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4" y="6"/>
                    <a:pt x="35" y="6"/>
                    <a:pt x="35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6"/>
                    <a:pt x="34" y="6"/>
                    <a:pt x="33" y="6"/>
                  </a:cubicBezTo>
                  <a:moveTo>
                    <a:pt x="6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" y="1"/>
                    <a:pt x="2" y="1"/>
                  </a:cubicBezTo>
                  <a:cubicBezTo>
                    <a:pt x="4" y="1"/>
                    <a:pt x="7" y="2"/>
                    <a:pt x="9" y="3"/>
                  </a:cubicBezTo>
                  <a:cubicBezTo>
                    <a:pt x="13" y="6"/>
                    <a:pt x="15" y="6"/>
                    <a:pt x="16" y="6"/>
                  </a:cubicBezTo>
                  <a:cubicBezTo>
                    <a:pt x="15" y="6"/>
                    <a:pt x="12" y="6"/>
                    <a:pt x="9" y="4"/>
                  </a:cubicBezTo>
                  <a:cubicBezTo>
                    <a:pt x="7" y="3"/>
                    <a:pt x="3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1" y="8"/>
                    <a:pt x="15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2" y="8"/>
                    <a:pt x="8" y="8"/>
                    <a:pt x="2" y="5"/>
                  </a:cubicBezTo>
                  <a:cubicBezTo>
                    <a:pt x="6" y="9"/>
                    <a:pt x="11" y="11"/>
                    <a:pt x="11" y="11"/>
                  </a:cubicBezTo>
                  <a:cubicBezTo>
                    <a:pt x="11" y="11"/>
                    <a:pt x="4" y="9"/>
                    <a:pt x="0" y="7"/>
                  </a:cubicBezTo>
                  <a:cubicBezTo>
                    <a:pt x="4" y="13"/>
                    <a:pt x="15" y="14"/>
                    <a:pt x="17" y="14"/>
                  </a:cubicBezTo>
                  <a:cubicBezTo>
                    <a:pt x="23" y="15"/>
                    <a:pt x="25" y="20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6" y="23"/>
                  </a:cubicBezTo>
                  <a:cubicBezTo>
                    <a:pt x="37" y="24"/>
                    <a:pt x="38" y="25"/>
                    <a:pt x="39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7"/>
                    <a:pt x="42" y="28"/>
                    <a:pt x="42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9"/>
                    <a:pt x="45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7" y="29"/>
                    <a:pt x="48" y="29"/>
                    <a:pt x="49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8"/>
                    <a:pt x="52" y="27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60" y="26"/>
                    <a:pt x="64" y="24"/>
                    <a:pt x="67" y="24"/>
                  </a:cubicBezTo>
                  <a:cubicBezTo>
                    <a:pt x="68" y="24"/>
                    <a:pt x="69" y="24"/>
                    <a:pt x="70" y="25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79" y="23"/>
                    <a:pt x="79" y="23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8" y="22"/>
                    <a:pt x="78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6" y="21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0"/>
                    <a:pt x="73" y="20"/>
                    <a:pt x="73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8" y="19"/>
                    <a:pt x="62" y="13"/>
                    <a:pt x="53" y="10"/>
                  </a:cubicBezTo>
                  <a:cubicBezTo>
                    <a:pt x="52" y="9"/>
                    <a:pt x="51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1" y="8"/>
                  </a:cubicBezTo>
                  <a:cubicBezTo>
                    <a:pt x="52" y="9"/>
                    <a:pt x="53" y="9"/>
                    <a:pt x="53" y="10"/>
                  </a:cubicBezTo>
                  <a:cubicBezTo>
                    <a:pt x="53" y="4"/>
                    <a:pt x="53" y="2"/>
                    <a:pt x="49" y="2"/>
                  </a:cubicBezTo>
                  <a:cubicBezTo>
                    <a:pt x="49" y="2"/>
                    <a:pt x="49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4" y="1"/>
                    <a:pt x="43" y="1"/>
                  </a:cubicBezTo>
                  <a:cubicBezTo>
                    <a:pt x="43" y="1"/>
                    <a:pt x="43" y="1"/>
                    <a:pt x="42" y="1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7" y="2"/>
                    <a:pt x="37" y="2"/>
                  </a:cubicBezTo>
                  <a:cubicBezTo>
                    <a:pt x="36" y="2"/>
                    <a:pt x="36" y="2"/>
                    <a:pt x="35" y="2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2"/>
                    <a:pt x="33" y="2"/>
                    <a:pt x="32" y="2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30" y="3"/>
                    <a:pt x="30" y="3"/>
                    <a:pt x="29" y="3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7" y="3"/>
                    <a:pt x="27" y="3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3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4"/>
                    <a:pt x="18" y="3"/>
                  </a:cubicBezTo>
                  <a:cubicBezTo>
                    <a:pt x="13" y="1"/>
                    <a:pt x="9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8123809" y="1853993"/>
              <a:ext cx="89505" cy="29834"/>
            </a:xfrm>
            <a:custGeom>
              <a:avLst/>
              <a:gdLst/>
              <a:ahLst/>
              <a:cxnLst/>
              <a:rect l="l" t="t" r="r" b="b"/>
              <a:pathLst>
                <a:path w="172" h="57" extrusionOk="0">
                  <a:moveTo>
                    <a:pt x="95" y="50"/>
                  </a:moveTo>
                  <a:cubicBezTo>
                    <a:pt x="94" y="50"/>
                    <a:pt x="92" y="50"/>
                    <a:pt x="91" y="50"/>
                  </a:cubicBezTo>
                  <a:cubicBezTo>
                    <a:pt x="92" y="50"/>
                    <a:pt x="93" y="50"/>
                    <a:pt x="95" y="50"/>
                  </a:cubicBezTo>
                  <a:cubicBezTo>
                    <a:pt x="95" y="50"/>
                    <a:pt x="95" y="50"/>
                    <a:pt x="95" y="50"/>
                  </a:cubicBezTo>
                  <a:moveTo>
                    <a:pt x="90" y="50"/>
                  </a:moveTo>
                  <a:cubicBezTo>
                    <a:pt x="90" y="50"/>
                    <a:pt x="90" y="50"/>
                    <a:pt x="89" y="50"/>
                  </a:cubicBezTo>
                  <a:cubicBezTo>
                    <a:pt x="90" y="50"/>
                    <a:pt x="90" y="50"/>
                    <a:pt x="90" y="50"/>
                  </a:cubicBezTo>
                  <a:moveTo>
                    <a:pt x="96" y="50"/>
                  </a:moveTo>
                  <a:cubicBezTo>
                    <a:pt x="98" y="50"/>
                    <a:pt x="99" y="50"/>
                    <a:pt x="100" y="50"/>
                  </a:cubicBezTo>
                  <a:cubicBezTo>
                    <a:pt x="99" y="50"/>
                    <a:pt x="99" y="50"/>
                    <a:pt x="98" y="50"/>
                  </a:cubicBezTo>
                  <a:cubicBezTo>
                    <a:pt x="97" y="50"/>
                    <a:pt x="97" y="50"/>
                    <a:pt x="96" y="50"/>
                  </a:cubicBezTo>
                  <a:cubicBezTo>
                    <a:pt x="96" y="50"/>
                    <a:pt x="96" y="50"/>
                    <a:pt x="96" y="50"/>
                  </a:cubicBezTo>
                  <a:moveTo>
                    <a:pt x="102" y="50"/>
                  </a:moveTo>
                  <a:cubicBezTo>
                    <a:pt x="104" y="50"/>
                    <a:pt x="105" y="50"/>
                    <a:pt x="107" y="49"/>
                  </a:cubicBezTo>
                  <a:cubicBezTo>
                    <a:pt x="106" y="50"/>
                    <a:pt x="105" y="50"/>
                    <a:pt x="104" y="50"/>
                  </a:cubicBezTo>
                  <a:cubicBezTo>
                    <a:pt x="104" y="50"/>
                    <a:pt x="103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moveTo>
                    <a:pt x="108" y="49"/>
                  </a:moveTo>
                  <a:cubicBezTo>
                    <a:pt x="110" y="49"/>
                    <a:pt x="111" y="49"/>
                    <a:pt x="112" y="49"/>
                  </a:cubicBezTo>
                  <a:cubicBezTo>
                    <a:pt x="112" y="49"/>
                    <a:pt x="111" y="49"/>
                    <a:pt x="111" y="49"/>
                  </a:cubicBezTo>
                  <a:cubicBezTo>
                    <a:pt x="110" y="49"/>
                    <a:pt x="109" y="49"/>
                    <a:pt x="109" y="49"/>
                  </a:cubicBezTo>
                  <a:cubicBezTo>
                    <a:pt x="108" y="49"/>
                    <a:pt x="108" y="49"/>
                    <a:pt x="108" y="49"/>
                  </a:cubicBezTo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moveTo>
                    <a:pt x="66" y="15"/>
                  </a:moveTo>
                  <a:cubicBezTo>
                    <a:pt x="67" y="15"/>
                    <a:pt x="67" y="15"/>
                    <a:pt x="68" y="15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8" y="15"/>
                    <a:pt x="67" y="15"/>
                    <a:pt x="66" y="15"/>
                  </a:cubicBezTo>
                  <a:moveTo>
                    <a:pt x="73" y="13"/>
                  </a:moveTo>
                  <a:cubicBezTo>
                    <a:pt x="73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3" y="13"/>
                  </a:cubicBezTo>
                  <a:moveTo>
                    <a:pt x="107" y="13"/>
                  </a:moveTo>
                  <a:cubicBezTo>
                    <a:pt x="106" y="13"/>
                    <a:pt x="104" y="13"/>
                    <a:pt x="103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3"/>
                    <a:pt x="105" y="13"/>
                    <a:pt x="106" y="13"/>
                  </a:cubicBezTo>
                  <a:cubicBezTo>
                    <a:pt x="107" y="13"/>
                    <a:pt x="107" y="13"/>
                    <a:pt x="107" y="13"/>
                  </a:cubicBezTo>
                  <a:moveTo>
                    <a:pt x="80" y="13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0" y="13"/>
                    <a:pt x="80" y="13"/>
                    <a:pt x="80" y="13"/>
                  </a:cubicBezTo>
                  <a:moveTo>
                    <a:pt x="101" y="13"/>
                  </a:moveTo>
                  <a:cubicBezTo>
                    <a:pt x="100" y="12"/>
                    <a:pt x="98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8" y="12"/>
                    <a:pt x="99" y="12"/>
                    <a:pt x="100" y="12"/>
                  </a:cubicBezTo>
                  <a:cubicBezTo>
                    <a:pt x="100" y="12"/>
                    <a:pt x="101" y="12"/>
                    <a:pt x="101" y="13"/>
                  </a:cubicBezTo>
                  <a:moveTo>
                    <a:pt x="83" y="12"/>
                  </a:moveTo>
                  <a:cubicBezTo>
                    <a:pt x="84" y="12"/>
                    <a:pt x="84" y="12"/>
                    <a:pt x="84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4" y="12"/>
                    <a:pt x="83" y="12"/>
                  </a:cubicBezTo>
                  <a:moveTo>
                    <a:pt x="86" y="12"/>
                  </a:move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moveTo>
                    <a:pt x="96" y="12"/>
                  </a:moveTo>
                  <a:cubicBezTo>
                    <a:pt x="95" y="12"/>
                    <a:pt x="94" y="12"/>
                    <a:pt x="93" y="12"/>
                  </a:cubicBezTo>
                  <a:cubicBezTo>
                    <a:pt x="94" y="12"/>
                    <a:pt x="95" y="12"/>
                    <a:pt x="96" y="12"/>
                  </a:cubicBezTo>
                  <a:moveTo>
                    <a:pt x="93" y="12"/>
                  </a:moveTo>
                  <a:cubicBezTo>
                    <a:pt x="92" y="12"/>
                    <a:pt x="92" y="12"/>
                    <a:pt x="91" y="12"/>
                  </a:cubicBezTo>
                  <a:cubicBezTo>
                    <a:pt x="92" y="12"/>
                    <a:pt x="92" y="12"/>
                    <a:pt x="93" y="12"/>
                  </a:cubicBezTo>
                  <a:moveTo>
                    <a:pt x="87" y="12"/>
                  </a:moveTo>
                  <a:cubicBezTo>
                    <a:pt x="88" y="12"/>
                    <a:pt x="89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0" y="12"/>
                    <a:pt x="88" y="12"/>
                    <a:pt x="87" y="12"/>
                  </a:cubicBezTo>
                  <a:moveTo>
                    <a:pt x="100" y="0"/>
                  </a:moveTo>
                  <a:cubicBezTo>
                    <a:pt x="100" y="0"/>
                    <a:pt x="99" y="0"/>
                    <a:pt x="99" y="0"/>
                  </a:cubicBezTo>
                  <a:cubicBezTo>
                    <a:pt x="98" y="0"/>
                    <a:pt x="96" y="0"/>
                    <a:pt x="95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3" y="0"/>
                    <a:pt x="93" y="0"/>
                    <a:pt x="92" y="0"/>
                  </a:cubicBezTo>
                  <a:cubicBezTo>
                    <a:pt x="91" y="0"/>
                    <a:pt x="90" y="0"/>
                    <a:pt x="89" y="0"/>
                  </a:cubicBezTo>
                  <a:cubicBezTo>
                    <a:pt x="88" y="1"/>
                    <a:pt x="87" y="1"/>
                    <a:pt x="86" y="1"/>
                  </a:cubicBezTo>
                  <a:cubicBezTo>
                    <a:pt x="85" y="1"/>
                    <a:pt x="84" y="2"/>
                    <a:pt x="83" y="2"/>
                  </a:cubicBezTo>
                  <a:cubicBezTo>
                    <a:pt x="82" y="2"/>
                    <a:pt x="81" y="2"/>
                    <a:pt x="81" y="3"/>
                  </a:cubicBezTo>
                  <a:cubicBezTo>
                    <a:pt x="80" y="3"/>
                    <a:pt x="78" y="3"/>
                    <a:pt x="77" y="4"/>
                  </a:cubicBezTo>
                  <a:cubicBezTo>
                    <a:pt x="76" y="4"/>
                    <a:pt x="76" y="4"/>
                    <a:pt x="75" y="5"/>
                  </a:cubicBezTo>
                  <a:cubicBezTo>
                    <a:pt x="74" y="5"/>
                    <a:pt x="73" y="5"/>
                    <a:pt x="72" y="6"/>
                  </a:cubicBezTo>
                  <a:cubicBezTo>
                    <a:pt x="71" y="6"/>
                    <a:pt x="70" y="6"/>
                    <a:pt x="69" y="7"/>
                  </a:cubicBezTo>
                  <a:cubicBezTo>
                    <a:pt x="68" y="7"/>
                    <a:pt x="67" y="8"/>
                    <a:pt x="66" y="8"/>
                  </a:cubicBezTo>
                  <a:cubicBezTo>
                    <a:pt x="65" y="8"/>
                    <a:pt x="64" y="9"/>
                    <a:pt x="64" y="9"/>
                  </a:cubicBezTo>
                  <a:cubicBezTo>
                    <a:pt x="62" y="10"/>
                    <a:pt x="61" y="10"/>
                    <a:pt x="60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7" y="12"/>
                    <a:pt x="55" y="12"/>
                    <a:pt x="54" y="13"/>
                  </a:cubicBezTo>
                  <a:cubicBezTo>
                    <a:pt x="53" y="13"/>
                    <a:pt x="53" y="13"/>
                    <a:pt x="52" y="14"/>
                  </a:cubicBezTo>
                  <a:cubicBezTo>
                    <a:pt x="49" y="15"/>
                    <a:pt x="46" y="16"/>
                    <a:pt x="43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2" y="16"/>
                    <a:pt x="39" y="16"/>
                    <a:pt x="37" y="15"/>
                  </a:cubicBezTo>
                  <a:cubicBezTo>
                    <a:pt x="31" y="13"/>
                    <a:pt x="26" y="13"/>
                    <a:pt x="21" y="13"/>
                  </a:cubicBezTo>
                  <a:cubicBezTo>
                    <a:pt x="7" y="13"/>
                    <a:pt x="0" y="19"/>
                    <a:pt x="0" y="19"/>
                  </a:cubicBezTo>
                  <a:cubicBezTo>
                    <a:pt x="0" y="19"/>
                    <a:pt x="5" y="17"/>
                    <a:pt x="10" y="17"/>
                  </a:cubicBezTo>
                  <a:cubicBezTo>
                    <a:pt x="13" y="17"/>
                    <a:pt x="17" y="17"/>
                    <a:pt x="20" y="19"/>
                  </a:cubicBezTo>
                  <a:cubicBezTo>
                    <a:pt x="28" y="22"/>
                    <a:pt x="32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3" y="23"/>
                    <a:pt x="31" y="23"/>
                  </a:cubicBezTo>
                  <a:cubicBezTo>
                    <a:pt x="28" y="23"/>
                    <a:pt x="24" y="22"/>
                    <a:pt x="20" y="21"/>
                  </a:cubicBezTo>
                  <a:cubicBezTo>
                    <a:pt x="18" y="21"/>
                    <a:pt x="15" y="20"/>
                    <a:pt x="13" y="20"/>
                  </a:cubicBezTo>
                  <a:cubicBezTo>
                    <a:pt x="6" y="20"/>
                    <a:pt x="0" y="22"/>
                    <a:pt x="0" y="22"/>
                  </a:cubicBezTo>
                  <a:cubicBezTo>
                    <a:pt x="0" y="22"/>
                    <a:pt x="14" y="22"/>
                    <a:pt x="20" y="25"/>
                  </a:cubicBezTo>
                  <a:cubicBezTo>
                    <a:pt x="23" y="26"/>
                    <a:pt x="27" y="26"/>
                    <a:pt x="29" y="26"/>
                  </a:cubicBezTo>
                  <a:cubicBezTo>
                    <a:pt x="31" y="26"/>
                    <a:pt x="33" y="26"/>
                    <a:pt x="33" y="26"/>
                  </a:cubicBezTo>
                  <a:cubicBezTo>
                    <a:pt x="33" y="26"/>
                    <a:pt x="29" y="27"/>
                    <a:pt x="23" y="27"/>
                  </a:cubicBezTo>
                  <a:cubicBezTo>
                    <a:pt x="19" y="27"/>
                    <a:pt x="13" y="27"/>
                    <a:pt x="6" y="24"/>
                  </a:cubicBezTo>
                  <a:cubicBezTo>
                    <a:pt x="15" y="32"/>
                    <a:pt x="27" y="34"/>
                    <a:pt x="27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10" y="33"/>
                    <a:pt x="2" y="30"/>
                  </a:cubicBezTo>
                  <a:cubicBezTo>
                    <a:pt x="10" y="37"/>
                    <a:pt x="24" y="38"/>
                    <a:pt x="33" y="38"/>
                  </a:cubicBezTo>
                  <a:cubicBezTo>
                    <a:pt x="36" y="38"/>
                    <a:pt x="39" y="38"/>
                    <a:pt x="40" y="38"/>
                  </a:cubicBezTo>
                  <a:cubicBezTo>
                    <a:pt x="52" y="38"/>
                    <a:pt x="59" y="47"/>
                    <a:pt x="83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5" y="51"/>
                    <a:pt x="87" y="53"/>
                    <a:pt x="89" y="54"/>
                  </a:cubicBezTo>
                  <a:cubicBezTo>
                    <a:pt x="90" y="54"/>
                    <a:pt x="91" y="54"/>
                    <a:pt x="92" y="55"/>
                  </a:cubicBezTo>
                  <a:cubicBezTo>
                    <a:pt x="93" y="56"/>
                    <a:pt x="95" y="56"/>
                    <a:pt x="97" y="57"/>
                  </a:cubicBezTo>
                  <a:cubicBezTo>
                    <a:pt x="98" y="57"/>
                    <a:pt x="99" y="57"/>
                    <a:pt x="99" y="57"/>
                  </a:cubicBezTo>
                  <a:cubicBezTo>
                    <a:pt x="100" y="57"/>
                    <a:pt x="100" y="57"/>
                    <a:pt x="101" y="57"/>
                  </a:cubicBezTo>
                  <a:cubicBezTo>
                    <a:pt x="102" y="57"/>
                    <a:pt x="103" y="57"/>
                    <a:pt x="104" y="57"/>
                  </a:cubicBezTo>
                  <a:cubicBezTo>
                    <a:pt x="105" y="57"/>
                    <a:pt x="105" y="56"/>
                    <a:pt x="106" y="56"/>
                  </a:cubicBezTo>
                  <a:cubicBezTo>
                    <a:pt x="107" y="56"/>
                    <a:pt x="109" y="55"/>
                    <a:pt x="110" y="55"/>
                  </a:cubicBezTo>
                  <a:cubicBezTo>
                    <a:pt x="111" y="54"/>
                    <a:pt x="111" y="54"/>
                    <a:pt x="112" y="54"/>
                  </a:cubicBezTo>
                  <a:cubicBezTo>
                    <a:pt x="114" y="52"/>
                    <a:pt x="116" y="50"/>
                    <a:pt x="118" y="48"/>
                  </a:cubicBezTo>
                  <a:cubicBezTo>
                    <a:pt x="134" y="44"/>
                    <a:pt x="142" y="39"/>
                    <a:pt x="152" y="39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9"/>
                    <a:pt x="154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6" y="38"/>
                    <a:pt x="156" y="38"/>
                  </a:cubicBezTo>
                  <a:cubicBezTo>
                    <a:pt x="157" y="38"/>
                    <a:pt x="157" y="38"/>
                    <a:pt x="158" y="38"/>
                  </a:cubicBezTo>
                  <a:cubicBezTo>
                    <a:pt x="159" y="38"/>
                    <a:pt x="160" y="38"/>
                    <a:pt x="160" y="38"/>
                  </a:cubicBezTo>
                  <a:cubicBezTo>
                    <a:pt x="161" y="38"/>
                    <a:pt x="161" y="38"/>
                    <a:pt x="162" y="38"/>
                  </a:cubicBezTo>
                  <a:cubicBezTo>
                    <a:pt x="163" y="38"/>
                    <a:pt x="163" y="38"/>
                    <a:pt x="164" y="38"/>
                  </a:cubicBezTo>
                  <a:cubicBezTo>
                    <a:pt x="164" y="38"/>
                    <a:pt x="165" y="38"/>
                    <a:pt x="165" y="37"/>
                  </a:cubicBezTo>
                  <a:cubicBezTo>
                    <a:pt x="166" y="37"/>
                    <a:pt x="166" y="37"/>
                    <a:pt x="167" y="37"/>
                  </a:cubicBezTo>
                  <a:cubicBezTo>
                    <a:pt x="167" y="37"/>
                    <a:pt x="168" y="37"/>
                    <a:pt x="168" y="37"/>
                  </a:cubicBezTo>
                  <a:cubicBezTo>
                    <a:pt x="168" y="37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3"/>
                    <a:pt x="172" y="33"/>
                  </a:cubicBezTo>
                  <a:cubicBezTo>
                    <a:pt x="172" y="32"/>
                    <a:pt x="172" y="32"/>
                    <a:pt x="171" y="32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9" y="30"/>
                    <a:pt x="169" y="30"/>
                    <a:pt x="168" y="30"/>
                  </a:cubicBezTo>
                  <a:cubicBezTo>
                    <a:pt x="167" y="29"/>
                    <a:pt x="167" y="29"/>
                    <a:pt x="167" y="29"/>
                  </a:cubicBezTo>
                  <a:cubicBezTo>
                    <a:pt x="167" y="29"/>
                    <a:pt x="167" y="29"/>
                    <a:pt x="166" y="29"/>
                  </a:cubicBezTo>
                  <a:cubicBezTo>
                    <a:pt x="166" y="29"/>
                    <a:pt x="165" y="29"/>
                    <a:pt x="165" y="29"/>
                  </a:cubicBezTo>
                  <a:cubicBezTo>
                    <a:pt x="165" y="29"/>
                    <a:pt x="164" y="29"/>
                    <a:pt x="164" y="28"/>
                  </a:cubicBezTo>
                  <a:cubicBezTo>
                    <a:pt x="163" y="28"/>
                    <a:pt x="163" y="28"/>
                    <a:pt x="162" y="28"/>
                  </a:cubicBezTo>
                  <a:cubicBezTo>
                    <a:pt x="162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59" y="28"/>
                  </a:cubicBezTo>
                  <a:cubicBezTo>
                    <a:pt x="159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6" y="2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28"/>
                    <a:pt x="154" y="28"/>
                    <a:pt x="154" y="27"/>
                  </a:cubicBezTo>
                  <a:cubicBezTo>
                    <a:pt x="153" y="27"/>
                    <a:pt x="153" y="27"/>
                    <a:pt x="152" y="27"/>
                  </a:cubicBezTo>
                  <a:cubicBezTo>
                    <a:pt x="145" y="27"/>
                    <a:pt x="132" y="19"/>
                    <a:pt x="113" y="14"/>
                  </a:cubicBezTo>
                  <a:cubicBezTo>
                    <a:pt x="109" y="2"/>
                    <a:pt x="109" y="0"/>
                    <a:pt x="101" y="0"/>
                  </a:cubicBezTo>
                  <a:cubicBezTo>
                    <a:pt x="101" y="0"/>
                    <a:pt x="100" y="0"/>
                    <a:pt x="10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8056979" y="1800291"/>
              <a:ext cx="41769" cy="15514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51" y="26"/>
                  </a:moveTo>
                  <a:cubicBezTo>
                    <a:pt x="51" y="26"/>
                    <a:pt x="50" y="26"/>
                    <a:pt x="50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6"/>
                    <a:pt x="50" y="26"/>
                    <a:pt x="51" y="26"/>
                  </a:cubicBezTo>
                  <a:moveTo>
                    <a:pt x="48" y="26"/>
                  </a:moveTo>
                  <a:cubicBezTo>
                    <a:pt x="48" y="26"/>
                    <a:pt x="47" y="26"/>
                    <a:pt x="47" y="26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6" y="25"/>
                    <a:pt x="47" y="26"/>
                    <a:pt x="48" y="26"/>
                  </a:cubicBezTo>
                  <a:moveTo>
                    <a:pt x="49" y="8"/>
                  </a:moveTo>
                  <a:cubicBezTo>
                    <a:pt x="47" y="7"/>
                    <a:pt x="46" y="7"/>
                    <a:pt x="45" y="7"/>
                  </a:cubicBezTo>
                  <a:cubicBezTo>
                    <a:pt x="46" y="7"/>
                    <a:pt x="46" y="7"/>
                    <a:pt x="47" y="7"/>
                  </a:cubicBezTo>
                  <a:cubicBezTo>
                    <a:pt x="47" y="7"/>
                    <a:pt x="48" y="7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moveTo>
                    <a:pt x="44" y="7"/>
                  </a:moveTo>
                  <a:cubicBezTo>
                    <a:pt x="43" y="6"/>
                    <a:pt x="41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6"/>
                    <a:pt x="42" y="6"/>
                    <a:pt x="42" y="6"/>
                  </a:cubicBezTo>
                  <a:cubicBezTo>
                    <a:pt x="43" y="6"/>
                    <a:pt x="43" y="6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moveTo>
                    <a:pt x="32" y="6"/>
                  </a:moveTo>
                  <a:cubicBezTo>
                    <a:pt x="32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2" y="6"/>
                    <a:pt x="32" y="6"/>
                  </a:cubicBezTo>
                  <a:moveTo>
                    <a:pt x="39" y="6"/>
                  </a:moveTo>
                  <a:cubicBezTo>
                    <a:pt x="38" y="6"/>
                    <a:pt x="38" y="6"/>
                    <a:pt x="37" y="6"/>
                  </a:cubicBezTo>
                  <a:cubicBezTo>
                    <a:pt x="37" y="6"/>
                    <a:pt x="37" y="6"/>
                    <a:pt x="38" y="6"/>
                  </a:cubicBezTo>
                  <a:cubicBezTo>
                    <a:pt x="38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moveTo>
                    <a:pt x="34" y="6"/>
                  </a:moveTo>
                  <a:cubicBezTo>
                    <a:pt x="34" y="6"/>
                    <a:pt x="35" y="6"/>
                    <a:pt x="35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5" y="6"/>
                  </a:cubicBezTo>
                  <a:cubicBezTo>
                    <a:pt x="35" y="6"/>
                    <a:pt x="35" y="6"/>
                    <a:pt x="34" y="6"/>
                  </a:cubicBezTo>
                  <a:moveTo>
                    <a:pt x="7" y="0"/>
                  </a:moveTo>
                  <a:cubicBezTo>
                    <a:pt x="3" y="0"/>
                    <a:pt x="1" y="2"/>
                    <a:pt x="0" y="2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5" y="1"/>
                    <a:pt x="7" y="2"/>
                    <a:pt x="10" y="3"/>
                  </a:cubicBezTo>
                  <a:cubicBezTo>
                    <a:pt x="14" y="6"/>
                    <a:pt x="16" y="6"/>
                    <a:pt x="16" y="6"/>
                  </a:cubicBezTo>
                  <a:cubicBezTo>
                    <a:pt x="16" y="6"/>
                    <a:pt x="13" y="6"/>
                    <a:pt x="10" y="4"/>
                  </a:cubicBezTo>
                  <a:cubicBezTo>
                    <a:pt x="7" y="3"/>
                    <a:pt x="3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2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2" y="8"/>
                    <a:pt x="8" y="8"/>
                    <a:pt x="3" y="5"/>
                  </a:cubicBezTo>
                  <a:cubicBezTo>
                    <a:pt x="7" y="9"/>
                    <a:pt x="12" y="11"/>
                    <a:pt x="12" y="11"/>
                  </a:cubicBezTo>
                  <a:cubicBezTo>
                    <a:pt x="12" y="11"/>
                    <a:pt x="4" y="10"/>
                    <a:pt x="1" y="7"/>
                  </a:cubicBezTo>
                  <a:cubicBezTo>
                    <a:pt x="5" y="13"/>
                    <a:pt x="16" y="14"/>
                    <a:pt x="18" y="14"/>
                  </a:cubicBezTo>
                  <a:cubicBezTo>
                    <a:pt x="23" y="15"/>
                    <a:pt x="26" y="20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8" y="24"/>
                    <a:pt x="38" y="24"/>
                    <a:pt x="39" y="24"/>
                  </a:cubicBezTo>
                  <a:cubicBezTo>
                    <a:pt x="38" y="24"/>
                    <a:pt x="38" y="24"/>
                    <a:pt x="37" y="24"/>
                  </a:cubicBezTo>
                  <a:cubicBezTo>
                    <a:pt x="38" y="25"/>
                    <a:pt x="39" y="25"/>
                    <a:pt x="39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7"/>
                    <a:pt x="42" y="28"/>
                    <a:pt x="43" y="28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5" y="29"/>
                    <a:pt x="45" y="29"/>
                    <a:pt x="46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8" y="29"/>
                    <a:pt x="49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8"/>
                    <a:pt x="52" y="27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60" y="26"/>
                    <a:pt x="64" y="24"/>
                    <a:pt x="68" y="24"/>
                  </a:cubicBezTo>
                  <a:cubicBezTo>
                    <a:pt x="69" y="24"/>
                    <a:pt x="70" y="24"/>
                    <a:pt x="70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2"/>
                    <a:pt x="79" y="22"/>
                    <a:pt x="78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77" y="21"/>
                    <a:pt x="77" y="21"/>
                    <a:pt x="76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4" y="20"/>
                    <a:pt x="73" y="20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68" y="19"/>
                    <a:pt x="63" y="14"/>
                    <a:pt x="54" y="10"/>
                  </a:cubicBezTo>
                  <a:cubicBezTo>
                    <a:pt x="53" y="9"/>
                    <a:pt x="51" y="9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8"/>
                    <a:pt x="51" y="8"/>
                    <a:pt x="51" y="9"/>
                  </a:cubicBezTo>
                  <a:cubicBezTo>
                    <a:pt x="52" y="9"/>
                    <a:pt x="53" y="9"/>
                    <a:pt x="54" y="10"/>
                  </a:cubicBezTo>
                  <a:cubicBezTo>
                    <a:pt x="53" y="4"/>
                    <a:pt x="53" y="2"/>
                    <a:pt x="50" y="2"/>
                  </a:cubicBezTo>
                  <a:cubicBezTo>
                    <a:pt x="50" y="2"/>
                    <a:pt x="49" y="2"/>
                    <a:pt x="49" y="1"/>
                  </a:cubicBezTo>
                  <a:cubicBezTo>
                    <a:pt x="48" y="1"/>
                    <a:pt x="48" y="1"/>
                    <a:pt x="47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4" y="1"/>
                  </a:cubicBezTo>
                  <a:cubicBezTo>
                    <a:pt x="44" y="1"/>
                    <a:pt x="43" y="1"/>
                    <a:pt x="43" y="1"/>
                  </a:cubicBezTo>
                  <a:cubicBezTo>
                    <a:pt x="42" y="1"/>
                    <a:pt x="42" y="1"/>
                    <a:pt x="41" y="1"/>
                  </a:cubicBezTo>
                  <a:cubicBezTo>
                    <a:pt x="41" y="1"/>
                    <a:pt x="40" y="1"/>
                    <a:pt x="40" y="1"/>
                  </a:cubicBezTo>
                  <a:cubicBezTo>
                    <a:pt x="39" y="1"/>
                    <a:pt x="39" y="1"/>
                    <a:pt x="38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6" y="2"/>
                    <a:pt x="35" y="2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2"/>
                    <a:pt x="33" y="2"/>
                    <a:pt x="33" y="3"/>
                  </a:cubicBezTo>
                  <a:cubicBezTo>
                    <a:pt x="32" y="3"/>
                    <a:pt x="32" y="3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9" y="3"/>
                    <a:pt x="29" y="3"/>
                    <a:pt x="28" y="3"/>
                  </a:cubicBezTo>
                  <a:cubicBezTo>
                    <a:pt x="28" y="3"/>
                    <a:pt x="27" y="4"/>
                    <a:pt x="27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4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4"/>
                    <a:pt x="18" y="3"/>
                  </a:cubicBezTo>
                  <a:cubicBezTo>
                    <a:pt x="14" y="1"/>
                    <a:pt x="10" y="0"/>
                    <a:pt x="7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7994922" y="1827738"/>
              <a:ext cx="52509" cy="19094"/>
            </a:xfrm>
            <a:custGeom>
              <a:avLst/>
              <a:gdLst/>
              <a:ahLst/>
              <a:cxnLst/>
              <a:rect l="l" t="t" r="r" b="b"/>
              <a:pathLst>
                <a:path w="101" h="36" extrusionOk="0">
                  <a:moveTo>
                    <a:pt x="63" y="32"/>
                  </a:moveTo>
                  <a:cubicBezTo>
                    <a:pt x="63" y="32"/>
                    <a:pt x="63" y="32"/>
                    <a:pt x="63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2"/>
                    <a:pt x="63" y="32"/>
                    <a:pt x="63" y="32"/>
                  </a:cubicBezTo>
                  <a:moveTo>
                    <a:pt x="61" y="32"/>
                  </a:moveTo>
                  <a:cubicBezTo>
                    <a:pt x="60" y="32"/>
                    <a:pt x="59" y="32"/>
                    <a:pt x="59" y="32"/>
                  </a:cubicBezTo>
                  <a:cubicBezTo>
                    <a:pt x="59" y="32"/>
                    <a:pt x="58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2"/>
                    <a:pt x="60" y="32"/>
                    <a:pt x="61" y="32"/>
                  </a:cubicBezTo>
                  <a:moveTo>
                    <a:pt x="57" y="32"/>
                  </a:moveTo>
                  <a:cubicBezTo>
                    <a:pt x="56" y="32"/>
                    <a:pt x="56" y="32"/>
                    <a:pt x="55" y="31"/>
                  </a:cubicBezTo>
                  <a:cubicBezTo>
                    <a:pt x="55" y="31"/>
                    <a:pt x="54" y="31"/>
                    <a:pt x="54" y="31"/>
                  </a:cubicBezTo>
                  <a:cubicBezTo>
                    <a:pt x="55" y="31"/>
                    <a:pt x="56" y="32"/>
                    <a:pt x="57" y="32"/>
                  </a:cubicBezTo>
                  <a:moveTo>
                    <a:pt x="62" y="10"/>
                  </a:moveTo>
                  <a:cubicBezTo>
                    <a:pt x="60" y="9"/>
                    <a:pt x="59" y="9"/>
                    <a:pt x="57" y="9"/>
                  </a:cubicBezTo>
                  <a:cubicBezTo>
                    <a:pt x="58" y="9"/>
                    <a:pt x="58" y="9"/>
                    <a:pt x="59" y="9"/>
                  </a:cubicBezTo>
                  <a:cubicBezTo>
                    <a:pt x="60" y="9"/>
                    <a:pt x="60" y="9"/>
                    <a:pt x="61" y="9"/>
                  </a:cubicBezTo>
                  <a:cubicBezTo>
                    <a:pt x="61" y="10"/>
                    <a:pt x="61" y="10"/>
                    <a:pt x="62" y="10"/>
                  </a:cubicBezTo>
                  <a:moveTo>
                    <a:pt x="56" y="8"/>
                  </a:move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6" y="8"/>
                  </a:moveTo>
                  <a:cubicBezTo>
                    <a:pt x="55" y="8"/>
                    <a:pt x="54" y="8"/>
                    <a:pt x="53" y="8"/>
                  </a:cubicBezTo>
                  <a:cubicBezTo>
                    <a:pt x="54" y="8"/>
                    <a:pt x="54" y="8"/>
                    <a:pt x="55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2" y="8"/>
                  </a:moveTo>
                  <a:cubicBezTo>
                    <a:pt x="52" y="8"/>
                    <a:pt x="51" y="8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8"/>
                    <a:pt x="52" y="8"/>
                    <a:pt x="52" y="8"/>
                  </a:cubicBezTo>
                  <a:moveTo>
                    <a:pt x="49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moveTo>
                    <a:pt x="40" y="7"/>
                  </a:moveTo>
                  <a:cubicBezTo>
                    <a:pt x="40" y="7"/>
                    <a:pt x="40" y="7"/>
                    <a:pt x="40" y="7"/>
                  </a:cubicBezTo>
                  <a:cubicBezTo>
                    <a:pt x="41" y="7"/>
                    <a:pt x="41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0" y="7"/>
                  </a:cubicBezTo>
                  <a:moveTo>
                    <a:pt x="4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moveTo>
                    <a:pt x="9" y="0"/>
                  </a:moveTo>
                  <a:cubicBezTo>
                    <a:pt x="4" y="0"/>
                    <a:pt x="1" y="2"/>
                    <a:pt x="1" y="2"/>
                  </a:cubicBezTo>
                  <a:cubicBezTo>
                    <a:pt x="1" y="2"/>
                    <a:pt x="2" y="2"/>
                    <a:pt x="4" y="2"/>
                  </a:cubicBezTo>
                  <a:cubicBezTo>
                    <a:pt x="6" y="2"/>
                    <a:pt x="9" y="2"/>
                    <a:pt x="13" y="4"/>
                  </a:cubicBezTo>
                  <a:cubicBezTo>
                    <a:pt x="17" y="7"/>
                    <a:pt x="20" y="8"/>
                    <a:pt x="21" y="8"/>
                  </a:cubicBezTo>
                  <a:cubicBezTo>
                    <a:pt x="20" y="8"/>
                    <a:pt x="16" y="7"/>
                    <a:pt x="12" y="5"/>
                  </a:cubicBezTo>
                  <a:cubicBezTo>
                    <a:pt x="9" y="4"/>
                    <a:pt x="4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9" y="6"/>
                    <a:pt x="12" y="8"/>
                  </a:cubicBezTo>
                  <a:cubicBezTo>
                    <a:pt x="15" y="10"/>
                    <a:pt x="19" y="10"/>
                    <a:pt x="19" y="10"/>
                  </a:cubicBezTo>
                  <a:cubicBezTo>
                    <a:pt x="19" y="10"/>
                    <a:pt x="19" y="10"/>
                    <a:pt x="18" y="10"/>
                  </a:cubicBezTo>
                  <a:cubicBezTo>
                    <a:pt x="15" y="10"/>
                    <a:pt x="10" y="9"/>
                    <a:pt x="3" y="6"/>
                  </a:cubicBezTo>
                  <a:cubicBezTo>
                    <a:pt x="8" y="11"/>
                    <a:pt x="15" y="14"/>
                    <a:pt x="15" y="14"/>
                  </a:cubicBezTo>
                  <a:cubicBezTo>
                    <a:pt x="15" y="14"/>
                    <a:pt x="5" y="12"/>
                    <a:pt x="1" y="9"/>
                  </a:cubicBezTo>
                  <a:cubicBezTo>
                    <a:pt x="6" y="16"/>
                    <a:pt x="20" y="17"/>
                    <a:pt x="23" y="18"/>
                  </a:cubicBezTo>
                  <a:cubicBezTo>
                    <a:pt x="29" y="19"/>
                    <a:pt x="33" y="25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8" y="31"/>
                    <a:pt x="49" y="32"/>
                    <a:pt x="50" y="33"/>
                  </a:cubicBezTo>
                  <a:cubicBezTo>
                    <a:pt x="50" y="33"/>
                    <a:pt x="51" y="33"/>
                    <a:pt x="51" y="34"/>
                  </a:cubicBezTo>
                  <a:cubicBezTo>
                    <a:pt x="52" y="34"/>
                    <a:pt x="53" y="35"/>
                    <a:pt x="54" y="35"/>
                  </a:cubicBezTo>
                  <a:cubicBezTo>
                    <a:pt x="54" y="35"/>
                    <a:pt x="55" y="36"/>
                    <a:pt x="55" y="36"/>
                  </a:cubicBezTo>
                  <a:cubicBezTo>
                    <a:pt x="56" y="36"/>
                    <a:pt x="57" y="36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2" y="36"/>
                    <a:pt x="63" y="35"/>
                    <a:pt x="63" y="35"/>
                  </a:cubicBezTo>
                  <a:cubicBezTo>
                    <a:pt x="65" y="35"/>
                    <a:pt x="66" y="34"/>
                    <a:pt x="68" y="33"/>
                  </a:cubicBezTo>
                  <a:cubicBezTo>
                    <a:pt x="76" y="32"/>
                    <a:pt x="81" y="31"/>
                    <a:pt x="86" y="31"/>
                  </a:cubicBezTo>
                  <a:cubicBezTo>
                    <a:pt x="87" y="31"/>
                    <a:pt x="88" y="31"/>
                    <a:pt x="89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31"/>
                    <a:pt x="90" y="31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1"/>
                  </a:cubicBezTo>
                  <a:cubicBezTo>
                    <a:pt x="93" y="32"/>
                    <a:pt x="93" y="32"/>
                    <a:pt x="94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6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7"/>
                    <a:pt x="97" y="27"/>
                    <a:pt x="97" y="27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5"/>
                    <a:pt x="94" y="25"/>
                    <a:pt x="94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86" y="24"/>
                    <a:pt x="79" y="17"/>
                    <a:pt x="68" y="12"/>
                  </a:cubicBezTo>
                  <a:cubicBezTo>
                    <a:pt x="66" y="11"/>
                    <a:pt x="64" y="11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4" y="10"/>
                    <a:pt x="64" y="11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67" y="5"/>
                    <a:pt x="67" y="3"/>
                    <a:pt x="63" y="2"/>
                  </a:cubicBezTo>
                  <a:cubicBezTo>
                    <a:pt x="62" y="2"/>
                    <a:pt x="62" y="2"/>
                    <a:pt x="61" y="2"/>
                  </a:cubicBezTo>
                  <a:cubicBezTo>
                    <a:pt x="61" y="2"/>
                    <a:pt x="60" y="2"/>
                    <a:pt x="59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6" y="1"/>
                    <a:pt x="55" y="1"/>
                  </a:cubicBezTo>
                  <a:cubicBezTo>
                    <a:pt x="55" y="1"/>
                    <a:pt x="55" y="1"/>
                    <a:pt x="54" y="1"/>
                  </a:cubicBezTo>
                  <a:cubicBezTo>
                    <a:pt x="53" y="1"/>
                    <a:pt x="53" y="1"/>
                    <a:pt x="52" y="1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2"/>
                    <a:pt x="49" y="2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6" y="2"/>
                    <a:pt x="45" y="2"/>
                    <a:pt x="45" y="2"/>
                  </a:cubicBezTo>
                  <a:cubicBezTo>
                    <a:pt x="44" y="2"/>
                    <a:pt x="44" y="3"/>
                    <a:pt x="43" y="3"/>
                  </a:cubicBezTo>
                  <a:cubicBezTo>
                    <a:pt x="43" y="3"/>
                    <a:pt x="42" y="3"/>
                    <a:pt x="41" y="3"/>
                  </a:cubicBezTo>
                  <a:cubicBezTo>
                    <a:pt x="41" y="3"/>
                    <a:pt x="40" y="3"/>
                    <a:pt x="40" y="3"/>
                  </a:cubicBezTo>
                  <a:cubicBezTo>
                    <a:pt x="39" y="4"/>
                    <a:pt x="38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5" y="4"/>
                    <a:pt x="34" y="4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0" y="5"/>
                    <a:pt x="28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5" y="4"/>
                    <a:pt x="23" y="4"/>
                  </a:cubicBezTo>
                  <a:cubicBezTo>
                    <a:pt x="17" y="1"/>
                    <a:pt x="12" y="0"/>
                    <a:pt x="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7836202" y="1651116"/>
              <a:ext cx="62057" cy="38189"/>
            </a:xfrm>
            <a:custGeom>
              <a:avLst/>
              <a:gdLst/>
              <a:ahLst/>
              <a:cxnLst/>
              <a:rect l="l" t="t" r="r" b="b"/>
              <a:pathLst>
                <a:path w="120" h="74" extrusionOk="0">
                  <a:moveTo>
                    <a:pt x="71" y="62"/>
                  </a:moveTo>
                  <a:cubicBezTo>
                    <a:pt x="70" y="62"/>
                    <a:pt x="70" y="62"/>
                    <a:pt x="70" y="62"/>
                  </a:cubicBezTo>
                  <a:cubicBezTo>
                    <a:pt x="70" y="62"/>
                    <a:pt x="69" y="62"/>
                    <a:pt x="69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9" y="62"/>
                    <a:pt x="70" y="62"/>
                    <a:pt x="71" y="62"/>
                  </a:cubicBezTo>
                  <a:moveTo>
                    <a:pt x="67" y="61"/>
                  </a:moveTo>
                  <a:cubicBezTo>
                    <a:pt x="67" y="61"/>
                    <a:pt x="66" y="60"/>
                    <a:pt x="65" y="60"/>
                  </a:cubicBezTo>
                  <a:cubicBezTo>
                    <a:pt x="65" y="60"/>
                    <a:pt x="64" y="60"/>
                    <a:pt x="64" y="59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65" y="60"/>
                    <a:pt x="66" y="60"/>
                    <a:pt x="67" y="61"/>
                  </a:cubicBezTo>
                  <a:moveTo>
                    <a:pt x="62" y="59"/>
                  </a:moveTo>
                  <a:cubicBezTo>
                    <a:pt x="62" y="58"/>
                    <a:pt x="61" y="58"/>
                    <a:pt x="60" y="58"/>
                  </a:cubicBezTo>
                  <a:cubicBezTo>
                    <a:pt x="60" y="58"/>
                    <a:pt x="60" y="58"/>
                    <a:pt x="59" y="57"/>
                  </a:cubicBezTo>
                  <a:cubicBezTo>
                    <a:pt x="60" y="58"/>
                    <a:pt x="61" y="58"/>
                    <a:pt x="62" y="59"/>
                  </a:cubicBezTo>
                  <a:moveTo>
                    <a:pt x="58" y="57"/>
                  </a:moveTo>
                  <a:cubicBezTo>
                    <a:pt x="57" y="56"/>
                    <a:pt x="57" y="56"/>
                    <a:pt x="56" y="56"/>
                  </a:cubicBezTo>
                  <a:cubicBezTo>
                    <a:pt x="57" y="56"/>
                    <a:pt x="57" y="56"/>
                    <a:pt x="58" y="57"/>
                  </a:cubicBezTo>
                  <a:moveTo>
                    <a:pt x="77" y="33"/>
                  </a:moveTo>
                  <a:cubicBezTo>
                    <a:pt x="75" y="32"/>
                    <a:pt x="73" y="31"/>
                    <a:pt x="71" y="29"/>
                  </a:cubicBezTo>
                  <a:cubicBezTo>
                    <a:pt x="72" y="30"/>
                    <a:pt x="73" y="30"/>
                    <a:pt x="74" y="31"/>
                  </a:cubicBezTo>
                  <a:cubicBezTo>
                    <a:pt x="74" y="31"/>
                    <a:pt x="75" y="32"/>
                    <a:pt x="75" y="32"/>
                  </a:cubicBezTo>
                  <a:cubicBezTo>
                    <a:pt x="76" y="32"/>
                    <a:pt x="76" y="33"/>
                    <a:pt x="77" y="33"/>
                  </a:cubicBezTo>
                  <a:moveTo>
                    <a:pt x="70" y="29"/>
                  </a:moveTo>
                  <a:cubicBezTo>
                    <a:pt x="69" y="28"/>
                    <a:pt x="68" y="28"/>
                    <a:pt x="67" y="27"/>
                  </a:cubicBezTo>
                  <a:cubicBezTo>
                    <a:pt x="68" y="28"/>
                    <a:pt x="69" y="28"/>
                    <a:pt x="69" y="28"/>
                  </a:cubicBezTo>
                  <a:cubicBezTo>
                    <a:pt x="70" y="29"/>
                    <a:pt x="70" y="29"/>
                    <a:pt x="70" y="29"/>
                  </a:cubicBezTo>
                  <a:moveTo>
                    <a:pt x="66" y="27"/>
                  </a:moveTo>
                  <a:cubicBezTo>
                    <a:pt x="65" y="26"/>
                    <a:pt x="65" y="26"/>
                    <a:pt x="64" y="26"/>
                  </a:cubicBezTo>
                  <a:cubicBezTo>
                    <a:pt x="65" y="26"/>
                    <a:pt x="65" y="26"/>
                    <a:pt x="65" y="26"/>
                  </a:cubicBezTo>
                  <a:cubicBezTo>
                    <a:pt x="66" y="27"/>
                    <a:pt x="66" y="27"/>
                    <a:pt x="66" y="27"/>
                  </a:cubicBezTo>
                  <a:moveTo>
                    <a:pt x="62" y="25"/>
                  </a:moveTo>
                  <a:cubicBezTo>
                    <a:pt x="61" y="25"/>
                    <a:pt x="61" y="25"/>
                    <a:pt x="61" y="25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5"/>
                    <a:pt x="62" y="25"/>
                    <a:pt x="62" y="25"/>
                  </a:cubicBezTo>
                  <a:moveTo>
                    <a:pt x="57" y="23"/>
                  </a:moveTo>
                  <a:cubicBezTo>
                    <a:pt x="56" y="23"/>
                    <a:pt x="56" y="23"/>
                    <a:pt x="56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3"/>
                    <a:pt x="57" y="23"/>
                  </a:cubicBezTo>
                  <a:moveTo>
                    <a:pt x="53" y="22"/>
                  </a:moveTo>
                  <a:cubicBezTo>
                    <a:pt x="52" y="22"/>
                    <a:pt x="52" y="22"/>
                    <a:pt x="51" y="22"/>
                  </a:cubicBezTo>
                  <a:cubicBezTo>
                    <a:pt x="51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moveTo>
                    <a:pt x="6" y="0"/>
                  </a:moveTo>
                  <a:cubicBezTo>
                    <a:pt x="4" y="0"/>
                    <a:pt x="3" y="1"/>
                    <a:pt x="2" y="1"/>
                  </a:cubicBezTo>
                  <a:cubicBezTo>
                    <a:pt x="3" y="1"/>
                    <a:pt x="11" y="1"/>
                    <a:pt x="17" y="8"/>
                  </a:cubicBezTo>
                  <a:cubicBezTo>
                    <a:pt x="21" y="13"/>
                    <a:pt x="25" y="15"/>
                    <a:pt x="26" y="15"/>
                  </a:cubicBezTo>
                  <a:cubicBezTo>
                    <a:pt x="24" y="15"/>
                    <a:pt x="20" y="13"/>
                    <a:pt x="16" y="9"/>
                  </a:cubicBezTo>
                  <a:cubicBezTo>
                    <a:pt x="11" y="5"/>
                    <a:pt x="1" y="3"/>
                    <a:pt x="1" y="3"/>
                  </a:cubicBezTo>
                  <a:cubicBezTo>
                    <a:pt x="1" y="3"/>
                    <a:pt x="12" y="8"/>
                    <a:pt x="15" y="12"/>
                  </a:cubicBezTo>
                  <a:cubicBezTo>
                    <a:pt x="17" y="15"/>
                    <a:pt x="23" y="17"/>
                    <a:pt x="23" y="17"/>
                  </a:cubicBezTo>
                  <a:cubicBezTo>
                    <a:pt x="23" y="17"/>
                    <a:pt x="15" y="17"/>
                    <a:pt x="5" y="7"/>
                  </a:cubicBezTo>
                  <a:cubicBezTo>
                    <a:pt x="9" y="15"/>
                    <a:pt x="16" y="21"/>
                    <a:pt x="16" y="21"/>
                  </a:cubicBezTo>
                  <a:cubicBezTo>
                    <a:pt x="16" y="21"/>
                    <a:pt x="5" y="15"/>
                    <a:pt x="0" y="9"/>
                  </a:cubicBezTo>
                  <a:cubicBezTo>
                    <a:pt x="4" y="20"/>
                    <a:pt x="21" y="27"/>
                    <a:pt x="24" y="29"/>
                  </a:cubicBezTo>
                  <a:cubicBezTo>
                    <a:pt x="33" y="33"/>
                    <a:pt x="34" y="42"/>
                    <a:pt x="50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4"/>
                    <a:pt x="52" y="56"/>
                    <a:pt x="53" y="57"/>
                  </a:cubicBezTo>
                  <a:cubicBezTo>
                    <a:pt x="54" y="58"/>
                    <a:pt x="54" y="59"/>
                    <a:pt x="55" y="59"/>
                  </a:cubicBezTo>
                  <a:cubicBezTo>
                    <a:pt x="56" y="60"/>
                    <a:pt x="57" y="61"/>
                    <a:pt x="58" y="62"/>
                  </a:cubicBezTo>
                  <a:cubicBezTo>
                    <a:pt x="58" y="63"/>
                    <a:pt x="59" y="63"/>
                    <a:pt x="59" y="63"/>
                  </a:cubicBezTo>
                  <a:cubicBezTo>
                    <a:pt x="60" y="64"/>
                    <a:pt x="61" y="65"/>
                    <a:pt x="63" y="65"/>
                  </a:cubicBezTo>
                  <a:cubicBezTo>
                    <a:pt x="63" y="65"/>
                    <a:pt x="64" y="65"/>
                    <a:pt x="64" y="65"/>
                  </a:cubicBezTo>
                  <a:cubicBezTo>
                    <a:pt x="65" y="66"/>
                    <a:pt x="66" y="66"/>
                    <a:pt x="68" y="66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68" y="66"/>
                    <a:pt x="69" y="66"/>
                    <a:pt x="69" y="66"/>
                  </a:cubicBezTo>
                  <a:cubicBezTo>
                    <a:pt x="71" y="65"/>
                    <a:pt x="74" y="65"/>
                    <a:pt x="76" y="64"/>
                  </a:cubicBezTo>
                  <a:cubicBezTo>
                    <a:pt x="88" y="67"/>
                    <a:pt x="96" y="66"/>
                    <a:pt x="103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0"/>
                    <a:pt x="105" y="70"/>
                    <a:pt x="105" y="70"/>
                  </a:cubicBezTo>
                  <a:cubicBezTo>
                    <a:pt x="105" y="70"/>
                    <a:pt x="105" y="70"/>
                    <a:pt x="105" y="70"/>
                  </a:cubicBezTo>
                  <a:cubicBezTo>
                    <a:pt x="106" y="71"/>
                    <a:pt x="106" y="71"/>
                    <a:pt x="106" y="71"/>
                  </a:cubicBezTo>
                  <a:cubicBezTo>
                    <a:pt x="107" y="71"/>
                    <a:pt x="107" y="71"/>
                    <a:pt x="108" y="71"/>
                  </a:cubicBezTo>
                  <a:cubicBezTo>
                    <a:pt x="108" y="72"/>
                    <a:pt x="109" y="72"/>
                    <a:pt x="109" y="72"/>
                  </a:cubicBezTo>
                  <a:cubicBezTo>
                    <a:pt x="110" y="72"/>
                    <a:pt x="110" y="72"/>
                    <a:pt x="110" y="73"/>
                  </a:cubicBezTo>
                  <a:cubicBezTo>
                    <a:pt x="111" y="73"/>
                    <a:pt x="111" y="73"/>
                    <a:pt x="112" y="73"/>
                  </a:cubicBezTo>
                  <a:cubicBezTo>
                    <a:pt x="112" y="73"/>
                    <a:pt x="113" y="73"/>
                    <a:pt x="113" y="73"/>
                  </a:cubicBezTo>
                  <a:cubicBezTo>
                    <a:pt x="113" y="74"/>
                    <a:pt x="114" y="74"/>
                    <a:pt x="114" y="74"/>
                  </a:cubicBezTo>
                  <a:cubicBezTo>
                    <a:pt x="115" y="74"/>
                    <a:pt x="115" y="74"/>
                    <a:pt x="115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4"/>
                    <a:pt x="117" y="74"/>
                    <a:pt x="117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0" y="72"/>
                    <a:pt x="119" y="72"/>
                    <a:pt x="119" y="72"/>
                  </a:cubicBezTo>
                  <a:cubicBezTo>
                    <a:pt x="119" y="71"/>
                    <a:pt x="119" y="71"/>
                    <a:pt x="119" y="71"/>
                  </a:cubicBezTo>
                  <a:cubicBezTo>
                    <a:pt x="119" y="70"/>
                    <a:pt x="119" y="70"/>
                    <a:pt x="119" y="70"/>
                  </a:cubicBezTo>
                  <a:cubicBezTo>
                    <a:pt x="118" y="70"/>
                    <a:pt x="118" y="70"/>
                    <a:pt x="118" y="70"/>
                  </a:cubicBezTo>
                  <a:cubicBezTo>
                    <a:pt x="118" y="69"/>
                    <a:pt x="118" y="69"/>
                    <a:pt x="118" y="69"/>
                  </a:cubicBezTo>
                  <a:cubicBezTo>
                    <a:pt x="117" y="69"/>
                    <a:pt x="117" y="69"/>
                    <a:pt x="117" y="69"/>
                  </a:cubicBezTo>
                  <a:cubicBezTo>
                    <a:pt x="117" y="68"/>
                    <a:pt x="117" y="68"/>
                    <a:pt x="117" y="68"/>
                  </a:cubicBezTo>
                  <a:cubicBezTo>
                    <a:pt x="116" y="67"/>
                    <a:pt x="116" y="67"/>
                    <a:pt x="116" y="67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4" y="66"/>
                    <a:pt x="114" y="66"/>
                    <a:pt x="114" y="66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2" y="64"/>
                    <a:pt x="112" y="64"/>
                    <a:pt x="112" y="64"/>
                  </a:cubicBezTo>
                  <a:cubicBezTo>
                    <a:pt x="112" y="64"/>
                    <a:pt x="111" y="64"/>
                    <a:pt x="111" y="64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09" y="63"/>
                    <a:pt x="109" y="62"/>
                    <a:pt x="108" y="62"/>
                  </a:cubicBezTo>
                  <a:cubicBezTo>
                    <a:pt x="107" y="62"/>
                    <a:pt x="107" y="62"/>
                    <a:pt x="107" y="62"/>
                  </a:cubicBezTo>
                  <a:cubicBezTo>
                    <a:pt x="102" y="59"/>
                    <a:pt x="96" y="48"/>
                    <a:pt x="84" y="38"/>
                  </a:cubicBezTo>
                  <a:cubicBezTo>
                    <a:pt x="82" y="36"/>
                    <a:pt x="80" y="35"/>
                    <a:pt x="78" y="33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9" y="34"/>
                    <a:pt x="79" y="35"/>
                    <a:pt x="80" y="35"/>
                  </a:cubicBezTo>
                  <a:cubicBezTo>
                    <a:pt x="81" y="36"/>
                    <a:pt x="83" y="37"/>
                    <a:pt x="84" y="38"/>
                  </a:cubicBezTo>
                  <a:cubicBezTo>
                    <a:pt x="86" y="28"/>
                    <a:pt x="86" y="26"/>
                    <a:pt x="81" y="23"/>
                  </a:cubicBezTo>
                  <a:cubicBezTo>
                    <a:pt x="81" y="23"/>
                    <a:pt x="80" y="23"/>
                    <a:pt x="80" y="23"/>
                  </a:cubicBezTo>
                  <a:cubicBezTo>
                    <a:pt x="79" y="22"/>
                    <a:pt x="78" y="22"/>
                    <a:pt x="77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4" y="20"/>
                    <a:pt x="73" y="20"/>
                    <a:pt x="72" y="20"/>
                  </a:cubicBezTo>
                  <a:cubicBezTo>
                    <a:pt x="71" y="19"/>
                    <a:pt x="71" y="19"/>
                    <a:pt x="70" y="19"/>
                  </a:cubicBezTo>
                  <a:cubicBezTo>
                    <a:pt x="69" y="19"/>
                    <a:pt x="68" y="19"/>
                    <a:pt x="67" y="19"/>
                  </a:cubicBezTo>
                  <a:cubicBezTo>
                    <a:pt x="67" y="18"/>
                    <a:pt x="66" y="18"/>
                    <a:pt x="66" y="18"/>
                  </a:cubicBez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2" y="18"/>
                    <a:pt x="61" y="18"/>
                  </a:cubicBezTo>
                  <a:cubicBezTo>
                    <a:pt x="60" y="17"/>
                    <a:pt x="59" y="17"/>
                    <a:pt x="58" y="17"/>
                  </a:cubicBezTo>
                  <a:cubicBezTo>
                    <a:pt x="57" y="17"/>
                    <a:pt x="57" y="17"/>
                    <a:pt x="56" y="17"/>
                  </a:cubicBezTo>
                  <a:cubicBezTo>
                    <a:pt x="55" y="17"/>
                    <a:pt x="54" y="17"/>
                    <a:pt x="53" y="17"/>
                  </a:cubicBezTo>
                  <a:cubicBezTo>
                    <a:pt x="53" y="17"/>
                    <a:pt x="52" y="17"/>
                    <a:pt x="51" y="17"/>
                  </a:cubicBezTo>
                  <a:cubicBezTo>
                    <a:pt x="50" y="17"/>
                    <a:pt x="49" y="16"/>
                    <a:pt x="48" y="16"/>
                  </a:cubicBezTo>
                  <a:cubicBezTo>
                    <a:pt x="47" y="16"/>
                    <a:pt x="47" y="16"/>
                    <a:pt x="46" y="16"/>
                  </a:cubicBezTo>
                  <a:cubicBezTo>
                    <a:pt x="45" y="16"/>
                    <a:pt x="44" y="16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39" y="15"/>
                    <a:pt x="36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3" y="14"/>
                    <a:pt x="32" y="12"/>
                    <a:pt x="30" y="11"/>
                  </a:cubicBezTo>
                  <a:cubicBezTo>
                    <a:pt x="20" y="2"/>
                    <a:pt x="11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7886324" y="1633216"/>
              <a:ext cx="133660" cy="47736"/>
            </a:xfrm>
            <a:custGeom>
              <a:avLst/>
              <a:gdLst/>
              <a:ahLst/>
              <a:cxnLst/>
              <a:rect l="l" t="t" r="r" b="b"/>
              <a:pathLst>
                <a:path w="257" h="92" extrusionOk="0">
                  <a:moveTo>
                    <a:pt x="162" y="83"/>
                  </a:moveTo>
                  <a:cubicBezTo>
                    <a:pt x="161" y="83"/>
                    <a:pt x="160" y="83"/>
                    <a:pt x="159" y="82"/>
                  </a:cubicBezTo>
                  <a:cubicBezTo>
                    <a:pt x="158" y="82"/>
                    <a:pt x="157" y="82"/>
                    <a:pt x="156" y="82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8" y="82"/>
                    <a:pt x="160" y="83"/>
                    <a:pt x="162" y="83"/>
                  </a:cubicBezTo>
                  <a:moveTo>
                    <a:pt x="154" y="82"/>
                  </a:moveTo>
                  <a:cubicBezTo>
                    <a:pt x="152" y="82"/>
                    <a:pt x="151" y="82"/>
                    <a:pt x="149" y="82"/>
                  </a:cubicBezTo>
                  <a:cubicBezTo>
                    <a:pt x="149" y="82"/>
                    <a:pt x="148" y="81"/>
                    <a:pt x="147" y="81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49" y="82"/>
                    <a:pt x="151" y="82"/>
                    <a:pt x="154" y="82"/>
                  </a:cubicBezTo>
                  <a:moveTo>
                    <a:pt x="144" y="81"/>
                  </a:moveTo>
                  <a:cubicBezTo>
                    <a:pt x="142" y="81"/>
                    <a:pt x="141" y="80"/>
                    <a:pt x="140" y="80"/>
                  </a:cubicBezTo>
                  <a:cubicBezTo>
                    <a:pt x="139" y="80"/>
                    <a:pt x="138" y="80"/>
                    <a:pt x="137" y="80"/>
                  </a:cubicBezTo>
                  <a:cubicBezTo>
                    <a:pt x="139" y="80"/>
                    <a:pt x="142" y="80"/>
                    <a:pt x="144" y="81"/>
                  </a:cubicBezTo>
                  <a:moveTo>
                    <a:pt x="136" y="79"/>
                  </a:moveTo>
                  <a:cubicBezTo>
                    <a:pt x="135" y="79"/>
                    <a:pt x="135" y="79"/>
                    <a:pt x="135" y="79"/>
                  </a:cubicBezTo>
                  <a:cubicBezTo>
                    <a:pt x="135" y="79"/>
                    <a:pt x="135" y="79"/>
                    <a:pt x="136" y="79"/>
                  </a:cubicBezTo>
                  <a:moveTo>
                    <a:pt x="135" y="79"/>
                  </a:moveTo>
                  <a:cubicBezTo>
                    <a:pt x="133" y="79"/>
                    <a:pt x="131" y="79"/>
                    <a:pt x="130" y="78"/>
                  </a:cubicBezTo>
                  <a:cubicBezTo>
                    <a:pt x="131" y="79"/>
                    <a:pt x="133" y="79"/>
                    <a:pt x="135" y="79"/>
                  </a:cubicBezTo>
                  <a:moveTo>
                    <a:pt x="128" y="78"/>
                  </a:moveTo>
                  <a:cubicBezTo>
                    <a:pt x="128" y="78"/>
                    <a:pt x="128" y="78"/>
                    <a:pt x="128" y="78"/>
                  </a:cubicBezTo>
                  <a:cubicBezTo>
                    <a:pt x="128" y="78"/>
                    <a:pt x="128" y="78"/>
                    <a:pt x="128" y="78"/>
                  </a:cubicBezTo>
                  <a:moveTo>
                    <a:pt x="164" y="27"/>
                  </a:moveTo>
                  <a:cubicBezTo>
                    <a:pt x="162" y="27"/>
                    <a:pt x="161" y="26"/>
                    <a:pt x="159" y="25"/>
                  </a:cubicBezTo>
                  <a:cubicBezTo>
                    <a:pt x="160" y="26"/>
                    <a:pt x="160" y="26"/>
                    <a:pt x="160" y="26"/>
                  </a:cubicBezTo>
                  <a:cubicBezTo>
                    <a:pt x="161" y="26"/>
                    <a:pt x="162" y="27"/>
                    <a:pt x="163" y="27"/>
                  </a:cubicBezTo>
                  <a:cubicBezTo>
                    <a:pt x="164" y="27"/>
                    <a:pt x="164" y="27"/>
                    <a:pt x="164" y="27"/>
                  </a:cubicBezTo>
                  <a:moveTo>
                    <a:pt x="155" y="24"/>
                  </a:moveTo>
                  <a:cubicBezTo>
                    <a:pt x="153" y="24"/>
                    <a:pt x="152" y="23"/>
                    <a:pt x="150" y="23"/>
                  </a:cubicBezTo>
                  <a:cubicBezTo>
                    <a:pt x="150" y="23"/>
                    <a:pt x="150" y="23"/>
                    <a:pt x="150" y="23"/>
                  </a:cubicBezTo>
                  <a:cubicBezTo>
                    <a:pt x="151" y="23"/>
                    <a:pt x="152" y="23"/>
                    <a:pt x="154" y="24"/>
                  </a:cubicBezTo>
                  <a:cubicBezTo>
                    <a:pt x="154" y="24"/>
                    <a:pt x="155" y="24"/>
                    <a:pt x="155" y="24"/>
                  </a:cubicBezTo>
                  <a:moveTo>
                    <a:pt x="148" y="22"/>
                  </a:moveTo>
                  <a:cubicBezTo>
                    <a:pt x="147" y="22"/>
                    <a:pt x="145" y="22"/>
                    <a:pt x="144" y="21"/>
                  </a:cubicBezTo>
                  <a:cubicBezTo>
                    <a:pt x="145" y="22"/>
                    <a:pt x="147" y="22"/>
                    <a:pt x="148" y="22"/>
                  </a:cubicBezTo>
                  <a:moveTo>
                    <a:pt x="144" y="21"/>
                  </a:moveTo>
                  <a:cubicBezTo>
                    <a:pt x="143" y="21"/>
                    <a:pt x="142" y="21"/>
                    <a:pt x="141" y="21"/>
                  </a:cubicBezTo>
                  <a:cubicBezTo>
                    <a:pt x="142" y="21"/>
                    <a:pt x="143" y="21"/>
                    <a:pt x="144" y="21"/>
                  </a:cubicBezTo>
                  <a:moveTo>
                    <a:pt x="141" y="21"/>
                  </a:moveTo>
                  <a:cubicBezTo>
                    <a:pt x="139" y="20"/>
                    <a:pt x="137" y="20"/>
                    <a:pt x="135" y="20"/>
                  </a:cubicBezTo>
                  <a:cubicBezTo>
                    <a:pt x="137" y="20"/>
                    <a:pt x="138" y="20"/>
                    <a:pt x="140" y="21"/>
                  </a:cubicBezTo>
                  <a:cubicBezTo>
                    <a:pt x="141" y="21"/>
                    <a:pt x="141" y="21"/>
                    <a:pt x="141" y="21"/>
                  </a:cubicBezTo>
                  <a:moveTo>
                    <a:pt x="132" y="19"/>
                  </a:moveTo>
                  <a:cubicBezTo>
                    <a:pt x="131" y="19"/>
                    <a:pt x="130" y="19"/>
                    <a:pt x="129" y="19"/>
                  </a:cubicBezTo>
                  <a:cubicBezTo>
                    <a:pt x="129" y="19"/>
                    <a:pt x="130" y="19"/>
                    <a:pt x="130" y="19"/>
                  </a:cubicBezTo>
                  <a:cubicBezTo>
                    <a:pt x="131" y="19"/>
                    <a:pt x="132" y="19"/>
                    <a:pt x="132" y="19"/>
                  </a:cubicBezTo>
                  <a:moveTo>
                    <a:pt x="94" y="19"/>
                  </a:moveTo>
                  <a:cubicBezTo>
                    <a:pt x="94" y="19"/>
                    <a:pt x="94" y="19"/>
                    <a:pt x="94" y="19"/>
                  </a:cubicBezTo>
                  <a:cubicBezTo>
                    <a:pt x="94" y="19"/>
                    <a:pt x="94" y="19"/>
                    <a:pt x="94" y="19"/>
                  </a:cubicBezTo>
                  <a:moveTo>
                    <a:pt x="124" y="18"/>
                  </a:moveTo>
                  <a:cubicBezTo>
                    <a:pt x="123" y="18"/>
                    <a:pt x="123" y="18"/>
                    <a:pt x="123" y="18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4" y="18"/>
                    <a:pt x="124" y="18"/>
                    <a:pt x="124" y="18"/>
                  </a:cubicBezTo>
                  <a:moveTo>
                    <a:pt x="102" y="18"/>
                  </a:moveTo>
                  <a:cubicBezTo>
                    <a:pt x="103" y="18"/>
                    <a:pt x="104" y="18"/>
                    <a:pt x="105" y="18"/>
                  </a:cubicBezTo>
                  <a:cubicBezTo>
                    <a:pt x="105" y="18"/>
                    <a:pt x="106" y="18"/>
                    <a:pt x="106" y="18"/>
                  </a:cubicBezTo>
                  <a:cubicBezTo>
                    <a:pt x="105" y="18"/>
                    <a:pt x="103" y="18"/>
                    <a:pt x="102" y="18"/>
                  </a:cubicBezTo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14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14" y="18"/>
                    <a:pt x="114" y="18"/>
                  </a:cubicBezTo>
                  <a:moveTo>
                    <a:pt x="22" y="0"/>
                  </a:moveTo>
                  <a:cubicBezTo>
                    <a:pt x="8" y="0"/>
                    <a:pt x="1" y="4"/>
                    <a:pt x="0" y="5"/>
                  </a:cubicBezTo>
                  <a:cubicBezTo>
                    <a:pt x="1" y="5"/>
                    <a:pt x="4" y="4"/>
                    <a:pt x="9" y="4"/>
                  </a:cubicBezTo>
                  <a:cubicBezTo>
                    <a:pt x="15" y="4"/>
                    <a:pt x="23" y="5"/>
                    <a:pt x="31" y="10"/>
                  </a:cubicBezTo>
                  <a:cubicBezTo>
                    <a:pt x="43" y="18"/>
                    <a:pt x="49" y="20"/>
                    <a:pt x="52" y="20"/>
                  </a:cubicBezTo>
                  <a:cubicBezTo>
                    <a:pt x="49" y="20"/>
                    <a:pt x="40" y="18"/>
                    <a:pt x="30" y="14"/>
                  </a:cubicBezTo>
                  <a:cubicBezTo>
                    <a:pt x="22" y="10"/>
                    <a:pt x="9" y="9"/>
                    <a:pt x="3" y="9"/>
                  </a:cubicBezTo>
                  <a:cubicBezTo>
                    <a:pt x="1" y="9"/>
                    <a:pt x="0" y="9"/>
                    <a:pt x="0" y="9"/>
                  </a:cubicBezTo>
                  <a:cubicBezTo>
                    <a:pt x="0" y="9"/>
                    <a:pt x="22" y="14"/>
                    <a:pt x="29" y="19"/>
                  </a:cubicBezTo>
                  <a:cubicBezTo>
                    <a:pt x="36" y="24"/>
                    <a:pt x="48" y="25"/>
                    <a:pt x="48" y="25"/>
                  </a:cubicBezTo>
                  <a:cubicBezTo>
                    <a:pt x="48" y="25"/>
                    <a:pt x="47" y="25"/>
                    <a:pt x="45" y="25"/>
                  </a:cubicBezTo>
                  <a:cubicBezTo>
                    <a:pt x="39" y="25"/>
                    <a:pt x="25" y="24"/>
                    <a:pt x="8" y="15"/>
                  </a:cubicBezTo>
                  <a:cubicBezTo>
                    <a:pt x="20" y="28"/>
                    <a:pt x="37" y="35"/>
                    <a:pt x="37" y="35"/>
                  </a:cubicBezTo>
                  <a:cubicBezTo>
                    <a:pt x="37" y="35"/>
                    <a:pt x="12" y="30"/>
                    <a:pt x="1" y="22"/>
                  </a:cubicBezTo>
                  <a:cubicBezTo>
                    <a:pt x="15" y="41"/>
                    <a:pt x="49" y="44"/>
                    <a:pt x="57" y="45"/>
                  </a:cubicBezTo>
                  <a:cubicBezTo>
                    <a:pt x="74" y="49"/>
                    <a:pt x="82" y="65"/>
                    <a:pt x="118" y="75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20" y="78"/>
                    <a:pt x="123" y="81"/>
                    <a:pt x="126" y="83"/>
                  </a:cubicBezTo>
                  <a:cubicBezTo>
                    <a:pt x="127" y="84"/>
                    <a:pt x="128" y="85"/>
                    <a:pt x="129" y="86"/>
                  </a:cubicBezTo>
                  <a:cubicBezTo>
                    <a:pt x="132" y="87"/>
                    <a:pt x="134" y="89"/>
                    <a:pt x="137" y="90"/>
                  </a:cubicBezTo>
                  <a:cubicBezTo>
                    <a:pt x="138" y="90"/>
                    <a:pt x="139" y="91"/>
                    <a:pt x="140" y="91"/>
                  </a:cubicBezTo>
                  <a:cubicBezTo>
                    <a:pt x="142" y="92"/>
                    <a:pt x="145" y="92"/>
                    <a:pt x="147" y="92"/>
                  </a:cubicBezTo>
                  <a:cubicBezTo>
                    <a:pt x="147" y="92"/>
                    <a:pt x="148" y="92"/>
                    <a:pt x="148" y="92"/>
                  </a:cubicBezTo>
                  <a:cubicBezTo>
                    <a:pt x="149" y="92"/>
                    <a:pt x="149" y="92"/>
                    <a:pt x="150" y="92"/>
                  </a:cubicBezTo>
                  <a:cubicBezTo>
                    <a:pt x="152" y="92"/>
                    <a:pt x="155" y="92"/>
                    <a:pt x="157" y="91"/>
                  </a:cubicBezTo>
                  <a:cubicBezTo>
                    <a:pt x="158" y="91"/>
                    <a:pt x="159" y="90"/>
                    <a:pt x="160" y="90"/>
                  </a:cubicBezTo>
                  <a:cubicBezTo>
                    <a:pt x="164" y="88"/>
                    <a:pt x="168" y="86"/>
                    <a:pt x="171" y="83"/>
                  </a:cubicBezTo>
                  <a:cubicBezTo>
                    <a:pt x="192" y="82"/>
                    <a:pt x="205" y="78"/>
                    <a:pt x="217" y="78"/>
                  </a:cubicBezTo>
                  <a:cubicBezTo>
                    <a:pt x="220" y="78"/>
                    <a:pt x="223" y="78"/>
                    <a:pt x="225" y="79"/>
                  </a:cubicBezTo>
                  <a:cubicBezTo>
                    <a:pt x="226" y="79"/>
                    <a:pt x="226" y="79"/>
                    <a:pt x="226" y="79"/>
                  </a:cubicBezTo>
                  <a:cubicBezTo>
                    <a:pt x="227" y="79"/>
                    <a:pt x="228" y="79"/>
                    <a:pt x="229" y="79"/>
                  </a:cubicBezTo>
                  <a:cubicBezTo>
                    <a:pt x="229" y="79"/>
                    <a:pt x="229" y="79"/>
                    <a:pt x="229" y="79"/>
                  </a:cubicBezTo>
                  <a:cubicBezTo>
                    <a:pt x="230" y="80"/>
                    <a:pt x="231" y="80"/>
                    <a:pt x="231" y="80"/>
                  </a:cubicBezTo>
                  <a:cubicBezTo>
                    <a:pt x="232" y="80"/>
                    <a:pt x="233" y="80"/>
                    <a:pt x="234" y="80"/>
                  </a:cubicBezTo>
                  <a:cubicBezTo>
                    <a:pt x="236" y="80"/>
                    <a:pt x="237" y="80"/>
                    <a:pt x="238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1" y="81"/>
                    <a:pt x="242" y="81"/>
                    <a:pt x="243" y="81"/>
                  </a:cubicBezTo>
                  <a:cubicBezTo>
                    <a:pt x="244" y="81"/>
                    <a:pt x="245" y="81"/>
                    <a:pt x="245" y="81"/>
                  </a:cubicBezTo>
                  <a:cubicBezTo>
                    <a:pt x="245" y="81"/>
                    <a:pt x="245" y="81"/>
                    <a:pt x="246" y="81"/>
                  </a:cubicBezTo>
                  <a:cubicBezTo>
                    <a:pt x="246" y="81"/>
                    <a:pt x="247" y="81"/>
                    <a:pt x="248" y="81"/>
                  </a:cubicBezTo>
                  <a:cubicBezTo>
                    <a:pt x="249" y="81"/>
                    <a:pt x="249" y="81"/>
                    <a:pt x="250" y="81"/>
                  </a:cubicBezTo>
                  <a:cubicBezTo>
                    <a:pt x="251" y="80"/>
                    <a:pt x="251" y="80"/>
                    <a:pt x="252" y="80"/>
                  </a:cubicBezTo>
                  <a:cubicBezTo>
                    <a:pt x="252" y="80"/>
                    <a:pt x="253" y="80"/>
                    <a:pt x="253" y="80"/>
                  </a:cubicBezTo>
                  <a:cubicBezTo>
                    <a:pt x="254" y="80"/>
                    <a:pt x="254" y="80"/>
                    <a:pt x="255" y="79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6" y="79"/>
                    <a:pt x="256" y="78"/>
                    <a:pt x="256" y="78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7"/>
                    <a:pt x="257" y="76"/>
                    <a:pt x="257" y="76"/>
                  </a:cubicBezTo>
                  <a:cubicBezTo>
                    <a:pt x="257" y="75"/>
                    <a:pt x="257" y="74"/>
                    <a:pt x="256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6" y="73"/>
                    <a:pt x="255" y="72"/>
                    <a:pt x="255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3" y="71"/>
                    <a:pt x="253" y="70"/>
                    <a:pt x="252" y="70"/>
                  </a:cubicBezTo>
                  <a:cubicBezTo>
                    <a:pt x="252" y="70"/>
                    <a:pt x="251" y="70"/>
                    <a:pt x="251" y="69"/>
                  </a:cubicBezTo>
                  <a:cubicBezTo>
                    <a:pt x="250" y="69"/>
                    <a:pt x="250" y="69"/>
                    <a:pt x="249" y="68"/>
                  </a:cubicBezTo>
                  <a:cubicBezTo>
                    <a:pt x="249" y="68"/>
                    <a:pt x="248" y="68"/>
                    <a:pt x="248" y="68"/>
                  </a:cubicBezTo>
                  <a:cubicBezTo>
                    <a:pt x="247" y="67"/>
                    <a:pt x="246" y="67"/>
                    <a:pt x="246" y="67"/>
                  </a:cubicBezTo>
                  <a:cubicBezTo>
                    <a:pt x="245" y="66"/>
                    <a:pt x="244" y="66"/>
                    <a:pt x="244" y="66"/>
                  </a:cubicBezTo>
                  <a:cubicBezTo>
                    <a:pt x="243" y="66"/>
                    <a:pt x="242" y="65"/>
                    <a:pt x="241" y="65"/>
                  </a:cubicBezTo>
                  <a:cubicBezTo>
                    <a:pt x="241" y="65"/>
                    <a:pt x="240" y="65"/>
                    <a:pt x="239" y="65"/>
                  </a:cubicBezTo>
                  <a:cubicBezTo>
                    <a:pt x="239" y="64"/>
                    <a:pt x="238" y="64"/>
                    <a:pt x="237" y="64"/>
                  </a:cubicBezTo>
                  <a:cubicBezTo>
                    <a:pt x="236" y="64"/>
                    <a:pt x="235" y="63"/>
                    <a:pt x="235" y="63"/>
                  </a:cubicBezTo>
                  <a:cubicBezTo>
                    <a:pt x="234" y="63"/>
                    <a:pt x="234" y="63"/>
                    <a:pt x="233" y="63"/>
                  </a:cubicBezTo>
                  <a:cubicBezTo>
                    <a:pt x="233" y="63"/>
                    <a:pt x="233" y="63"/>
                    <a:pt x="233" y="63"/>
                  </a:cubicBezTo>
                  <a:cubicBezTo>
                    <a:pt x="232" y="63"/>
                    <a:pt x="232" y="63"/>
                    <a:pt x="231" y="62"/>
                  </a:cubicBezTo>
                  <a:cubicBezTo>
                    <a:pt x="230" y="62"/>
                    <a:pt x="230" y="62"/>
                    <a:pt x="229" y="62"/>
                  </a:cubicBezTo>
                  <a:cubicBezTo>
                    <a:pt x="218" y="60"/>
                    <a:pt x="200" y="43"/>
                    <a:pt x="173" y="31"/>
                  </a:cubicBezTo>
                  <a:cubicBezTo>
                    <a:pt x="171" y="11"/>
                    <a:pt x="171" y="7"/>
                    <a:pt x="160" y="5"/>
                  </a:cubicBezTo>
                  <a:cubicBezTo>
                    <a:pt x="159" y="5"/>
                    <a:pt x="157" y="4"/>
                    <a:pt x="156" y="4"/>
                  </a:cubicBezTo>
                  <a:cubicBezTo>
                    <a:pt x="154" y="4"/>
                    <a:pt x="152" y="4"/>
                    <a:pt x="150" y="3"/>
                  </a:cubicBezTo>
                  <a:cubicBezTo>
                    <a:pt x="149" y="3"/>
                    <a:pt x="149" y="3"/>
                    <a:pt x="148" y="3"/>
                  </a:cubicBezTo>
                  <a:cubicBezTo>
                    <a:pt x="147" y="3"/>
                    <a:pt x="147" y="3"/>
                    <a:pt x="146" y="3"/>
                  </a:cubicBezTo>
                  <a:cubicBezTo>
                    <a:pt x="144" y="3"/>
                    <a:pt x="142" y="3"/>
                    <a:pt x="140" y="3"/>
                  </a:cubicBezTo>
                  <a:cubicBezTo>
                    <a:pt x="139" y="3"/>
                    <a:pt x="138" y="3"/>
                    <a:pt x="137" y="3"/>
                  </a:cubicBezTo>
                  <a:cubicBezTo>
                    <a:pt x="135" y="3"/>
                    <a:pt x="133" y="3"/>
                    <a:pt x="131" y="3"/>
                  </a:cubicBezTo>
                  <a:cubicBezTo>
                    <a:pt x="130" y="3"/>
                    <a:pt x="129" y="3"/>
                    <a:pt x="128" y="4"/>
                  </a:cubicBezTo>
                  <a:cubicBezTo>
                    <a:pt x="126" y="4"/>
                    <a:pt x="124" y="4"/>
                    <a:pt x="122" y="4"/>
                  </a:cubicBezTo>
                  <a:cubicBezTo>
                    <a:pt x="121" y="5"/>
                    <a:pt x="120" y="5"/>
                    <a:pt x="119" y="5"/>
                  </a:cubicBezTo>
                  <a:cubicBezTo>
                    <a:pt x="117" y="5"/>
                    <a:pt x="115" y="6"/>
                    <a:pt x="113" y="6"/>
                  </a:cubicBezTo>
                  <a:cubicBezTo>
                    <a:pt x="112" y="6"/>
                    <a:pt x="111" y="6"/>
                    <a:pt x="109" y="7"/>
                  </a:cubicBezTo>
                  <a:cubicBezTo>
                    <a:pt x="108" y="7"/>
                    <a:pt x="106" y="7"/>
                    <a:pt x="104" y="8"/>
                  </a:cubicBezTo>
                  <a:cubicBezTo>
                    <a:pt x="103" y="8"/>
                    <a:pt x="101" y="8"/>
                    <a:pt x="100" y="8"/>
                  </a:cubicBezTo>
                  <a:cubicBezTo>
                    <a:pt x="98" y="9"/>
                    <a:pt x="96" y="9"/>
                    <a:pt x="94" y="10"/>
                  </a:cubicBezTo>
                  <a:cubicBezTo>
                    <a:pt x="93" y="10"/>
                    <a:pt x="92" y="10"/>
                    <a:pt x="91" y="10"/>
                  </a:cubicBezTo>
                  <a:cubicBezTo>
                    <a:pt x="89" y="11"/>
                    <a:pt x="87" y="11"/>
                    <a:pt x="85" y="11"/>
                  </a:cubicBezTo>
                  <a:cubicBezTo>
                    <a:pt x="83" y="12"/>
                    <a:pt x="82" y="12"/>
                    <a:pt x="81" y="12"/>
                  </a:cubicBezTo>
                  <a:cubicBezTo>
                    <a:pt x="76" y="13"/>
                    <a:pt x="71" y="13"/>
                    <a:pt x="67" y="14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5" y="12"/>
                    <a:pt x="62" y="11"/>
                    <a:pt x="58" y="10"/>
                  </a:cubicBezTo>
                  <a:cubicBezTo>
                    <a:pt x="43" y="2"/>
                    <a:pt x="31" y="0"/>
                    <a:pt x="22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7988956" y="1871894"/>
              <a:ext cx="69217" cy="23868"/>
            </a:xfrm>
            <a:custGeom>
              <a:avLst/>
              <a:gdLst/>
              <a:ahLst/>
              <a:cxnLst/>
              <a:rect l="l" t="t" r="r" b="b"/>
              <a:pathLst>
                <a:path w="133" h="47" extrusionOk="0"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2" y="42"/>
                    <a:pt x="83" y="42"/>
                    <a:pt x="83" y="42"/>
                  </a:cubicBezTo>
                  <a:moveTo>
                    <a:pt x="80" y="42"/>
                  </a:moveTo>
                  <a:cubicBezTo>
                    <a:pt x="79" y="42"/>
                    <a:pt x="78" y="42"/>
                    <a:pt x="78" y="42"/>
                  </a:cubicBezTo>
                  <a:cubicBezTo>
                    <a:pt x="77" y="42"/>
                    <a:pt x="77" y="42"/>
                    <a:pt x="76" y="42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7" y="42"/>
                    <a:pt x="78" y="42"/>
                    <a:pt x="80" y="42"/>
                  </a:cubicBezTo>
                  <a:moveTo>
                    <a:pt x="74" y="41"/>
                  </a:moveTo>
                  <a:cubicBezTo>
                    <a:pt x="74" y="41"/>
                    <a:pt x="73" y="41"/>
                    <a:pt x="72" y="41"/>
                  </a:cubicBezTo>
                  <a:cubicBezTo>
                    <a:pt x="72" y="41"/>
                    <a:pt x="72" y="41"/>
                    <a:pt x="71" y="41"/>
                  </a:cubicBezTo>
                  <a:cubicBezTo>
                    <a:pt x="72" y="41"/>
                    <a:pt x="73" y="41"/>
                    <a:pt x="74" y="41"/>
                  </a:cubicBezTo>
                  <a:moveTo>
                    <a:pt x="70" y="41"/>
                  </a:moveTo>
                  <a:cubicBezTo>
                    <a:pt x="69" y="41"/>
                    <a:pt x="68" y="40"/>
                    <a:pt x="67" y="40"/>
                  </a:cubicBezTo>
                  <a:cubicBezTo>
                    <a:pt x="68" y="40"/>
                    <a:pt x="69" y="41"/>
                    <a:pt x="70" y="41"/>
                  </a:cubicBezTo>
                  <a:moveTo>
                    <a:pt x="81" y="13"/>
                  </a:moveTo>
                  <a:cubicBezTo>
                    <a:pt x="79" y="12"/>
                    <a:pt x="77" y="11"/>
                    <a:pt x="75" y="11"/>
                  </a:cubicBezTo>
                  <a:cubicBezTo>
                    <a:pt x="76" y="11"/>
                    <a:pt x="77" y="11"/>
                    <a:pt x="78" y="12"/>
                  </a:cubicBezTo>
                  <a:cubicBezTo>
                    <a:pt x="78" y="12"/>
                    <a:pt x="79" y="12"/>
                    <a:pt x="80" y="12"/>
                  </a:cubicBezTo>
                  <a:cubicBezTo>
                    <a:pt x="80" y="12"/>
                    <a:pt x="81" y="12"/>
                    <a:pt x="81" y="13"/>
                  </a:cubicBezTo>
                  <a:moveTo>
                    <a:pt x="74" y="11"/>
                  </a:moveTo>
                  <a:cubicBezTo>
                    <a:pt x="74" y="11"/>
                    <a:pt x="74" y="11"/>
                    <a:pt x="73" y="10"/>
                  </a:cubicBezTo>
                  <a:cubicBezTo>
                    <a:pt x="74" y="11"/>
                    <a:pt x="74" y="11"/>
                    <a:pt x="74" y="11"/>
                  </a:cubicBezTo>
                  <a:moveTo>
                    <a:pt x="73" y="10"/>
                  </a:moveTo>
                  <a:cubicBezTo>
                    <a:pt x="72" y="10"/>
                    <a:pt x="71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1" y="10"/>
                    <a:pt x="72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moveTo>
                    <a:pt x="69" y="10"/>
                  </a:moveTo>
                  <a:cubicBezTo>
                    <a:pt x="68" y="10"/>
                    <a:pt x="68" y="10"/>
                    <a:pt x="67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moveTo>
                    <a:pt x="65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5" y="9"/>
                    <a:pt x="65" y="9"/>
                    <a:pt x="65" y="9"/>
                  </a:cubicBezTo>
                  <a:moveTo>
                    <a:pt x="53" y="9"/>
                  </a:moveTo>
                  <a:cubicBezTo>
                    <a:pt x="53" y="9"/>
                    <a:pt x="54" y="9"/>
                    <a:pt x="55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4" y="9"/>
                    <a:pt x="54" y="9"/>
                    <a:pt x="53" y="9"/>
                  </a:cubicBezTo>
                  <a:moveTo>
                    <a:pt x="60" y="9"/>
                  </a:moveTo>
                  <a:cubicBezTo>
                    <a:pt x="59" y="9"/>
                    <a:pt x="59" y="9"/>
                    <a:pt x="59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moveTo>
                    <a:pt x="11" y="0"/>
                  </a:moveTo>
                  <a:cubicBezTo>
                    <a:pt x="5" y="0"/>
                    <a:pt x="1" y="2"/>
                    <a:pt x="1" y="2"/>
                  </a:cubicBezTo>
                  <a:cubicBezTo>
                    <a:pt x="1" y="2"/>
                    <a:pt x="3" y="2"/>
                    <a:pt x="5" y="2"/>
                  </a:cubicBezTo>
                  <a:cubicBezTo>
                    <a:pt x="8" y="2"/>
                    <a:pt x="12" y="2"/>
                    <a:pt x="16" y="5"/>
                  </a:cubicBezTo>
                  <a:cubicBezTo>
                    <a:pt x="23" y="9"/>
                    <a:pt x="26" y="10"/>
                    <a:pt x="27" y="10"/>
                  </a:cubicBezTo>
                  <a:cubicBezTo>
                    <a:pt x="26" y="10"/>
                    <a:pt x="21" y="9"/>
                    <a:pt x="16" y="7"/>
                  </a:cubicBezTo>
                  <a:cubicBezTo>
                    <a:pt x="12" y="5"/>
                    <a:pt x="5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12" y="7"/>
                    <a:pt x="15" y="10"/>
                  </a:cubicBezTo>
                  <a:cubicBezTo>
                    <a:pt x="19" y="12"/>
                    <a:pt x="25" y="13"/>
                    <a:pt x="25" y="13"/>
                  </a:cubicBezTo>
                  <a:cubicBezTo>
                    <a:pt x="25" y="13"/>
                    <a:pt x="25" y="13"/>
                    <a:pt x="23" y="13"/>
                  </a:cubicBezTo>
                  <a:cubicBezTo>
                    <a:pt x="20" y="13"/>
                    <a:pt x="14" y="12"/>
                    <a:pt x="4" y="7"/>
                  </a:cubicBezTo>
                  <a:cubicBezTo>
                    <a:pt x="11" y="14"/>
                    <a:pt x="20" y="18"/>
                    <a:pt x="20" y="18"/>
                  </a:cubicBezTo>
                  <a:cubicBezTo>
                    <a:pt x="20" y="18"/>
                    <a:pt x="7" y="15"/>
                    <a:pt x="1" y="11"/>
                  </a:cubicBezTo>
                  <a:cubicBezTo>
                    <a:pt x="8" y="21"/>
                    <a:pt x="26" y="22"/>
                    <a:pt x="30" y="23"/>
                  </a:cubicBezTo>
                  <a:cubicBezTo>
                    <a:pt x="39" y="25"/>
                    <a:pt x="43" y="33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3" y="40"/>
                    <a:pt x="64" y="42"/>
                    <a:pt x="65" y="43"/>
                  </a:cubicBezTo>
                  <a:cubicBezTo>
                    <a:pt x="66" y="43"/>
                    <a:pt x="66" y="44"/>
                    <a:pt x="67" y="44"/>
                  </a:cubicBezTo>
                  <a:cubicBezTo>
                    <a:pt x="68" y="45"/>
                    <a:pt x="70" y="46"/>
                    <a:pt x="71" y="46"/>
                  </a:cubicBezTo>
                  <a:cubicBezTo>
                    <a:pt x="72" y="46"/>
                    <a:pt x="72" y="47"/>
                    <a:pt x="73" y="47"/>
                  </a:cubicBezTo>
                  <a:cubicBezTo>
                    <a:pt x="74" y="47"/>
                    <a:pt x="75" y="47"/>
                    <a:pt x="76" y="47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7" y="47"/>
                    <a:pt x="78" y="47"/>
                    <a:pt x="78" y="47"/>
                  </a:cubicBezTo>
                  <a:cubicBezTo>
                    <a:pt x="79" y="47"/>
                    <a:pt x="80" y="47"/>
                    <a:pt x="81" y="47"/>
                  </a:cubicBezTo>
                  <a:cubicBezTo>
                    <a:pt x="82" y="46"/>
                    <a:pt x="82" y="46"/>
                    <a:pt x="83" y="46"/>
                  </a:cubicBezTo>
                  <a:cubicBezTo>
                    <a:pt x="85" y="45"/>
                    <a:pt x="87" y="44"/>
                    <a:pt x="89" y="42"/>
                  </a:cubicBezTo>
                  <a:cubicBezTo>
                    <a:pt x="100" y="42"/>
                    <a:pt x="106" y="40"/>
                    <a:pt x="113" y="40"/>
                  </a:cubicBezTo>
                  <a:cubicBezTo>
                    <a:pt x="114" y="40"/>
                    <a:pt x="115" y="40"/>
                    <a:pt x="117" y="40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18" y="41"/>
                    <a:pt x="118" y="41"/>
                    <a:pt x="119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41"/>
                    <a:pt x="119" y="41"/>
                    <a:pt x="120" y="41"/>
                  </a:cubicBezTo>
                  <a:cubicBezTo>
                    <a:pt x="120" y="41"/>
                    <a:pt x="121" y="41"/>
                    <a:pt x="121" y="41"/>
                  </a:cubicBezTo>
                  <a:cubicBezTo>
                    <a:pt x="122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6" y="41"/>
                    <a:pt x="126" y="41"/>
                  </a:cubicBezTo>
                  <a:cubicBezTo>
                    <a:pt x="126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9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4"/>
                    <a:pt x="128" y="34"/>
                    <a:pt x="127" y="34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34"/>
                    <a:pt x="125" y="34"/>
                    <a:pt x="125" y="33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4" y="33"/>
                    <a:pt x="123" y="33"/>
                    <a:pt x="123" y="33"/>
                  </a:cubicBezTo>
                  <a:cubicBezTo>
                    <a:pt x="122" y="33"/>
                    <a:pt x="122" y="33"/>
                    <a:pt x="122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13" y="31"/>
                    <a:pt x="104" y="22"/>
                    <a:pt x="89" y="16"/>
                  </a:cubicBezTo>
                  <a:cubicBezTo>
                    <a:pt x="87" y="15"/>
                    <a:pt x="85" y="14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4" y="13"/>
                    <a:pt x="85" y="14"/>
                  </a:cubicBezTo>
                  <a:cubicBezTo>
                    <a:pt x="86" y="14"/>
                    <a:pt x="88" y="15"/>
                    <a:pt x="89" y="16"/>
                  </a:cubicBezTo>
                  <a:cubicBezTo>
                    <a:pt x="89" y="6"/>
                    <a:pt x="89" y="4"/>
                    <a:pt x="83" y="2"/>
                  </a:cubicBezTo>
                  <a:cubicBezTo>
                    <a:pt x="82" y="2"/>
                    <a:pt x="82" y="2"/>
                    <a:pt x="81" y="2"/>
                  </a:cubicBezTo>
                  <a:cubicBezTo>
                    <a:pt x="80" y="2"/>
                    <a:pt x="79" y="2"/>
                    <a:pt x="78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5" y="1"/>
                    <a:pt x="74" y="1"/>
                    <a:pt x="73" y="1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70" y="1"/>
                    <a:pt x="69" y="1"/>
                    <a:pt x="68" y="1"/>
                  </a:cubicBezTo>
                  <a:cubicBezTo>
                    <a:pt x="68" y="1"/>
                    <a:pt x="67" y="2"/>
                    <a:pt x="66" y="2"/>
                  </a:cubicBezTo>
                  <a:cubicBezTo>
                    <a:pt x="65" y="2"/>
                    <a:pt x="64" y="2"/>
                    <a:pt x="63" y="2"/>
                  </a:cubicBezTo>
                  <a:cubicBezTo>
                    <a:pt x="63" y="2"/>
                    <a:pt x="62" y="2"/>
                    <a:pt x="62" y="2"/>
                  </a:cubicBezTo>
                  <a:cubicBezTo>
                    <a:pt x="61" y="2"/>
                    <a:pt x="60" y="3"/>
                    <a:pt x="59" y="3"/>
                  </a:cubicBezTo>
                  <a:cubicBezTo>
                    <a:pt x="58" y="3"/>
                    <a:pt x="57" y="3"/>
                    <a:pt x="57" y="3"/>
                  </a:cubicBezTo>
                  <a:cubicBezTo>
                    <a:pt x="56" y="3"/>
                    <a:pt x="55" y="4"/>
                    <a:pt x="54" y="4"/>
                  </a:cubicBezTo>
                  <a:cubicBezTo>
                    <a:pt x="53" y="4"/>
                    <a:pt x="53" y="4"/>
                    <a:pt x="52" y="4"/>
                  </a:cubicBezTo>
                  <a:cubicBezTo>
                    <a:pt x="51" y="4"/>
                    <a:pt x="50" y="4"/>
                    <a:pt x="49" y="5"/>
                  </a:cubicBezTo>
                  <a:cubicBezTo>
                    <a:pt x="48" y="5"/>
                    <a:pt x="48" y="5"/>
                    <a:pt x="47" y="5"/>
                  </a:cubicBezTo>
                  <a:cubicBezTo>
                    <a:pt x="46" y="5"/>
                    <a:pt x="45" y="5"/>
                    <a:pt x="44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40" y="6"/>
                    <a:pt x="37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2" y="5"/>
                    <a:pt x="31" y="5"/>
                  </a:cubicBezTo>
                  <a:cubicBezTo>
                    <a:pt x="23" y="1"/>
                    <a:pt x="16" y="0"/>
                    <a:pt x="11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7" name="Google Shape;24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1"/>
          </p:nvPr>
        </p:nvSpPr>
        <p:spPr>
          <a:xfrm>
            <a:off x="713225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2"/>
          </p:nvPr>
        </p:nvSpPr>
        <p:spPr>
          <a:xfrm>
            <a:off x="713225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3"/>
          </p:nvPr>
        </p:nvSpPr>
        <p:spPr>
          <a:xfrm>
            <a:off x="3419250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4"/>
          </p:nvPr>
        </p:nvSpPr>
        <p:spPr>
          <a:xfrm>
            <a:off x="3419250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5" hasCustomPrompt="1"/>
          </p:nvPr>
        </p:nvSpPr>
        <p:spPr>
          <a:xfrm>
            <a:off x="1415375" y="1348312"/>
            <a:ext cx="901200" cy="45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6" hasCustomPrompt="1"/>
          </p:nvPr>
        </p:nvSpPr>
        <p:spPr>
          <a:xfrm>
            <a:off x="4121400" y="2952573"/>
            <a:ext cx="901200" cy="5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>
            <a:spLocks noGrp="1"/>
          </p:cNvSpPr>
          <p:nvPr>
            <p:ph type="title" idx="7" hasCustomPrompt="1"/>
          </p:nvPr>
        </p:nvSpPr>
        <p:spPr>
          <a:xfrm>
            <a:off x="1415375" y="2952573"/>
            <a:ext cx="901200" cy="5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>
            <a:spLocks noGrp="1"/>
          </p:cNvSpPr>
          <p:nvPr>
            <p:ph type="title" idx="8" hasCustomPrompt="1"/>
          </p:nvPr>
        </p:nvSpPr>
        <p:spPr>
          <a:xfrm>
            <a:off x="4121400" y="1348312"/>
            <a:ext cx="901200" cy="45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>
            <a:spLocks noGrp="1"/>
          </p:cNvSpPr>
          <p:nvPr>
            <p:ph type="subTitle" idx="9"/>
          </p:nvPr>
        </p:nvSpPr>
        <p:spPr>
          <a:xfrm>
            <a:off x="6125275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subTitle" idx="13"/>
          </p:nvPr>
        </p:nvSpPr>
        <p:spPr>
          <a:xfrm>
            <a:off x="6125275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title" idx="14" hasCustomPrompt="1"/>
          </p:nvPr>
        </p:nvSpPr>
        <p:spPr>
          <a:xfrm>
            <a:off x="6827425" y="2952573"/>
            <a:ext cx="901200" cy="5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 txBox="1">
            <a:spLocks noGrp="1"/>
          </p:cNvSpPr>
          <p:nvPr>
            <p:ph type="title" idx="15" hasCustomPrompt="1"/>
          </p:nvPr>
        </p:nvSpPr>
        <p:spPr>
          <a:xfrm>
            <a:off x="6827425" y="1348312"/>
            <a:ext cx="901200" cy="45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0" name="Google Shape;260;p13"/>
          <p:cNvSpPr txBox="1">
            <a:spLocks noGrp="1"/>
          </p:cNvSpPr>
          <p:nvPr>
            <p:ph type="subTitle" idx="16"/>
          </p:nvPr>
        </p:nvSpPr>
        <p:spPr>
          <a:xfrm>
            <a:off x="713225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1" name="Google Shape;261;p13"/>
          <p:cNvSpPr txBox="1">
            <a:spLocks noGrp="1"/>
          </p:cNvSpPr>
          <p:nvPr>
            <p:ph type="subTitle" idx="17"/>
          </p:nvPr>
        </p:nvSpPr>
        <p:spPr>
          <a:xfrm>
            <a:off x="713225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2" name="Google Shape;262;p13"/>
          <p:cNvSpPr txBox="1">
            <a:spLocks noGrp="1"/>
          </p:cNvSpPr>
          <p:nvPr>
            <p:ph type="subTitle" idx="18"/>
          </p:nvPr>
        </p:nvSpPr>
        <p:spPr>
          <a:xfrm>
            <a:off x="3419250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3" name="Google Shape;263;p13"/>
          <p:cNvSpPr txBox="1">
            <a:spLocks noGrp="1"/>
          </p:cNvSpPr>
          <p:nvPr>
            <p:ph type="subTitle" idx="19"/>
          </p:nvPr>
        </p:nvSpPr>
        <p:spPr>
          <a:xfrm>
            <a:off x="3419250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4" name="Google Shape;264;p13"/>
          <p:cNvSpPr txBox="1">
            <a:spLocks noGrp="1"/>
          </p:cNvSpPr>
          <p:nvPr>
            <p:ph type="subTitle" idx="20"/>
          </p:nvPr>
        </p:nvSpPr>
        <p:spPr>
          <a:xfrm>
            <a:off x="6125275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5" name="Google Shape;265;p13"/>
          <p:cNvSpPr txBox="1">
            <a:spLocks noGrp="1"/>
          </p:cNvSpPr>
          <p:nvPr>
            <p:ph type="subTitle" idx="21"/>
          </p:nvPr>
        </p:nvSpPr>
        <p:spPr>
          <a:xfrm>
            <a:off x="6125275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15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01" name="Google Shape;301;p15"/>
          <p:cNvGrpSpPr/>
          <p:nvPr/>
        </p:nvGrpSpPr>
        <p:grpSpPr>
          <a:xfrm>
            <a:off x="-62450" y="3376742"/>
            <a:ext cx="9300676" cy="1950908"/>
            <a:chOff x="-62450" y="3376742"/>
            <a:chExt cx="9300676" cy="1950908"/>
          </a:xfrm>
        </p:grpSpPr>
        <p:sp>
          <p:nvSpPr>
            <p:cNvPr id="302" name="Google Shape;302;p15"/>
            <p:cNvSpPr/>
            <p:nvPr/>
          </p:nvSpPr>
          <p:spPr>
            <a:xfrm rot="-5400000">
              <a:off x="-527142" y="3871785"/>
              <a:ext cx="1827133" cy="837048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-14575" y="4608575"/>
              <a:ext cx="2795667" cy="719075"/>
            </a:xfrm>
            <a:custGeom>
              <a:avLst/>
              <a:gdLst/>
              <a:ahLst/>
              <a:cxnLst/>
              <a:rect l="l" t="t" r="r" b="b"/>
              <a:pathLst>
                <a:path w="4553" h="1169" extrusionOk="0">
                  <a:moveTo>
                    <a:pt x="1" y="21"/>
                  </a:moveTo>
                  <a:cubicBezTo>
                    <a:pt x="21" y="21"/>
                    <a:pt x="41" y="12"/>
                    <a:pt x="61" y="12"/>
                  </a:cubicBezTo>
                  <a:cubicBezTo>
                    <a:pt x="81" y="11"/>
                    <a:pt x="102" y="0"/>
                    <a:pt x="122" y="0"/>
                  </a:cubicBezTo>
                  <a:cubicBezTo>
                    <a:pt x="143" y="0"/>
                    <a:pt x="161" y="36"/>
                    <a:pt x="181" y="37"/>
                  </a:cubicBezTo>
                  <a:cubicBezTo>
                    <a:pt x="202" y="38"/>
                    <a:pt x="227" y="4"/>
                    <a:pt x="246" y="6"/>
                  </a:cubicBezTo>
                  <a:cubicBezTo>
                    <a:pt x="267" y="9"/>
                    <a:pt x="288" y="18"/>
                    <a:pt x="307" y="22"/>
                  </a:cubicBezTo>
                  <a:cubicBezTo>
                    <a:pt x="329" y="27"/>
                    <a:pt x="336" y="66"/>
                    <a:pt x="357" y="73"/>
                  </a:cubicBezTo>
                  <a:cubicBezTo>
                    <a:pt x="378" y="80"/>
                    <a:pt x="415" y="56"/>
                    <a:pt x="435" y="63"/>
                  </a:cubicBezTo>
                  <a:cubicBezTo>
                    <a:pt x="456" y="71"/>
                    <a:pt x="473" y="85"/>
                    <a:pt x="494" y="90"/>
                  </a:cubicBezTo>
                  <a:cubicBezTo>
                    <a:pt x="516" y="96"/>
                    <a:pt x="534" y="118"/>
                    <a:pt x="557" y="120"/>
                  </a:cubicBezTo>
                  <a:cubicBezTo>
                    <a:pt x="579" y="121"/>
                    <a:pt x="606" y="123"/>
                    <a:pt x="629" y="119"/>
                  </a:cubicBezTo>
                  <a:cubicBezTo>
                    <a:pt x="655" y="115"/>
                    <a:pt x="682" y="109"/>
                    <a:pt x="702" y="102"/>
                  </a:cubicBezTo>
                  <a:cubicBezTo>
                    <a:pt x="726" y="94"/>
                    <a:pt x="748" y="90"/>
                    <a:pt x="770" y="84"/>
                  </a:cubicBezTo>
                  <a:cubicBezTo>
                    <a:pt x="793" y="77"/>
                    <a:pt x="803" y="70"/>
                    <a:pt x="828" y="74"/>
                  </a:cubicBezTo>
                  <a:cubicBezTo>
                    <a:pt x="848" y="77"/>
                    <a:pt x="862" y="79"/>
                    <a:pt x="885" y="94"/>
                  </a:cubicBezTo>
                  <a:cubicBezTo>
                    <a:pt x="903" y="105"/>
                    <a:pt x="936" y="93"/>
                    <a:pt x="950" y="100"/>
                  </a:cubicBezTo>
                  <a:cubicBezTo>
                    <a:pt x="967" y="110"/>
                    <a:pt x="984" y="110"/>
                    <a:pt x="1002" y="117"/>
                  </a:cubicBezTo>
                  <a:cubicBezTo>
                    <a:pt x="1017" y="122"/>
                    <a:pt x="1020" y="161"/>
                    <a:pt x="1042" y="166"/>
                  </a:cubicBezTo>
                  <a:cubicBezTo>
                    <a:pt x="1062" y="171"/>
                    <a:pt x="1092" y="134"/>
                    <a:pt x="1111" y="142"/>
                  </a:cubicBezTo>
                  <a:cubicBezTo>
                    <a:pt x="1131" y="150"/>
                    <a:pt x="1157" y="169"/>
                    <a:pt x="1174" y="187"/>
                  </a:cubicBezTo>
                  <a:cubicBezTo>
                    <a:pt x="1190" y="204"/>
                    <a:pt x="1187" y="241"/>
                    <a:pt x="1213" y="246"/>
                  </a:cubicBezTo>
                  <a:cubicBezTo>
                    <a:pt x="1232" y="250"/>
                    <a:pt x="1257" y="252"/>
                    <a:pt x="1278" y="250"/>
                  </a:cubicBezTo>
                  <a:cubicBezTo>
                    <a:pt x="1298" y="248"/>
                    <a:pt x="1314" y="222"/>
                    <a:pt x="1335" y="219"/>
                  </a:cubicBezTo>
                  <a:cubicBezTo>
                    <a:pt x="1355" y="215"/>
                    <a:pt x="1381" y="235"/>
                    <a:pt x="1401" y="232"/>
                  </a:cubicBezTo>
                  <a:cubicBezTo>
                    <a:pt x="1422" y="229"/>
                    <a:pt x="1440" y="213"/>
                    <a:pt x="1460" y="213"/>
                  </a:cubicBezTo>
                  <a:cubicBezTo>
                    <a:pt x="1481" y="214"/>
                    <a:pt x="1503" y="216"/>
                    <a:pt x="1521" y="223"/>
                  </a:cubicBezTo>
                  <a:cubicBezTo>
                    <a:pt x="1540" y="231"/>
                    <a:pt x="1540" y="258"/>
                    <a:pt x="1557" y="273"/>
                  </a:cubicBezTo>
                  <a:cubicBezTo>
                    <a:pt x="1572" y="286"/>
                    <a:pt x="1610" y="284"/>
                    <a:pt x="1626" y="298"/>
                  </a:cubicBezTo>
                  <a:cubicBezTo>
                    <a:pt x="1642" y="312"/>
                    <a:pt x="1658" y="319"/>
                    <a:pt x="1677" y="327"/>
                  </a:cubicBezTo>
                  <a:cubicBezTo>
                    <a:pt x="1697" y="336"/>
                    <a:pt x="1708" y="361"/>
                    <a:pt x="1729" y="366"/>
                  </a:cubicBezTo>
                  <a:cubicBezTo>
                    <a:pt x="1750" y="371"/>
                    <a:pt x="1776" y="356"/>
                    <a:pt x="1798" y="358"/>
                  </a:cubicBezTo>
                  <a:cubicBezTo>
                    <a:pt x="1820" y="360"/>
                    <a:pt x="1840" y="391"/>
                    <a:pt x="1862" y="391"/>
                  </a:cubicBezTo>
                  <a:cubicBezTo>
                    <a:pt x="1884" y="392"/>
                    <a:pt x="1907" y="362"/>
                    <a:pt x="1929" y="362"/>
                  </a:cubicBezTo>
                  <a:cubicBezTo>
                    <a:pt x="1955" y="362"/>
                    <a:pt x="1981" y="388"/>
                    <a:pt x="2007" y="388"/>
                  </a:cubicBezTo>
                  <a:cubicBezTo>
                    <a:pt x="2033" y="388"/>
                    <a:pt x="2060" y="383"/>
                    <a:pt x="2086" y="382"/>
                  </a:cubicBezTo>
                  <a:cubicBezTo>
                    <a:pt x="2125" y="381"/>
                    <a:pt x="2136" y="380"/>
                    <a:pt x="2147" y="383"/>
                  </a:cubicBezTo>
                  <a:cubicBezTo>
                    <a:pt x="2159" y="386"/>
                    <a:pt x="2148" y="399"/>
                    <a:pt x="2174" y="426"/>
                  </a:cubicBezTo>
                  <a:cubicBezTo>
                    <a:pt x="2187" y="440"/>
                    <a:pt x="2201" y="454"/>
                    <a:pt x="2215" y="470"/>
                  </a:cubicBezTo>
                  <a:cubicBezTo>
                    <a:pt x="2229" y="485"/>
                    <a:pt x="2277" y="478"/>
                    <a:pt x="2292" y="492"/>
                  </a:cubicBezTo>
                  <a:cubicBezTo>
                    <a:pt x="2307" y="507"/>
                    <a:pt x="2315" y="525"/>
                    <a:pt x="2332" y="536"/>
                  </a:cubicBezTo>
                  <a:cubicBezTo>
                    <a:pt x="2348" y="547"/>
                    <a:pt x="2368" y="542"/>
                    <a:pt x="2386" y="547"/>
                  </a:cubicBezTo>
                  <a:cubicBezTo>
                    <a:pt x="2405" y="552"/>
                    <a:pt x="2416" y="581"/>
                    <a:pt x="2436" y="582"/>
                  </a:cubicBezTo>
                  <a:cubicBezTo>
                    <a:pt x="2456" y="583"/>
                    <a:pt x="2477" y="585"/>
                    <a:pt x="2497" y="584"/>
                  </a:cubicBezTo>
                  <a:cubicBezTo>
                    <a:pt x="2517" y="583"/>
                    <a:pt x="2536" y="551"/>
                    <a:pt x="2557" y="551"/>
                  </a:cubicBezTo>
                  <a:cubicBezTo>
                    <a:pt x="2585" y="551"/>
                    <a:pt x="2608" y="562"/>
                    <a:pt x="2628" y="564"/>
                  </a:cubicBezTo>
                  <a:cubicBezTo>
                    <a:pt x="2648" y="566"/>
                    <a:pt x="2674" y="569"/>
                    <a:pt x="2699" y="580"/>
                  </a:cubicBezTo>
                  <a:cubicBezTo>
                    <a:pt x="2721" y="589"/>
                    <a:pt x="2748" y="597"/>
                    <a:pt x="2766" y="609"/>
                  </a:cubicBezTo>
                  <a:cubicBezTo>
                    <a:pt x="2784" y="621"/>
                    <a:pt x="2780" y="666"/>
                    <a:pt x="2804" y="672"/>
                  </a:cubicBezTo>
                  <a:cubicBezTo>
                    <a:pt x="2824" y="677"/>
                    <a:pt x="2849" y="658"/>
                    <a:pt x="2866" y="658"/>
                  </a:cubicBezTo>
                  <a:cubicBezTo>
                    <a:pt x="2886" y="658"/>
                    <a:pt x="2899" y="644"/>
                    <a:pt x="2917" y="640"/>
                  </a:cubicBezTo>
                  <a:cubicBezTo>
                    <a:pt x="2935" y="637"/>
                    <a:pt x="2960" y="655"/>
                    <a:pt x="2979" y="650"/>
                  </a:cubicBezTo>
                  <a:cubicBezTo>
                    <a:pt x="2996" y="645"/>
                    <a:pt x="3012" y="637"/>
                    <a:pt x="3031" y="633"/>
                  </a:cubicBezTo>
                  <a:cubicBezTo>
                    <a:pt x="3051" y="629"/>
                    <a:pt x="3070" y="622"/>
                    <a:pt x="3089" y="624"/>
                  </a:cubicBezTo>
                  <a:cubicBezTo>
                    <a:pt x="3108" y="626"/>
                    <a:pt x="3130" y="621"/>
                    <a:pt x="3149" y="626"/>
                  </a:cubicBezTo>
                  <a:cubicBezTo>
                    <a:pt x="3167" y="630"/>
                    <a:pt x="3177" y="667"/>
                    <a:pt x="3196" y="670"/>
                  </a:cubicBezTo>
                  <a:cubicBezTo>
                    <a:pt x="3220" y="673"/>
                    <a:pt x="3249" y="660"/>
                    <a:pt x="3274" y="661"/>
                  </a:cubicBezTo>
                  <a:cubicBezTo>
                    <a:pt x="3299" y="662"/>
                    <a:pt x="3325" y="664"/>
                    <a:pt x="3349" y="663"/>
                  </a:cubicBezTo>
                  <a:cubicBezTo>
                    <a:pt x="3375" y="662"/>
                    <a:pt x="3398" y="648"/>
                    <a:pt x="3422" y="644"/>
                  </a:cubicBezTo>
                  <a:cubicBezTo>
                    <a:pt x="3441" y="642"/>
                    <a:pt x="3456" y="626"/>
                    <a:pt x="3478" y="619"/>
                  </a:cubicBezTo>
                  <a:cubicBezTo>
                    <a:pt x="3498" y="612"/>
                    <a:pt x="3518" y="602"/>
                    <a:pt x="3538" y="596"/>
                  </a:cubicBezTo>
                  <a:cubicBezTo>
                    <a:pt x="3561" y="589"/>
                    <a:pt x="3590" y="595"/>
                    <a:pt x="3610" y="596"/>
                  </a:cubicBezTo>
                  <a:cubicBezTo>
                    <a:pt x="3632" y="597"/>
                    <a:pt x="3641" y="610"/>
                    <a:pt x="3652" y="619"/>
                  </a:cubicBezTo>
                  <a:cubicBezTo>
                    <a:pt x="3662" y="627"/>
                    <a:pt x="3665" y="649"/>
                    <a:pt x="3683" y="656"/>
                  </a:cubicBezTo>
                  <a:cubicBezTo>
                    <a:pt x="3703" y="664"/>
                    <a:pt x="3732" y="636"/>
                    <a:pt x="3754" y="634"/>
                  </a:cubicBezTo>
                  <a:cubicBezTo>
                    <a:pt x="3776" y="633"/>
                    <a:pt x="3795" y="628"/>
                    <a:pt x="3816" y="624"/>
                  </a:cubicBezTo>
                  <a:cubicBezTo>
                    <a:pt x="3835" y="620"/>
                    <a:pt x="3852" y="613"/>
                    <a:pt x="3874" y="604"/>
                  </a:cubicBezTo>
                  <a:cubicBezTo>
                    <a:pt x="3894" y="596"/>
                    <a:pt x="3919" y="592"/>
                    <a:pt x="3939" y="586"/>
                  </a:cubicBezTo>
                  <a:cubicBezTo>
                    <a:pt x="3962" y="579"/>
                    <a:pt x="3990" y="577"/>
                    <a:pt x="4010" y="579"/>
                  </a:cubicBezTo>
                  <a:cubicBezTo>
                    <a:pt x="4027" y="581"/>
                    <a:pt x="4048" y="590"/>
                    <a:pt x="4066" y="600"/>
                  </a:cubicBezTo>
                  <a:cubicBezTo>
                    <a:pt x="4081" y="608"/>
                    <a:pt x="4094" y="619"/>
                    <a:pt x="4112" y="623"/>
                  </a:cubicBezTo>
                  <a:cubicBezTo>
                    <a:pt x="4129" y="626"/>
                    <a:pt x="4146" y="622"/>
                    <a:pt x="4165" y="621"/>
                  </a:cubicBezTo>
                  <a:cubicBezTo>
                    <a:pt x="4183" y="621"/>
                    <a:pt x="4199" y="637"/>
                    <a:pt x="4215" y="642"/>
                  </a:cubicBezTo>
                  <a:cubicBezTo>
                    <a:pt x="4230" y="646"/>
                    <a:pt x="4238" y="662"/>
                    <a:pt x="4256" y="674"/>
                  </a:cubicBezTo>
                  <a:cubicBezTo>
                    <a:pt x="4272" y="684"/>
                    <a:pt x="4283" y="696"/>
                    <a:pt x="4297" y="708"/>
                  </a:cubicBezTo>
                  <a:cubicBezTo>
                    <a:pt x="4313" y="722"/>
                    <a:pt x="4341" y="723"/>
                    <a:pt x="4348" y="734"/>
                  </a:cubicBezTo>
                  <a:cubicBezTo>
                    <a:pt x="4358" y="749"/>
                    <a:pt x="4357" y="767"/>
                    <a:pt x="4365" y="783"/>
                  </a:cubicBezTo>
                  <a:cubicBezTo>
                    <a:pt x="4373" y="798"/>
                    <a:pt x="4383" y="813"/>
                    <a:pt x="4390" y="828"/>
                  </a:cubicBezTo>
                  <a:cubicBezTo>
                    <a:pt x="4398" y="844"/>
                    <a:pt x="4400" y="861"/>
                    <a:pt x="4408" y="876"/>
                  </a:cubicBezTo>
                  <a:cubicBezTo>
                    <a:pt x="4416" y="892"/>
                    <a:pt x="4416" y="911"/>
                    <a:pt x="4425" y="926"/>
                  </a:cubicBezTo>
                  <a:cubicBezTo>
                    <a:pt x="4433" y="941"/>
                    <a:pt x="4485" y="939"/>
                    <a:pt x="4495" y="954"/>
                  </a:cubicBezTo>
                  <a:cubicBezTo>
                    <a:pt x="4504" y="968"/>
                    <a:pt x="4493" y="990"/>
                    <a:pt x="4502" y="1004"/>
                  </a:cubicBezTo>
                  <a:cubicBezTo>
                    <a:pt x="4510" y="1019"/>
                    <a:pt x="4527" y="1030"/>
                    <a:pt x="4533" y="1045"/>
                  </a:cubicBezTo>
                  <a:cubicBezTo>
                    <a:pt x="4540" y="1060"/>
                    <a:pt x="4548" y="1076"/>
                    <a:pt x="4551" y="1091"/>
                  </a:cubicBezTo>
                  <a:cubicBezTo>
                    <a:pt x="4553" y="1106"/>
                    <a:pt x="4549" y="1130"/>
                    <a:pt x="4547" y="1146"/>
                  </a:cubicBezTo>
                  <a:cubicBezTo>
                    <a:pt x="4526" y="1146"/>
                    <a:pt x="4497" y="1132"/>
                    <a:pt x="4476" y="1132"/>
                  </a:cubicBezTo>
                  <a:cubicBezTo>
                    <a:pt x="4455" y="1132"/>
                    <a:pt x="4434" y="1148"/>
                    <a:pt x="4413" y="1148"/>
                  </a:cubicBezTo>
                  <a:cubicBezTo>
                    <a:pt x="4392" y="1148"/>
                    <a:pt x="4371" y="1147"/>
                    <a:pt x="4350" y="1147"/>
                  </a:cubicBezTo>
                  <a:cubicBezTo>
                    <a:pt x="4329" y="1147"/>
                    <a:pt x="4308" y="1142"/>
                    <a:pt x="4287" y="1143"/>
                  </a:cubicBezTo>
                  <a:cubicBezTo>
                    <a:pt x="4266" y="1143"/>
                    <a:pt x="4245" y="1140"/>
                    <a:pt x="4224" y="1140"/>
                  </a:cubicBezTo>
                  <a:cubicBezTo>
                    <a:pt x="4203" y="1141"/>
                    <a:pt x="4181" y="1127"/>
                    <a:pt x="4160" y="1127"/>
                  </a:cubicBezTo>
                  <a:cubicBezTo>
                    <a:pt x="4139" y="1128"/>
                    <a:pt x="4119" y="1163"/>
                    <a:pt x="4098" y="1163"/>
                  </a:cubicBezTo>
                  <a:cubicBezTo>
                    <a:pt x="4077" y="1163"/>
                    <a:pt x="4055" y="1132"/>
                    <a:pt x="4034" y="1133"/>
                  </a:cubicBezTo>
                  <a:cubicBezTo>
                    <a:pt x="4013" y="1133"/>
                    <a:pt x="3992" y="1137"/>
                    <a:pt x="3971" y="1138"/>
                  </a:cubicBezTo>
                  <a:cubicBezTo>
                    <a:pt x="3950" y="1138"/>
                    <a:pt x="3929" y="1132"/>
                    <a:pt x="3908" y="1133"/>
                  </a:cubicBezTo>
                  <a:cubicBezTo>
                    <a:pt x="3887" y="1133"/>
                    <a:pt x="3866" y="1131"/>
                    <a:pt x="3845" y="1131"/>
                  </a:cubicBezTo>
                  <a:cubicBezTo>
                    <a:pt x="3824" y="1131"/>
                    <a:pt x="3804" y="1164"/>
                    <a:pt x="3783" y="1164"/>
                  </a:cubicBezTo>
                  <a:cubicBezTo>
                    <a:pt x="3761" y="1164"/>
                    <a:pt x="3740" y="1165"/>
                    <a:pt x="3719" y="1165"/>
                  </a:cubicBezTo>
                  <a:cubicBezTo>
                    <a:pt x="3698" y="1165"/>
                    <a:pt x="3677" y="1129"/>
                    <a:pt x="3656" y="1129"/>
                  </a:cubicBezTo>
                  <a:cubicBezTo>
                    <a:pt x="3635" y="1129"/>
                    <a:pt x="3614" y="1169"/>
                    <a:pt x="3593" y="1168"/>
                  </a:cubicBezTo>
                  <a:cubicBezTo>
                    <a:pt x="3572" y="1168"/>
                    <a:pt x="3551" y="1152"/>
                    <a:pt x="3530" y="1152"/>
                  </a:cubicBezTo>
                  <a:cubicBezTo>
                    <a:pt x="3509" y="1152"/>
                    <a:pt x="3488" y="1130"/>
                    <a:pt x="3467" y="1130"/>
                  </a:cubicBezTo>
                  <a:cubicBezTo>
                    <a:pt x="3446" y="1129"/>
                    <a:pt x="3424" y="1165"/>
                    <a:pt x="3403" y="1165"/>
                  </a:cubicBezTo>
                  <a:cubicBezTo>
                    <a:pt x="3382" y="1164"/>
                    <a:pt x="3362" y="1145"/>
                    <a:pt x="3341" y="1144"/>
                  </a:cubicBezTo>
                  <a:cubicBezTo>
                    <a:pt x="3320" y="1143"/>
                    <a:pt x="3298" y="1165"/>
                    <a:pt x="3277" y="1165"/>
                  </a:cubicBezTo>
                  <a:cubicBezTo>
                    <a:pt x="3256" y="1164"/>
                    <a:pt x="3235" y="1151"/>
                    <a:pt x="3214" y="1150"/>
                  </a:cubicBezTo>
                  <a:cubicBezTo>
                    <a:pt x="3193" y="1149"/>
                    <a:pt x="3174" y="1120"/>
                    <a:pt x="3153" y="1119"/>
                  </a:cubicBezTo>
                  <a:cubicBezTo>
                    <a:pt x="3132" y="1118"/>
                    <a:pt x="3109" y="1144"/>
                    <a:pt x="3088" y="1143"/>
                  </a:cubicBezTo>
                  <a:cubicBezTo>
                    <a:pt x="3067" y="1142"/>
                    <a:pt x="3045" y="1152"/>
                    <a:pt x="3024" y="1151"/>
                  </a:cubicBezTo>
                  <a:cubicBezTo>
                    <a:pt x="3003" y="1149"/>
                    <a:pt x="2985" y="1123"/>
                    <a:pt x="2964" y="1121"/>
                  </a:cubicBezTo>
                  <a:cubicBezTo>
                    <a:pt x="2943" y="1120"/>
                    <a:pt x="2921" y="1128"/>
                    <a:pt x="2901" y="1127"/>
                  </a:cubicBezTo>
                  <a:cubicBezTo>
                    <a:pt x="2880" y="1126"/>
                    <a:pt x="2860" y="1123"/>
                    <a:pt x="2839" y="1123"/>
                  </a:cubicBezTo>
                  <a:cubicBezTo>
                    <a:pt x="2818" y="1122"/>
                    <a:pt x="2797" y="1135"/>
                    <a:pt x="2777" y="1135"/>
                  </a:cubicBezTo>
                  <a:cubicBezTo>
                    <a:pt x="2756" y="1135"/>
                    <a:pt x="2736" y="1138"/>
                    <a:pt x="2715" y="1138"/>
                  </a:cubicBezTo>
                  <a:cubicBezTo>
                    <a:pt x="2694" y="1138"/>
                    <a:pt x="2673" y="1128"/>
                    <a:pt x="2653" y="1129"/>
                  </a:cubicBezTo>
                  <a:cubicBezTo>
                    <a:pt x="2632" y="1129"/>
                    <a:pt x="2611" y="1121"/>
                    <a:pt x="2591" y="1121"/>
                  </a:cubicBezTo>
                  <a:cubicBezTo>
                    <a:pt x="2570" y="1120"/>
                    <a:pt x="2548" y="1140"/>
                    <a:pt x="2528" y="1140"/>
                  </a:cubicBezTo>
                  <a:cubicBezTo>
                    <a:pt x="2507" y="1139"/>
                    <a:pt x="2489" y="1099"/>
                    <a:pt x="2468" y="1098"/>
                  </a:cubicBezTo>
                  <a:cubicBezTo>
                    <a:pt x="2448" y="1097"/>
                    <a:pt x="2426" y="1113"/>
                    <a:pt x="2405" y="1111"/>
                  </a:cubicBezTo>
                  <a:cubicBezTo>
                    <a:pt x="2385" y="1109"/>
                    <a:pt x="2364" y="1110"/>
                    <a:pt x="2343" y="1107"/>
                  </a:cubicBezTo>
                  <a:cubicBezTo>
                    <a:pt x="2323" y="1104"/>
                    <a:pt x="2308" y="1081"/>
                    <a:pt x="2287" y="1077"/>
                  </a:cubicBezTo>
                  <a:cubicBezTo>
                    <a:pt x="2267" y="1074"/>
                    <a:pt x="2245" y="1078"/>
                    <a:pt x="2225" y="1074"/>
                  </a:cubicBezTo>
                  <a:cubicBezTo>
                    <a:pt x="2205" y="1070"/>
                    <a:pt x="2186" y="1065"/>
                    <a:pt x="2166" y="1060"/>
                  </a:cubicBezTo>
                  <a:cubicBezTo>
                    <a:pt x="2146" y="1056"/>
                    <a:pt x="2119" y="1071"/>
                    <a:pt x="2099" y="1066"/>
                  </a:cubicBezTo>
                  <a:cubicBezTo>
                    <a:pt x="2079" y="1061"/>
                    <a:pt x="2067" y="1037"/>
                    <a:pt x="2047" y="1031"/>
                  </a:cubicBezTo>
                  <a:cubicBezTo>
                    <a:pt x="2028" y="1026"/>
                    <a:pt x="2005" y="1029"/>
                    <a:pt x="1985" y="1024"/>
                  </a:cubicBezTo>
                  <a:cubicBezTo>
                    <a:pt x="1965" y="1018"/>
                    <a:pt x="1947" y="1011"/>
                    <a:pt x="1927" y="1005"/>
                  </a:cubicBezTo>
                  <a:cubicBezTo>
                    <a:pt x="1907" y="999"/>
                    <a:pt x="1887" y="996"/>
                    <a:pt x="1867" y="991"/>
                  </a:cubicBezTo>
                  <a:cubicBezTo>
                    <a:pt x="1848" y="985"/>
                    <a:pt x="1828" y="980"/>
                    <a:pt x="1808" y="975"/>
                  </a:cubicBezTo>
                  <a:cubicBezTo>
                    <a:pt x="1789" y="969"/>
                    <a:pt x="1771" y="958"/>
                    <a:pt x="1751" y="953"/>
                  </a:cubicBezTo>
                  <a:cubicBezTo>
                    <a:pt x="1732" y="948"/>
                    <a:pt x="1703" y="966"/>
                    <a:pt x="1684" y="961"/>
                  </a:cubicBezTo>
                  <a:cubicBezTo>
                    <a:pt x="1664" y="956"/>
                    <a:pt x="1652" y="927"/>
                    <a:pt x="1632" y="923"/>
                  </a:cubicBezTo>
                  <a:cubicBezTo>
                    <a:pt x="1612" y="918"/>
                    <a:pt x="1594" y="907"/>
                    <a:pt x="1574" y="903"/>
                  </a:cubicBezTo>
                  <a:cubicBezTo>
                    <a:pt x="1551" y="899"/>
                    <a:pt x="1528" y="898"/>
                    <a:pt x="1506" y="894"/>
                  </a:cubicBezTo>
                  <a:cubicBezTo>
                    <a:pt x="1484" y="890"/>
                    <a:pt x="1458" y="902"/>
                    <a:pt x="1436" y="898"/>
                  </a:cubicBezTo>
                  <a:cubicBezTo>
                    <a:pt x="1413" y="894"/>
                    <a:pt x="1396" y="874"/>
                    <a:pt x="1374" y="870"/>
                  </a:cubicBezTo>
                  <a:cubicBezTo>
                    <a:pt x="1352" y="866"/>
                    <a:pt x="1328" y="869"/>
                    <a:pt x="1306" y="864"/>
                  </a:cubicBezTo>
                  <a:cubicBezTo>
                    <a:pt x="1284" y="859"/>
                    <a:pt x="1255" y="874"/>
                    <a:pt x="1234" y="868"/>
                  </a:cubicBezTo>
                  <a:cubicBezTo>
                    <a:pt x="1212" y="863"/>
                    <a:pt x="1188" y="861"/>
                    <a:pt x="1167" y="854"/>
                  </a:cubicBezTo>
                  <a:cubicBezTo>
                    <a:pt x="1146" y="847"/>
                    <a:pt x="1128" y="832"/>
                    <a:pt x="1107" y="825"/>
                  </a:cubicBezTo>
                  <a:cubicBezTo>
                    <a:pt x="1087" y="818"/>
                    <a:pt x="1078" y="789"/>
                    <a:pt x="1057" y="781"/>
                  </a:cubicBezTo>
                  <a:cubicBezTo>
                    <a:pt x="1037" y="773"/>
                    <a:pt x="1005" y="786"/>
                    <a:pt x="984" y="778"/>
                  </a:cubicBezTo>
                  <a:cubicBezTo>
                    <a:pt x="964" y="770"/>
                    <a:pt x="944" y="761"/>
                    <a:pt x="924" y="753"/>
                  </a:cubicBezTo>
                  <a:cubicBezTo>
                    <a:pt x="904" y="744"/>
                    <a:pt x="902" y="707"/>
                    <a:pt x="882" y="699"/>
                  </a:cubicBezTo>
                  <a:cubicBezTo>
                    <a:pt x="862" y="690"/>
                    <a:pt x="838" y="689"/>
                    <a:pt x="818" y="680"/>
                  </a:cubicBezTo>
                  <a:cubicBezTo>
                    <a:pt x="798" y="671"/>
                    <a:pt x="766" y="682"/>
                    <a:pt x="746" y="673"/>
                  </a:cubicBezTo>
                  <a:cubicBezTo>
                    <a:pt x="726" y="664"/>
                    <a:pt x="722" y="632"/>
                    <a:pt x="702" y="623"/>
                  </a:cubicBezTo>
                  <a:cubicBezTo>
                    <a:pt x="682" y="615"/>
                    <a:pt x="639" y="642"/>
                    <a:pt x="619" y="634"/>
                  </a:cubicBezTo>
                  <a:cubicBezTo>
                    <a:pt x="601" y="626"/>
                    <a:pt x="595" y="596"/>
                    <a:pt x="576" y="589"/>
                  </a:cubicBezTo>
                  <a:cubicBezTo>
                    <a:pt x="557" y="581"/>
                    <a:pt x="540" y="570"/>
                    <a:pt x="521" y="563"/>
                  </a:cubicBezTo>
                  <a:cubicBezTo>
                    <a:pt x="502" y="555"/>
                    <a:pt x="491" y="536"/>
                    <a:pt x="472" y="528"/>
                  </a:cubicBezTo>
                  <a:cubicBezTo>
                    <a:pt x="453" y="520"/>
                    <a:pt x="412" y="547"/>
                    <a:pt x="393" y="538"/>
                  </a:cubicBezTo>
                  <a:cubicBezTo>
                    <a:pt x="375" y="530"/>
                    <a:pt x="378" y="492"/>
                    <a:pt x="361" y="482"/>
                  </a:cubicBezTo>
                  <a:cubicBezTo>
                    <a:pt x="343" y="473"/>
                    <a:pt x="312" y="479"/>
                    <a:pt x="296" y="469"/>
                  </a:cubicBezTo>
                  <a:cubicBezTo>
                    <a:pt x="279" y="458"/>
                    <a:pt x="249" y="458"/>
                    <a:pt x="234" y="446"/>
                  </a:cubicBezTo>
                  <a:cubicBezTo>
                    <a:pt x="219" y="433"/>
                    <a:pt x="226" y="404"/>
                    <a:pt x="214" y="390"/>
                  </a:cubicBezTo>
                  <a:cubicBezTo>
                    <a:pt x="202" y="376"/>
                    <a:pt x="172" y="371"/>
                    <a:pt x="162" y="357"/>
                  </a:cubicBezTo>
                  <a:cubicBezTo>
                    <a:pt x="151" y="342"/>
                    <a:pt x="138" y="328"/>
                    <a:pt x="128" y="314"/>
                  </a:cubicBezTo>
                  <a:cubicBezTo>
                    <a:pt x="118" y="299"/>
                    <a:pt x="119" y="280"/>
                    <a:pt x="108" y="265"/>
                  </a:cubicBezTo>
                  <a:cubicBezTo>
                    <a:pt x="98" y="251"/>
                    <a:pt x="96" y="232"/>
                    <a:pt x="83" y="219"/>
                  </a:cubicBezTo>
                  <a:cubicBezTo>
                    <a:pt x="68" y="203"/>
                    <a:pt x="79" y="179"/>
                    <a:pt x="69" y="164"/>
                  </a:cubicBezTo>
                  <a:cubicBezTo>
                    <a:pt x="60" y="149"/>
                    <a:pt x="30" y="142"/>
                    <a:pt x="24" y="123"/>
                  </a:cubicBezTo>
                  <a:cubicBezTo>
                    <a:pt x="18" y="105"/>
                    <a:pt x="9" y="90"/>
                    <a:pt x="4" y="73"/>
                  </a:cubicBezTo>
                  <a:cubicBezTo>
                    <a:pt x="0" y="56"/>
                    <a:pt x="1" y="39"/>
                    <a:pt x="1" y="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-62450" y="4297075"/>
              <a:ext cx="1997023" cy="958721"/>
            </a:xfrm>
            <a:custGeom>
              <a:avLst/>
              <a:gdLst/>
              <a:ahLst/>
              <a:cxnLst/>
              <a:rect l="l" t="t" r="r" b="b"/>
              <a:pathLst>
                <a:path w="5022" h="2408" extrusionOk="0">
                  <a:moveTo>
                    <a:pt x="5022" y="2190"/>
                  </a:moveTo>
                  <a:cubicBezTo>
                    <a:pt x="5022" y="2189"/>
                    <a:pt x="5021" y="2189"/>
                    <a:pt x="5020" y="2189"/>
                  </a:cubicBezTo>
                  <a:cubicBezTo>
                    <a:pt x="5011" y="2201"/>
                    <a:pt x="5011" y="2218"/>
                    <a:pt x="5010" y="2232"/>
                  </a:cubicBezTo>
                  <a:cubicBezTo>
                    <a:pt x="5009" y="2248"/>
                    <a:pt x="5010" y="2265"/>
                    <a:pt x="5006" y="2281"/>
                  </a:cubicBezTo>
                  <a:cubicBezTo>
                    <a:pt x="5005" y="2289"/>
                    <a:pt x="5002" y="2298"/>
                    <a:pt x="5001" y="2306"/>
                  </a:cubicBezTo>
                  <a:cubicBezTo>
                    <a:pt x="5000" y="2314"/>
                    <a:pt x="5001" y="2322"/>
                    <a:pt x="5000" y="2329"/>
                  </a:cubicBezTo>
                  <a:cubicBezTo>
                    <a:pt x="4999" y="2344"/>
                    <a:pt x="4991" y="2356"/>
                    <a:pt x="4982" y="2368"/>
                  </a:cubicBezTo>
                  <a:cubicBezTo>
                    <a:pt x="4978" y="2375"/>
                    <a:pt x="4973" y="2379"/>
                    <a:pt x="4966" y="2381"/>
                  </a:cubicBezTo>
                  <a:cubicBezTo>
                    <a:pt x="4971" y="2377"/>
                    <a:pt x="4975" y="2373"/>
                    <a:pt x="4979" y="2368"/>
                  </a:cubicBezTo>
                  <a:cubicBezTo>
                    <a:pt x="4990" y="2355"/>
                    <a:pt x="4993" y="2338"/>
                    <a:pt x="4996" y="2322"/>
                  </a:cubicBezTo>
                  <a:cubicBezTo>
                    <a:pt x="4999" y="2303"/>
                    <a:pt x="4999" y="2284"/>
                    <a:pt x="4999" y="2264"/>
                  </a:cubicBezTo>
                  <a:cubicBezTo>
                    <a:pt x="5000" y="2255"/>
                    <a:pt x="5000" y="2245"/>
                    <a:pt x="5001" y="2236"/>
                  </a:cubicBezTo>
                  <a:cubicBezTo>
                    <a:pt x="5002" y="2226"/>
                    <a:pt x="5004" y="2216"/>
                    <a:pt x="5007" y="2207"/>
                  </a:cubicBezTo>
                  <a:cubicBezTo>
                    <a:pt x="5009" y="2197"/>
                    <a:pt x="5011" y="2187"/>
                    <a:pt x="5010" y="2177"/>
                  </a:cubicBezTo>
                  <a:cubicBezTo>
                    <a:pt x="5009" y="2166"/>
                    <a:pt x="5009" y="2157"/>
                    <a:pt x="5010" y="2146"/>
                  </a:cubicBezTo>
                  <a:cubicBezTo>
                    <a:pt x="5010" y="2145"/>
                    <a:pt x="5008" y="2145"/>
                    <a:pt x="5007" y="2146"/>
                  </a:cubicBezTo>
                  <a:cubicBezTo>
                    <a:pt x="5002" y="2152"/>
                    <a:pt x="5003" y="2161"/>
                    <a:pt x="5003" y="2169"/>
                  </a:cubicBezTo>
                  <a:cubicBezTo>
                    <a:pt x="5003" y="2178"/>
                    <a:pt x="5003" y="2186"/>
                    <a:pt x="5001" y="2195"/>
                  </a:cubicBezTo>
                  <a:cubicBezTo>
                    <a:pt x="4999" y="2204"/>
                    <a:pt x="4996" y="2214"/>
                    <a:pt x="4994" y="2223"/>
                  </a:cubicBezTo>
                  <a:cubicBezTo>
                    <a:pt x="4992" y="2232"/>
                    <a:pt x="4991" y="2241"/>
                    <a:pt x="4991" y="2251"/>
                  </a:cubicBezTo>
                  <a:cubicBezTo>
                    <a:pt x="4990" y="2269"/>
                    <a:pt x="4990" y="2288"/>
                    <a:pt x="4988" y="2307"/>
                  </a:cubicBezTo>
                  <a:cubicBezTo>
                    <a:pt x="4987" y="2323"/>
                    <a:pt x="4985" y="2342"/>
                    <a:pt x="4976" y="2357"/>
                  </a:cubicBezTo>
                  <a:cubicBezTo>
                    <a:pt x="4972" y="2363"/>
                    <a:pt x="4968" y="2368"/>
                    <a:pt x="4962" y="2372"/>
                  </a:cubicBezTo>
                  <a:cubicBezTo>
                    <a:pt x="4963" y="2372"/>
                    <a:pt x="4963" y="2372"/>
                    <a:pt x="4963" y="2372"/>
                  </a:cubicBezTo>
                  <a:cubicBezTo>
                    <a:pt x="4968" y="2358"/>
                    <a:pt x="4972" y="2343"/>
                    <a:pt x="4973" y="2329"/>
                  </a:cubicBezTo>
                  <a:cubicBezTo>
                    <a:pt x="4974" y="2318"/>
                    <a:pt x="4974" y="2308"/>
                    <a:pt x="4973" y="2298"/>
                  </a:cubicBezTo>
                  <a:cubicBezTo>
                    <a:pt x="4973" y="2287"/>
                    <a:pt x="4974" y="2277"/>
                    <a:pt x="4976" y="2267"/>
                  </a:cubicBezTo>
                  <a:cubicBezTo>
                    <a:pt x="4978" y="2258"/>
                    <a:pt x="4981" y="2248"/>
                    <a:pt x="4983" y="2239"/>
                  </a:cubicBezTo>
                  <a:cubicBezTo>
                    <a:pt x="4985" y="2229"/>
                    <a:pt x="4985" y="2218"/>
                    <a:pt x="4984" y="2208"/>
                  </a:cubicBezTo>
                  <a:cubicBezTo>
                    <a:pt x="4983" y="2196"/>
                    <a:pt x="4981" y="2185"/>
                    <a:pt x="4979" y="2174"/>
                  </a:cubicBezTo>
                  <a:cubicBezTo>
                    <a:pt x="4978" y="2168"/>
                    <a:pt x="4977" y="2163"/>
                    <a:pt x="4977" y="2157"/>
                  </a:cubicBezTo>
                  <a:cubicBezTo>
                    <a:pt x="4976" y="2152"/>
                    <a:pt x="4975" y="2147"/>
                    <a:pt x="4973" y="2142"/>
                  </a:cubicBezTo>
                  <a:cubicBezTo>
                    <a:pt x="4973" y="2141"/>
                    <a:pt x="4972" y="2141"/>
                    <a:pt x="4971" y="2142"/>
                  </a:cubicBezTo>
                  <a:cubicBezTo>
                    <a:pt x="4968" y="2150"/>
                    <a:pt x="4970" y="2161"/>
                    <a:pt x="4971" y="2169"/>
                  </a:cubicBezTo>
                  <a:cubicBezTo>
                    <a:pt x="4972" y="2179"/>
                    <a:pt x="4974" y="2188"/>
                    <a:pt x="4975" y="2198"/>
                  </a:cubicBezTo>
                  <a:cubicBezTo>
                    <a:pt x="4976" y="2207"/>
                    <a:pt x="4976" y="2217"/>
                    <a:pt x="4975" y="2227"/>
                  </a:cubicBezTo>
                  <a:cubicBezTo>
                    <a:pt x="4975" y="2237"/>
                    <a:pt x="4972" y="2246"/>
                    <a:pt x="4969" y="2255"/>
                  </a:cubicBezTo>
                  <a:cubicBezTo>
                    <a:pt x="4967" y="2264"/>
                    <a:pt x="4966" y="2273"/>
                    <a:pt x="4965" y="2283"/>
                  </a:cubicBezTo>
                  <a:cubicBezTo>
                    <a:pt x="4964" y="2293"/>
                    <a:pt x="4964" y="2302"/>
                    <a:pt x="4964" y="2312"/>
                  </a:cubicBezTo>
                  <a:cubicBezTo>
                    <a:pt x="4964" y="2322"/>
                    <a:pt x="4964" y="2332"/>
                    <a:pt x="4962" y="2342"/>
                  </a:cubicBezTo>
                  <a:cubicBezTo>
                    <a:pt x="4961" y="2348"/>
                    <a:pt x="4959" y="2354"/>
                    <a:pt x="4957" y="2360"/>
                  </a:cubicBezTo>
                  <a:cubicBezTo>
                    <a:pt x="4955" y="2366"/>
                    <a:pt x="4953" y="2372"/>
                    <a:pt x="4949" y="2377"/>
                  </a:cubicBezTo>
                  <a:cubicBezTo>
                    <a:pt x="4948" y="2378"/>
                    <a:pt x="4948" y="2378"/>
                    <a:pt x="4948" y="2378"/>
                  </a:cubicBezTo>
                  <a:cubicBezTo>
                    <a:pt x="4950" y="2370"/>
                    <a:pt x="4949" y="2363"/>
                    <a:pt x="4948" y="2356"/>
                  </a:cubicBezTo>
                  <a:cubicBezTo>
                    <a:pt x="4947" y="2352"/>
                    <a:pt x="4946" y="2347"/>
                    <a:pt x="4946" y="2343"/>
                  </a:cubicBezTo>
                  <a:cubicBezTo>
                    <a:pt x="4949" y="2335"/>
                    <a:pt x="4950" y="2326"/>
                    <a:pt x="4952" y="2318"/>
                  </a:cubicBezTo>
                  <a:cubicBezTo>
                    <a:pt x="4954" y="2309"/>
                    <a:pt x="4957" y="2300"/>
                    <a:pt x="4959" y="2290"/>
                  </a:cubicBezTo>
                  <a:cubicBezTo>
                    <a:pt x="4961" y="2281"/>
                    <a:pt x="4963" y="2272"/>
                    <a:pt x="4964" y="2263"/>
                  </a:cubicBezTo>
                  <a:cubicBezTo>
                    <a:pt x="4964" y="2254"/>
                    <a:pt x="4964" y="2244"/>
                    <a:pt x="4964" y="2234"/>
                  </a:cubicBezTo>
                  <a:cubicBezTo>
                    <a:pt x="4963" y="2225"/>
                    <a:pt x="4964" y="2216"/>
                    <a:pt x="4964" y="2207"/>
                  </a:cubicBezTo>
                  <a:cubicBezTo>
                    <a:pt x="4964" y="2198"/>
                    <a:pt x="4962" y="2190"/>
                    <a:pt x="4961" y="2182"/>
                  </a:cubicBezTo>
                  <a:cubicBezTo>
                    <a:pt x="4960" y="2172"/>
                    <a:pt x="4958" y="2162"/>
                    <a:pt x="4957" y="2152"/>
                  </a:cubicBezTo>
                  <a:cubicBezTo>
                    <a:pt x="4957" y="2142"/>
                    <a:pt x="4956" y="2132"/>
                    <a:pt x="4959" y="2123"/>
                  </a:cubicBezTo>
                  <a:cubicBezTo>
                    <a:pt x="4959" y="2122"/>
                    <a:pt x="4958" y="2122"/>
                    <a:pt x="4957" y="2122"/>
                  </a:cubicBezTo>
                  <a:cubicBezTo>
                    <a:pt x="4955" y="2130"/>
                    <a:pt x="4952" y="2137"/>
                    <a:pt x="4952" y="2145"/>
                  </a:cubicBezTo>
                  <a:cubicBezTo>
                    <a:pt x="4951" y="2154"/>
                    <a:pt x="4952" y="2163"/>
                    <a:pt x="4953" y="2171"/>
                  </a:cubicBezTo>
                  <a:cubicBezTo>
                    <a:pt x="4954" y="2176"/>
                    <a:pt x="4954" y="2182"/>
                    <a:pt x="4955" y="2187"/>
                  </a:cubicBezTo>
                  <a:cubicBezTo>
                    <a:pt x="4952" y="2176"/>
                    <a:pt x="4949" y="2166"/>
                    <a:pt x="4946" y="2156"/>
                  </a:cubicBezTo>
                  <a:cubicBezTo>
                    <a:pt x="4943" y="2145"/>
                    <a:pt x="4942" y="2134"/>
                    <a:pt x="4940" y="2123"/>
                  </a:cubicBezTo>
                  <a:cubicBezTo>
                    <a:pt x="4938" y="2112"/>
                    <a:pt x="4936" y="2100"/>
                    <a:pt x="4944" y="2090"/>
                  </a:cubicBezTo>
                  <a:cubicBezTo>
                    <a:pt x="4943" y="2089"/>
                    <a:pt x="4943" y="2089"/>
                    <a:pt x="4943" y="2089"/>
                  </a:cubicBezTo>
                  <a:cubicBezTo>
                    <a:pt x="4928" y="2102"/>
                    <a:pt x="4934" y="2123"/>
                    <a:pt x="4936" y="2140"/>
                  </a:cubicBezTo>
                  <a:cubicBezTo>
                    <a:pt x="4938" y="2151"/>
                    <a:pt x="4940" y="2162"/>
                    <a:pt x="4943" y="2173"/>
                  </a:cubicBezTo>
                  <a:cubicBezTo>
                    <a:pt x="4946" y="2184"/>
                    <a:pt x="4949" y="2196"/>
                    <a:pt x="4948" y="2208"/>
                  </a:cubicBezTo>
                  <a:cubicBezTo>
                    <a:pt x="4947" y="2232"/>
                    <a:pt x="4932" y="2254"/>
                    <a:pt x="4936" y="2279"/>
                  </a:cubicBezTo>
                  <a:cubicBezTo>
                    <a:pt x="4937" y="2285"/>
                    <a:pt x="4939" y="2290"/>
                    <a:pt x="4940" y="2296"/>
                  </a:cubicBezTo>
                  <a:cubicBezTo>
                    <a:pt x="4941" y="2302"/>
                    <a:pt x="4940" y="2308"/>
                    <a:pt x="4939" y="2314"/>
                  </a:cubicBezTo>
                  <a:cubicBezTo>
                    <a:pt x="4936" y="2324"/>
                    <a:pt x="4935" y="2332"/>
                    <a:pt x="4936" y="2342"/>
                  </a:cubicBezTo>
                  <a:cubicBezTo>
                    <a:pt x="4934" y="2349"/>
                    <a:pt x="4930" y="2357"/>
                    <a:pt x="4930" y="2364"/>
                  </a:cubicBezTo>
                  <a:cubicBezTo>
                    <a:pt x="4930" y="2365"/>
                    <a:pt x="4930" y="2365"/>
                    <a:pt x="4930" y="2366"/>
                  </a:cubicBezTo>
                  <a:cubicBezTo>
                    <a:pt x="4928" y="2364"/>
                    <a:pt x="4926" y="2362"/>
                    <a:pt x="4924" y="2360"/>
                  </a:cubicBezTo>
                  <a:cubicBezTo>
                    <a:pt x="4922" y="2358"/>
                    <a:pt x="4921" y="2356"/>
                    <a:pt x="4920" y="2353"/>
                  </a:cubicBezTo>
                  <a:cubicBezTo>
                    <a:pt x="4917" y="2344"/>
                    <a:pt x="4914" y="2333"/>
                    <a:pt x="4915" y="2323"/>
                  </a:cubicBezTo>
                  <a:cubicBezTo>
                    <a:pt x="4916" y="2313"/>
                    <a:pt x="4919" y="2303"/>
                    <a:pt x="4919" y="2293"/>
                  </a:cubicBezTo>
                  <a:cubicBezTo>
                    <a:pt x="4920" y="2281"/>
                    <a:pt x="4915" y="2270"/>
                    <a:pt x="4915" y="2259"/>
                  </a:cubicBezTo>
                  <a:cubicBezTo>
                    <a:pt x="4915" y="2247"/>
                    <a:pt x="4917" y="2236"/>
                    <a:pt x="4917" y="2225"/>
                  </a:cubicBezTo>
                  <a:cubicBezTo>
                    <a:pt x="4917" y="2202"/>
                    <a:pt x="4907" y="2181"/>
                    <a:pt x="4908" y="2158"/>
                  </a:cubicBezTo>
                  <a:cubicBezTo>
                    <a:pt x="4908" y="2152"/>
                    <a:pt x="4909" y="2145"/>
                    <a:pt x="4910" y="2139"/>
                  </a:cubicBezTo>
                  <a:cubicBezTo>
                    <a:pt x="4910" y="2133"/>
                    <a:pt x="4910" y="2127"/>
                    <a:pt x="4911" y="2121"/>
                  </a:cubicBezTo>
                  <a:cubicBezTo>
                    <a:pt x="4911" y="2115"/>
                    <a:pt x="4911" y="2109"/>
                    <a:pt x="4912" y="2102"/>
                  </a:cubicBezTo>
                  <a:cubicBezTo>
                    <a:pt x="4912" y="2098"/>
                    <a:pt x="4913" y="2093"/>
                    <a:pt x="4910" y="2089"/>
                  </a:cubicBezTo>
                  <a:cubicBezTo>
                    <a:pt x="4909" y="2089"/>
                    <a:pt x="4909" y="2089"/>
                    <a:pt x="4909" y="2089"/>
                  </a:cubicBezTo>
                  <a:cubicBezTo>
                    <a:pt x="4908" y="2090"/>
                    <a:pt x="4907" y="2090"/>
                    <a:pt x="4906" y="2091"/>
                  </a:cubicBezTo>
                  <a:cubicBezTo>
                    <a:pt x="4905" y="2093"/>
                    <a:pt x="4904" y="2096"/>
                    <a:pt x="4904" y="2099"/>
                  </a:cubicBezTo>
                  <a:cubicBezTo>
                    <a:pt x="4903" y="2104"/>
                    <a:pt x="4903" y="2110"/>
                    <a:pt x="4902" y="2115"/>
                  </a:cubicBezTo>
                  <a:cubicBezTo>
                    <a:pt x="4902" y="2126"/>
                    <a:pt x="4901" y="2137"/>
                    <a:pt x="4900" y="2147"/>
                  </a:cubicBezTo>
                  <a:cubicBezTo>
                    <a:pt x="4898" y="2159"/>
                    <a:pt x="4899" y="2170"/>
                    <a:pt x="4901" y="2182"/>
                  </a:cubicBezTo>
                  <a:cubicBezTo>
                    <a:pt x="4902" y="2191"/>
                    <a:pt x="4905" y="2201"/>
                    <a:pt x="4906" y="2211"/>
                  </a:cubicBezTo>
                  <a:cubicBezTo>
                    <a:pt x="4907" y="2212"/>
                    <a:pt x="4907" y="2214"/>
                    <a:pt x="4907" y="2215"/>
                  </a:cubicBezTo>
                  <a:cubicBezTo>
                    <a:pt x="4908" y="2223"/>
                    <a:pt x="4907" y="2232"/>
                    <a:pt x="4906" y="2240"/>
                  </a:cubicBezTo>
                  <a:cubicBezTo>
                    <a:pt x="4906" y="2243"/>
                    <a:pt x="4906" y="2246"/>
                    <a:pt x="4906" y="2249"/>
                  </a:cubicBezTo>
                  <a:cubicBezTo>
                    <a:pt x="4905" y="2254"/>
                    <a:pt x="4905" y="2259"/>
                    <a:pt x="4906" y="2265"/>
                  </a:cubicBezTo>
                  <a:cubicBezTo>
                    <a:pt x="4906" y="2266"/>
                    <a:pt x="4906" y="2268"/>
                    <a:pt x="4906" y="2269"/>
                  </a:cubicBezTo>
                  <a:cubicBezTo>
                    <a:pt x="4907" y="2274"/>
                    <a:pt x="4909" y="2278"/>
                    <a:pt x="4910" y="2283"/>
                  </a:cubicBezTo>
                  <a:cubicBezTo>
                    <a:pt x="4911" y="2293"/>
                    <a:pt x="4908" y="2303"/>
                    <a:pt x="4907" y="2313"/>
                  </a:cubicBezTo>
                  <a:cubicBezTo>
                    <a:pt x="4907" y="2314"/>
                    <a:pt x="4907" y="2315"/>
                    <a:pt x="4906" y="2316"/>
                  </a:cubicBezTo>
                  <a:cubicBezTo>
                    <a:pt x="4906" y="2322"/>
                    <a:pt x="4906" y="2329"/>
                    <a:pt x="4906" y="2336"/>
                  </a:cubicBezTo>
                  <a:cubicBezTo>
                    <a:pt x="4907" y="2338"/>
                    <a:pt x="4907" y="2341"/>
                    <a:pt x="4908" y="2344"/>
                  </a:cubicBezTo>
                  <a:cubicBezTo>
                    <a:pt x="4908" y="2346"/>
                    <a:pt x="4909" y="2349"/>
                    <a:pt x="4910" y="2351"/>
                  </a:cubicBezTo>
                  <a:cubicBezTo>
                    <a:pt x="4906" y="2348"/>
                    <a:pt x="4903" y="2346"/>
                    <a:pt x="4900" y="2343"/>
                  </a:cubicBezTo>
                  <a:cubicBezTo>
                    <a:pt x="4898" y="2341"/>
                    <a:pt x="4896" y="2339"/>
                    <a:pt x="4894" y="2336"/>
                  </a:cubicBezTo>
                  <a:cubicBezTo>
                    <a:pt x="4893" y="2331"/>
                    <a:pt x="4892" y="2325"/>
                    <a:pt x="4891" y="2320"/>
                  </a:cubicBezTo>
                  <a:cubicBezTo>
                    <a:pt x="4890" y="2308"/>
                    <a:pt x="4889" y="2295"/>
                    <a:pt x="4890" y="2283"/>
                  </a:cubicBezTo>
                  <a:cubicBezTo>
                    <a:pt x="4891" y="2277"/>
                    <a:pt x="4892" y="2271"/>
                    <a:pt x="4891" y="2265"/>
                  </a:cubicBezTo>
                  <a:cubicBezTo>
                    <a:pt x="4891" y="2259"/>
                    <a:pt x="4890" y="2253"/>
                    <a:pt x="4888" y="2248"/>
                  </a:cubicBezTo>
                  <a:cubicBezTo>
                    <a:pt x="4890" y="2237"/>
                    <a:pt x="4892" y="2227"/>
                    <a:pt x="4893" y="2216"/>
                  </a:cubicBezTo>
                  <a:cubicBezTo>
                    <a:pt x="4894" y="2205"/>
                    <a:pt x="4894" y="2193"/>
                    <a:pt x="4891" y="2181"/>
                  </a:cubicBezTo>
                  <a:cubicBezTo>
                    <a:pt x="4890" y="2175"/>
                    <a:pt x="4888" y="2170"/>
                    <a:pt x="4886" y="2164"/>
                  </a:cubicBezTo>
                  <a:cubicBezTo>
                    <a:pt x="4886" y="2161"/>
                    <a:pt x="4884" y="2159"/>
                    <a:pt x="4884" y="2156"/>
                  </a:cubicBezTo>
                  <a:cubicBezTo>
                    <a:pt x="4882" y="2153"/>
                    <a:pt x="4882" y="2149"/>
                    <a:pt x="4881" y="2146"/>
                  </a:cubicBezTo>
                  <a:cubicBezTo>
                    <a:pt x="4880" y="2146"/>
                    <a:pt x="4880" y="2146"/>
                    <a:pt x="4880" y="2146"/>
                  </a:cubicBezTo>
                  <a:cubicBezTo>
                    <a:pt x="4879" y="2151"/>
                    <a:pt x="4880" y="2156"/>
                    <a:pt x="4880" y="2161"/>
                  </a:cubicBezTo>
                  <a:cubicBezTo>
                    <a:pt x="4881" y="2166"/>
                    <a:pt x="4882" y="2172"/>
                    <a:pt x="4884" y="2177"/>
                  </a:cubicBezTo>
                  <a:cubicBezTo>
                    <a:pt x="4886" y="2188"/>
                    <a:pt x="4887" y="2199"/>
                    <a:pt x="4887" y="2210"/>
                  </a:cubicBezTo>
                  <a:cubicBezTo>
                    <a:pt x="4886" y="2218"/>
                    <a:pt x="4885" y="2226"/>
                    <a:pt x="4883" y="2235"/>
                  </a:cubicBezTo>
                  <a:cubicBezTo>
                    <a:pt x="4880" y="2228"/>
                    <a:pt x="4877" y="2221"/>
                    <a:pt x="4874" y="2215"/>
                  </a:cubicBezTo>
                  <a:cubicBezTo>
                    <a:pt x="4865" y="2197"/>
                    <a:pt x="4868" y="2177"/>
                    <a:pt x="4872" y="2159"/>
                  </a:cubicBezTo>
                  <a:cubicBezTo>
                    <a:pt x="4874" y="2148"/>
                    <a:pt x="4876" y="2137"/>
                    <a:pt x="4877" y="2126"/>
                  </a:cubicBezTo>
                  <a:cubicBezTo>
                    <a:pt x="4878" y="2116"/>
                    <a:pt x="4878" y="2105"/>
                    <a:pt x="4872" y="2096"/>
                  </a:cubicBezTo>
                  <a:cubicBezTo>
                    <a:pt x="4872" y="2095"/>
                    <a:pt x="4871" y="2096"/>
                    <a:pt x="4871" y="2096"/>
                  </a:cubicBezTo>
                  <a:cubicBezTo>
                    <a:pt x="4871" y="2106"/>
                    <a:pt x="4871" y="2116"/>
                    <a:pt x="4870" y="2125"/>
                  </a:cubicBezTo>
                  <a:cubicBezTo>
                    <a:pt x="4869" y="2136"/>
                    <a:pt x="4866" y="2145"/>
                    <a:pt x="4864" y="2155"/>
                  </a:cubicBezTo>
                  <a:cubicBezTo>
                    <a:pt x="4860" y="2175"/>
                    <a:pt x="4856" y="2195"/>
                    <a:pt x="4864" y="2214"/>
                  </a:cubicBezTo>
                  <a:cubicBezTo>
                    <a:pt x="4868" y="2225"/>
                    <a:pt x="4874" y="2236"/>
                    <a:pt x="4878" y="2247"/>
                  </a:cubicBezTo>
                  <a:cubicBezTo>
                    <a:pt x="4879" y="2249"/>
                    <a:pt x="4879" y="2250"/>
                    <a:pt x="4879" y="2252"/>
                  </a:cubicBezTo>
                  <a:cubicBezTo>
                    <a:pt x="4877" y="2260"/>
                    <a:pt x="4875" y="2268"/>
                    <a:pt x="4874" y="2276"/>
                  </a:cubicBezTo>
                  <a:cubicBezTo>
                    <a:pt x="4872" y="2283"/>
                    <a:pt x="4871" y="2289"/>
                    <a:pt x="4870" y="2296"/>
                  </a:cubicBezTo>
                  <a:cubicBezTo>
                    <a:pt x="4867" y="2291"/>
                    <a:pt x="4863" y="2286"/>
                    <a:pt x="4859" y="2280"/>
                  </a:cubicBezTo>
                  <a:cubicBezTo>
                    <a:pt x="4861" y="2272"/>
                    <a:pt x="4863" y="2264"/>
                    <a:pt x="4863" y="2255"/>
                  </a:cubicBezTo>
                  <a:cubicBezTo>
                    <a:pt x="4864" y="2243"/>
                    <a:pt x="4861" y="2230"/>
                    <a:pt x="4858" y="2219"/>
                  </a:cubicBezTo>
                  <a:cubicBezTo>
                    <a:pt x="4856" y="2206"/>
                    <a:pt x="4855" y="2193"/>
                    <a:pt x="4854" y="2180"/>
                  </a:cubicBezTo>
                  <a:cubicBezTo>
                    <a:pt x="4852" y="2168"/>
                    <a:pt x="4849" y="2155"/>
                    <a:pt x="4853" y="2143"/>
                  </a:cubicBezTo>
                  <a:cubicBezTo>
                    <a:pt x="4853" y="2142"/>
                    <a:pt x="4852" y="2141"/>
                    <a:pt x="4851" y="2142"/>
                  </a:cubicBezTo>
                  <a:cubicBezTo>
                    <a:pt x="4847" y="2151"/>
                    <a:pt x="4847" y="2162"/>
                    <a:pt x="4847" y="2172"/>
                  </a:cubicBezTo>
                  <a:cubicBezTo>
                    <a:pt x="4848" y="2177"/>
                    <a:pt x="4848" y="2183"/>
                    <a:pt x="4849" y="2188"/>
                  </a:cubicBezTo>
                  <a:cubicBezTo>
                    <a:pt x="4849" y="2194"/>
                    <a:pt x="4849" y="2200"/>
                    <a:pt x="4849" y="2206"/>
                  </a:cubicBezTo>
                  <a:cubicBezTo>
                    <a:pt x="4851" y="2219"/>
                    <a:pt x="4854" y="2231"/>
                    <a:pt x="4855" y="2244"/>
                  </a:cubicBezTo>
                  <a:cubicBezTo>
                    <a:pt x="4856" y="2254"/>
                    <a:pt x="4854" y="2263"/>
                    <a:pt x="4852" y="2272"/>
                  </a:cubicBezTo>
                  <a:cubicBezTo>
                    <a:pt x="4840" y="2259"/>
                    <a:pt x="4824" y="2244"/>
                    <a:pt x="4800" y="2227"/>
                  </a:cubicBezTo>
                  <a:cubicBezTo>
                    <a:pt x="4729" y="2176"/>
                    <a:pt x="4782" y="2258"/>
                    <a:pt x="4741" y="2237"/>
                  </a:cubicBezTo>
                  <a:cubicBezTo>
                    <a:pt x="4702" y="2218"/>
                    <a:pt x="4740" y="2242"/>
                    <a:pt x="4661" y="2281"/>
                  </a:cubicBezTo>
                  <a:cubicBezTo>
                    <a:pt x="4636" y="2294"/>
                    <a:pt x="4615" y="2271"/>
                    <a:pt x="4603" y="2274"/>
                  </a:cubicBezTo>
                  <a:cubicBezTo>
                    <a:pt x="4590" y="2277"/>
                    <a:pt x="4584" y="2308"/>
                    <a:pt x="4558" y="2314"/>
                  </a:cubicBezTo>
                  <a:cubicBezTo>
                    <a:pt x="4537" y="2318"/>
                    <a:pt x="4520" y="2341"/>
                    <a:pt x="4501" y="2343"/>
                  </a:cubicBezTo>
                  <a:cubicBezTo>
                    <a:pt x="4484" y="2344"/>
                    <a:pt x="4467" y="2288"/>
                    <a:pt x="4444" y="2286"/>
                  </a:cubicBezTo>
                  <a:cubicBezTo>
                    <a:pt x="4427" y="2285"/>
                    <a:pt x="4409" y="2292"/>
                    <a:pt x="4387" y="2288"/>
                  </a:cubicBezTo>
                  <a:cubicBezTo>
                    <a:pt x="4359" y="2284"/>
                    <a:pt x="4343" y="2273"/>
                    <a:pt x="4327" y="2269"/>
                  </a:cubicBezTo>
                  <a:cubicBezTo>
                    <a:pt x="4325" y="2269"/>
                    <a:pt x="4323" y="2269"/>
                    <a:pt x="4321" y="2269"/>
                  </a:cubicBezTo>
                  <a:cubicBezTo>
                    <a:pt x="4321" y="2262"/>
                    <a:pt x="4320" y="2254"/>
                    <a:pt x="4315" y="2250"/>
                  </a:cubicBezTo>
                  <a:cubicBezTo>
                    <a:pt x="4310" y="2247"/>
                    <a:pt x="4305" y="2248"/>
                    <a:pt x="4302" y="2252"/>
                  </a:cubicBezTo>
                  <a:cubicBezTo>
                    <a:pt x="4301" y="2253"/>
                    <a:pt x="4301" y="2254"/>
                    <a:pt x="4300" y="2255"/>
                  </a:cubicBezTo>
                  <a:cubicBezTo>
                    <a:pt x="4300" y="2254"/>
                    <a:pt x="4300" y="2254"/>
                    <a:pt x="4300" y="2253"/>
                  </a:cubicBezTo>
                  <a:cubicBezTo>
                    <a:pt x="4299" y="2253"/>
                    <a:pt x="4299" y="2252"/>
                    <a:pt x="4299" y="2251"/>
                  </a:cubicBezTo>
                  <a:cubicBezTo>
                    <a:pt x="4299" y="2249"/>
                    <a:pt x="4296" y="2249"/>
                    <a:pt x="4295" y="2251"/>
                  </a:cubicBezTo>
                  <a:cubicBezTo>
                    <a:pt x="4294" y="2252"/>
                    <a:pt x="4294" y="2252"/>
                    <a:pt x="4294" y="2252"/>
                  </a:cubicBezTo>
                  <a:cubicBezTo>
                    <a:pt x="4293" y="2252"/>
                    <a:pt x="4293" y="2252"/>
                    <a:pt x="4293" y="2252"/>
                  </a:cubicBezTo>
                  <a:cubicBezTo>
                    <a:pt x="4293" y="2253"/>
                    <a:pt x="4292" y="2253"/>
                    <a:pt x="4292" y="2254"/>
                  </a:cubicBezTo>
                  <a:cubicBezTo>
                    <a:pt x="4291" y="2252"/>
                    <a:pt x="4291" y="2251"/>
                    <a:pt x="4291" y="2249"/>
                  </a:cubicBezTo>
                  <a:cubicBezTo>
                    <a:pt x="4290" y="2244"/>
                    <a:pt x="4284" y="2243"/>
                    <a:pt x="4280" y="2246"/>
                  </a:cubicBezTo>
                  <a:cubicBezTo>
                    <a:pt x="4280" y="2245"/>
                    <a:pt x="4280" y="2245"/>
                    <a:pt x="4280" y="2245"/>
                  </a:cubicBezTo>
                  <a:cubicBezTo>
                    <a:pt x="4279" y="2236"/>
                    <a:pt x="4279" y="2223"/>
                    <a:pt x="4270" y="2218"/>
                  </a:cubicBezTo>
                  <a:cubicBezTo>
                    <a:pt x="4266" y="2215"/>
                    <a:pt x="4263" y="2219"/>
                    <a:pt x="4263" y="2222"/>
                  </a:cubicBezTo>
                  <a:cubicBezTo>
                    <a:pt x="4263" y="2222"/>
                    <a:pt x="4263" y="2222"/>
                    <a:pt x="4263" y="2222"/>
                  </a:cubicBezTo>
                  <a:cubicBezTo>
                    <a:pt x="4263" y="2223"/>
                    <a:pt x="4263" y="2224"/>
                    <a:pt x="4263" y="2225"/>
                  </a:cubicBezTo>
                  <a:cubicBezTo>
                    <a:pt x="4263" y="2224"/>
                    <a:pt x="4263" y="2224"/>
                    <a:pt x="4263" y="2224"/>
                  </a:cubicBezTo>
                  <a:cubicBezTo>
                    <a:pt x="4263" y="2223"/>
                    <a:pt x="4263" y="2222"/>
                    <a:pt x="4263" y="2222"/>
                  </a:cubicBezTo>
                  <a:cubicBezTo>
                    <a:pt x="4262" y="2221"/>
                    <a:pt x="4262" y="2219"/>
                    <a:pt x="4262" y="2218"/>
                  </a:cubicBezTo>
                  <a:cubicBezTo>
                    <a:pt x="4262" y="2213"/>
                    <a:pt x="4262" y="2208"/>
                    <a:pt x="4261" y="2203"/>
                  </a:cubicBezTo>
                  <a:cubicBezTo>
                    <a:pt x="4260" y="2191"/>
                    <a:pt x="4259" y="2179"/>
                    <a:pt x="4255" y="2168"/>
                  </a:cubicBezTo>
                  <a:cubicBezTo>
                    <a:pt x="4253" y="2162"/>
                    <a:pt x="4251" y="2153"/>
                    <a:pt x="4243" y="2152"/>
                  </a:cubicBezTo>
                  <a:cubicBezTo>
                    <a:pt x="4242" y="2152"/>
                    <a:pt x="4241" y="2153"/>
                    <a:pt x="4241" y="2154"/>
                  </a:cubicBezTo>
                  <a:cubicBezTo>
                    <a:pt x="4242" y="2156"/>
                    <a:pt x="4242" y="2156"/>
                    <a:pt x="4243" y="2158"/>
                  </a:cubicBezTo>
                  <a:cubicBezTo>
                    <a:pt x="4244" y="2159"/>
                    <a:pt x="4244" y="2159"/>
                    <a:pt x="4244" y="2159"/>
                  </a:cubicBezTo>
                  <a:cubicBezTo>
                    <a:pt x="4244" y="2161"/>
                    <a:pt x="4244" y="2163"/>
                    <a:pt x="4244" y="2164"/>
                  </a:cubicBezTo>
                  <a:cubicBezTo>
                    <a:pt x="4245" y="2169"/>
                    <a:pt x="4245" y="2174"/>
                    <a:pt x="4245" y="2179"/>
                  </a:cubicBezTo>
                  <a:cubicBezTo>
                    <a:pt x="4245" y="2189"/>
                    <a:pt x="4245" y="2200"/>
                    <a:pt x="4245" y="2211"/>
                  </a:cubicBezTo>
                  <a:cubicBezTo>
                    <a:pt x="4245" y="2214"/>
                    <a:pt x="4245" y="2217"/>
                    <a:pt x="4245" y="2221"/>
                  </a:cubicBezTo>
                  <a:cubicBezTo>
                    <a:pt x="4244" y="2221"/>
                    <a:pt x="4243" y="2220"/>
                    <a:pt x="4242" y="2220"/>
                  </a:cubicBezTo>
                  <a:cubicBezTo>
                    <a:pt x="4241" y="2220"/>
                    <a:pt x="4240" y="2220"/>
                    <a:pt x="4240" y="2220"/>
                  </a:cubicBezTo>
                  <a:cubicBezTo>
                    <a:pt x="4240" y="2220"/>
                    <a:pt x="4240" y="2220"/>
                    <a:pt x="4240" y="2220"/>
                  </a:cubicBezTo>
                  <a:cubicBezTo>
                    <a:pt x="4239" y="2219"/>
                    <a:pt x="4238" y="2219"/>
                    <a:pt x="4238" y="2219"/>
                  </a:cubicBezTo>
                  <a:cubicBezTo>
                    <a:pt x="4237" y="2219"/>
                    <a:pt x="4236" y="2219"/>
                    <a:pt x="4235" y="2219"/>
                  </a:cubicBezTo>
                  <a:cubicBezTo>
                    <a:pt x="4235" y="2219"/>
                    <a:pt x="4235" y="2219"/>
                    <a:pt x="4235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2" y="2218"/>
                    <a:pt x="4231" y="2218"/>
                    <a:pt x="4229" y="2217"/>
                  </a:cubicBezTo>
                  <a:cubicBezTo>
                    <a:pt x="4227" y="2217"/>
                    <a:pt x="4225" y="2218"/>
                    <a:pt x="4225" y="2220"/>
                  </a:cubicBezTo>
                  <a:cubicBezTo>
                    <a:pt x="4221" y="2208"/>
                    <a:pt x="4215" y="2197"/>
                    <a:pt x="4209" y="2186"/>
                  </a:cubicBezTo>
                  <a:cubicBezTo>
                    <a:pt x="4208" y="2185"/>
                    <a:pt x="4207" y="2183"/>
                    <a:pt x="4206" y="2181"/>
                  </a:cubicBezTo>
                  <a:cubicBezTo>
                    <a:pt x="4208" y="2182"/>
                    <a:pt x="4211" y="2184"/>
                    <a:pt x="4213" y="2185"/>
                  </a:cubicBezTo>
                  <a:cubicBezTo>
                    <a:pt x="4216" y="2186"/>
                    <a:pt x="4220" y="2188"/>
                    <a:pt x="4223" y="2187"/>
                  </a:cubicBezTo>
                  <a:cubicBezTo>
                    <a:pt x="4226" y="2187"/>
                    <a:pt x="4228" y="2186"/>
                    <a:pt x="4229" y="2183"/>
                  </a:cubicBezTo>
                  <a:cubicBezTo>
                    <a:pt x="4230" y="2180"/>
                    <a:pt x="4230" y="2177"/>
                    <a:pt x="4228" y="2175"/>
                  </a:cubicBezTo>
                  <a:cubicBezTo>
                    <a:pt x="4226" y="2174"/>
                    <a:pt x="4224" y="2173"/>
                    <a:pt x="4222" y="2172"/>
                  </a:cubicBezTo>
                  <a:cubicBezTo>
                    <a:pt x="4221" y="2172"/>
                    <a:pt x="4221" y="2172"/>
                    <a:pt x="4221" y="2172"/>
                  </a:cubicBezTo>
                  <a:cubicBezTo>
                    <a:pt x="4220" y="2171"/>
                    <a:pt x="4220" y="2171"/>
                    <a:pt x="4219" y="2171"/>
                  </a:cubicBezTo>
                  <a:cubicBezTo>
                    <a:pt x="4216" y="2170"/>
                    <a:pt x="4214" y="2168"/>
                    <a:pt x="4211" y="2167"/>
                  </a:cubicBezTo>
                  <a:cubicBezTo>
                    <a:pt x="4209" y="2166"/>
                    <a:pt x="4208" y="2166"/>
                    <a:pt x="4206" y="2165"/>
                  </a:cubicBezTo>
                  <a:cubicBezTo>
                    <a:pt x="4205" y="2165"/>
                    <a:pt x="4205" y="2165"/>
                    <a:pt x="4204" y="2165"/>
                  </a:cubicBezTo>
                  <a:cubicBezTo>
                    <a:pt x="4204" y="2164"/>
                    <a:pt x="4203" y="2164"/>
                    <a:pt x="4203" y="2164"/>
                  </a:cubicBezTo>
                  <a:cubicBezTo>
                    <a:pt x="4202" y="2164"/>
                    <a:pt x="4202" y="2164"/>
                    <a:pt x="4201" y="2164"/>
                  </a:cubicBezTo>
                  <a:cubicBezTo>
                    <a:pt x="4202" y="2164"/>
                    <a:pt x="4202" y="2164"/>
                    <a:pt x="4202" y="2164"/>
                  </a:cubicBezTo>
                  <a:cubicBezTo>
                    <a:pt x="4200" y="2164"/>
                    <a:pt x="4200" y="2164"/>
                    <a:pt x="4200" y="2164"/>
                  </a:cubicBezTo>
                  <a:cubicBezTo>
                    <a:pt x="4199" y="2164"/>
                    <a:pt x="4199" y="2164"/>
                    <a:pt x="4198" y="2164"/>
                  </a:cubicBezTo>
                  <a:cubicBezTo>
                    <a:pt x="4197" y="2164"/>
                    <a:pt x="4197" y="2164"/>
                    <a:pt x="4197" y="2164"/>
                  </a:cubicBezTo>
                  <a:cubicBezTo>
                    <a:pt x="4192" y="2155"/>
                    <a:pt x="4188" y="2146"/>
                    <a:pt x="4183" y="2137"/>
                  </a:cubicBezTo>
                  <a:cubicBezTo>
                    <a:pt x="4187" y="2137"/>
                    <a:pt x="4191" y="2137"/>
                    <a:pt x="4195" y="2137"/>
                  </a:cubicBezTo>
                  <a:cubicBezTo>
                    <a:pt x="4197" y="2137"/>
                    <a:pt x="4199" y="2137"/>
                    <a:pt x="4201" y="2136"/>
                  </a:cubicBezTo>
                  <a:cubicBezTo>
                    <a:pt x="4203" y="2134"/>
                    <a:pt x="4205" y="2131"/>
                    <a:pt x="4205" y="2128"/>
                  </a:cubicBezTo>
                  <a:cubicBezTo>
                    <a:pt x="4204" y="2125"/>
                    <a:pt x="4202" y="2123"/>
                    <a:pt x="4200" y="2122"/>
                  </a:cubicBezTo>
                  <a:cubicBezTo>
                    <a:pt x="4198" y="2120"/>
                    <a:pt x="4196" y="2121"/>
                    <a:pt x="4194" y="2121"/>
                  </a:cubicBezTo>
                  <a:cubicBezTo>
                    <a:pt x="4190" y="2121"/>
                    <a:pt x="4186" y="2121"/>
                    <a:pt x="4183" y="2121"/>
                  </a:cubicBezTo>
                  <a:cubicBezTo>
                    <a:pt x="4183" y="2121"/>
                    <a:pt x="4184" y="2121"/>
                    <a:pt x="4185" y="2121"/>
                  </a:cubicBezTo>
                  <a:cubicBezTo>
                    <a:pt x="4183" y="2121"/>
                    <a:pt x="4182" y="2120"/>
                    <a:pt x="4181" y="2120"/>
                  </a:cubicBezTo>
                  <a:cubicBezTo>
                    <a:pt x="4180" y="2120"/>
                    <a:pt x="4179" y="2120"/>
                    <a:pt x="4181" y="2121"/>
                  </a:cubicBezTo>
                  <a:cubicBezTo>
                    <a:pt x="4180" y="2120"/>
                    <a:pt x="4179" y="2120"/>
                    <a:pt x="4178" y="2120"/>
                  </a:cubicBezTo>
                  <a:cubicBezTo>
                    <a:pt x="4178" y="2120"/>
                    <a:pt x="4177" y="2120"/>
                    <a:pt x="4176" y="2120"/>
                  </a:cubicBezTo>
                  <a:cubicBezTo>
                    <a:pt x="4170" y="2104"/>
                    <a:pt x="4164" y="2088"/>
                    <a:pt x="4157" y="2072"/>
                  </a:cubicBezTo>
                  <a:cubicBezTo>
                    <a:pt x="4154" y="2065"/>
                    <a:pt x="4144" y="2068"/>
                    <a:pt x="4145" y="2075"/>
                  </a:cubicBezTo>
                  <a:cubicBezTo>
                    <a:pt x="4148" y="2087"/>
                    <a:pt x="4151" y="2098"/>
                    <a:pt x="4156" y="2109"/>
                  </a:cubicBezTo>
                  <a:cubicBezTo>
                    <a:pt x="4155" y="2109"/>
                    <a:pt x="4155" y="2109"/>
                    <a:pt x="4155" y="2109"/>
                  </a:cubicBezTo>
                  <a:cubicBezTo>
                    <a:pt x="4154" y="2109"/>
                    <a:pt x="4152" y="2109"/>
                    <a:pt x="4151" y="2110"/>
                  </a:cubicBezTo>
                  <a:cubicBezTo>
                    <a:pt x="4151" y="2110"/>
                    <a:pt x="4150" y="2110"/>
                    <a:pt x="4149" y="2110"/>
                  </a:cubicBezTo>
                  <a:cubicBezTo>
                    <a:pt x="4148" y="2110"/>
                    <a:pt x="4147" y="2110"/>
                    <a:pt x="4146" y="2110"/>
                  </a:cubicBezTo>
                  <a:cubicBezTo>
                    <a:pt x="4146" y="2111"/>
                    <a:pt x="4145" y="2111"/>
                    <a:pt x="4144" y="2111"/>
                  </a:cubicBezTo>
                  <a:cubicBezTo>
                    <a:pt x="4144" y="2111"/>
                    <a:pt x="4144" y="2111"/>
                    <a:pt x="4144" y="2111"/>
                  </a:cubicBezTo>
                  <a:cubicBezTo>
                    <a:pt x="4142" y="2111"/>
                    <a:pt x="4141" y="2111"/>
                    <a:pt x="4139" y="2111"/>
                  </a:cubicBezTo>
                  <a:cubicBezTo>
                    <a:pt x="4138" y="2111"/>
                    <a:pt x="4137" y="2111"/>
                    <a:pt x="4137" y="2111"/>
                  </a:cubicBezTo>
                  <a:cubicBezTo>
                    <a:pt x="4136" y="2111"/>
                    <a:pt x="4136" y="2111"/>
                    <a:pt x="4136" y="2111"/>
                  </a:cubicBezTo>
                  <a:cubicBezTo>
                    <a:pt x="4135" y="2111"/>
                    <a:pt x="4135" y="2111"/>
                    <a:pt x="4135" y="2111"/>
                  </a:cubicBezTo>
                  <a:cubicBezTo>
                    <a:pt x="4133" y="2111"/>
                    <a:pt x="4131" y="2112"/>
                    <a:pt x="4130" y="2114"/>
                  </a:cubicBezTo>
                  <a:cubicBezTo>
                    <a:pt x="4129" y="2117"/>
                    <a:pt x="4130" y="2119"/>
                    <a:pt x="4132" y="2121"/>
                  </a:cubicBezTo>
                  <a:cubicBezTo>
                    <a:pt x="4134" y="2122"/>
                    <a:pt x="4136" y="2122"/>
                    <a:pt x="4138" y="2122"/>
                  </a:cubicBezTo>
                  <a:cubicBezTo>
                    <a:pt x="4140" y="2123"/>
                    <a:pt x="4142" y="2123"/>
                    <a:pt x="4143" y="2122"/>
                  </a:cubicBezTo>
                  <a:cubicBezTo>
                    <a:pt x="4145" y="2122"/>
                    <a:pt x="4147" y="2122"/>
                    <a:pt x="4148" y="2122"/>
                  </a:cubicBezTo>
                  <a:cubicBezTo>
                    <a:pt x="4149" y="2122"/>
                    <a:pt x="4150" y="2122"/>
                    <a:pt x="4151" y="2122"/>
                  </a:cubicBezTo>
                  <a:cubicBezTo>
                    <a:pt x="4151" y="2123"/>
                    <a:pt x="4151" y="2123"/>
                    <a:pt x="4151" y="2123"/>
                  </a:cubicBezTo>
                  <a:cubicBezTo>
                    <a:pt x="4153" y="2124"/>
                    <a:pt x="4156" y="2124"/>
                    <a:pt x="4158" y="2123"/>
                  </a:cubicBezTo>
                  <a:cubicBezTo>
                    <a:pt x="4159" y="2123"/>
                    <a:pt x="4160" y="2122"/>
                    <a:pt x="4161" y="2121"/>
                  </a:cubicBezTo>
                  <a:cubicBezTo>
                    <a:pt x="4165" y="2130"/>
                    <a:pt x="4169" y="2139"/>
                    <a:pt x="4174" y="2147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2" y="2149"/>
                    <a:pt x="4172" y="2149"/>
                    <a:pt x="4171" y="2150"/>
                  </a:cubicBezTo>
                  <a:cubicBezTo>
                    <a:pt x="4171" y="2150"/>
                    <a:pt x="4171" y="2150"/>
                    <a:pt x="4171" y="2149"/>
                  </a:cubicBezTo>
                  <a:cubicBezTo>
                    <a:pt x="4171" y="2150"/>
                    <a:pt x="4171" y="2150"/>
                    <a:pt x="4171" y="2150"/>
                  </a:cubicBezTo>
                  <a:cubicBezTo>
                    <a:pt x="4170" y="2150"/>
                    <a:pt x="4169" y="2151"/>
                    <a:pt x="4169" y="2152"/>
                  </a:cubicBezTo>
                  <a:cubicBezTo>
                    <a:pt x="4168" y="2152"/>
                    <a:pt x="4168" y="2152"/>
                    <a:pt x="4168" y="2152"/>
                  </a:cubicBezTo>
                  <a:cubicBezTo>
                    <a:pt x="4168" y="2153"/>
                    <a:pt x="4168" y="2153"/>
                    <a:pt x="4168" y="2153"/>
                  </a:cubicBezTo>
                  <a:cubicBezTo>
                    <a:pt x="4168" y="2153"/>
                    <a:pt x="4167" y="2153"/>
                    <a:pt x="4167" y="2154"/>
                  </a:cubicBezTo>
                  <a:cubicBezTo>
                    <a:pt x="4166" y="2155"/>
                    <a:pt x="4165" y="2156"/>
                    <a:pt x="4165" y="2156"/>
                  </a:cubicBezTo>
                  <a:cubicBezTo>
                    <a:pt x="4163" y="2158"/>
                    <a:pt x="4162" y="2160"/>
                    <a:pt x="4160" y="2162"/>
                  </a:cubicBezTo>
                  <a:cubicBezTo>
                    <a:pt x="4160" y="2162"/>
                    <a:pt x="4159" y="2163"/>
                    <a:pt x="4158" y="2164"/>
                  </a:cubicBezTo>
                  <a:cubicBezTo>
                    <a:pt x="4157" y="2165"/>
                    <a:pt x="4157" y="2166"/>
                    <a:pt x="4156" y="2167"/>
                  </a:cubicBezTo>
                  <a:cubicBezTo>
                    <a:pt x="4156" y="2168"/>
                    <a:pt x="4156" y="2168"/>
                    <a:pt x="4155" y="2169"/>
                  </a:cubicBezTo>
                  <a:cubicBezTo>
                    <a:pt x="4155" y="2172"/>
                    <a:pt x="4155" y="2175"/>
                    <a:pt x="4157" y="2176"/>
                  </a:cubicBezTo>
                  <a:cubicBezTo>
                    <a:pt x="4159" y="2178"/>
                    <a:pt x="4162" y="2179"/>
                    <a:pt x="4164" y="2178"/>
                  </a:cubicBezTo>
                  <a:cubicBezTo>
                    <a:pt x="4165" y="2178"/>
                    <a:pt x="4166" y="2177"/>
                    <a:pt x="4167" y="2177"/>
                  </a:cubicBezTo>
                  <a:cubicBezTo>
                    <a:pt x="4168" y="2176"/>
                    <a:pt x="4169" y="2175"/>
                    <a:pt x="4170" y="2175"/>
                  </a:cubicBezTo>
                  <a:cubicBezTo>
                    <a:pt x="4170" y="2174"/>
                    <a:pt x="4171" y="2173"/>
                    <a:pt x="4172" y="2172"/>
                  </a:cubicBezTo>
                  <a:cubicBezTo>
                    <a:pt x="4173" y="2170"/>
                    <a:pt x="4175" y="2167"/>
                    <a:pt x="4177" y="2165"/>
                  </a:cubicBezTo>
                  <a:cubicBezTo>
                    <a:pt x="4178" y="2163"/>
                    <a:pt x="4179" y="2160"/>
                    <a:pt x="4180" y="2158"/>
                  </a:cubicBezTo>
                  <a:cubicBezTo>
                    <a:pt x="4184" y="2167"/>
                    <a:pt x="4189" y="2176"/>
                    <a:pt x="4194" y="2184"/>
                  </a:cubicBezTo>
                  <a:cubicBezTo>
                    <a:pt x="4197" y="2189"/>
                    <a:pt x="4200" y="2194"/>
                    <a:pt x="4202" y="2200"/>
                  </a:cubicBezTo>
                  <a:cubicBezTo>
                    <a:pt x="4202" y="2200"/>
                    <a:pt x="4201" y="2200"/>
                    <a:pt x="4201" y="2200"/>
                  </a:cubicBezTo>
                  <a:cubicBezTo>
                    <a:pt x="4200" y="2201"/>
                    <a:pt x="4199" y="2201"/>
                    <a:pt x="4199" y="2201"/>
                  </a:cubicBezTo>
                  <a:cubicBezTo>
                    <a:pt x="4198" y="2202"/>
                    <a:pt x="4198" y="2202"/>
                    <a:pt x="4198" y="2202"/>
                  </a:cubicBezTo>
                  <a:cubicBezTo>
                    <a:pt x="4199" y="2201"/>
                    <a:pt x="4199" y="2201"/>
                    <a:pt x="4199" y="2201"/>
                  </a:cubicBezTo>
                  <a:cubicBezTo>
                    <a:pt x="4195" y="2203"/>
                    <a:pt x="4193" y="2205"/>
                    <a:pt x="4190" y="2207"/>
                  </a:cubicBezTo>
                  <a:cubicBezTo>
                    <a:pt x="4187" y="2210"/>
                    <a:pt x="4183" y="2215"/>
                    <a:pt x="4185" y="2220"/>
                  </a:cubicBezTo>
                  <a:cubicBezTo>
                    <a:pt x="4186" y="2223"/>
                    <a:pt x="4188" y="2224"/>
                    <a:pt x="4191" y="2224"/>
                  </a:cubicBezTo>
                  <a:cubicBezTo>
                    <a:pt x="4192" y="2224"/>
                    <a:pt x="4193" y="2224"/>
                    <a:pt x="4193" y="2224"/>
                  </a:cubicBezTo>
                  <a:cubicBezTo>
                    <a:pt x="4194" y="2224"/>
                    <a:pt x="4195" y="2223"/>
                    <a:pt x="4197" y="2223"/>
                  </a:cubicBezTo>
                  <a:cubicBezTo>
                    <a:pt x="4196" y="2223"/>
                    <a:pt x="4196" y="2223"/>
                    <a:pt x="4196" y="2223"/>
                  </a:cubicBezTo>
                  <a:cubicBezTo>
                    <a:pt x="4197" y="2222"/>
                    <a:pt x="4198" y="2222"/>
                    <a:pt x="4199" y="2221"/>
                  </a:cubicBezTo>
                  <a:cubicBezTo>
                    <a:pt x="4200" y="2220"/>
                    <a:pt x="4201" y="2219"/>
                    <a:pt x="4202" y="2218"/>
                  </a:cubicBezTo>
                  <a:cubicBezTo>
                    <a:pt x="4203" y="2217"/>
                    <a:pt x="4205" y="2216"/>
                    <a:pt x="4206" y="2214"/>
                  </a:cubicBezTo>
                  <a:cubicBezTo>
                    <a:pt x="4206" y="2215"/>
                    <a:pt x="4205" y="2215"/>
                    <a:pt x="4205" y="2216"/>
                  </a:cubicBezTo>
                  <a:cubicBezTo>
                    <a:pt x="4206" y="2215"/>
                    <a:pt x="4208" y="2214"/>
                    <a:pt x="4208" y="2212"/>
                  </a:cubicBezTo>
                  <a:cubicBezTo>
                    <a:pt x="4208" y="2212"/>
                    <a:pt x="4208" y="2212"/>
                    <a:pt x="4208" y="2212"/>
                  </a:cubicBezTo>
                  <a:cubicBezTo>
                    <a:pt x="4208" y="2212"/>
                    <a:pt x="4208" y="2213"/>
                    <a:pt x="4207" y="2213"/>
                  </a:cubicBezTo>
                  <a:cubicBezTo>
                    <a:pt x="4208" y="2213"/>
                    <a:pt x="4208" y="2213"/>
                    <a:pt x="4209" y="2212"/>
                  </a:cubicBezTo>
                  <a:cubicBezTo>
                    <a:pt x="4214" y="2225"/>
                    <a:pt x="4219" y="2238"/>
                    <a:pt x="4222" y="2251"/>
                  </a:cubicBezTo>
                  <a:cubicBezTo>
                    <a:pt x="4222" y="2252"/>
                    <a:pt x="4222" y="2252"/>
                    <a:pt x="4222" y="2252"/>
                  </a:cubicBezTo>
                  <a:cubicBezTo>
                    <a:pt x="4222" y="2254"/>
                    <a:pt x="4222" y="2255"/>
                    <a:pt x="4222" y="2257"/>
                  </a:cubicBezTo>
                  <a:cubicBezTo>
                    <a:pt x="4221" y="2257"/>
                    <a:pt x="4219" y="2258"/>
                    <a:pt x="4218" y="2259"/>
                  </a:cubicBezTo>
                  <a:cubicBezTo>
                    <a:pt x="4217" y="2261"/>
                    <a:pt x="4217" y="2262"/>
                    <a:pt x="4216" y="2264"/>
                  </a:cubicBezTo>
                  <a:cubicBezTo>
                    <a:pt x="4216" y="2265"/>
                    <a:pt x="4215" y="2266"/>
                    <a:pt x="4215" y="2267"/>
                  </a:cubicBezTo>
                  <a:cubicBezTo>
                    <a:pt x="4215" y="2267"/>
                    <a:pt x="4215" y="2268"/>
                    <a:pt x="4215" y="2268"/>
                  </a:cubicBezTo>
                  <a:cubicBezTo>
                    <a:pt x="4214" y="2268"/>
                    <a:pt x="4213" y="2268"/>
                    <a:pt x="4212" y="2268"/>
                  </a:cubicBezTo>
                  <a:cubicBezTo>
                    <a:pt x="4212" y="2267"/>
                    <a:pt x="4212" y="2267"/>
                    <a:pt x="4212" y="2267"/>
                  </a:cubicBezTo>
                  <a:cubicBezTo>
                    <a:pt x="4211" y="2264"/>
                    <a:pt x="4210" y="2260"/>
                    <a:pt x="4209" y="2257"/>
                  </a:cubicBezTo>
                  <a:cubicBezTo>
                    <a:pt x="4209" y="2256"/>
                    <a:pt x="4208" y="2255"/>
                    <a:pt x="4207" y="2254"/>
                  </a:cubicBezTo>
                  <a:cubicBezTo>
                    <a:pt x="4206" y="2251"/>
                    <a:pt x="4203" y="2249"/>
                    <a:pt x="4199" y="2249"/>
                  </a:cubicBezTo>
                  <a:cubicBezTo>
                    <a:pt x="4198" y="2248"/>
                    <a:pt x="4197" y="2249"/>
                    <a:pt x="4195" y="2249"/>
                  </a:cubicBezTo>
                  <a:cubicBezTo>
                    <a:pt x="4193" y="2248"/>
                    <a:pt x="4192" y="2246"/>
                    <a:pt x="4190" y="2245"/>
                  </a:cubicBezTo>
                  <a:cubicBezTo>
                    <a:pt x="4185" y="2243"/>
                    <a:pt x="4179" y="2244"/>
                    <a:pt x="4177" y="2249"/>
                  </a:cubicBezTo>
                  <a:cubicBezTo>
                    <a:pt x="4174" y="2255"/>
                    <a:pt x="4175" y="2262"/>
                    <a:pt x="4177" y="2268"/>
                  </a:cubicBezTo>
                  <a:cubicBezTo>
                    <a:pt x="4179" y="2271"/>
                    <a:pt x="4181" y="2274"/>
                    <a:pt x="4185" y="2276"/>
                  </a:cubicBezTo>
                  <a:cubicBezTo>
                    <a:pt x="4187" y="2277"/>
                    <a:pt x="4190" y="2277"/>
                    <a:pt x="4193" y="2276"/>
                  </a:cubicBezTo>
                  <a:cubicBezTo>
                    <a:pt x="4194" y="2280"/>
                    <a:pt x="4195" y="2283"/>
                    <a:pt x="4196" y="2286"/>
                  </a:cubicBezTo>
                  <a:cubicBezTo>
                    <a:pt x="4194" y="2285"/>
                    <a:pt x="4192" y="2285"/>
                    <a:pt x="4190" y="2285"/>
                  </a:cubicBezTo>
                  <a:cubicBezTo>
                    <a:pt x="4170" y="2280"/>
                    <a:pt x="4155" y="2254"/>
                    <a:pt x="4135" y="2255"/>
                  </a:cubicBezTo>
                  <a:cubicBezTo>
                    <a:pt x="4134" y="2251"/>
                    <a:pt x="4133" y="2247"/>
                    <a:pt x="4131" y="2244"/>
                  </a:cubicBezTo>
                  <a:cubicBezTo>
                    <a:pt x="4128" y="2240"/>
                    <a:pt x="4124" y="2238"/>
                    <a:pt x="4119" y="2239"/>
                  </a:cubicBezTo>
                  <a:cubicBezTo>
                    <a:pt x="4109" y="2242"/>
                    <a:pt x="4104" y="2252"/>
                    <a:pt x="4099" y="2260"/>
                  </a:cubicBezTo>
                  <a:cubicBezTo>
                    <a:pt x="4099" y="2261"/>
                    <a:pt x="4099" y="2261"/>
                    <a:pt x="4099" y="2261"/>
                  </a:cubicBezTo>
                  <a:cubicBezTo>
                    <a:pt x="4098" y="2253"/>
                    <a:pt x="4097" y="2245"/>
                    <a:pt x="4095" y="2238"/>
                  </a:cubicBezTo>
                  <a:cubicBezTo>
                    <a:pt x="4094" y="2230"/>
                    <a:pt x="4093" y="2222"/>
                    <a:pt x="4091" y="2213"/>
                  </a:cubicBezTo>
                  <a:cubicBezTo>
                    <a:pt x="4089" y="2206"/>
                    <a:pt x="4087" y="2197"/>
                    <a:pt x="4088" y="2189"/>
                  </a:cubicBezTo>
                  <a:cubicBezTo>
                    <a:pt x="4089" y="2185"/>
                    <a:pt x="4083" y="2182"/>
                    <a:pt x="4081" y="2186"/>
                  </a:cubicBezTo>
                  <a:cubicBezTo>
                    <a:pt x="4071" y="2202"/>
                    <a:pt x="4072" y="2219"/>
                    <a:pt x="4074" y="2236"/>
                  </a:cubicBezTo>
                  <a:cubicBezTo>
                    <a:pt x="4074" y="2244"/>
                    <a:pt x="4075" y="2251"/>
                    <a:pt x="4075" y="2259"/>
                  </a:cubicBezTo>
                  <a:cubicBezTo>
                    <a:pt x="4075" y="2258"/>
                    <a:pt x="4074" y="2257"/>
                    <a:pt x="4074" y="2257"/>
                  </a:cubicBezTo>
                  <a:cubicBezTo>
                    <a:pt x="4073" y="2256"/>
                    <a:pt x="4073" y="2256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4"/>
                    <a:pt x="4072" y="2253"/>
                    <a:pt x="4072" y="2252"/>
                  </a:cubicBezTo>
                  <a:cubicBezTo>
                    <a:pt x="4071" y="2251"/>
                    <a:pt x="4071" y="2251"/>
                    <a:pt x="4071" y="2251"/>
                  </a:cubicBezTo>
                  <a:cubicBezTo>
                    <a:pt x="4070" y="2250"/>
                    <a:pt x="4070" y="2248"/>
                    <a:pt x="4069" y="2247"/>
                  </a:cubicBezTo>
                  <a:cubicBezTo>
                    <a:pt x="4067" y="2245"/>
                    <a:pt x="4066" y="2243"/>
                    <a:pt x="4065" y="2240"/>
                  </a:cubicBezTo>
                  <a:cubicBezTo>
                    <a:pt x="4064" y="2238"/>
                    <a:pt x="4060" y="2239"/>
                    <a:pt x="4061" y="2242"/>
                  </a:cubicBezTo>
                  <a:cubicBezTo>
                    <a:pt x="4061" y="2244"/>
                    <a:pt x="4061" y="2246"/>
                    <a:pt x="4060" y="2248"/>
                  </a:cubicBezTo>
                  <a:cubicBezTo>
                    <a:pt x="4059" y="2248"/>
                    <a:pt x="4058" y="2249"/>
                    <a:pt x="4057" y="2249"/>
                  </a:cubicBezTo>
                  <a:cubicBezTo>
                    <a:pt x="4057" y="2250"/>
                    <a:pt x="4057" y="2250"/>
                    <a:pt x="4057" y="2250"/>
                  </a:cubicBezTo>
                  <a:cubicBezTo>
                    <a:pt x="4056" y="2240"/>
                    <a:pt x="4042" y="2239"/>
                    <a:pt x="4039" y="2248"/>
                  </a:cubicBezTo>
                  <a:cubicBezTo>
                    <a:pt x="4038" y="2253"/>
                    <a:pt x="4038" y="2260"/>
                    <a:pt x="4037" y="2266"/>
                  </a:cubicBezTo>
                  <a:cubicBezTo>
                    <a:pt x="4035" y="2265"/>
                    <a:pt x="4032" y="2266"/>
                    <a:pt x="4031" y="2268"/>
                  </a:cubicBezTo>
                  <a:cubicBezTo>
                    <a:pt x="4030" y="2268"/>
                    <a:pt x="4030" y="2268"/>
                    <a:pt x="4030" y="2268"/>
                  </a:cubicBezTo>
                  <a:cubicBezTo>
                    <a:pt x="4029" y="2270"/>
                    <a:pt x="4028" y="2272"/>
                    <a:pt x="4028" y="2274"/>
                  </a:cubicBezTo>
                  <a:cubicBezTo>
                    <a:pt x="4028" y="2274"/>
                    <a:pt x="4027" y="2274"/>
                    <a:pt x="4027" y="2274"/>
                  </a:cubicBezTo>
                  <a:cubicBezTo>
                    <a:pt x="4026" y="2274"/>
                    <a:pt x="4026" y="2274"/>
                    <a:pt x="4026" y="2274"/>
                  </a:cubicBezTo>
                  <a:cubicBezTo>
                    <a:pt x="4025" y="2262"/>
                    <a:pt x="4024" y="2250"/>
                    <a:pt x="4023" y="2238"/>
                  </a:cubicBezTo>
                  <a:cubicBezTo>
                    <a:pt x="4021" y="2224"/>
                    <a:pt x="4019" y="2210"/>
                    <a:pt x="4016" y="2197"/>
                  </a:cubicBezTo>
                  <a:cubicBezTo>
                    <a:pt x="4015" y="2190"/>
                    <a:pt x="4014" y="2183"/>
                    <a:pt x="4012" y="2176"/>
                  </a:cubicBezTo>
                  <a:cubicBezTo>
                    <a:pt x="4010" y="2168"/>
                    <a:pt x="4006" y="2160"/>
                    <a:pt x="4005" y="2152"/>
                  </a:cubicBezTo>
                  <a:cubicBezTo>
                    <a:pt x="4005" y="2150"/>
                    <a:pt x="4003" y="2150"/>
                    <a:pt x="4002" y="2151"/>
                  </a:cubicBezTo>
                  <a:cubicBezTo>
                    <a:pt x="3999" y="2165"/>
                    <a:pt x="4000" y="2179"/>
                    <a:pt x="4001" y="2193"/>
                  </a:cubicBezTo>
                  <a:cubicBezTo>
                    <a:pt x="4002" y="2204"/>
                    <a:pt x="4004" y="2216"/>
                    <a:pt x="4005" y="2227"/>
                  </a:cubicBezTo>
                  <a:cubicBezTo>
                    <a:pt x="4003" y="2228"/>
                    <a:pt x="4002" y="2229"/>
                    <a:pt x="4001" y="2230"/>
                  </a:cubicBezTo>
                  <a:cubicBezTo>
                    <a:pt x="4000" y="2236"/>
                    <a:pt x="4001" y="2241"/>
                    <a:pt x="4001" y="2247"/>
                  </a:cubicBezTo>
                  <a:cubicBezTo>
                    <a:pt x="3999" y="2251"/>
                    <a:pt x="3999" y="2255"/>
                    <a:pt x="3999" y="2259"/>
                  </a:cubicBezTo>
                  <a:cubicBezTo>
                    <a:pt x="3998" y="2259"/>
                    <a:pt x="3996" y="2259"/>
                    <a:pt x="3995" y="2260"/>
                  </a:cubicBezTo>
                  <a:cubicBezTo>
                    <a:pt x="3994" y="2260"/>
                    <a:pt x="3993" y="2260"/>
                    <a:pt x="3993" y="2261"/>
                  </a:cubicBezTo>
                  <a:cubicBezTo>
                    <a:pt x="3992" y="2259"/>
                    <a:pt x="3991" y="2258"/>
                    <a:pt x="3990" y="2256"/>
                  </a:cubicBezTo>
                  <a:cubicBezTo>
                    <a:pt x="3990" y="2256"/>
                    <a:pt x="3990" y="2256"/>
                    <a:pt x="3990" y="2256"/>
                  </a:cubicBezTo>
                  <a:cubicBezTo>
                    <a:pt x="3990" y="2254"/>
                    <a:pt x="3989" y="2252"/>
                    <a:pt x="3988" y="2251"/>
                  </a:cubicBezTo>
                  <a:cubicBezTo>
                    <a:pt x="3987" y="2249"/>
                    <a:pt x="3986" y="2247"/>
                    <a:pt x="3984" y="2245"/>
                  </a:cubicBezTo>
                  <a:cubicBezTo>
                    <a:pt x="3983" y="2244"/>
                    <a:pt x="3983" y="2244"/>
                    <a:pt x="3983" y="2244"/>
                  </a:cubicBezTo>
                  <a:cubicBezTo>
                    <a:pt x="3981" y="2241"/>
                    <a:pt x="3979" y="2238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6" y="2233"/>
                    <a:pt x="3976" y="2232"/>
                    <a:pt x="3975" y="2232"/>
                  </a:cubicBezTo>
                  <a:cubicBezTo>
                    <a:pt x="3973" y="2229"/>
                    <a:pt x="3967" y="2229"/>
                    <a:pt x="3965" y="2232"/>
                  </a:cubicBezTo>
                  <a:cubicBezTo>
                    <a:pt x="3961" y="2234"/>
                    <a:pt x="3961" y="2238"/>
                    <a:pt x="3963" y="2242"/>
                  </a:cubicBezTo>
                  <a:cubicBezTo>
                    <a:pt x="3964" y="2244"/>
                    <a:pt x="3965" y="2246"/>
                    <a:pt x="3967" y="2248"/>
                  </a:cubicBezTo>
                  <a:cubicBezTo>
                    <a:pt x="3968" y="2250"/>
                    <a:pt x="3969" y="2253"/>
                    <a:pt x="3971" y="2255"/>
                  </a:cubicBezTo>
                  <a:cubicBezTo>
                    <a:pt x="3971" y="2257"/>
                    <a:pt x="3971" y="2259"/>
                    <a:pt x="3972" y="2261"/>
                  </a:cubicBezTo>
                  <a:cubicBezTo>
                    <a:pt x="3971" y="2260"/>
                    <a:pt x="3970" y="2260"/>
                    <a:pt x="3969" y="2259"/>
                  </a:cubicBezTo>
                  <a:cubicBezTo>
                    <a:pt x="3962" y="2256"/>
                    <a:pt x="3953" y="2262"/>
                    <a:pt x="3955" y="2271"/>
                  </a:cubicBezTo>
                  <a:cubicBezTo>
                    <a:pt x="3956" y="2273"/>
                    <a:pt x="3957" y="2276"/>
                    <a:pt x="3958" y="2278"/>
                  </a:cubicBezTo>
                  <a:cubicBezTo>
                    <a:pt x="3958" y="2278"/>
                    <a:pt x="3958" y="2279"/>
                    <a:pt x="3958" y="2279"/>
                  </a:cubicBezTo>
                  <a:cubicBezTo>
                    <a:pt x="3956" y="2279"/>
                    <a:pt x="3954" y="2279"/>
                    <a:pt x="3952" y="2280"/>
                  </a:cubicBezTo>
                  <a:cubicBezTo>
                    <a:pt x="3952" y="2280"/>
                    <a:pt x="3951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79"/>
                  </a:cubicBezTo>
                  <a:cubicBezTo>
                    <a:pt x="3951" y="2278"/>
                    <a:pt x="3951" y="2278"/>
                    <a:pt x="3951" y="2278"/>
                  </a:cubicBezTo>
                  <a:cubicBezTo>
                    <a:pt x="3951" y="2277"/>
                    <a:pt x="3952" y="2276"/>
                    <a:pt x="3952" y="2274"/>
                  </a:cubicBezTo>
                  <a:cubicBezTo>
                    <a:pt x="3952" y="2274"/>
                    <a:pt x="3953" y="2273"/>
                    <a:pt x="3953" y="2272"/>
                  </a:cubicBezTo>
                  <a:cubicBezTo>
                    <a:pt x="3953" y="2271"/>
                    <a:pt x="3953" y="2271"/>
                    <a:pt x="3953" y="2270"/>
                  </a:cubicBezTo>
                  <a:cubicBezTo>
                    <a:pt x="3953" y="2268"/>
                    <a:pt x="3953" y="2267"/>
                    <a:pt x="3953" y="2266"/>
                  </a:cubicBezTo>
                  <a:cubicBezTo>
                    <a:pt x="3952" y="2266"/>
                    <a:pt x="3952" y="2265"/>
                    <a:pt x="3952" y="2265"/>
                  </a:cubicBezTo>
                  <a:cubicBezTo>
                    <a:pt x="3952" y="2264"/>
                    <a:pt x="3952" y="2264"/>
                    <a:pt x="3952" y="2264"/>
                  </a:cubicBezTo>
                  <a:cubicBezTo>
                    <a:pt x="3951" y="2263"/>
                    <a:pt x="3951" y="2262"/>
                    <a:pt x="3951" y="2262"/>
                  </a:cubicBezTo>
                  <a:cubicBezTo>
                    <a:pt x="3950" y="2260"/>
                    <a:pt x="3946" y="2260"/>
                    <a:pt x="3946" y="2262"/>
                  </a:cubicBezTo>
                  <a:cubicBezTo>
                    <a:pt x="3946" y="2263"/>
                    <a:pt x="3946" y="2263"/>
                    <a:pt x="3946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4" y="2265"/>
                    <a:pt x="3944" y="2267"/>
                    <a:pt x="3943" y="2267"/>
                  </a:cubicBezTo>
                  <a:cubicBezTo>
                    <a:pt x="3943" y="2268"/>
                    <a:pt x="3943" y="2268"/>
                    <a:pt x="3943" y="2268"/>
                  </a:cubicBezTo>
                  <a:cubicBezTo>
                    <a:pt x="3943" y="2269"/>
                    <a:pt x="3943" y="2269"/>
                    <a:pt x="3943" y="2269"/>
                  </a:cubicBezTo>
                  <a:cubicBezTo>
                    <a:pt x="3943" y="2269"/>
                    <a:pt x="3943" y="2269"/>
                    <a:pt x="3942" y="2270"/>
                  </a:cubicBezTo>
                  <a:cubicBezTo>
                    <a:pt x="3942" y="2270"/>
                    <a:pt x="3942" y="2270"/>
                    <a:pt x="3942" y="2270"/>
                  </a:cubicBezTo>
                  <a:cubicBezTo>
                    <a:pt x="3943" y="2266"/>
                    <a:pt x="3944" y="2261"/>
                    <a:pt x="3943" y="2257"/>
                  </a:cubicBezTo>
                  <a:cubicBezTo>
                    <a:pt x="3943" y="2255"/>
                    <a:pt x="3943" y="2254"/>
                    <a:pt x="3943" y="2253"/>
                  </a:cubicBezTo>
                  <a:cubicBezTo>
                    <a:pt x="3943" y="2251"/>
                    <a:pt x="3943" y="2250"/>
                    <a:pt x="3943" y="2249"/>
                  </a:cubicBezTo>
                  <a:cubicBezTo>
                    <a:pt x="3942" y="2247"/>
                    <a:pt x="3942" y="2247"/>
                    <a:pt x="3942" y="2247"/>
                  </a:cubicBezTo>
                  <a:cubicBezTo>
                    <a:pt x="3941" y="2247"/>
                    <a:pt x="3941" y="2247"/>
                    <a:pt x="3941" y="2247"/>
                  </a:cubicBezTo>
                  <a:cubicBezTo>
                    <a:pt x="3941" y="2245"/>
                    <a:pt x="3940" y="2242"/>
                    <a:pt x="3937" y="2242"/>
                  </a:cubicBezTo>
                  <a:cubicBezTo>
                    <a:pt x="3936" y="2242"/>
                    <a:pt x="3935" y="2242"/>
                    <a:pt x="3935" y="2243"/>
                  </a:cubicBezTo>
                  <a:cubicBezTo>
                    <a:pt x="3935" y="2244"/>
                    <a:pt x="3935" y="2245"/>
                    <a:pt x="3935" y="2246"/>
                  </a:cubicBezTo>
                  <a:cubicBezTo>
                    <a:pt x="3935" y="2246"/>
                    <a:pt x="3935" y="2247"/>
                    <a:pt x="3935" y="2247"/>
                  </a:cubicBezTo>
                  <a:cubicBezTo>
                    <a:pt x="3935" y="2247"/>
                    <a:pt x="3935" y="2247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3" y="2249"/>
                    <a:pt x="3933" y="2250"/>
                    <a:pt x="3933" y="2252"/>
                  </a:cubicBezTo>
                  <a:cubicBezTo>
                    <a:pt x="3933" y="2252"/>
                    <a:pt x="3932" y="2253"/>
                    <a:pt x="3932" y="2254"/>
                  </a:cubicBezTo>
                  <a:cubicBezTo>
                    <a:pt x="3932" y="2254"/>
                    <a:pt x="3932" y="2254"/>
                    <a:pt x="3932" y="2254"/>
                  </a:cubicBezTo>
                  <a:cubicBezTo>
                    <a:pt x="3931" y="2255"/>
                    <a:pt x="3930" y="2256"/>
                    <a:pt x="3930" y="2258"/>
                  </a:cubicBezTo>
                  <a:cubicBezTo>
                    <a:pt x="3930" y="2258"/>
                    <a:pt x="3929" y="2260"/>
                    <a:pt x="3930" y="2258"/>
                  </a:cubicBezTo>
                  <a:cubicBezTo>
                    <a:pt x="3930" y="2258"/>
                    <a:pt x="3929" y="2259"/>
                    <a:pt x="3929" y="2259"/>
                  </a:cubicBezTo>
                  <a:cubicBezTo>
                    <a:pt x="3928" y="2261"/>
                    <a:pt x="3927" y="2263"/>
                    <a:pt x="3926" y="2265"/>
                  </a:cubicBezTo>
                  <a:cubicBezTo>
                    <a:pt x="3926" y="2266"/>
                    <a:pt x="3925" y="2267"/>
                    <a:pt x="3925" y="2268"/>
                  </a:cubicBezTo>
                  <a:cubicBezTo>
                    <a:pt x="3926" y="2258"/>
                    <a:pt x="3925" y="2249"/>
                    <a:pt x="3924" y="2239"/>
                  </a:cubicBezTo>
                  <a:cubicBezTo>
                    <a:pt x="3923" y="2235"/>
                    <a:pt x="3921" y="2230"/>
                    <a:pt x="3921" y="2226"/>
                  </a:cubicBezTo>
                  <a:cubicBezTo>
                    <a:pt x="3920" y="2221"/>
                    <a:pt x="3920" y="2217"/>
                    <a:pt x="3918" y="2213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6" y="2210"/>
                    <a:pt x="3913" y="2209"/>
                    <a:pt x="3911" y="2211"/>
                  </a:cubicBezTo>
                  <a:cubicBezTo>
                    <a:pt x="3909" y="2213"/>
                    <a:pt x="3909" y="2214"/>
                    <a:pt x="3908" y="2216"/>
                  </a:cubicBezTo>
                  <a:cubicBezTo>
                    <a:pt x="3906" y="2207"/>
                    <a:pt x="3902" y="2197"/>
                    <a:pt x="3899" y="2188"/>
                  </a:cubicBezTo>
                  <a:cubicBezTo>
                    <a:pt x="3884" y="2148"/>
                    <a:pt x="3863" y="2107"/>
                    <a:pt x="3867" y="2063"/>
                  </a:cubicBezTo>
                  <a:cubicBezTo>
                    <a:pt x="3867" y="2062"/>
                    <a:pt x="3864" y="2061"/>
                    <a:pt x="3864" y="2063"/>
                  </a:cubicBezTo>
                  <a:cubicBezTo>
                    <a:pt x="3859" y="2084"/>
                    <a:pt x="3859" y="2105"/>
                    <a:pt x="3864" y="2126"/>
                  </a:cubicBezTo>
                  <a:cubicBezTo>
                    <a:pt x="3869" y="2148"/>
                    <a:pt x="3878" y="2168"/>
                    <a:pt x="3885" y="2189"/>
                  </a:cubicBezTo>
                  <a:cubicBezTo>
                    <a:pt x="3892" y="2210"/>
                    <a:pt x="3900" y="2232"/>
                    <a:pt x="3892" y="2253"/>
                  </a:cubicBezTo>
                  <a:cubicBezTo>
                    <a:pt x="3888" y="2262"/>
                    <a:pt x="3883" y="2271"/>
                    <a:pt x="3880" y="2280"/>
                  </a:cubicBezTo>
                  <a:cubicBezTo>
                    <a:pt x="3879" y="2277"/>
                    <a:pt x="3878" y="2273"/>
                    <a:pt x="3877" y="2269"/>
                  </a:cubicBezTo>
                  <a:cubicBezTo>
                    <a:pt x="3875" y="2254"/>
                    <a:pt x="3876" y="2237"/>
                    <a:pt x="3874" y="2221"/>
                  </a:cubicBezTo>
                  <a:cubicBezTo>
                    <a:pt x="3869" y="2177"/>
                    <a:pt x="3854" y="2136"/>
                    <a:pt x="3849" y="2092"/>
                  </a:cubicBezTo>
                  <a:cubicBezTo>
                    <a:pt x="3848" y="2091"/>
                    <a:pt x="3847" y="2091"/>
                    <a:pt x="3847" y="2092"/>
                  </a:cubicBezTo>
                  <a:cubicBezTo>
                    <a:pt x="3848" y="2116"/>
                    <a:pt x="3851" y="2139"/>
                    <a:pt x="3853" y="2162"/>
                  </a:cubicBezTo>
                  <a:cubicBezTo>
                    <a:pt x="3856" y="2185"/>
                    <a:pt x="3860" y="2208"/>
                    <a:pt x="3861" y="2231"/>
                  </a:cubicBezTo>
                  <a:cubicBezTo>
                    <a:pt x="3861" y="2243"/>
                    <a:pt x="3860" y="2255"/>
                    <a:pt x="3861" y="2267"/>
                  </a:cubicBezTo>
                  <a:cubicBezTo>
                    <a:pt x="3861" y="2266"/>
                    <a:pt x="3860" y="2265"/>
                    <a:pt x="3860" y="2264"/>
                  </a:cubicBezTo>
                  <a:cubicBezTo>
                    <a:pt x="3854" y="2255"/>
                    <a:pt x="3849" y="2246"/>
                    <a:pt x="3844" y="2236"/>
                  </a:cubicBezTo>
                  <a:cubicBezTo>
                    <a:pt x="3838" y="2226"/>
                    <a:pt x="3836" y="2215"/>
                    <a:pt x="3833" y="2204"/>
                  </a:cubicBezTo>
                  <a:cubicBezTo>
                    <a:pt x="3832" y="2201"/>
                    <a:pt x="3828" y="2202"/>
                    <a:pt x="3829" y="2205"/>
                  </a:cubicBezTo>
                  <a:cubicBezTo>
                    <a:pt x="3834" y="2228"/>
                    <a:pt x="3839" y="2251"/>
                    <a:pt x="3849" y="2272"/>
                  </a:cubicBezTo>
                  <a:cubicBezTo>
                    <a:pt x="3850" y="2274"/>
                    <a:pt x="3851" y="2276"/>
                    <a:pt x="3852" y="2279"/>
                  </a:cubicBezTo>
                  <a:cubicBezTo>
                    <a:pt x="3851" y="2277"/>
                    <a:pt x="3853" y="2280"/>
                    <a:pt x="3853" y="2281"/>
                  </a:cubicBezTo>
                  <a:cubicBezTo>
                    <a:pt x="3854" y="2284"/>
                    <a:pt x="3856" y="2288"/>
                    <a:pt x="3857" y="2291"/>
                  </a:cubicBezTo>
                  <a:cubicBezTo>
                    <a:pt x="3858" y="2293"/>
                    <a:pt x="3859" y="2294"/>
                    <a:pt x="3859" y="2296"/>
                  </a:cubicBezTo>
                  <a:cubicBezTo>
                    <a:pt x="3855" y="2299"/>
                    <a:pt x="3852" y="2301"/>
                    <a:pt x="3848" y="2304"/>
                  </a:cubicBezTo>
                  <a:cubicBezTo>
                    <a:pt x="3848" y="2303"/>
                    <a:pt x="3847" y="2303"/>
                    <a:pt x="3846" y="2303"/>
                  </a:cubicBezTo>
                  <a:cubicBezTo>
                    <a:pt x="3842" y="2300"/>
                    <a:pt x="3838" y="2297"/>
                    <a:pt x="3835" y="2294"/>
                  </a:cubicBezTo>
                  <a:cubicBezTo>
                    <a:pt x="3835" y="2293"/>
                    <a:pt x="3835" y="2293"/>
                    <a:pt x="3835" y="2293"/>
                  </a:cubicBezTo>
                  <a:cubicBezTo>
                    <a:pt x="3836" y="2292"/>
                    <a:pt x="3838" y="2290"/>
                    <a:pt x="3840" y="2289"/>
                  </a:cubicBezTo>
                  <a:cubicBezTo>
                    <a:pt x="3842" y="2288"/>
                    <a:pt x="3840" y="2284"/>
                    <a:pt x="3838" y="2285"/>
                  </a:cubicBezTo>
                  <a:cubicBezTo>
                    <a:pt x="3835" y="2286"/>
                    <a:pt x="3832" y="2288"/>
                    <a:pt x="3830" y="2290"/>
                  </a:cubicBezTo>
                  <a:cubicBezTo>
                    <a:pt x="3827" y="2288"/>
                    <a:pt x="3824" y="2285"/>
                    <a:pt x="3821" y="2282"/>
                  </a:cubicBezTo>
                  <a:cubicBezTo>
                    <a:pt x="3818" y="2280"/>
                    <a:pt x="3815" y="2277"/>
                    <a:pt x="3812" y="2274"/>
                  </a:cubicBezTo>
                  <a:cubicBezTo>
                    <a:pt x="3810" y="2271"/>
                    <a:pt x="3806" y="2274"/>
                    <a:pt x="3808" y="2277"/>
                  </a:cubicBezTo>
                  <a:cubicBezTo>
                    <a:pt x="3814" y="2285"/>
                    <a:pt x="3820" y="2292"/>
                    <a:pt x="3827" y="2299"/>
                  </a:cubicBezTo>
                  <a:cubicBezTo>
                    <a:pt x="3827" y="2299"/>
                    <a:pt x="3827" y="2300"/>
                    <a:pt x="3827" y="2300"/>
                  </a:cubicBezTo>
                  <a:cubicBezTo>
                    <a:pt x="3827" y="2300"/>
                    <a:pt x="3827" y="2302"/>
                    <a:pt x="3827" y="2301"/>
                  </a:cubicBezTo>
                  <a:cubicBezTo>
                    <a:pt x="3827" y="2304"/>
                    <a:pt x="3828" y="2307"/>
                    <a:pt x="3829" y="2310"/>
                  </a:cubicBezTo>
                  <a:cubicBezTo>
                    <a:pt x="3829" y="2311"/>
                    <a:pt x="3829" y="2311"/>
                    <a:pt x="3830" y="2312"/>
                  </a:cubicBezTo>
                  <a:cubicBezTo>
                    <a:pt x="3830" y="2312"/>
                    <a:pt x="3830" y="2313"/>
                    <a:pt x="3830" y="2313"/>
                  </a:cubicBezTo>
                  <a:cubicBezTo>
                    <a:pt x="3831" y="2314"/>
                    <a:pt x="3831" y="2314"/>
                    <a:pt x="3831" y="2314"/>
                  </a:cubicBezTo>
                  <a:cubicBezTo>
                    <a:pt x="3826" y="2315"/>
                    <a:pt x="3822" y="2316"/>
                    <a:pt x="3818" y="2314"/>
                  </a:cubicBezTo>
                  <a:cubicBezTo>
                    <a:pt x="3815" y="2314"/>
                    <a:pt x="3812" y="2313"/>
                    <a:pt x="3809" y="2312"/>
                  </a:cubicBezTo>
                  <a:cubicBezTo>
                    <a:pt x="3809" y="2311"/>
                    <a:pt x="3808" y="2310"/>
                    <a:pt x="3807" y="2311"/>
                  </a:cubicBezTo>
                  <a:cubicBezTo>
                    <a:pt x="3806" y="2311"/>
                    <a:pt x="3806" y="2311"/>
                    <a:pt x="3806" y="2311"/>
                  </a:cubicBezTo>
                  <a:cubicBezTo>
                    <a:pt x="3786" y="2307"/>
                    <a:pt x="3765" y="2304"/>
                    <a:pt x="3747" y="2297"/>
                  </a:cubicBezTo>
                  <a:cubicBezTo>
                    <a:pt x="3752" y="2291"/>
                    <a:pt x="3753" y="2282"/>
                    <a:pt x="3754" y="2274"/>
                  </a:cubicBezTo>
                  <a:cubicBezTo>
                    <a:pt x="3754" y="2272"/>
                    <a:pt x="3755" y="2271"/>
                    <a:pt x="3755" y="2269"/>
                  </a:cubicBezTo>
                  <a:cubicBezTo>
                    <a:pt x="3756" y="2267"/>
                    <a:pt x="3756" y="2265"/>
                    <a:pt x="3756" y="2263"/>
                  </a:cubicBezTo>
                  <a:cubicBezTo>
                    <a:pt x="3757" y="2258"/>
                    <a:pt x="3758" y="2252"/>
                    <a:pt x="3759" y="2247"/>
                  </a:cubicBezTo>
                  <a:cubicBezTo>
                    <a:pt x="3763" y="2228"/>
                    <a:pt x="3769" y="2208"/>
                    <a:pt x="3765" y="2188"/>
                  </a:cubicBezTo>
                  <a:cubicBezTo>
                    <a:pt x="3764" y="2183"/>
                    <a:pt x="3756" y="2180"/>
                    <a:pt x="3752" y="2184"/>
                  </a:cubicBezTo>
                  <a:cubicBezTo>
                    <a:pt x="3751" y="2183"/>
                    <a:pt x="3751" y="2183"/>
                    <a:pt x="3750" y="2182"/>
                  </a:cubicBezTo>
                  <a:cubicBezTo>
                    <a:pt x="3747" y="2179"/>
                    <a:pt x="3742" y="2179"/>
                    <a:pt x="3738" y="2181"/>
                  </a:cubicBezTo>
                  <a:cubicBezTo>
                    <a:pt x="3737" y="2180"/>
                    <a:pt x="3735" y="2180"/>
                    <a:pt x="3734" y="2180"/>
                  </a:cubicBezTo>
                  <a:cubicBezTo>
                    <a:pt x="3733" y="2180"/>
                    <a:pt x="3732" y="2180"/>
                    <a:pt x="3731" y="2181"/>
                  </a:cubicBezTo>
                  <a:cubicBezTo>
                    <a:pt x="3730" y="2177"/>
                    <a:pt x="3728" y="2173"/>
                    <a:pt x="3725" y="2170"/>
                  </a:cubicBezTo>
                  <a:cubicBezTo>
                    <a:pt x="3723" y="2167"/>
                    <a:pt x="3719" y="2166"/>
                    <a:pt x="3716" y="2167"/>
                  </a:cubicBezTo>
                  <a:cubicBezTo>
                    <a:pt x="3716" y="2166"/>
                    <a:pt x="3716" y="2166"/>
                    <a:pt x="3716" y="2166"/>
                  </a:cubicBezTo>
                  <a:cubicBezTo>
                    <a:pt x="3715" y="2161"/>
                    <a:pt x="3708" y="2163"/>
                    <a:pt x="3707" y="2167"/>
                  </a:cubicBezTo>
                  <a:cubicBezTo>
                    <a:pt x="3705" y="2170"/>
                    <a:pt x="3704" y="2174"/>
                    <a:pt x="3703" y="2178"/>
                  </a:cubicBezTo>
                  <a:cubicBezTo>
                    <a:pt x="3702" y="2180"/>
                    <a:pt x="3701" y="2181"/>
                    <a:pt x="3701" y="2183"/>
                  </a:cubicBezTo>
                  <a:cubicBezTo>
                    <a:pt x="3698" y="2191"/>
                    <a:pt x="3696" y="2200"/>
                    <a:pt x="3695" y="2209"/>
                  </a:cubicBezTo>
                  <a:cubicBezTo>
                    <a:pt x="3695" y="2209"/>
                    <a:pt x="3695" y="2209"/>
                    <a:pt x="3695" y="2209"/>
                  </a:cubicBezTo>
                  <a:cubicBezTo>
                    <a:pt x="3695" y="2203"/>
                    <a:pt x="3696" y="2198"/>
                    <a:pt x="3696" y="2192"/>
                  </a:cubicBezTo>
                  <a:cubicBezTo>
                    <a:pt x="3696" y="2184"/>
                    <a:pt x="3697" y="2176"/>
                    <a:pt x="3695" y="2167"/>
                  </a:cubicBezTo>
                  <a:cubicBezTo>
                    <a:pt x="3694" y="2163"/>
                    <a:pt x="3689" y="2160"/>
                    <a:pt x="3684" y="2161"/>
                  </a:cubicBezTo>
                  <a:cubicBezTo>
                    <a:pt x="3680" y="2161"/>
                    <a:pt x="3677" y="2164"/>
                    <a:pt x="3676" y="2168"/>
                  </a:cubicBezTo>
                  <a:cubicBezTo>
                    <a:pt x="3676" y="2168"/>
                    <a:pt x="3676" y="2168"/>
                    <a:pt x="3676" y="2168"/>
                  </a:cubicBezTo>
                  <a:cubicBezTo>
                    <a:pt x="3676" y="2171"/>
                    <a:pt x="3675" y="2173"/>
                    <a:pt x="3675" y="2176"/>
                  </a:cubicBezTo>
                  <a:cubicBezTo>
                    <a:pt x="3675" y="2178"/>
                    <a:pt x="3674" y="2181"/>
                    <a:pt x="3674" y="2184"/>
                  </a:cubicBezTo>
                  <a:cubicBezTo>
                    <a:pt x="3673" y="2185"/>
                    <a:pt x="3673" y="2186"/>
                    <a:pt x="3673" y="2187"/>
                  </a:cubicBezTo>
                  <a:cubicBezTo>
                    <a:pt x="3673" y="2183"/>
                    <a:pt x="3673" y="2178"/>
                    <a:pt x="3673" y="2174"/>
                  </a:cubicBezTo>
                  <a:cubicBezTo>
                    <a:pt x="3673" y="2166"/>
                    <a:pt x="3674" y="2158"/>
                    <a:pt x="3671" y="2150"/>
                  </a:cubicBezTo>
                  <a:cubicBezTo>
                    <a:pt x="3668" y="2143"/>
                    <a:pt x="3657" y="2141"/>
                    <a:pt x="3653" y="2147"/>
                  </a:cubicBezTo>
                  <a:cubicBezTo>
                    <a:pt x="3651" y="2144"/>
                    <a:pt x="3645" y="2144"/>
                    <a:pt x="3645" y="2148"/>
                  </a:cubicBezTo>
                  <a:cubicBezTo>
                    <a:pt x="3643" y="2156"/>
                    <a:pt x="3641" y="2164"/>
                    <a:pt x="3639" y="2173"/>
                  </a:cubicBezTo>
                  <a:cubicBezTo>
                    <a:pt x="3639" y="2173"/>
                    <a:pt x="3639" y="2174"/>
                    <a:pt x="3639" y="2174"/>
                  </a:cubicBezTo>
                  <a:cubicBezTo>
                    <a:pt x="3639" y="2173"/>
                    <a:pt x="3639" y="2173"/>
                    <a:pt x="3639" y="2172"/>
                  </a:cubicBezTo>
                  <a:cubicBezTo>
                    <a:pt x="3638" y="2171"/>
                    <a:pt x="3639" y="2169"/>
                    <a:pt x="3638" y="2168"/>
                  </a:cubicBezTo>
                  <a:cubicBezTo>
                    <a:pt x="3638" y="2166"/>
                    <a:pt x="3636" y="2165"/>
                    <a:pt x="3635" y="2164"/>
                  </a:cubicBezTo>
                  <a:cubicBezTo>
                    <a:pt x="3635" y="2163"/>
                    <a:pt x="3634" y="2163"/>
                    <a:pt x="3633" y="2164"/>
                  </a:cubicBezTo>
                  <a:cubicBezTo>
                    <a:pt x="3632" y="2165"/>
                    <a:pt x="3631" y="2166"/>
                    <a:pt x="3631" y="2168"/>
                  </a:cubicBezTo>
                  <a:cubicBezTo>
                    <a:pt x="3630" y="2169"/>
                    <a:pt x="3630" y="2170"/>
                    <a:pt x="3630" y="2171"/>
                  </a:cubicBezTo>
                  <a:cubicBezTo>
                    <a:pt x="3630" y="2172"/>
                    <a:pt x="3629" y="2172"/>
                    <a:pt x="3629" y="2173"/>
                  </a:cubicBezTo>
                  <a:cubicBezTo>
                    <a:pt x="3628" y="2166"/>
                    <a:pt x="3627" y="2159"/>
                    <a:pt x="3624" y="2152"/>
                  </a:cubicBezTo>
                  <a:cubicBezTo>
                    <a:pt x="3622" y="2145"/>
                    <a:pt x="3612" y="2146"/>
                    <a:pt x="3611" y="2152"/>
                  </a:cubicBezTo>
                  <a:cubicBezTo>
                    <a:pt x="3611" y="2153"/>
                    <a:pt x="3611" y="2153"/>
                    <a:pt x="3611" y="2153"/>
                  </a:cubicBezTo>
                  <a:cubicBezTo>
                    <a:pt x="3610" y="2154"/>
                    <a:pt x="3610" y="2155"/>
                    <a:pt x="3609" y="2156"/>
                  </a:cubicBezTo>
                  <a:cubicBezTo>
                    <a:pt x="3609" y="2152"/>
                    <a:pt x="3608" y="2149"/>
                    <a:pt x="3608" y="2145"/>
                  </a:cubicBezTo>
                  <a:cubicBezTo>
                    <a:pt x="3607" y="2138"/>
                    <a:pt x="3597" y="2136"/>
                    <a:pt x="3593" y="2141"/>
                  </a:cubicBezTo>
                  <a:cubicBezTo>
                    <a:pt x="3591" y="2143"/>
                    <a:pt x="3590" y="2145"/>
                    <a:pt x="3588" y="2147"/>
                  </a:cubicBezTo>
                  <a:cubicBezTo>
                    <a:pt x="3587" y="2143"/>
                    <a:pt x="3586" y="2140"/>
                    <a:pt x="3585" y="2137"/>
                  </a:cubicBezTo>
                  <a:cubicBezTo>
                    <a:pt x="3588" y="2131"/>
                    <a:pt x="3582" y="2125"/>
                    <a:pt x="3577" y="2125"/>
                  </a:cubicBezTo>
                  <a:cubicBezTo>
                    <a:pt x="3575" y="2125"/>
                    <a:pt x="3573" y="2125"/>
                    <a:pt x="3571" y="2126"/>
                  </a:cubicBezTo>
                  <a:cubicBezTo>
                    <a:pt x="3569" y="2128"/>
                    <a:pt x="3568" y="2129"/>
                    <a:pt x="3567" y="2131"/>
                  </a:cubicBezTo>
                  <a:cubicBezTo>
                    <a:pt x="3567" y="2129"/>
                    <a:pt x="3566" y="2127"/>
                    <a:pt x="3566" y="2126"/>
                  </a:cubicBezTo>
                  <a:cubicBezTo>
                    <a:pt x="3566" y="2124"/>
                    <a:pt x="3563" y="2123"/>
                    <a:pt x="3563" y="2125"/>
                  </a:cubicBezTo>
                  <a:cubicBezTo>
                    <a:pt x="3562" y="2134"/>
                    <a:pt x="3560" y="2142"/>
                    <a:pt x="3559" y="2151"/>
                  </a:cubicBezTo>
                  <a:cubicBezTo>
                    <a:pt x="3559" y="2159"/>
                    <a:pt x="3559" y="2168"/>
                    <a:pt x="3559" y="2177"/>
                  </a:cubicBezTo>
                  <a:cubicBezTo>
                    <a:pt x="3558" y="2182"/>
                    <a:pt x="3558" y="2188"/>
                    <a:pt x="3557" y="2193"/>
                  </a:cubicBezTo>
                  <a:cubicBezTo>
                    <a:pt x="3557" y="2187"/>
                    <a:pt x="3556" y="2180"/>
                    <a:pt x="3556" y="2174"/>
                  </a:cubicBezTo>
                  <a:cubicBezTo>
                    <a:pt x="3556" y="2166"/>
                    <a:pt x="3556" y="2159"/>
                    <a:pt x="3556" y="2151"/>
                  </a:cubicBezTo>
                  <a:cubicBezTo>
                    <a:pt x="3555" y="2143"/>
                    <a:pt x="3555" y="2133"/>
                    <a:pt x="3548" y="2127"/>
                  </a:cubicBezTo>
                  <a:cubicBezTo>
                    <a:pt x="3543" y="2122"/>
                    <a:pt x="3538" y="2124"/>
                    <a:pt x="3533" y="2129"/>
                  </a:cubicBezTo>
                  <a:cubicBezTo>
                    <a:pt x="3533" y="2130"/>
                    <a:pt x="3533" y="2131"/>
                    <a:pt x="3534" y="2130"/>
                  </a:cubicBezTo>
                  <a:cubicBezTo>
                    <a:pt x="3536" y="2129"/>
                    <a:pt x="3539" y="2127"/>
                    <a:pt x="3541" y="2128"/>
                  </a:cubicBezTo>
                  <a:cubicBezTo>
                    <a:pt x="3539" y="2129"/>
                    <a:pt x="3538" y="2132"/>
                    <a:pt x="3538" y="2134"/>
                  </a:cubicBezTo>
                  <a:cubicBezTo>
                    <a:pt x="3536" y="2139"/>
                    <a:pt x="3536" y="2144"/>
                    <a:pt x="3536" y="2150"/>
                  </a:cubicBezTo>
                  <a:cubicBezTo>
                    <a:pt x="3536" y="2161"/>
                    <a:pt x="3537" y="2173"/>
                    <a:pt x="3538" y="2184"/>
                  </a:cubicBezTo>
                  <a:cubicBezTo>
                    <a:pt x="3539" y="2196"/>
                    <a:pt x="3541" y="2208"/>
                    <a:pt x="3541" y="2220"/>
                  </a:cubicBezTo>
                  <a:cubicBezTo>
                    <a:pt x="3540" y="2223"/>
                    <a:pt x="3540" y="2225"/>
                    <a:pt x="3540" y="2227"/>
                  </a:cubicBezTo>
                  <a:cubicBezTo>
                    <a:pt x="3530" y="2232"/>
                    <a:pt x="3523" y="2240"/>
                    <a:pt x="3498" y="2237"/>
                  </a:cubicBezTo>
                  <a:cubicBezTo>
                    <a:pt x="3484" y="2235"/>
                    <a:pt x="3466" y="2227"/>
                    <a:pt x="3439" y="2224"/>
                  </a:cubicBezTo>
                  <a:cubicBezTo>
                    <a:pt x="3418" y="2221"/>
                    <a:pt x="3403" y="2214"/>
                    <a:pt x="3386" y="2208"/>
                  </a:cubicBezTo>
                  <a:cubicBezTo>
                    <a:pt x="3365" y="2201"/>
                    <a:pt x="3333" y="2225"/>
                    <a:pt x="3319" y="2216"/>
                  </a:cubicBezTo>
                  <a:cubicBezTo>
                    <a:pt x="3301" y="2204"/>
                    <a:pt x="3311" y="2165"/>
                    <a:pt x="3300" y="2151"/>
                  </a:cubicBezTo>
                  <a:cubicBezTo>
                    <a:pt x="3301" y="2151"/>
                    <a:pt x="3301" y="2151"/>
                    <a:pt x="3301" y="2151"/>
                  </a:cubicBezTo>
                  <a:cubicBezTo>
                    <a:pt x="3308" y="2142"/>
                    <a:pt x="3313" y="2131"/>
                    <a:pt x="3317" y="2121"/>
                  </a:cubicBezTo>
                  <a:cubicBezTo>
                    <a:pt x="3325" y="2101"/>
                    <a:pt x="3328" y="2079"/>
                    <a:pt x="3330" y="2058"/>
                  </a:cubicBezTo>
                  <a:cubicBezTo>
                    <a:pt x="3331" y="2045"/>
                    <a:pt x="3332" y="2033"/>
                    <a:pt x="3331" y="2021"/>
                  </a:cubicBezTo>
                  <a:cubicBezTo>
                    <a:pt x="3330" y="2009"/>
                    <a:pt x="3327" y="1999"/>
                    <a:pt x="3324" y="1987"/>
                  </a:cubicBezTo>
                  <a:cubicBezTo>
                    <a:pt x="3323" y="1985"/>
                    <a:pt x="3320" y="1986"/>
                    <a:pt x="3320" y="1988"/>
                  </a:cubicBezTo>
                  <a:cubicBezTo>
                    <a:pt x="3319" y="1997"/>
                    <a:pt x="3318" y="2005"/>
                    <a:pt x="3317" y="2014"/>
                  </a:cubicBezTo>
                  <a:cubicBezTo>
                    <a:pt x="3317" y="2022"/>
                    <a:pt x="3317" y="2031"/>
                    <a:pt x="3316" y="2039"/>
                  </a:cubicBezTo>
                  <a:cubicBezTo>
                    <a:pt x="3315" y="2057"/>
                    <a:pt x="3313" y="2075"/>
                    <a:pt x="3309" y="2093"/>
                  </a:cubicBezTo>
                  <a:cubicBezTo>
                    <a:pt x="3306" y="2107"/>
                    <a:pt x="3302" y="2121"/>
                    <a:pt x="3295" y="2134"/>
                  </a:cubicBezTo>
                  <a:cubicBezTo>
                    <a:pt x="3294" y="2132"/>
                    <a:pt x="3293" y="2130"/>
                    <a:pt x="3293" y="2127"/>
                  </a:cubicBezTo>
                  <a:cubicBezTo>
                    <a:pt x="3294" y="2122"/>
                    <a:pt x="3295" y="2116"/>
                    <a:pt x="3296" y="2110"/>
                  </a:cubicBezTo>
                  <a:cubicBezTo>
                    <a:pt x="3296" y="2108"/>
                    <a:pt x="3296" y="2107"/>
                    <a:pt x="3296" y="2105"/>
                  </a:cubicBezTo>
                  <a:cubicBezTo>
                    <a:pt x="3297" y="2105"/>
                    <a:pt x="3297" y="2105"/>
                    <a:pt x="3297" y="2105"/>
                  </a:cubicBezTo>
                  <a:cubicBezTo>
                    <a:pt x="3297" y="2104"/>
                    <a:pt x="3298" y="2103"/>
                    <a:pt x="3298" y="2103"/>
                  </a:cubicBezTo>
                  <a:cubicBezTo>
                    <a:pt x="3298" y="2102"/>
                    <a:pt x="3298" y="2101"/>
                    <a:pt x="3297" y="2100"/>
                  </a:cubicBezTo>
                  <a:cubicBezTo>
                    <a:pt x="3298" y="2095"/>
                    <a:pt x="3299" y="2091"/>
                    <a:pt x="3300" y="2086"/>
                  </a:cubicBezTo>
                  <a:cubicBezTo>
                    <a:pt x="3301" y="2079"/>
                    <a:pt x="3302" y="2072"/>
                    <a:pt x="3301" y="2064"/>
                  </a:cubicBezTo>
                  <a:cubicBezTo>
                    <a:pt x="3302" y="2063"/>
                    <a:pt x="3301" y="2063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0" y="2058"/>
                    <a:pt x="3293" y="2056"/>
                    <a:pt x="3292" y="2062"/>
                  </a:cubicBezTo>
                  <a:cubicBezTo>
                    <a:pt x="3290" y="2067"/>
                    <a:pt x="3289" y="2072"/>
                    <a:pt x="3289" y="2078"/>
                  </a:cubicBezTo>
                  <a:cubicBezTo>
                    <a:pt x="3288" y="2073"/>
                    <a:pt x="3288" y="2068"/>
                    <a:pt x="3287" y="2063"/>
                  </a:cubicBezTo>
                  <a:cubicBezTo>
                    <a:pt x="3285" y="2055"/>
                    <a:pt x="3282" y="2041"/>
                    <a:pt x="3271" y="2040"/>
                  </a:cubicBezTo>
                  <a:cubicBezTo>
                    <a:pt x="3268" y="2040"/>
                    <a:pt x="3266" y="2043"/>
                    <a:pt x="3266" y="2046"/>
                  </a:cubicBezTo>
                  <a:cubicBezTo>
                    <a:pt x="3265" y="2050"/>
                    <a:pt x="3268" y="2054"/>
                    <a:pt x="3270" y="2058"/>
                  </a:cubicBezTo>
                  <a:cubicBezTo>
                    <a:pt x="3270" y="2060"/>
                    <a:pt x="3271" y="2062"/>
                    <a:pt x="3271" y="2064"/>
                  </a:cubicBezTo>
                  <a:cubicBezTo>
                    <a:pt x="3269" y="2064"/>
                    <a:pt x="3267" y="2065"/>
                    <a:pt x="3267" y="2068"/>
                  </a:cubicBezTo>
                  <a:cubicBezTo>
                    <a:pt x="3266" y="2077"/>
                    <a:pt x="3265" y="2086"/>
                    <a:pt x="3267" y="2096"/>
                  </a:cubicBezTo>
                  <a:cubicBezTo>
                    <a:pt x="3268" y="2097"/>
                    <a:pt x="3268" y="2099"/>
                    <a:pt x="3269" y="2101"/>
                  </a:cubicBezTo>
                  <a:cubicBezTo>
                    <a:pt x="3268" y="2102"/>
                    <a:pt x="3268" y="2103"/>
                    <a:pt x="3267" y="2104"/>
                  </a:cubicBezTo>
                  <a:cubicBezTo>
                    <a:pt x="3267" y="2104"/>
                    <a:pt x="3266" y="2103"/>
                    <a:pt x="3266" y="2102"/>
                  </a:cubicBezTo>
                  <a:cubicBezTo>
                    <a:pt x="3265" y="2101"/>
                    <a:pt x="3265" y="2101"/>
                    <a:pt x="3265" y="2101"/>
                  </a:cubicBezTo>
                  <a:cubicBezTo>
                    <a:pt x="3265" y="2099"/>
                    <a:pt x="3265" y="2097"/>
                    <a:pt x="3265" y="2095"/>
                  </a:cubicBezTo>
                  <a:cubicBezTo>
                    <a:pt x="3264" y="2088"/>
                    <a:pt x="3264" y="2081"/>
                    <a:pt x="3263" y="2074"/>
                  </a:cubicBezTo>
                  <a:cubicBezTo>
                    <a:pt x="3263" y="2071"/>
                    <a:pt x="3263" y="2068"/>
                    <a:pt x="3262" y="2065"/>
                  </a:cubicBezTo>
                  <a:cubicBezTo>
                    <a:pt x="3262" y="2062"/>
                    <a:pt x="3262" y="2060"/>
                    <a:pt x="3261" y="2057"/>
                  </a:cubicBezTo>
                  <a:cubicBezTo>
                    <a:pt x="3261" y="2056"/>
                    <a:pt x="3260" y="2054"/>
                    <a:pt x="3260" y="2053"/>
                  </a:cubicBezTo>
                  <a:cubicBezTo>
                    <a:pt x="3258" y="2050"/>
                    <a:pt x="3254" y="2048"/>
                    <a:pt x="3252" y="2052"/>
                  </a:cubicBezTo>
                  <a:cubicBezTo>
                    <a:pt x="3251" y="2054"/>
                    <a:pt x="3251" y="2055"/>
                    <a:pt x="3250" y="2057"/>
                  </a:cubicBezTo>
                  <a:cubicBezTo>
                    <a:pt x="3250" y="2058"/>
                    <a:pt x="3249" y="2060"/>
                    <a:pt x="3249" y="2061"/>
                  </a:cubicBezTo>
                  <a:cubicBezTo>
                    <a:pt x="3249" y="2061"/>
                    <a:pt x="3248" y="2060"/>
                    <a:pt x="3248" y="2060"/>
                  </a:cubicBezTo>
                  <a:cubicBezTo>
                    <a:pt x="3248" y="2059"/>
                    <a:pt x="3248" y="2058"/>
                    <a:pt x="3248" y="2058"/>
                  </a:cubicBezTo>
                  <a:cubicBezTo>
                    <a:pt x="3247" y="2057"/>
                    <a:pt x="3247" y="2055"/>
                    <a:pt x="3247" y="2054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6" y="2048"/>
                    <a:pt x="3238" y="2047"/>
                    <a:pt x="3235" y="2052"/>
                  </a:cubicBezTo>
                  <a:cubicBezTo>
                    <a:pt x="3233" y="2055"/>
                    <a:pt x="3232" y="2059"/>
                    <a:pt x="3232" y="2062"/>
                  </a:cubicBezTo>
                  <a:cubicBezTo>
                    <a:pt x="3230" y="2067"/>
                    <a:pt x="3232" y="2074"/>
                    <a:pt x="3233" y="2079"/>
                  </a:cubicBezTo>
                  <a:cubicBezTo>
                    <a:pt x="3235" y="2084"/>
                    <a:pt x="3237" y="2090"/>
                    <a:pt x="3239" y="2095"/>
                  </a:cubicBezTo>
                  <a:cubicBezTo>
                    <a:pt x="3238" y="2094"/>
                    <a:pt x="3238" y="2094"/>
                    <a:pt x="3238" y="2094"/>
                  </a:cubicBezTo>
                  <a:cubicBezTo>
                    <a:pt x="3237" y="2092"/>
                    <a:pt x="3236" y="2091"/>
                    <a:pt x="3235" y="2090"/>
                  </a:cubicBezTo>
                  <a:cubicBezTo>
                    <a:pt x="3232" y="2084"/>
                    <a:pt x="3230" y="2077"/>
                    <a:pt x="3227" y="2071"/>
                  </a:cubicBezTo>
                  <a:cubicBezTo>
                    <a:pt x="3225" y="2064"/>
                    <a:pt x="3222" y="2058"/>
                    <a:pt x="3218" y="2052"/>
                  </a:cubicBezTo>
                  <a:cubicBezTo>
                    <a:pt x="3218" y="2051"/>
                    <a:pt x="3217" y="2049"/>
                    <a:pt x="3217" y="2048"/>
                  </a:cubicBezTo>
                  <a:cubicBezTo>
                    <a:pt x="3216" y="2044"/>
                    <a:pt x="3215" y="2041"/>
                    <a:pt x="3214" y="2038"/>
                  </a:cubicBezTo>
                  <a:cubicBezTo>
                    <a:pt x="3214" y="2036"/>
                    <a:pt x="3214" y="2034"/>
                    <a:pt x="3213" y="2033"/>
                  </a:cubicBezTo>
                  <a:cubicBezTo>
                    <a:pt x="3213" y="2032"/>
                    <a:pt x="3212" y="2031"/>
                    <a:pt x="3212" y="2030"/>
                  </a:cubicBezTo>
                  <a:cubicBezTo>
                    <a:pt x="3211" y="2029"/>
                    <a:pt x="3211" y="2028"/>
                    <a:pt x="3211" y="2027"/>
                  </a:cubicBezTo>
                  <a:cubicBezTo>
                    <a:pt x="3210" y="2025"/>
                    <a:pt x="3206" y="2026"/>
                    <a:pt x="3205" y="2028"/>
                  </a:cubicBezTo>
                  <a:cubicBezTo>
                    <a:pt x="3205" y="2029"/>
                    <a:pt x="3205" y="2030"/>
                    <a:pt x="3205" y="2031"/>
                  </a:cubicBezTo>
                  <a:cubicBezTo>
                    <a:pt x="3204" y="2032"/>
                    <a:pt x="3204" y="2032"/>
                    <a:pt x="3204" y="2033"/>
                  </a:cubicBezTo>
                  <a:cubicBezTo>
                    <a:pt x="3204" y="2035"/>
                    <a:pt x="3204" y="2037"/>
                    <a:pt x="3204" y="2039"/>
                  </a:cubicBezTo>
                  <a:cubicBezTo>
                    <a:pt x="3204" y="2043"/>
                    <a:pt x="3205" y="2047"/>
                    <a:pt x="3205" y="2051"/>
                  </a:cubicBezTo>
                  <a:cubicBezTo>
                    <a:pt x="3206" y="2054"/>
                    <a:pt x="3207" y="2058"/>
                    <a:pt x="3209" y="2061"/>
                  </a:cubicBezTo>
                  <a:cubicBezTo>
                    <a:pt x="3210" y="2064"/>
                    <a:pt x="3211" y="2069"/>
                    <a:pt x="3214" y="2071"/>
                  </a:cubicBezTo>
                  <a:cubicBezTo>
                    <a:pt x="3215" y="2074"/>
                    <a:pt x="3216" y="2077"/>
                    <a:pt x="3217" y="2080"/>
                  </a:cubicBezTo>
                  <a:cubicBezTo>
                    <a:pt x="3213" y="2078"/>
                    <a:pt x="3210" y="2076"/>
                    <a:pt x="3206" y="2074"/>
                  </a:cubicBezTo>
                  <a:cubicBezTo>
                    <a:pt x="3203" y="2072"/>
                    <a:pt x="3201" y="2071"/>
                    <a:pt x="3198" y="2069"/>
                  </a:cubicBezTo>
                  <a:cubicBezTo>
                    <a:pt x="3198" y="2069"/>
                    <a:pt x="3198" y="2069"/>
                    <a:pt x="3198" y="2069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7" y="2065"/>
                    <a:pt x="3196" y="2063"/>
                    <a:pt x="3195" y="2061"/>
                  </a:cubicBezTo>
                  <a:cubicBezTo>
                    <a:pt x="3194" y="2060"/>
                    <a:pt x="3194" y="2060"/>
                    <a:pt x="3194" y="2060"/>
                  </a:cubicBezTo>
                  <a:cubicBezTo>
                    <a:pt x="3194" y="2059"/>
                    <a:pt x="3194" y="2058"/>
                    <a:pt x="3193" y="2057"/>
                  </a:cubicBezTo>
                  <a:cubicBezTo>
                    <a:pt x="3193" y="2056"/>
                    <a:pt x="3192" y="2055"/>
                    <a:pt x="3192" y="2055"/>
                  </a:cubicBezTo>
                  <a:cubicBezTo>
                    <a:pt x="3191" y="2054"/>
                    <a:pt x="3191" y="2053"/>
                    <a:pt x="3191" y="2054"/>
                  </a:cubicBezTo>
                  <a:cubicBezTo>
                    <a:pt x="3191" y="2053"/>
                    <a:pt x="3191" y="2053"/>
                    <a:pt x="3191" y="2053"/>
                  </a:cubicBezTo>
                  <a:cubicBezTo>
                    <a:pt x="3191" y="2052"/>
                    <a:pt x="3190" y="2051"/>
                    <a:pt x="3190" y="2050"/>
                  </a:cubicBezTo>
                  <a:cubicBezTo>
                    <a:pt x="3190" y="2049"/>
                    <a:pt x="3190" y="2049"/>
                    <a:pt x="3190" y="2049"/>
                  </a:cubicBezTo>
                  <a:cubicBezTo>
                    <a:pt x="3190" y="2049"/>
                    <a:pt x="3190" y="2048"/>
                    <a:pt x="3190" y="2047"/>
                  </a:cubicBezTo>
                  <a:cubicBezTo>
                    <a:pt x="3190" y="2046"/>
                    <a:pt x="3190" y="2046"/>
                    <a:pt x="3190" y="2045"/>
                  </a:cubicBezTo>
                  <a:cubicBezTo>
                    <a:pt x="3190" y="2044"/>
                    <a:pt x="3190" y="2044"/>
                    <a:pt x="3190" y="2044"/>
                  </a:cubicBezTo>
                  <a:cubicBezTo>
                    <a:pt x="3191" y="2043"/>
                    <a:pt x="3191" y="2042"/>
                    <a:pt x="3192" y="2041"/>
                  </a:cubicBezTo>
                  <a:cubicBezTo>
                    <a:pt x="3193" y="2040"/>
                    <a:pt x="3193" y="2040"/>
                    <a:pt x="3193" y="2040"/>
                  </a:cubicBezTo>
                  <a:cubicBezTo>
                    <a:pt x="3194" y="2039"/>
                    <a:pt x="3194" y="2039"/>
                    <a:pt x="3194" y="2039"/>
                  </a:cubicBezTo>
                  <a:cubicBezTo>
                    <a:pt x="3194" y="2038"/>
                    <a:pt x="3195" y="2037"/>
                    <a:pt x="3195" y="2036"/>
                  </a:cubicBezTo>
                  <a:cubicBezTo>
                    <a:pt x="3196" y="2036"/>
                    <a:pt x="3196" y="2036"/>
                    <a:pt x="3196" y="2036"/>
                  </a:cubicBezTo>
                  <a:cubicBezTo>
                    <a:pt x="3195" y="2036"/>
                    <a:pt x="3195" y="2036"/>
                    <a:pt x="3196" y="2035"/>
                  </a:cubicBezTo>
                  <a:cubicBezTo>
                    <a:pt x="3197" y="2033"/>
                    <a:pt x="3199" y="2031"/>
                    <a:pt x="3198" y="2028"/>
                  </a:cubicBezTo>
                  <a:cubicBezTo>
                    <a:pt x="3198" y="2025"/>
                    <a:pt x="3196" y="2023"/>
                    <a:pt x="3193" y="2022"/>
                  </a:cubicBezTo>
                  <a:cubicBezTo>
                    <a:pt x="3188" y="2020"/>
                    <a:pt x="3184" y="2023"/>
                    <a:pt x="3180" y="2026"/>
                  </a:cubicBezTo>
                  <a:cubicBezTo>
                    <a:pt x="3180" y="2027"/>
                    <a:pt x="3179" y="2027"/>
                    <a:pt x="3179" y="2027"/>
                  </a:cubicBezTo>
                  <a:cubicBezTo>
                    <a:pt x="3178" y="2026"/>
                    <a:pt x="3178" y="2026"/>
                    <a:pt x="3177" y="2025"/>
                  </a:cubicBezTo>
                  <a:cubicBezTo>
                    <a:pt x="3176" y="2022"/>
                    <a:pt x="3174" y="2020"/>
                    <a:pt x="3171" y="2018"/>
                  </a:cubicBezTo>
                  <a:cubicBezTo>
                    <a:pt x="3170" y="2017"/>
                    <a:pt x="3168" y="2017"/>
                    <a:pt x="3167" y="2018"/>
                  </a:cubicBezTo>
                  <a:cubicBezTo>
                    <a:pt x="3167" y="2017"/>
                    <a:pt x="3167" y="2015"/>
                    <a:pt x="3168" y="2014"/>
                  </a:cubicBezTo>
                  <a:cubicBezTo>
                    <a:pt x="3169" y="2008"/>
                    <a:pt x="3169" y="2002"/>
                    <a:pt x="3167" y="1996"/>
                  </a:cubicBezTo>
                  <a:cubicBezTo>
                    <a:pt x="3165" y="1991"/>
                    <a:pt x="3158" y="1989"/>
                    <a:pt x="3155" y="1995"/>
                  </a:cubicBezTo>
                  <a:cubicBezTo>
                    <a:pt x="3153" y="2000"/>
                    <a:pt x="3152" y="2005"/>
                    <a:pt x="3151" y="2011"/>
                  </a:cubicBezTo>
                  <a:cubicBezTo>
                    <a:pt x="3151" y="2016"/>
                    <a:pt x="3150" y="2020"/>
                    <a:pt x="3149" y="2025"/>
                  </a:cubicBezTo>
                  <a:cubicBezTo>
                    <a:pt x="3149" y="2028"/>
                    <a:pt x="3148" y="2030"/>
                    <a:pt x="3148" y="2032"/>
                  </a:cubicBezTo>
                  <a:cubicBezTo>
                    <a:pt x="3145" y="2031"/>
                    <a:pt x="3142" y="2030"/>
                    <a:pt x="3140" y="2028"/>
                  </a:cubicBezTo>
                  <a:cubicBezTo>
                    <a:pt x="3140" y="2027"/>
                    <a:pt x="3140" y="2025"/>
                    <a:pt x="3140" y="2025"/>
                  </a:cubicBezTo>
                  <a:cubicBezTo>
                    <a:pt x="3140" y="2024"/>
                    <a:pt x="3140" y="2022"/>
                    <a:pt x="3139" y="2021"/>
                  </a:cubicBezTo>
                  <a:cubicBezTo>
                    <a:pt x="3139" y="2019"/>
                    <a:pt x="3140" y="2017"/>
                    <a:pt x="3140" y="2015"/>
                  </a:cubicBezTo>
                  <a:cubicBezTo>
                    <a:pt x="3140" y="2010"/>
                    <a:pt x="3140" y="2005"/>
                    <a:pt x="3140" y="2001"/>
                  </a:cubicBezTo>
                  <a:cubicBezTo>
                    <a:pt x="3140" y="1998"/>
                    <a:pt x="3140" y="1996"/>
                    <a:pt x="3140" y="1994"/>
                  </a:cubicBezTo>
                  <a:cubicBezTo>
                    <a:pt x="3140" y="1991"/>
                    <a:pt x="3140" y="1989"/>
                    <a:pt x="3139" y="1987"/>
                  </a:cubicBezTo>
                  <a:cubicBezTo>
                    <a:pt x="3139" y="1987"/>
                    <a:pt x="3139" y="1987"/>
                    <a:pt x="3139" y="1987"/>
                  </a:cubicBezTo>
                  <a:cubicBezTo>
                    <a:pt x="3138" y="1983"/>
                    <a:pt x="3137" y="1980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6"/>
                    <a:pt x="3134" y="1976"/>
                    <a:pt x="3134" y="1976"/>
                  </a:cubicBezTo>
                  <a:cubicBezTo>
                    <a:pt x="3135" y="1975"/>
                    <a:pt x="3136" y="1973"/>
                    <a:pt x="3136" y="1972"/>
                  </a:cubicBezTo>
                  <a:cubicBezTo>
                    <a:pt x="3137" y="1970"/>
                    <a:pt x="3136" y="1968"/>
                    <a:pt x="3135" y="1967"/>
                  </a:cubicBezTo>
                  <a:cubicBezTo>
                    <a:pt x="3135" y="1965"/>
                    <a:pt x="3134" y="1964"/>
                    <a:pt x="3132" y="1964"/>
                  </a:cubicBezTo>
                  <a:cubicBezTo>
                    <a:pt x="3132" y="1964"/>
                    <a:pt x="3132" y="1964"/>
                    <a:pt x="3132" y="1964"/>
                  </a:cubicBezTo>
                  <a:cubicBezTo>
                    <a:pt x="3130" y="1964"/>
                    <a:pt x="3128" y="1964"/>
                    <a:pt x="3127" y="1965"/>
                  </a:cubicBezTo>
                  <a:cubicBezTo>
                    <a:pt x="3123" y="1968"/>
                    <a:pt x="3120" y="1971"/>
                    <a:pt x="3118" y="1975"/>
                  </a:cubicBezTo>
                  <a:cubicBezTo>
                    <a:pt x="3118" y="1974"/>
                    <a:pt x="3118" y="1974"/>
                    <a:pt x="3117" y="1973"/>
                  </a:cubicBezTo>
                  <a:cubicBezTo>
                    <a:pt x="3117" y="1972"/>
                    <a:pt x="3116" y="1971"/>
                    <a:pt x="3116" y="1970"/>
                  </a:cubicBezTo>
                  <a:cubicBezTo>
                    <a:pt x="3116" y="1970"/>
                    <a:pt x="3116" y="1970"/>
                    <a:pt x="3116" y="1970"/>
                  </a:cubicBezTo>
                  <a:cubicBezTo>
                    <a:pt x="3115" y="1969"/>
                    <a:pt x="3115" y="1969"/>
                    <a:pt x="3115" y="1969"/>
                  </a:cubicBezTo>
                  <a:cubicBezTo>
                    <a:pt x="3114" y="1968"/>
                    <a:pt x="3112" y="1968"/>
                    <a:pt x="3111" y="1970"/>
                  </a:cubicBezTo>
                  <a:cubicBezTo>
                    <a:pt x="3110" y="1970"/>
                    <a:pt x="3110" y="1972"/>
                    <a:pt x="3109" y="1973"/>
                  </a:cubicBezTo>
                  <a:cubicBezTo>
                    <a:pt x="3109" y="1974"/>
                    <a:pt x="3109" y="1974"/>
                    <a:pt x="3109" y="1973"/>
                  </a:cubicBezTo>
                  <a:cubicBezTo>
                    <a:pt x="3109" y="1974"/>
                    <a:pt x="3109" y="1974"/>
                    <a:pt x="3108" y="1975"/>
                  </a:cubicBezTo>
                  <a:cubicBezTo>
                    <a:pt x="3108" y="1976"/>
                    <a:pt x="3108" y="1976"/>
                    <a:pt x="3107" y="1977"/>
                  </a:cubicBezTo>
                  <a:cubicBezTo>
                    <a:pt x="3107" y="1980"/>
                    <a:pt x="3105" y="1983"/>
                    <a:pt x="3104" y="1986"/>
                  </a:cubicBezTo>
                  <a:cubicBezTo>
                    <a:pt x="3102" y="1989"/>
                    <a:pt x="3100" y="1992"/>
                    <a:pt x="3098" y="1995"/>
                  </a:cubicBezTo>
                  <a:cubicBezTo>
                    <a:pt x="3099" y="1993"/>
                    <a:pt x="3099" y="1992"/>
                    <a:pt x="3100" y="1990"/>
                  </a:cubicBezTo>
                  <a:cubicBezTo>
                    <a:pt x="3101" y="1985"/>
                    <a:pt x="3102" y="1980"/>
                    <a:pt x="3101" y="1975"/>
                  </a:cubicBezTo>
                  <a:cubicBezTo>
                    <a:pt x="3100" y="1973"/>
                    <a:pt x="3100" y="1971"/>
                    <a:pt x="3098" y="1969"/>
                  </a:cubicBezTo>
                  <a:cubicBezTo>
                    <a:pt x="3097" y="1966"/>
                    <a:pt x="3095" y="1964"/>
                    <a:pt x="3091" y="1964"/>
                  </a:cubicBezTo>
                  <a:cubicBezTo>
                    <a:pt x="3089" y="1964"/>
                    <a:pt x="3088" y="1967"/>
                    <a:pt x="3087" y="1969"/>
                  </a:cubicBezTo>
                  <a:cubicBezTo>
                    <a:pt x="3087" y="1971"/>
                    <a:pt x="3088" y="1973"/>
                    <a:pt x="3088" y="1975"/>
                  </a:cubicBezTo>
                  <a:cubicBezTo>
                    <a:pt x="3088" y="1975"/>
                    <a:pt x="3088" y="1978"/>
                    <a:pt x="3088" y="1978"/>
                  </a:cubicBezTo>
                  <a:cubicBezTo>
                    <a:pt x="3088" y="1979"/>
                    <a:pt x="3088" y="1980"/>
                    <a:pt x="3088" y="1981"/>
                  </a:cubicBezTo>
                  <a:cubicBezTo>
                    <a:pt x="3088" y="1984"/>
                    <a:pt x="3087" y="1984"/>
                    <a:pt x="3087" y="1987"/>
                  </a:cubicBezTo>
                  <a:cubicBezTo>
                    <a:pt x="3086" y="1991"/>
                    <a:pt x="3085" y="1995"/>
                    <a:pt x="3084" y="2000"/>
                  </a:cubicBezTo>
                  <a:cubicBezTo>
                    <a:pt x="3083" y="2001"/>
                    <a:pt x="3083" y="2002"/>
                    <a:pt x="3083" y="2003"/>
                  </a:cubicBezTo>
                  <a:cubicBezTo>
                    <a:pt x="3078" y="2004"/>
                    <a:pt x="3073" y="2007"/>
                    <a:pt x="3067" y="2010"/>
                  </a:cubicBezTo>
                  <a:cubicBezTo>
                    <a:pt x="3068" y="2007"/>
                    <a:pt x="3068" y="2005"/>
                    <a:pt x="3068" y="2002"/>
                  </a:cubicBezTo>
                  <a:cubicBezTo>
                    <a:pt x="3068" y="1997"/>
                    <a:pt x="3068" y="1992"/>
                    <a:pt x="3068" y="1986"/>
                  </a:cubicBezTo>
                  <a:cubicBezTo>
                    <a:pt x="3067" y="1984"/>
                    <a:pt x="3067" y="1980"/>
                    <a:pt x="3066" y="1978"/>
                  </a:cubicBezTo>
                  <a:cubicBezTo>
                    <a:pt x="3065" y="1976"/>
                    <a:pt x="3064" y="1975"/>
                    <a:pt x="3063" y="1974"/>
                  </a:cubicBezTo>
                  <a:cubicBezTo>
                    <a:pt x="3062" y="1973"/>
                    <a:pt x="3062" y="1973"/>
                    <a:pt x="3061" y="1972"/>
                  </a:cubicBezTo>
                  <a:cubicBezTo>
                    <a:pt x="3060" y="1972"/>
                    <a:pt x="3059" y="1972"/>
                    <a:pt x="3060" y="1972"/>
                  </a:cubicBezTo>
                  <a:cubicBezTo>
                    <a:pt x="3060" y="1972"/>
                    <a:pt x="3060" y="1972"/>
                    <a:pt x="3060" y="1971"/>
                  </a:cubicBezTo>
                  <a:cubicBezTo>
                    <a:pt x="3057" y="1970"/>
                    <a:pt x="3054" y="1972"/>
                    <a:pt x="3053" y="1974"/>
                  </a:cubicBezTo>
                  <a:cubicBezTo>
                    <a:pt x="3053" y="1975"/>
                    <a:pt x="3053" y="1977"/>
                    <a:pt x="3052" y="1978"/>
                  </a:cubicBezTo>
                  <a:cubicBezTo>
                    <a:pt x="3051" y="1977"/>
                    <a:pt x="3050" y="1976"/>
                    <a:pt x="3048" y="1974"/>
                  </a:cubicBezTo>
                  <a:cubicBezTo>
                    <a:pt x="3048" y="1974"/>
                    <a:pt x="3048" y="1974"/>
                    <a:pt x="3048" y="1974"/>
                  </a:cubicBezTo>
                  <a:cubicBezTo>
                    <a:pt x="3048" y="1973"/>
                    <a:pt x="3047" y="1972"/>
                    <a:pt x="3046" y="1972"/>
                  </a:cubicBezTo>
                  <a:cubicBezTo>
                    <a:pt x="3045" y="1971"/>
                    <a:pt x="3044" y="1971"/>
                    <a:pt x="3042" y="1972"/>
                  </a:cubicBezTo>
                  <a:cubicBezTo>
                    <a:pt x="3042" y="1972"/>
                    <a:pt x="3042" y="1972"/>
                    <a:pt x="3042" y="1972"/>
                  </a:cubicBezTo>
                  <a:cubicBezTo>
                    <a:pt x="3041" y="1972"/>
                    <a:pt x="3040" y="1972"/>
                    <a:pt x="3039" y="1973"/>
                  </a:cubicBezTo>
                  <a:cubicBezTo>
                    <a:pt x="3037" y="1974"/>
                    <a:pt x="3035" y="1976"/>
                    <a:pt x="3034" y="1978"/>
                  </a:cubicBezTo>
                  <a:cubicBezTo>
                    <a:pt x="3033" y="1978"/>
                    <a:pt x="3033" y="1979"/>
                    <a:pt x="3032" y="1980"/>
                  </a:cubicBezTo>
                  <a:cubicBezTo>
                    <a:pt x="3032" y="1979"/>
                    <a:pt x="3033" y="1977"/>
                    <a:pt x="3033" y="1976"/>
                  </a:cubicBezTo>
                  <a:cubicBezTo>
                    <a:pt x="3033" y="1973"/>
                    <a:pt x="3031" y="1970"/>
                    <a:pt x="3029" y="1968"/>
                  </a:cubicBezTo>
                  <a:cubicBezTo>
                    <a:pt x="3028" y="1966"/>
                    <a:pt x="3025" y="1966"/>
                    <a:pt x="3024" y="1968"/>
                  </a:cubicBezTo>
                  <a:cubicBezTo>
                    <a:pt x="3023" y="1969"/>
                    <a:pt x="3023" y="1970"/>
                    <a:pt x="3022" y="1971"/>
                  </a:cubicBezTo>
                  <a:cubicBezTo>
                    <a:pt x="3021" y="1972"/>
                    <a:pt x="3020" y="1974"/>
                    <a:pt x="3020" y="1976"/>
                  </a:cubicBezTo>
                  <a:cubicBezTo>
                    <a:pt x="3019" y="1979"/>
                    <a:pt x="3018" y="1982"/>
                    <a:pt x="3018" y="1985"/>
                  </a:cubicBezTo>
                  <a:cubicBezTo>
                    <a:pt x="3018" y="1986"/>
                    <a:pt x="3017" y="1987"/>
                    <a:pt x="3017" y="1988"/>
                  </a:cubicBezTo>
                  <a:cubicBezTo>
                    <a:pt x="3017" y="1983"/>
                    <a:pt x="3016" y="1977"/>
                    <a:pt x="3015" y="1972"/>
                  </a:cubicBezTo>
                  <a:cubicBezTo>
                    <a:pt x="3014" y="1966"/>
                    <a:pt x="3011" y="1959"/>
                    <a:pt x="3006" y="1955"/>
                  </a:cubicBezTo>
                  <a:cubicBezTo>
                    <a:pt x="3005" y="1953"/>
                    <a:pt x="3003" y="1955"/>
                    <a:pt x="3003" y="1956"/>
                  </a:cubicBezTo>
                  <a:cubicBezTo>
                    <a:pt x="3005" y="1962"/>
                    <a:pt x="3005" y="1967"/>
                    <a:pt x="3005" y="1973"/>
                  </a:cubicBezTo>
                  <a:cubicBezTo>
                    <a:pt x="3006" y="1980"/>
                    <a:pt x="3005" y="1987"/>
                    <a:pt x="3004" y="1994"/>
                  </a:cubicBezTo>
                  <a:cubicBezTo>
                    <a:pt x="3004" y="2000"/>
                    <a:pt x="3002" y="2008"/>
                    <a:pt x="2999" y="2013"/>
                  </a:cubicBezTo>
                  <a:cubicBezTo>
                    <a:pt x="2999" y="2014"/>
                    <a:pt x="2999" y="2015"/>
                    <a:pt x="2998" y="2015"/>
                  </a:cubicBezTo>
                  <a:cubicBezTo>
                    <a:pt x="2994" y="2013"/>
                    <a:pt x="2990" y="2010"/>
                    <a:pt x="2985" y="2008"/>
                  </a:cubicBezTo>
                  <a:cubicBezTo>
                    <a:pt x="2987" y="2001"/>
                    <a:pt x="2988" y="1993"/>
                    <a:pt x="2990" y="1986"/>
                  </a:cubicBezTo>
                  <a:cubicBezTo>
                    <a:pt x="2990" y="1985"/>
                    <a:pt x="2990" y="1984"/>
                    <a:pt x="2991" y="1983"/>
                  </a:cubicBezTo>
                  <a:cubicBezTo>
                    <a:pt x="2991" y="1982"/>
                    <a:pt x="2991" y="1982"/>
                    <a:pt x="2991" y="1981"/>
                  </a:cubicBezTo>
                  <a:cubicBezTo>
                    <a:pt x="2991" y="1981"/>
                    <a:pt x="2991" y="1981"/>
                    <a:pt x="2991" y="1981"/>
                  </a:cubicBezTo>
                  <a:cubicBezTo>
                    <a:pt x="2992" y="1980"/>
                    <a:pt x="2992" y="1980"/>
                    <a:pt x="2992" y="1979"/>
                  </a:cubicBezTo>
                  <a:cubicBezTo>
                    <a:pt x="2992" y="1979"/>
                    <a:pt x="2992" y="1978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6"/>
                    <a:pt x="2993" y="1975"/>
                    <a:pt x="2992" y="1974"/>
                  </a:cubicBezTo>
                  <a:cubicBezTo>
                    <a:pt x="2990" y="1972"/>
                    <a:pt x="2988" y="1972"/>
                    <a:pt x="2986" y="1973"/>
                  </a:cubicBezTo>
                  <a:cubicBezTo>
                    <a:pt x="2983" y="1974"/>
                    <a:pt x="2981" y="1976"/>
                    <a:pt x="2980" y="1979"/>
                  </a:cubicBezTo>
                  <a:cubicBezTo>
                    <a:pt x="2978" y="1983"/>
                    <a:pt x="2977" y="1988"/>
                    <a:pt x="2976" y="1992"/>
                  </a:cubicBezTo>
                  <a:cubicBezTo>
                    <a:pt x="2975" y="1996"/>
                    <a:pt x="2974" y="2000"/>
                    <a:pt x="2973" y="2004"/>
                  </a:cubicBezTo>
                  <a:cubicBezTo>
                    <a:pt x="2970" y="2003"/>
                    <a:pt x="2967" y="2003"/>
                    <a:pt x="2964" y="2003"/>
                  </a:cubicBezTo>
                  <a:cubicBezTo>
                    <a:pt x="2964" y="2002"/>
                    <a:pt x="2964" y="2002"/>
                    <a:pt x="2964" y="2001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1998"/>
                    <a:pt x="2964" y="1996"/>
                    <a:pt x="2964" y="1994"/>
                  </a:cubicBezTo>
                  <a:cubicBezTo>
                    <a:pt x="2964" y="1993"/>
                    <a:pt x="2963" y="1992"/>
                    <a:pt x="2963" y="1991"/>
                  </a:cubicBezTo>
                  <a:cubicBezTo>
                    <a:pt x="2963" y="1992"/>
                    <a:pt x="2963" y="1990"/>
                    <a:pt x="2963" y="1990"/>
                  </a:cubicBezTo>
                  <a:cubicBezTo>
                    <a:pt x="2962" y="1989"/>
                    <a:pt x="2962" y="1989"/>
                    <a:pt x="2962" y="1989"/>
                  </a:cubicBezTo>
                  <a:cubicBezTo>
                    <a:pt x="2962" y="1987"/>
                    <a:pt x="2959" y="1986"/>
                    <a:pt x="2957" y="1987"/>
                  </a:cubicBezTo>
                  <a:cubicBezTo>
                    <a:pt x="2956" y="1988"/>
                    <a:pt x="2956" y="1989"/>
                    <a:pt x="2956" y="1990"/>
                  </a:cubicBezTo>
                  <a:cubicBezTo>
                    <a:pt x="2956" y="1989"/>
                    <a:pt x="2956" y="1989"/>
                    <a:pt x="2956" y="1989"/>
                  </a:cubicBezTo>
                  <a:cubicBezTo>
                    <a:pt x="2955" y="1990"/>
                    <a:pt x="2955" y="1990"/>
                    <a:pt x="2955" y="1991"/>
                  </a:cubicBezTo>
                  <a:cubicBezTo>
                    <a:pt x="2954" y="1992"/>
                    <a:pt x="2954" y="1993"/>
                    <a:pt x="2954" y="1994"/>
                  </a:cubicBezTo>
                  <a:cubicBezTo>
                    <a:pt x="2954" y="1994"/>
                    <a:pt x="2954" y="1994"/>
                    <a:pt x="2954" y="1994"/>
                  </a:cubicBezTo>
                  <a:cubicBezTo>
                    <a:pt x="2954" y="1991"/>
                    <a:pt x="2954" y="1988"/>
                    <a:pt x="2954" y="1986"/>
                  </a:cubicBezTo>
                  <a:cubicBezTo>
                    <a:pt x="2954" y="1983"/>
                    <a:pt x="2954" y="1981"/>
                    <a:pt x="2954" y="1978"/>
                  </a:cubicBezTo>
                  <a:cubicBezTo>
                    <a:pt x="2954" y="1978"/>
                    <a:pt x="2954" y="1977"/>
                    <a:pt x="2954" y="1977"/>
                  </a:cubicBezTo>
                  <a:cubicBezTo>
                    <a:pt x="2954" y="1976"/>
                    <a:pt x="2954" y="1976"/>
                    <a:pt x="2955" y="1975"/>
                  </a:cubicBezTo>
                  <a:cubicBezTo>
                    <a:pt x="2955" y="1974"/>
                    <a:pt x="2955" y="1974"/>
                    <a:pt x="2956" y="1973"/>
                  </a:cubicBezTo>
                  <a:cubicBezTo>
                    <a:pt x="2956" y="1971"/>
                    <a:pt x="2957" y="1970"/>
                    <a:pt x="2959" y="1968"/>
                  </a:cubicBezTo>
                  <a:cubicBezTo>
                    <a:pt x="2961" y="1967"/>
                    <a:pt x="2960" y="1962"/>
                    <a:pt x="2956" y="1963"/>
                  </a:cubicBezTo>
                  <a:cubicBezTo>
                    <a:pt x="2946" y="1967"/>
                    <a:pt x="2943" y="1977"/>
                    <a:pt x="2942" y="1987"/>
                  </a:cubicBezTo>
                  <a:cubicBezTo>
                    <a:pt x="2940" y="1985"/>
                    <a:pt x="2938" y="1984"/>
                    <a:pt x="2936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3" y="1981"/>
                    <a:pt x="2930" y="1981"/>
                    <a:pt x="2928" y="1983"/>
                  </a:cubicBezTo>
                  <a:cubicBezTo>
                    <a:pt x="2926" y="1985"/>
                    <a:pt x="2925" y="1988"/>
                    <a:pt x="2924" y="1990"/>
                  </a:cubicBezTo>
                  <a:cubicBezTo>
                    <a:pt x="2924" y="1992"/>
                    <a:pt x="2923" y="1995"/>
                    <a:pt x="2923" y="1997"/>
                  </a:cubicBezTo>
                  <a:cubicBezTo>
                    <a:pt x="2923" y="2000"/>
                    <a:pt x="2922" y="2002"/>
                    <a:pt x="2922" y="2005"/>
                  </a:cubicBezTo>
                  <a:cubicBezTo>
                    <a:pt x="2922" y="2006"/>
                    <a:pt x="2922" y="2006"/>
                    <a:pt x="2922" y="2007"/>
                  </a:cubicBezTo>
                  <a:cubicBezTo>
                    <a:pt x="2915" y="2009"/>
                    <a:pt x="2908" y="2010"/>
                    <a:pt x="2901" y="2012"/>
                  </a:cubicBezTo>
                  <a:cubicBezTo>
                    <a:pt x="2901" y="2010"/>
                    <a:pt x="2901" y="2008"/>
                    <a:pt x="2901" y="2006"/>
                  </a:cubicBezTo>
                  <a:cubicBezTo>
                    <a:pt x="2901" y="2007"/>
                    <a:pt x="2901" y="2006"/>
                    <a:pt x="2901" y="2006"/>
                  </a:cubicBezTo>
                  <a:cubicBezTo>
                    <a:pt x="2901" y="2005"/>
                    <a:pt x="2901" y="2004"/>
                    <a:pt x="2901" y="2003"/>
                  </a:cubicBezTo>
                  <a:cubicBezTo>
                    <a:pt x="2901" y="2003"/>
                    <a:pt x="2902" y="2002"/>
                    <a:pt x="2902" y="2001"/>
                  </a:cubicBezTo>
                  <a:cubicBezTo>
                    <a:pt x="2902" y="2001"/>
                    <a:pt x="2902" y="2000"/>
                    <a:pt x="2902" y="2000"/>
                  </a:cubicBezTo>
                  <a:cubicBezTo>
                    <a:pt x="2902" y="2000"/>
                    <a:pt x="2903" y="1999"/>
                    <a:pt x="2903" y="1999"/>
                  </a:cubicBezTo>
                  <a:cubicBezTo>
                    <a:pt x="2903" y="1999"/>
                    <a:pt x="2903" y="1996"/>
                    <a:pt x="2903" y="1996"/>
                  </a:cubicBezTo>
                  <a:cubicBezTo>
                    <a:pt x="2903" y="1997"/>
                    <a:pt x="2903" y="1997"/>
                    <a:pt x="2903" y="1997"/>
                  </a:cubicBezTo>
                  <a:cubicBezTo>
                    <a:pt x="2904" y="1997"/>
                    <a:pt x="2904" y="1997"/>
                    <a:pt x="2904" y="1997"/>
                  </a:cubicBezTo>
                  <a:cubicBezTo>
                    <a:pt x="2905" y="1996"/>
                    <a:pt x="2905" y="1996"/>
                    <a:pt x="2905" y="1996"/>
                  </a:cubicBezTo>
                  <a:cubicBezTo>
                    <a:pt x="2907" y="1994"/>
                    <a:pt x="2906" y="1989"/>
                    <a:pt x="2902" y="1990"/>
                  </a:cubicBezTo>
                  <a:cubicBezTo>
                    <a:pt x="2901" y="1991"/>
                    <a:pt x="2900" y="1991"/>
                    <a:pt x="2899" y="1992"/>
                  </a:cubicBezTo>
                  <a:cubicBezTo>
                    <a:pt x="2898" y="1993"/>
                    <a:pt x="2898" y="1993"/>
                    <a:pt x="2898" y="1993"/>
                  </a:cubicBezTo>
                  <a:cubicBezTo>
                    <a:pt x="2897" y="1993"/>
                    <a:pt x="2897" y="1993"/>
                    <a:pt x="2897" y="1993"/>
                  </a:cubicBezTo>
                  <a:cubicBezTo>
                    <a:pt x="2895" y="1995"/>
                    <a:pt x="2894" y="1997"/>
                    <a:pt x="2893" y="1999"/>
                  </a:cubicBezTo>
                  <a:cubicBezTo>
                    <a:pt x="2892" y="2001"/>
                    <a:pt x="2892" y="2002"/>
                    <a:pt x="2891" y="2004"/>
                  </a:cubicBezTo>
                  <a:cubicBezTo>
                    <a:pt x="2891" y="2004"/>
                    <a:pt x="2890" y="2006"/>
                    <a:pt x="2890" y="2007"/>
                  </a:cubicBezTo>
                  <a:cubicBezTo>
                    <a:pt x="2889" y="2010"/>
                    <a:pt x="2889" y="2014"/>
                    <a:pt x="2888" y="2017"/>
                  </a:cubicBezTo>
                  <a:cubicBezTo>
                    <a:pt x="2888" y="2017"/>
                    <a:pt x="2888" y="2017"/>
                    <a:pt x="2888" y="2017"/>
                  </a:cubicBezTo>
                  <a:cubicBezTo>
                    <a:pt x="2887" y="2018"/>
                    <a:pt x="2887" y="2018"/>
                    <a:pt x="2886" y="2019"/>
                  </a:cubicBezTo>
                  <a:cubicBezTo>
                    <a:pt x="2886" y="2019"/>
                    <a:pt x="2886" y="2019"/>
                    <a:pt x="2886" y="2019"/>
                  </a:cubicBezTo>
                  <a:cubicBezTo>
                    <a:pt x="2886" y="2018"/>
                    <a:pt x="2886" y="2017"/>
                    <a:pt x="2886" y="2017"/>
                  </a:cubicBezTo>
                  <a:cubicBezTo>
                    <a:pt x="2886" y="2017"/>
                    <a:pt x="2886" y="2017"/>
                    <a:pt x="2886" y="2017"/>
                  </a:cubicBezTo>
                  <a:cubicBezTo>
                    <a:pt x="2886" y="2016"/>
                    <a:pt x="2886" y="2016"/>
                    <a:pt x="2886" y="2016"/>
                  </a:cubicBezTo>
                  <a:cubicBezTo>
                    <a:pt x="2886" y="2016"/>
                    <a:pt x="2886" y="2015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4"/>
                    <a:pt x="2886" y="2014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3"/>
                    <a:pt x="2886" y="2012"/>
                    <a:pt x="2886" y="2013"/>
                  </a:cubicBezTo>
                  <a:cubicBezTo>
                    <a:pt x="2887" y="2011"/>
                    <a:pt x="2886" y="2010"/>
                    <a:pt x="2884" y="2010"/>
                  </a:cubicBezTo>
                  <a:cubicBezTo>
                    <a:pt x="2884" y="2010"/>
                    <a:pt x="2883" y="2010"/>
                    <a:pt x="2882" y="2010"/>
                  </a:cubicBezTo>
                  <a:cubicBezTo>
                    <a:pt x="2883" y="2010"/>
                    <a:pt x="2883" y="2010"/>
                    <a:pt x="2882" y="2010"/>
                  </a:cubicBezTo>
                  <a:cubicBezTo>
                    <a:pt x="2881" y="2011"/>
                    <a:pt x="2880" y="2011"/>
                    <a:pt x="2879" y="2012"/>
                  </a:cubicBezTo>
                  <a:cubicBezTo>
                    <a:pt x="2880" y="2011"/>
                    <a:pt x="2878" y="2013"/>
                    <a:pt x="2878" y="2013"/>
                  </a:cubicBezTo>
                  <a:cubicBezTo>
                    <a:pt x="2878" y="2014"/>
                    <a:pt x="2878" y="2014"/>
                    <a:pt x="2877" y="2014"/>
                  </a:cubicBezTo>
                  <a:cubicBezTo>
                    <a:pt x="2877" y="2016"/>
                    <a:pt x="2876" y="2017"/>
                    <a:pt x="2876" y="2018"/>
                  </a:cubicBezTo>
                  <a:cubicBezTo>
                    <a:pt x="2875" y="2018"/>
                    <a:pt x="2875" y="2019"/>
                    <a:pt x="2875" y="2020"/>
                  </a:cubicBezTo>
                  <a:cubicBezTo>
                    <a:pt x="2875" y="2018"/>
                    <a:pt x="2874" y="2021"/>
                    <a:pt x="2874" y="2022"/>
                  </a:cubicBezTo>
                  <a:cubicBezTo>
                    <a:pt x="2874" y="2023"/>
                    <a:pt x="2873" y="2024"/>
                    <a:pt x="2873" y="2026"/>
                  </a:cubicBezTo>
                  <a:cubicBezTo>
                    <a:pt x="2873" y="2027"/>
                    <a:pt x="2872" y="2029"/>
                    <a:pt x="2872" y="2031"/>
                  </a:cubicBezTo>
                  <a:cubicBezTo>
                    <a:pt x="2871" y="2032"/>
                    <a:pt x="2870" y="2033"/>
                    <a:pt x="2869" y="2034"/>
                  </a:cubicBezTo>
                  <a:cubicBezTo>
                    <a:pt x="2869" y="2033"/>
                    <a:pt x="2869" y="2032"/>
                    <a:pt x="2869" y="2032"/>
                  </a:cubicBezTo>
                  <a:cubicBezTo>
                    <a:pt x="2869" y="2030"/>
                    <a:pt x="2869" y="2029"/>
                    <a:pt x="2868" y="2028"/>
                  </a:cubicBezTo>
                  <a:cubicBezTo>
                    <a:pt x="2868" y="2027"/>
                    <a:pt x="2868" y="2026"/>
                    <a:pt x="2868" y="2026"/>
                  </a:cubicBezTo>
                  <a:cubicBezTo>
                    <a:pt x="2867" y="2025"/>
                    <a:pt x="2867" y="2026"/>
                    <a:pt x="2867" y="2025"/>
                  </a:cubicBezTo>
                  <a:cubicBezTo>
                    <a:pt x="2867" y="2024"/>
                    <a:pt x="2867" y="2024"/>
                    <a:pt x="2867" y="2023"/>
                  </a:cubicBezTo>
                  <a:cubicBezTo>
                    <a:pt x="2867" y="2022"/>
                    <a:pt x="2867" y="2023"/>
                    <a:pt x="2867" y="2022"/>
                  </a:cubicBezTo>
                  <a:cubicBezTo>
                    <a:pt x="2866" y="2019"/>
                    <a:pt x="2862" y="2018"/>
                    <a:pt x="2861" y="2021"/>
                  </a:cubicBezTo>
                  <a:cubicBezTo>
                    <a:pt x="2861" y="2022"/>
                    <a:pt x="2861" y="2023"/>
                    <a:pt x="2861" y="2024"/>
                  </a:cubicBezTo>
                  <a:cubicBezTo>
                    <a:pt x="2861" y="2025"/>
                    <a:pt x="2860" y="2026"/>
                    <a:pt x="2861" y="2026"/>
                  </a:cubicBezTo>
                  <a:cubicBezTo>
                    <a:pt x="2860" y="2027"/>
                    <a:pt x="2860" y="2028"/>
                    <a:pt x="2859" y="2030"/>
                  </a:cubicBezTo>
                  <a:cubicBezTo>
                    <a:pt x="2859" y="2031"/>
                    <a:pt x="2859" y="2033"/>
                    <a:pt x="2859" y="2035"/>
                  </a:cubicBezTo>
                  <a:cubicBezTo>
                    <a:pt x="2859" y="2036"/>
                    <a:pt x="2859" y="2037"/>
                    <a:pt x="2859" y="2037"/>
                  </a:cubicBezTo>
                  <a:cubicBezTo>
                    <a:pt x="2859" y="2038"/>
                    <a:pt x="2859" y="2038"/>
                    <a:pt x="2859" y="2038"/>
                  </a:cubicBezTo>
                  <a:cubicBezTo>
                    <a:pt x="2859" y="2038"/>
                    <a:pt x="2859" y="2037"/>
                    <a:pt x="2859" y="2038"/>
                  </a:cubicBezTo>
                  <a:cubicBezTo>
                    <a:pt x="2859" y="2039"/>
                    <a:pt x="2859" y="2041"/>
                    <a:pt x="2859" y="2042"/>
                  </a:cubicBezTo>
                  <a:cubicBezTo>
                    <a:pt x="2859" y="2043"/>
                    <a:pt x="2859" y="2044"/>
                    <a:pt x="2859" y="2045"/>
                  </a:cubicBezTo>
                  <a:cubicBezTo>
                    <a:pt x="2853" y="2050"/>
                    <a:pt x="2847" y="2055"/>
                    <a:pt x="2840" y="2057"/>
                  </a:cubicBezTo>
                  <a:cubicBezTo>
                    <a:pt x="2837" y="2058"/>
                    <a:pt x="2835" y="2059"/>
                    <a:pt x="2833" y="2059"/>
                  </a:cubicBezTo>
                  <a:cubicBezTo>
                    <a:pt x="2834" y="2055"/>
                    <a:pt x="2835" y="2050"/>
                    <a:pt x="2836" y="2046"/>
                  </a:cubicBezTo>
                  <a:cubicBezTo>
                    <a:pt x="2837" y="2044"/>
                    <a:pt x="2838" y="2041"/>
                    <a:pt x="2839" y="2039"/>
                  </a:cubicBezTo>
                  <a:cubicBezTo>
                    <a:pt x="2839" y="2038"/>
                    <a:pt x="2839" y="2037"/>
                    <a:pt x="2839" y="2037"/>
                  </a:cubicBezTo>
                  <a:cubicBezTo>
                    <a:pt x="2839" y="2037"/>
                    <a:pt x="2839" y="2037"/>
                    <a:pt x="2839" y="2037"/>
                  </a:cubicBezTo>
                  <a:cubicBezTo>
                    <a:pt x="2840" y="2037"/>
                    <a:pt x="2840" y="2037"/>
                    <a:pt x="2840" y="2037"/>
                  </a:cubicBezTo>
                  <a:cubicBezTo>
                    <a:pt x="2840" y="2036"/>
                    <a:pt x="2840" y="2035"/>
                    <a:pt x="2841" y="2034"/>
                  </a:cubicBezTo>
                  <a:cubicBezTo>
                    <a:pt x="2841" y="2033"/>
                    <a:pt x="2842" y="2032"/>
                    <a:pt x="2842" y="2031"/>
                  </a:cubicBezTo>
                  <a:cubicBezTo>
                    <a:pt x="2842" y="2031"/>
                    <a:pt x="2842" y="2031"/>
                    <a:pt x="2842" y="2031"/>
                  </a:cubicBezTo>
                  <a:cubicBezTo>
                    <a:pt x="2843" y="2031"/>
                    <a:pt x="2843" y="2031"/>
                    <a:pt x="2843" y="2031"/>
                  </a:cubicBezTo>
                  <a:cubicBezTo>
                    <a:pt x="2844" y="2030"/>
                    <a:pt x="2844" y="2030"/>
                    <a:pt x="2844" y="2030"/>
                  </a:cubicBezTo>
                  <a:cubicBezTo>
                    <a:pt x="2844" y="2029"/>
                    <a:pt x="2844" y="2029"/>
                    <a:pt x="2844" y="2029"/>
                  </a:cubicBezTo>
                  <a:cubicBezTo>
                    <a:pt x="2845" y="2030"/>
                    <a:pt x="2845" y="2030"/>
                    <a:pt x="2845" y="2030"/>
                  </a:cubicBezTo>
                  <a:cubicBezTo>
                    <a:pt x="2847" y="2032"/>
                    <a:pt x="2849" y="2030"/>
                    <a:pt x="2849" y="2028"/>
                  </a:cubicBezTo>
                  <a:cubicBezTo>
                    <a:pt x="2849" y="2027"/>
                    <a:pt x="2849" y="2025"/>
                    <a:pt x="2849" y="2024"/>
                  </a:cubicBezTo>
                  <a:cubicBezTo>
                    <a:pt x="2849" y="2022"/>
                    <a:pt x="2847" y="2020"/>
                    <a:pt x="2846" y="2020"/>
                  </a:cubicBezTo>
                  <a:cubicBezTo>
                    <a:pt x="2845" y="2020"/>
                    <a:pt x="2844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1" y="2020"/>
                    <a:pt x="2840" y="2020"/>
                    <a:pt x="2839" y="2020"/>
                  </a:cubicBezTo>
                  <a:cubicBezTo>
                    <a:pt x="2841" y="2020"/>
                    <a:pt x="2837" y="2021"/>
                    <a:pt x="2837" y="2021"/>
                  </a:cubicBezTo>
                  <a:cubicBezTo>
                    <a:pt x="2836" y="2021"/>
                    <a:pt x="2836" y="2022"/>
                    <a:pt x="2835" y="2022"/>
                  </a:cubicBezTo>
                  <a:cubicBezTo>
                    <a:pt x="2834" y="2023"/>
                    <a:pt x="2833" y="2024"/>
                    <a:pt x="2832" y="2025"/>
                  </a:cubicBezTo>
                  <a:cubicBezTo>
                    <a:pt x="2831" y="2026"/>
                    <a:pt x="2830" y="2028"/>
                    <a:pt x="2829" y="2030"/>
                  </a:cubicBezTo>
                  <a:cubicBezTo>
                    <a:pt x="2826" y="2030"/>
                    <a:pt x="2823" y="2031"/>
                    <a:pt x="2821" y="2033"/>
                  </a:cubicBezTo>
                  <a:cubicBezTo>
                    <a:pt x="2821" y="2033"/>
                    <a:pt x="2821" y="2033"/>
                    <a:pt x="2821" y="2032"/>
                  </a:cubicBezTo>
                  <a:cubicBezTo>
                    <a:pt x="2818" y="2028"/>
                    <a:pt x="2813" y="2028"/>
                    <a:pt x="2808" y="2030"/>
                  </a:cubicBezTo>
                  <a:cubicBezTo>
                    <a:pt x="2804" y="2033"/>
                    <a:pt x="2801" y="2037"/>
                    <a:pt x="2798" y="2041"/>
                  </a:cubicBezTo>
                  <a:cubicBezTo>
                    <a:pt x="2795" y="2046"/>
                    <a:pt x="2793" y="2051"/>
                    <a:pt x="2790" y="2055"/>
                  </a:cubicBezTo>
                  <a:cubicBezTo>
                    <a:pt x="2789" y="2058"/>
                    <a:pt x="2788" y="2060"/>
                    <a:pt x="2786" y="2062"/>
                  </a:cubicBezTo>
                  <a:cubicBezTo>
                    <a:pt x="2786" y="2063"/>
                    <a:pt x="2785" y="2064"/>
                    <a:pt x="2784" y="2065"/>
                  </a:cubicBezTo>
                  <a:cubicBezTo>
                    <a:pt x="2784" y="2066"/>
                    <a:pt x="2784" y="2066"/>
                    <a:pt x="2784" y="2066"/>
                  </a:cubicBezTo>
                  <a:cubicBezTo>
                    <a:pt x="2783" y="2066"/>
                    <a:pt x="2783" y="2066"/>
                    <a:pt x="2783" y="2066"/>
                  </a:cubicBezTo>
                  <a:cubicBezTo>
                    <a:pt x="2783" y="2067"/>
                    <a:pt x="2783" y="2067"/>
                    <a:pt x="2783" y="2067"/>
                  </a:cubicBezTo>
                  <a:cubicBezTo>
                    <a:pt x="2782" y="2068"/>
                    <a:pt x="2781" y="2069"/>
                    <a:pt x="2780" y="2070"/>
                  </a:cubicBezTo>
                  <a:cubicBezTo>
                    <a:pt x="2780" y="2070"/>
                    <a:pt x="2778" y="2071"/>
                    <a:pt x="2778" y="2072"/>
                  </a:cubicBezTo>
                  <a:cubicBezTo>
                    <a:pt x="2778" y="2072"/>
                    <a:pt x="2778" y="2072"/>
                    <a:pt x="2778" y="2072"/>
                  </a:cubicBezTo>
                  <a:cubicBezTo>
                    <a:pt x="2777" y="2073"/>
                    <a:pt x="2777" y="2073"/>
                    <a:pt x="2776" y="2073"/>
                  </a:cubicBezTo>
                  <a:cubicBezTo>
                    <a:pt x="2776" y="2073"/>
                    <a:pt x="2776" y="2073"/>
                    <a:pt x="2776" y="2073"/>
                  </a:cubicBezTo>
                  <a:cubicBezTo>
                    <a:pt x="2775" y="2073"/>
                    <a:pt x="2775" y="2074"/>
                    <a:pt x="2774" y="2074"/>
                  </a:cubicBezTo>
                  <a:cubicBezTo>
                    <a:pt x="2774" y="2074"/>
                    <a:pt x="2774" y="2074"/>
                    <a:pt x="2774" y="2074"/>
                  </a:cubicBezTo>
                  <a:cubicBezTo>
                    <a:pt x="2773" y="2074"/>
                    <a:pt x="2772" y="2074"/>
                    <a:pt x="2771" y="2074"/>
                  </a:cubicBezTo>
                  <a:cubicBezTo>
                    <a:pt x="2768" y="2074"/>
                    <a:pt x="2767" y="2076"/>
                    <a:pt x="2767" y="2078"/>
                  </a:cubicBezTo>
                  <a:cubicBezTo>
                    <a:pt x="2766" y="2079"/>
                    <a:pt x="2765" y="2080"/>
                    <a:pt x="2763" y="2080"/>
                  </a:cubicBezTo>
                  <a:cubicBezTo>
                    <a:pt x="2765" y="2078"/>
                    <a:pt x="2767" y="2076"/>
                    <a:pt x="2769" y="2073"/>
                  </a:cubicBezTo>
                  <a:cubicBezTo>
                    <a:pt x="2770" y="2072"/>
                    <a:pt x="2771" y="2071"/>
                    <a:pt x="2771" y="2070"/>
                  </a:cubicBezTo>
                  <a:cubicBezTo>
                    <a:pt x="2771" y="2071"/>
                    <a:pt x="2771" y="2070"/>
                    <a:pt x="2772" y="2070"/>
                  </a:cubicBezTo>
                  <a:cubicBezTo>
                    <a:pt x="2772" y="2069"/>
                    <a:pt x="2772" y="2069"/>
                    <a:pt x="2772" y="2069"/>
                  </a:cubicBezTo>
                  <a:cubicBezTo>
                    <a:pt x="2774" y="2067"/>
                    <a:pt x="2775" y="2066"/>
                    <a:pt x="2776" y="2064"/>
                  </a:cubicBezTo>
                  <a:cubicBezTo>
                    <a:pt x="2776" y="2063"/>
                    <a:pt x="2776" y="2063"/>
                    <a:pt x="2777" y="2063"/>
                  </a:cubicBezTo>
                  <a:cubicBezTo>
                    <a:pt x="2777" y="2062"/>
                    <a:pt x="2778" y="2061"/>
                    <a:pt x="2777" y="2060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6" y="2059"/>
                    <a:pt x="2776" y="2059"/>
                    <a:pt x="2776" y="2059"/>
                  </a:cubicBezTo>
                  <a:cubicBezTo>
                    <a:pt x="2776" y="2058"/>
                    <a:pt x="2776" y="2059"/>
                    <a:pt x="2777" y="2059"/>
                  </a:cubicBezTo>
                  <a:cubicBezTo>
                    <a:pt x="2776" y="2058"/>
                    <a:pt x="2774" y="2057"/>
                    <a:pt x="2773" y="2057"/>
                  </a:cubicBezTo>
                  <a:cubicBezTo>
                    <a:pt x="2773" y="2057"/>
                    <a:pt x="2772" y="2057"/>
                    <a:pt x="2772" y="2057"/>
                  </a:cubicBezTo>
                  <a:cubicBezTo>
                    <a:pt x="2770" y="2057"/>
                    <a:pt x="2768" y="2058"/>
                    <a:pt x="2766" y="2059"/>
                  </a:cubicBezTo>
                  <a:cubicBezTo>
                    <a:pt x="2765" y="2060"/>
                    <a:pt x="2764" y="2061"/>
                    <a:pt x="2763" y="2061"/>
                  </a:cubicBezTo>
                  <a:cubicBezTo>
                    <a:pt x="2763" y="2062"/>
                    <a:pt x="2763" y="2062"/>
                    <a:pt x="2763" y="2062"/>
                  </a:cubicBezTo>
                  <a:cubicBezTo>
                    <a:pt x="2762" y="2062"/>
                    <a:pt x="2762" y="2062"/>
                    <a:pt x="2762" y="2062"/>
                  </a:cubicBezTo>
                  <a:cubicBezTo>
                    <a:pt x="2758" y="2065"/>
                    <a:pt x="2755" y="2069"/>
                    <a:pt x="2752" y="2072"/>
                  </a:cubicBezTo>
                  <a:cubicBezTo>
                    <a:pt x="2748" y="2078"/>
                    <a:pt x="2743" y="2084"/>
                    <a:pt x="2738" y="2090"/>
                  </a:cubicBezTo>
                  <a:cubicBezTo>
                    <a:pt x="2736" y="2090"/>
                    <a:pt x="2734" y="2091"/>
                    <a:pt x="2731" y="2092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0" y="2090"/>
                    <a:pt x="2730" y="2090"/>
                    <a:pt x="2730" y="2090"/>
                  </a:cubicBezTo>
                  <a:cubicBezTo>
                    <a:pt x="2729" y="2089"/>
                    <a:pt x="2729" y="2089"/>
                    <a:pt x="2727" y="2088"/>
                  </a:cubicBezTo>
                  <a:cubicBezTo>
                    <a:pt x="2725" y="2088"/>
                    <a:pt x="2723" y="2088"/>
                    <a:pt x="2721" y="2088"/>
                  </a:cubicBezTo>
                  <a:cubicBezTo>
                    <a:pt x="2715" y="2088"/>
                    <a:pt x="2709" y="2093"/>
                    <a:pt x="2704" y="2097"/>
                  </a:cubicBezTo>
                  <a:cubicBezTo>
                    <a:pt x="2703" y="2098"/>
                    <a:pt x="2702" y="2099"/>
                    <a:pt x="2701" y="2100"/>
                  </a:cubicBezTo>
                  <a:cubicBezTo>
                    <a:pt x="2696" y="2101"/>
                    <a:pt x="2690" y="2102"/>
                    <a:pt x="2684" y="2103"/>
                  </a:cubicBezTo>
                  <a:cubicBezTo>
                    <a:pt x="2684" y="2103"/>
                    <a:pt x="2683" y="2103"/>
                    <a:pt x="2682" y="2103"/>
                  </a:cubicBezTo>
                  <a:cubicBezTo>
                    <a:pt x="2668" y="2105"/>
                    <a:pt x="2654" y="2104"/>
                    <a:pt x="2640" y="2101"/>
                  </a:cubicBezTo>
                  <a:cubicBezTo>
                    <a:pt x="2620" y="2096"/>
                    <a:pt x="2599" y="2084"/>
                    <a:pt x="2577" y="2081"/>
                  </a:cubicBezTo>
                  <a:cubicBezTo>
                    <a:pt x="2574" y="2081"/>
                    <a:pt x="2572" y="2081"/>
                    <a:pt x="2570" y="2080"/>
                  </a:cubicBezTo>
                  <a:cubicBezTo>
                    <a:pt x="2571" y="2079"/>
                    <a:pt x="2572" y="2078"/>
                    <a:pt x="2573" y="2078"/>
                  </a:cubicBezTo>
                  <a:cubicBezTo>
                    <a:pt x="2577" y="2076"/>
                    <a:pt x="2581" y="2075"/>
                    <a:pt x="2585" y="2074"/>
                  </a:cubicBezTo>
                  <a:cubicBezTo>
                    <a:pt x="2602" y="2068"/>
                    <a:pt x="2619" y="2063"/>
                    <a:pt x="2636" y="2056"/>
                  </a:cubicBezTo>
                  <a:cubicBezTo>
                    <a:pt x="2636" y="2056"/>
                    <a:pt x="2637" y="2056"/>
                    <a:pt x="2637" y="2056"/>
                  </a:cubicBezTo>
                  <a:cubicBezTo>
                    <a:pt x="2660" y="2049"/>
                    <a:pt x="2683" y="2044"/>
                    <a:pt x="2706" y="2036"/>
                  </a:cubicBezTo>
                  <a:cubicBezTo>
                    <a:pt x="2718" y="2032"/>
                    <a:pt x="2731" y="2027"/>
                    <a:pt x="2743" y="2021"/>
                  </a:cubicBezTo>
                  <a:cubicBezTo>
                    <a:pt x="2751" y="2017"/>
                    <a:pt x="2761" y="2008"/>
                    <a:pt x="2770" y="2007"/>
                  </a:cubicBezTo>
                  <a:cubicBezTo>
                    <a:pt x="2778" y="2006"/>
                    <a:pt x="2783" y="1998"/>
                    <a:pt x="2779" y="1991"/>
                  </a:cubicBezTo>
                  <a:cubicBezTo>
                    <a:pt x="2779" y="1991"/>
                    <a:pt x="2779" y="1991"/>
                    <a:pt x="2779" y="1991"/>
                  </a:cubicBezTo>
                  <a:cubicBezTo>
                    <a:pt x="2782" y="1991"/>
                    <a:pt x="2785" y="1989"/>
                    <a:pt x="2786" y="1986"/>
                  </a:cubicBezTo>
                  <a:cubicBezTo>
                    <a:pt x="2789" y="1977"/>
                    <a:pt x="2785" y="1968"/>
                    <a:pt x="2777" y="1964"/>
                  </a:cubicBezTo>
                  <a:cubicBezTo>
                    <a:pt x="2776" y="1963"/>
                    <a:pt x="2775" y="1963"/>
                    <a:pt x="2774" y="1963"/>
                  </a:cubicBezTo>
                  <a:cubicBezTo>
                    <a:pt x="2759" y="1959"/>
                    <a:pt x="2740" y="1971"/>
                    <a:pt x="2727" y="1977"/>
                  </a:cubicBezTo>
                  <a:cubicBezTo>
                    <a:pt x="2719" y="1980"/>
                    <a:pt x="2712" y="1985"/>
                    <a:pt x="2704" y="1988"/>
                  </a:cubicBezTo>
                  <a:cubicBezTo>
                    <a:pt x="2692" y="1993"/>
                    <a:pt x="2680" y="1997"/>
                    <a:pt x="2668" y="2001"/>
                  </a:cubicBezTo>
                  <a:cubicBezTo>
                    <a:pt x="2646" y="2009"/>
                    <a:pt x="2625" y="2016"/>
                    <a:pt x="2603" y="2023"/>
                  </a:cubicBezTo>
                  <a:cubicBezTo>
                    <a:pt x="2610" y="2015"/>
                    <a:pt x="2617" y="2007"/>
                    <a:pt x="2623" y="1998"/>
                  </a:cubicBezTo>
                  <a:cubicBezTo>
                    <a:pt x="2630" y="1992"/>
                    <a:pt x="2637" y="1986"/>
                    <a:pt x="2643" y="1980"/>
                  </a:cubicBezTo>
                  <a:cubicBezTo>
                    <a:pt x="2650" y="1971"/>
                    <a:pt x="2662" y="1960"/>
                    <a:pt x="2660" y="1947"/>
                  </a:cubicBezTo>
                  <a:cubicBezTo>
                    <a:pt x="2660" y="1946"/>
                    <a:pt x="2660" y="1946"/>
                    <a:pt x="2659" y="1945"/>
                  </a:cubicBezTo>
                  <a:cubicBezTo>
                    <a:pt x="2668" y="1933"/>
                    <a:pt x="2677" y="1920"/>
                    <a:pt x="2684" y="1907"/>
                  </a:cubicBezTo>
                  <a:cubicBezTo>
                    <a:pt x="2699" y="1878"/>
                    <a:pt x="2707" y="1848"/>
                    <a:pt x="2711" y="1815"/>
                  </a:cubicBezTo>
                  <a:cubicBezTo>
                    <a:pt x="2714" y="1797"/>
                    <a:pt x="2716" y="1779"/>
                    <a:pt x="2716" y="1761"/>
                  </a:cubicBezTo>
                  <a:cubicBezTo>
                    <a:pt x="2716" y="1749"/>
                    <a:pt x="2713" y="1733"/>
                    <a:pt x="2719" y="1722"/>
                  </a:cubicBezTo>
                  <a:cubicBezTo>
                    <a:pt x="2720" y="1722"/>
                    <a:pt x="2719" y="1720"/>
                    <a:pt x="2718" y="1721"/>
                  </a:cubicBezTo>
                  <a:cubicBezTo>
                    <a:pt x="2709" y="1724"/>
                    <a:pt x="2707" y="1734"/>
                    <a:pt x="2706" y="1742"/>
                  </a:cubicBezTo>
                  <a:cubicBezTo>
                    <a:pt x="2704" y="1756"/>
                    <a:pt x="2702" y="1770"/>
                    <a:pt x="2699" y="1783"/>
                  </a:cubicBezTo>
                  <a:cubicBezTo>
                    <a:pt x="2693" y="1816"/>
                    <a:pt x="2689" y="1848"/>
                    <a:pt x="2675" y="1878"/>
                  </a:cubicBezTo>
                  <a:cubicBezTo>
                    <a:pt x="2669" y="1892"/>
                    <a:pt x="2661" y="1906"/>
                    <a:pt x="2653" y="1919"/>
                  </a:cubicBezTo>
                  <a:cubicBezTo>
                    <a:pt x="2645" y="1931"/>
                    <a:pt x="2635" y="1943"/>
                    <a:pt x="2626" y="1955"/>
                  </a:cubicBezTo>
                  <a:cubicBezTo>
                    <a:pt x="2621" y="1962"/>
                    <a:pt x="2616" y="1970"/>
                    <a:pt x="2611" y="1978"/>
                  </a:cubicBezTo>
                  <a:cubicBezTo>
                    <a:pt x="2605" y="1982"/>
                    <a:pt x="2600" y="1986"/>
                    <a:pt x="2594" y="1990"/>
                  </a:cubicBezTo>
                  <a:cubicBezTo>
                    <a:pt x="2614" y="1963"/>
                    <a:pt x="2629" y="1934"/>
                    <a:pt x="2639" y="1901"/>
                  </a:cubicBezTo>
                  <a:cubicBezTo>
                    <a:pt x="2642" y="1890"/>
                    <a:pt x="2644" y="1878"/>
                    <a:pt x="2647" y="1867"/>
                  </a:cubicBezTo>
                  <a:cubicBezTo>
                    <a:pt x="2648" y="1861"/>
                    <a:pt x="2650" y="1855"/>
                    <a:pt x="2653" y="1850"/>
                  </a:cubicBezTo>
                  <a:cubicBezTo>
                    <a:pt x="2654" y="1847"/>
                    <a:pt x="2655" y="1844"/>
                    <a:pt x="2656" y="1842"/>
                  </a:cubicBezTo>
                  <a:cubicBezTo>
                    <a:pt x="2657" y="1841"/>
                    <a:pt x="2657" y="1840"/>
                    <a:pt x="2658" y="1839"/>
                  </a:cubicBezTo>
                  <a:cubicBezTo>
                    <a:pt x="2658" y="1839"/>
                    <a:pt x="2658" y="1839"/>
                    <a:pt x="2658" y="1839"/>
                  </a:cubicBezTo>
                  <a:cubicBezTo>
                    <a:pt x="2659" y="1840"/>
                    <a:pt x="2661" y="1839"/>
                    <a:pt x="2661" y="1838"/>
                  </a:cubicBezTo>
                  <a:cubicBezTo>
                    <a:pt x="2661" y="1836"/>
                    <a:pt x="2662" y="1834"/>
                    <a:pt x="2662" y="1832"/>
                  </a:cubicBezTo>
                  <a:cubicBezTo>
                    <a:pt x="2662" y="1827"/>
                    <a:pt x="2656" y="1823"/>
                    <a:pt x="2652" y="1826"/>
                  </a:cubicBezTo>
                  <a:cubicBezTo>
                    <a:pt x="2635" y="1838"/>
                    <a:pt x="2629" y="1857"/>
                    <a:pt x="2624" y="1877"/>
                  </a:cubicBezTo>
                  <a:cubicBezTo>
                    <a:pt x="2617" y="1899"/>
                    <a:pt x="2609" y="1921"/>
                    <a:pt x="2597" y="1942"/>
                  </a:cubicBezTo>
                  <a:cubicBezTo>
                    <a:pt x="2595" y="1947"/>
                    <a:pt x="2592" y="1952"/>
                    <a:pt x="2588" y="1957"/>
                  </a:cubicBezTo>
                  <a:cubicBezTo>
                    <a:pt x="2600" y="1930"/>
                    <a:pt x="2606" y="1900"/>
                    <a:pt x="2610" y="1871"/>
                  </a:cubicBezTo>
                  <a:cubicBezTo>
                    <a:pt x="2614" y="1842"/>
                    <a:pt x="2616" y="1813"/>
                    <a:pt x="2615" y="1783"/>
                  </a:cubicBezTo>
                  <a:cubicBezTo>
                    <a:pt x="2614" y="1757"/>
                    <a:pt x="2609" y="1723"/>
                    <a:pt x="2628" y="1703"/>
                  </a:cubicBezTo>
                  <a:cubicBezTo>
                    <a:pt x="2629" y="1701"/>
                    <a:pt x="2627" y="1699"/>
                    <a:pt x="2626" y="1700"/>
                  </a:cubicBezTo>
                  <a:cubicBezTo>
                    <a:pt x="2606" y="1712"/>
                    <a:pt x="2601" y="1739"/>
                    <a:pt x="2599" y="1760"/>
                  </a:cubicBezTo>
                  <a:cubicBezTo>
                    <a:pt x="2597" y="1787"/>
                    <a:pt x="2598" y="1813"/>
                    <a:pt x="2594" y="1840"/>
                  </a:cubicBezTo>
                  <a:cubicBezTo>
                    <a:pt x="2590" y="1875"/>
                    <a:pt x="2583" y="1912"/>
                    <a:pt x="2569" y="1945"/>
                  </a:cubicBezTo>
                  <a:cubicBezTo>
                    <a:pt x="2559" y="1971"/>
                    <a:pt x="2544" y="2000"/>
                    <a:pt x="2520" y="2015"/>
                  </a:cubicBezTo>
                  <a:cubicBezTo>
                    <a:pt x="2514" y="2019"/>
                    <a:pt x="2507" y="2023"/>
                    <a:pt x="2500" y="2026"/>
                  </a:cubicBezTo>
                  <a:cubicBezTo>
                    <a:pt x="2505" y="2019"/>
                    <a:pt x="2510" y="2011"/>
                    <a:pt x="2514" y="2003"/>
                  </a:cubicBezTo>
                  <a:cubicBezTo>
                    <a:pt x="2526" y="1979"/>
                    <a:pt x="2535" y="1952"/>
                    <a:pt x="2542" y="1926"/>
                  </a:cubicBezTo>
                  <a:cubicBezTo>
                    <a:pt x="2558" y="1871"/>
                    <a:pt x="2567" y="1812"/>
                    <a:pt x="2562" y="1754"/>
                  </a:cubicBezTo>
                  <a:cubicBezTo>
                    <a:pt x="2561" y="1738"/>
                    <a:pt x="2559" y="1723"/>
                    <a:pt x="2555" y="1708"/>
                  </a:cubicBezTo>
                  <a:cubicBezTo>
                    <a:pt x="2553" y="1700"/>
                    <a:pt x="2550" y="1692"/>
                    <a:pt x="2547" y="1684"/>
                  </a:cubicBezTo>
                  <a:cubicBezTo>
                    <a:pt x="2545" y="1678"/>
                    <a:pt x="2542" y="1671"/>
                    <a:pt x="2538" y="1667"/>
                  </a:cubicBezTo>
                  <a:cubicBezTo>
                    <a:pt x="2537" y="1666"/>
                    <a:pt x="2535" y="1667"/>
                    <a:pt x="2535" y="1668"/>
                  </a:cubicBezTo>
                  <a:cubicBezTo>
                    <a:pt x="2535" y="1673"/>
                    <a:pt x="2536" y="1679"/>
                    <a:pt x="2537" y="1685"/>
                  </a:cubicBezTo>
                  <a:cubicBezTo>
                    <a:pt x="2538" y="1692"/>
                    <a:pt x="2539" y="1699"/>
                    <a:pt x="2540" y="1706"/>
                  </a:cubicBezTo>
                  <a:cubicBezTo>
                    <a:pt x="2542" y="1719"/>
                    <a:pt x="2543" y="1733"/>
                    <a:pt x="2544" y="1746"/>
                  </a:cubicBezTo>
                  <a:cubicBezTo>
                    <a:pt x="2546" y="1773"/>
                    <a:pt x="2545" y="1800"/>
                    <a:pt x="2541" y="1826"/>
                  </a:cubicBezTo>
                  <a:cubicBezTo>
                    <a:pt x="2534" y="1878"/>
                    <a:pt x="2520" y="1930"/>
                    <a:pt x="2500" y="1979"/>
                  </a:cubicBezTo>
                  <a:cubicBezTo>
                    <a:pt x="2499" y="1979"/>
                    <a:pt x="2499" y="1979"/>
                    <a:pt x="2499" y="1979"/>
                  </a:cubicBezTo>
                  <a:cubicBezTo>
                    <a:pt x="2500" y="1977"/>
                    <a:pt x="2500" y="1975"/>
                    <a:pt x="2500" y="1973"/>
                  </a:cubicBezTo>
                  <a:cubicBezTo>
                    <a:pt x="2502" y="1959"/>
                    <a:pt x="2509" y="1948"/>
                    <a:pt x="2513" y="1935"/>
                  </a:cubicBezTo>
                  <a:cubicBezTo>
                    <a:pt x="2521" y="1908"/>
                    <a:pt x="2525" y="1877"/>
                    <a:pt x="2524" y="1849"/>
                  </a:cubicBezTo>
                  <a:cubicBezTo>
                    <a:pt x="2524" y="1820"/>
                    <a:pt x="2516" y="1793"/>
                    <a:pt x="2509" y="1766"/>
                  </a:cubicBezTo>
                  <a:cubicBezTo>
                    <a:pt x="2501" y="1735"/>
                    <a:pt x="2492" y="1702"/>
                    <a:pt x="2499" y="1670"/>
                  </a:cubicBezTo>
                  <a:cubicBezTo>
                    <a:pt x="2499" y="1666"/>
                    <a:pt x="2494" y="1665"/>
                    <a:pt x="2493" y="1669"/>
                  </a:cubicBezTo>
                  <a:cubicBezTo>
                    <a:pt x="2485" y="1694"/>
                    <a:pt x="2485" y="1720"/>
                    <a:pt x="2490" y="1747"/>
                  </a:cubicBezTo>
                  <a:cubicBezTo>
                    <a:pt x="2494" y="1774"/>
                    <a:pt x="2502" y="1801"/>
                    <a:pt x="2504" y="1829"/>
                  </a:cubicBezTo>
                  <a:cubicBezTo>
                    <a:pt x="2507" y="1857"/>
                    <a:pt x="2502" y="1884"/>
                    <a:pt x="2497" y="1912"/>
                  </a:cubicBezTo>
                  <a:cubicBezTo>
                    <a:pt x="2494" y="1926"/>
                    <a:pt x="2490" y="1938"/>
                    <a:pt x="2484" y="1951"/>
                  </a:cubicBezTo>
                  <a:cubicBezTo>
                    <a:pt x="2482" y="1957"/>
                    <a:pt x="2480" y="1963"/>
                    <a:pt x="2479" y="1969"/>
                  </a:cubicBezTo>
                  <a:cubicBezTo>
                    <a:pt x="2479" y="1975"/>
                    <a:pt x="2479" y="1981"/>
                    <a:pt x="2477" y="1987"/>
                  </a:cubicBezTo>
                  <a:cubicBezTo>
                    <a:pt x="2473" y="1996"/>
                    <a:pt x="2466" y="2003"/>
                    <a:pt x="2461" y="2010"/>
                  </a:cubicBezTo>
                  <a:cubicBezTo>
                    <a:pt x="2461" y="2003"/>
                    <a:pt x="2463" y="1995"/>
                    <a:pt x="2464" y="1987"/>
                  </a:cubicBezTo>
                  <a:cubicBezTo>
                    <a:pt x="2466" y="1973"/>
                    <a:pt x="2462" y="1962"/>
                    <a:pt x="2460" y="1949"/>
                  </a:cubicBezTo>
                  <a:cubicBezTo>
                    <a:pt x="2458" y="1936"/>
                    <a:pt x="2463" y="1923"/>
                    <a:pt x="2466" y="1910"/>
                  </a:cubicBezTo>
                  <a:cubicBezTo>
                    <a:pt x="2470" y="1898"/>
                    <a:pt x="2473" y="1885"/>
                    <a:pt x="2472" y="1872"/>
                  </a:cubicBezTo>
                  <a:cubicBezTo>
                    <a:pt x="2469" y="1845"/>
                    <a:pt x="2462" y="1818"/>
                    <a:pt x="2456" y="1791"/>
                  </a:cubicBezTo>
                  <a:cubicBezTo>
                    <a:pt x="2453" y="1777"/>
                    <a:pt x="2449" y="1763"/>
                    <a:pt x="2444" y="1749"/>
                  </a:cubicBezTo>
                  <a:cubicBezTo>
                    <a:pt x="2438" y="1735"/>
                    <a:pt x="2431" y="1717"/>
                    <a:pt x="2437" y="1702"/>
                  </a:cubicBezTo>
                  <a:cubicBezTo>
                    <a:pt x="2438" y="1701"/>
                    <a:pt x="2436" y="1700"/>
                    <a:pt x="2436" y="1701"/>
                  </a:cubicBezTo>
                  <a:cubicBezTo>
                    <a:pt x="2430" y="1712"/>
                    <a:pt x="2427" y="1723"/>
                    <a:pt x="2429" y="1736"/>
                  </a:cubicBezTo>
                  <a:cubicBezTo>
                    <a:pt x="2431" y="1749"/>
                    <a:pt x="2436" y="1762"/>
                    <a:pt x="2439" y="1775"/>
                  </a:cubicBezTo>
                  <a:cubicBezTo>
                    <a:pt x="2443" y="1789"/>
                    <a:pt x="2445" y="1802"/>
                    <a:pt x="2448" y="1816"/>
                  </a:cubicBezTo>
                  <a:cubicBezTo>
                    <a:pt x="2451" y="1831"/>
                    <a:pt x="2455" y="1846"/>
                    <a:pt x="2456" y="1861"/>
                  </a:cubicBezTo>
                  <a:cubicBezTo>
                    <a:pt x="2456" y="1873"/>
                    <a:pt x="2455" y="1884"/>
                    <a:pt x="2452" y="1894"/>
                  </a:cubicBezTo>
                  <a:cubicBezTo>
                    <a:pt x="2450" y="1876"/>
                    <a:pt x="2447" y="1858"/>
                    <a:pt x="2442" y="1840"/>
                  </a:cubicBezTo>
                  <a:cubicBezTo>
                    <a:pt x="2438" y="1824"/>
                    <a:pt x="2433" y="1809"/>
                    <a:pt x="2427" y="1794"/>
                  </a:cubicBezTo>
                  <a:cubicBezTo>
                    <a:pt x="2424" y="1787"/>
                    <a:pt x="2421" y="1779"/>
                    <a:pt x="2418" y="1772"/>
                  </a:cubicBezTo>
                  <a:cubicBezTo>
                    <a:pt x="2416" y="1766"/>
                    <a:pt x="2414" y="1760"/>
                    <a:pt x="2409" y="1757"/>
                  </a:cubicBezTo>
                  <a:cubicBezTo>
                    <a:pt x="2408" y="1757"/>
                    <a:pt x="2407" y="1757"/>
                    <a:pt x="2406" y="1758"/>
                  </a:cubicBezTo>
                  <a:cubicBezTo>
                    <a:pt x="2404" y="1762"/>
                    <a:pt x="2405" y="1765"/>
                    <a:pt x="2405" y="1769"/>
                  </a:cubicBezTo>
                  <a:cubicBezTo>
                    <a:pt x="2407" y="1776"/>
                    <a:pt x="2409" y="1783"/>
                    <a:pt x="2411" y="1790"/>
                  </a:cubicBezTo>
                  <a:cubicBezTo>
                    <a:pt x="2413" y="1802"/>
                    <a:pt x="2416" y="1814"/>
                    <a:pt x="2420" y="1826"/>
                  </a:cubicBezTo>
                  <a:cubicBezTo>
                    <a:pt x="2426" y="1851"/>
                    <a:pt x="2431" y="1876"/>
                    <a:pt x="2433" y="1902"/>
                  </a:cubicBezTo>
                  <a:cubicBezTo>
                    <a:pt x="2434" y="1929"/>
                    <a:pt x="2431" y="1956"/>
                    <a:pt x="2430" y="1982"/>
                  </a:cubicBezTo>
                  <a:cubicBezTo>
                    <a:pt x="2427" y="1968"/>
                    <a:pt x="2425" y="1953"/>
                    <a:pt x="2422" y="1938"/>
                  </a:cubicBezTo>
                  <a:cubicBezTo>
                    <a:pt x="2416" y="1911"/>
                    <a:pt x="2406" y="1886"/>
                    <a:pt x="2397" y="1859"/>
                  </a:cubicBezTo>
                  <a:cubicBezTo>
                    <a:pt x="2389" y="1835"/>
                    <a:pt x="2381" y="1812"/>
                    <a:pt x="2367" y="1790"/>
                  </a:cubicBezTo>
                  <a:cubicBezTo>
                    <a:pt x="2366" y="1788"/>
                    <a:pt x="2362" y="1790"/>
                    <a:pt x="2363" y="1792"/>
                  </a:cubicBezTo>
                  <a:cubicBezTo>
                    <a:pt x="2374" y="1816"/>
                    <a:pt x="2375" y="1843"/>
                    <a:pt x="2382" y="1868"/>
                  </a:cubicBezTo>
                  <a:cubicBezTo>
                    <a:pt x="2388" y="1890"/>
                    <a:pt x="2395" y="1912"/>
                    <a:pt x="2400" y="1934"/>
                  </a:cubicBezTo>
                  <a:cubicBezTo>
                    <a:pt x="2394" y="1924"/>
                    <a:pt x="2387" y="1915"/>
                    <a:pt x="2381" y="1906"/>
                  </a:cubicBezTo>
                  <a:cubicBezTo>
                    <a:pt x="2375" y="1897"/>
                    <a:pt x="2368" y="1888"/>
                    <a:pt x="2362" y="1880"/>
                  </a:cubicBezTo>
                  <a:cubicBezTo>
                    <a:pt x="2362" y="1879"/>
                    <a:pt x="2362" y="1878"/>
                    <a:pt x="2361" y="1878"/>
                  </a:cubicBezTo>
                  <a:cubicBezTo>
                    <a:pt x="2351" y="1858"/>
                    <a:pt x="2345" y="1838"/>
                    <a:pt x="2341" y="1816"/>
                  </a:cubicBezTo>
                  <a:cubicBezTo>
                    <a:pt x="2341" y="1815"/>
                    <a:pt x="2342" y="1815"/>
                    <a:pt x="2342" y="1814"/>
                  </a:cubicBezTo>
                  <a:cubicBezTo>
                    <a:pt x="2343" y="1813"/>
                    <a:pt x="2342" y="1812"/>
                    <a:pt x="2341" y="1813"/>
                  </a:cubicBezTo>
                  <a:cubicBezTo>
                    <a:pt x="2340" y="1814"/>
                    <a:pt x="2340" y="1814"/>
                    <a:pt x="2340" y="1814"/>
                  </a:cubicBezTo>
                  <a:cubicBezTo>
                    <a:pt x="2338" y="1803"/>
                    <a:pt x="2337" y="1792"/>
                    <a:pt x="2335" y="1782"/>
                  </a:cubicBezTo>
                  <a:cubicBezTo>
                    <a:pt x="2331" y="1744"/>
                    <a:pt x="2331" y="1706"/>
                    <a:pt x="2327" y="1669"/>
                  </a:cubicBezTo>
                  <a:cubicBezTo>
                    <a:pt x="2326" y="1667"/>
                    <a:pt x="2323" y="1666"/>
                    <a:pt x="2323" y="1669"/>
                  </a:cubicBezTo>
                  <a:cubicBezTo>
                    <a:pt x="2317" y="1705"/>
                    <a:pt x="2317" y="1742"/>
                    <a:pt x="2319" y="1778"/>
                  </a:cubicBezTo>
                  <a:cubicBezTo>
                    <a:pt x="2322" y="1815"/>
                    <a:pt x="2329" y="1852"/>
                    <a:pt x="2344" y="1885"/>
                  </a:cubicBezTo>
                  <a:cubicBezTo>
                    <a:pt x="2353" y="1904"/>
                    <a:pt x="2364" y="1922"/>
                    <a:pt x="2375" y="1940"/>
                  </a:cubicBezTo>
                  <a:cubicBezTo>
                    <a:pt x="2386" y="1957"/>
                    <a:pt x="2398" y="1973"/>
                    <a:pt x="2403" y="1993"/>
                  </a:cubicBezTo>
                  <a:cubicBezTo>
                    <a:pt x="2406" y="2007"/>
                    <a:pt x="2406" y="2022"/>
                    <a:pt x="2410" y="2037"/>
                  </a:cubicBezTo>
                  <a:cubicBezTo>
                    <a:pt x="2411" y="2041"/>
                    <a:pt x="2412" y="2045"/>
                    <a:pt x="2414" y="2050"/>
                  </a:cubicBezTo>
                  <a:cubicBezTo>
                    <a:pt x="2403" y="2043"/>
                    <a:pt x="2391" y="2036"/>
                    <a:pt x="2379" y="2027"/>
                  </a:cubicBezTo>
                  <a:cubicBezTo>
                    <a:pt x="2363" y="2015"/>
                    <a:pt x="2368" y="1968"/>
                    <a:pt x="2346" y="1953"/>
                  </a:cubicBezTo>
                  <a:cubicBezTo>
                    <a:pt x="2329" y="1942"/>
                    <a:pt x="2296" y="1952"/>
                    <a:pt x="2273" y="1939"/>
                  </a:cubicBezTo>
                  <a:cubicBezTo>
                    <a:pt x="2250" y="1926"/>
                    <a:pt x="2256" y="1904"/>
                    <a:pt x="2250" y="1883"/>
                  </a:cubicBezTo>
                  <a:cubicBezTo>
                    <a:pt x="2243" y="1863"/>
                    <a:pt x="2230" y="1846"/>
                    <a:pt x="2232" y="1822"/>
                  </a:cubicBezTo>
                  <a:cubicBezTo>
                    <a:pt x="2234" y="1800"/>
                    <a:pt x="2201" y="1773"/>
                    <a:pt x="2203" y="1751"/>
                  </a:cubicBezTo>
                  <a:cubicBezTo>
                    <a:pt x="2207" y="1719"/>
                    <a:pt x="2244" y="1699"/>
                    <a:pt x="2204" y="1663"/>
                  </a:cubicBezTo>
                  <a:cubicBezTo>
                    <a:pt x="2204" y="1661"/>
                    <a:pt x="2204" y="1658"/>
                    <a:pt x="2203" y="1656"/>
                  </a:cubicBezTo>
                  <a:cubicBezTo>
                    <a:pt x="2202" y="1650"/>
                    <a:pt x="2199" y="1645"/>
                    <a:pt x="2195" y="1640"/>
                  </a:cubicBezTo>
                  <a:cubicBezTo>
                    <a:pt x="2195" y="1640"/>
                    <a:pt x="2196" y="1639"/>
                    <a:pt x="2196" y="1638"/>
                  </a:cubicBezTo>
                  <a:cubicBezTo>
                    <a:pt x="2197" y="1638"/>
                    <a:pt x="2197" y="1638"/>
                    <a:pt x="2198" y="1637"/>
                  </a:cubicBezTo>
                  <a:cubicBezTo>
                    <a:pt x="2198" y="1637"/>
                    <a:pt x="2199" y="1637"/>
                    <a:pt x="2199" y="1637"/>
                  </a:cubicBezTo>
                  <a:cubicBezTo>
                    <a:pt x="2200" y="1637"/>
                    <a:pt x="2201" y="1636"/>
                    <a:pt x="2202" y="1636"/>
                  </a:cubicBezTo>
                  <a:cubicBezTo>
                    <a:pt x="2202" y="1635"/>
                    <a:pt x="2202" y="1635"/>
                    <a:pt x="2203" y="1634"/>
                  </a:cubicBezTo>
                  <a:cubicBezTo>
                    <a:pt x="2203" y="1634"/>
                    <a:pt x="2203" y="1634"/>
                    <a:pt x="2203" y="1634"/>
                  </a:cubicBezTo>
                  <a:cubicBezTo>
                    <a:pt x="2204" y="1633"/>
                    <a:pt x="2204" y="1633"/>
                    <a:pt x="2204" y="1632"/>
                  </a:cubicBezTo>
                  <a:cubicBezTo>
                    <a:pt x="2205" y="1632"/>
                    <a:pt x="2206" y="1631"/>
                    <a:pt x="2206" y="1631"/>
                  </a:cubicBezTo>
                  <a:cubicBezTo>
                    <a:pt x="2207" y="1630"/>
                    <a:pt x="2206" y="1629"/>
                    <a:pt x="2206" y="1630"/>
                  </a:cubicBezTo>
                  <a:cubicBezTo>
                    <a:pt x="2205" y="1630"/>
                    <a:pt x="2204" y="1630"/>
                    <a:pt x="2204" y="1631"/>
                  </a:cubicBezTo>
                  <a:cubicBezTo>
                    <a:pt x="2204" y="1629"/>
                    <a:pt x="2203" y="1627"/>
                    <a:pt x="2201" y="1627"/>
                  </a:cubicBezTo>
                  <a:cubicBezTo>
                    <a:pt x="2201" y="1627"/>
                    <a:pt x="2201" y="1627"/>
                    <a:pt x="2201" y="1627"/>
                  </a:cubicBezTo>
                  <a:cubicBezTo>
                    <a:pt x="2202" y="1625"/>
                    <a:pt x="2203" y="1624"/>
                    <a:pt x="2203" y="1623"/>
                  </a:cubicBezTo>
                  <a:cubicBezTo>
                    <a:pt x="2205" y="1623"/>
                    <a:pt x="2208" y="1621"/>
                    <a:pt x="2208" y="1619"/>
                  </a:cubicBezTo>
                  <a:cubicBezTo>
                    <a:pt x="2209" y="1619"/>
                    <a:pt x="2209" y="1619"/>
                    <a:pt x="2209" y="1619"/>
                  </a:cubicBezTo>
                  <a:cubicBezTo>
                    <a:pt x="2210" y="1620"/>
                    <a:pt x="2211" y="1618"/>
                    <a:pt x="2210" y="1617"/>
                  </a:cubicBezTo>
                  <a:cubicBezTo>
                    <a:pt x="2209" y="1617"/>
                    <a:pt x="2209" y="1616"/>
                    <a:pt x="2208" y="1615"/>
                  </a:cubicBezTo>
                  <a:cubicBezTo>
                    <a:pt x="2208" y="1615"/>
                    <a:pt x="2208" y="1615"/>
                    <a:pt x="2208" y="1615"/>
                  </a:cubicBezTo>
                  <a:cubicBezTo>
                    <a:pt x="2208" y="1613"/>
                    <a:pt x="2209" y="1612"/>
                    <a:pt x="2210" y="1611"/>
                  </a:cubicBezTo>
                  <a:cubicBezTo>
                    <a:pt x="2212" y="1611"/>
                    <a:pt x="2215" y="1612"/>
                    <a:pt x="2218" y="1612"/>
                  </a:cubicBezTo>
                  <a:cubicBezTo>
                    <a:pt x="2221" y="1612"/>
                    <a:pt x="2224" y="1613"/>
                    <a:pt x="2227" y="1612"/>
                  </a:cubicBezTo>
                  <a:cubicBezTo>
                    <a:pt x="2227" y="1612"/>
                    <a:pt x="2228" y="1612"/>
                    <a:pt x="2229" y="1612"/>
                  </a:cubicBezTo>
                  <a:cubicBezTo>
                    <a:pt x="2231" y="1614"/>
                    <a:pt x="2233" y="1617"/>
                    <a:pt x="2234" y="1619"/>
                  </a:cubicBezTo>
                  <a:cubicBezTo>
                    <a:pt x="2236" y="1621"/>
                    <a:pt x="2240" y="1622"/>
                    <a:pt x="2241" y="1619"/>
                  </a:cubicBezTo>
                  <a:cubicBezTo>
                    <a:pt x="2243" y="1616"/>
                    <a:pt x="2244" y="1612"/>
                    <a:pt x="2242" y="1610"/>
                  </a:cubicBezTo>
                  <a:cubicBezTo>
                    <a:pt x="2241" y="1608"/>
                    <a:pt x="2240" y="1608"/>
                    <a:pt x="2238" y="1609"/>
                  </a:cubicBezTo>
                  <a:cubicBezTo>
                    <a:pt x="2237" y="1609"/>
                    <a:pt x="2237" y="1609"/>
                    <a:pt x="2237" y="1609"/>
                  </a:cubicBezTo>
                  <a:cubicBezTo>
                    <a:pt x="2238" y="1608"/>
                    <a:pt x="2238" y="1606"/>
                    <a:pt x="2237" y="1604"/>
                  </a:cubicBezTo>
                  <a:cubicBezTo>
                    <a:pt x="2236" y="1602"/>
                    <a:pt x="2235" y="1600"/>
                    <a:pt x="2233" y="1599"/>
                  </a:cubicBezTo>
                  <a:cubicBezTo>
                    <a:pt x="2232" y="1599"/>
                    <a:pt x="2232" y="1599"/>
                    <a:pt x="2232" y="1599"/>
                  </a:cubicBezTo>
                  <a:cubicBezTo>
                    <a:pt x="2232" y="1597"/>
                    <a:pt x="2230" y="1595"/>
                    <a:pt x="2228" y="1596"/>
                  </a:cubicBezTo>
                  <a:cubicBezTo>
                    <a:pt x="2226" y="1596"/>
                    <a:pt x="2224" y="1596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1" y="1598"/>
                    <a:pt x="2221" y="1597"/>
                    <a:pt x="2220" y="1597"/>
                  </a:cubicBezTo>
                  <a:cubicBezTo>
                    <a:pt x="2220" y="1598"/>
                    <a:pt x="2220" y="1598"/>
                    <a:pt x="2220" y="1598"/>
                  </a:cubicBezTo>
                  <a:cubicBezTo>
                    <a:pt x="2219" y="1598"/>
                    <a:pt x="2218" y="1598"/>
                    <a:pt x="2217" y="1598"/>
                  </a:cubicBezTo>
                  <a:cubicBezTo>
                    <a:pt x="2219" y="1594"/>
                    <a:pt x="2222" y="1590"/>
                    <a:pt x="2224" y="1586"/>
                  </a:cubicBezTo>
                  <a:cubicBezTo>
                    <a:pt x="2224" y="1585"/>
                    <a:pt x="2224" y="1585"/>
                    <a:pt x="2224" y="1585"/>
                  </a:cubicBezTo>
                  <a:cubicBezTo>
                    <a:pt x="2225" y="1585"/>
                    <a:pt x="2225" y="1585"/>
                    <a:pt x="2225" y="1585"/>
                  </a:cubicBezTo>
                  <a:cubicBezTo>
                    <a:pt x="2225" y="1586"/>
                    <a:pt x="2226" y="1586"/>
                    <a:pt x="2227" y="1586"/>
                  </a:cubicBezTo>
                  <a:cubicBezTo>
                    <a:pt x="2226" y="1586"/>
                    <a:pt x="2225" y="1587"/>
                    <a:pt x="2225" y="1588"/>
                  </a:cubicBezTo>
                  <a:cubicBezTo>
                    <a:pt x="2224" y="1589"/>
                    <a:pt x="2224" y="1590"/>
                    <a:pt x="2224" y="1591"/>
                  </a:cubicBezTo>
                  <a:cubicBezTo>
                    <a:pt x="2225" y="1592"/>
                    <a:pt x="2225" y="1592"/>
                    <a:pt x="2226" y="1593"/>
                  </a:cubicBezTo>
                  <a:cubicBezTo>
                    <a:pt x="2227" y="1593"/>
                    <a:pt x="2228" y="1594"/>
                    <a:pt x="2229" y="1594"/>
                  </a:cubicBezTo>
                  <a:cubicBezTo>
                    <a:pt x="2228" y="1594"/>
                    <a:pt x="2228" y="1594"/>
                    <a:pt x="2228" y="1594"/>
                  </a:cubicBezTo>
                  <a:cubicBezTo>
                    <a:pt x="2228" y="1594"/>
                    <a:pt x="2229" y="1595"/>
                    <a:pt x="2230" y="1595"/>
                  </a:cubicBezTo>
                  <a:cubicBezTo>
                    <a:pt x="2230" y="1596"/>
                    <a:pt x="2231" y="1596"/>
                    <a:pt x="2231" y="1596"/>
                  </a:cubicBezTo>
                  <a:cubicBezTo>
                    <a:pt x="2232" y="1596"/>
                    <a:pt x="2232" y="1597"/>
                    <a:pt x="2233" y="1597"/>
                  </a:cubicBezTo>
                  <a:cubicBezTo>
                    <a:pt x="2234" y="1597"/>
                    <a:pt x="2234" y="1598"/>
                    <a:pt x="2235" y="1598"/>
                  </a:cubicBezTo>
                  <a:cubicBezTo>
                    <a:pt x="2237" y="1598"/>
                    <a:pt x="2238" y="1598"/>
                    <a:pt x="2239" y="1596"/>
                  </a:cubicBezTo>
                  <a:cubicBezTo>
                    <a:pt x="2239" y="1596"/>
                    <a:pt x="2239" y="1595"/>
                    <a:pt x="2239" y="1595"/>
                  </a:cubicBezTo>
                  <a:cubicBezTo>
                    <a:pt x="2240" y="1594"/>
                    <a:pt x="2239" y="1593"/>
                    <a:pt x="2239" y="1593"/>
                  </a:cubicBezTo>
                  <a:cubicBezTo>
                    <a:pt x="2239" y="1592"/>
                    <a:pt x="2238" y="1592"/>
                    <a:pt x="2238" y="1591"/>
                  </a:cubicBezTo>
                  <a:cubicBezTo>
                    <a:pt x="2237" y="1591"/>
                    <a:pt x="2237" y="1591"/>
                    <a:pt x="2237" y="1591"/>
                  </a:cubicBezTo>
                  <a:cubicBezTo>
                    <a:pt x="2237" y="1590"/>
                    <a:pt x="2236" y="1590"/>
                    <a:pt x="2236" y="1590"/>
                  </a:cubicBezTo>
                  <a:cubicBezTo>
                    <a:pt x="2235" y="1589"/>
                    <a:pt x="2233" y="1588"/>
                    <a:pt x="2232" y="1587"/>
                  </a:cubicBezTo>
                  <a:cubicBezTo>
                    <a:pt x="2232" y="1588"/>
                    <a:pt x="2232" y="1588"/>
                    <a:pt x="2232" y="1588"/>
                  </a:cubicBezTo>
                  <a:cubicBezTo>
                    <a:pt x="2232" y="1587"/>
                    <a:pt x="2231" y="1587"/>
                    <a:pt x="2230" y="1586"/>
                  </a:cubicBezTo>
                  <a:cubicBezTo>
                    <a:pt x="2229" y="1586"/>
                    <a:pt x="2229" y="1586"/>
                    <a:pt x="2228" y="1586"/>
                  </a:cubicBezTo>
                  <a:cubicBezTo>
                    <a:pt x="2228" y="1586"/>
                    <a:pt x="2228" y="1586"/>
                    <a:pt x="2228" y="1586"/>
                  </a:cubicBezTo>
                  <a:cubicBezTo>
                    <a:pt x="2227" y="1585"/>
                    <a:pt x="2226" y="1585"/>
                    <a:pt x="2226" y="1585"/>
                  </a:cubicBezTo>
                  <a:cubicBezTo>
                    <a:pt x="2227" y="1584"/>
                    <a:pt x="2228" y="1582"/>
                    <a:pt x="2229" y="1581"/>
                  </a:cubicBezTo>
                  <a:cubicBezTo>
                    <a:pt x="2230" y="1580"/>
                    <a:pt x="2230" y="1578"/>
                    <a:pt x="2229" y="1577"/>
                  </a:cubicBezTo>
                  <a:cubicBezTo>
                    <a:pt x="2228" y="1577"/>
                    <a:pt x="2228" y="1577"/>
                    <a:pt x="2228" y="1577"/>
                  </a:cubicBezTo>
                  <a:cubicBezTo>
                    <a:pt x="2228" y="1576"/>
                    <a:pt x="2228" y="1576"/>
                    <a:pt x="2229" y="1576"/>
                  </a:cubicBezTo>
                  <a:cubicBezTo>
                    <a:pt x="2229" y="1575"/>
                    <a:pt x="2229" y="1575"/>
                    <a:pt x="2229" y="1574"/>
                  </a:cubicBezTo>
                  <a:cubicBezTo>
                    <a:pt x="2230" y="1574"/>
                    <a:pt x="2231" y="1574"/>
                    <a:pt x="2231" y="1573"/>
                  </a:cubicBezTo>
                  <a:cubicBezTo>
                    <a:pt x="2233" y="1572"/>
                    <a:pt x="2234" y="1570"/>
                    <a:pt x="2235" y="1568"/>
                  </a:cubicBezTo>
                  <a:cubicBezTo>
                    <a:pt x="2235" y="1568"/>
                    <a:pt x="2235" y="1568"/>
                    <a:pt x="2235" y="1568"/>
                  </a:cubicBezTo>
                  <a:cubicBezTo>
                    <a:pt x="2237" y="1570"/>
                    <a:pt x="2238" y="1572"/>
                    <a:pt x="2240" y="1573"/>
                  </a:cubicBezTo>
                  <a:cubicBezTo>
                    <a:pt x="2243" y="1576"/>
                    <a:pt x="2246" y="1577"/>
                    <a:pt x="2250" y="1578"/>
                  </a:cubicBezTo>
                  <a:cubicBezTo>
                    <a:pt x="2255" y="1579"/>
                    <a:pt x="2258" y="1579"/>
                    <a:pt x="2263" y="1576"/>
                  </a:cubicBezTo>
                  <a:cubicBezTo>
                    <a:pt x="2268" y="1573"/>
                    <a:pt x="2274" y="1573"/>
                    <a:pt x="2279" y="1573"/>
                  </a:cubicBezTo>
                  <a:cubicBezTo>
                    <a:pt x="2286" y="1574"/>
                    <a:pt x="2293" y="1574"/>
                    <a:pt x="2300" y="1572"/>
                  </a:cubicBezTo>
                  <a:cubicBezTo>
                    <a:pt x="2303" y="1571"/>
                    <a:pt x="2302" y="1567"/>
                    <a:pt x="2299" y="1566"/>
                  </a:cubicBezTo>
                  <a:cubicBezTo>
                    <a:pt x="2296" y="1566"/>
                    <a:pt x="2293" y="1566"/>
                    <a:pt x="2289" y="1565"/>
                  </a:cubicBezTo>
                  <a:cubicBezTo>
                    <a:pt x="2286" y="1564"/>
                    <a:pt x="2283" y="1564"/>
                    <a:pt x="2280" y="1564"/>
                  </a:cubicBezTo>
                  <a:cubicBezTo>
                    <a:pt x="2274" y="1563"/>
                    <a:pt x="2268" y="1563"/>
                    <a:pt x="2262" y="1565"/>
                  </a:cubicBezTo>
                  <a:cubicBezTo>
                    <a:pt x="2260" y="1566"/>
                    <a:pt x="2259" y="1566"/>
                    <a:pt x="2258" y="1567"/>
                  </a:cubicBezTo>
                  <a:cubicBezTo>
                    <a:pt x="2259" y="1566"/>
                    <a:pt x="2260" y="1564"/>
                    <a:pt x="2261" y="1562"/>
                  </a:cubicBezTo>
                  <a:cubicBezTo>
                    <a:pt x="2262" y="1559"/>
                    <a:pt x="2259" y="1556"/>
                    <a:pt x="2257" y="1559"/>
                  </a:cubicBezTo>
                  <a:cubicBezTo>
                    <a:pt x="2255" y="1560"/>
                    <a:pt x="2255" y="1561"/>
                    <a:pt x="2253" y="1562"/>
                  </a:cubicBezTo>
                  <a:cubicBezTo>
                    <a:pt x="2251" y="1562"/>
                    <a:pt x="2249" y="1562"/>
                    <a:pt x="2248" y="1562"/>
                  </a:cubicBezTo>
                  <a:cubicBezTo>
                    <a:pt x="2245" y="1562"/>
                    <a:pt x="2241" y="1563"/>
                    <a:pt x="2239" y="1561"/>
                  </a:cubicBezTo>
                  <a:cubicBezTo>
                    <a:pt x="2237" y="1559"/>
                    <a:pt x="2234" y="1561"/>
                    <a:pt x="2234" y="1563"/>
                  </a:cubicBezTo>
                  <a:cubicBezTo>
                    <a:pt x="2233" y="1563"/>
                    <a:pt x="2233" y="1562"/>
                    <a:pt x="2232" y="1562"/>
                  </a:cubicBezTo>
                  <a:cubicBezTo>
                    <a:pt x="2233" y="1561"/>
                    <a:pt x="2233" y="1560"/>
                    <a:pt x="2233" y="1558"/>
                  </a:cubicBezTo>
                  <a:cubicBezTo>
                    <a:pt x="2234" y="1559"/>
                    <a:pt x="2235" y="1559"/>
                    <a:pt x="2236" y="1559"/>
                  </a:cubicBezTo>
                  <a:cubicBezTo>
                    <a:pt x="2241" y="1557"/>
                    <a:pt x="2244" y="1550"/>
                    <a:pt x="2246" y="1545"/>
                  </a:cubicBezTo>
                  <a:cubicBezTo>
                    <a:pt x="2248" y="1541"/>
                    <a:pt x="2249" y="1536"/>
                    <a:pt x="2249" y="1531"/>
                  </a:cubicBezTo>
                  <a:cubicBezTo>
                    <a:pt x="2250" y="1526"/>
                    <a:pt x="2248" y="1520"/>
                    <a:pt x="2246" y="1516"/>
                  </a:cubicBezTo>
                  <a:cubicBezTo>
                    <a:pt x="2246" y="1514"/>
                    <a:pt x="2246" y="1513"/>
                    <a:pt x="2245" y="1512"/>
                  </a:cubicBezTo>
                  <a:cubicBezTo>
                    <a:pt x="2250" y="1511"/>
                    <a:pt x="2255" y="1510"/>
                    <a:pt x="2258" y="1506"/>
                  </a:cubicBezTo>
                  <a:cubicBezTo>
                    <a:pt x="2261" y="1504"/>
                    <a:pt x="2259" y="1500"/>
                    <a:pt x="2256" y="1499"/>
                  </a:cubicBezTo>
                  <a:cubicBezTo>
                    <a:pt x="2254" y="1498"/>
                    <a:pt x="2252" y="1497"/>
                    <a:pt x="2251" y="1496"/>
                  </a:cubicBezTo>
                  <a:cubicBezTo>
                    <a:pt x="2251" y="1495"/>
                    <a:pt x="2251" y="1495"/>
                    <a:pt x="2251" y="1495"/>
                  </a:cubicBezTo>
                  <a:cubicBezTo>
                    <a:pt x="2250" y="1494"/>
                    <a:pt x="2250" y="1494"/>
                    <a:pt x="2250" y="1493"/>
                  </a:cubicBezTo>
                  <a:cubicBezTo>
                    <a:pt x="2248" y="1490"/>
                    <a:pt x="2247" y="1489"/>
                    <a:pt x="2244" y="1489"/>
                  </a:cubicBezTo>
                  <a:cubicBezTo>
                    <a:pt x="2241" y="1487"/>
                    <a:pt x="2238" y="1491"/>
                    <a:pt x="2239" y="1494"/>
                  </a:cubicBezTo>
                  <a:cubicBezTo>
                    <a:pt x="2239" y="1495"/>
                    <a:pt x="2239" y="1495"/>
                    <a:pt x="2239" y="1495"/>
                  </a:cubicBezTo>
                  <a:cubicBezTo>
                    <a:pt x="2239" y="1494"/>
                    <a:pt x="2239" y="1494"/>
                    <a:pt x="2239" y="1494"/>
                  </a:cubicBezTo>
                  <a:cubicBezTo>
                    <a:pt x="2237" y="1493"/>
                    <a:pt x="2235" y="1492"/>
                    <a:pt x="2233" y="1491"/>
                  </a:cubicBezTo>
                  <a:cubicBezTo>
                    <a:pt x="2234" y="1490"/>
                    <a:pt x="2234" y="1488"/>
                    <a:pt x="2234" y="1487"/>
                  </a:cubicBezTo>
                  <a:cubicBezTo>
                    <a:pt x="2234" y="1486"/>
                    <a:pt x="2234" y="1486"/>
                    <a:pt x="2234" y="1486"/>
                  </a:cubicBezTo>
                  <a:cubicBezTo>
                    <a:pt x="2235" y="1486"/>
                    <a:pt x="2235" y="1486"/>
                    <a:pt x="2235" y="1486"/>
                  </a:cubicBezTo>
                  <a:cubicBezTo>
                    <a:pt x="2238" y="1486"/>
                    <a:pt x="2240" y="1486"/>
                    <a:pt x="2242" y="1486"/>
                  </a:cubicBezTo>
                  <a:cubicBezTo>
                    <a:pt x="2244" y="1485"/>
                    <a:pt x="2244" y="1485"/>
                    <a:pt x="2245" y="1484"/>
                  </a:cubicBezTo>
                  <a:cubicBezTo>
                    <a:pt x="2245" y="1483"/>
                    <a:pt x="2245" y="1483"/>
                    <a:pt x="2245" y="1483"/>
                  </a:cubicBezTo>
                  <a:cubicBezTo>
                    <a:pt x="2246" y="1483"/>
                    <a:pt x="2246" y="1483"/>
                    <a:pt x="2246" y="1482"/>
                  </a:cubicBezTo>
                  <a:cubicBezTo>
                    <a:pt x="2247" y="1482"/>
                    <a:pt x="2247" y="1482"/>
                    <a:pt x="2247" y="1482"/>
                  </a:cubicBezTo>
                  <a:cubicBezTo>
                    <a:pt x="2248" y="1481"/>
                    <a:pt x="2249" y="1480"/>
                    <a:pt x="2250" y="1479"/>
                  </a:cubicBezTo>
                  <a:cubicBezTo>
                    <a:pt x="2250" y="1478"/>
                    <a:pt x="2251" y="1477"/>
                    <a:pt x="2251" y="1476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2" y="1474"/>
                    <a:pt x="2253" y="1472"/>
                    <a:pt x="2253" y="1470"/>
                  </a:cubicBezTo>
                  <a:cubicBezTo>
                    <a:pt x="2253" y="1468"/>
                    <a:pt x="2253" y="1466"/>
                    <a:pt x="2253" y="1464"/>
                  </a:cubicBezTo>
                  <a:cubicBezTo>
                    <a:pt x="2253" y="1464"/>
                    <a:pt x="2253" y="1463"/>
                    <a:pt x="2252" y="1463"/>
                  </a:cubicBezTo>
                  <a:cubicBezTo>
                    <a:pt x="2252" y="1462"/>
                    <a:pt x="2252" y="1462"/>
                    <a:pt x="2252" y="1461"/>
                  </a:cubicBezTo>
                  <a:cubicBezTo>
                    <a:pt x="2252" y="1460"/>
                    <a:pt x="2250" y="1458"/>
                    <a:pt x="2249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7" y="1458"/>
                    <a:pt x="2247" y="1458"/>
                    <a:pt x="2247" y="1458"/>
                  </a:cubicBezTo>
                  <a:cubicBezTo>
                    <a:pt x="2246" y="1458"/>
                    <a:pt x="2245" y="1459"/>
                    <a:pt x="2245" y="1460"/>
                  </a:cubicBezTo>
                  <a:cubicBezTo>
                    <a:pt x="2244" y="1461"/>
                    <a:pt x="2244" y="1462"/>
                    <a:pt x="2244" y="1464"/>
                  </a:cubicBezTo>
                  <a:cubicBezTo>
                    <a:pt x="2244" y="1464"/>
                    <a:pt x="2244" y="1464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2" y="1464"/>
                    <a:pt x="2241" y="1463"/>
                  </a:cubicBezTo>
                  <a:cubicBezTo>
                    <a:pt x="2241" y="1463"/>
                    <a:pt x="2240" y="1462"/>
                    <a:pt x="2241" y="1463"/>
                  </a:cubicBezTo>
                  <a:cubicBezTo>
                    <a:pt x="2241" y="1463"/>
                    <a:pt x="2241" y="1463"/>
                    <a:pt x="2240" y="1462"/>
                  </a:cubicBezTo>
                  <a:cubicBezTo>
                    <a:pt x="2240" y="1462"/>
                    <a:pt x="2240" y="1462"/>
                    <a:pt x="2240" y="1462"/>
                  </a:cubicBezTo>
                  <a:cubicBezTo>
                    <a:pt x="2242" y="1455"/>
                    <a:pt x="2245" y="1448"/>
                    <a:pt x="2248" y="1441"/>
                  </a:cubicBezTo>
                  <a:cubicBezTo>
                    <a:pt x="2249" y="1442"/>
                    <a:pt x="2249" y="1442"/>
                    <a:pt x="2249" y="1442"/>
                  </a:cubicBezTo>
                  <a:cubicBezTo>
                    <a:pt x="2248" y="1444"/>
                    <a:pt x="2248" y="1445"/>
                    <a:pt x="2248" y="1447"/>
                  </a:cubicBezTo>
                  <a:cubicBezTo>
                    <a:pt x="2248" y="1448"/>
                    <a:pt x="2248" y="1449"/>
                    <a:pt x="2249" y="1449"/>
                  </a:cubicBezTo>
                  <a:cubicBezTo>
                    <a:pt x="2249" y="1450"/>
                    <a:pt x="2250" y="1451"/>
                    <a:pt x="2251" y="1451"/>
                  </a:cubicBezTo>
                  <a:cubicBezTo>
                    <a:pt x="2251" y="1451"/>
                    <a:pt x="2252" y="1451"/>
                    <a:pt x="2253" y="1451"/>
                  </a:cubicBezTo>
                  <a:cubicBezTo>
                    <a:pt x="2254" y="1450"/>
                    <a:pt x="2255" y="1450"/>
                    <a:pt x="2255" y="1449"/>
                  </a:cubicBezTo>
                  <a:cubicBezTo>
                    <a:pt x="2255" y="1448"/>
                    <a:pt x="2256" y="1447"/>
                    <a:pt x="2256" y="1446"/>
                  </a:cubicBezTo>
                  <a:cubicBezTo>
                    <a:pt x="2257" y="1445"/>
                    <a:pt x="2258" y="1444"/>
                    <a:pt x="2258" y="1443"/>
                  </a:cubicBezTo>
                  <a:cubicBezTo>
                    <a:pt x="2259" y="1442"/>
                    <a:pt x="2259" y="1441"/>
                    <a:pt x="2260" y="1441"/>
                  </a:cubicBezTo>
                  <a:cubicBezTo>
                    <a:pt x="2262" y="1442"/>
                    <a:pt x="2265" y="1441"/>
                    <a:pt x="2266" y="1439"/>
                  </a:cubicBezTo>
                  <a:cubicBezTo>
                    <a:pt x="2267" y="1437"/>
                    <a:pt x="2268" y="1435"/>
                    <a:pt x="2268" y="1432"/>
                  </a:cubicBezTo>
                  <a:cubicBezTo>
                    <a:pt x="2268" y="1431"/>
                    <a:pt x="2268" y="1430"/>
                    <a:pt x="2268" y="1429"/>
                  </a:cubicBezTo>
                  <a:cubicBezTo>
                    <a:pt x="2268" y="1427"/>
                    <a:pt x="2269" y="1426"/>
                    <a:pt x="2269" y="1425"/>
                  </a:cubicBezTo>
                  <a:cubicBezTo>
                    <a:pt x="2269" y="1423"/>
                    <a:pt x="2269" y="1422"/>
                    <a:pt x="2268" y="1421"/>
                  </a:cubicBezTo>
                  <a:cubicBezTo>
                    <a:pt x="2267" y="1419"/>
                    <a:pt x="2265" y="1419"/>
                    <a:pt x="2264" y="1420"/>
                  </a:cubicBezTo>
                  <a:cubicBezTo>
                    <a:pt x="2263" y="1420"/>
                    <a:pt x="2262" y="1420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0" y="1421"/>
                    <a:pt x="2260" y="1421"/>
                    <a:pt x="2260" y="1421"/>
                  </a:cubicBezTo>
                  <a:cubicBezTo>
                    <a:pt x="2259" y="1421"/>
                    <a:pt x="2259" y="1422"/>
                    <a:pt x="2258" y="1422"/>
                  </a:cubicBezTo>
                  <a:cubicBezTo>
                    <a:pt x="2258" y="1422"/>
                    <a:pt x="2258" y="1423"/>
                    <a:pt x="2257" y="1423"/>
                  </a:cubicBezTo>
                  <a:cubicBezTo>
                    <a:pt x="2257" y="1423"/>
                    <a:pt x="2257" y="1423"/>
                    <a:pt x="2257" y="1423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1"/>
                    <a:pt x="2257" y="1421"/>
                    <a:pt x="2257" y="1421"/>
                  </a:cubicBezTo>
                  <a:cubicBezTo>
                    <a:pt x="2256" y="1422"/>
                    <a:pt x="2256" y="1422"/>
                    <a:pt x="2256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4" y="1422"/>
                    <a:pt x="2253" y="1423"/>
                    <a:pt x="2253" y="1423"/>
                  </a:cubicBezTo>
                  <a:cubicBezTo>
                    <a:pt x="2252" y="1424"/>
                    <a:pt x="2252" y="1425"/>
                    <a:pt x="2252" y="1427"/>
                  </a:cubicBezTo>
                  <a:cubicBezTo>
                    <a:pt x="2252" y="1427"/>
                    <a:pt x="2252" y="1428"/>
                    <a:pt x="2252" y="1429"/>
                  </a:cubicBezTo>
                  <a:cubicBezTo>
                    <a:pt x="2252" y="1429"/>
                    <a:pt x="2251" y="1430"/>
                    <a:pt x="2251" y="1431"/>
                  </a:cubicBezTo>
                  <a:cubicBezTo>
                    <a:pt x="2250" y="1432"/>
                    <a:pt x="2249" y="1434"/>
                    <a:pt x="2249" y="1435"/>
                  </a:cubicBezTo>
                  <a:cubicBezTo>
                    <a:pt x="2249" y="1436"/>
                    <a:pt x="2248" y="1436"/>
                    <a:pt x="2248" y="1437"/>
                  </a:cubicBezTo>
                  <a:cubicBezTo>
                    <a:pt x="2248" y="1438"/>
                    <a:pt x="2248" y="1438"/>
                    <a:pt x="2248" y="1439"/>
                  </a:cubicBezTo>
                  <a:cubicBezTo>
                    <a:pt x="2244" y="1446"/>
                    <a:pt x="2241" y="1454"/>
                    <a:pt x="2238" y="1461"/>
                  </a:cubicBezTo>
                  <a:cubicBezTo>
                    <a:pt x="2237" y="1461"/>
                    <a:pt x="2236" y="1460"/>
                    <a:pt x="2236" y="1460"/>
                  </a:cubicBezTo>
                  <a:cubicBezTo>
                    <a:pt x="2235" y="1459"/>
                    <a:pt x="2235" y="1459"/>
                    <a:pt x="2235" y="1459"/>
                  </a:cubicBezTo>
                  <a:cubicBezTo>
                    <a:pt x="2234" y="1459"/>
                    <a:pt x="2234" y="1459"/>
                    <a:pt x="2234" y="1459"/>
                  </a:cubicBezTo>
                  <a:cubicBezTo>
                    <a:pt x="2234" y="1458"/>
                    <a:pt x="2233" y="1458"/>
                    <a:pt x="2232" y="1458"/>
                  </a:cubicBezTo>
                  <a:cubicBezTo>
                    <a:pt x="2231" y="1457"/>
                    <a:pt x="2230" y="1457"/>
                    <a:pt x="2229" y="1456"/>
                  </a:cubicBezTo>
                  <a:cubicBezTo>
                    <a:pt x="2227" y="1456"/>
                    <a:pt x="2225" y="1456"/>
                    <a:pt x="2224" y="1457"/>
                  </a:cubicBezTo>
                  <a:cubicBezTo>
                    <a:pt x="2222" y="1459"/>
                    <a:pt x="2222" y="1461"/>
                    <a:pt x="2223" y="1463"/>
                  </a:cubicBezTo>
                  <a:cubicBezTo>
                    <a:pt x="2224" y="1465"/>
                    <a:pt x="2226" y="1467"/>
                    <a:pt x="2228" y="1468"/>
                  </a:cubicBezTo>
                  <a:cubicBezTo>
                    <a:pt x="2229" y="1469"/>
                    <a:pt x="2231" y="1469"/>
                    <a:pt x="2232" y="1469"/>
                  </a:cubicBezTo>
                  <a:cubicBezTo>
                    <a:pt x="2233" y="1470"/>
                    <a:pt x="2234" y="1470"/>
                    <a:pt x="2235" y="1471"/>
                  </a:cubicBezTo>
                  <a:cubicBezTo>
                    <a:pt x="2235" y="1472"/>
                    <a:pt x="2234" y="1474"/>
                    <a:pt x="2234" y="1475"/>
                  </a:cubicBezTo>
                  <a:cubicBezTo>
                    <a:pt x="2234" y="1476"/>
                    <a:pt x="2234" y="1476"/>
                    <a:pt x="2234" y="1477"/>
                  </a:cubicBezTo>
                  <a:cubicBezTo>
                    <a:pt x="2233" y="1477"/>
                    <a:pt x="2233" y="1477"/>
                    <a:pt x="2233" y="1477"/>
                  </a:cubicBezTo>
                  <a:cubicBezTo>
                    <a:pt x="2233" y="1477"/>
                    <a:pt x="2233" y="1478"/>
                    <a:pt x="2233" y="1479"/>
                  </a:cubicBezTo>
                  <a:cubicBezTo>
                    <a:pt x="2231" y="1479"/>
                    <a:pt x="2230" y="1478"/>
                    <a:pt x="2228" y="1478"/>
                  </a:cubicBezTo>
                  <a:cubicBezTo>
                    <a:pt x="2225" y="1477"/>
                    <a:pt x="2221" y="1476"/>
                    <a:pt x="2218" y="1475"/>
                  </a:cubicBezTo>
                  <a:cubicBezTo>
                    <a:pt x="2215" y="1474"/>
                    <a:pt x="2213" y="1476"/>
                    <a:pt x="2212" y="1479"/>
                  </a:cubicBezTo>
                  <a:cubicBezTo>
                    <a:pt x="2208" y="1476"/>
                    <a:pt x="2205" y="1474"/>
                    <a:pt x="2200" y="1473"/>
                  </a:cubicBezTo>
                  <a:cubicBezTo>
                    <a:pt x="2197" y="1472"/>
                    <a:pt x="2195" y="1476"/>
                    <a:pt x="2196" y="1478"/>
                  </a:cubicBezTo>
                  <a:cubicBezTo>
                    <a:pt x="2197" y="1480"/>
                    <a:pt x="2198" y="1482"/>
                    <a:pt x="2200" y="1483"/>
                  </a:cubicBezTo>
                  <a:cubicBezTo>
                    <a:pt x="2201" y="1485"/>
                    <a:pt x="2203" y="1486"/>
                    <a:pt x="2205" y="1487"/>
                  </a:cubicBezTo>
                  <a:cubicBezTo>
                    <a:pt x="2208" y="1490"/>
                    <a:pt x="2212" y="1492"/>
                    <a:pt x="2216" y="1493"/>
                  </a:cubicBezTo>
                  <a:cubicBezTo>
                    <a:pt x="2220" y="1495"/>
                    <a:pt x="2225" y="1497"/>
                    <a:pt x="2229" y="1498"/>
                  </a:cubicBezTo>
                  <a:cubicBezTo>
                    <a:pt x="2230" y="1498"/>
                    <a:pt x="2230" y="1498"/>
                    <a:pt x="2231" y="1498"/>
                  </a:cubicBezTo>
                  <a:cubicBezTo>
                    <a:pt x="2230" y="1502"/>
                    <a:pt x="2230" y="1505"/>
                    <a:pt x="2230" y="1508"/>
                  </a:cubicBezTo>
                  <a:cubicBezTo>
                    <a:pt x="2229" y="1509"/>
                    <a:pt x="2227" y="1510"/>
                    <a:pt x="2226" y="1512"/>
                  </a:cubicBezTo>
                  <a:cubicBezTo>
                    <a:pt x="2225" y="1514"/>
                    <a:pt x="2225" y="1515"/>
                    <a:pt x="2224" y="1517"/>
                  </a:cubicBezTo>
                  <a:cubicBezTo>
                    <a:pt x="2224" y="1517"/>
                    <a:pt x="2224" y="1518"/>
                    <a:pt x="2223" y="1519"/>
                  </a:cubicBezTo>
                  <a:cubicBezTo>
                    <a:pt x="2221" y="1518"/>
                    <a:pt x="2218" y="1519"/>
                    <a:pt x="2215" y="1519"/>
                  </a:cubicBezTo>
                  <a:cubicBezTo>
                    <a:pt x="2212" y="1520"/>
                    <a:pt x="2208" y="1521"/>
                    <a:pt x="2205" y="1523"/>
                  </a:cubicBezTo>
                  <a:cubicBezTo>
                    <a:pt x="2202" y="1524"/>
                    <a:pt x="2201" y="1528"/>
                    <a:pt x="2203" y="1530"/>
                  </a:cubicBezTo>
                  <a:cubicBezTo>
                    <a:pt x="2208" y="1536"/>
                    <a:pt x="2217" y="1539"/>
                    <a:pt x="2225" y="1537"/>
                  </a:cubicBezTo>
                  <a:cubicBezTo>
                    <a:pt x="2226" y="1537"/>
                    <a:pt x="2227" y="1537"/>
                    <a:pt x="2229" y="1537"/>
                  </a:cubicBezTo>
                  <a:cubicBezTo>
                    <a:pt x="2230" y="1537"/>
                    <a:pt x="2230" y="1537"/>
                    <a:pt x="2231" y="1538"/>
                  </a:cubicBezTo>
                  <a:cubicBezTo>
                    <a:pt x="2231" y="1546"/>
                    <a:pt x="2230" y="1555"/>
                    <a:pt x="2228" y="1563"/>
                  </a:cubicBezTo>
                  <a:cubicBezTo>
                    <a:pt x="2228" y="1564"/>
                    <a:pt x="2228" y="1564"/>
                    <a:pt x="2228" y="1564"/>
                  </a:cubicBezTo>
                  <a:cubicBezTo>
                    <a:pt x="2227" y="1565"/>
                    <a:pt x="2226" y="1566"/>
                    <a:pt x="2226" y="1567"/>
                  </a:cubicBezTo>
                  <a:cubicBezTo>
                    <a:pt x="2225" y="1568"/>
                    <a:pt x="2225" y="1568"/>
                    <a:pt x="2225" y="1569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3" y="1569"/>
                    <a:pt x="2223" y="1569"/>
                    <a:pt x="2223" y="1569"/>
                  </a:cubicBezTo>
                  <a:cubicBezTo>
                    <a:pt x="2223" y="1567"/>
                    <a:pt x="2224" y="1565"/>
                    <a:pt x="2226" y="1564"/>
                  </a:cubicBezTo>
                  <a:cubicBezTo>
                    <a:pt x="2228" y="1562"/>
                    <a:pt x="2227" y="1557"/>
                    <a:pt x="2223" y="1557"/>
                  </a:cubicBezTo>
                  <a:cubicBezTo>
                    <a:pt x="2221" y="1557"/>
                    <a:pt x="2219" y="1557"/>
                    <a:pt x="2217" y="1558"/>
                  </a:cubicBezTo>
                  <a:cubicBezTo>
                    <a:pt x="2217" y="1557"/>
                    <a:pt x="2216" y="1556"/>
                    <a:pt x="2215" y="1556"/>
                  </a:cubicBezTo>
                  <a:cubicBezTo>
                    <a:pt x="2209" y="1555"/>
                    <a:pt x="2203" y="1552"/>
                    <a:pt x="2197" y="1551"/>
                  </a:cubicBezTo>
                  <a:cubicBezTo>
                    <a:pt x="2193" y="1550"/>
                    <a:pt x="2190" y="1554"/>
                    <a:pt x="2191" y="1557"/>
                  </a:cubicBezTo>
                  <a:cubicBezTo>
                    <a:pt x="2191" y="1557"/>
                    <a:pt x="2191" y="1557"/>
                    <a:pt x="2191" y="1557"/>
                  </a:cubicBezTo>
                  <a:cubicBezTo>
                    <a:pt x="2190" y="1557"/>
                    <a:pt x="2189" y="1557"/>
                    <a:pt x="2189" y="1557"/>
                  </a:cubicBezTo>
                  <a:cubicBezTo>
                    <a:pt x="2188" y="1557"/>
                    <a:pt x="2188" y="1557"/>
                    <a:pt x="2188" y="1557"/>
                  </a:cubicBezTo>
                  <a:cubicBezTo>
                    <a:pt x="2189" y="1558"/>
                    <a:pt x="2190" y="1558"/>
                    <a:pt x="2190" y="1559"/>
                  </a:cubicBezTo>
                  <a:cubicBezTo>
                    <a:pt x="2191" y="1559"/>
                    <a:pt x="2191" y="1559"/>
                    <a:pt x="2191" y="1559"/>
                  </a:cubicBezTo>
                  <a:cubicBezTo>
                    <a:pt x="2190" y="1560"/>
                    <a:pt x="2189" y="1560"/>
                    <a:pt x="2189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2"/>
                    <a:pt x="2188" y="1562"/>
                    <a:pt x="2188" y="1562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4"/>
                    <a:pt x="2186" y="1564"/>
                  </a:cubicBezTo>
                  <a:cubicBezTo>
                    <a:pt x="2186" y="1565"/>
                    <a:pt x="2186" y="1566"/>
                    <a:pt x="2186" y="1566"/>
                  </a:cubicBezTo>
                  <a:cubicBezTo>
                    <a:pt x="2186" y="1567"/>
                    <a:pt x="2186" y="1567"/>
                    <a:pt x="2186" y="1568"/>
                  </a:cubicBezTo>
                  <a:cubicBezTo>
                    <a:pt x="2186" y="1569"/>
                    <a:pt x="2186" y="1569"/>
                    <a:pt x="2186" y="1570"/>
                  </a:cubicBezTo>
                  <a:cubicBezTo>
                    <a:pt x="2187" y="1571"/>
                    <a:pt x="2188" y="1571"/>
                    <a:pt x="2189" y="1570"/>
                  </a:cubicBezTo>
                  <a:cubicBezTo>
                    <a:pt x="2190" y="1570"/>
                    <a:pt x="2190" y="1570"/>
                    <a:pt x="2191" y="1569"/>
                  </a:cubicBezTo>
                  <a:cubicBezTo>
                    <a:pt x="2191" y="1569"/>
                    <a:pt x="2191" y="1568"/>
                    <a:pt x="2191" y="1568"/>
                  </a:cubicBezTo>
                  <a:cubicBezTo>
                    <a:pt x="2191" y="1567"/>
                    <a:pt x="2192" y="1566"/>
                    <a:pt x="2192" y="1566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3"/>
                    <a:pt x="2192" y="1563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1"/>
                    <a:pt x="2192" y="1561"/>
                    <a:pt x="2192" y="1561"/>
                  </a:cubicBezTo>
                  <a:cubicBezTo>
                    <a:pt x="2193" y="1562"/>
                    <a:pt x="2193" y="1562"/>
                    <a:pt x="2193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5" y="1563"/>
                    <a:pt x="2195" y="1563"/>
                    <a:pt x="2195" y="1563"/>
                  </a:cubicBezTo>
                  <a:cubicBezTo>
                    <a:pt x="2196" y="1563"/>
                    <a:pt x="2196" y="1563"/>
                    <a:pt x="2196" y="1563"/>
                  </a:cubicBezTo>
                  <a:cubicBezTo>
                    <a:pt x="2197" y="1563"/>
                    <a:pt x="2198" y="1563"/>
                    <a:pt x="2198" y="1563"/>
                  </a:cubicBezTo>
                  <a:cubicBezTo>
                    <a:pt x="2200" y="1564"/>
                    <a:pt x="2202" y="1565"/>
                    <a:pt x="2205" y="1565"/>
                  </a:cubicBezTo>
                  <a:cubicBezTo>
                    <a:pt x="2206" y="1570"/>
                    <a:pt x="2208" y="1573"/>
                    <a:pt x="2211" y="1577"/>
                  </a:cubicBezTo>
                  <a:cubicBezTo>
                    <a:pt x="2213" y="1578"/>
                    <a:pt x="2214" y="1579"/>
                    <a:pt x="2216" y="1581"/>
                  </a:cubicBezTo>
                  <a:cubicBezTo>
                    <a:pt x="2216" y="1581"/>
                    <a:pt x="2216" y="1581"/>
                    <a:pt x="2216" y="1581"/>
                  </a:cubicBezTo>
                  <a:cubicBezTo>
                    <a:pt x="2215" y="1581"/>
                    <a:pt x="2214" y="1582"/>
                    <a:pt x="2213" y="1582"/>
                  </a:cubicBezTo>
                  <a:cubicBezTo>
                    <a:pt x="2208" y="1585"/>
                    <a:pt x="2203" y="1589"/>
                    <a:pt x="2201" y="1593"/>
                  </a:cubicBezTo>
                  <a:cubicBezTo>
                    <a:pt x="2200" y="1595"/>
                    <a:pt x="2200" y="1598"/>
                    <a:pt x="2200" y="1600"/>
                  </a:cubicBezTo>
                  <a:cubicBezTo>
                    <a:pt x="2201" y="1602"/>
                    <a:pt x="2201" y="1605"/>
                    <a:pt x="2202" y="1607"/>
                  </a:cubicBezTo>
                  <a:cubicBezTo>
                    <a:pt x="2203" y="1607"/>
                    <a:pt x="2203" y="1607"/>
                    <a:pt x="2203" y="1607"/>
                  </a:cubicBezTo>
                  <a:cubicBezTo>
                    <a:pt x="2203" y="1607"/>
                    <a:pt x="2203" y="1608"/>
                    <a:pt x="2202" y="1608"/>
                  </a:cubicBezTo>
                  <a:cubicBezTo>
                    <a:pt x="2202" y="1609"/>
                    <a:pt x="2202" y="1609"/>
                    <a:pt x="2202" y="1609"/>
                  </a:cubicBezTo>
                  <a:cubicBezTo>
                    <a:pt x="2201" y="1608"/>
                    <a:pt x="2201" y="1608"/>
                    <a:pt x="2201" y="1608"/>
                  </a:cubicBezTo>
                  <a:cubicBezTo>
                    <a:pt x="2198" y="1604"/>
                    <a:pt x="2192" y="1608"/>
                    <a:pt x="2194" y="1613"/>
                  </a:cubicBezTo>
                  <a:cubicBezTo>
                    <a:pt x="2194" y="1615"/>
                    <a:pt x="2195" y="1617"/>
                    <a:pt x="2197" y="1619"/>
                  </a:cubicBezTo>
                  <a:cubicBezTo>
                    <a:pt x="2195" y="1622"/>
                    <a:pt x="2193" y="1626"/>
                    <a:pt x="2191" y="1629"/>
                  </a:cubicBezTo>
                  <a:cubicBezTo>
                    <a:pt x="2190" y="1631"/>
                    <a:pt x="2189" y="1633"/>
                    <a:pt x="2188" y="1634"/>
                  </a:cubicBezTo>
                  <a:cubicBezTo>
                    <a:pt x="2188" y="1635"/>
                    <a:pt x="2188" y="1635"/>
                    <a:pt x="2188" y="1635"/>
                  </a:cubicBezTo>
                  <a:cubicBezTo>
                    <a:pt x="2186" y="1635"/>
                    <a:pt x="2184" y="1636"/>
                    <a:pt x="2184" y="1637"/>
                  </a:cubicBezTo>
                  <a:cubicBezTo>
                    <a:pt x="2183" y="1638"/>
                    <a:pt x="2183" y="1638"/>
                    <a:pt x="2183" y="1638"/>
                  </a:cubicBezTo>
                  <a:cubicBezTo>
                    <a:pt x="2183" y="1638"/>
                    <a:pt x="2183" y="1639"/>
                    <a:pt x="2183" y="1639"/>
                  </a:cubicBezTo>
                  <a:cubicBezTo>
                    <a:pt x="2183" y="1639"/>
                    <a:pt x="2183" y="1640"/>
                    <a:pt x="2183" y="1640"/>
                  </a:cubicBezTo>
                  <a:cubicBezTo>
                    <a:pt x="2182" y="1641"/>
                    <a:pt x="2181" y="1643"/>
                    <a:pt x="2180" y="1644"/>
                  </a:cubicBezTo>
                  <a:cubicBezTo>
                    <a:pt x="2179" y="1645"/>
                    <a:pt x="2179" y="1645"/>
                    <a:pt x="2179" y="1645"/>
                  </a:cubicBezTo>
                  <a:cubicBezTo>
                    <a:pt x="2178" y="1644"/>
                    <a:pt x="2178" y="1644"/>
                    <a:pt x="2178" y="1644"/>
                  </a:cubicBezTo>
                  <a:cubicBezTo>
                    <a:pt x="2179" y="1640"/>
                    <a:pt x="2180" y="1636"/>
                    <a:pt x="2181" y="1632"/>
                  </a:cubicBezTo>
                  <a:cubicBezTo>
                    <a:pt x="2183" y="1632"/>
                    <a:pt x="2185" y="1632"/>
                    <a:pt x="2188" y="1632"/>
                  </a:cubicBezTo>
                  <a:cubicBezTo>
                    <a:pt x="2193" y="1630"/>
                    <a:pt x="2191" y="1623"/>
                    <a:pt x="2186" y="1622"/>
                  </a:cubicBezTo>
                  <a:cubicBezTo>
                    <a:pt x="2185" y="1622"/>
                    <a:pt x="2184" y="1622"/>
                    <a:pt x="2183" y="1622"/>
                  </a:cubicBezTo>
                  <a:cubicBezTo>
                    <a:pt x="2183" y="1620"/>
                    <a:pt x="2184" y="1618"/>
                    <a:pt x="2184" y="1616"/>
                  </a:cubicBezTo>
                  <a:cubicBezTo>
                    <a:pt x="2185" y="1615"/>
                    <a:pt x="2185" y="1615"/>
                    <a:pt x="2185" y="1615"/>
                  </a:cubicBezTo>
                  <a:cubicBezTo>
                    <a:pt x="2186" y="1614"/>
                    <a:pt x="2187" y="1612"/>
                    <a:pt x="2188" y="1611"/>
                  </a:cubicBezTo>
                  <a:cubicBezTo>
                    <a:pt x="2188" y="1609"/>
                    <a:pt x="2188" y="1607"/>
                    <a:pt x="2188" y="1605"/>
                  </a:cubicBezTo>
                  <a:cubicBezTo>
                    <a:pt x="2187" y="1605"/>
                    <a:pt x="2187" y="1605"/>
                    <a:pt x="2187" y="1605"/>
                  </a:cubicBezTo>
                  <a:cubicBezTo>
                    <a:pt x="2187" y="1604"/>
                    <a:pt x="2187" y="1604"/>
                    <a:pt x="2187" y="1604"/>
                  </a:cubicBezTo>
                  <a:cubicBezTo>
                    <a:pt x="2188" y="1602"/>
                    <a:pt x="2191" y="1598"/>
                    <a:pt x="2192" y="1596"/>
                  </a:cubicBezTo>
                  <a:cubicBezTo>
                    <a:pt x="2194" y="1593"/>
                    <a:pt x="2196" y="1590"/>
                    <a:pt x="2196" y="1586"/>
                  </a:cubicBezTo>
                  <a:cubicBezTo>
                    <a:pt x="2196" y="1583"/>
                    <a:pt x="2193" y="1580"/>
                    <a:pt x="2190" y="1579"/>
                  </a:cubicBezTo>
                  <a:cubicBezTo>
                    <a:pt x="2187" y="1578"/>
                    <a:pt x="2185" y="1579"/>
                    <a:pt x="2182" y="1579"/>
                  </a:cubicBezTo>
                  <a:cubicBezTo>
                    <a:pt x="2181" y="1573"/>
                    <a:pt x="2181" y="1567"/>
                    <a:pt x="2180" y="1560"/>
                  </a:cubicBezTo>
                  <a:cubicBezTo>
                    <a:pt x="2183" y="1562"/>
                    <a:pt x="2187" y="1561"/>
                    <a:pt x="2187" y="1557"/>
                  </a:cubicBezTo>
                  <a:cubicBezTo>
                    <a:pt x="2187" y="1556"/>
                    <a:pt x="2186" y="1555"/>
                    <a:pt x="2185" y="1554"/>
                  </a:cubicBezTo>
                  <a:cubicBezTo>
                    <a:pt x="2185" y="1554"/>
                    <a:pt x="2185" y="1554"/>
                    <a:pt x="2184" y="1554"/>
                  </a:cubicBezTo>
                  <a:cubicBezTo>
                    <a:pt x="2184" y="1554"/>
                    <a:pt x="2184" y="1554"/>
                    <a:pt x="2184" y="1554"/>
                  </a:cubicBezTo>
                  <a:cubicBezTo>
                    <a:pt x="2183" y="1552"/>
                    <a:pt x="2181" y="1551"/>
                    <a:pt x="2180" y="1551"/>
                  </a:cubicBezTo>
                  <a:cubicBezTo>
                    <a:pt x="2180" y="1552"/>
                    <a:pt x="2180" y="1552"/>
                    <a:pt x="2180" y="1552"/>
                  </a:cubicBezTo>
                  <a:cubicBezTo>
                    <a:pt x="2180" y="1551"/>
                    <a:pt x="2180" y="1551"/>
                    <a:pt x="2180" y="1551"/>
                  </a:cubicBezTo>
                  <a:cubicBezTo>
                    <a:pt x="2180" y="1551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0" y="1550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1" y="1549"/>
                    <a:pt x="2182" y="1548"/>
                    <a:pt x="2182" y="1548"/>
                  </a:cubicBezTo>
                  <a:cubicBezTo>
                    <a:pt x="2182" y="1548"/>
                    <a:pt x="2182" y="1547"/>
                    <a:pt x="2182" y="1547"/>
                  </a:cubicBezTo>
                  <a:cubicBezTo>
                    <a:pt x="2181" y="1547"/>
                    <a:pt x="2181" y="1547"/>
                    <a:pt x="2180" y="1547"/>
                  </a:cubicBezTo>
                  <a:cubicBezTo>
                    <a:pt x="2180" y="1548"/>
                    <a:pt x="2180" y="1548"/>
                    <a:pt x="2180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8" y="1541"/>
                    <a:pt x="2177" y="1534"/>
                    <a:pt x="2176" y="1527"/>
                  </a:cubicBezTo>
                  <a:cubicBezTo>
                    <a:pt x="2177" y="1527"/>
                    <a:pt x="2177" y="1526"/>
                    <a:pt x="2178" y="1526"/>
                  </a:cubicBezTo>
                  <a:cubicBezTo>
                    <a:pt x="2178" y="1527"/>
                    <a:pt x="2179" y="1527"/>
                    <a:pt x="2179" y="1528"/>
                  </a:cubicBezTo>
                  <a:cubicBezTo>
                    <a:pt x="2180" y="1529"/>
                    <a:pt x="2181" y="1530"/>
                    <a:pt x="2183" y="1530"/>
                  </a:cubicBezTo>
                  <a:cubicBezTo>
                    <a:pt x="2184" y="1531"/>
                    <a:pt x="2186" y="1531"/>
                    <a:pt x="2187" y="1530"/>
                  </a:cubicBezTo>
                  <a:cubicBezTo>
                    <a:pt x="2187" y="1530"/>
                    <a:pt x="2187" y="1530"/>
                    <a:pt x="2187" y="1530"/>
                  </a:cubicBezTo>
                  <a:cubicBezTo>
                    <a:pt x="2186" y="1531"/>
                    <a:pt x="2186" y="1532"/>
                    <a:pt x="2185" y="1533"/>
                  </a:cubicBezTo>
                  <a:cubicBezTo>
                    <a:pt x="2186" y="1532"/>
                    <a:pt x="2185" y="1533"/>
                    <a:pt x="2185" y="1533"/>
                  </a:cubicBezTo>
                  <a:cubicBezTo>
                    <a:pt x="2184" y="1534"/>
                    <a:pt x="2184" y="1534"/>
                    <a:pt x="2184" y="1535"/>
                  </a:cubicBezTo>
                  <a:cubicBezTo>
                    <a:pt x="2183" y="1536"/>
                    <a:pt x="2183" y="1537"/>
                    <a:pt x="2183" y="1538"/>
                  </a:cubicBezTo>
                  <a:cubicBezTo>
                    <a:pt x="2183" y="1539"/>
                    <a:pt x="2183" y="1539"/>
                    <a:pt x="2183" y="1539"/>
                  </a:cubicBezTo>
                  <a:cubicBezTo>
                    <a:pt x="2183" y="1540"/>
                    <a:pt x="2184" y="1541"/>
                    <a:pt x="2184" y="1542"/>
                  </a:cubicBezTo>
                  <a:cubicBezTo>
                    <a:pt x="2184" y="1541"/>
                    <a:pt x="2184" y="1541"/>
                    <a:pt x="2184" y="1541"/>
                  </a:cubicBezTo>
                  <a:cubicBezTo>
                    <a:pt x="2184" y="1542"/>
                    <a:pt x="2184" y="1542"/>
                    <a:pt x="2184" y="1543"/>
                  </a:cubicBezTo>
                  <a:cubicBezTo>
                    <a:pt x="2184" y="1544"/>
                    <a:pt x="2186" y="1545"/>
                    <a:pt x="2187" y="1544"/>
                  </a:cubicBezTo>
                  <a:cubicBezTo>
                    <a:pt x="2187" y="1544"/>
                    <a:pt x="2188" y="1544"/>
                    <a:pt x="2188" y="1544"/>
                  </a:cubicBezTo>
                  <a:cubicBezTo>
                    <a:pt x="2188" y="1544"/>
                    <a:pt x="2189" y="1543"/>
                    <a:pt x="2188" y="1544"/>
                  </a:cubicBezTo>
                  <a:cubicBezTo>
                    <a:pt x="2189" y="1543"/>
                    <a:pt x="2190" y="1543"/>
                    <a:pt x="2191" y="1542"/>
                  </a:cubicBezTo>
                  <a:cubicBezTo>
                    <a:pt x="2192" y="1541"/>
                    <a:pt x="2192" y="1540"/>
                    <a:pt x="2193" y="1540"/>
                  </a:cubicBezTo>
                  <a:cubicBezTo>
                    <a:pt x="2194" y="1538"/>
                    <a:pt x="2194" y="1537"/>
                    <a:pt x="2193" y="1535"/>
                  </a:cubicBezTo>
                  <a:cubicBezTo>
                    <a:pt x="2193" y="1533"/>
                    <a:pt x="2192" y="1531"/>
                    <a:pt x="2191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29"/>
                    <a:pt x="2189" y="1528"/>
                  </a:cubicBezTo>
                  <a:cubicBezTo>
                    <a:pt x="2189" y="1528"/>
                    <a:pt x="2189" y="1528"/>
                    <a:pt x="2189" y="1527"/>
                  </a:cubicBezTo>
                  <a:cubicBezTo>
                    <a:pt x="2189" y="1527"/>
                    <a:pt x="2189" y="1527"/>
                    <a:pt x="2189" y="1527"/>
                  </a:cubicBezTo>
                  <a:cubicBezTo>
                    <a:pt x="2189" y="1526"/>
                    <a:pt x="2189" y="1526"/>
                    <a:pt x="2189" y="1526"/>
                  </a:cubicBezTo>
                  <a:cubicBezTo>
                    <a:pt x="2189" y="1525"/>
                    <a:pt x="2188" y="1524"/>
                    <a:pt x="2188" y="1523"/>
                  </a:cubicBezTo>
                  <a:cubicBezTo>
                    <a:pt x="2187" y="1523"/>
                    <a:pt x="2187" y="1522"/>
                    <a:pt x="2186" y="1522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0"/>
                    <a:pt x="2186" y="1520"/>
                    <a:pt x="2186" y="1520"/>
                  </a:cubicBezTo>
                  <a:cubicBezTo>
                    <a:pt x="2186" y="1521"/>
                    <a:pt x="2186" y="1519"/>
                    <a:pt x="2186" y="1519"/>
                  </a:cubicBezTo>
                  <a:cubicBezTo>
                    <a:pt x="2185" y="1515"/>
                    <a:pt x="2181" y="1515"/>
                    <a:pt x="2179" y="1517"/>
                  </a:cubicBezTo>
                  <a:cubicBezTo>
                    <a:pt x="2179" y="1516"/>
                    <a:pt x="2179" y="1517"/>
                    <a:pt x="2178" y="1517"/>
                  </a:cubicBezTo>
                  <a:cubicBezTo>
                    <a:pt x="2179" y="1516"/>
                    <a:pt x="2179" y="1516"/>
                    <a:pt x="2179" y="1516"/>
                  </a:cubicBezTo>
                  <a:cubicBezTo>
                    <a:pt x="2180" y="1515"/>
                    <a:pt x="2180" y="1514"/>
                    <a:pt x="2181" y="1512"/>
                  </a:cubicBezTo>
                  <a:cubicBezTo>
                    <a:pt x="2182" y="1512"/>
                    <a:pt x="2181" y="1511"/>
                    <a:pt x="2180" y="1511"/>
                  </a:cubicBezTo>
                  <a:cubicBezTo>
                    <a:pt x="2179" y="1512"/>
                    <a:pt x="2178" y="1513"/>
                    <a:pt x="2176" y="1513"/>
                  </a:cubicBezTo>
                  <a:cubicBezTo>
                    <a:pt x="2176" y="1514"/>
                    <a:pt x="2175" y="1514"/>
                    <a:pt x="2174" y="1514"/>
                  </a:cubicBezTo>
                  <a:cubicBezTo>
                    <a:pt x="2174" y="1512"/>
                    <a:pt x="2174" y="1509"/>
                    <a:pt x="2174" y="1507"/>
                  </a:cubicBezTo>
                  <a:cubicBezTo>
                    <a:pt x="2176" y="1506"/>
                    <a:pt x="2178" y="1505"/>
                    <a:pt x="2181" y="1505"/>
                  </a:cubicBezTo>
                  <a:cubicBezTo>
                    <a:pt x="2182" y="1506"/>
                    <a:pt x="2184" y="1507"/>
                    <a:pt x="2185" y="1507"/>
                  </a:cubicBezTo>
                  <a:cubicBezTo>
                    <a:pt x="2188" y="1508"/>
                    <a:pt x="2190" y="1510"/>
                    <a:pt x="2193" y="1510"/>
                  </a:cubicBezTo>
                  <a:cubicBezTo>
                    <a:pt x="2195" y="1511"/>
                    <a:pt x="2197" y="1511"/>
                    <a:pt x="2199" y="1510"/>
                  </a:cubicBezTo>
                  <a:cubicBezTo>
                    <a:pt x="2199" y="1511"/>
                    <a:pt x="2200" y="1512"/>
                    <a:pt x="2201" y="1512"/>
                  </a:cubicBezTo>
                  <a:cubicBezTo>
                    <a:pt x="2202" y="1513"/>
                    <a:pt x="2202" y="1513"/>
                    <a:pt x="2203" y="1513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4" y="1514"/>
                    <a:pt x="2204" y="1514"/>
                    <a:pt x="2205" y="1514"/>
                  </a:cubicBezTo>
                  <a:cubicBezTo>
                    <a:pt x="2206" y="1515"/>
                    <a:pt x="2206" y="1515"/>
                    <a:pt x="2207" y="1515"/>
                  </a:cubicBezTo>
                  <a:cubicBezTo>
                    <a:pt x="2208" y="1515"/>
                    <a:pt x="2208" y="1515"/>
                    <a:pt x="2208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10" y="1515"/>
                    <a:pt x="2210" y="1515"/>
                    <a:pt x="2211" y="1515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3" y="1513"/>
                    <a:pt x="2213" y="1513"/>
                    <a:pt x="2213" y="1513"/>
                  </a:cubicBezTo>
                  <a:cubicBezTo>
                    <a:pt x="2214" y="1512"/>
                    <a:pt x="2213" y="1510"/>
                    <a:pt x="2212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09" y="1511"/>
                    <a:pt x="2209" y="1511"/>
                    <a:pt x="2209" y="1511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7" y="1510"/>
                    <a:pt x="2206" y="1510"/>
                    <a:pt x="2205" y="1509"/>
                  </a:cubicBezTo>
                  <a:cubicBezTo>
                    <a:pt x="2204" y="1509"/>
                    <a:pt x="2204" y="1509"/>
                    <a:pt x="2204" y="1509"/>
                  </a:cubicBezTo>
                  <a:cubicBezTo>
                    <a:pt x="2205" y="1509"/>
                    <a:pt x="2205" y="1509"/>
                    <a:pt x="2206" y="1509"/>
                  </a:cubicBezTo>
                  <a:cubicBezTo>
                    <a:pt x="2207" y="1508"/>
                    <a:pt x="2207" y="1508"/>
                    <a:pt x="2208" y="1508"/>
                  </a:cubicBezTo>
                  <a:cubicBezTo>
                    <a:pt x="2209" y="1508"/>
                    <a:pt x="2209" y="1507"/>
                    <a:pt x="2209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6"/>
                    <a:pt x="2211" y="1505"/>
                    <a:pt x="2210" y="1504"/>
                  </a:cubicBezTo>
                  <a:cubicBezTo>
                    <a:pt x="2208" y="1501"/>
                    <a:pt x="2205" y="1500"/>
                    <a:pt x="2202" y="1501"/>
                  </a:cubicBezTo>
                  <a:cubicBezTo>
                    <a:pt x="2199" y="1502"/>
                    <a:pt x="2197" y="1503"/>
                    <a:pt x="2194" y="1502"/>
                  </a:cubicBezTo>
                  <a:cubicBezTo>
                    <a:pt x="2192" y="1501"/>
                    <a:pt x="2190" y="1499"/>
                    <a:pt x="2188" y="1498"/>
                  </a:cubicBezTo>
                  <a:cubicBezTo>
                    <a:pt x="2186" y="1496"/>
                    <a:pt x="2183" y="1496"/>
                    <a:pt x="2181" y="1497"/>
                  </a:cubicBezTo>
                  <a:cubicBezTo>
                    <a:pt x="2178" y="1497"/>
                    <a:pt x="2175" y="1498"/>
                    <a:pt x="2173" y="1498"/>
                  </a:cubicBezTo>
                  <a:cubicBezTo>
                    <a:pt x="2173" y="1495"/>
                    <a:pt x="2172" y="1492"/>
                    <a:pt x="2172" y="1489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4" y="1488"/>
                    <a:pt x="2174" y="1488"/>
                    <a:pt x="2174" y="1488"/>
                  </a:cubicBezTo>
                  <a:cubicBezTo>
                    <a:pt x="2175" y="1487"/>
                    <a:pt x="2177" y="1487"/>
                    <a:pt x="2178" y="1487"/>
                  </a:cubicBezTo>
                  <a:cubicBezTo>
                    <a:pt x="2180" y="1486"/>
                    <a:pt x="2181" y="1486"/>
                    <a:pt x="2182" y="1486"/>
                  </a:cubicBezTo>
                  <a:cubicBezTo>
                    <a:pt x="2184" y="1486"/>
                    <a:pt x="2185" y="1486"/>
                    <a:pt x="2186" y="1486"/>
                  </a:cubicBezTo>
                  <a:cubicBezTo>
                    <a:pt x="2186" y="1486"/>
                    <a:pt x="2186" y="1486"/>
                    <a:pt x="2186" y="1486"/>
                  </a:cubicBezTo>
                  <a:cubicBezTo>
                    <a:pt x="2187" y="1486"/>
                    <a:pt x="2187" y="1486"/>
                    <a:pt x="2187" y="1486"/>
                  </a:cubicBezTo>
                  <a:cubicBezTo>
                    <a:pt x="2187" y="1487"/>
                    <a:pt x="2187" y="1487"/>
                    <a:pt x="2188" y="1487"/>
                  </a:cubicBezTo>
                  <a:cubicBezTo>
                    <a:pt x="2188" y="1487"/>
                    <a:pt x="2189" y="1488"/>
                    <a:pt x="2189" y="1488"/>
                  </a:cubicBezTo>
                  <a:cubicBezTo>
                    <a:pt x="2190" y="1488"/>
                    <a:pt x="2191" y="1489"/>
                    <a:pt x="2192" y="1489"/>
                  </a:cubicBezTo>
                  <a:cubicBezTo>
                    <a:pt x="2193" y="1489"/>
                    <a:pt x="2194" y="1489"/>
                    <a:pt x="2195" y="1489"/>
                  </a:cubicBezTo>
                  <a:cubicBezTo>
                    <a:pt x="2196" y="1489"/>
                    <a:pt x="2197" y="1488"/>
                    <a:pt x="2198" y="1488"/>
                  </a:cubicBezTo>
                  <a:cubicBezTo>
                    <a:pt x="2198" y="1487"/>
                    <a:pt x="2198" y="1487"/>
                    <a:pt x="2199" y="1486"/>
                  </a:cubicBezTo>
                  <a:cubicBezTo>
                    <a:pt x="2199" y="1485"/>
                    <a:pt x="2199" y="1483"/>
                    <a:pt x="2198" y="1482"/>
                  </a:cubicBezTo>
                  <a:cubicBezTo>
                    <a:pt x="2197" y="1481"/>
                    <a:pt x="2196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3" y="1481"/>
                    <a:pt x="2193" y="1480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3" y="1480"/>
                    <a:pt x="2192" y="1480"/>
                    <a:pt x="2191" y="1480"/>
                  </a:cubicBezTo>
                  <a:cubicBezTo>
                    <a:pt x="2190" y="1480"/>
                    <a:pt x="2190" y="1480"/>
                    <a:pt x="2189" y="1479"/>
                  </a:cubicBezTo>
                  <a:cubicBezTo>
                    <a:pt x="2189" y="1479"/>
                    <a:pt x="2188" y="1480"/>
                    <a:pt x="2188" y="1480"/>
                  </a:cubicBezTo>
                  <a:cubicBezTo>
                    <a:pt x="2189" y="1480"/>
                    <a:pt x="2189" y="1480"/>
                    <a:pt x="2189" y="1480"/>
                  </a:cubicBezTo>
                  <a:cubicBezTo>
                    <a:pt x="2188" y="1480"/>
                    <a:pt x="2188" y="1480"/>
                    <a:pt x="2188" y="1480"/>
                  </a:cubicBezTo>
                  <a:cubicBezTo>
                    <a:pt x="2187" y="1480"/>
                    <a:pt x="2186" y="1480"/>
                    <a:pt x="2185" y="1481"/>
                  </a:cubicBezTo>
                  <a:cubicBezTo>
                    <a:pt x="2185" y="1481"/>
                    <a:pt x="2185" y="1481"/>
                    <a:pt x="2185" y="1480"/>
                  </a:cubicBezTo>
                  <a:cubicBezTo>
                    <a:pt x="2185" y="1479"/>
                    <a:pt x="2185" y="1478"/>
                    <a:pt x="2185" y="1476"/>
                  </a:cubicBezTo>
                  <a:cubicBezTo>
                    <a:pt x="2185" y="1476"/>
                    <a:pt x="2185" y="1475"/>
                    <a:pt x="2185" y="1474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8" y="1471"/>
                    <a:pt x="2188" y="1468"/>
                    <a:pt x="2187" y="1466"/>
                  </a:cubicBezTo>
                  <a:cubicBezTo>
                    <a:pt x="2185" y="1463"/>
                    <a:pt x="2183" y="1463"/>
                    <a:pt x="2180" y="1464"/>
                  </a:cubicBezTo>
                  <a:cubicBezTo>
                    <a:pt x="2179" y="1464"/>
                    <a:pt x="2179" y="1464"/>
                    <a:pt x="2179" y="1464"/>
                  </a:cubicBezTo>
                  <a:cubicBezTo>
                    <a:pt x="2179" y="1465"/>
                    <a:pt x="2178" y="1465"/>
                    <a:pt x="2178" y="1465"/>
                  </a:cubicBezTo>
                  <a:cubicBezTo>
                    <a:pt x="2177" y="1465"/>
                    <a:pt x="2176" y="1466"/>
                    <a:pt x="2175" y="1466"/>
                  </a:cubicBezTo>
                  <a:cubicBezTo>
                    <a:pt x="2175" y="1466"/>
                    <a:pt x="2175" y="1466"/>
                    <a:pt x="2175" y="1466"/>
                  </a:cubicBezTo>
                  <a:cubicBezTo>
                    <a:pt x="2175" y="1464"/>
                    <a:pt x="2173" y="1462"/>
                    <a:pt x="2171" y="1461"/>
                  </a:cubicBezTo>
                  <a:cubicBezTo>
                    <a:pt x="2169" y="1461"/>
                    <a:pt x="2168" y="1462"/>
                    <a:pt x="2167" y="1463"/>
                  </a:cubicBezTo>
                  <a:cubicBezTo>
                    <a:pt x="2167" y="1462"/>
                    <a:pt x="2167" y="1461"/>
                    <a:pt x="2167" y="1460"/>
                  </a:cubicBezTo>
                  <a:cubicBezTo>
                    <a:pt x="2169" y="1461"/>
                    <a:pt x="2172" y="1460"/>
                    <a:pt x="2172" y="1457"/>
                  </a:cubicBezTo>
                  <a:cubicBezTo>
                    <a:pt x="2172" y="1457"/>
                    <a:pt x="2172" y="1457"/>
                    <a:pt x="2172" y="1457"/>
                  </a:cubicBezTo>
                  <a:cubicBezTo>
                    <a:pt x="2173" y="1457"/>
                    <a:pt x="2175" y="1457"/>
                    <a:pt x="2176" y="1456"/>
                  </a:cubicBezTo>
                  <a:cubicBezTo>
                    <a:pt x="2178" y="1456"/>
                    <a:pt x="2179" y="1455"/>
                    <a:pt x="2181" y="1453"/>
                  </a:cubicBezTo>
                  <a:cubicBezTo>
                    <a:pt x="2181" y="1454"/>
                    <a:pt x="2182" y="1455"/>
                    <a:pt x="2183" y="1456"/>
                  </a:cubicBezTo>
                  <a:cubicBezTo>
                    <a:pt x="2188" y="1460"/>
                    <a:pt x="2195" y="1453"/>
                    <a:pt x="2192" y="1448"/>
                  </a:cubicBezTo>
                  <a:cubicBezTo>
                    <a:pt x="2192" y="1447"/>
                    <a:pt x="2190" y="1446"/>
                    <a:pt x="2189" y="1446"/>
                  </a:cubicBezTo>
                  <a:cubicBezTo>
                    <a:pt x="2189" y="1446"/>
                    <a:pt x="2189" y="1446"/>
                    <a:pt x="2189" y="1446"/>
                  </a:cubicBezTo>
                  <a:cubicBezTo>
                    <a:pt x="2189" y="1443"/>
                    <a:pt x="2184" y="1441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4"/>
                    <a:pt x="2182" y="1444"/>
                    <a:pt x="2182" y="1444"/>
                  </a:cubicBezTo>
                  <a:cubicBezTo>
                    <a:pt x="2180" y="1445"/>
                    <a:pt x="2177" y="1446"/>
                    <a:pt x="2175" y="1448"/>
                  </a:cubicBezTo>
                  <a:cubicBezTo>
                    <a:pt x="2174" y="1448"/>
                    <a:pt x="2173" y="1449"/>
                    <a:pt x="2173" y="1449"/>
                  </a:cubicBezTo>
                  <a:cubicBezTo>
                    <a:pt x="2172" y="1449"/>
                    <a:pt x="2173" y="1449"/>
                    <a:pt x="2172" y="1449"/>
                  </a:cubicBezTo>
                  <a:cubicBezTo>
                    <a:pt x="2172" y="1449"/>
                    <a:pt x="2171" y="1448"/>
                    <a:pt x="2171" y="1448"/>
                  </a:cubicBezTo>
                  <a:cubicBezTo>
                    <a:pt x="2170" y="1447"/>
                    <a:pt x="2169" y="1446"/>
                    <a:pt x="2168" y="1446"/>
                  </a:cubicBezTo>
                  <a:cubicBezTo>
                    <a:pt x="2169" y="1445"/>
                    <a:pt x="2169" y="1445"/>
                    <a:pt x="2169" y="1444"/>
                  </a:cubicBezTo>
                  <a:cubicBezTo>
                    <a:pt x="2169" y="1444"/>
                    <a:pt x="2169" y="1444"/>
                    <a:pt x="2169" y="1444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2"/>
                    <a:pt x="2169" y="1442"/>
                  </a:cubicBezTo>
                  <a:cubicBezTo>
                    <a:pt x="2169" y="1441"/>
                    <a:pt x="2168" y="1441"/>
                    <a:pt x="2168" y="1440"/>
                  </a:cubicBezTo>
                  <a:cubicBezTo>
                    <a:pt x="2168" y="1440"/>
                    <a:pt x="2167" y="1439"/>
                    <a:pt x="2168" y="1440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8"/>
                    <a:pt x="2167" y="1437"/>
                    <a:pt x="2168" y="1436"/>
                  </a:cubicBezTo>
                  <a:cubicBezTo>
                    <a:pt x="2169" y="1436"/>
                    <a:pt x="2171" y="1434"/>
                    <a:pt x="2171" y="1432"/>
                  </a:cubicBezTo>
                  <a:cubicBezTo>
                    <a:pt x="2171" y="1430"/>
                    <a:pt x="2170" y="1429"/>
                    <a:pt x="2169" y="1428"/>
                  </a:cubicBezTo>
                  <a:cubicBezTo>
                    <a:pt x="2169" y="1427"/>
                    <a:pt x="2169" y="1427"/>
                    <a:pt x="2169" y="1427"/>
                  </a:cubicBezTo>
                  <a:cubicBezTo>
                    <a:pt x="2170" y="1427"/>
                    <a:pt x="2171" y="1427"/>
                    <a:pt x="2171" y="1427"/>
                  </a:cubicBezTo>
                  <a:cubicBezTo>
                    <a:pt x="2174" y="1426"/>
                    <a:pt x="2177" y="1424"/>
                    <a:pt x="2178" y="1421"/>
                  </a:cubicBezTo>
                  <a:cubicBezTo>
                    <a:pt x="2180" y="1419"/>
                    <a:pt x="2179" y="1416"/>
                    <a:pt x="2176" y="1415"/>
                  </a:cubicBezTo>
                  <a:cubicBezTo>
                    <a:pt x="2175" y="1415"/>
                    <a:pt x="2174" y="1415"/>
                    <a:pt x="2174" y="1415"/>
                  </a:cubicBezTo>
                  <a:cubicBezTo>
                    <a:pt x="2174" y="1415"/>
                    <a:pt x="2175" y="1414"/>
                    <a:pt x="2175" y="1414"/>
                  </a:cubicBezTo>
                  <a:cubicBezTo>
                    <a:pt x="2177" y="1412"/>
                    <a:pt x="2179" y="1410"/>
                    <a:pt x="2179" y="1407"/>
                  </a:cubicBezTo>
                  <a:cubicBezTo>
                    <a:pt x="2180" y="1407"/>
                    <a:pt x="2180" y="1406"/>
                    <a:pt x="2180" y="1406"/>
                  </a:cubicBezTo>
                  <a:cubicBezTo>
                    <a:pt x="2181" y="1404"/>
                    <a:pt x="2181" y="1402"/>
                    <a:pt x="2181" y="1400"/>
                  </a:cubicBezTo>
                  <a:cubicBezTo>
                    <a:pt x="2182" y="1399"/>
                    <a:pt x="2183" y="1399"/>
                    <a:pt x="2183" y="1398"/>
                  </a:cubicBezTo>
                  <a:cubicBezTo>
                    <a:pt x="2183" y="1399"/>
                    <a:pt x="2183" y="1399"/>
                    <a:pt x="2183" y="1399"/>
                  </a:cubicBezTo>
                  <a:cubicBezTo>
                    <a:pt x="2183" y="1398"/>
                    <a:pt x="2183" y="1398"/>
                    <a:pt x="2183" y="1398"/>
                  </a:cubicBezTo>
                  <a:cubicBezTo>
                    <a:pt x="2184" y="1398"/>
                    <a:pt x="2184" y="1398"/>
                    <a:pt x="2184" y="1398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5" y="1397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4"/>
                    <a:pt x="2183" y="1393"/>
                    <a:pt x="2182" y="1392"/>
                  </a:cubicBezTo>
                  <a:cubicBezTo>
                    <a:pt x="2182" y="1392"/>
                    <a:pt x="2181" y="1392"/>
                    <a:pt x="2180" y="1391"/>
                  </a:cubicBezTo>
                  <a:cubicBezTo>
                    <a:pt x="2180" y="1391"/>
                    <a:pt x="2180" y="1391"/>
                    <a:pt x="2180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7" y="1390"/>
                    <a:pt x="2177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9"/>
                    <a:pt x="2176" y="1388"/>
                    <a:pt x="2176" y="1388"/>
                  </a:cubicBezTo>
                  <a:cubicBezTo>
                    <a:pt x="2176" y="1387"/>
                    <a:pt x="2176" y="1387"/>
                    <a:pt x="2176" y="1387"/>
                  </a:cubicBezTo>
                  <a:cubicBezTo>
                    <a:pt x="2175" y="1387"/>
                    <a:pt x="2175" y="1387"/>
                    <a:pt x="2175" y="1387"/>
                  </a:cubicBezTo>
                  <a:cubicBezTo>
                    <a:pt x="2174" y="1387"/>
                    <a:pt x="2174" y="1387"/>
                    <a:pt x="2173" y="1387"/>
                  </a:cubicBezTo>
                  <a:cubicBezTo>
                    <a:pt x="2172" y="1387"/>
                    <a:pt x="2171" y="1387"/>
                    <a:pt x="2171" y="1388"/>
                  </a:cubicBezTo>
                  <a:cubicBezTo>
                    <a:pt x="2170" y="1388"/>
                    <a:pt x="2169" y="1389"/>
                    <a:pt x="2169" y="1390"/>
                  </a:cubicBezTo>
                  <a:cubicBezTo>
                    <a:pt x="2166" y="1393"/>
                    <a:pt x="2163" y="1397"/>
                    <a:pt x="2161" y="1402"/>
                  </a:cubicBezTo>
                  <a:cubicBezTo>
                    <a:pt x="2161" y="1403"/>
                    <a:pt x="2160" y="1405"/>
                    <a:pt x="2160" y="1407"/>
                  </a:cubicBezTo>
                  <a:cubicBezTo>
                    <a:pt x="2160" y="1409"/>
                    <a:pt x="2161" y="1412"/>
                    <a:pt x="2162" y="1414"/>
                  </a:cubicBezTo>
                  <a:cubicBezTo>
                    <a:pt x="2162" y="1414"/>
                    <a:pt x="2162" y="1415"/>
                    <a:pt x="2161" y="1415"/>
                  </a:cubicBezTo>
                  <a:cubicBezTo>
                    <a:pt x="2160" y="1417"/>
                    <a:pt x="2160" y="1419"/>
                    <a:pt x="2162" y="1421"/>
                  </a:cubicBezTo>
                  <a:cubicBezTo>
                    <a:pt x="2161" y="1421"/>
                    <a:pt x="2161" y="1421"/>
                    <a:pt x="2161" y="1421"/>
                  </a:cubicBezTo>
                  <a:cubicBezTo>
                    <a:pt x="2160" y="1421"/>
                    <a:pt x="2159" y="1421"/>
                    <a:pt x="2158" y="1421"/>
                  </a:cubicBezTo>
                  <a:cubicBezTo>
                    <a:pt x="2157" y="1422"/>
                    <a:pt x="2157" y="1422"/>
                    <a:pt x="2157" y="1422"/>
                  </a:cubicBezTo>
                  <a:cubicBezTo>
                    <a:pt x="2156" y="1422"/>
                    <a:pt x="2156" y="1422"/>
                    <a:pt x="2156" y="1422"/>
                  </a:cubicBezTo>
                  <a:cubicBezTo>
                    <a:pt x="2156" y="1422"/>
                    <a:pt x="2156" y="1422"/>
                    <a:pt x="2155" y="1422"/>
                  </a:cubicBezTo>
                  <a:cubicBezTo>
                    <a:pt x="2154" y="1422"/>
                    <a:pt x="2153" y="1422"/>
                    <a:pt x="2151" y="1422"/>
                  </a:cubicBezTo>
                  <a:cubicBezTo>
                    <a:pt x="2149" y="1423"/>
                    <a:pt x="2147" y="1425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9"/>
                    <a:pt x="2146" y="1429"/>
                    <a:pt x="2146" y="1429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7" y="1433"/>
                    <a:pt x="2147" y="1433"/>
                    <a:pt x="2147" y="1433"/>
                  </a:cubicBezTo>
                  <a:cubicBezTo>
                    <a:pt x="2148" y="1433"/>
                    <a:pt x="2148" y="1433"/>
                    <a:pt x="2148" y="1433"/>
                  </a:cubicBezTo>
                  <a:cubicBezTo>
                    <a:pt x="2148" y="1434"/>
                    <a:pt x="2149" y="1434"/>
                    <a:pt x="2149" y="1434"/>
                  </a:cubicBezTo>
                  <a:cubicBezTo>
                    <a:pt x="2150" y="1434"/>
                    <a:pt x="2150" y="1434"/>
                    <a:pt x="2150" y="1434"/>
                  </a:cubicBezTo>
                  <a:cubicBezTo>
                    <a:pt x="2151" y="1434"/>
                    <a:pt x="2152" y="1434"/>
                    <a:pt x="2153" y="1434"/>
                  </a:cubicBezTo>
                  <a:cubicBezTo>
                    <a:pt x="2155" y="1433"/>
                    <a:pt x="2156" y="1430"/>
                    <a:pt x="2154" y="1428"/>
                  </a:cubicBezTo>
                  <a:cubicBezTo>
                    <a:pt x="2155" y="1429"/>
                    <a:pt x="2156" y="1429"/>
                    <a:pt x="2158" y="1429"/>
                  </a:cubicBezTo>
                  <a:cubicBezTo>
                    <a:pt x="2156" y="1430"/>
                    <a:pt x="2155" y="1432"/>
                    <a:pt x="2156" y="1434"/>
                  </a:cubicBezTo>
                  <a:cubicBezTo>
                    <a:pt x="2156" y="1437"/>
                    <a:pt x="2157" y="1439"/>
                    <a:pt x="2159" y="1441"/>
                  </a:cubicBezTo>
                  <a:cubicBezTo>
                    <a:pt x="2159" y="1442"/>
                    <a:pt x="2159" y="1443"/>
                    <a:pt x="2158" y="1443"/>
                  </a:cubicBezTo>
                  <a:cubicBezTo>
                    <a:pt x="2158" y="1444"/>
                    <a:pt x="2158" y="1444"/>
                    <a:pt x="2158" y="1445"/>
                  </a:cubicBezTo>
                  <a:cubicBezTo>
                    <a:pt x="2158" y="1445"/>
                    <a:pt x="2158" y="1445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7" y="1446"/>
                    <a:pt x="2157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5" y="1447"/>
                    <a:pt x="2155" y="1447"/>
                    <a:pt x="2155" y="1447"/>
                  </a:cubicBezTo>
                  <a:cubicBezTo>
                    <a:pt x="2154" y="1448"/>
                    <a:pt x="2154" y="1450"/>
                    <a:pt x="2155" y="1451"/>
                  </a:cubicBezTo>
                  <a:cubicBezTo>
                    <a:pt x="2156" y="1453"/>
                    <a:pt x="2158" y="1453"/>
                    <a:pt x="2160" y="1452"/>
                  </a:cubicBezTo>
                  <a:cubicBezTo>
                    <a:pt x="2161" y="1452"/>
                    <a:pt x="2161" y="1451"/>
                    <a:pt x="2162" y="1451"/>
                  </a:cubicBezTo>
                  <a:cubicBezTo>
                    <a:pt x="2163" y="1451"/>
                    <a:pt x="2163" y="1451"/>
                    <a:pt x="2163" y="1451"/>
                  </a:cubicBezTo>
                  <a:cubicBezTo>
                    <a:pt x="2163" y="1452"/>
                    <a:pt x="2163" y="1452"/>
                    <a:pt x="2163" y="1453"/>
                  </a:cubicBezTo>
                  <a:cubicBezTo>
                    <a:pt x="2161" y="1453"/>
                    <a:pt x="2160" y="1453"/>
                    <a:pt x="2159" y="1453"/>
                  </a:cubicBezTo>
                  <a:cubicBezTo>
                    <a:pt x="2157" y="1453"/>
                    <a:pt x="2155" y="1453"/>
                    <a:pt x="2153" y="1452"/>
                  </a:cubicBezTo>
                  <a:cubicBezTo>
                    <a:pt x="2150" y="1452"/>
                    <a:pt x="2147" y="1452"/>
                    <a:pt x="2144" y="1454"/>
                  </a:cubicBezTo>
                  <a:cubicBezTo>
                    <a:pt x="2144" y="1454"/>
                    <a:pt x="2144" y="1454"/>
                    <a:pt x="2144" y="1454"/>
                  </a:cubicBezTo>
                  <a:cubicBezTo>
                    <a:pt x="2142" y="1455"/>
                    <a:pt x="2143" y="1459"/>
                    <a:pt x="2146" y="1458"/>
                  </a:cubicBezTo>
                  <a:cubicBezTo>
                    <a:pt x="2149" y="1457"/>
                    <a:pt x="2152" y="1457"/>
                    <a:pt x="2155" y="1457"/>
                  </a:cubicBezTo>
                  <a:cubicBezTo>
                    <a:pt x="2158" y="1456"/>
                    <a:pt x="2160" y="1456"/>
                    <a:pt x="2163" y="1456"/>
                  </a:cubicBezTo>
                  <a:cubicBezTo>
                    <a:pt x="2162" y="1456"/>
                    <a:pt x="2163" y="1457"/>
                    <a:pt x="2163" y="1457"/>
                  </a:cubicBezTo>
                  <a:cubicBezTo>
                    <a:pt x="2163" y="1458"/>
                    <a:pt x="2163" y="1460"/>
                    <a:pt x="2163" y="1462"/>
                  </a:cubicBezTo>
                  <a:cubicBezTo>
                    <a:pt x="2163" y="1463"/>
                    <a:pt x="2164" y="1464"/>
                    <a:pt x="2164" y="1466"/>
                  </a:cubicBezTo>
                  <a:cubicBezTo>
                    <a:pt x="2163" y="1465"/>
                    <a:pt x="2161" y="1465"/>
                    <a:pt x="2160" y="1465"/>
                  </a:cubicBezTo>
                  <a:cubicBezTo>
                    <a:pt x="2159" y="1465"/>
                    <a:pt x="2159" y="1465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7" y="1464"/>
                    <a:pt x="2157" y="1464"/>
                    <a:pt x="2157" y="1464"/>
                  </a:cubicBezTo>
                  <a:cubicBezTo>
                    <a:pt x="2156" y="1464"/>
                    <a:pt x="2155" y="1463"/>
                    <a:pt x="2154" y="1463"/>
                  </a:cubicBezTo>
                  <a:cubicBezTo>
                    <a:pt x="2153" y="1463"/>
                    <a:pt x="2151" y="1463"/>
                    <a:pt x="2149" y="1463"/>
                  </a:cubicBezTo>
                  <a:cubicBezTo>
                    <a:pt x="2146" y="1464"/>
                    <a:pt x="2147" y="1468"/>
                    <a:pt x="2149" y="1470"/>
                  </a:cubicBezTo>
                  <a:cubicBezTo>
                    <a:pt x="2148" y="1470"/>
                    <a:pt x="2147" y="1470"/>
                    <a:pt x="2146" y="1470"/>
                  </a:cubicBezTo>
                  <a:cubicBezTo>
                    <a:pt x="2142" y="1466"/>
                    <a:pt x="2137" y="1472"/>
                    <a:pt x="2141" y="1475"/>
                  </a:cubicBezTo>
                  <a:cubicBezTo>
                    <a:pt x="2142" y="1477"/>
                    <a:pt x="2143" y="1479"/>
                    <a:pt x="2145" y="1480"/>
                  </a:cubicBezTo>
                  <a:cubicBezTo>
                    <a:pt x="2146" y="1481"/>
                    <a:pt x="2148" y="1482"/>
                    <a:pt x="2149" y="1481"/>
                  </a:cubicBezTo>
                  <a:cubicBezTo>
                    <a:pt x="2150" y="1481"/>
                    <a:pt x="2150" y="1481"/>
                    <a:pt x="2150" y="1481"/>
                  </a:cubicBezTo>
                  <a:cubicBezTo>
                    <a:pt x="2150" y="1480"/>
                    <a:pt x="2150" y="1479"/>
                    <a:pt x="2149" y="1478"/>
                  </a:cubicBezTo>
                  <a:cubicBezTo>
                    <a:pt x="2150" y="1478"/>
                    <a:pt x="2151" y="1478"/>
                    <a:pt x="2151" y="1478"/>
                  </a:cubicBezTo>
                  <a:cubicBezTo>
                    <a:pt x="2154" y="1477"/>
                    <a:pt x="2157" y="1476"/>
                    <a:pt x="2160" y="1476"/>
                  </a:cubicBezTo>
                  <a:cubicBezTo>
                    <a:pt x="2160" y="1476"/>
                    <a:pt x="2162" y="1476"/>
                    <a:pt x="2161" y="1476"/>
                  </a:cubicBezTo>
                  <a:cubicBezTo>
                    <a:pt x="2162" y="1476"/>
                    <a:pt x="2162" y="1476"/>
                    <a:pt x="2163" y="1476"/>
                  </a:cubicBezTo>
                  <a:cubicBezTo>
                    <a:pt x="2164" y="1476"/>
                    <a:pt x="2165" y="1476"/>
                    <a:pt x="2166" y="1476"/>
                  </a:cubicBezTo>
                  <a:cubicBezTo>
                    <a:pt x="2167" y="1480"/>
                    <a:pt x="2168" y="1484"/>
                    <a:pt x="2168" y="1488"/>
                  </a:cubicBezTo>
                  <a:cubicBezTo>
                    <a:pt x="2168" y="1491"/>
                    <a:pt x="2169" y="1495"/>
                    <a:pt x="2169" y="1498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9" y="1498"/>
                    <a:pt x="2169" y="1498"/>
                    <a:pt x="2169" y="1498"/>
                  </a:cubicBezTo>
                  <a:cubicBezTo>
                    <a:pt x="2169" y="1498"/>
                    <a:pt x="2169" y="1497"/>
                    <a:pt x="2168" y="1497"/>
                  </a:cubicBezTo>
                  <a:cubicBezTo>
                    <a:pt x="2167" y="1497"/>
                    <a:pt x="2166" y="1497"/>
                    <a:pt x="2165" y="1497"/>
                  </a:cubicBezTo>
                  <a:cubicBezTo>
                    <a:pt x="2165" y="1497"/>
                    <a:pt x="2164" y="1497"/>
                    <a:pt x="2163" y="1497"/>
                  </a:cubicBezTo>
                  <a:cubicBezTo>
                    <a:pt x="2162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0" y="1497"/>
                    <a:pt x="2160" y="1497"/>
                    <a:pt x="2160" y="1497"/>
                  </a:cubicBezTo>
                  <a:cubicBezTo>
                    <a:pt x="2159" y="1497"/>
                    <a:pt x="2159" y="1497"/>
                    <a:pt x="2159" y="1497"/>
                  </a:cubicBezTo>
                  <a:cubicBezTo>
                    <a:pt x="2158" y="1497"/>
                    <a:pt x="2158" y="1497"/>
                    <a:pt x="2158" y="1497"/>
                  </a:cubicBezTo>
                  <a:cubicBezTo>
                    <a:pt x="2157" y="1496"/>
                    <a:pt x="2157" y="1495"/>
                    <a:pt x="2156" y="1495"/>
                  </a:cubicBezTo>
                  <a:cubicBezTo>
                    <a:pt x="2155" y="1495"/>
                    <a:pt x="2155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3" y="1494"/>
                    <a:pt x="2153" y="1494"/>
                    <a:pt x="2153" y="1494"/>
                  </a:cubicBezTo>
                  <a:cubicBezTo>
                    <a:pt x="2151" y="1493"/>
                    <a:pt x="2148" y="1492"/>
                    <a:pt x="2146" y="1493"/>
                  </a:cubicBezTo>
                  <a:cubicBezTo>
                    <a:pt x="2143" y="1493"/>
                    <a:pt x="2142" y="1495"/>
                    <a:pt x="2141" y="1497"/>
                  </a:cubicBezTo>
                  <a:cubicBezTo>
                    <a:pt x="2140" y="1499"/>
                    <a:pt x="2140" y="1500"/>
                    <a:pt x="2141" y="1501"/>
                  </a:cubicBezTo>
                  <a:cubicBezTo>
                    <a:pt x="2142" y="1503"/>
                    <a:pt x="2143" y="1504"/>
                    <a:pt x="2144" y="1505"/>
                  </a:cubicBezTo>
                  <a:cubicBezTo>
                    <a:pt x="2145" y="1506"/>
                    <a:pt x="2147" y="1506"/>
                    <a:pt x="2148" y="1506"/>
                  </a:cubicBezTo>
                  <a:cubicBezTo>
                    <a:pt x="2151" y="1507"/>
                    <a:pt x="2153" y="1507"/>
                    <a:pt x="2156" y="1507"/>
                  </a:cubicBezTo>
                  <a:cubicBezTo>
                    <a:pt x="2156" y="1507"/>
                    <a:pt x="2156" y="1507"/>
                    <a:pt x="2156" y="1507"/>
                  </a:cubicBezTo>
                  <a:cubicBezTo>
                    <a:pt x="2157" y="1508"/>
                    <a:pt x="2158" y="1509"/>
                    <a:pt x="2160" y="1509"/>
                  </a:cubicBezTo>
                  <a:cubicBezTo>
                    <a:pt x="2163" y="1509"/>
                    <a:pt x="2166" y="1508"/>
                    <a:pt x="2169" y="1507"/>
                  </a:cubicBezTo>
                  <a:cubicBezTo>
                    <a:pt x="2170" y="1509"/>
                    <a:pt x="2170" y="1511"/>
                    <a:pt x="2170" y="1513"/>
                  </a:cubicBezTo>
                  <a:cubicBezTo>
                    <a:pt x="2169" y="1513"/>
                    <a:pt x="2167" y="1514"/>
                    <a:pt x="2166" y="1515"/>
                  </a:cubicBezTo>
                  <a:cubicBezTo>
                    <a:pt x="2165" y="1516"/>
                    <a:pt x="2164" y="1517"/>
                    <a:pt x="2163" y="1518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2" y="1519"/>
                    <a:pt x="2162" y="1519"/>
                    <a:pt x="2162" y="1519"/>
                  </a:cubicBezTo>
                  <a:cubicBezTo>
                    <a:pt x="2161" y="1519"/>
                    <a:pt x="2161" y="1519"/>
                    <a:pt x="2160" y="1519"/>
                  </a:cubicBezTo>
                  <a:cubicBezTo>
                    <a:pt x="2160" y="1520"/>
                    <a:pt x="2160" y="1520"/>
                    <a:pt x="2160" y="1520"/>
                  </a:cubicBezTo>
                  <a:cubicBezTo>
                    <a:pt x="2159" y="1520"/>
                    <a:pt x="2159" y="1520"/>
                    <a:pt x="2159" y="1520"/>
                  </a:cubicBezTo>
                  <a:cubicBezTo>
                    <a:pt x="2159" y="1520"/>
                    <a:pt x="2158" y="1520"/>
                    <a:pt x="2158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6" y="1520"/>
                    <a:pt x="2155" y="1520"/>
                    <a:pt x="2155" y="1520"/>
                  </a:cubicBezTo>
                  <a:cubicBezTo>
                    <a:pt x="2154" y="1520"/>
                    <a:pt x="2152" y="1521"/>
                    <a:pt x="2151" y="1521"/>
                  </a:cubicBezTo>
                  <a:cubicBezTo>
                    <a:pt x="2148" y="1523"/>
                    <a:pt x="2148" y="1526"/>
                    <a:pt x="2148" y="1529"/>
                  </a:cubicBezTo>
                  <a:cubicBezTo>
                    <a:pt x="2149" y="1531"/>
                    <a:pt x="2150" y="1533"/>
                    <a:pt x="2152" y="1534"/>
                  </a:cubicBezTo>
                  <a:cubicBezTo>
                    <a:pt x="2151" y="1535"/>
                    <a:pt x="2151" y="1536"/>
                    <a:pt x="2152" y="1537"/>
                  </a:cubicBezTo>
                  <a:cubicBezTo>
                    <a:pt x="2153" y="1538"/>
                    <a:pt x="2153" y="1539"/>
                    <a:pt x="2154" y="1539"/>
                  </a:cubicBezTo>
                  <a:cubicBezTo>
                    <a:pt x="2154" y="1540"/>
                    <a:pt x="2154" y="1540"/>
                    <a:pt x="2154" y="1540"/>
                  </a:cubicBezTo>
                  <a:cubicBezTo>
                    <a:pt x="2155" y="1541"/>
                    <a:pt x="2156" y="1543"/>
                    <a:pt x="2157" y="1543"/>
                  </a:cubicBezTo>
                  <a:cubicBezTo>
                    <a:pt x="2159" y="1545"/>
                    <a:pt x="2161" y="1545"/>
                    <a:pt x="2162" y="1544"/>
                  </a:cubicBezTo>
                  <a:cubicBezTo>
                    <a:pt x="2163" y="1543"/>
                    <a:pt x="2164" y="1543"/>
                    <a:pt x="2164" y="1542"/>
                  </a:cubicBezTo>
                  <a:cubicBezTo>
                    <a:pt x="2165" y="1544"/>
                    <a:pt x="2166" y="1546"/>
                    <a:pt x="2166" y="1548"/>
                  </a:cubicBezTo>
                  <a:cubicBezTo>
                    <a:pt x="2166" y="1549"/>
                    <a:pt x="2166" y="1550"/>
                    <a:pt x="2167" y="1551"/>
                  </a:cubicBezTo>
                  <a:cubicBezTo>
                    <a:pt x="2166" y="1551"/>
                    <a:pt x="2165" y="1551"/>
                    <a:pt x="2164" y="1552"/>
                  </a:cubicBezTo>
                  <a:cubicBezTo>
                    <a:pt x="2163" y="1552"/>
                    <a:pt x="2163" y="1553"/>
                    <a:pt x="2162" y="1554"/>
                  </a:cubicBezTo>
                  <a:cubicBezTo>
                    <a:pt x="2162" y="1555"/>
                    <a:pt x="2160" y="1556"/>
                    <a:pt x="2159" y="1556"/>
                  </a:cubicBezTo>
                  <a:cubicBezTo>
                    <a:pt x="2158" y="1557"/>
                    <a:pt x="2156" y="1559"/>
                    <a:pt x="2155" y="1560"/>
                  </a:cubicBezTo>
                  <a:cubicBezTo>
                    <a:pt x="2154" y="1560"/>
                    <a:pt x="2153" y="1561"/>
                    <a:pt x="2153" y="1562"/>
                  </a:cubicBezTo>
                  <a:cubicBezTo>
                    <a:pt x="2151" y="1562"/>
                    <a:pt x="2150" y="1562"/>
                    <a:pt x="2148" y="1563"/>
                  </a:cubicBezTo>
                  <a:cubicBezTo>
                    <a:pt x="2147" y="1564"/>
                    <a:pt x="2146" y="1566"/>
                    <a:pt x="2147" y="1568"/>
                  </a:cubicBezTo>
                  <a:cubicBezTo>
                    <a:pt x="2149" y="1575"/>
                    <a:pt x="2158" y="1578"/>
                    <a:pt x="2164" y="1578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6" y="1579"/>
                    <a:pt x="2167" y="1579"/>
                    <a:pt x="2168" y="1579"/>
                  </a:cubicBezTo>
                  <a:cubicBezTo>
                    <a:pt x="2169" y="1579"/>
                    <a:pt x="2169" y="1579"/>
                    <a:pt x="2169" y="1579"/>
                  </a:cubicBezTo>
                  <a:cubicBezTo>
                    <a:pt x="2168" y="1580"/>
                    <a:pt x="2167" y="1581"/>
                    <a:pt x="2166" y="1582"/>
                  </a:cubicBezTo>
                  <a:cubicBezTo>
                    <a:pt x="2164" y="1585"/>
                    <a:pt x="2166" y="1588"/>
                    <a:pt x="2169" y="1589"/>
                  </a:cubicBezTo>
                  <a:cubicBezTo>
                    <a:pt x="2171" y="1590"/>
                    <a:pt x="2174" y="1590"/>
                    <a:pt x="2177" y="1589"/>
                  </a:cubicBezTo>
                  <a:cubicBezTo>
                    <a:pt x="2178" y="1591"/>
                    <a:pt x="2178" y="1593"/>
                    <a:pt x="2178" y="1595"/>
                  </a:cubicBezTo>
                  <a:cubicBezTo>
                    <a:pt x="2178" y="1600"/>
                    <a:pt x="2178" y="1605"/>
                    <a:pt x="2178" y="1609"/>
                  </a:cubicBezTo>
                  <a:cubicBezTo>
                    <a:pt x="2177" y="1610"/>
                    <a:pt x="2177" y="1610"/>
                    <a:pt x="2177" y="1610"/>
                  </a:cubicBezTo>
                  <a:cubicBezTo>
                    <a:pt x="2175" y="1612"/>
                    <a:pt x="2173" y="1613"/>
                    <a:pt x="2172" y="1616"/>
                  </a:cubicBezTo>
                  <a:cubicBezTo>
                    <a:pt x="2171" y="1620"/>
                    <a:pt x="2172" y="1624"/>
                    <a:pt x="2174" y="1627"/>
                  </a:cubicBezTo>
                  <a:cubicBezTo>
                    <a:pt x="2174" y="1630"/>
                    <a:pt x="2173" y="1632"/>
                    <a:pt x="2172" y="1635"/>
                  </a:cubicBezTo>
                  <a:cubicBezTo>
                    <a:pt x="2172" y="1634"/>
                    <a:pt x="2171" y="1633"/>
                    <a:pt x="2171" y="1633"/>
                  </a:cubicBezTo>
                  <a:cubicBezTo>
                    <a:pt x="2169" y="1630"/>
                    <a:pt x="2166" y="1632"/>
                    <a:pt x="2166" y="1634"/>
                  </a:cubicBezTo>
                  <a:cubicBezTo>
                    <a:pt x="2166" y="1634"/>
                    <a:pt x="2166" y="1634"/>
                    <a:pt x="2166" y="1634"/>
                  </a:cubicBezTo>
                  <a:cubicBezTo>
                    <a:pt x="2166" y="1635"/>
                    <a:pt x="2166" y="1636"/>
                    <a:pt x="2166" y="1637"/>
                  </a:cubicBezTo>
                  <a:cubicBezTo>
                    <a:pt x="2163" y="1636"/>
                    <a:pt x="2161" y="1634"/>
                    <a:pt x="2158" y="1633"/>
                  </a:cubicBezTo>
                  <a:cubicBezTo>
                    <a:pt x="2157" y="1626"/>
                    <a:pt x="2156" y="1619"/>
                    <a:pt x="2155" y="1613"/>
                  </a:cubicBezTo>
                  <a:cubicBezTo>
                    <a:pt x="2155" y="1611"/>
                    <a:pt x="2153" y="1612"/>
                    <a:pt x="2152" y="1613"/>
                  </a:cubicBezTo>
                  <a:cubicBezTo>
                    <a:pt x="2152" y="1613"/>
                    <a:pt x="2152" y="1613"/>
                    <a:pt x="2152" y="1613"/>
                  </a:cubicBezTo>
                  <a:cubicBezTo>
                    <a:pt x="2150" y="1618"/>
                    <a:pt x="2149" y="1623"/>
                    <a:pt x="2149" y="1628"/>
                  </a:cubicBezTo>
                  <a:cubicBezTo>
                    <a:pt x="2148" y="1627"/>
                    <a:pt x="2146" y="1627"/>
                    <a:pt x="2144" y="1626"/>
                  </a:cubicBezTo>
                  <a:cubicBezTo>
                    <a:pt x="2144" y="1625"/>
                    <a:pt x="2144" y="1624"/>
                    <a:pt x="2143" y="1623"/>
                  </a:cubicBezTo>
                  <a:cubicBezTo>
                    <a:pt x="2142" y="1614"/>
                    <a:pt x="2141" y="1606"/>
                    <a:pt x="2140" y="1598"/>
                  </a:cubicBezTo>
                  <a:cubicBezTo>
                    <a:pt x="2140" y="1598"/>
                    <a:pt x="2140" y="1598"/>
                    <a:pt x="2140" y="1598"/>
                  </a:cubicBezTo>
                  <a:cubicBezTo>
                    <a:pt x="2141" y="1595"/>
                    <a:pt x="2136" y="1594"/>
                    <a:pt x="2136" y="1597"/>
                  </a:cubicBezTo>
                  <a:cubicBezTo>
                    <a:pt x="2134" y="1605"/>
                    <a:pt x="2134" y="1613"/>
                    <a:pt x="2135" y="1621"/>
                  </a:cubicBezTo>
                  <a:cubicBezTo>
                    <a:pt x="2132" y="1620"/>
                    <a:pt x="2129" y="1618"/>
                    <a:pt x="2125" y="1617"/>
                  </a:cubicBezTo>
                  <a:cubicBezTo>
                    <a:pt x="2125" y="1610"/>
                    <a:pt x="2125" y="1603"/>
                    <a:pt x="2125" y="1596"/>
                  </a:cubicBezTo>
                  <a:cubicBezTo>
                    <a:pt x="2125" y="1584"/>
                    <a:pt x="2126" y="1571"/>
                    <a:pt x="2127" y="1559"/>
                  </a:cubicBezTo>
                  <a:cubicBezTo>
                    <a:pt x="2128" y="1559"/>
                    <a:pt x="2129" y="1560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1" y="1559"/>
                    <a:pt x="2131" y="1559"/>
                    <a:pt x="2132" y="1559"/>
                  </a:cubicBezTo>
                  <a:cubicBezTo>
                    <a:pt x="2133" y="1559"/>
                    <a:pt x="2133" y="1558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5" y="1557"/>
                    <a:pt x="2136" y="1557"/>
                    <a:pt x="2137" y="1556"/>
                  </a:cubicBezTo>
                  <a:cubicBezTo>
                    <a:pt x="2138" y="1556"/>
                    <a:pt x="2139" y="1556"/>
                    <a:pt x="2140" y="1555"/>
                  </a:cubicBezTo>
                  <a:cubicBezTo>
                    <a:pt x="2141" y="1554"/>
                    <a:pt x="2142" y="1554"/>
                    <a:pt x="2143" y="1553"/>
                  </a:cubicBezTo>
                  <a:cubicBezTo>
                    <a:pt x="2144" y="1553"/>
                    <a:pt x="2144" y="1552"/>
                    <a:pt x="2145" y="1552"/>
                  </a:cubicBezTo>
                  <a:cubicBezTo>
                    <a:pt x="2145" y="1552"/>
                    <a:pt x="2146" y="1551"/>
                    <a:pt x="2146" y="1551"/>
                  </a:cubicBezTo>
                  <a:cubicBezTo>
                    <a:pt x="2147" y="1550"/>
                    <a:pt x="2149" y="1549"/>
                    <a:pt x="2150" y="1548"/>
                  </a:cubicBezTo>
                  <a:cubicBezTo>
                    <a:pt x="2151" y="1547"/>
                    <a:pt x="2150" y="1545"/>
                    <a:pt x="2149" y="1546"/>
                  </a:cubicBezTo>
                  <a:cubicBezTo>
                    <a:pt x="2147" y="1546"/>
                    <a:pt x="2146" y="1547"/>
                    <a:pt x="2144" y="1547"/>
                  </a:cubicBezTo>
                  <a:cubicBezTo>
                    <a:pt x="2144" y="1547"/>
                    <a:pt x="2143" y="1547"/>
                    <a:pt x="2143" y="1547"/>
                  </a:cubicBezTo>
                  <a:cubicBezTo>
                    <a:pt x="2142" y="1547"/>
                    <a:pt x="2142" y="1547"/>
                    <a:pt x="2141" y="1548"/>
                  </a:cubicBezTo>
                  <a:cubicBezTo>
                    <a:pt x="2140" y="1548"/>
                    <a:pt x="2139" y="1548"/>
                    <a:pt x="2138" y="1549"/>
                  </a:cubicBezTo>
                  <a:cubicBezTo>
                    <a:pt x="2137" y="1549"/>
                    <a:pt x="2136" y="1549"/>
                    <a:pt x="2135" y="1550"/>
                  </a:cubicBezTo>
                  <a:cubicBezTo>
                    <a:pt x="2134" y="1550"/>
                    <a:pt x="2133" y="1550"/>
                    <a:pt x="2132" y="1551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0" y="1551"/>
                    <a:pt x="2130" y="1552"/>
                  </a:cubicBezTo>
                  <a:cubicBezTo>
                    <a:pt x="2130" y="1551"/>
                    <a:pt x="2130" y="1551"/>
                    <a:pt x="2130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8" y="1551"/>
                    <a:pt x="2128" y="1551"/>
                  </a:cubicBezTo>
                  <a:cubicBezTo>
                    <a:pt x="2128" y="1551"/>
                    <a:pt x="2128" y="1550"/>
                    <a:pt x="2128" y="1549"/>
                  </a:cubicBezTo>
                  <a:cubicBezTo>
                    <a:pt x="2128" y="1547"/>
                    <a:pt x="2125" y="1546"/>
                    <a:pt x="2124" y="1548"/>
                  </a:cubicBezTo>
                  <a:cubicBezTo>
                    <a:pt x="2124" y="1549"/>
                    <a:pt x="2124" y="1549"/>
                    <a:pt x="2124" y="1549"/>
                  </a:cubicBezTo>
                  <a:cubicBezTo>
                    <a:pt x="2124" y="1548"/>
                    <a:pt x="2124" y="1548"/>
                    <a:pt x="2124" y="1547"/>
                  </a:cubicBezTo>
                  <a:cubicBezTo>
                    <a:pt x="2124" y="1539"/>
                    <a:pt x="2124" y="1529"/>
                    <a:pt x="2121" y="1521"/>
                  </a:cubicBezTo>
                  <a:cubicBezTo>
                    <a:pt x="2120" y="1520"/>
                    <a:pt x="2118" y="1520"/>
                    <a:pt x="2118" y="1521"/>
                  </a:cubicBezTo>
                  <a:cubicBezTo>
                    <a:pt x="2115" y="1529"/>
                    <a:pt x="2116" y="1538"/>
                    <a:pt x="2116" y="1546"/>
                  </a:cubicBezTo>
                  <a:cubicBezTo>
                    <a:pt x="2116" y="1556"/>
                    <a:pt x="2116" y="1566"/>
                    <a:pt x="2115" y="1575"/>
                  </a:cubicBezTo>
                  <a:cubicBezTo>
                    <a:pt x="2115" y="1584"/>
                    <a:pt x="2114" y="1593"/>
                    <a:pt x="2112" y="1602"/>
                  </a:cubicBezTo>
                  <a:cubicBezTo>
                    <a:pt x="2111" y="1601"/>
                    <a:pt x="2111" y="1601"/>
                    <a:pt x="2111" y="1600"/>
                  </a:cubicBezTo>
                  <a:cubicBezTo>
                    <a:pt x="2110" y="1596"/>
                    <a:pt x="2109" y="1592"/>
                    <a:pt x="2108" y="1588"/>
                  </a:cubicBezTo>
                  <a:cubicBezTo>
                    <a:pt x="2107" y="1580"/>
                    <a:pt x="2105" y="1572"/>
                    <a:pt x="2104" y="1564"/>
                  </a:cubicBezTo>
                  <a:cubicBezTo>
                    <a:pt x="2104" y="1560"/>
                    <a:pt x="2103" y="1556"/>
                    <a:pt x="2103" y="1553"/>
                  </a:cubicBezTo>
                  <a:cubicBezTo>
                    <a:pt x="2103" y="1550"/>
                    <a:pt x="2104" y="1547"/>
                    <a:pt x="2103" y="1544"/>
                  </a:cubicBezTo>
                  <a:cubicBezTo>
                    <a:pt x="2102" y="1543"/>
                    <a:pt x="2102" y="1543"/>
                    <a:pt x="2102" y="1543"/>
                  </a:cubicBezTo>
                  <a:cubicBezTo>
                    <a:pt x="2097" y="1546"/>
                    <a:pt x="2096" y="1555"/>
                    <a:pt x="2096" y="1560"/>
                  </a:cubicBezTo>
                  <a:cubicBezTo>
                    <a:pt x="2097" y="1564"/>
                    <a:pt x="2097" y="1567"/>
                    <a:pt x="2097" y="1571"/>
                  </a:cubicBezTo>
                  <a:cubicBezTo>
                    <a:pt x="2095" y="1566"/>
                    <a:pt x="2092" y="1561"/>
                    <a:pt x="2089" y="1557"/>
                  </a:cubicBezTo>
                  <a:cubicBezTo>
                    <a:pt x="2089" y="1556"/>
                    <a:pt x="2089" y="1554"/>
                    <a:pt x="2090" y="1552"/>
                  </a:cubicBezTo>
                  <a:cubicBezTo>
                    <a:pt x="2090" y="1547"/>
                    <a:pt x="2090" y="1542"/>
                    <a:pt x="2091" y="1537"/>
                  </a:cubicBezTo>
                  <a:cubicBezTo>
                    <a:pt x="2091" y="1535"/>
                    <a:pt x="2088" y="1534"/>
                    <a:pt x="2087" y="1536"/>
                  </a:cubicBezTo>
                  <a:cubicBezTo>
                    <a:pt x="2085" y="1541"/>
                    <a:pt x="2083" y="1545"/>
                    <a:pt x="2082" y="1551"/>
                  </a:cubicBezTo>
                  <a:cubicBezTo>
                    <a:pt x="2082" y="1551"/>
                    <a:pt x="2082" y="1551"/>
                    <a:pt x="2082" y="1551"/>
                  </a:cubicBezTo>
                  <a:cubicBezTo>
                    <a:pt x="2081" y="1550"/>
                    <a:pt x="2079" y="1549"/>
                    <a:pt x="2078" y="1548"/>
                  </a:cubicBezTo>
                  <a:cubicBezTo>
                    <a:pt x="2075" y="1547"/>
                    <a:pt x="2073" y="1547"/>
                    <a:pt x="2070" y="1547"/>
                  </a:cubicBezTo>
                  <a:cubicBezTo>
                    <a:pt x="2069" y="1538"/>
                    <a:pt x="2068" y="1529"/>
                    <a:pt x="2066" y="1521"/>
                  </a:cubicBezTo>
                  <a:cubicBezTo>
                    <a:pt x="2065" y="1518"/>
                    <a:pt x="2060" y="1518"/>
                    <a:pt x="2061" y="1522"/>
                  </a:cubicBezTo>
                  <a:cubicBezTo>
                    <a:pt x="2061" y="1525"/>
                    <a:pt x="2061" y="1528"/>
                    <a:pt x="2060" y="1532"/>
                  </a:cubicBezTo>
                  <a:cubicBezTo>
                    <a:pt x="2060" y="1537"/>
                    <a:pt x="2061" y="1542"/>
                    <a:pt x="2061" y="1547"/>
                  </a:cubicBezTo>
                  <a:cubicBezTo>
                    <a:pt x="2061" y="1547"/>
                    <a:pt x="2061" y="1547"/>
                    <a:pt x="2061" y="1547"/>
                  </a:cubicBezTo>
                  <a:cubicBezTo>
                    <a:pt x="2053" y="1549"/>
                    <a:pt x="2046" y="1551"/>
                    <a:pt x="2038" y="1553"/>
                  </a:cubicBezTo>
                  <a:cubicBezTo>
                    <a:pt x="2038" y="1553"/>
                    <a:pt x="2038" y="1552"/>
                    <a:pt x="2038" y="1551"/>
                  </a:cubicBezTo>
                  <a:cubicBezTo>
                    <a:pt x="2039" y="1549"/>
                    <a:pt x="2039" y="1547"/>
                    <a:pt x="2039" y="1545"/>
                  </a:cubicBezTo>
                  <a:cubicBezTo>
                    <a:pt x="2039" y="1544"/>
                    <a:pt x="2039" y="1542"/>
                    <a:pt x="2038" y="1542"/>
                  </a:cubicBezTo>
                  <a:cubicBezTo>
                    <a:pt x="2037" y="1540"/>
                    <a:pt x="2036" y="1540"/>
                    <a:pt x="2035" y="1541"/>
                  </a:cubicBezTo>
                  <a:cubicBezTo>
                    <a:pt x="2034" y="1542"/>
                    <a:pt x="2034" y="1542"/>
                    <a:pt x="2034" y="1543"/>
                  </a:cubicBezTo>
                  <a:cubicBezTo>
                    <a:pt x="2034" y="1543"/>
                    <a:pt x="2034" y="1543"/>
                    <a:pt x="2034" y="1543"/>
                  </a:cubicBezTo>
                  <a:cubicBezTo>
                    <a:pt x="2034" y="1543"/>
                    <a:pt x="2033" y="1544"/>
                    <a:pt x="2033" y="1544"/>
                  </a:cubicBezTo>
                  <a:cubicBezTo>
                    <a:pt x="2033" y="1545"/>
                    <a:pt x="2032" y="1545"/>
                    <a:pt x="2032" y="1546"/>
                  </a:cubicBezTo>
                  <a:cubicBezTo>
                    <a:pt x="2032" y="1545"/>
                    <a:pt x="2031" y="1543"/>
                    <a:pt x="2030" y="1542"/>
                  </a:cubicBezTo>
                  <a:cubicBezTo>
                    <a:pt x="2029" y="1541"/>
                    <a:pt x="2027" y="1541"/>
                    <a:pt x="2026" y="1542"/>
                  </a:cubicBezTo>
                  <a:cubicBezTo>
                    <a:pt x="2021" y="1547"/>
                    <a:pt x="2016" y="1551"/>
                    <a:pt x="2010" y="1555"/>
                  </a:cubicBezTo>
                  <a:cubicBezTo>
                    <a:pt x="2009" y="1556"/>
                    <a:pt x="2008" y="1557"/>
                    <a:pt x="2007" y="1558"/>
                  </a:cubicBezTo>
                  <a:cubicBezTo>
                    <a:pt x="2005" y="1558"/>
                    <a:pt x="2004" y="1558"/>
                    <a:pt x="2003" y="1558"/>
                  </a:cubicBezTo>
                  <a:cubicBezTo>
                    <a:pt x="2003" y="1558"/>
                    <a:pt x="2003" y="1558"/>
                    <a:pt x="2003" y="1558"/>
                  </a:cubicBezTo>
                  <a:cubicBezTo>
                    <a:pt x="2003" y="1556"/>
                    <a:pt x="2004" y="1554"/>
                    <a:pt x="2004" y="1553"/>
                  </a:cubicBezTo>
                  <a:cubicBezTo>
                    <a:pt x="2005" y="1549"/>
                    <a:pt x="2005" y="1546"/>
                    <a:pt x="2004" y="1543"/>
                  </a:cubicBezTo>
                  <a:cubicBezTo>
                    <a:pt x="2004" y="1541"/>
                    <a:pt x="2004" y="1537"/>
                    <a:pt x="2001" y="1535"/>
                  </a:cubicBezTo>
                  <a:cubicBezTo>
                    <a:pt x="2003" y="1528"/>
                    <a:pt x="2004" y="1521"/>
                    <a:pt x="2003" y="1513"/>
                  </a:cubicBezTo>
                  <a:cubicBezTo>
                    <a:pt x="2003" y="1510"/>
                    <a:pt x="1999" y="1510"/>
                    <a:pt x="1999" y="1513"/>
                  </a:cubicBezTo>
                  <a:cubicBezTo>
                    <a:pt x="1998" y="1517"/>
                    <a:pt x="1998" y="1522"/>
                    <a:pt x="1996" y="1525"/>
                  </a:cubicBezTo>
                  <a:cubicBezTo>
                    <a:pt x="1994" y="1530"/>
                    <a:pt x="1993" y="1534"/>
                    <a:pt x="1991" y="1539"/>
                  </a:cubicBezTo>
                  <a:cubicBezTo>
                    <a:pt x="1990" y="1543"/>
                    <a:pt x="1988" y="1546"/>
                    <a:pt x="1986" y="1550"/>
                  </a:cubicBezTo>
                  <a:cubicBezTo>
                    <a:pt x="1986" y="1550"/>
                    <a:pt x="1986" y="1550"/>
                    <a:pt x="1986" y="1550"/>
                  </a:cubicBezTo>
                  <a:cubicBezTo>
                    <a:pt x="1986" y="1550"/>
                    <a:pt x="1986" y="1551"/>
                    <a:pt x="1985" y="1551"/>
                  </a:cubicBezTo>
                  <a:cubicBezTo>
                    <a:pt x="1978" y="1548"/>
                    <a:pt x="1971" y="1545"/>
                    <a:pt x="1964" y="1542"/>
                  </a:cubicBezTo>
                  <a:cubicBezTo>
                    <a:pt x="1967" y="1538"/>
                    <a:pt x="1970" y="1534"/>
                    <a:pt x="1972" y="1529"/>
                  </a:cubicBezTo>
                  <a:cubicBezTo>
                    <a:pt x="1979" y="1518"/>
                    <a:pt x="1982" y="1505"/>
                    <a:pt x="1990" y="1493"/>
                  </a:cubicBezTo>
                  <a:cubicBezTo>
                    <a:pt x="1990" y="1492"/>
                    <a:pt x="1989" y="1491"/>
                    <a:pt x="1988" y="1492"/>
                  </a:cubicBezTo>
                  <a:cubicBezTo>
                    <a:pt x="1980" y="1502"/>
                    <a:pt x="1973" y="1513"/>
                    <a:pt x="1966" y="1524"/>
                  </a:cubicBezTo>
                  <a:cubicBezTo>
                    <a:pt x="1963" y="1529"/>
                    <a:pt x="1960" y="1534"/>
                    <a:pt x="1957" y="1538"/>
                  </a:cubicBezTo>
                  <a:cubicBezTo>
                    <a:pt x="1955" y="1538"/>
                    <a:pt x="1953" y="1537"/>
                    <a:pt x="1951" y="1536"/>
                  </a:cubicBezTo>
                  <a:cubicBezTo>
                    <a:pt x="1963" y="1513"/>
                    <a:pt x="1974" y="1487"/>
                    <a:pt x="1978" y="1461"/>
                  </a:cubicBezTo>
                  <a:cubicBezTo>
                    <a:pt x="1980" y="1446"/>
                    <a:pt x="1978" y="1431"/>
                    <a:pt x="1979" y="1416"/>
                  </a:cubicBezTo>
                  <a:cubicBezTo>
                    <a:pt x="1980" y="1400"/>
                    <a:pt x="1983" y="1385"/>
                    <a:pt x="1985" y="1369"/>
                  </a:cubicBezTo>
                  <a:cubicBezTo>
                    <a:pt x="1990" y="1340"/>
                    <a:pt x="1990" y="1310"/>
                    <a:pt x="1990" y="1280"/>
                  </a:cubicBezTo>
                  <a:cubicBezTo>
                    <a:pt x="1990" y="1263"/>
                    <a:pt x="1990" y="1247"/>
                    <a:pt x="1991" y="1230"/>
                  </a:cubicBezTo>
                  <a:cubicBezTo>
                    <a:pt x="1992" y="1214"/>
                    <a:pt x="1995" y="1198"/>
                    <a:pt x="1997" y="1182"/>
                  </a:cubicBezTo>
                  <a:cubicBezTo>
                    <a:pt x="1997" y="1181"/>
                    <a:pt x="1996" y="1181"/>
                    <a:pt x="1996" y="1182"/>
                  </a:cubicBezTo>
                  <a:cubicBezTo>
                    <a:pt x="1990" y="1194"/>
                    <a:pt x="1987" y="1207"/>
                    <a:pt x="1986" y="1221"/>
                  </a:cubicBezTo>
                  <a:cubicBezTo>
                    <a:pt x="1984" y="1235"/>
                    <a:pt x="1983" y="1249"/>
                    <a:pt x="1982" y="1264"/>
                  </a:cubicBezTo>
                  <a:cubicBezTo>
                    <a:pt x="1981" y="1293"/>
                    <a:pt x="1982" y="1323"/>
                    <a:pt x="1979" y="1352"/>
                  </a:cubicBezTo>
                  <a:cubicBezTo>
                    <a:pt x="1977" y="1367"/>
                    <a:pt x="1974" y="1382"/>
                    <a:pt x="1972" y="1397"/>
                  </a:cubicBezTo>
                  <a:cubicBezTo>
                    <a:pt x="1971" y="1405"/>
                    <a:pt x="1970" y="1412"/>
                    <a:pt x="1970" y="1420"/>
                  </a:cubicBezTo>
                  <a:cubicBezTo>
                    <a:pt x="1969" y="1428"/>
                    <a:pt x="1970" y="1435"/>
                    <a:pt x="1970" y="1443"/>
                  </a:cubicBezTo>
                  <a:cubicBezTo>
                    <a:pt x="1969" y="1456"/>
                    <a:pt x="1967" y="1470"/>
                    <a:pt x="1963" y="1483"/>
                  </a:cubicBezTo>
                  <a:cubicBezTo>
                    <a:pt x="1959" y="1496"/>
                    <a:pt x="1953" y="1508"/>
                    <a:pt x="1948" y="1521"/>
                  </a:cubicBezTo>
                  <a:cubicBezTo>
                    <a:pt x="1946" y="1525"/>
                    <a:pt x="1943" y="1529"/>
                    <a:pt x="1941" y="1534"/>
                  </a:cubicBezTo>
                  <a:cubicBezTo>
                    <a:pt x="1940" y="1533"/>
                    <a:pt x="1940" y="1533"/>
                    <a:pt x="1939" y="1533"/>
                  </a:cubicBezTo>
                  <a:cubicBezTo>
                    <a:pt x="1936" y="1533"/>
                    <a:pt x="1933" y="1532"/>
                    <a:pt x="1930" y="1532"/>
                  </a:cubicBezTo>
                  <a:cubicBezTo>
                    <a:pt x="1934" y="1527"/>
                    <a:pt x="1937" y="1522"/>
                    <a:pt x="1940" y="1516"/>
                  </a:cubicBezTo>
                  <a:cubicBezTo>
                    <a:pt x="1947" y="1503"/>
                    <a:pt x="1951" y="1488"/>
                    <a:pt x="1953" y="1474"/>
                  </a:cubicBezTo>
                  <a:cubicBezTo>
                    <a:pt x="1957" y="1457"/>
                    <a:pt x="1959" y="1440"/>
                    <a:pt x="1960" y="1423"/>
                  </a:cubicBezTo>
                  <a:cubicBezTo>
                    <a:pt x="1963" y="1388"/>
                    <a:pt x="1964" y="1353"/>
                    <a:pt x="1964" y="1318"/>
                  </a:cubicBezTo>
                  <a:cubicBezTo>
                    <a:pt x="1965" y="1301"/>
                    <a:pt x="1965" y="1283"/>
                    <a:pt x="1967" y="1266"/>
                  </a:cubicBezTo>
                  <a:cubicBezTo>
                    <a:pt x="1969" y="1248"/>
                    <a:pt x="1972" y="1230"/>
                    <a:pt x="1975" y="1212"/>
                  </a:cubicBezTo>
                  <a:cubicBezTo>
                    <a:pt x="1978" y="1193"/>
                    <a:pt x="1981" y="1175"/>
                    <a:pt x="1980" y="1155"/>
                  </a:cubicBezTo>
                  <a:cubicBezTo>
                    <a:pt x="1979" y="1136"/>
                    <a:pt x="1977" y="1117"/>
                    <a:pt x="1980" y="1098"/>
                  </a:cubicBezTo>
                  <a:cubicBezTo>
                    <a:pt x="1980" y="1097"/>
                    <a:pt x="1978" y="1096"/>
                    <a:pt x="1978" y="1097"/>
                  </a:cubicBezTo>
                  <a:cubicBezTo>
                    <a:pt x="1971" y="1112"/>
                    <a:pt x="1972" y="1128"/>
                    <a:pt x="1972" y="1144"/>
                  </a:cubicBezTo>
                  <a:cubicBezTo>
                    <a:pt x="1973" y="1161"/>
                    <a:pt x="1972" y="1178"/>
                    <a:pt x="1970" y="1195"/>
                  </a:cubicBezTo>
                  <a:cubicBezTo>
                    <a:pt x="1967" y="1212"/>
                    <a:pt x="1963" y="1229"/>
                    <a:pt x="1961" y="1247"/>
                  </a:cubicBezTo>
                  <a:cubicBezTo>
                    <a:pt x="1958" y="1264"/>
                    <a:pt x="1957" y="1281"/>
                    <a:pt x="1956" y="1298"/>
                  </a:cubicBezTo>
                  <a:cubicBezTo>
                    <a:pt x="1955" y="1333"/>
                    <a:pt x="1955" y="1368"/>
                    <a:pt x="1953" y="1402"/>
                  </a:cubicBezTo>
                  <a:cubicBezTo>
                    <a:pt x="1952" y="1419"/>
                    <a:pt x="1950" y="1436"/>
                    <a:pt x="1948" y="1453"/>
                  </a:cubicBezTo>
                  <a:cubicBezTo>
                    <a:pt x="1945" y="1469"/>
                    <a:pt x="1943" y="1485"/>
                    <a:pt x="1937" y="1500"/>
                  </a:cubicBezTo>
                  <a:cubicBezTo>
                    <a:pt x="1933" y="1512"/>
                    <a:pt x="1926" y="1524"/>
                    <a:pt x="1917" y="1534"/>
                  </a:cubicBezTo>
                  <a:cubicBezTo>
                    <a:pt x="1915" y="1534"/>
                    <a:pt x="1913" y="1535"/>
                    <a:pt x="1911" y="1535"/>
                  </a:cubicBezTo>
                  <a:cubicBezTo>
                    <a:pt x="1912" y="1531"/>
                    <a:pt x="1913" y="1527"/>
                    <a:pt x="1915" y="1523"/>
                  </a:cubicBezTo>
                  <a:cubicBezTo>
                    <a:pt x="1922" y="1494"/>
                    <a:pt x="1928" y="1464"/>
                    <a:pt x="1928" y="1434"/>
                  </a:cubicBezTo>
                  <a:cubicBezTo>
                    <a:pt x="1928" y="1415"/>
                    <a:pt x="1927" y="1396"/>
                    <a:pt x="1928" y="1377"/>
                  </a:cubicBezTo>
                  <a:cubicBezTo>
                    <a:pt x="1928" y="1360"/>
                    <a:pt x="1930" y="1342"/>
                    <a:pt x="1933" y="1325"/>
                  </a:cubicBezTo>
                  <a:cubicBezTo>
                    <a:pt x="1935" y="1306"/>
                    <a:pt x="1939" y="1288"/>
                    <a:pt x="1942" y="1270"/>
                  </a:cubicBezTo>
                  <a:cubicBezTo>
                    <a:pt x="1944" y="1252"/>
                    <a:pt x="1944" y="1233"/>
                    <a:pt x="1943" y="1215"/>
                  </a:cubicBezTo>
                  <a:cubicBezTo>
                    <a:pt x="1942" y="1194"/>
                    <a:pt x="1939" y="1173"/>
                    <a:pt x="1936" y="1152"/>
                  </a:cubicBezTo>
                  <a:cubicBezTo>
                    <a:pt x="1935" y="1142"/>
                    <a:pt x="1934" y="1131"/>
                    <a:pt x="1933" y="1121"/>
                  </a:cubicBezTo>
                  <a:cubicBezTo>
                    <a:pt x="1932" y="1111"/>
                    <a:pt x="1931" y="1100"/>
                    <a:pt x="1929" y="1090"/>
                  </a:cubicBezTo>
                  <a:cubicBezTo>
                    <a:pt x="1929" y="1089"/>
                    <a:pt x="1927" y="1089"/>
                    <a:pt x="1927" y="1090"/>
                  </a:cubicBezTo>
                  <a:cubicBezTo>
                    <a:pt x="1925" y="1099"/>
                    <a:pt x="1925" y="1108"/>
                    <a:pt x="1926" y="1117"/>
                  </a:cubicBezTo>
                  <a:cubicBezTo>
                    <a:pt x="1926" y="1126"/>
                    <a:pt x="1927" y="1135"/>
                    <a:pt x="1928" y="1144"/>
                  </a:cubicBezTo>
                  <a:cubicBezTo>
                    <a:pt x="1929" y="1162"/>
                    <a:pt x="1932" y="1180"/>
                    <a:pt x="1933" y="1198"/>
                  </a:cubicBezTo>
                  <a:cubicBezTo>
                    <a:pt x="1934" y="1216"/>
                    <a:pt x="1935" y="1234"/>
                    <a:pt x="1934" y="1252"/>
                  </a:cubicBezTo>
                  <a:cubicBezTo>
                    <a:pt x="1933" y="1270"/>
                    <a:pt x="1929" y="1288"/>
                    <a:pt x="1926" y="1306"/>
                  </a:cubicBezTo>
                  <a:cubicBezTo>
                    <a:pt x="1923" y="1323"/>
                    <a:pt x="1921" y="1340"/>
                    <a:pt x="1919" y="1357"/>
                  </a:cubicBezTo>
                  <a:cubicBezTo>
                    <a:pt x="1918" y="1375"/>
                    <a:pt x="1918" y="1393"/>
                    <a:pt x="1918" y="1411"/>
                  </a:cubicBezTo>
                  <a:cubicBezTo>
                    <a:pt x="1919" y="1430"/>
                    <a:pt x="1919" y="1448"/>
                    <a:pt x="1917" y="1466"/>
                  </a:cubicBezTo>
                  <a:cubicBezTo>
                    <a:pt x="1915" y="1480"/>
                    <a:pt x="1912" y="1493"/>
                    <a:pt x="1909" y="1506"/>
                  </a:cubicBezTo>
                  <a:cubicBezTo>
                    <a:pt x="1907" y="1517"/>
                    <a:pt x="1904" y="1528"/>
                    <a:pt x="1899" y="1538"/>
                  </a:cubicBezTo>
                  <a:cubicBezTo>
                    <a:pt x="1897" y="1539"/>
                    <a:pt x="1895" y="1539"/>
                    <a:pt x="1892" y="1540"/>
                  </a:cubicBezTo>
                  <a:cubicBezTo>
                    <a:pt x="1894" y="1524"/>
                    <a:pt x="1892" y="1508"/>
                    <a:pt x="1890" y="1493"/>
                  </a:cubicBezTo>
                  <a:cubicBezTo>
                    <a:pt x="1890" y="1488"/>
                    <a:pt x="1889" y="1483"/>
                    <a:pt x="1888" y="1477"/>
                  </a:cubicBezTo>
                  <a:cubicBezTo>
                    <a:pt x="1889" y="1476"/>
                    <a:pt x="1889" y="1474"/>
                    <a:pt x="1889" y="1473"/>
                  </a:cubicBezTo>
                  <a:cubicBezTo>
                    <a:pt x="1891" y="1465"/>
                    <a:pt x="1892" y="1456"/>
                    <a:pt x="1894" y="1447"/>
                  </a:cubicBezTo>
                  <a:cubicBezTo>
                    <a:pt x="1895" y="1439"/>
                    <a:pt x="1897" y="1430"/>
                    <a:pt x="1899" y="1421"/>
                  </a:cubicBezTo>
                  <a:cubicBezTo>
                    <a:pt x="1902" y="1404"/>
                    <a:pt x="1906" y="1386"/>
                    <a:pt x="1909" y="1369"/>
                  </a:cubicBezTo>
                  <a:cubicBezTo>
                    <a:pt x="1912" y="1351"/>
                    <a:pt x="1914" y="1334"/>
                    <a:pt x="1914" y="1316"/>
                  </a:cubicBezTo>
                  <a:cubicBezTo>
                    <a:pt x="1915" y="1298"/>
                    <a:pt x="1914" y="1281"/>
                    <a:pt x="1914" y="1263"/>
                  </a:cubicBezTo>
                  <a:cubicBezTo>
                    <a:pt x="1914" y="1246"/>
                    <a:pt x="1915" y="1229"/>
                    <a:pt x="1914" y="1212"/>
                  </a:cubicBezTo>
                  <a:cubicBezTo>
                    <a:pt x="1914" y="1196"/>
                    <a:pt x="1912" y="1179"/>
                    <a:pt x="1910" y="1163"/>
                  </a:cubicBezTo>
                  <a:cubicBezTo>
                    <a:pt x="1908" y="1144"/>
                    <a:pt x="1906" y="1126"/>
                    <a:pt x="1906" y="1107"/>
                  </a:cubicBezTo>
                  <a:cubicBezTo>
                    <a:pt x="1905" y="1089"/>
                    <a:pt x="1904" y="1070"/>
                    <a:pt x="1908" y="1052"/>
                  </a:cubicBezTo>
                  <a:cubicBezTo>
                    <a:pt x="1908" y="1052"/>
                    <a:pt x="1907" y="1051"/>
                    <a:pt x="1907" y="1052"/>
                  </a:cubicBezTo>
                  <a:cubicBezTo>
                    <a:pt x="1903" y="1067"/>
                    <a:pt x="1900" y="1082"/>
                    <a:pt x="1900" y="1098"/>
                  </a:cubicBezTo>
                  <a:cubicBezTo>
                    <a:pt x="1899" y="1114"/>
                    <a:pt x="1901" y="1131"/>
                    <a:pt x="1902" y="1148"/>
                  </a:cubicBezTo>
                  <a:cubicBezTo>
                    <a:pt x="1903" y="1164"/>
                    <a:pt x="1905" y="1181"/>
                    <a:pt x="1906" y="1197"/>
                  </a:cubicBezTo>
                  <a:cubicBezTo>
                    <a:pt x="1907" y="1214"/>
                    <a:pt x="1906" y="1230"/>
                    <a:pt x="1906" y="1247"/>
                  </a:cubicBezTo>
                  <a:cubicBezTo>
                    <a:pt x="1905" y="1283"/>
                    <a:pt x="1908" y="1318"/>
                    <a:pt x="1902" y="1354"/>
                  </a:cubicBezTo>
                  <a:cubicBezTo>
                    <a:pt x="1900" y="1369"/>
                    <a:pt x="1897" y="1383"/>
                    <a:pt x="1894" y="1398"/>
                  </a:cubicBezTo>
                  <a:cubicBezTo>
                    <a:pt x="1894" y="1391"/>
                    <a:pt x="1893" y="1384"/>
                    <a:pt x="1892" y="1377"/>
                  </a:cubicBezTo>
                  <a:cubicBezTo>
                    <a:pt x="1890" y="1366"/>
                    <a:pt x="1887" y="1355"/>
                    <a:pt x="1887" y="1344"/>
                  </a:cubicBezTo>
                  <a:cubicBezTo>
                    <a:pt x="1886" y="1333"/>
                    <a:pt x="1887" y="1321"/>
                    <a:pt x="1889" y="1310"/>
                  </a:cubicBezTo>
                  <a:cubicBezTo>
                    <a:pt x="1892" y="1288"/>
                    <a:pt x="1898" y="1265"/>
                    <a:pt x="1901" y="1242"/>
                  </a:cubicBezTo>
                  <a:cubicBezTo>
                    <a:pt x="1905" y="1220"/>
                    <a:pt x="1905" y="1199"/>
                    <a:pt x="1901" y="1177"/>
                  </a:cubicBezTo>
                  <a:cubicBezTo>
                    <a:pt x="1898" y="1155"/>
                    <a:pt x="1892" y="1134"/>
                    <a:pt x="1888" y="1112"/>
                  </a:cubicBezTo>
                  <a:cubicBezTo>
                    <a:pt x="1886" y="1101"/>
                    <a:pt x="1886" y="1089"/>
                    <a:pt x="1884" y="1078"/>
                  </a:cubicBezTo>
                  <a:cubicBezTo>
                    <a:pt x="1883" y="1068"/>
                    <a:pt x="1881" y="1059"/>
                    <a:pt x="1880" y="1049"/>
                  </a:cubicBezTo>
                  <a:cubicBezTo>
                    <a:pt x="1878" y="1029"/>
                    <a:pt x="1876" y="1007"/>
                    <a:pt x="1888" y="989"/>
                  </a:cubicBezTo>
                  <a:cubicBezTo>
                    <a:pt x="1887" y="988"/>
                    <a:pt x="1887" y="988"/>
                    <a:pt x="1887" y="988"/>
                  </a:cubicBezTo>
                  <a:cubicBezTo>
                    <a:pt x="1876" y="1002"/>
                    <a:pt x="1874" y="1019"/>
                    <a:pt x="1874" y="1035"/>
                  </a:cubicBezTo>
                  <a:cubicBezTo>
                    <a:pt x="1874" y="1053"/>
                    <a:pt x="1877" y="1071"/>
                    <a:pt x="1879" y="1088"/>
                  </a:cubicBezTo>
                  <a:cubicBezTo>
                    <a:pt x="1881" y="1110"/>
                    <a:pt x="1885" y="1132"/>
                    <a:pt x="1889" y="1153"/>
                  </a:cubicBezTo>
                  <a:cubicBezTo>
                    <a:pt x="1893" y="1174"/>
                    <a:pt x="1897" y="1196"/>
                    <a:pt x="1896" y="1218"/>
                  </a:cubicBezTo>
                  <a:cubicBezTo>
                    <a:pt x="1894" y="1241"/>
                    <a:pt x="1888" y="1263"/>
                    <a:pt x="1884" y="1286"/>
                  </a:cubicBezTo>
                  <a:cubicBezTo>
                    <a:pt x="1880" y="1308"/>
                    <a:pt x="1876" y="1331"/>
                    <a:pt x="1879" y="1353"/>
                  </a:cubicBezTo>
                  <a:cubicBezTo>
                    <a:pt x="1880" y="1364"/>
                    <a:pt x="1883" y="1375"/>
                    <a:pt x="1884" y="1386"/>
                  </a:cubicBezTo>
                  <a:cubicBezTo>
                    <a:pt x="1886" y="1397"/>
                    <a:pt x="1885" y="1407"/>
                    <a:pt x="1883" y="1418"/>
                  </a:cubicBezTo>
                  <a:cubicBezTo>
                    <a:pt x="1881" y="1429"/>
                    <a:pt x="1879" y="1440"/>
                    <a:pt x="1878" y="1451"/>
                  </a:cubicBezTo>
                  <a:cubicBezTo>
                    <a:pt x="1877" y="1459"/>
                    <a:pt x="1878" y="1467"/>
                    <a:pt x="1879" y="1475"/>
                  </a:cubicBezTo>
                  <a:cubicBezTo>
                    <a:pt x="1879" y="1476"/>
                    <a:pt x="1879" y="1476"/>
                    <a:pt x="1879" y="1476"/>
                  </a:cubicBezTo>
                  <a:cubicBezTo>
                    <a:pt x="1876" y="1488"/>
                    <a:pt x="1872" y="1500"/>
                    <a:pt x="1870" y="1513"/>
                  </a:cubicBezTo>
                  <a:cubicBezTo>
                    <a:pt x="1869" y="1522"/>
                    <a:pt x="1870" y="1531"/>
                    <a:pt x="1872" y="1540"/>
                  </a:cubicBezTo>
                  <a:cubicBezTo>
                    <a:pt x="1872" y="1540"/>
                    <a:pt x="1872" y="1540"/>
                    <a:pt x="1872" y="1540"/>
                  </a:cubicBezTo>
                  <a:cubicBezTo>
                    <a:pt x="1868" y="1533"/>
                    <a:pt x="1863" y="1526"/>
                    <a:pt x="1859" y="1518"/>
                  </a:cubicBezTo>
                  <a:cubicBezTo>
                    <a:pt x="1855" y="1509"/>
                    <a:pt x="1852" y="1500"/>
                    <a:pt x="1850" y="1490"/>
                  </a:cubicBezTo>
                  <a:cubicBezTo>
                    <a:pt x="1846" y="1470"/>
                    <a:pt x="1844" y="1450"/>
                    <a:pt x="1846" y="1429"/>
                  </a:cubicBezTo>
                  <a:cubicBezTo>
                    <a:pt x="1847" y="1410"/>
                    <a:pt x="1852" y="1391"/>
                    <a:pt x="1851" y="1371"/>
                  </a:cubicBezTo>
                  <a:cubicBezTo>
                    <a:pt x="1851" y="1360"/>
                    <a:pt x="1849" y="1350"/>
                    <a:pt x="1847" y="1340"/>
                  </a:cubicBezTo>
                  <a:cubicBezTo>
                    <a:pt x="1845" y="1329"/>
                    <a:pt x="1844" y="1318"/>
                    <a:pt x="1845" y="1307"/>
                  </a:cubicBezTo>
                  <a:cubicBezTo>
                    <a:pt x="1845" y="1286"/>
                    <a:pt x="1848" y="1265"/>
                    <a:pt x="1848" y="1243"/>
                  </a:cubicBezTo>
                  <a:cubicBezTo>
                    <a:pt x="1847" y="1222"/>
                    <a:pt x="1843" y="1201"/>
                    <a:pt x="1840" y="1180"/>
                  </a:cubicBezTo>
                  <a:cubicBezTo>
                    <a:pt x="1837" y="1159"/>
                    <a:pt x="1834" y="1138"/>
                    <a:pt x="1835" y="1117"/>
                  </a:cubicBezTo>
                  <a:cubicBezTo>
                    <a:pt x="1835" y="1106"/>
                    <a:pt x="1837" y="1094"/>
                    <a:pt x="1837" y="1083"/>
                  </a:cubicBezTo>
                  <a:cubicBezTo>
                    <a:pt x="1838" y="1072"/>
                    <a:pt x="1838" y="1061"/>
                    <a:pt x="1839" y="1050"/>
                  </a:cubicBezTo>
                  <a:cubicBezTo>
                    <a:pt x="1839" y="1039"/>
                    <a:pt x="1839" y="1028"/>
                    <a:pt x="1840" y="1017"/>
                  </a:cubicBezTo>
                  <a:cubicBezTo>
                    <a:pt x="1840" y="1012"/>
                    <a:pt x="1841" y="1007"/>
                    <a:pt x="1841" y="1002"/>
                  </a:cubicBezTo>
                  <a:cubicBezTo>
                    <a:pt x="1841" y="1000"/>
                    <a:pt x="1841" y="997"/>
                    <a:pt x="1841" y="995"/>
                  </a:cubicBezTo>
                  <a:cubicBezTo>
                    <a:pt x="1841" y="993"/>
                    <a:pt x="1840" y="991"/>
                    <a:pt x="1839" y="988"/>
                  </a:cubicBezTo>
                  <a:cubicBezTo>
                    <a:pt x="1839" y="988"/>
                    <a:pt x="1839" y="988"/>
                    <a:pt x="1838" y="988"/>
                  </a:cubicBezTo>
                  <a:cubicBezTo>
                    <a:pt x="1836" y="992"/>
                    <a:pt x="1835" y="995"/>
                    <a:pt x="1834" y="999"/>
                  </a:cubicBezTo>
                  <a:cubicBezTo>
                    <a:pt x="1833" y="1003"/>
                    <a:pt x="1833" y="1008"/>
                    <a:pt x="1832" y="1012"/>
                  </a:cubicBezTo>
                  <a:cubicBezTo>
                    <a:pt x="1831" y="1022"/>
                    <a:pt x="1831" y="1031"/>
                    <a:pt x="1830" y="1041"/>
                  </a:cubicBezTo>
                  <a:cubicBezTo>
                    <a:pt x="1830" y="1061"/>
                    <a:pt x="1829" y="1080"/>
                    <a:pt x="1827" y="1100"/>
                  </a:cubicBezTo>
                  <a:cubicBezTo>
                    <a:pt x="1825" y="1121"/>
                    <a:pt x="1825" y="1142"/>
                    <a:pt x="1828" y="1163"/>
                  </a:cubicBezTo>
                  <a:cubicBezTo>
                    <a:pt x="1831" y="1184"/>
                    <a:pt x="1835" y="1204"/>
                    <a:pt x="1837" y="1224"/>
                  </a:cubicBezTo>
                  <a:cubicBezTo>
                    <a:pt x="1839" y="1246"/>
                    <a:pt x="1837" y="1267"/>
                    <a:pt x="1836" y="1288"/>
                  </a:cubicBezTo>
                  <a:cubicBezTo>
                    <a:pt x="1835" y="1299"/>
                    <a:pt x="1835" y="1310"/>
                    <a:pt x="1835" y="1320"/>
                  </a:cubicBezTo>
                  <a:cubicBezTo>
                    <a:pt x="1836" y="1331"/>
                    <a:pt x="1838" y="1342"/>
                    <a:pt x="1840" y="1353"/>
                  </a:cubicBezTo>
                  <a:cubicBezTo>
                    <a:pt x="1844" y="1373"/>
                    <a:pt x="1841" y="1393"/>
                    <a:pt x="1838" y="1412"/>
                  </a:cubicBezTo>
                  <a:cubicBezTo>
                    <a:pt x="1837" y="1422"/>
                    <a:pt x="1836" y="1432"/>
                    <a:pt x="1835" y="1442"/>
                  </a:cubicBezTo>
                  <a:cubicBezTo>
                    <a:pt x="1835" y="1452"/>
                    <a:pt x="1836" y="1462"/>
                    <a:pt x="1838" y="1472"/>
                  </a:cubicBezTo>
                  <a:cubicBezTo>
                    <a:pt x="1841" y="1494"/>
                    <a:pt x="1846" y="1515"/>
                    <a:pt x="1857" y="1534"/>
                  </a:cubicBezTo>
                  <a:cubicBezTo>
                    <a:pt x="1859" y="1536"/>
                    <a:pt x="1860" y="1538"/>
                    <a:pt x="1861" y="1540"/>
                  </a:cubicBezTo>
                  <a:cubicBezTo>
                    <a:pt x="1858" y="1538"/>
                    <a:pt x="1854" y="1536"/>
                    <a:pt x="1851" y="1534"/>
                  </a:cubicBezTo>
                  <a:cubicBezTo>
                    <a:pt x="1850" y="1533"/>
                    <a:pt x="1848" y="1532"/>
                    <a:pt x="1847" y="1530"/>
                  </a:cubicBezTo>
                  <a:cubicBezTo>
                    <a:pt x="1836" y="1517"/>
                    <a:pt x="1827" y="1502"/>
                    <a:pt x="1821" y="1486"/>
                  </a:cubicBezTo>
                  <a:cubicBezTo>
                    <a:pt x="1814" y="1468"/>
                    <a:pt x="1813" y="1448"/>
                    <a:pt x="1811" y="1429"/>
                  </a:cubicBezTo>
                  <a:cubicBezTo>
                    <a:pt x="1809" y="1407"/>
                    <a:pt x="1808" y="1384"/>
                    <a:pt x="1810" y="1362"/>
                  </a:cubicBezTo>
                  <a:cubicBezTo>
                    <a:pt x="1810" y="1351"/>
                    <a:pt x="1812" y="1340"/>
                    <a:pt x="1811" y="1330"/>
                  </a:cubicBezTo>
                  <a:cubicBezTo>
                    <a:pt x="1811" y="1319"/>
                    <a:pt x="1809" y="1308"/>
                    <a:pt x="1807" y="1298"/>
                  </a:cubicBezTo>
                  <a:cubicBezTo>
                    <a:pt x="1807" y="1297"/>
                    <a:pt x="1807" y="1296"/>
                    <a:pt x="1807" y="1295"/>
                  </a:cubicBezTo>
                  <a:cubicBezTo>
                    <a:pt x="1810" y="1273"/>
                    <a:pt x="1813" y="1250"/>
                    <a:pt x="1814" y="1227"/>
                  </a:cubicBezTo>
                  <a:cubicBezTo>
                    <a:pt x="1816" y="1205"/>
                    <a:pt x="1815" y="1184"/>
                    <a:pt x="1811" y="1162"/>
                  </a:cubicBezTo>
                  <a:cubicBezTo>
                    <a:pt x="1809" y="1152"/>
                    <a:pt x="1807" y="1141"/>
                    <a:pt x="1805" y="1130"/>
                  </a:cubicBezTo>
                  <a:cubicBezTo>
                    <a:pt x="1804" y="1125"/>
                    <a:pt x="1802" y="1119"/>
                    <a:pt x="1801" y="1114"/>
                  </a:cubicBezTo>
                  <a:cubicBezTo>
                    <a:pt x="1800" y="1109"/>
                    <a:pt x="1800" y="1103"/>
                    <a:pt x="1798" y="1098"/>
                  </a:cubicBezTo>
                  <a:cubicBezTo>
                    <a:pt x="1798" y="1098"/>
                    <a:pt x="1798" y="1098"/>
                    <a:pt x="1798" y="1098"/>
                  </a:cubicBezTo>
                  <a:cubicBezTo>
                    <a:pt x="1797" y="1102"/>
                    <a:pt x="1797" y="1106"/>
                    <a:pt x="1798" y="1111"/>
                  </a:cubicBezTo>
                  <a:cubicBezTo>
                    <a:pt x="1798" y="1116"/>
                    <a:pt x="1798" y="1121"/>
                    <a:pt x="1799" y="1127"/>
                  </a:cubicBezTo>
                  <a:cubicBezTo>
                    <a:pt x="1800" y="1136"/>
                    <a:pt x="1802" y="1145"/>
                    <a:pt x="1803" y="1154"/>
                  </a:cubicBezTo>
                  <a:cubicBezTo>
                    <a:pt x="1807" y="1174"/>
                    <a:pt x="1809" y="1194"/>
                    <a:pt x="1808" y="1214"/>
                  </a:cubicBezTo>
                  <a:cubicBezTo>
                    <a:pt x="1807" y="1235"/>
                    <a:pt x="1805" y="1256"/>
                    <a:pt x="1802" y="1277"/>
                  </a:cubicBezTo>
                  <a:cubicBezTo>
                    <a:pt x="1798" y="1263"/>
                    <a:pt x="1793" y="1250"/>
                    <a:pt x="1788" y="1236"/>
                  </a:cubicBezTo>
                  <a:cubicBezTo>
                    <a:pt x="1782" y="1219"/>
                    <a:pt x="1779" y="1201"/>
                    <a:pt x="1778" y="1182"/>
                  </a:cubicBezTo>
                  <a:cubicBezTo>
                    <a:pt x="1778" y="1163"/>
                    <a:pt x="1780" y="1144"/>
                    <a:pt x="1783" y="1125"/>
                  </a:cubicBezTo>
                  <a:cubicBezTo>
                    <a:pt x="1786" y="1104"/>
                    <a:pt x="1790" y="1083"/>
                    <a:pt x="1791" y="1062"/>
                  </a:cubicBezTo>
                  <a:cubicBezTo>
                    <a:pt x="1793" y="1042"/>
                    <a:pt x="1794" y="1020"/>
                    <a:pt x="1786" y="1001"/>
                  </a:cubicBezTo>
                  <a:cubicBezTo>
                    <a:pt x="1786" y="1000"/>
                    <a:pt x="1785" y="1001"/>
                    <a:pt x="1785" y="1001"/>
                  </a:cubicBezTo>
                  <a:cubicBezTo>
                    <a:pt x="1786" y="1020"/>
                    <a:pt x="1786" y="1039"/>
                    <a:pt x="1785" y="1057"/>
                  </a:cubicBezTo>
                  <a:cubicBezTo>
                    <a:pt x="1783" y="1077"/>
                    <a:pt x="1779" y="1096"/>
                    <a:pt x="1776" y="1115"/>
                  </a:cubicBezTo>
                  <a:cubicBezTo>
                    <a:pt x="1770" y="1152"/>
                    <a:pt x="1765" y="1191"/>
                    <a:pt x="1776" y="1228"/>
                  </a:cubicBezTo>
                  <a:cubicBezTo>
                    <a:pt x="1779" y="1238"/>
                    <a:pt x="1783" y="1248"/>
                    <a:pt x="1786" y="1258"/>
                  </a:cubicBezTo>
                  <a:cubicBezTo>
                    <a:pt x="1790" y="1268"/>
                    <a:pt x="1793" y="1278"/>
                    <a:pt x="1796" y="1289"/>
                  </a:cubicBezTo>
                  <a:cubicBezTo>
                    <a:pt x="1797" y="1293"/>
                    <a:pt x="1798" y="1297"/>
                    <a:pt x="1798" y="1300"/>
                  </a:cubicBezTo>
                  <a:cubicBezTo>
                    <a:pt x="1796" y="1311"/>
                    <a:pt x="1795" y="1321"/>
                    <a:pt x="1793" y="1332"/>
                  </a:cubicBezTo>
                  <a:cubicBezTo>
                    <a:pt x="1786" y="1370"/>
                    <a:pt x="1780" y="1408"/>
                    <a:pt x="1784" y="1447"/>
                  </a:cubicBezTo>
                  <a:cubicBezTo>
                    <a:pt x="1786" y="1465"/>
                    <a:pt x="1789" y="1484"/>
                    <a:pt x="1797" y="1500"/>
                  </a:cubicBezTo>
                  <a:cubicBezTo>
                    <a:pt x="1802" y="1512"/>
                    <a:pt x="1811" y="1521"/>
                    <a:pt x="1822" y="1528"/>
                  </a:cubicBezTo>
                  <a:cubicBezTo>
                    <a:pt x="1829" y="1533"/>
                    <a:pt x="1836" y="1537"/>
                    <a:pt x="1844" y="1541"/>
                  </a:cubicBezTo>
                  <a:cubicBezTo>
                    <a:pt x="1844" y="1542"/>
                    <a:pt x="1845" y="1542"/>
                    <a:pt x="1846" y="1543"/>
                  </a:cubicBezTo>
                  <a:cubicBezTo>
                    <a:pt x="1842" y="1543"/>
                    <a:pt x="1837" y="1544"/>
                    <a:pt x="1832" y="1544"/>
                  </a:cubicBezTo>
                  <a:cubicBezTo>
                    <a:pt x="1817" y="1536"/>
                    <a:pt x="1802" y="1525"/>
                    <a:pt x="1793" y="1510"/>
                  </a:cubicBezTo>
                  <a:cubicBezTo>
                    <a:pt x="1783" y="1496"/>
                    <a:pt x="1778" y="1479"/>
                    <a:pt x="1774" y="1462"/>
                  </a:cubicBezTo>
                  <a:cubicBezTo>
                    <a:pt x="1769" y="1445"/>
                    <a:pt x="1767" y="1428"/>
                    <a:pt x="1764" y="1411"/>
                  </a:cubicBezTo>
                  <a:cubicBezTo>
                    <a:pt x="1761" y="1390"/>
                    <a:pt x="1763" y="1371"/>
                    <a:pt x="1767" y="1350"/>
                  </a:cubicBezTo>
                  <a:cubicBezTo>
                    <a:pt x="1770" y="1330"/>
                    <a:pt x="1773" y="1310"/>
                    <a:pt x="1771" y="1290"/>
                  </a:cubicBezTo>
                  <a:cubicBezTo>
                    <a:pt x="1770" y="1267"/>
                    <a:pt x="1766" y="1246"/>
                    <a:pt x="1763" y="1224"/>
                  </a:cubicBezTo>
                  <a:cubicBezTo>
                    <a:pt x="1761" y="1201"/>
                    <a:pt x="1760" y="1178"/>
                    <a:pt x="1758" y="1155"/>
                  </a:cubicBezTo>
                  <a:cubicBezTo>
                    <a:pt x="1756" y="1134"/>
                    <a:pt x="1753" y="1112"/>
                    <a:pt x="1758" y="1091"/>
                  </a:cubicBezTo>
                  <a:cubicBezTo>
                    <a:pt x="1758" y="1090"/>
                    <a:pt x="1757" y="1089"/>
                    <a:pt x="1757" y="1090"/>
                  </a:cubicBezTo>
                  <a:cubicBezTo>
                    <a:pt x="1752" y="1108"/>
                    <a:pt x="1751" y="1127"/>
                    <a:pt x="1752" y="1146"/>
                  </a:cubicBezTo>
                  <a:cubicBezTo>
                    <a:pt x="1752" y="1156"/>
                    <a:pt x="1753" y="1166"/>
                    <a:pt x="1754" y="1176"/>
                  </a:cubicBezTo>
                  <a:cubicBezTo>
                    <a:pt x="1754" y="1186"/>
                    <a:pt x="1754" y="1195"/>
                    <a:pt x="1755" y="1205"/>
                  </a:cubicBezTo>
                  <a:cubicBezTo>
                    <a:pt x="1756" y="1227"/>
                    <a:pt x="1759" y="1249"/>
                    <a:pt x="1762" y="1271"/>
                  </a:cubicBezTo>
                  <a:cubicBezTo>
                    <a:pt x="1763" y="1282"/>
                    <a:pt x="1764" y="1294"/>
                    <a:pt x="1764" y="1305"/>
                  </a:cubicBezTo>
                  <a:cubicBezTo>
                    <a:pt x="1763" y="1315"/>
                    <a:pt x="1762" y="1325"/>
                    <a:pt x="1761" y="1335"/>
                  </a:cubicBezTo>
                  <a:cubicBezTo>
                    <a:pt x="1757" y="1354"/>
                    <a:pt x="1753" y="1374"/>
                    <a:pt x="1754" y="1395"/>
                  </a:cubicBezTo>
                  <a:cubicBezTo>
                    <a:pt x="1755" y="1412"/>
                    <a:pt x="1758" y="1431"/>
                    <a:pt x="1761" y="1448"/>
                  </a:cubicBezTo>
                  <a:cubicBezTo>
                    <a:pt x="1765" y="1466"/>
                    <a:pt x="1769" y="1483"/>
                    <a:pt x="1777" y="1500"/>
                  </a:cubicBezTo>
                  <a:cubicBezTo>
                    <a:pt x="1784" y="1516"/>
                    <a:pt x="1795" y="1530"/>
                    <a:pt x="1810" y="1541"/>
                  </a:cubicBezTo>
                  <a:cubicBezTo>
                    <a:pt x="1811" y="1542"/>
                    <a:pt x="1813" y="1543"/>
                    <a:pt x="1815" y="1545"/>
                  </a:cubicBezTo>
                  <a:cubicBezTo>
                    <a:pt x="1811" y="1545"/>
                    <a:pt x="1807" y="1545"/>
                    <a:pt x="1803" y="1545"/>
                  </a:cubicBezTo>
                  <a:cubicBezTo>
                    <a:pt x="1803" y="1545"/>
                    <a:pt x="1803" y="1545"/>
                    <a:pt x="1803" y="1545"/>
                  </a:cubicBezTo>
                  <a:cubicBezTo>
                    <a:pt x="1802" y="1544"/>
                    <a:pt x="1802" y="1542"/>
                    <a:pt x="1801" y="1541"/>
                  </a:cubicBezTo>
                  <a:cubicBezTo>
                    <a:pt x="1801" y="1540"/>
                    <a:pt x="1800" y="1540"/>
                    <a:pt x="1800" y="1539"/>
                  </a:cubicBezTo>
                  <a:cubicBezTo>
                    <a:pt x="1799" y="1538"/>
                    <a:pt x="1799" y="1537"/>
                    <a:pt x="1798" y="1537"/>
                  </a:cubicBezTo>
                  <a:cubicBezTo>
                    <a:pt x="1798" y="1537"/>
                    <a:pt x="1798" y="1538"/>
                    <a:pt x="1799" y="1538"/>
                  </a:cubicBezTo>
                  <a:cubicBezTo>
                    <a:pt x="1798" y="1538"/>
                    <a:pt x="1798" y="1537"/>
                    <a:pt x="1798" y="1537"/>
                  </a:cubicBezTo>
                  <a:cubicBezTo>
                    <a:pt x="1797" y="1536"/>
                    <a:pt x="1797" y="1536"/>
                    <a:pt x="1796" y="1535"/>
                  </a:cubicBezTo>
                  <a:cubicBezTo>
                    <a:pt x="1796" y="1536"/>
                    <a:pt x="1797" y="1536"/>
                    <a:pt x="1798" y="1537"/>
                  </a:cubicBezTo>
                  <a:cubicBezTo>
                    <a:pt x="1797" y="1536"/>
                    <a:pt x="1796" y="1534"/>
                    <a:pt x="1795" y="1533"/>
                  </a:cubicBezTo>
                  <a:cubicBezTo>
                    <a:pt x="1794" y="1532"/>
                    <a:pt x="1792" y="1530"/>
                    <a:pt x="1790" y="1530"/>
                  </a:cubicBezTo>
                  <a:cubicBezTo>
                    <a:pt x="1789" y="1529"/>
                    <a:pt x="1789" y="1529"/>
                    <a:pt x="1788" y="1529"/>
                  </a:cubicBezTo>
                  <a:cubicBezTo>
                    <a:pt x="1788" y="1529"/>
                    <a:pt x="1788" y="1529"/>
                    <a:pt x="1788" y="1529"/>
                  </a:cubicBezTo>
                  <a:cubicBezTo>
                    <a:pt x="1787" y="1529"/>
                    <a:pt x="1787" y="1529"/>
                    <a:pt x="1787" y="1529"/>
                  </a:cubicBezTo>
                  <a:cubicBezTo>
                    <a:pt x="1785" y="1527"/>
                    <a:pt x="1781" y="1529"/>
                    <a:pt x="1782" y="1532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4"/>
                    <a:pt x="1782" y="1534"/>
                    <a:pt x="1782" y="1535"/>
                  </a:cubicBezTo>
                  <a:cubicBezTo>
                    <a:pt x="1782" y="1535"/>
                    <a:pt x="1782" y="1535"/>
                    <a:pt x="1782" y="1535"/>
                  </a:cubicBezTo>
                  <a:cubicBezTo>
                    <a:pt x="1781" y="1536"/>
                    <a:pt x="1781" y="1538"/>
                    <a:pt x="1782" y="1539"/>
                  </a:cubicBezTo>
                  <a:cubicBezTo>
                    <a:pt x="1782" y="1540"/>
                    <a:pt x="1782" y="1540"/>
                    <a:pt x="1782" y="1541"/>
                  </a:cubicBezTo>
                  <a:cubicBezTo>
                    <a:pt x="1783" y="1542"/>
                    <a:pt x="1783" y="1543"/>
                    <a:pt x="1783" y="1545"/>
                  </a:cubicBezTo>
                  <a:cubicBezTo>
                    <a:pt x="1784" y="1546"/>
                    <a:pt x="1784" y="1546"/>
                    <a:pt x="1784" y="1546"/>
                  </a:cubicBezTo>
                  <a:cubicBezTo>
                    <a:pt x="1783" y="1546"/>
                    <a:pt x="1782" y="1546"/>
                    <a:pt x="1781" y="1546"/>
                  </a:cubicBezTo>
                  <a:cubicBezTo>
                    <a:pt x="1781" y="1545"/>
                    <a:pt x="1781" y="1545"/>
                    <a:pt x="1780" y="1544"/>
                  </a:cubicBezTo>
                  <a:cubicBezTo>
                    <a:pt x="1780" y="1544"/>
                    <a:pt x="1780" y="1544"/>
                    <a:pt x="1780" y="1544"/>
                  </a:cubicBezTo>
                  <a:cubicBezTo>
                    <a:pt x="1780" y="1545"/>
                    <a:pt x="1781" y="1545"/>
                    <a:pt x="1781" y="1546"/>
                  </a:cubicBezTo>
                  <a:cubicBezTo>
                    <a:pt x="1781" y="1546"/>
                    <a:pt x="1781" y="1546"/>
                    <a:pt x="1781" y="1546"/>
                  </a:cubicBezTo>
                  <a:cubicBezTo>
                    <a:pt x="1780" y="1545"/>
                    <a:pt x="1780" y="1544"/>
                    <a:pt x="1779" y="1543"/>
                  </a:cubicBezTo>
                  <a:cubicBezTo>
                    <a:pt x="1779" y="1542"/>
                    <a:pt x="1778" y="1542"/>
                    <a:pt x="1778" y="1542"/>
                  </a:cubicBezTo>
                  <a:cubicBezTo>
                    <a:pt x="1778" y="1542"/>
                    <a:pt x="1779" y="1543"/>
                    <a:pt x="1779" y="1543"/>
                  </a:cubicBezTo>
                  <a:cubicBezTo>
                    <a:pt x="1779" y="1543"/>
                    <a:pt x="1778" y="1542"/>
                    <a:pt x="1777" y="1541"/>
                  </a:cubicBezTo>
                  <a:cubicBezTo>
                    <a:pt x="1777" y="1540"/>
                    <a:pt x="1776" y="1540"/>
                    <a:pt x="1775" y="1539"/>
                  </a:cubicBezTo>
                  <a:cubicBezTo>
                    <a:pt x="1775" y="1540"/>
                    <a:pt x="1776" y="1540"/>
                    <a:pt x="1777" y="1541"/>
                  </a:cubicBezTo>
                  <a:cubicBezTo>
                    <a:pt x="1776" y="1540"/>
                    <a:pt x="1775" y="1539"/>
                    <a:pt x="1774" y="1538"/>
                  </a:cubicBezTo>
                  <a:cubicBezTo>
                    <a:pt x="1773" y="1537"/>
                    <a:pt x="1772" y="1536"/>
                    <a:pt x="1771" y="1535"/>
                  </a:cubicBezTo>
                  <a:cubicBezTo>
                    <a:pt x="1770" y="1534"/>
                    <a:pt x="1769" y="1533"/>
                    <a:pt x="1768" y="1532"/>
                  </a:cubicBezTo>
                  <a:cubicBezTo>
                    <a:pt x="1767" y="1532"/>
                    <a:pt x="1767" y="1531"/>
                    <a:pt x="1766" y="1531"/>
                  </a:cubicBezTo>
                  <a:cubicBezTo>
                    <a:pt x="1765" y="1530"/>
                    <a:pt x="1764" y="1529"/>
                    <a:pt x="1762" y="1529"/>
                  </a:cubicBezTo>
                  <a:cubicBezTo>
                    <a:pt x="1762" y="1528"/>
                    <a:pt x="1762" y="1528"/>
                    <a:pt x="1762" y="1528"/>
                  </a:cubicBezTo>
                  <a:cubicBezTo>
                    <a:pt x="1761" y="1528"/>
                    <a:pt x="1760" y="1527"/>
                    <a:pt x="1761" y="1528"/>
                  </a:cubicBezTo>
                  <a:cubicBezTo>
                    <a:pt x="1759" y="1527"/>
                    <a:pt x="1757" y="1526"/>
                    <a:pt x="1755" y="1527"/>
                  </a:cubicBezTo>
                  <a:cubicBezTo>
                    <a:pt x="1753" y="1529"/>
                    <a:pt x="1752" y="1531"/>
                    <a:pt x="1753" y="1533"/>
                  </a:cubicBezTo>
                  <a:cubicBezTo>
                    <a:pt x="1753" y="1534"/>
                    <a:pt x="1753" y="1535"/>
                    <a:pt x="1753" y="1535"/>
                  </a:cubicBezTo>
                  <a:cubicBezTo>
                    <a:pt x="1753" y="1537"/>
                    <a:pt x="1753" y="1538"/>
                    <a:pt x="1754" y="1540"/>
                  </a:cubicBezTo>
                  <a:cubicBezTo>
                    <a:pt x="1754" y="1541"/>
                    <a:pt x="1754" y="1542"/>
                    <a:pt x="1755" y="1543"/>
                  </a:cubicBezTo>
                  <a:cubicBezTo>
                    <a:pt x="1755" y="1544"/>
                    <a:pt x="1755" y="1545"/>
                    <a:pt x="1756" y="1546"/>
                  </a:cubicBezTo>
                  <a:cubicBezTo>
                    <a:pt x="1755" y="1546"/>
                    <a:pt x="1755" y="1546"/>
                    <a:pt x="1755" y="1546"/>
                  </a:cubicBezTo>
                  <a:cubicBezTo>
                    <a:pt x="1754" y="1544"/>
                    <a:pt x="1753" y="1542"/>
                    <a:pt x="1752" y="1540"/>
                  </a:cubicBezTo>
                  <a:cubicBezTo>
                    <a:pt x="1751" y="1539"/>
                    <a:pt x="1751" y="1538"/>
                    <a:pt x="1750" y="1538"/>
                  </a:cubicBezTo>
                  <a:cubicBezTo>
                    <a:pt x="1750" y="1537"/>
                    <a:pt x="1750" y="1537"/>
                    <a:pt x="1750" y="1537"/>
                  </a:cubicBezTo>
                  <a:cubicBezTo>
                    <a:pt x="1748" y="1532"/>
                    <a:pt x="1747" y="1527"/>
                    <a:pt x="1746" y="1523"/>
                  </a:cubicBezTo>
                  <a:cubicBezTo>
                    <a:pt x="1744" y="1518"/>
                    <a:pt x="1743" y="1512"/>
                    <a:pt x="1741" y="1507"/>
                  </a:cubicBezTo>
                  <a:cubicBezTo>
                    <a:pt x="1741" y="1506"/>
                    <a:pt x="1741" y="1506"/>
                    <a:pt x="1741" y="1506"/>
                  </a:cubicBezTo>
                  <a:cubicBezTo>
                    <a:pt x="1740" y="1506"/>
                    <a:pt x="1740" y="1506"/>
                    <a:pt x="1740" y="1505"/>
                  </a:cubicBezTo>
                  <a:cubicBezTo>
                    <a:pt x="1740" y="1504"/>
                    <a:pt x="1739" y="1503"/>
                    <a:pt x="1739" y="1502"/>
                  </a:cubicBezTo>
                  <a:cubicBezTo>
                    <a:pt x="1738" y="1500"/>
                    <a:pt x="1737" y="1498"/>
                    <a:pt x="1735" y="1496"/>
                  </a:cubicBezTo>
                  <a:cubicBezTo>
                    <a:pt x="1735" y="1496"/>
                    <a:pt x="1735" y="1496"/>
                    <a:pt x="1735" y="1496"/>
                  </a:cubicBezTo>
                  <a:cubicBezTo>
                    <a:pt x="1735" y="1495"/>
                    <a:pt x="1735" y="1495"/>
                    <a:pt x="1734" y="1494"/>
                  </a:cubicBezTo>
                  <a:cubicBezTo>
                    <a:pt x="1733" y="1492"/>
                    <a:pt x="1731" y="1490"/>
                    <a:pt x="1728" y="1488"/>
                  </a:cubicBezTo>
                  <a:cubicBezTo>
                    <a:pt x="1728" y="1488"/>
                    <a:pt x="1728" y="1488"/>
                    <a:pt x="1728" y="1488"/>
                  </a:cubicBezTo>
                  <a:cubicBezTo>
                    <a:pt x="1726" y="1487"/>
                    <a:pt x="1724" y="1486"/>
                    <a:pt x="1722" y="1486"/>
                  </a:cubicBezTo>
                  <a:cubicBezTo>
                    <a:pt x="1719" y="1486"/>
                    <a:pt x="1717" y="1487"/>
                    <a:pt x="1716" y="1489"/>
                  </a:cubicBezTo>
                  <a:cubicBezTo>
                    <a:pt x="1715" y="1491"/>
                    <a:pt x="1715" y="1493"/>
                    <a:pt x="1715" y="1495"/>
                  </a:cubicBezTo>
                  <a:cubicBezTo>
                    <a:pt x="1715" y="1497"/>
                    <a:pt x="1715" y="1498"/>
                    <a:pt x="1715" y="1500"/>
                  </a:cubicBezTo>
                  <a:cubicBezTo>
                    <a:pt x="1714" y="1501"/>
                    <a:pt x="1714" y="1502"/>
                    <a:pt x="1714" y="1503"/>
                  </a:cubicBezTo>
                  <a:cubicBezTo>
                    <a:pt x="1714" y="1504"/>
                    <a:pt x="1715" y="1506"/>
                    <a:pt x="1715" y="1507"/>
                  </a:cubicBezTo>
                  <a:cubicBezTo>
                    <a:pt x="1715" y="1510"/>
                    <a:pt x="1716" y="1514"/>
                    <a:pt x="1716" y="1517"/>
                  </a:cubicBezTo>
                  <a:cubicBezTo>
                    <a:pt x="1716" y="1516"/>
                    <a:pt x="1716" y="1514"/>
                    <a:pt x="1716" y="1515"/>
                  </a:cubicBezTo>
                  <a:cubicBezTo>
                    <a:pt x="1716" y="1516"/>
                    <a:pt x="1716" y="1517"/>
                    <a:pt x="1716" y="1518"/>
                  </a:cubicBezTo>
                  <a:cubicBezTo>
                    <a:pt x="1716" y="1519"/>
                    <a:pt x="1717" y="1520"/>
                    <a:pt x="1717" y="1521"/>
                  </a:cubicBezTo>
                  <a:cubicBezTo>
                    <a:pt x="1717" y="1522"/>
                    <a:pt x="1717" y="1523"/>
                    <a:pt x="1717" y="1524"/>
                  </a:cubicBezTo>
                  <a:cubicBezTo>
                    <a:pt x="1706" y="1508"/>
                    <a:pt x="1696" y="1488"/>
                    <a:pt x="1683" y="1486"/>
                  </a:cubicBezTo>
                  <a:cubicBezTo>
                    <a:pt x="1667" y="1484"/>
                    <a:pt x="1649" y="1493"/>
                    <a:pt x="1632" y="1495"/>
                  </a:cubicBezTo>
                  <a:cubicBezTo>
                    <a:pt x="1633" y="1495"/>
                    <a:pt x="1633" y="1495"/>
                    <a:pt x="1633" y="1495"/>
                  </a:cubicBezTo>
                  <a:cubicBezTo>
                    <a:pt x="1634" y="1495"/>
                    <a:pt x="1635" y="1494"/>
                    <a:pt x="1636" y="1494"/>
                  </a:cubicBezTo>
                  <a:cubicBezTo>
                    <a:pt x="1637" y="1493"/>
                    <a:pt x="1639" y="1492"/>
                    <a:pt x="1641" y="1491"/>
                  </a:cubicBezTo>
                  <a:cubicBezTo>
                    <a:pt x="1645" y="1488"/>
                    <a:pt x="1649" y="1485"/>
                    <a:pt x="1651" y="1481"/>
                  </a:cubicBezTo>
                  <a:cubicBezTo>
                    <a:pt x="1654" y="1478"/>
                    <a:pt x="1657" y="1474"/>
                    <a:pt x="1657" y="1469"/>
                  </a:cubicBezTo>
                  <a:cubicBezTo>
                    <a:pt x="1658" y="1465"/>
                    <a:pt x="1660" y="1462"/>
                    <a:pt x="1662" y="1458"/>
                  </a:cubicBezTo>
                  <a:cubicBezTo>
                    <a:pt x="1663" y="1456"/>
                    <a:pt x="1659" y="1453"/>
                    <a:pt x="1658" y="1455"/>
                  </a:cubicBezTo>
                  <a:cubicBezTo>
                    <a:pt x="1655" y="1458"/>
                    <a:pt x="1653" y="1462"/>
                    <a:pt x="1650" y="1465"/>
                  </a:cubicBezTo>
                  <a:cubicBezTo>
                    <a:pt x="1648" y="1465"/>
                    <a:pt x="1646" y="1466"/>
                    <a:pt x="1645" y="1468"/>
                  </a:cubicBezTo>
                  <a:cubicBezTo>
                    <a:pt x="1645" y="1466"/>
                    <a:pt x="1645" y="1465"/>
                    <a:pt x="1645" y="1464"/>
                  </a:cubicBezTo>
                  <a:cubicBezTo>
                    <a:pt x="1645" y="1458"/>
                    <a:pt x="1645" y="1453"/>
                    <a:pt x="1645" y="1447"/>
                  </a:cubicBezTo>
                  <a:cubicBezTo>
                    <a:pt x="1644" y="1442"/>
                    <a:pt x="1644" y="1436"/>
                    <a:pt x="1642" y="1430"/>
                  </a:cubicBezTo>
                  <a:cubicBezTo>
                    <a:pt x="1641" y="1425"/>
                    <a:pt x="1640" y="1419"/>
                    <a:pt x="1640" y="1413"/>
                  </a:cubicBezTo>
                  <a:cubicBezTo>
                    <a:pt x="1640" y="1412"/>
                    <a:pt x="1638" y="1411"/>
                    <a:pt x="1638" y="1412"/>
                  </a:cubicBezTo>
                  <a:cubicBezTo>
                    <a:pt x="1635" y="1422"/>
                    <a:pt x="1633" y="1431"/>
                    <a:pt x="1633" y="1440"/>
                  </a:cubicBezTo>
                  <a:cubicBezTo>
                    <a:pt x="1633" y="1447"/>
                    <a:pt x="1634" y="1454"/>
                    <a:pt x="1633" y="1460"/>
                  </a:cubicBezTo>
                  <a:cubicBezTo>
                    <a:pt x="1633" y="1458"/>
                    <a:pt x="1633" y="1455"/>
                    <a:pt x="1632" y="1453"/>
                  </a:cubicBezTo>
                  <a:cubicBezTo>
                    <a:pt x="1631" y="1447"/>
                    <a:pt x="1631" y="1440"/>
                    <a:pt x="1630" y="1434"/>
                  </a:cubicBezTo>
                  <a:cubicBezTo>
                    <a:pt x="1629" y="1421"/>
                    <a:pt x="1628" y="1408"/>
                    <a:pt x="1628" y="1395"/>
                  </a:cubicBezTo>
                  <a:cubicBezTo>
                    <a:pt x="1628" y="1390"/>
                    <a:pt x="1629" y="1384"/>
                    <a:pt x="1629" y="1378"/>
                  </a:cubicBezTo>
                  <a:cubicBezTo>
                    <a:pt x="1629" y="1371"/>
                    <a:pt x="1629" y="1364"/>
                    <a:pt x="1630" y="1357"/>
                  </a:cubicBezTo>
                  <a:cubicBezTo>
                    <a:pt x="1630" y="1356"/>
                    <a:pt x="1629" y="1355"/>
                    <a:pt x="1628" y="1356"/>
                  </a:cubicBezTo>
                  <a:cubicBezTo>
                    <a:pt x="1624" y="1366"/>
                    <a:pt x="1623" y="1377"/>
                    <a:pt x="1622" y="1388"/>
                  </a:cubicBezTo>
                  <a:cubicBezTo>
                    <a:pt x="1621" y="1401"/>
                    <a:pt x="1621" y="1413"/>
                    <a:pt x="1621" y="1425"/>
                  </a:cubicBezTo>
                  <a:cubicBezTo>
                    <a:pt x="1621" y="1432"/>
                    <a:pt x="1621" y="1438"/>
                    <a:pt x="1621" y="1445"/>
                  </a:cubicBezTo>
                  <a:cubicBezTo>
                    <a:pt x="1621" y="1450"/>
                    <a:pt x="1623" y="1456"/>
                    <a:pt x="1622" y="1461"/>
                  </a:cubicBezTo>
                  <a:cubicBezTo>
                    <a:pt x="1622" y="1467"/>
                    <a:pt x="1620" y="1472"/>
                    <a:pt x="1616" y="1476"/>
                  </a:cubicBezTo>
                  <a:cubicBezTo>
                    <a:pt x="1612" y="1465"/>
                    <a:pt x="1600" y="1462"/>
                    <a:pt x="1589" y="1460"/>
                  </a:cubicBezTo>
                  <a:cubicBezTo>
                    <a:pt x="1576" y="1457"/>
                    <a:pt x="1561" y="1447"/>
                    <a:pt x="1550" y="1438"/>
                  </a:cubicBezTo>
                  <a:cubicBezTo>
                    <a:pt x="1537" y="1427"/>
                    <a:pt x="1524" y="1417"/>
                    <a:pt x="1506" y="1415"/>
                  </a:cubicBezTo>
                  <a:cubicBezTo>
                    <a:pt x="1492" y="1414"/>
                    <a:pt x="1476" y="1415"/>
                    <a:pt x="1462" y="1421"/>
                  </a:cubicBezTo>
                  <a:cubicBezTo>
                    <a:pt x="1451" y="1426"/>
                    <a:pt x="1445" y="1434"/>
                    <a:pt x="1446" y="1445"/>
                  </a:cubicBezTo>
                  <a:cubicBezTo>
                    <a:pt x="1443" y="1444"/>
                    <a:pt x="1440" y="1443"/>
                    <a:pt x="1437" y="1442"/>
                  </a:cubicBezTo>
                  <a:cubicBezTo>
                    <a:pt x="1413" y="1432"/>
                    <a:pt x="1369" y="1459"/>
                    <a:pt x="1357" y="1448"/>
                  </a:cubicBezTo>
                  <a:cubicBezTo>
                    <a:pt x="1316" y="1406"/>
                    <a:pt x="1306" y="1392"/>
                    <a:pt x="1297" y="1384"/>
                  </a:cubicBezTo>
                  <a:cubicBezTo>
                    <a:pt x="1299" y="1382"/>
                    <a:pt x="1302" y="1379"/>
                    <a:pt x="1306" y="1378"/>
                  </a:cubicBezTo>
                  <a:cubicBezTo>
                    <a:pt x="1315" y="1374"/>
                    <a:pt x="1326" y="1373"/>
                    <a:pt x="1335" y="1370"/>
                  </a:cubicBezTo>
                  <a:cubicBezTo>
                    <a:pt x="1353" y="1364"/>
                    <a:pt x="1368" y="1354"/>
                    <a:pt x="1381" y="1341"/>
                  </a:cubicBezTo>
                  <a:cubicBezTo>
                    <a:pt x="1394" y="1327"/>
                    <a:pt x="1403" y="1310"/>
                    <a:pt x="1417" y="1296"/>
                  </a:cubicBezTo>
                  <a:cubicBezTo>
                    <a:pt x="1423" y="1289"/>
                    <a:pt x="1431" y="1283"/>
                    <a:pt x="1440" y="1280"/>
                  </a:cubicBezTo>
                  <a:cubicBezTo>
                    <a:pt x="1451" y="1277"/>
                    <a:pt x="1462" y="1275"/>
                    <a:pt x="1473" y="1273"/>
                  </a:cubicBezTo>
                  <a:cubicBezTo>
                    <a:pt x="1474" y="1273"/>
                    <a:pt x="1475" y="1271"/>
                    <a:pt x="1474" y="1270"/>
                  </a:cubicBezTo>
                  <a:cubicBezTo>
                    <a:pt x="1463" y="1268"/>
                    <a:pt x="1452" y="1264"/>
                    <a:pt x="1441" y="1265"/>
                  </a:cubicBezTo>
                  <a:cubicBezTo>
                    <a:pt x="1430" y="1266"/>
                    <a:pt x="1419" y="1271"/>
                    <a:pt x="1411" y="1278"/>
                  </a:cubicBezTo>
                  <a:cubicBezTo>
                    <a:pt x="1395" y="1291"/>
                    <a:pt x="1385" y="1310"/>
                    <a:pt x="1370" y="1325"/>
                  </a:cubicBezTo>
                  <a:cubicBezTo>
                    <a:pt x="1355" y="1340"/>
                    <a:pt x="1338" y="1351"/>
                    <a:pt x="1317" y="1355"/>
                  </a:cubicBezTo>
                  <a:cubicBezTo>
                    <a:pt x="1315" y="1356"/>
                    <a:pt x="1312" y="1356"/>
                    <a:pt x="1310" y="1357"/>
                  </a:cubicBezTo>
                  <a:cubicBezTo>
                    <a:pt x="1310" y="1356"/>
                    <a:pt x="1310" y="1356"/>
                    <a:pt x="1311" y="1356"/>
                  </a:cubicBezTo>
                  <a:cubicBezTo>
                    <a:pt x="1319" y="1346"/>
                    <a:pt x="1328" y="1338"/>
                    <a:pt x="1334" y="1327"/>
                  </a:cubicBezTo>
                  <a:cubicBezTo>
                    <a:pt x="1347" y="1306"/>
                    <a:pt x="1351" y="1282"/>
                    <a:pt x="1353" y="1258"/>
                  </a:cubicBezTo>
                  <a:cubicBezTo>
                    <a:pt x="1357" y="1208"/>
                    <a:pt x="1353" y="1158"/>
                    <a:pt x="1354" y="1109"/>
                  </a:cubicBezTo>
                  <a:cubicBezTo>
                    <a:pt x="1354" y="1079"/>
                    <a:pt x="1353" y="1050"/>
                    <a:pt x="1366" y="1022"/>
                  </a:cubicBezTo>
                  <a:cubicBezTo>
                    <a:pt x="1367" y="1019"/>
                    <a:pt x="1363" y="1017"/>
                    <a:pt x="1362" y="1020"/>
                  </a:cubicBezTo>
                  <a:cubicBezTo>
                    <a:pt x="1350" y="1042"/>
                    <a:pt x="1342" y="1065"/>
                    <a:pt x="1338" y="1090"/>
                  </a:cubicBezTo>
                  <a:cubicBezTo>
                    <a:pt x="1334" y="1115"/>
                    <a:pt x="1335" y="1141"/>
                    <a:pt x="1335" y="1167"/>
                  </a:cubicBezTo>
                  <a:cubicBezTo>
                    <a:pt x="1335" y="1192"/>
                    <a:pt x="1333" y="1217"/>
                    <a:pt x="1332" y="1242"/>
                  </a:cubicBezTo>
                  <a:cubicBezTo>
                    <a:pt x="1330" y="1265"/>
                    <a:pt x="1328" y="1289"/>
                    <a:pt x="1317" y="1310"/>
                  </a:cubicBezTo>
                  <a:cubicBezTo>
                    <a:pt x="1311" y="1322"/>
                    <a:pt x="1302" y="1330"/>
                    <a:pt x="1293" y="1340"/>
                  </a:cubicBezTo>
                  <a:cubicBezTo>
                    <a:pt x="1294" y="1336"/>
                    <a:pt x="1294" y="1333"/>
                    <a:pt x="1295" y="1330"/>
                  </a:cubicBezTo>
                  <a:cubicBezTo>
                    <a:pt x="1300" y="1307"/>
                    <a:pt x="1306" y="1284"/>
                    <a:pt x="1304" y="1261"/>
                  </a:cubicBezTo>
                  <a:cubicBezTo>
                    <a:pt x="1300" y="1214"/>
                    <a:pt x="1297" y="1166"/>
                    <a:pt x="1300" y="1119"/>
                  </a:cubicBezTo>
                  <a:cubicBezTo>
                    <a:pt x="1301" y="1096"/>
                    <a:pt x="1304" y="1073"/>
                    <a:pt x="1310" y="1050"/>
                  </a:cubicBezTo>
                  <a:cubicBezTo>
                    <a:pt x="1315" y="1027"/>
                    <a:pt x="1322" y="1005"/>
                    <a:pt x="1326" y="981"/>
                  </a:cubicBezTo>
                  <a:cubicBezTo>
                    <a:pt x="1330" y="958"/>
                    <a:pt x="1332" y="935"/>
                    <a:pt x="1333" y="912"/>
                  </a:cubicBezTo>
                  <a:cubicBezTo>
                    <a:pt x="1333" y="888"/>
                    <a:pt x="1331" y="864"/>
                    <a:pt x="1330" y="840"/>
                  </a:cubicBezTo>
                  <a:cubicBezTo>
                    <a:pt x="1330" y="816"/>
                    <a:pt x="1329" y="792"/>
                    <a:pt x="1330" y="768"/>
                  </a:cubicBezTo>
                  <a:cubicBezTo>
                    <a:pt x="1330" y="749"/>
                    <a:pt x="1332" y="726"/>
                    <a:pt x="1325" y="709"/>
                  </a:cubicBezTo>
                  <a:cubicBezTo>
                    <a:pt x="1324" y="708"/>
                    <a:pt x="1322" y="708"/>
                    <a:pt x="1322" y="709"/>
                  </a:cubicBezTo>
                  <a:cubicBezTo>
                    <a:pt x="1324" y="747"/>
                    <a:pt x="1316" y="784"/>
                    <a:pt x="1315" y="822"/>
                  </a:cubicBezTo>
                  <a:cubicBezTo>
                    <a:pt x="1314" y="869"/>
                    <a:pt x="1315" y="916"/>
                    <a:pt x="1308" y="963"/>
                  </a:cubicBezTo>
                  <a:cubicBezTo>
                    <a:pt x="1305" y="986"/>
                    <a:pt x="1299" y="1008"/>
                    <a:pt x="1292" y="1030"/>
                  </a:cubicBezTo>
                  <a:cubicBezTo>
                    <a:pt x="1286" y="1052"/>
                    <a:pt x="1281" y="1075"/>
                    <a:pt x="1279" y="1098"/>
                  </a:cubicBezTo>
                  <a:cubicBezTo>
                    <a:pt x="1273" y="1144"/>
                    <a:pt x="1273" y="1189"/>
                    <a:pt x="1277" y="1235"/>
                  </a:cubicBezTo>
                  <a:cubicBezTo>
                    <a:pt x="1278" y="1248"/>
                    <a:pt x="1280" y="1261"/>
                    <a:pt x="1279" y="1274"/>
                  </a:cubicBezTo>
                  <a:cubicBezTo>
                    <a:pt x="1279" y="1287"/>
                    <a:pt x="1276" y="1300"/>
                    <a:pt x="1273" y="1313"/>
                  </a:cubicBezTo>
                  <a:cubicBezTo>
                    <a:pt x="1273" y="1314"/>
                    <a:pt x="1273" y="1315"/>
                    <a:pt x="1272" y="1316"/>
                  </a:cubicBezTo>
                  <a:cubicBezTo>
                    <a:pt x="1271" y="1314"/>
                    <a:pt x="1270" y="1312"/>
                    <a:pt x="1269" y="1311"/>
                  </a:cubicBezTo>
                  <a:cubicBezTo>
                    <a:pt x="1265" y="1300"/>
                    <a:pt x="1261" y="1289"/>
                    <a:pt x="1258" y="1279"/>
                  </a:cubicBezTo>
                  <a:cubicBezTo>
                    <a:pt x="1252" y="1261"/>
                    <a:pt x="1246" y="1243"/>
                    <a:pt x="1244" y="1225"/>
                  </a:cubicBezTo>
                  <a:cubicBezTo>
                    <a:pt x="1242" y="1205"/>
                    <a:pt x="1249" y="1187"/>
                    <a:pt x="1253" y="1168"/>
                  </a:cubicBezTo>
                  <a:cubicBezTo>
                    <a:pt x="1261" y="1127"/>
                    <a:pt x="1264" y="1085"/>
                    <a:pt x="1271" y="1044"/>
                  </a:cubicBezTo>
                  <a:cubicBezTo>
                    <a:pt x="1277" y="1005"/>
                    <a:pt x="1281" y="967"/>
                    <a:pt x="1276" y="929"/>
                  </a:cubicBezTo>
                  <a:cubicBezTo>
                    <a:pt x="1273" y="908"/>
                    <a:pt x="1267" y="888"/>
                    <a:pt x="1262" y="868"/>
                  </a:cubicBezTo>
                  <a:cubicBezTo>
                    <a:pt x="1259" y="858"/>
                    <a:pt x="1257" y="848"/>
                    <a:pt x="1254" y="838"/>
                  </a:cubicBezTo>
                  <a:cubicBezTo>
                    <a:pt x="1251" y="828"/>
                    <a:pt x="1250" y="819"/>
                    <a:pt x="1248" y="810"/>
                  </a:cubicBezTo>
                  <a:cubicBezTo>
                    <a:pt x="1247" y="809"/>
                    <a:pt x="1246" y="809"/>
                    <a:pt x="1246" y="809"/>
                  </a:cubicBezTo>
                  <a:cubicBezTo>
                    <a:pt x="1243" y="817"/>
                    <a:pt x="1243" y="824"/>
                    <a:pt x="1242" y="831"/>
                  </a:cubicBezTo>
                  <a:cubicBezTo>
                    <a:pt x="1240" y="840"/>
                    <a:pt x="1241" y="850"/>
                    <a:pt x="1243" y="859"/>
                  </a:cubicBezTo>
                  <a:cubicBezTo>
                    <a:pt x="1246" y="876"/>
                    <a:pt x="1251" y="893"/>
                    <a:pt x="1255" y="911"/>
                  </a:cubicBezTo>
                  <a:cubicBezTo>
                    <a:pt x="1263" y="950"/>
                    <a:pt x="1260" y="991"/>
                    <a:pt x="1254" y="1030"/>
                  </a:cubicBezTo>
                  <a:cubicBezTo>
                    <a:pt x="1247" y="1071"/>
                    <a:pt x="1243" y="1112"/>
                    <a:pt x="1236" y="1153"/>
                  </a:cubicBezTo>
                  <a:cubicBezTo>
                    <a:pt x="1233" y="1172"/>
                    <a:pt x="1226" y="1191"/>
                    <a:pt x="1225" y="1211"/>
                  </a:cubicBezTo>
                  <a:cubicBezTo>
                    <a:pt x="1223" y="1229"/>
                    <a:pt x="1228" y="1248"/>
                    <a:pt x="1233" y="1265"/>
                  </a:cubicBezTo>
                  <a:cubicBezTo>
                    <a:pt x="1235" y="1271"/>
                    <a:pt x="1237" y="1277"/>
                    <a:pt x="1239" y="1283"/>
                  </a:cubicBezTo>
                  <a:cubicBezTo>
                    <a:pt x="1239" y="1283"/>
                    <a:pt x="1239" y="1283"/>
                    <a:pt x="1239" y="1283"/>
                  </a:cubicBezTo>
                  <a:cubicBezTo>
                    <a:pt x="1231" y="1277"/>
                    <a:pt x="1227" y="1268"/>
                    <a:pt x="1222" y="1260"/>
                  </a:cubicBezTo>
                  <a:cubicBezTo>
                    <a:pt x="1217" y="1250"/>
                    <a:pt x="1211" y="1241"/>
                    <a:pt x="1206" y="1232"/>
                  </a:cubicBezTo>
                  <a:cubicBezTo>
                    <a:pt x="1196" y="1209"/>
                    <a:pt x="1192" y="1184"/>
                    <a:pt x="1191" y="1159"/>
                  </a:cubicBezTo>
                  <a:cubicBezTo>
                    <a:pt x="1191" y="1147"/>
                    <a:pt x="1191" y="1134"/>
                    <a:pt x="1189" y="1122"/>
                  </a:cubicBezTo>
                  <a:cubicBezTo>
                    <a:pt x="1186" y="1108"/>
                    <a:pt x="1181" y="1094"/>
                    <a:pt x="1180" y="1079"/>
                  </a:cubicBezTo>
                  <a:cubicBezTo>
                    <a:pt x="1180" y="1077"/>
                    <a:pt x="1176" y="1077"/>
                    <a:pt x="1176" y="1080"/>
                  </a:cubicBezTo>
                  <a:cubicBezTo>
                    <a:pt x="1175" y="1103"/>
                    <a:pt x="1176" y="1127"/>
                    <a:pt x="1175" y="1151"/>
                  </a:cubicBezTo>
                  <a:cubicBezTo>
                    <a:pt x="1175" y="1173"/>
                    <a:pt x="1175" y="1195"/>
                    <a:pt x="1181" y="1217"/>
                  </a:cubicBezTo>
                  <a:cubicBezTo>
                    <a:pt x="1186" y="1238"/>
                    <a:pt x="1197" y="1255"/>
                    <a:pt x="1207" y="1274"/>
                  </a:cubicBezTo>
                  <a:cubicBezTo>
                    <a:pt x="1210" y="1280"/>
                    <a:pt x="1214" y="1286"/>
                    <a:pt x="1218" y="1291"/>
                  </a:cubicBezTo>
                  <a:cubicBezTo>
                    <a:pt x="1218" y="1292"/>
                    <a:pt x="1217" y="1294"/>
                    <a:pt x="1217" y="1295"/>
                  </a:cubicBezTo>
                  <a:cubicBezTo>
                    <a:pt x="1216" y="1297"/>
                    <a:pt x="1215" y="1299"/>
                    <a:pt x="1214" y="1301"/>
                  </a:cubicBezTo>
                  <a:cubicBezTo>
                    <a:pt x="1214" y="1302"/>
                    <a:pt x="1214" y="1302"/>
                    <a:pt x="1214" y="1303"/>
                  </a:cubicBezTo>
                  <a:cubicBezTo>
                    <a:pt x="1210" y="1303"/>
                    <a:pt x="1206" y="1304"/>
                    <a:pt x="1202" y="1304"/>
                  </a:cubicBezTo>
                  <a:cubicBezTo>
                    <a:pt x="1202" y="1303"/>
                    <a:pt x="1202" y="1303"/>
                    <a:pt x="1202" y="1302"/>
                  </a:cubicBezTo>
                  <a:cubicBezTo>
                    <a:pt x="1201" y="1301"/>
                    <a:pt x="1201" y="1299"/>
                    <a:pt x="1202" y="1302"/>
                  </a:cubicBezTo>
                  <a:cubicBezTo>
                    <a:pt x="1201" y="1301"/>
                    <a:pt x="1201" y="1300"/>
                    <a:pt x="1201" y="1300"/>
                  </a:cubicBezTo>
                  <a:cubicBezTo>
                    <a:pt x="1201" y="1298"/>
                    <a:pt x="1201" y="1297"/>
                    <a:pt x="1200" y="1295"/>
                  </a:cubicBezTo>
                  <a:cubicBezTo>
                    <a:pt x="1199" y="1294"/>
                    <a:pt x="1199" y="1292"/>
                    <a:pt x="1199" y="1291"/>
                  </a:cubicBezTo>
                  <a:cubicBezTo>
                    <a:pt x="1199" y="1289"/>
                    <a:pt x="1198" y="1288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5"/>
                    <a:pt x="1196" y="1284"/>
                    <a:pt x="1196" y="1283"/>
                  </a:cubicBezTo>
                  <a:cubicBezTo>
                    <a:pt x="1194" y="1280"/>
                    <a:pt x="1190" y="1280"/>
                    <a:pt x="1189" y="1283"/>
                  </a:cubicBezTo>
                  <a:cubicBezTo>
                    <a:pt x="1188" y="1284"/>
                    <a:pt x="1188" y="1285"/>
                    <a:pt x="1188" y="1286"/>
                  </a:cubicBezTo>
                  <a:cubicBezTo>
                    <a:pt x="1188" y="1286"/>
                    <a:pt x="1188" y="1286"/>
                    <a:pt x="1188" y="1286"/>
                  </a:cubicBezTo>
                  <a:cubicBezTo>
                    <a:pt x="1186" y="1287"/>
                    <a:pt x="1185" y="1288"/>
                    <a:pt x="1185" y="1290"/>
                  </a:cubicBezTo>
                  <a:cubicBezTo>
                    <a:pt x="1185" y="1291"/>
                    <a:pt x="1184" y="1293"/>
                    <a:pt x="1184" y="1294"/>
                  </a:cubicBezTo>
                  <a:cubicBezTo>
                    <a:pt x="1184" y="1295"/>
                    <a:pt x="1184" y="1295"/>
                    <a:pt x="1184" y="1295"/>
                  </a:cubicBezTo>
                  <a:cubicBezTo>
                    <a:pt x="1184" y="1295"/>
                    <a:pt x="1184" y="1294"/>
                    <a:pt x="1185" y="1294"/>
                  </a:cubicBezTo>
                  <a:cubicBezTo>
                    <a:pt x="1184" y="1295"/>
                    <a:pt x="1183" y="1297"/>
                    <a:pt x="1183" y="1298"/>
                  </a:cubicBezTo>
                  <a:cubicBezTo>
                    <a:pt x="1182" y="1302"/>
                    <a:pt x="1182" y="1305"/>
                    <a:pt x="1182" y="1309"/>
                  </a:cubicBezTo>
                  <a:cubicBezTo>
                    <a:pt x="1178" y="1309"/>
                    <a:pt x="1175" y="1310"/>
                    <a:pt x="1172" y="1311"/>
                  </a:cubicBezTo>
                  <a:cubicBezTo>
                    <a:pt x="1171" y="1307"/>
                    <a:pt x="1170" y="1303"/>
                    <a:pt x="1169" y="1299"/>
                  </a:cubicBezTo>
                  <a:cubicBezTo>
                    <a:pt x="1167" y="1295"/>
                    <a:pt x="1166" y="1292"/>
                    <a:pt x="1165" y="1288"/>
                  </a:cubicBezTo>
                  <a:cubicBezTo>
                    <a:pt x="1165" y="1287"/>
                    <a:pt x="1165" y="1286"/>
                    <a:pt x="1165" y="1285"/>
                  </a:cubicBezTo>
                  <a:cubicBezTo>
                    <a:pt x="1164" y="1284"/>
                    <a:pt x="1164" y="1282"/>
                    <a:pt x="1163" y="1281"/>
                  </a:cubicBezTo>
                  <a:cubicBezTo>
                    <a:pt x="1163" y="1282"/>
                    <a:pt x="1163" y="1279"/>
                    <a:pt x="1162" y="1279"/>
                  </a:cubicBezTo>
                  <a:cubicBezTo>
                    <a:pt x="1162" y="1277"/>
                    <a:pt x="1161" y="1275"/>
                    <a:pt x="1159" y="1274"/>
                  </a:cubicBezTo>
                  <a:cubicBezTo>
                    <a:pt x="1156" y="1271"/>
                    <a:pt x="1151" y="1271"/>
                    <a:pt x="1148" y="1274"/>
                  </a:cubicBezTo>
                  <a:cubicBezTo>
                    <a:pt x="1145" y="1277"/>
                    <a:pt x="1145" y="1279"/>
                    <a:pt x="1144" y="1283"/>
                  </a:cubicBezTo>
                  <a:cubicBezTo>
                    <a:pt x="1144" y="1285"/>
                    <a:pt x="1144" y="1288"/>
                    <a:pt x="1144" y="1290"/>
                  </a:cubicBezTo>
                  <a:cubicBezTo>
                    <a:pt x="1144" y="1295"/>
                    <a:pt x="1145" y="1300"/>
                    <a:pt x="1146" y="1305"/>
                  </a:cubicBezTo>
                  <a:cubicBezTo>
                    <a:pt x="1146" y="1308"/>
                    <a:pt x="1147" y="1311"/>
                    <a:pt x="1148" y="1315"/>
                  </a:cubicBezTo>
                  <a:cubicBezTo>
                    <a:pt x="1147" y="1314"/>
                    <a:pt x="1146" y="1314"/>
                    <a:pt x="1145" y="1314"/>
                  </a:cubicBezTo>
                  <a:cubicBezTo>
                    <a:pt x="1142" y="1313"/>
                    <a:pt x="1140" y="1312"/>
                    <a:pt x="1137" y="1312"/>
                  </a:cubicBezTo>
                  <a:cubicBezTo>
                    <a:pt x="1137" y="1311"/>
                    <a:pt x="1137" y="1311"/>
                    <a:pt x="1137" y="1311"/>
                  </a:cubicBezTo>
                  <a:cubicBezTo>
                    <a:pt x="1137" y="1309"/>
                    <a:pt x="1137" y="1308"/>
                    <a:pt x="1137" y="1306"/>
                  </a:cubicBezTo>
                  <a:cubicBezTo>
                    <a:pt x="1137" y="1305"/>
                    <a:pt x="1137" y="1304"/>
                    <a:pt x="1137" y="1303"/>
                  </a:cubicBezTo>
                  <a:cubicBezTo>
                    <a:pt x="1136" y="1302"/>
                    <a:pt x="1136" y="1302"/>
                    <a:pt x="1136" y="1301"/>
                  </a:cubicBezTo>
                  <a:cubicBezTo>
                    <a:pt x="1136" y="1300"/>
                    <a:pt x="1136" y="1299"/>
                    <a:pt x="1136" y="1298"/>
                  </a:cubicBezTo>
                  <a:cubicBezTo>
                    <a:pt x="1136" y="1297"/>
                    <a:pt x="1136" y="1295"/>
                    <a:pt x="1135" y="1294"/>
                  </a:cubicBezTo>
                  <a:cubicBezTo>
                    <a:pt x="1135" y="1294"/>
                    <a:pt x="1135" y="1294"/>
                    <a:pt x="1135" y="1294"/>
                  </a:cubicBezTo>
                  <a:cubicBezTo>
                    <a:pt x="1135" y="1293"/>
                    <a:pt x="1135" y="1293"/>
                    <a:pt x="1135" y="1293"/>
                  </a:cubicBezTo>
                  <a:cubicBezTo>
                    <a:pt x="1135" y="1291"/>
                    <a:pt x="1135" y="1288"/>
                    <a:pt x="1134" y="1287"/>
                  </a:cubicBezTo>
                  <a:cubicBezTo>
                    <a:pt x="1131" y="1284"/>
                    <a:pt x="1128" y="1282"/>
                    <a:pt x="1124" y="1283"/>
                  </a:cubicBezTo>
                  <a:cubicBezTo>
                    <a:pt x="1118" y="1285"/>
                    <a:pt x="1116" y="1293"/>
                    <a:pt x="1114" y="1298"/>
                  </a:cubicBezTo>
                  <a:cubicBezTo>
                    <a:pt x="1114" y="1299"/>
                    <a:pt x="1114" y="1299"/>
                    <a:pt x="1115" y="1298"/>
                  </a:cubicBezTo>
                  <a:cubicBezTo>
                    <a:pt x="1115" y="1296"/>
                    <a:pt x="1115" y="1297"/>
                    <a:pt x="1114" y="1300"/>
                  </a:cubicBezTo>
                  <a:cubicBezTo>
                    <a:pt x="1114" y="1301"/>
                    <a:pt x="1114" y="1301"/>
                    <a:pt x="1114" y="1301"/>
                  </a:cubicBezTo>
                  <a:cubicBezTo>
                    <a:pt x="1113" y="1302"/>
                    <a:pt x="1113" y="1304"/>
                    <a:pt x="1113" y="1306"/>
                  </a:cubicBezTo>
                  <a:cubicBezTo>
                    <a:pt x="1113" y="1307"/>
                    <a:pt x="1113" y="1309"/>
                    <a:pt x="1113" y="1310"/>
                  </a:cubicBezTo>
                  <a:cubicBezTo>
                    <a:pt x="1111" y="1310"/>
                    <a:pt x="1109" y="1310"/>
                    <a:pt x="1108" y="1310"/>
                  </a:cubicBezTo>
                  <a:cubicBezTo>
                    <a:pt x="1112" y="1297"/>
                    <a:pt x="1116" y="1283"/>
                    <a:pt x="1116" y="1269"/>
                  </a:cubicBezTo>
                  <a:cubicBezTo>
                    <a:pt x="1116" y="1252"/>
                    <a:pt x="1112" y="1236"/>
                    <a:pt x="1109" y="1220"/>
                  </a:cubicBezTo>
                  <a:cubicBezTo>
                    <a:pt x="1106" y="1203"/>
                    <a:pt x="1103" y="1185"/>
                    <a:pt x="1102" y="1167"/>
                  </a:cubicBezTo>
                  <a:cubicBezTo>
                    <a:pt x="1102" y="1164"/>
                    <a:pt x="1097" y="1164"/>
                    <a:pt x="1097" y="1167"/>
                  </a:cubicBezTo>
                  <a:cubicBezTo>
                    <a:pt x="1096" y="1182"/>
                    <a:pt x="1093" y="1197"/>
                    <a:pt x="1092" y="1212"/>
                  </a:cubicBezTo>
                  <a:cubicBezTo>
                    <a:pt x="1092" y="1227"/>
                    <a:pt x="1095" y="1242"/>
                    <a:pt x="1095" y="1257"/>
                  </a:cubicBezTo>
                  <a:cubicBezTo>
                    <a:pt x="1096" y="1274"/>
                    <a:pt x="1090" y="1289"/>
                    <a:pt x="1083" y="1304"/>
                  </a:cubicBezTo>
                  <a:cubicBezTo>
                    <a:pt x="1082" y="1294"/>
                    <a:pt x="1080" y="1284"/>
                    <a:pt x="1079" y="1274"/>
                  </a:cubicBezTo>
                  <a:cubicBezTo>
                    <a:pt x="1079" y="1266"/>
                    <a:pt x="1078" y="1258"/>
                    <a:pt x="1079" y="1250"/>
                  </a:cubicBezTo>
                  <a:cubicBezTo>
                    <a:pt x="1079" y="1247"/>
                    <a:pt x="1079" y="1244"/>
                    <a:pt x="1080" y="1241"/>
                  </a:cubicBezTo>
                  <a:cubicBezTo>
                    <a:pt x="1080" y="1237"/>
                    <a:pt x="1080" y="1234"/>
                    <a:pt x="1081" y="1230"/>
                  </a:cubicBezTo>
                  <a:cubicBezTo>
                    <a:pt x="1082" y="1227"/>
                    <a:pt x="1077" y="1225"/>
                    <a:pt x="1075" y="1227"/>
                  </a:cubicBezTo>
                  <a:cubicBezTo>
                    <a:pt x="1073" y="1229"/>
                    <a:pt x="1070" y="1232"/>
                    <a:pt x="1068" y="1234"/>
                  </a:cubicBezTo>
                  <a:cubicBezTo>
                    <a:pt x="1065" y="1238"/>
                    <a:pt x="1064" y="1242"/>
                    <a:pt x="1063" y="1246"/>
                  </a:cubicBezTo>
                  <a:cubicBezTo>
                    <a:pt x="1060" y="1255"/>
                    <a:pt x="1059" y="1264"/>
                    <a:pt x="1059" y="1272"/>
                  </a:cubicBezTo>
                  <a:cubicBezTo>
                    <a:pt x="1060" y="1281"/>
                    <a:pt x="1060" y="1290"/>
                    <a:pt x="1062" y="1298"/>
                  </a:cubicBezTo>
                  <a:cubicBezTo>
                    <a:pt x="1062" y="1298"/>
                    <a:pt x="1062" y="1298"/>
                    <a:pt x="1062" y="1298"/>
                  </a:cubicBezTo>
                  <a:cubicBezTo>
                    <a:pt x="1061" y="1298"/>
                    <a:pt x="1061" y="1297"/>
                    <a:pt x="1060" y="1297"/>
                  </a:cubicBezTo>
                  <a:cubicBezTo>
                    <a:pt x="1060" y="1296"/>
                    <a:pt x="1060" y="1296"/>
                    <a:pt x="1060" y="1296"/>
                  </a:cubicBezTo>
                  <a:cubicBezTo>
                    <a:pt x="1060" y="1295"/>
                    <a:pt x="1059" y="1294"/>
                    <a:pt x="1058" y="1293"/>
                  </a:cubicBezTo>
                  <a:cubicBezTo>
                    <a:pt x="1058" y="1293"/>
                    <a:pt x="1058" y="1293"/>
                    <a:pt x="1058" y="1293"/>
                  </a:cubicBezTo>
                  <a:cubicBezTo>
                    <a:pt x="1058" y="1293"/>
                    <a:pt x="1058" y="1292"/>
                    <a:pt x="1058" y="1292"/>
                  </a:cubicBezTo>
                  <a:cubicBezTo>
                    <a:pt x="1057" y="1289"/>
                    <a:pt x="1056" y="1286"/>
                    <a:pt x="1055" y="1282"/>
                  </a:cubicBezTo>
                  <a:cubicBezTo>
                    <a:pt x="1055" y="1282"/>
                    <a:pt x="1055" y="1282"/>
                    <a:pt x="1055" y="1282"/>
                  </a:cubicBezTo>
                  <a:cubicBezTo>
                    <a:pt x="1055" y="1281"/>
                    <a:pt x="1055" y="1281"/>
                    <a:pt x="1055" y="1281"/>
                  </a:cubicBezTo>
                  <a:cubicBezTo>
                    <a:pt x="1055" y="1280"/>
                    <a:pt x="1055" y="1279"/>
                    <a:pt x="1055" y="1278"/>
                  </a:cubicBezTo>
                  <a:cubicBezTo>
                    <a:pt x="1054" y="1275"/>
                    <a:pt x="1054" y="1272"/>
                    <a:pt x="1054" y="1270"/>
                  </a:cubicBezTo>
                  <a:cubicBezTo>
                    <a:pt x="1054" y="1260"/>
                    <a:pt x="1055" y="1250"/>
                    <a:pt x="1056" y="1241"/>
                  </a:cubicBezTo>
                  <a:cubicBezTo>
                    <a:pt x="1057" y="1229"/>
                    <a:pt x="1059" y="1218"/>
                    <a:pt x="1061" y="1207"/>
                  </a:cubicBezTo>
                  <a:cubicBezTo>
                    <a:pt x="1062" y="1198"/>
                    <a:pt x="1062" y="1190"/>
                    <a:pt x="1064" y="1182"/>
                  </a:cubicBezTo>
                  <a:cubicBezTo>
                    <a:pt x="1064" y="1180"/>
                    <a:pt x="1063" y="1179"/>
                    <a:pt x="1062" y="1179"/>
                  </a:cubicBezTo>
                  <a:cubicBezTo>
                    <a:pt x="1069" y="1171"/>
                    <a:pt x="1077" y="1164"/>
                    <a:pt x="1085" y="1158"/>
                  </a:cubicBezTo>
                  <a:cubicBezTo>
                    <a:pt x="1101" y="1146"/>
                    <a:pt x="1123" y="1144"/>
                    <a:pt x="1141" y="1141"/>
                  </a:cubicBezTo>
                  <a:cubicBezTo>
                    <a:pt x="1142" y="1141"/>
                    <a:pt x="1143" y="1139"/>
                    <a:pt x="1142" y="1139"/>
                  </a:cubicBezTo>
                  <a:cubicBezTo>
                    <a:pt x="1132" y="1138"/>
                    <a:pt x="1122" y="1134"/>
                    <a:pt x="1113" y="1134"/>
                  </a:cubicBezTo>
                  <a:cubicBezTo>
                    <a:pt x="1103" y="1134"/>
                    <a:pt x="1094" y="1137"/>
                    <a:pt x="1085" y="1141"/>
                  </a:cubicBezTo>
                  <a:cubicBezTo>
                    <a:pt x="1069" y="1149"/>
                    <a:pt x="1057" y="1164"/>
                    <a:pt x="1043" y="1175"/>
                  </a:cubicBezTo>
                  <a:cubicBezTo>
                    <a:pt x="1042" y="1175"/>
                    <a:pt x="1041" y="1176"/>
                    <a:pt x="1040" y="1177"/>
                  </a:cubicBezTo>
                  <a:cubicBezTo>
                    <a:pt x="1039" y="1173"/>
                    <a:pt x="1038" y="1169"/>
                    <a:pt x="1037" y="1165"/>
                  </a:cubicBezTo>
                  <a:cubicBezTo>
                    <a:pt x="1033" y="1150"/>
                    <a:pt x="1024" y="1136"/>
                    <a:pt x="1023" y="1120"/>
                  </a:cubicBezTo>
                  <a:cubicBezTo>
                    <a:pt x="1023" y="1119"/>
                    <a:pt x="1022" y="1118"/>
                    <a:pt x="1020" y="1118"/>
                  </a:cubicBezTo>
                  <a:cubicBezTo>
                    <a:pt x="1020" y="1113"/>
                    <a:pt x="1021" y="1109"/>
                    <a:pt x="1021" y="1105"/>
                  </a:cubicBezTo>
                  <a:cubicBezTo>
                    <a:pt x="1021" y="1082"/>
                    <a:pt x="1021" y="1059"/>
                    <a:pt x="1020" y="1036"/>
                  </a:cubicBezTo>
                  <a:cubicBezTo>
                    <a:pt x="1020" y="1010"/>
                    <a:pt x="1020" y="983"/>
                    <a:pt x="1034" y="961"/>
                  </a:cubicBezTo>
                  <a:cubicBezTo>
                    <a:pt x="1035" y="959"/>
                    <a:pt x="1032" y="957"/>
                    <a:pt x="1031" y="959"/>
                  </a:cubicBezTo>
                  <a:cubicBezTo>
                    <a:pt x="1017" y="978"/>
                    <a:pt x="1008" y="1000"/>
                    <a:pt x="1005" y="1023"/>
                  </a:cubicBezTo>
                  <a:cubicBezTo>
                    <a:pt x="1003" y="1047"/>
                    <a:pt x="1005" y="1072"/>
                    <a:pt x="1003" y="1096"/>
                  </a:cubicBezTo>
                  <a:cubicBezTo>
                    <a:pt x="1001" y="1118"/>
                    <a:pt x="1002" y="1141"/>
                    <a:pt x="991" y="1161"/>
                  </a:cubicBezTo>
                  <a:cubicBezTo>
                    <a:pt x="987" y="1167"/>
                    <a:pt x="983" y="1172"/>
                    <a:pt x="978" y="1176"/>
                  </a:cubicBezTo>
                  <a:cubicBezTo>
                    <a:pt x="978" y="1170"/>
                    <a:pt x="978" y="1163"/>
                    <a:pt x="978" y="1157"/>
                  </a:cubicBezTo>
                  <a:cubicBezTo>
                    <a:pt x="978" y="1146"/>
                    <a:pt x="980" y="1134"/>
                    <a:pt x="978" y="1123"/>
                  </a:cubicBezTo>
                  <a:cubicBezTo>
                    <a:pt x="978" y="1122"/>
                    <a:pt x="976" y="1121"/>
                    <a:pt x="975" y="1122"/>
                  </a:cubicBezTo>
                  <a:cubicBezTo>
                    <a:pt x="973" y="1123"/>
                    <a:pt x="971" y="1125"/>
                    <a:pt x="970" y="1127"/>
                  </a:cubicBezTo>
                  <a:cubicBezTo>
                    <a:pt x="968" y="1114"/>
                    <a:pt x="966" y="1100"/>
                    <a:pt x="965" y="1086"/>
                  </a:cubicBezTo>
                  <a:cubicBezTo>
                    <a:pt x="964" y="1069"/>
                    <a:pt x="964" y="1052"/>
                    <a:pt x="966" y="1035"/>
                  </a:cubicBezTo>
                  <a:cubicBezTo>
                    <a:pt x="967" y="1018"/>
                    <a:pt x="970" y="1001"/>
                    <a:pt x="975" y="984"/>
                  </a:cubicBezTo>
                  <a:cubicBezTo>
                    <a:pt x="980" y="967"/>
                    <a:pt x="988" y="951"/>
                    <a:pt x="992" y="933"/>
                  </a:cubicBezTo>
                  <a:cubicBezTo>
                    <a:pt x="996" y="917"/>
                    <a:pt x="998" y="900"/>
                    <a:pt x="999" y="883"/>
                  </a:cubicBezTo>
                  <a:cubicBezTo>
                    <a:pt x="1000" y="866"/>
                    <a:pt x="998" y="848"/>
                    <a:pt x="997" y="830"/>
                  </a:cubicBezTo>
                  <a:cubicBezTo>
                    <a:pt x="997" y="812"/>
                    <a:pt x="997" y="794"/>
                    <a:pt x="997" y="776"/>
                  </a:cubicBezTo>
                  <a:cubicBezTo>
                    <a:pt x="998" y="763"/>
                    <a:pt x="999" y="747"/>
                    <a:pt x="992" y="736"/>
                  </a:cubicBezTo>
                  <a:cubicBezTo>
                    <a:pt x="992" y="735"/>
                    <a:pt x="990" y="735"/>
                    <a:pt x="990" y="736"/>
                  </a:cubicBezTo>
                  <a:cubicBezTo>
                    <a:pt x="993" y="764"/>
                    <a:pt x="985" y="791"/>
                    <a:pt x="985" y="818"/>
                  </a:cubicBezTo>
                  <a:cubicBezTo>
                    <a:pt x="984" y="852"/>
                    <a:pt x="985" y="887"/>
                    <a:pt x="977" y="920"/>
                  </a:cubicBezTo>
                  <a:cubicBezTo>
                    <a:pt x="974" y="937"/>
                    <a:pt x="967" y="953"/>
                    <a:pt x="961" y="969"/>
                  </a:cubicBezTo>
                  <a:cubicBezTo>
                    <a:pt x="955" y="984"/>
                    <a:pt x="951" y="1000"/>
                    <a:pt x="948" y="1017"/>
                  </a:cubicBezTo>
                  <a:cubicBezTo>
                    <a:pt x="943" y="1049"/>
                    <a:pt x="943" y="1082"/>
                    <a:pt x="947" y="1114"/>
                  </a:cubicBezTo>
                  <a:cubicBezTo>
                    <a:pt x="948" y="1123"/>
                    <a:pt x="950" y="1133"/>
                    <a:pt x="949" y="1142"/>
                  </a:cubicBezTo>
                  <a:cubicBezTo>
                    <a:pt x="949" y="1147"/>
                    <a:pt x="948" y="1152"/>
                    <a:pt x="947" y="1157"/>
                  </a:cubicBezTo>
                  <a:cubicBezTo>
                    <a:pt x="945" y="1146"/>
                    <a:pt x="944" y="1135"/>
                    <a:pt x="941" y="1124"/>
                  </a:cubicBezTo>
                  <a:cubicBezTo>
                    <a:pt x="937" y="1110"/>
                    <a:pt x="935" y="1097"/>
                    <a:pt x="936" y="1083"/>
                  </a:cubicBezTo>
                  <a:cubicBezTo>
                    <a:pt x="936" y="1083"/>
                    <a:pt x="935" y="1083"/>
                    <a:pt x="935" y="1083"/>
                  </a:cubicBezTo>
                  <a:cubicBezTo>
                    <a:pt x="932" y="1096"/>
                    <a:pt x="930" y="1109"/>
                    <a:pt x="928" y="1122"/>
                  </a:cubicBezTo>
                  <a:cubicBezTo>
                    <a:pt x="928" y="1129"/>
                    <a:pt x="927" y="1136"/>
                    <a:pt x="927" y="1143"/>
                  </a:cubicBezTo>
                  <a:cubicBezTo>
                    <a:pt x="925" y="1141"/>
                    <a:pt x="924" y="1140"/>
                    <a:pt x="922" y="1139"/>
                  </a:cubicBezTo>
                  <a:cubicBezTo>
                    <a:pt x="917" y="1129"/>
                    <a:pt x="913" y="1118"/>
                    <a:pt x="911" y="1108"/>
                  </a:cubicBezTo>
                  <a:cubicBezTo>
                    <a:pt x="909" y="1094"/>
                    <a:pt x="915" y="1081"/>
                    <a:pt x="919" y="1067"/>
                  </a:cubicBezTo>
                  <a:cubicBezTo>
                    <a:pt x="926" y="1043"/>
                    <a:pt x="930" y="1019"/>
                    <a:pt x="934" y="994"/>
                  </a:cubicBezTo>
                  <a:cubicBezTo>
                    <a:pt x="941" y="982"/>
                    <a:pt x="948" y="969"/>
                    <a:pt x="952" y="955"/>
                  </a:cubicBezTo>
                  <a:cubicBezTo>
                    <a:pt x="955" y="945"/>
                    <a:pt x="957" y="934"/>
                    <a:pt x="957" y="923"/>
                  </a:cubicBezTo>
                  <a:cubicBezTo>
                    <a:pt x="958" y="913"/>
                    <a:pt x="958" y="899"/>
                    <a:pt x="963" y="890"/>
                  </a:cubicBezTo>
                  <a:cubicBezTo>
                    <a:pt x="964" y="887"/>
                    <a:pt x="960" y="884"/>
                    <a:pt x="958" y="886"/>
                  </a:cubicBezTo>
                  <a:cubicBezTo>
                    <a:pt x="952" y="894"/>
                    <a:pt x="947" y="902"/>
                    <a:pt x="945" y="911"/>
                  </a:cubicBezTo>
                  <a:cubicBezTo>
                    <a:pt x="944" y="904"/>
                    <a:pt x="943" y="897"/>
                    <a:pt x="942" y="890"/>
                  </a:cubicBezTo>
                  <a:cubicBezTo>
                    <a:pt x="940" y="884"/>
                    <a:pt x="939" y="878"/>
                    <a:pt x="937" y="872"/>
                  </a:cubicBezTo>
                  <a:cubicBezTo>
                    <a:pt x="938" y="858"/>
                    <a:pt x="937" y="843"/>
                    <a:pt x="936" y="829"/>
                  </a:cubicBezTo>
                  <a:cubicBezTo>
                    <a:pt x="934" y="814"/>
                    <a:pt x="932" y="799"/>
                    <a:pt x="931" y="784"/>
                  </a:cubicBezTo>
                  <a:cubicBezTo>
                    <a:pt x="930" y="779"/>
                    <a:pt x="930" y="774"/>
                    <a:pt x="929" y="769"/>
                  </a:cubicBezTo>
                  <a:cubicBezTo>
                    <a:pt x="929" y="767"/>
                    <a:pt x="929" y="765"/>
                    <a:pt x="929" y="764"/>
                  </a:cubicBezTo>
                  <a:cubicBezTo>
                    <a:pt x="929" y="763"/>
                    <a:pt x="928" y="762"/>
                    <a:pt x="928" y="762"/>
                  </a:cubicBezTo>
                  <a:cubicBezTo>
                    <a:pt x="927" y="760"/>
                    <a:pt x="927" y="761"/>
                    <a:pt x="927" y="762"/>
                  </a:cubicBezTo>
                  <a:cubicBezTo>
                    <a:pt x="927" y="761"/>
                    <a:pt x="927" y="761"/>
                    <a:pt x="927" y="761"/>
                  </a:cubicBezTo>
                  <a:cubicBezTo>
                    <a:pt x="927" y="758"/>
                    <a:pt x="922" y="762"/>
                    <a:pt x="921" y="762"/>
                  </a:cubicBezTo>
                  <a:cubicBezTo>
                    <a:pt x="917" y="769"/>
                    <a:pt x="918" y="781"/>
                    <a:pt x="918" y="788"/>
                  </a:cubicBezTo>
                  <a:cubicBezTo>
                    <a:pt x="918" y="800"/>
                    <a:pt x="918" y="811"/>
                    <a:pt x="919" y="822"/>
                  </a:cubicBezTo>
                  <a:cubicBezTo>
                    <a:pt x="918" y="817"/>
                    <a:pt x="917" y="813"/>
                    <a:pt x="916" y="808"/>
                  </a:cubicBezTo>
                  <a:cubicBezTo>
                    <a:pt x="915" y="808"/>
                    <a:pt x="915" y="808"/>
                    <a:pt x="914" y="808"/>
                  </a:cubicBezTo>
                  <a:cubicBezTo>
                    <a:pt x="909" y="818"/>
                    <a:pt x="909" y="831"/>
                    <a:pt x="912" y="841"/>
                  </a:cubicBezTo>
                  <a:cubicBezTo>
                    <a:pt x="914" y="850"/>
                    <a:pt x="917" y="858"/>
                    <a:pt x="919" y="867"/>
                  </a:cubicBezTo>
                  <a:cubicBezTo>
                    <a:pt x="919" y="872"/>
                    <a:pt x="919" y="878"/>
                    <a:pt x="918" y="883"/>
                  </a:cubicBezTo>
                  <a:cubicBezTo>
                    <a:pt x="914" y="915"/>
                    <a:pt x="899" y="946"/>
                    <a:pt x="882" y="973"/>
                  </a:cubicBezTo>
                  <a:cubicBezTo>
                    <a:pt x="873" y="987"/>
                    <a:pt x="864" y="1000"/>
                    <a:pt x="855" y="1013"/>
                  </a:cubicBezTo>
                  <a:cubicBezTo>
                    <a:pt x="854" y="1015"/>
                    <a:pt x="853" y="1017"/>
                    <a:pt x="852" y="1019"/>
                  </a:cubicBezTo>
                  <a:cubicBezTo>
                    <a:pt x="850" y="1013"/>
                    <a:pt x="849" y="1008"/>
                    <a:pt x="848" y="1002"/>
                  </a:cubicBezTo>
                  <a:cubicBezTo>
                    <a:pt x="848" y="1000"/>
                    <a:pt x="845" y="1000"/>
                    <a:pt x="844" y="1002"/>
                  </a:cubicBezTo>
                  <a:cubicBezTo>
                    <a:pt x="844" y="1011"/>
                    <a:pt x="845" y="1020"/>
                    <a:pt x="845" y="1029"/>
                  </a:cubicBezTo>
                  <a:cubicBezTo>
                    <a:pt x="840" y="1039"/>
                    <a:pt x="834" y="1048"/>
                    <a:pt x="828" y="1057"/>
                  </a:cubicBezTo>
                  <a:cubicBezTo>
                    <a:pt x="821" y="1068"/>
                    <a:pt x="809" y="1076"/>
                    <a:pt x="801" y="1087"/>
                  </a:cubicBezTo>
                  <a:cubicBezTo>
                    <a:pt x="796" y="1071"/>
                    <a:pt x="793" y="1055"/>
                    <a:pt x="789" y="1039"/>
                  </a:cubicBezTo>
                  <a:cubicBezTo>
                    <a:pt x="789" y="1037"/>
                    <a:pt x="788" y="1035"/>
                    <a:pt x="788" y="1034"/>
                  </a:cubicBezTo>
                  <a:cubicBezTo>
                    <a:pt x="795" y="1030"/>
                    <a:pt x="802" y="1023"/>
                    <a:pt x="806" y="1018"/>
                  </a:cubicBezTo>
                  <a:cubicBezTo>
                    <a:pt x="815" y="1007"/>
                    <a:pt x="818" y="992"/>
                    <a:pt x="820" y="977"/>
                  </a:cubicBezTo>
                  <a:cubicBezTo>
                    <a:pt x="820" y="975"/>
                    <a:pt x="820" y="972"/>
                    <a:pt x="820" y="970"/>
                  </a:cubicBezTo>
                  <a:cubicBezTo>
                    <a:pt x="821" y="970"/>
                    <a:pt x="821" y="969"/>
                    <a:pt x="822" y="969"/>
                  </a:cubicBezTo>
                  <a:cubicBezTo>
                    <a:pt x="829" y="960"/>
                    <a:pt x="833" y="949"/>
                    <a:pt x="839" y="940"/>
                  </a:cubicBezTo>
                  <a:cubicBezTo>
                    <a:pt x="845" y="930"/>
                    <a:pt x="851" y="920"/>
                    <a:pt x="855" y="910"/>
                  </a:cubicBezTo>
                  <a:cubicBezTo>
                    <a:pt x="857" y="903"/>
                    <a:pt x="859" y="897"/>
                    <a:pt x="861" y="890"/>
                  </a:cubicBezTo>
                  <a:cubicBezTo>
                    <a:pt x="875" y="891"/>
                    <a:pt x="886" y="868"/>
                    <a:pt x="890" y="858"/>
                  </a:cubicBezTo>
                  <a:cubicBezTo>
                    <a:pt x="896" y="842"/>
                    <a:pt x="897" y="824"/>
                    <a:pt x="898" y="807"/>
                  </a:cubicBezTo>
                  <a:cubicBezTo>
                    <a:pt x="899" y="787"/>
                    <a:pt x="900" y="767"/>
                    <a:pt x="899" y="746"/>
                  </a:cubicBezTo>
                  <a:cubicBezTo>
                    <a:pt x="899" y="736"/>
                    <a:pt x="899" y="727"/>
                    <a:pt x="897" y="717"/>
                  </a:cubicBezTo>
                  <a:cubicBezTo>
                    <a:pt x="896" y="706"/>
                    <a:pt x="893" y="694"/>
                    <a:pt x="895" y="684"/>
                  </a:cubicBezTo>
                  <a:cubicBezTo>
                    <a:pt x="895" y="681"/>
                    <a:pt x="892" y="679"/>
                    <a:pt x="890" y="682"/>
                  </a:cubicBezTo>
                  <a:cubicBezTo>
                    <a:pt x="883" y="698"/>
                    <a:pt x="886" y="715"/>
                    <a:pt x="886" y="733"/>
                  </a:cubicBezTo>
                  <a:cubicBezTo>
                    <a:pt x="885" y="754"/>
                    <a:pt x="883" y="775"/>
                    <a:pt x="882" y="796"/>
                  </a:cubicBezTo>
                  <a:cubicBezTo>
                    <a:pt x="881" y="812"/>
                    <a:pt x="880" y="828"/>
                    <a:pt x="876" y="844"/>
                  </a:cubicBezTo>
                  <a:cubicBezTo>
                    <a:pt x="874" y="852"/>
                    <a:pt x="870" y="859"/>
                    <a:pt x="866" y="866"/>
                  </a:cubicBezTo>
                  <a:cubicBezTo>
                    <a:pt x="865" y="867"/>
                    <a:pt x="865" y="867"/>
                    <a:pt x="865" y="867"/>
                  </a:cubicBezTo>
                  <a:cubicBezTo>
                    <a:pt x="866" y="857"/>
                    <a:pt x="866" y="848"/>
                    <a:pt x="867" y="839"/>
                  </a:cubicBezTo>
                  <a:cubicBezTo>
                    <a:pt x="867" y="815"/>
                    <a:pt x="864" y="791"/>
                    <a:pt x="863" y="766"/>
                  </a:cubicBezTo>
                  <a:cubicBezTo>
                    <a:pt x="862" y="741"/>
                    <a:pt x="863" y="716"/>
                    <a:pt x="859" y="691"/>
                  </a:cubicBezTo>
                  <a:cubicBezTo>
                    <a:pt x="856" y="674"/>
                    <a:pt x="848" y="650"/>
                    <a:pt x="857" y="634"/>
                  </a:cubicBezTo>
                  <a:cubicBezTo>
                    <a:pt x="859" y="630"/>
                    <a:pt x="855" y="627"/>
                    <a:pt x="851" y="628"/>
                  </a:cubicBezTo>
                  <a:cubicBezTo>
                    <a:pt x="835" y="636"/>
                    <a:pt x="837" y="659"/>
                    <a:pt x="839" y="674"/>
                  </a:cubicBezTo>
                  <a:cubicBezTo>
                    <a:pt x="840" y="683"/>
                    <a:pt x="842" y="691"/>
                    <a:pt x="843" y="700"/>
                  </a:cubicBezTo>
                  <a:cubicBezTo>
                    <a:pt x="844" y="714"/>
                    <a:pt x="844" y="728"/>
                    <a:pt x="844" y="741"/>
                  </a:cubicBezTo>
                  <a:cubicBezTo>
                    <a:pt x="844" y="792"/>
                    <a:pt x="855" y="844"/>
                    <a:pt x="840" y="894"/>
                  </a:cubicBezTo>
                  <a:cubicBezTo>
                    <a:pt x="836" y="907"/>
                    <a:pt x="830" y="918"/>
                    <a:pt x="823" y="930"/>
                  </a:cubicBezTo>
                  <a:cubicBezTo>
                    <a:pt x="822" y="931"/>
                    <a:pt x="821" y="933"/>
                    <a:pt x="820" y="934"/>
                  </a:cubicBezTo>
                  <a:cubicBezTo>
                    <a:pt x="820" y="933"/>
                    <a:pt x="820" y="932"/>
                    <a:pt x="819" y="931"/>
                  </a:cubicBezTo>
                  <a:cubicBezTo>
                    <a:pt x="819" y="909"/>
                    <a:pt x="820" y="887"/>
                    <a:pt x="822" y="865"/>
                  </a:cubicBezTo>
                  <a:cubicBezTo>
                    <a:pt x="824" y="843"/>
                    <a:pt x="826" y="822"/>
                    <a:pt x="823" y="800"/>
                  </a:cubicBezTo>
                  <a:cubicBezTo>
                    <a:pt x="821" y="778"/>
                    <a:pt x="818" y="756"/>
                    <a:pt x="819" y="733"/>
                  </a:cubicBezTo>
                  <a:cubicBezTo>
                    <a:pt x="820" y="687"/>
                    <a:pt x="828" y="641"/>
                    <a:pt x="828" y="595"/>
                  </a:cubicBezTo>
                  <a:cubicBezTo>
                    <a:pt x="828" y="573"/>
                    <a:pt x="828" y="550"/>
                    <a:pt x="827" y="528"/>
                  </a:cubicBezTo>
                  <a:cubicBezTo>
                    <a:pt x="826" y="521"/>
                    <a:pt x="825" y="513"/>
                    <a:pt x="824" y="506"/>
                  </a:cubicBezTo>
                  <a:cubicBezTo>
                    <a:pt x="824" y="500"/>
                    <a:pt x="821" y="489"/>
                    <a:pt x="825" y="484"/>
                  </a:cubicBezTo>
                  <a:cubicBezTo>
                    <a:pt x="826" y="483"/>
                    <a:pt x="825" y="481"/>
                    <a:pt x="824" y="482"/>
                  </a:cubicBezTo>
                  <a:cubicBezTo>
                    <a:pt x="816" y="487"/>
                    <a:pt x="816" y="500"/>
                    <a:pt x="815" y="508"/>
                  </a:cubicBezTo>
                  <a:cubicBezTo>
                    <a:pt x="814" y="522"/>
                    <a:pt x="815" y="536"/>
                    <a:pt x="815" y="551"/>
                  </a:cubicBezTo>
                  <a:cubicBezTo>
                    <a:pt x="815" y="573"/>
                    <a:pt x="816" y="595"/>
                    <a:pt x="814" y="617"/>
                  </a:cubicBezTo>
                  <a:cubicBezTo>
                    <a:pt x="813" y="639"/>
                    <a:pt x="811" y="661"/>
                    <a:pt x="808" y="683"/>
                  </a:cubicBezTo>
                  <a:cubicBezTo>
                    <a:pt x="806" y="704"/>
                    <a:pt x="803" y="726"/>
                    <a:pt x="803" y="748"/>
                  </a:cubicBezTo>
                  <a:cubicBezTo>
                    <a:pt x="803" y="768"/>
                    <a:pt x="806" y="789"/>
                    <a:pt x="808" y="809"/>
                  </a:cubicBezTo>
                  <a:cubicBezTo>
                    <a:pt x="809" y="831"/>
                    <a:pt x="806" y="852"/>
                    <a:pt x="804" y="873"/>
                  </a:cubicBezTo>
                  <a:cubicBezTo>
                    <a:pt x="803" y="894"/>
                    <a:pt x="801" y="916"/>
                    <a:pt x="802" y="938"/>
                  </a:cubicBezTo>
                  <a:cubicBezTo>
                    <a:pt x="803" y="953"/>
                    <a:pt x="804" y="968"/>
                    <a:pt x="801" y="983"/>
                  </a:cubicBezTo>
                  <a:cubicBezTo>
                    <a:pt x="798" y="997"/>
                    <a:pt x="793" y="1007"/>
                    <a:pt x="782" y="1015"/>
                  </a:cubicBezTo>
                  <a:cubicBezTo>
                    <a:pt x="779" y="1006"/>
                    <a:pt x="775" y="998"/>
                    <a:pt x="773" y="989"/>
                  </a:cubicBezTo>
                  <a:cubicBezTo>
                    <a:pt x="772" y="984"/>
                    <a:pt x="771" y="980"/>
                    <a:pt x="770" y="975"/>
                  </a:cubicBezTo>
                  <a:cubicBezTo>
                    <a:pt x="772" y="970"/>
                    <a:pt x="771" y="966"/>
                    <a:pt x="768" y="963"/>
                  </a:cubicBezTo>
                  <a:cubicBezTo>
                    <a:pt x="767" y="939"/>
                    <a:pt x="770" y="914"/>
                    <a:pt x="772" y="891"/>
                  </a:cubicBezTo>
                  <a:cubicBezTo>
                    <a:pt x="775" y="853"/>
                    <a:pt x="774" y="814"/>
                    <a:pt x="772" y="776"/>
                  </a:cubicBezTo>
                  <a:cubicBezTo>
                    <a:pt x="772" y="754"/>
                    <a:pt x="773" y="733"/>
                    <a:pt x="771" y="711"/>
                  </a:cubicBezTo>
                  <a:cubicBezTo>
                    <a:pt x="770" y="702"/>
                    <a:pt x="768" y="693"/>
                    <a:pt x="767" y="684"/>
                  </a:cubicBezTo>
                  <a:cubicBezTo>
                    <a:pt x="765" y="675"/>
                    <a:pt x="763" y="666"/>
                    <a:pt x="766" y="658"/>
                  </a:cubicBezTo>
                  <a:cubicBezTo>
                    <a:pt x="766" y="657"/>
                    <a:pt x="765" y="657"/>
                    <a:pt x="765" y="657"/>
                  </a:cubicBezTo>
                  <a:cubicBezTo>
                    <a:pt x="756" y="667"/>
                    <a:pt x="756" y="682"/>
                    <a:pt x="757" y="694"/>
                  </a:cubicBezTo>
                  <a:cubicBezTo>
                    <a:pt x="759" y="714"/>
                    <a:pt x="759" y="732"/>
                    <a:pt x="759" y="751"/>
                  </a:cubicBezTo>
                  <a:cubicBezTo>
                    <a:pt x="757" y="791"/>
                    <a:pt x="757" y="832"/>
                    <a:pt x="755" y="872"/>
                  </a:cubicBezTo>
                  <a:cubicBezTo>
                    <a:pt x="754" y="897"/>
                    <a:pt x="750" y="922"/>
                    <a:pt x="750" y="948"/>
                  </a:cubicBezTo>
                  <a:cubicBezTo>
                    <a:pt x="747" y="946"/>
                    <a:pt x="745" y="944"/>
                    <a:pt x="744" y="942"/>
                  </a:cubicBezTo>
                  <a:cubicBezTo>
                    <a:pt x="730" y="923"/>
                    <a:pt x="724" y="895"/>
                    <a:pt x="723" y="871"/>
                  </a:cubicBezTo>
                  <a:cubicBezTo>
                    <a:pt x="721" y="847"/>
                    <a:pt x="727" y="822"/>
                    <a:pt x="725" y="798"/>
                  </a:cubicBezTo>
                  <a:cubicBezTo>
                    <a:pt x="723" y="789"/>
                    <a:pt x="721" y="779"/>
                    <a:pt x="720" y="770"/>
                  </a:cubicBezTo>
                  <a:cubicBezTo>
                    <a:pt x="719" y="762"/>
                    <a:pt x="715" y="750"/>
                    <a:pt x="719" y="742"/>
                  </a:cubicBezTo>
                  <a:cubicBezTo>
                    <a:pt x="721" y="738"/>
                    <a:pt x="715" y="736"/>
                    <a:pt x="713" y="739"/>
                  </a:cubicBezTo>
                  <a:cubicBezTo>
                    <a:pt x="702" y="755"/>
                    <a:pt x="707" y="774"/>
                    <a:pt x="709" y="792"/>
                  </a:cubicBezTo>
                  <a:cubicBezTo>
                    <a:pt x="712" y="816"/>
                    <a:pt x="706" y="840"/>
                    <a:pt x="706" y="864"/>
                  </a:cubicBezTo>
                  <a:cubicBezTo>
                    <a:pt x="706" y="889"/>
                    <a:pt x="711" y="915"/>
                    <a:pt x="722" y="938"/>
                  </a:cubicBezTo>
                  <a:cubicBezTo>
                    <a:pt x="726" y="947"/>
                    <a:pt x="732" y="957"/>
                    <a:pt x="740" y="963"/>
                  </a:cubicBezTo>
                  <a:cubicBezTo>
                    <a:pt x="743" y="966"/>
                    <a:pt x="747" y="967"/>
                    <a:pt x="750" y="969"/>
                  </a:cubicBezTo>
                  <a:cubicBezTo>
                    <a:pt x="751" y="971"/>
                    <a:pt x="751" y="973"/>
                    <a:pt x="751" y="975"/>
                  </a:cubicBezTo>
                  <a:cubicBezTo>
                    <a:pt x="753" y="992"/>
                    <a:pt x="759" y="1007"/>
                    <a:pt x="764" y="1023"/>
                  </a:cubicBezTo>
                  <a:cubicBezTo>
                    <a:pt x="754" y="1015"/>
                    <a:pt x="742" y="1008"/>
                    <a:pt x="735" y="998"/>
                  </a:cubicBezTo>
                  <a:cubicBezTo>
                    <a:pt x="721" y="980"/>
                    <a:pt x="712" y="959"/>
                    <a:pt x="705" y="938"/>
                  </a:cubicBezTo>
                  <a:cubicBezTo>
                    <a:pt x="698" y="916"/>
                    <a:pt x="692" y="893"/>
                    <a:pt x="690" y="869"/>
                  </a:cubicBezTo>
                  <a:cubicBezTo>
                    <a:pt x="689" y="854"/>
                    <a:pt x="688" y="840"/>
                    <a:pt x="685" y="825"/>
                  </a:cubicBezTo>
                  <a:cubicBezTo>
                    <a:pt x="683" y="811"/>
                    <a:pt x="677" y="796"/>
                    <a:pt x="671" y="783"/>
                  </a:cubicBezTo>
                  <a:cubicBezTo>
                    <a:pt x="671" y="781"/>
                    <a:pt x="669" y="782"/>
                    <a:pt x="669" y="783"/>
                  </a:cubicBezTo>
                  <a:cubicBezTo>
                    <a:pt x="676" y="809"/>
                    <a:pt x="675" y="836"/>
                    <a:pt x="676" y="862"/>
                  </a:cubicBezTo>
                  <a:cubicBezTo>
                    <a:pt x="678" y="885"/>
                    <a:pt x="680" y="907"/>
                    <a:pt x="686" y="930"/>
                  </a:cubicBezTo>
                  <a:cubicBezTo>
                    <a:pt x="695" y="965"/>
                    <a:pt x="709" y="1004"/>
                    <a:pt x="739" y="1026"/>
                  </a:cubicBezTo>
                  <a:cubicBezTo>
                    <a:pt x="746" y="1032"/>
                    <a:pt x="753" y="1037"/>
                    <a:pt x="759" y="1042"/>
                  </a:cubicBezTo>
                  <a:cubicBezTo>
                    <a:pt x="762" y="1044"/>
                    <a:pt x="764" y="1047"/>
                    <a:pt x="767" y="1049"/>
                  </a:cubicBezTo>
                  <a:cubicBezTo>
                    <a:pt x="768" y="1050"/>
                    <a:pt x="769" y="1051"/>
                    <a:pt x="770" y="1052"/>
                  </a:cubicBezTo>
                  <a:cubicBezTo>
                    <a:pt x="770" y="1053"/>
                    <a:pt x="771" y="1055"/>
                    <a:pt x="773" y="1056"/>
                  </a:cubicBezTo>
                  <a:cubicBezTo>
                    <a:pt x="774" y="1061"/>
                    <a:pt x="775" y="1066"/>
                    <a:pt x="776" y="1071"/>
                  </a:cubicBezTo>
                  <a:cubicBezTo>
                    <a:pt x="768" y="1060"/>
                    <a:pt x="760" y="1047"/>
                    <a:pt x="746" y="1043"/>
                  </a:cubicBezTo>
                  <a:cubicBezTo>
                    <a:pt x="729" y="1037"/>
                    <a:pt x="716" y="1015"/>
                    <a:pt x="698" y="1008"/>
                  </a:cubicBezTo>
                  <a:cubicBezTo>
                    <a:pt x="697" y="1008"/>
                    <a:pt x="696" y="1007"/>
                    <a:pt x="695" y="1007"/>
                  </a:cubicBezTo>
                  <a:cubicBezTo>
                    <a:pt x="689" y="992"/>
                    <a:pt x="685" y="976"/>
                    <a:pt x="678" y="961"/>
                  </a:cubicBezTo>
                  <a:cubicBezTo>
                    <a:pt x="674" y="952"/>
                    <a:pt x="669" y="942"/>
                    <a:pt x="665" y="933"/>
                  </a:cubicBezTo>
                  <a:cubicBezTo>
                    <a:pt x="663" y="928"/>
                    <a:pt x="661" y="923"/>
                    <a:pt x="659" y="918"/>
                  </a:cubicBezTo>
                  <a:cubicBezTo>
                    <a:pt x="658" y="915"/>
                    <a:pt x="656" y="909"/>
                    <a:pt x="658" y="906"/>
                  </a:cubicBezTo>
                  <a:cubicBezTo>
                    <a:pt x="659" y="905"/>
                    <a:pt x="657" y="903"/>
                    <a:pt x="656" y="904"/>
                  </a:cubicBezTo>
                  <a:cubicBezTo>
                    <a:pt x="642" y="911"/>
                    <a:pt x="652" y="939"/>
                    <a:pt x="656" y="949"/>
                  </a:cubicBezTo>
                  <a:cubicBezTo>
                    <a:pt x="658" y="957"/>
                    <a:pt x="662" y="965"/>
                    <a:pt x="665" y="973"/>
                  </a:cubicBezTo>
                  <a:cubicBezTo>
                    <a:pt x="668" y="984"/>
                    <a:pt x="672" y="996"/>
                    <a:pt x="675" y="1007"/>
                  </a:cubicBezTo>
                  <a:cubicBezTo>
                    <a:pt x="671" y="1008"/>
                    <a:pt x="667" y="1008"/>
                    <a:pt x="663" y="1009"/>
                  </a:cubicBezTo>
                  <a:cubicBezTo>
                    <a:pt x="663" y="1007"/>
                    <a:pt x="663" y="1006"/>
                    <a:pt x="662" y="1004"/>
                  </a:cubicBezTo>
                  <a:cubicBezTo>
                    <a:pt x="662" y="1003"/>
                    <a:pt x="661" y="1003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999"/>
                    <a:pt x="659" y="997"/>
                    <a:pt x="658" y="994"/>
                  </a:cubicBezTo>
                  <a:cubicBezTo>
                    <a:pt x="657" y="989"/>
                    <a:pt x="654" y="985"/>
                    <a:pt x="652" y="980"/>
                  </a:cubicBezTo>
                  <a:cubicBezTo>
                    <a:pt x="650" y="976"/>
                    <a:pt x="647" y="972"/>
                    <a:pt x="645" y="969"/>
                  </a:cubicBezTo>
                  <a:cubicBezTo>
                    <a:pt x="641" y="962"/>
                    <a:pt x="637" y="956"/>
                    <a:pt x="631" y="950"/>
                  </a:cubicBezTo>
                  <a:cubicBezTo>
                    <a:pt x="628" y="947"/>
                    <a:pt x="625" y="944"/>
                    <a:pt x="623" y="941"/>
                  </a:cubicBezTo>
                  <a:cubicBezTo>
                    <a:pt x="620" y="939"/>
                    <a:pt x="619" y="936"/>
                    <a:pt x="617" y="934"/>
                  </a:cubicBezTo>
                  <a:cubicBezTo>
                    <a:pt x="616" y="933"/>
                    <a:pt x="615" y="933"/>
                    <a:pt x="615" y="934"/>
                  </a:cubicBezTo>
                  <a:cubicBezTo>
                    <a:pt x="614" y="937"/>
                    <a:pt x="614" y="940"/>
                    <a:pt x="615" y="943"/>
                  </a:cubicBezTo>
                  <a:cubicBezTo>
                    <a:pt x="615" y="946"/>
                    <a:pt x="616" y="950"/>
                    <a:pt x="617" y="953"/>
                  </a:cubicBezTo>
                  <a:cubicBezTo>
                    <a:pt x="620" y="960"/>
                    <a:pt x="623" y="967"/>
                    <a:pt x="625" y="974"/>
                  </a:cubicBezTo>
                  <a:cubicBezTo>
                    <a:pt x="627" y="978"/>
                    <a:pt x="627" y="981"/>
                    <a:pt x="628" y="985"/>
                  </a:cubicBezTo>
                  <a:cubicBezTo>
                    <a:pt x="628" y="986"/>
                    <a:pt x="629" y="987"/>
                    <a:pt x="629" y="988"/>
                  </a:cubicBezTo>
                  <a:cubicBezTo>
                    <a:pt x="629" y="988"/>
                    <a:pt x="630" y="991"/>
                    <a:pt x="630" y="989"/>
                  </a:cubicBezTo>
                  <a:cubicBezTo>
                    <a:pt x="631" y="992"/>
                    <a:pt x="631" y="995"/>
                    <a:pt x="632" y="997"/>
                  </a:cubicBezTo>
                  <a:cubicBezTo>
                    <a:pt x="632" y="999"/>
                    <a:pt x="633" y="1001"/>
                    <a:pt x="633" y="1003"/>
                  </a:cubicBezTo>
                  <a:cubicBezTo>
                    <a:pt x="633" y="1003"/>
                    <a:pt x="633" y="1003"/>
                    <a:pt x="633" y="1003"/>
                  </a:cubicBezTo>
                  <a:cubicBezTo>
                    <a:pt x="626" y="996"/>
                    <a:pt x="623" y="986"/>
                    <a:pt x="620" y="975"/>
                  </a:cubicBezTo>
                  <a:cubicBezTo>
                    <a:pt x="620" y="973"/>
                    <a:pt x="619" y="971"/>
                    <a:pt x="619" y="970"/>
                  </a:cubicBezTo>
                  <a:cubicBezTo>
                    <a:pt x="617" y="958"/>
                    <a:pt x="613" y="946"/>
                    <a:pt x="608" y="935"/>
                  </a:cubicBezTo>
                  <a:cubicBezTo>
                    <a:pt x="603" y="923"/>
                    <a:pt x="596" y="913"/>
                    <a:pt x="590" y="901"/>
                  </a:cubicBezTo>
                  <a:cubicBezTo>
                    <a:pt x="579" y="880"/>
                    <a:pt x="578" y="859"/>
                    <a:pt x="579" y="835"/>
                  </a:cubicBezTo>
                  <a:cubicBezTo>
                    <a:pt x="580" y="827"/>
                    <a:pt x="580" y="819"/>
                    <a:pt x="581" y="811"/>
                  </a:cubicBezTo>
                  <a:cubicBezTo>
                    <a:pt x="581" y="806"/>
                    <a:pt x="581" y="794"/>
                    <a:pt x="586" y="790"/>
                  </a:cubicBezTo>
                  <a:cubicBezTo>
                    <a:pt x="588" y="789"/>
                    <a:pt x="586" y="785"/>
                    <a:pt x="584" y="786"/>
                  </a:cubicBezTo>
                  <a:cubicBezTo>
                    <a:pt x="569" y="787"/>
                    <a:pt x="566" y="813"/>
                    <a:pt x="564" y="824"/>
                  </a:cubicBezTo>
                  <a:cubicBezTo>
                    <a:pt x="563" y="829"/>
                    <a:pt x="562" y="834"/>
                    <a:pt x="561" y="839"/>
                  </a:cubicBezTo>
                  <a:cubicBezTo>
                    <a:pt x="561" y="839"/>
                    <a:pt x="561" y="839"/>
                    <a:pt x="561" y="839"/>
                  </a:cubicBezTo>
                  <a:cubicBezTo>
                    <a:pt x="560" y="841"/>
                    <a:pt x="559" y="843"/>
                    <a:pt x="559" y="845"/>
                  </a:cubicBezTo>
                  <a:cubicBezTo>
                    <a:pt x="559" y="845"/>
                    <a:pt x="559" y="846"/>
                    <a:pt x="558" y="846"/>
                  </a:cubicBezTo>
                  <a:cubicBezTo>
                    <a:pt x="558" y="847"/>
                    <a:pt x="559" y="846"/>
                    <a:pt x="558" y="847"/>
                  </a:cubicBezTo>
                  <a:cubicBezTo>
                    <a:pt x="557" y="848"/>
                    <a:pt x="556" y="850"/>
                    <a:pt x="556" y="852"/>
                  </a:cubicBezTo>
                  <a:cubicBezTo>
                    <a:pt x="555" y="860"/>
                    <a:pt x="552" y="867"/>
                    <a:pt x="551" y="875"/>
                  </a:cubicBezTo>
                  <a:cubicBezTo>
                    <a:pt x="550" y="884"/>
                    <a:pt x="548" y="893"/>
                    <a:pt x="546" y="902"/>
                  </a:cubicBezTo>
                  <a:cubicBezTo>
                    <a:pt x="545" y="907"/>
                    <a:pt x="544" y="911"/>
                    <a:pt x="543" y="916"/>
                  </a:cubicBezTo>
                  <a:cubicBezTo>
                    <a:pt x="540" y="914"/>
                    <a:pt x="537" y="912"/>
                    <a:pt x="534" y="910"/>
                  </a:cubicBezTo>
                  <a:cubicBezTo>
                    <a:pt x="534" y="904"/>
                    <a:pt x="532" y="899"/>
                    <a:pt x="532" y="892"/>
                  </a:cubicBezTo>
                  <a:cubicBezTo>
                    <a:pt x="531" y="885"/>
                    <a:pt x="531" y="878"/>
                    <a:pt x="533" y="870"/>
                  </a:cubicBezTo>
                  <a:cubicBezTo>
                    <a:pt x="533" y="866"/>
                    <a:pt x="533" y="863"/>
                    <a:pt x="534" y="859"/>
                  </a:cubicBezTo>
                  <a:cubicBezTo>
                    <a:pt x="535" y="855"/>
                    <a:pt x="536" y="852"/>
                    <a:pt x="538" y="848"/>
                  </a:cubicBezTo>
                  <a:cubicBezTo>
                    <a:pt x="540" y="842"/>
                    <a:pt x="532" y="837"/>
                    <a:pt x="529" y="843"/>
                  </a:cubicBezTo>
                  <a:cubicBezTo>
                    <a:pt x="525" y="849"/>
                    <a:pt x="522" y="856"/>
                    <a:pt x="519" y="862"/>
                  </a:cubicBezTo>
                  <a:cubicBezTo>
                    <a:pt x="515" y="866"/>
                    <a:pt x="514" y="872"/>
                    <a:pt x="513" y="877"/>
                  </a:cubicBezTo>
                  <a:cubicBezTo>
                    <a:pt x="512" y="883"/>
                    <a:pt x="511" y="889"/>
                    <a:pt x="512" y="894"/>
                  </a:cubicBezTo>
                  <a:cubicBezTo>
                    <a:pt x="510" y="894"/>
                    <a:pt x="509" y="893"/>
                    <a:pt x="507" y="892"/>
                  </a:cubicBezTo>
                  <a:cubicBezTo>
                    <a:pt x="509" y="888"/>
                    <a:pt x="511" y="884"/>
                    <a:pt x="512" y="881"/>
                  </a:cubicBezTo>
                  <a:cubicBezTo>
                    <a:pt x="515" y="872"/>
                    <a:pt x="517" y="862"/>
                    <a:pt x="517" y="853"/>
                  </a:cubicBezTo>
                  <a:cubicBezTo>
                    <a:pt x="518" y="850"/>
                    <a:pt x="518" y="847"/>
                    <a:pt x="518" y="844"/>
                  </a:cubicBezTo>
                  <a:cubicBezTo>
                    <a:pt x="518" y="840"/>
                    <a:pt x="518" y="837"/>
                    <a:pt x="518" y="833"/>
                  </a:cubicBezTo>
                  <a:cubicBezTo>
                    <a:pt x="519" y="830"/>
                    <a:pt x="519" y="827"/>
                    <a:pt x="519" y="824"/>
                  </a:cubicBezTo>
                  <a:cubicBezTo>
                    <a:pt x="520" y="823"/>
                    <a:pt x="520" y="822"/>
                    <a:pt x="521" y="820"/>
                  </a:cubicBezTo>
                  <a:cubicBezTo>
                    <a:pt x="521" y="820"/>
                    <a:pt x="521" y="819"/>
                    <a:pt x="521" y="819"/>
                  </a:cubicBezTo>
                  <a:cubicBezTo>
                    <a:pt x="521" y="818"/>
                    <a:pt x="521" y="818"/>
                    <a:pt x="521" y="818"/>
                  </a:cubicBezTo>
                  <a:cubicBezTo>
                    <a:pt x="522" y="817"/>
                    <a:pt x="521" y="816"/>
                    <a:pt x="519" y="816"/>
                  </a:cubicBezTo>
                  <a:cubicBezTo>
                    <a:pt x="513" y="815"/>
                    <a:pt x="510" y="822"/>
                    <a:pt x="508" y="827"/>
                  </a:cubicBezTo>
                  <a:cubicBezTo>
                    <a:pt x="506" y="834"/>
                    <a:pt x="504" y="841"/>
                    <a:pt x="503" y="848"/>
                  </a:cubicBezTo>
                  <a:cubicBezTo>
                    <a:pt x="502" y="849"/>
                    <a:pt x="502" y="850"/>
                    <a:pt x="502" y="851"/>
                  </a:cubicBezTo>
                  <a:cubicBezTo>
                    <a:pt x="501" y="852"/>
                    <a:pt x="501" y="852"/>
                    <a:pt x="501" y="852"/>
                  </a:cubicBezTo>
                  <a:cubicBezTo>
                    <a:pt x="501" y="854"/>
                    <a:pt x="500" y="855"/>
                    <a:pt x="500" y="856"/>
                  </a:cubicBezTo>
                  <a:cubicBezTo>
                    <a:pt x="498" y="861"/>
                    <a:pt x="497" y="866"/>
                    <a:pt x="495" y="871"/>
                  </a:cubicBezTo>
                  <a:cubicBezTo>
                    <a:pt x="495" y="873"/>
                    <a:pt x="494" y="874"/>
                    <a:pt x="493" y="876"/>
                  </a:cubicBezTo>
                  <a:cubicBezTo>
                    <a:pt x="493" y="871"/>
                    <a:pt x="493" y="866"/>
                    <a:pt x="493" y="861"/>
                  </a:cubicBezTo>
                  <a:cubicBezTo>
                    <a:pt x="493" y="859"/>
                    <a:pt x="493" y="856"/>
                    <a:pt x="493" y="854"/>
                  </a:cubicBezTo>
                  <a:cubicBezTo>
                    <a:pt x="493" y="852"/>
                    <a:pt x="493" y="851"/>
                    <a:pt x="493" y="850"/>
                  </a:cubicBezTo>
                  <a:cubicBezTo>
                    <a:pt x="492" y="849"/>
                    <a:pt x="493" y="847"/>
                    <a:pt x="493" y="846"/>
                  </a:cubicBezTo>
                  <a:cubicBezTo>
                    <a:pt x="494" y="843"/>
                    <a:pt x="489" y="841"/>
                    <a:pt x="487" y="844"/>
                  </a:cubicBezTo>
                  <a:cubicBezTo>
                    <a:pt x="487" y="845"/>
                    <a:pt x="486" y="846"/>
                    <a:pt x="485" y="847"/>
                  </a:cubicBezTo>
                  <a:cubicBezTo>
                    <a:pt x="484" y="848"/>
                    <a:pt x="483" y="849"/>
                    <a:pt x="482" y="850"/>
                  </a:cubicBezTo>
                  <a:cubicBezTo>
                    <a:pt x="481" y="853"/>
                    <a:pt x="480" y="856"/>
                    <a:pt x="479" y="859"/>
                  </a:cubicBezTo>
                  <a:cubicBezTo>
                    <a:pt x="478" y="865"/>
                    <a:pt x="477" y="870"/>
                    <a:pt x="476" y="876"/>
                  </a:cubicBezTo>
                  <a:cubicBezTo>
                    <a:pt x="465" y="871"/>
                    <a:pt x="455" y="867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2"/>
                    <a:pt x="446" y="862"/>
                  </a:cubicBezTo>
                  <a:cubicBezTo>
                    <a:pt x="445" y="860"/>
                    <a:pt x="445" y="859"/>
                    <a:pt x="445" y="858"/>
                  </a:cubicBezTo>
                  <a:cubicBezTo>
                    <a:pt x="444" y="858"/>
                    <a:pt x="444" y="858"/>
                    <a:pt x="444" y="858"/>
                  </a:cubicBezTo>
                  <a:cubicBezTo>
                    <a:pt x="443" y="858"/>
                    <a:pt x="442" y="858"/>
                    <a:pt x="442" y="859"/>
                  </a:cubicBezTo>
                  <a:cubicBezTo>
                    <a:pt x="441" y="860"/>
                    <a:pt x="441" y="861"/>
                    <a:pt x="441" y="861"/>
                  </a:cubicBezTo>
                  <a:cubicBezTo>
                    <a:pt x="441" y="861"/>
                    <a:pt x="441" y="861"/>
                    <a:pt x="441" y="861"/>
                  </a:cubicBezTo>
                  <a:cubicBezTo>
                    <a:pt x="438" y="860"/>
                    <a:pt x="436" y="860"/>
                    <a:pt x="434" y="859"/>
                  </a:cubicBezTo>
                  <a:cubicBezTo>
                    <a:pt x="434" y="859"/>
                    <a:pt x="434" y="859"/>
                    <a:pt x="434" y="859"/>
                  </a:cubicBezTo>
                  <a:cubicBezTo>
                    <a:pt x="435" y="853"/>
                    <a:pt x="436" y="848"/>
                    <a:pt x="438" y="842"/>
                  </a:cubicBezTo>
                  <a:cubicBezTo>
                    <a:pt x="438" y="842"/>
                    <a:pt x="439" y="842"/>
                    <a:pt x="440" y="842"/>
                  </a:cubicBezTo>
                  <a:cubicBezTo>
                    <a:pt x="441" y="841"/>
                    <a:pt x="443" y="841"/>
                    <a:pt x="444" y="840"/>
                  </a:cubicBezTo>
                  <a:cubicBezTo>
                    <a:pt x="445" y="839"/>
                    <a:pt x="446" y="839"/>
                    <a:pt x="446" y="838"/>
                  </a:cubicBezTo>
                  <a:cubicBezTo>
                    <a:pt x="448" y="837"/>
                    <a:pt x="452" y="836"/>
                    <a:pt x="454" y="836"/>
                  </a:cubicBezTo>
                  <a:cubicBezTo>
                    <a:pt x="458" y="835"/>
                    <a:pt x="462" y="833"/>
                    <a:pt x="466" y="831"/>
                  </a:cubicBezTo>
                  <a:cubicBezTo>
                    <a:pt x="474" y="827"/>
                    <a:pt x="481" y="820"/>
                    <a:pt x="488" y="814"/>
                  </a:cubicBezTo>
                  <a:cubicBezTo>
                    <a:pt x="494" y="808"/>
                    <a:pt x="503" y="804"/>
                    <a:pt x="509" y="797"/>
                  </a:cubicBezTo>
                  <a:cubicBezTo>
                    <a:pt x="516" y="791"/>
                    <a:pt x="519" y="782"/>
                    <a:pt x="523" y="774"/>
                  </a:cubicBezTo>
                  <a:cubicBezTo>
                    <a:pt x="532" y="754"/>
                    <a:pt x="534" y="735"/>
                    <a:pt x="537" y="714"/>
                  </a:cubicBezTo>
                  <a:cubicBezTo>
                    <a:pt x="538" y="703"/>
                    <a:pt x="539" y="692"/>
                    <a:pt x="540" y="681"/>
                  </a:cubicBezTo>
                  <a:cubicBezTo>
                    <a:pt x="540" y="676"/>
                    <a:pt x="540" y="671"/>
                    <a:pt x="540" y="666"/>
                  </a:cubicBezTo>
                  <a:cubicBezTo>
                    <a:pt x="539" y="661"/>
                    <a:pt x="537" y="656"/>
                    <a:pt x="536" y="651"/>
                  </a:cubicBezTo>
                  <a:cubicBezTo>
                    <a:pt x="536" y="650"/>
                    <a:pt x="535" y="649"/>
                    <a:pt x="534" y="650"/>
                  </a:cubicBezTo>
                  <a:cubicBezTo>
                    <a:pt x="532" y="655"/>
                    <a:pt x="529" y="658"/>
                    <a:pt x="527" y="663"/>
                  </a:cubicBezTo>
                  <a:cubicBezTo>
                    <a:pt x="525" y="667"/>
                    <a:pt x="523" y="672"/>
                    <a:pt x="522" y="678"/>
                  </a:cubicBezTo>
                  <a:cubicBezTo>
                    <a:pt x="520" y="688"/>
                    <a:pt x="519" y="699"/>
                    <a:pt x="517" y="709"/>
                  </a:cubicBezTo>
                  <a:cubicBezTo>
                    <a:pt x="514" y="729"/>
                    <a:pt x="511" y="747"/>
                    <a:pt x="503" y="765"/>
                  </a:cubicBezTo>
                  <a:cubicBezTo>
                    <a:pt x="499" y="773"/>
                    <a:pt x="497" y="779"/>
                    <a:pt x="489" y="784"/>
                  </a:cubicBezTo>
                  <a:cubicBezTo>
                    <a:pt x="480" y="789"/>
                    <a:pt x="473" y="794"/>
                    <a:pt x="466" y="800"/>
                  </a:cubicBezTo>
                  <a:cubicBezTo>
                    <a:pt x="461" y="805"/>
                    <a:pt x="455" y="809"/>
                    <a:pt x="448" y="810"/>
                  </a:cubicBezTo>
                  <a:cubicBezTo>
                    <a:pt x="448" y="810"/>
                    <a:pt x="447" y="810"/>
                    <a:pt x="446" y="810"/>
                  </a:cubicBezTo>
                  <a:cubicBezTo>
                    <a:pt x="447" y="806"/>
                    <a:pt x="448" y="802"/>
                    <a:pt x="449" y="797"/>
                  </a:cubicBezTo>
                  <a:cubicBezTo>
                    <a:pt x="452" y="784"/>
                    <a:pt x="453" y="771"/>
                    <a:pt x="454" y="758"/>
                  </a:cubicBezTo>
                  <a:cubicBezTo>
                    <a:pt x="457" y="757"/>
                    <a:pt x="459" y="755"/>
                    <a:pt x="460" y="754"/>
                  </a:cubicBezTo>
                  <a:cubicBezTo>
                    <a:pt x="466" y="745"/>
                    <a:pt x="470" y="735"/>
                    <a:pt x="476" y="727"/>
                  </a:cubicBezTo>
                  <a:cubicBezTo>
                    <a:pt x="482" y="718"/>
                    <a:pt x="487" y="708"/>
                    <a:pt x="491" y="697"/>
                  </a:cubicBezTo>
                  <a:cubicBezTo>
                    <a:pt x="494" y="685"/>
                    <a:pt x="495" y="672"/>
                    <a:pt x="496" y="659"/>
                  </a:cubicBezTo>
                  <a:cubicBezTo>
                    <a:pt x="498" y="646"/>
                    <a:pt x="499" y="633"/>
                    <a:pt x="501" y="620"/>
                  </a:cubicBezTo>
                  <a:cubicBezTo>
                    <a:pt x="505" y="597"/>
                    <a:pt x="510" y="574"/>
                    <a:pt x="513" y="551"/>
                  </a:cubicBezTo>
                  <a:cubicBezTo>
                    <a:pt x="514" y="542"/>
                    <a:pt x="515" y="533"/>
                    <a:pt x="517" y="525"/>
                  </a:cubicBezTo>
                  <a:cubicBezTo>
                    <a:pt x="518" y="518"/>
                    <a:pt x="520" y="511"/>
                    <a:pt x="521" y="504"/>
                  </a:cubicBezTo>
                  <a:cubicBezTo>
                    <a:pt x="521" y="500"/>
                    <a:pt x="517" y="499"/>
                    <a:pt x="514" y="500"/>
                  </a:cubicBezTo>
                  <a:cubicBezTo>
                    <a:pt x="508" y="503"/>
                    <a:pt x="504" y="512"/>
                    <a:pt x="502" y="518"/>
                  </a:cubicBezTo>
                  <a:cubicBezTo>
                    <a:pt x="499" y="527"/>
                    <a:pt x="497" y="535"/>
                    <a:pt x="495" y="545"/>
                  </a:cubicBezTo>
                  <a:cubicBezTo>
                    <a:pt x="490" y="568"/>
                    <a:pt x="484" y="590"/>
                    <a:pt x="480" y="613"/>
                  </a:cubicBezTo>
                  <a:cubicBezTo>
                    <a:pt x="477" y="627"/>
                    <a:pt x="475" y="640"/>
                    <a:pt x="473" y="653"/>
                  </a:cubicBezTo>
                  <a:cubicBezTo>
                    <a:pt x="472" y="666"/>
                    <a:pt x="471" y="679"/>
                    <a:pt x="467" y="691"/>
                  </a:cubicBezTo>
                  <a:cubicBezTo>
                    <a:pt x="464" y="698"/>
                    <a:pt x="460" y="704"/>
                    <a:pt x="456" y="710"/>
                  </a:cubicBezTo>
                  <a:cubicBezTo>
                    <a:pt x="456" y="684"/>
                    <a:pt x="456" y="658"/>
                    <a:pt x="456" y="631"/>
                  </a:cubicBezTo>
                  <a:cubicBezTo>
                    <a:pt x="456" y="616"/>
                    <a:pt x="455" y="600"/>
                    <a:pt x="453" y="584"/>
                  </a:cubicBezTo>
                  <a:cubicBezTo>
                    <a:pt x="451" y="571"/>
                    <a:pt x="450" y="551"/>
                    <a:pt x="441" y="541"/>
                  </a:cubicBezTo>
                  <a:cubicBezTo>
                    <a:pt x="441" y="541"/>
                    <a:pt x="441" y="541"/>
                    <a:pt x="441" y="541"/>
                  </a:cubicBezTo>
                  <a:cubicBezTo>
                    <a:pt x="438" y="539"/>
                    <a:pt x="433" y="539"/>
                    <a:pt x="432" y="542"/>
                  </a:cubicBezTo>
                  <a:cubicBezTo>
                    <a:pt x="427" y="553"/>
                    <a:pt x="430" y="567"/>
                    <a:pt x="431" y="579"/>
                  </a:cubicBezTo>
                  <a:cubicBezTo>
                    <a:pt x="432" y="592"/>
                    <a:pt x="432" y="606"/>
                    <a:pt x="432" y="620"/>
                  </a:cubicBezTo>
                  <a:cubicBezTo>
                    <a:pt x="432" y="647"/>
                    <a:pt x="431" y="673"/>
                    <a:pt x="431" y="700"/>
                  </a:cubicBezTo>
                  <a:cubicBezTo>
                    <a:pt x="431" y="726"/>
                    <a:pt x="430" y="752"/>
                    <a:pt x="426" y="778"/>
                  </a:cubicBezTo>
                  <a:cubicBezTo>
                    <a:pt x="423" y="799"/>
                    <a:pt x="415" y="819"/>
                    <a:pt x="411" y="840"/>
                  </a:cubicBezTo>
                  <a:cubicBezTo>
                    <a:pt x="410" y="842"/>
                    <a:pt x="410" y="844"/>
                    <a:pt x="409" y="847"/>
                  </a:cubicBezTo>
                  <a:cubicBezTo>
                    <a:pt x="398" y="837"/>
                    <a:pt x="392" y="820"/>
                    <a:pt x="384" y="808"/>
                  </a:cubicBezTo>
                  <a:cubicBezTo>
                    <a:pt x="396" y="784"/>
                    <a:pt x="401" y="757"/>
                    <a:pt x="403" y="731"/>
                  </a:cubicBezTo>
                  <a:cubicBezTo>
                    <a:pt x="406" y="675"/>
                    <a:pt x="398" y="620"/>
                    <a:pt x="385" y="566"/>
                  </a:cubicBezTo>
                  <a:cubicBezTo>
                    <a:pt x="378" y="534"/>
                    <a:pt x="373" y="501"/>
                    <a:pt x="375" y="469"/>
                  </a:cubicBezTo>
                  <a:cubicBezTo>
                    <a:pt x="375" y="466"/>
                    <a:pt x="371" y="465"/>
                    <a:pt x="370" y="467"/>
                  </a:cubicBezTo>
                  <a:cubicBezTo>
                    <a:pt x="358" y="492"/>
                    <a:pt x="359" y="518"/>
                    <a:pt x="362" y="544"/>
                  </a:cubicBezTo>
                  <a:cubicBezTo>
                    <a:pt x="352" y="531"/>
                    <a:pt x="345" y="513"/>
                    <a:pt x="343" y="497"/>
                  </a:cubicBezTo>
                  <a:cubicBezTo>
                    <a:pt x="341" y="487"/>
                    <a:pt x="340" y="476"/>
                    <a:pt x="338" y="466"/>
                  </a:cubicBezTo>
                  <a:cubicBezTo>
                    <a:pt x="337" y="461"/>
                    <a:pt x="337" y="456"/>
                    <a:pt x="336" y="450"/>
                  </a:cubicBezTo>
                  <a:cubicBezTo>
                    <a:pt x="335" y="446"/>
                    <a:pt x="335" y="441"/>
                    <a:pt x="333" y="437"/>
                  </a:cubicBezTo>
                  <a:cubicBezTo>
                    <a:pt x="332" y="435"/>
                    <a:pt x="328" y="435"/>
                    <a:pt x="326" y="437"/>
                  </a:cubicBezTo>
                  <a:cubicBezTo>
                    <a:pt x="320" y="444"/>
                    <a:pt x="322" y="459"/>
                    <a:pt x="322" y="468"/>
                  </a:cubicBezTo>
                  <a:cubicBezTo>
                    <a:pt x="322" y="479"/>
                    <a:pt x="323" y="490"/>
                    <a:pt x="325" y="501"/>
                  </a:cubicBezTo>
                  <a:cubicBezTo>
                    <a:pt x="328" y="525"/>
                    <a:pt x="338" y="553"/>
                    <a:pt x="356" y="571"/>
                  </a:cubicBezTo>
                  <a:cubicBezTo>
                    <a:pt x="358" y="573"/>
                    <a:pt x="363" y="574"/>
                    <a:pt x="366" y="573"/>
                  </a:cubicBezTo>
                  <a:cubicBezTo>
                    <a:pt x="370" y="595"/>
                    <a:pt x="374" y="616"/>
                    <a:pt x="375" y="638"/>
                  </a:cubicBezTo>
                  <a:cubicBezTo>
                    <a:pt x="377" y="665"/>
                    <a:pt x="379" y="693"/>
                    <a:pt x="377" y="720"/>
                  </a:cubicBezTo>
                  <a:cubicBezTo>
                    <a:pt x="377" y="732"/>
                    <a:pt x="375" y="744"/>
                    <a:pt x="373" y="756"/>
                  </a:cubicBezTo>
                  <a:cubicBezTo>
                    <a:pt x="367" y="739"/>
                    <a:pt x="361" y="721"/>
                    <a:pt x="359" y="703"/>
                  </a:cubicBezTo>
                  <a:cubicBezTo>
                    <a:pt x="356" y="684"/>
                    <a:pt x="357" y="664"/>
                    <a:pt x="356" y="645"/>
                  </a:cubicBezTo>
                  <a:cubicBezTo>
                    <a:pt x="356" y="635"/>
                    <a:pt x="355" y="626"/>
                    <a:pt x="353" y="616"/>
                  </a:cubicBezTo>
                  <a:cubicBezTo>
                    <a:pt x="351" y="606"/>
                    <a:pt x="346" y="598"/>
                    <a:pt x="342" y="588"/>
                  </a:cubicBezTo>
                  <a:cubicBezTo>
                    <a:pt x="341" y="585"/>
                    <a:pt x="335" y="585"/>
                    <a:pt x="335" y="589"/>
                  </a:cubicBezTo>
                  <a:cubicBezTo>
                    <a:pt x="337" y="599"/>
                    <a:pt x="335" y="609"/>
                    <a:pt x="335" y="619"/>
                  </a:cubicBezTo>
                  <a:cubicBezTo>
                    <a:pt x="335" y="629"/>
                    <a:pt x="335" y="639"/>
                    <a:pt x="334" y="648"/>
                  </a:cubicBezTo>
                  <a:cubicBezTo>
                    <a:pt x="333" y="668"/>
                    <a:pt x="332" y="688"/>
                    <a:pt x="335" y="708"/>
                  </a:cubicBezTo>
                  <a:cubicBezTo>
                    <a:pt x="337" y="726"/>
                    <a:pt x="342" y="744"/>
                    <a:pt x="348" y="761"/>
                  </a:cubicBezTo>
                  <a:cubicBezTo>
                    <a:pt x="351" y="770"/>
                    <a:pt x="354" y="779"/>
                    <a:pt x="357" y="788"/>
                  </a:cubicBezTo>
                  <a:cubicBezTo>
                    <a:pt x="342" y="784"/>
                    <a:pt x="326" y="782"/>
                    <a:pt x="313" y="774"/>
                  </a:cubicBezTo>
                  <a:cubicBezTo>
                    <a:pt x="313" y="773"/>
                    <a:pt x="313" y="772"/>
                    <a:pt x="313" y="772"/>
                  </a:cubicBezTo>
                  <a:cubicBezTo>
                    <a:pt x="314" y="742"/>
                    <a:pt x="314" y="715"/>
                    <a:pt x="309" y="686"/>
                  </a:cubicBezTo>
                  <a:cubicBezTo>
                    <a:pt x="304" y="658"/>
                    <a:pt x="296" y="630"/>
                    <a:pt x="286" y="603"/>
                  </a:cubicBezTo>
                  <a:cubicBezTo>
                    <a:pt x="286" y="602"/>
                    <a:pt x="286" y="602"/>
                    <a:pt x="286" y="602"/>
                  </a:cubicBezTo>
                  <a:cubicBezTo>
                    <a:pt x="287" y="600"/>
                    <a:pt x="289" y="597"/>
                    <a:pt x="290" y="595"/>
                  </a:cubicBezTo>
                  <a:cubicBezTo>
                    <a:pt x="296" y="584"/>
                    <a:pt x="300" y="574"/>
                    <a:pt x="304" y="563"/>
                  </a:cubicBezTo>
                  <a:cubicBezTo>
                    <a:pt x="313" y="537"/>
                    <a:pt x="315" y="511"/>
                    <a:pt x="314" y="484"/>
                  </a:cubicBezTo>
                  <a:cubicBezTo>
                    <a:pt x="313" y="456"/>
                    <a:pt x="315" y="428"/>
                    <a:pt x="313" y="400"/>
                  </a:cubicBezTo>
                  <a:cubicBezTo>
                    <a:pt x="313" y="397"/>
                    <a:pt x="309" y="397"/>
                    <a:pt x="309" y="400"/>
                  </a:cubicBezTo>
                  <a:cubicBezTo>
                    <a:pt x="308" y="413"/>
                    <a:pt x="304" y="425"/>
                    <a:pt x="302" y="438"/>
                  </a:cubicBezTo>
                  <a:cubicBezTo>
                    <a:pt x="299" y="450"/>
                    <a:pt x="298" y="463"/>
                    <a:pt x="298" y="476"/>
                  </a:cubicBezTo>
                  <a:cubicBezTo>
                    <a:pt x="297" y="500"/>
                    <a:pt x="296" y="524"/>
                    <a:pt x="289" y="548"/>
                  </a:cubicBezTo>
                  <a:cubicBezTo>
                    <a:pt x="286" y="557"/>
                    <a:pt x="282" y="567"/>
                    <a:pt x="277" y="576"/>
                  </a:cubicBezTo>
                  <a:cubicBezTo>
                    <a:pt x="271" y="558"/>
                    <a:pt x="266" y="541"/>
                    <a:pt x="264" y="522"/>
                  </a:cubicBezTo>
                  <a:cubicBezTo>
                    <a:pt x="260" y="489"/>
                    <a:pt x="270" y="455"/>
                    <a:pt x="265" y="422"/>
                  </a:cubicBezTo>
                  <a:cubicBezTo>
                    <a:pt x="263" y="413"/>
                    <a:pt x="250" y="417"/>
                    <a:pt x="249" y="425"/>
                  </a:cubicBezTo>
                  <a:cubicBezTo>
                    <a:pt x="249" y="430"/>
                    <a:pt x="248" y="435"/>
                    <a:pt x="248" y="440"/>
                  </a:cubicBezTo>
                  <a:cubicBezTo>
                    <a:pt x="245" y="415"/>
                    <a:pt x="242" y="391"/>
                    <a:pt x="239" y="366"/>
                  </a:cubicBezTo>
                  <a:cubicBezTo>
                    <a:pt x="233" y="324"/>
                    <a:pt x="227" y="281"/>
                    <a:pt x="232" y="238"/>
                  </a:cubicBezTo>
                  <a:cubicBezTo>
                    <a:pt x="235" y="216"/>
                    <a:pt x="240" y="194"/>
                    <a:pt x="245" y="173"/>
                  </a:cubicBezTo>
                  <a:cubicBezTo>
                    <a:pt x="247" y="162"/>
                    <a:pt x="249" y="151"/>
                    <a:pt x="248" y="140"/>
                  </a:cubicBezTo>
                  <a:cubicBezTo>
                    <a:pt x="248" y="130"/>
                    <a:pt x="247" y="119"/>
                    <a:pt x="243" y="110"/>
                  </a:cubicBezTo>
                  <a:cubicBezTo>
                    <a:pt x="243" y="109"/>
                    <a:pt x="242" y="109"/>
                    <a:pt x="242" y="110"/>
                  </a:cubicBezTo>
                  <a:cubicBezTo>
                    <a:pt x="240" y="119"/>
                    <a:pt x="238" y="128"/>
                    <a:pt x="236" y="136"/>
                  </a:cubicBezTo>
                  <a:cubicBezTo>
                    <a:pt x="234" y="147"/>
                    <a:pt x="231" y="157"/>
                    <a:pt x="229" y="167"/>
                  </a:cubicBezTo>
                  <a:cubicBezTo>
                    <a:pt x="224" y="185"/>
                    <a:pt x="219" y="204"/>
                    <a:pt x="216" y="222"/>
                  </a:cubicBezTo>
                  <a:cubicBezTo>
                    <a:pt x="208" y="265"/>
                    <a:pt x="210" y="308"/>
                    <a:pt x="217" y="351"/>
                  </a:cubicBezTo>
                  <a:cubicBezTo>
                    <a:pt x="223" y="394"/>
                    <a:pt x="227" y="438"/>
                    <a:pt x="234" y="482"/>
                  </a:cubicBezTo>
                  <a:cubicBezTo>
                    <a:pt x="236" y="493"/>
                    <a:pt x="239" y="504"/>
                    <a:pt x="241" y="516"/>
                  </a:cubicBezTo>
                  <a:cubicBezTo>
                    <a:pt x="241" y="526"/>
                    <a:pt x="243" y="537"/>
                    <a:pt x="245" y="547"/>
                  </a:cubicBezTo>
                  <a:cubicBezTo>
                    <a:pt x="245" y="557"/>
                    <a:pt x="243" y="567"/>
                    <a:pt x="241" y="577"/>
                  </a:cubicBezTo>
                  <a:cubicBezTo>
                    <a:pt x="239" y="573"/>
                    <a:pt x="237" y="570"/>
                    <a:pt x="235" y="566"/>
                  </a:cubicBezTo>
                  <a:cubicBezTo>
                    <a:pt x="225" y="547"/>
                    <a:pt x="219" y="526"/>
                    <a:pt x="216" y="505"/>
                  </a:cubicBezTo>
                  <a:cubicBezTo>
                    <a:pt x="216" y="504"/>
                    <a:pt x="216" y="503"/>
                    <a:pt x="216" y="502"/>
                  </a:cubicBezTo>
                  <a:cubicBezTo>
                    <a:pt x="216" y="481"/>
                    <a:pt x="215" y="459"/>
                    <a:pt x="213" y="438"/>
                  </a:cubicBezTo>
                  <a:cubicBezTo>
                    <a:pt x="211" y="414"/>
                    <a:pt x="207" y="390"/>
                    <a:pt x="202" y="366"/>
                  </a:cubicBezTo>
                  <a:cubicBezTo>
                    <a:pt x="197" y="342"/>
                    <a:pt x="189" y="318"/>
                    <a:pt x="184" y="293"/>
                  </a:cubicBezTo>
                  <a:cubicBezTo>
                    <a:pt x="175" y="244"/>
                    <a:pt x="175" y="193"/>
                    <a:pt x="175" y="143"/>
                  </a:cubicBezTo>
                  <a:cubicBezTo>
                    <a:pt x="174" y="117"/>
                    <a:pt x="173" y="92"/>
                    <a:pt x="170" y="67"/>
                  </a:cubicBezTo>
                  <a:cubicBezTo>
                    <a:pt x="168" y="45"/>
                    <a:pt x="166" y="24"/>
                    <a:pt x="168" y="2"/>
                  </a:cubicBezTo>
                  <a:cubicBezTo>
                    <a:pt x="168" y="1"/>
                    <a:pt x="165" y="0"/>
                    <a:pt x="165" y="1"/>
                  </a:cubicBezTo>
                  <a:cubicBezTo>
                    <a:pt x="158" y="18"/>
                    <a:pt x="159" y="37"/>
                    <a:pt x="159" y="54"/>
                  </a:cubicBezTo>
                  <a:cubicBezTo>
                    <a:pt x="159" y="77"/>
                    <a:pt x="159" y="100"/>
                    <a:pt x="159" y="122"/>
                  </a:cubicBezTo>
                  <a:cubicBezTo>
                    <a:pt x="159" y="149"/>
                    <a:pt x="156" y="175"/>
                    <a:pt x="156" y="202"/>
                  </a:cubicBezTo>
                  <a:cubicBezTo>
                    <a:pt x="156" y="227"/>
                    <a:pt x="157" y="252"/>
                    <a:pt x="160" y="277"/>
                  </a:cubicBezTo>
                  <a:cubicBezTo>
                    <a:pt x="164" y="302"/>
                    <a:pt x="169" y="327"/>
                    <a:pt x="175" y="351"/>
                  </a:cubicBezTo>
                  <a:cubicBezTo>
                    <a:pt x="182" y="376"/>
                    <a:pt x="186" y="401"/>
                    <a:pt x="188" y="427"/>
                  </a:cubicBezTo>
                  <a:cubicBezTo>
                    <a:pt x="192" y="477"/>
                    <a:pt x="191" y="528"/>
                    <a:pt x="187" y="578"/>
                  </a:cubicBezTo>
                  <a:cubicBezTo>
                    <a:pt x="187" y="579"/>
                    <a:pt x="186" y="580"/>
                    <a:pt x="186" y="581"/>
                  </a:cubicBezTo>
                  <a:cubicBezTo>
                    <a:pt x="184" y="577"/>
                    <a:pt x="181" y="573"/>
                    <a:pt x="178" y="569"/>
                  </a:cubicBezTo>
                  <a:cubicBezTo>
                    <a:pt x="178" y="569"/>
                    <a:pt x="177" y="569"/>
                    <a:pt x="177" y="570"/>
                  </a:cubicBezTo>
                  <a:cubicBezTo>
                    <a:pt x="176" y="581"/>
                    <a:pt x="177" y="591"/>
                    <a:pt x="181" y="602"/>
                  </a:cubicBezTo>
                  <a:cubicBezTo>
                    <a:pt x="182" y="605"/>
                    <a:pt x="183" y="608"/>
                    <a:pt x="185" y="611"/>
                  </a:cubicBezTo>
                  <a:cubicBezTo>
                    <a:pt x="185" y="614"/>
                    <a:pt x="185" y="618"/>
                    <a:pt x="185" y="621"/>
                  </a:cubicBezTo>
                  <a:cubicBezTo>
                    <a:pt x="187" y="635"/>
                    <a:pt x="190" y="649"/>
                    <a:pt x="193" y="663"/>
                  </a:cubicBezTo>
                  <a:cubicBezTo>
                    <a:pt x="194" y="668"/>
                    <a:pt x="195" y="674"/>
                    <a:pt x="195" y="679"/>
                  </a:cubicBezTo>
                  <a:cubicBezTo>
                    <a:pt x="190" y="672"/>
                    <a:pt x="184" y="665"/>
                    <a:pt x="178" y="658"/>
                  </a:cubicBezTo>
                  <a:cubicBezTo>
                    <a:pt x="176" y="651"/>
                    <a:pt x="173" y="645"/>
                    <a:pt x="170" y="641"/>
                  </a:cubicBezTo>
                  <a:cubicBezTo>
                    <a:pt x="162" y="622"/>
                    <a:pt x="160" y="602"/>
                    <a:pt x="158" y="582"/>
                  </a:cubicBezTo>
                  <a:cubicBezTo>
                    <a:pt x="157" y="556"/>
                    <a:pt x="155" y="530"/>
                    <a:pt x="155" y="504"/>
                  </a:cubicBezTo>
                  <a:cubicBezTo>
                    <a:pt x="155" y="476"/>
                    <a:pt x="156" y="448"/>
                    <a:pt x="153" y="421"/>
                  </a:cubicBezTo>
                  <a:cubicBezTo>
                    <a:pt x="150" y="391"/>
                    <a:pt x="141" y="362"/>
                    <a:pt x="127" y="336"/>
                  </a:cubicBezTo>
                  <a:cubicBezTo>
                    <a:pt x="126" y="333"/>
                    <a:pt x="122" y="335"/>
                    <a:pt x="123" y="338"/>
                  </a:cubicBezTo>
                  <a:cubicBezTo>
                    <a:pt x="134" y="363"/>
                    <a:pt x="135" y="391"/>
                    <a:pt x="135" y="418"/>
                  </a:cubicBezTo>
                  <a:cubicBezTo>
                    <a:pt x="135" y="446"/>
                    <a:pt x="135" y="473"/>
                    <a:pt x="134" y="500"/>
                  </a:cubicBezTo>
                  <a:cubicBezTo>
                    <a:pt x="134" y="526"/>
                    <a:pt x="134" y="552"/>
                    <a:pt x="135" y="579"/>
                  </a:cubicBezTo>
                  <a:cubicBezTo>
                    <a:pt x="136" y="599"/>
                    <a:pt x="138" y="620"/>
                    <a:pt x="144" y="640"/>
                  </a:cubicBezTo>
                  <a:cubicBezTo>
                    <a:pt x="135" y="644"/>
                    <a:pt x="125" y="652"/>
                    <a:pt x="114" y="658"/>
                  </a:cubicBezTo>
                  <a:cubicBezTo>
                    <a:pt x="102" y="643"/>
                    <a:pt x="93" y="626"/>
                    <a:pt x="78" y="614"/>
                  </a:cubicBezTo>
                  <a:cubicBezTo>
                    <a:pt x="70" y="607"/>
                    <a:pt x="60" y="601"/>
                    <a:pt x="49" y="600"/>
                  </a:cubicBezTo>
                  <a:cubicBezTo>
                    <a:pt x="38" y="599"/>
                    <a:pt x="27" y="603"/>
                    <a:pt x="16" y="605"/>
                  </a:cubicBezTo>
                  <a:cubicBezTo>
                    <a:pt x="14" y="606"/>
                    <a:pt x="15" y="608"/>
                    <a:pt x="16" y="608"/>
                  </a:cubicBezTo>
                  <a:cubicBezTo>
                    <a:pt x="26" y="609"/>
                    <a:pt x="36" y="612"/>
                    <a:pt x="47" y="615"/>
                  </a:cubicBezTo>
                  <a:cubicBezTo>
                    <a:pt x="57" y="618"/>
                    <a:pt x="65" y="624"/>
                    <a:pt x="72" y="632"/>
                  </a:cubicBezTo>
                  <a:cubicBezTo>
                    <a:pt x="81" y="642"/>
                    <a:pt x="88" y="654"/>
                    <a:pt x="96" y="665"/>
                  </a:cubicBezTo>
                  <a:cubicBezTo>
                    <a:pt x="94" y="665"/>
                    <a:pt x="93" y="665"/>
                    <a:pt x="92" y="666"/>
                  </a:cubicBezTo>
                  <a:cubicBezTo>
                    <a:pt x="74" y="668"/>
                    <a:pt x="63" y="672"/>
                    <a:pt x="38" y="679"/>
                  </a:cubicBezTo>
                  <a:cubicBezTo>
                    <a:pt x="12" y="757"/>
                    <a:pt x="49" y="775"/>
                    <a:pt x="49" y="810"/>
                  </a:cubicBezTo>
                  <a:cubicBezTo>
                    <a:pt x="49" y="843"/>
                    <a:pt x="45" y="843"/>
                    <a:pt x="45" y="877"/>
                  </a:cubicBezTo>
                  <a:cubicBezTo>
                    <a:pt x="45" y="910"/>
                    <a:pt x="58" y="910"/>
                    <a:pt x="58" y="944"/>
                  </a:cubicBezTo>
                  <a:cubicBezTo>
                    <a:pt x="58" y="977"/>
                    <a:pt x="47" y="977"/>
                    <a:pt x="47" y="1010"/>
                  </a:cubicBezTo>
                  <a:cubicBezTo>
                    <a:pt x="47" y="1044"/>
                    <a:pt x="20" y="1044"/>
                    <a:pt x="20" y="1077"/>
                  </a:cubicBezTo>
                  <a:cubicBezTo>
                    <a:pt x="20" y="1111"/>
                    <a:pt x="53" y="1111"/>
                    <a:pt x="53" y="1144"/>
                  </a:cubicBezTo>
                  <a:cubicBezTo>
                    <a:pt x="53" y="1178"/>
                    <a:pt x="17" y="1178"/>
                    <a:pt x="17" y="1211"/>
                  </a:cubicBezTo>
                  <a:cubicBezTo>
                    <a:pt x="17" y="1244"/>
                    <a:pt x="23" y="1244"/>
                    <a:pt x="23" y="1278"/>
                  </a:cubicBezTo>
                  <a:cubicBezTo>
                    <a:pt x="23" y="1311"/>
                    <a:pt x="52" y="1311"/>
                    <a:pt x="52" y="1345"/>
                  </a:cubicBezTo>
                  <a:cubicBezTo>
                    <a:pt x="52" y="1378"/>
                    <a:pt x="46" y="1378"/>
                    <a:pt x="46" y="1412"/>
                  </a:cubicBezTo>
                  <a:cubicBezTo>
                    <a:pt x="46" y="1445"/>
                    <a:pt x="9" y="1445"/>
                    <a:pt x="9" y="1478"/>
                  </a:cubicBezTo>
                  <a:cubicBezTo>
                    <a:pt x="9" y="1512"/>
                    <a:pt x="53" y="1512"/>
                    <a:pt x="53" y="1545"/>
                  </a:cubicBezTo>
                  <a:cubicBezTo>
                    <a:pt x="53" y="1579"/>
                    <a:pt x="21" y="1579"/>
                    <a:pt x="21" y="1612"/>
                  </a:cubicBezTo>
                  <a:cubicBezTo>
                    <a:pt x="21" y="1646"/>
                    <a:pt x="12" y="1646"/>
                    <a:pt x="12" y="1679"/>
                  </a:cubicBezTo>
                  <a:cubicBezTo>
                    <a:pt x="12" y="1712"/>
                    <a:pt x="54" y="1712"/>
                    <a:pt x="54" y="1746"/>
                  </a:cubicBezTo>
                  <a:cubicBezTo>
                    <a:pt x="54" y="1779"/>
                    <a:pt x="30" y="1779"/>
                    <a:pt x="30" y="1813"/>
                  </a:cubicBezTo>
                  <a:cubicBezTo>
                    <a:pt x="30" y="1846"/>
                    <a:pt x="48" y="1846"/>
                    <a:pt x="48" y="1879"/>
                  </a:cubicBezTo>
                  <a:cubicBezTo>
                    <a:pt x="48" y="1913"/>
                    <a:pt x="36" y="1913"/>
                    <a:pt x="36" y="1946"/>
                  </a:cubicBezTo>
                  <a:cubicBezTo>
                    <a:pt x="36" y="1980"/>
                    <a:pt x="34" y="1980"/>
                    <a:pt x="34" y="2013"/>
                  </a:cubicBezTo>
                  <a:cubicBezTo>
                    <a:pt x="34" y="2047"/>
                    <a:pt x="53" y="2047"/>
                    <a:pt x="53" y="2080"/>
                  </a:cubicBezTo>
                  <a:cubicBezTo>
                    <a:pt x="53" y="2113"/>
                    <a:pt x="0" y="2113"/>
                    <a:pt x="0" y="2147"/>
                  </a:cubicBezTo>
                  <a:cubicBezTo>
                    <a:pt x="0" y="2180"/>
                    <a:pt x="45" y="2180"/>
                    <a:pt x="45" y="2214"/>
                  </a:cubicBezTo>
                  <a:cubicBezTo>
                    <a:pt x="45" y="2247"/>
                    <a:pt x="53" y="2247"/>
                    <a:pt x="53" y="2281"/>
                  </a:cubicBezTo>
                  <a:cubicBezTo>
                    <a:pt x="53" y="2312"/>
                    <a:pt x="42" y="2314"/>
                    <a:pt x="41" y="2343"/>
                  </a:cubicBezTo>
                  <a:cubicBezTo>
                    <a:pt x="4858" y="2343"/>
                    <a:pt x="4858" y="2343"/>
                    <a:pt x="4858" y="2343"/>
                  </a:cubicBezTo>
                  <a:cubicBezTo>
                    <a:pt x="4861" y="2350"/>
                    <a:pt x="4865" y="2358"/>
                    <a:pt x="4870" y="2364"/>
                  </a:cubicBezTo>
                  <a:cubicBezTo>
                    <a:pt x="4877" y="2372"/>
                    <a:pt x="4887" y="2378"/>
                    <a:pt x="4897" y="2382"/>
                  </a:cubicBezTo>
                  <a:cubicBezTo>
                    <a:pt x="4906" y="2386"/>
                    <a:pt x="4916" y="2389"/>
                    <a:pt x="4926" y="2390"/>
                  </a:cubicBezTo>
                  <a:cubicBezTo>
                    <a:pt x="4927" y="2390"/>
                    <a:pt x="4928" y="2390"/>
                    <a:pt x="4929" y="2390"/>
                  </a:cubicBezTo>
                  <a:cubicBezTo>
                    <a:pt x="4929" y="2391"/>
                    <a:pt x="4929" y="2391"/>
                    <a:pt x="4929" y="2391"/>
                  </a:cubicBezTo>
                  <a:cubicBezTo>
                    <a:pt x="4928" y="2392"/>
                    <a:pt x="4927" y="2392"/>
                    <a:pt x="4927" y="2393"/>
                  </a:cubicBezTo>
                  <a:cubicBezTo>
                    <a:pt x="4925" y="2396"/>
                    <a:pt x="4927" y="2400"/>
                    <a:pt x="4930" y="2399"/>
                  </a:cubicBezTo>
                  <a:cubicBezTo>
                    <a:pt x="4932" y="2399"/>
                    <a:pt x="4933" y="2398"/>
                    <a:pt x="4935" y="2397"/>
                  </a:cubicBezTo>
                  <a:cubicBezTo>
                    <a:pt x="4935" y="2399"/>
                    <a:pt x="4934" y="2400"/>
                    <a:pt x="4934" y="2401"/>
                  </a:cubicBezTo>
                  <a:cubicBezTo>
                    <a:pt x="4933" y="2406"/>
                    <a:pt x="4939" y="2408"/>
                    <a:pt x="4942" y="2404"/>
                  </a:cubicBezTo>
                  <a:cubicBezTo>
                    <a:pt x="4943" y="2402"/>
                    <a:pt x="4944" y="2399"/>
                    <a:pt x="4944" y="2397"/>
                  </a:cubicBezTo>
                  <a:cubicBezTo>
                    <a:pt x="4945" y="2397"/>
                    <a:pt x="4945" y="2397"/>
                    <a:pt x="4945" y="2397"/>
                  </a:cubicBezTo>
                  <a:cubicBezTo>
                    <a:pt x="4946" y="2399"/>
                    <a:pt x="4949" y="2399"/>
                    <a:pt x="4950" y="2397"/>
                  </a:cubicBezTo>
                  <a:cubicBezTo>
                    <a:pt x="4950" y="2396"/>
                    <a:pt x="4951" y="2395"/>
                    <a:pt x="4951" y="2395"/>
                  </a:cubicBezTo>
                  <a:cubicBezTo>
                    <a:pt x="4956" y="2394"/>
                    <a:pt x="4961" y="2393"/>
                    <a:pt x="4966" y="2391"/>
                  </a:cubicBezTo>
                  <a:cubicBezTo>
                    <a:pt x="4967" y="2391"/>
                    <a:pt x="4967" y="2391"/>
                    <a:pt x="4967" y="2391"/>
                  </a:cubicBezTo>
                  <a:cubicBezTo>
                    <a:pt x="4974" y="2389"/>
                    <a:pt x="4981" y="2386"/>
                    <a:pt x="4986" y="2380"/>
                  </a:cubicBezTo>
                  <a:cubicBezTo>
                    <a:pt x="4990" y="2375"/>
                    <a:pt x="4994" y="2369"/>
                    <a:pt x="4997" y="2363"/>
                  </a:cubicBezTo>
                  <a:cubicBezTo>
                    <a:pt x="5001" y="2357"/>
                    <a:pt x="5005" y="2350"/>
                    <a:pt x="5007" y="2342"/>
                  </a:cubicBezTo>
                  <a:cubicBezTo>
                    <a:pt x="5009" y="2335"/>
                    <a:pt x="5010" y="2328"/>
                    <a:pt x="5010" y="2320"/>
                  </a:cubicBezTo>
                  <a:cubicBezTo>
                    <a:pt x="5010" y="2311"/>
                    <a:pt x="5011" y="2303"/>
                    <a:pt x="5013" y="2295"/>
                  </a:cubicBezTo>
                  <a:cubicBezTo>
                    <a:pt x="5014" y="2287"/>
                    <a:pt x="5016" y="2278"/>
                    <a:pt x="5017" y="2270"/>
                  </a:cubicBezTo>
                  <a:cubicBezTo>
                    <a:pt x="5017" y="2262"/>
                    <a:pt x="5017" y="2253"/>
                    <a:pt x="5017" y="2245"/>
                  </a:cubicBezTo>
                  <a:cubicBezTo>
                    <a:pt x="5017" y="2236"/>
                    <a:pt x="5017" y="2227"/>
                    <a:pt x="5018" y="2218"/>
                  </a:cubicBezTo>
                  <a:cubicBezTo>
                    <a:pt x="5018" y="2208"/>
                    <a:pt x="5020" y="2199"/>
                    <a:pt x="5022" y="2190"/>
                  </a:cubicBezTo>
                  <a:close/>
                  <a:moveTo>
                    <a:pt x="3950" y="2280"/>
                  </a:move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80"/>
                  </a:cubicBezTo>
                  <a:close/>
                  <a:moveTo>
                    <a:pt x="2189" y="1528"/>
                  </a:moveTo>
                  <a:cubicBezTo>
                    <a:pt x="2189" y="1528"/>
                    <a:pt x="2189" y="1528"/>
                    <a:pt x="2189" y="1528"/>
                  </a:cubicBezTo>
                  <a:close/>
                  <a:moveTo>
                    <a:pt x="2186" y="1521"/>
                  </a:move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lose/>
                  <a:moveTo>
                    <a:pt x="2211" y="1511"/>
                  </a:move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lose/>
                  <a:moveTo>
                    <a:pt x="2181" y="1498"/>
                  </a:moveTo>
                  <a:cubicBezTo>
                    <a:pt x="2181" y="1498"/>
                    <a:pt x="2181" y="1498"/>
                    <a:pt x="2181" y="1498"/>
                  </a:cubicBezTo>
                  <a:cubicBezTo>
                    <a:pt x="2180" y="1498"/>
                    <a:pt x="2180" y="1499"/>
                    <a:pt x="2179" y="1499"/>
                  </a:cubicBezTo>
                  <a:cubicBezTo>
                    <a:pt x="2180" y="1499"/>
                    <a:pt x="2180" y="1498"/>
                    <a:pt x="2181" y="1498"/>
                  </a:cubicBezTo>
                  <a:close/>
                  <a:moveTo>
                    <a:pt x="2195" y="1481"/>
                  </a:moveTo>
                  <a:cubicBezTo>
                    <a:pt x="2195" y="1481"/>
                    <a:pt x="2195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lose/>
                  <a:moveTo>
                    <a:pt x="1200" y="1296"/>
                  </a:moveTo>
                  <a:cubicBezTo>
                    <a:pt x="1200" y="1295"/>
                    <a:pt x="1200" y="1295"/>
                    <a:pt x="1200" y="1295"/>
                  </a:cubicBezTo>
                  <a:cubicBezTo>
                    <a:pt x="1200" y="1296"/>
                    <a:pt x="1200" y="1297"/>
                    <a:pt x="1200" y="1296"/>
                  </a:cubicBezTo>
                  <a:close/>
                  <a:moveTo>
                    <a:pt x="1196" y="1286"/>
                  </a:move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6"/>
                    <a:pt x="1196" y="1286"/>
                    <a:pt x="1196" y="1286"/>
                  </a:cubicBezTo>
                  <a:close/>
                  <a:moveTo>
                    <a:pt x="633" y="1003"/>
                  </a:moveTo>
                  <a:cubicBezTo>
                    <a:pt x="633" y="1003"/>
                    <a:pt x="633" y="1003"/>
                    <a:pt x="633" y="1003"/>
                  </a:cubicBezTo>
                  <a:moveTo>
                    <a:pt x="253" y="644"/>
                  </a:moveTo>
                  <a:cubicBezTo>
                    <a:pt x="255" y="643"/>
                    <a:pt x="257" y="641"/>
                    <a:pt x="258" y="640"/>
                  </a:cubicBezTo>
                  <a:cubicBezTo>
                    <a:pt x="263" y="648"/>
                    <a:pt x="269" y="656"/>
                    <a:pt x="274" y="663"/>
                  </a:cubicBezTo>
                  <a:cubicBezTo>
                    <a:pt x="276" y="667"/>
                    <a:pt x="279" y="671"/>
                    <a:pt x="281" y="675"/>
                  </a:cubicBezTo>
                  <a:cubicBezTo>
                    <a:pt x="283" y="680"/>
                    <a:pt x="284" y="685"/>
                    <a:pt x="285" y="690"/>
                  </a:cubicBezTo>
                  <a:cubicBezTo>
                    <a:pt x="278" y="683"/>
                    <a:pt x="271" y="677"/>
                    <a:pt x="264" y="671"/>
                  </a:cubicBezTo>
                  <a:cubicBezTo>
                    <a:pt x="257" y="665"/>
                    <a:pt x="250" y="660"/>
                    <a:pt x="244" y="654"/>
                  </a:cubicBezTo>
                  <a:cubicBezTo>
                    <a:pt x="246" y="650"/>
                    <a:pt x="250" y="647"/>
                    <a:pt x="253" y="644"/>
                  </a:cubicBezTo>
                  <a:close/>
                  <a:moveTo>
                    <a:pt x="258" y="593"/>
                  </a:moveTo>
                  <a:cubicBezTo>
                    <a:pt x="259" y="597"/>
                    <a:pt x="260" y="600"/>
                    <a:pt x="262" y="604"/>
                  </a:cubicBezTo>
                  <a:cubicBezTo>
                    <a:pt x="261" y="605"/>
                    <a:pt x="260" y="606"/>
                    <a:pt x="260" y="607"/>
                  </a:cubicBezTo>
                  <a:cubicBezTo>
                    <a:pt x="259" y="605"/>
                    <a:pt x="257" y="603"/>
                    <a:pt x="256" y="601"/>
                  </a:cubicBezTo>
                  <a:cubicBezTo>
                    <a:pt x="257" y="598"/>
                    <a:pt x="257" y="596"/>
                    <a:pt x="258" y="593"/>
                  </a:cubicBezTo>
                  <a:close/>
                  <a:moveTo>
                    <a:pt x="215" y="572"/>
                  </a:moveTo>
                  <a:cubicBezTo>
                    <a:pt x="221" y="583"/>
                    <a:pt x="227" y="593"/>
                    <a:pt x="234" y="604"/>
                  </a:cubicBezTo>
                  <a:cubicBezTo>
                    <a:pt x="231" y="614"/>
                    <a:pt x="228" y="625"/>
                    <a:pt x="224" y="635"/>
                  </a:cubicBezTo>
                  <a:cubicBezTo>
                    <a:pt x="222" y="632"/>
                    <a:pt x="219" y="629"/>
                    <a:pt x="217" y="626"/>
                  </a:cubicBezTo>
                  <a:cubicBezTo>
                    <a:pt x="215" y="624"/>
                    <a:pt x="213" y="622"/>
                    <a:pt x="212" y="619"/>
                  </a:cubicBezTo>
                  <a:cubicBezTo>
                    <a:pt x="211" y="609"/>
                    <a:pt x="210" y="599"/>
                    <a:pt x="211" y="588"/>
                  </a:cubicBezTo>
                  <a:cubicBezTo>
                    <a:pt x="212" y="581"/>
                    <a:pt x="213" y="574"/>
                    <a:pt x="213" y="567"/>
                  </a:cubicBezTo>
                  <a:cubicBezTo>
                    <a:pt x="214" y="568"/>
                    <a:pt x="215" y="570"/>
                    <a:pt x="215" y="572"/>
                  </a:cubicBezTo>
                  <a:close/>
                  <a:moveTo>
                    <a:pt x="231" y="723"/>
                  </a:moveTo>
                  <a:cubicBezTo>
                    <a:pt x="231" y="722"/>
                    <a:pt x="231" y="721"/>
                    <a:pt x="231" y="720"/>
                  </a:cubicBezTo>
                  <a:cubicBezTo>
                    <a:pt x="230" y="715"/>
                    <a:pt x="229" y="710"/>
                    <a:pt x="228" y="706"/>
                  </a:cubicBezTo>
                  <a:cubicBezTo>
                    <a:pt x="229" y="703"/>
                    <a:pt x="229" y="701"/>
                    <a:pt x="229" y="698"/>
                  </a:cubicBezTo>
                  <a:cubicBezTo>
                    <a:pt x="230" y="690"/>
                    <a:pt x="232" y="682"/>
                    <a:pt x="234" y="674"/>
                  </a:cubicBezTo>
                  <a:cubicBezTo>
                    <a:pt x="236" y="676"/>
                    <a:pt x="238" y="678"/>
                    <a:pt x="240" y="680"/>
                  </a:cubicBezTo>
                  <a:cubicBezTo>
                    <a:pt x="253" y="691"/>
                    <a:pt x="267" y="702"/>
                    <a:pt x="276" y="717"/>
                  </a:cubicBezTo>
                  <a:cubicBezTo>
                    <a:pt x="280" y="724"/>
                    <a:pt x="283" y="731"/>
                    <a:pt x="285" y="739"/>
                  </a:cubicBezTo>
                  <a:cubicBezTo>
                    <a:pt x="286" y="743"/>
                    <a:pt x="287" y="747"/>
                    <a:pt x="287" y="751"/>
                  </a:cubicBezTo>
                  <a:cubicBezTo>
                    <a:pt x="287" y="752"/>
                    <a:pt x="288" y="754"/>
                    <a:pt x="288" y="755"/>
                  </a:cubicBezTo>
                  <a:cubicBezTo>
                    <a:pt x="280" y="748"/>
                    <a:pt x="271" y="741"/>
                    <a:pt x="260" y="735"/>
                  </a:cubicBezTo>
                  <a:cubicBezTo>
                    <a:pt x="251" y="730"/>
                    <a:pt x="241" y="726"/>
                    <a:pt x="231" y="723"/>
                  </a:cubicBezTo>
                  <a:close/>
                  <a:moveTo>
                    <a:pt x="565" y="925"/>
                  </a:moveTo>
                  <a:cubicBezTo>
                    <a:pt x="566" y="922"/>
                    <a:pt x="566" y="920"/>
                    <a:pt x="566" y="918"/>
                  </a:cubicBezTo>
                  <a:cubicBezTo>
                    <a:pt x="567" y="912"/>
                    <a:pt x="568" y="905"/>
                    <a:pt x="568" y="899"/>
                  </a:cubicBezTo>
                  <a:cubicBezTo>
                    <a:pt x="572" y="910"/>
                    <a:pt x="577" y="920"/>
                    <a:pt x="582" y="929"/>
                  </a:cubicBezTo>
                  <a:cubicBezTo>
                    <a:pt x="577" y="928"/>
                    <a:pt x="571" y="926"/>
                    <a:pt x="565" y="925"/>
                  </a:cubicBezTo>
                  <a:close/>
                  <a:moveTo>
                    <a:pt x="1048" y="1190"/>
                  </a:moveTo>
                  <a:cubicBezTo>
                    <a:pt x="1051" y="1188"/>
                    <a:pt x="1053" y="1186"/>
                    <a:pt x="1056" y="1184"/>
                  </a:cubicBezTo>
                  <a:cubicBezTo>
                    <a:pt x="1052" y="1188"/>
                    <a:pt x="1049" y="1193"/>
                    <a:pt x="1047" y="1197"/>
                  </a:cubicBezTo>
                  <a:cubicBezTo>
                    <a:pt x="1043" y="1206"/>
                    <a:pt x="1040" y="1216"/>
                    <a:pt x="1037" y="1226"/>
                  </a:cubicBezTo>
                  <a:cubicBezTo>
                    <a:pt x="1036" y="1228"/>
                    <a:pt x="1036" y="1230"/>
                    <a:pt x="1035" y="1231"/>
                  </a:cubicBezTo>
                  <a:cubicBezTo>
                    <a:pt x="1035" y="1231"/>
                    <a:pt x="1034" y="1230"/>
                    <a:pt x="1034" y="1229"/>
                  </a:cubicBezTo>
                  <a:cubicBezTo>
                    <a:pt x="1038" y="1222"/>
                    <a:pt x="1041" y="1215"/>
                    <a:pt x="1042" y="1206"/>
                  </a:cubicBezTo>
                  <a:cubicBezTo>
                    <a:pt x="1042" y="1202"/>
                    <a:pt x="1042" y="1198"/>
                    <a:pt x="1042" y="1194"/>
                  </a:cubicBezTo>
                  <a:cubicBezTo>
                    <a:pt x="1044" y="1193"/>
                    <a:pt x="1046" y="1192"/>
                    <a:pt x="1048" y="1190"/>
                  </a:cubicBezTo>
                  <a:close/>
                  <a:moveTo>
                    <a:pt x="985" y="1196"/>
                  </a:moveTo>
                  <a:cubicBezTo>
                    <a:pt x="995" y="1189"/>
                    <a:pt x="1003" y="1180"/>
                    <a:pt x="1009" y="1168"/>
                  </a:cubicBezTo>
                  <a:cubicBezTo>
                    <a:pt x="1013" y="1161"/>
                    <a:pt x="1015" y="1154"/>
                    <a:pt x="1017" y="1146"/>
                  </a:cubicBezTo>
                  <a:cubicBezTo>
                    <a:pt x="1017" y="1152"/>
                    <a:pt x="1018" y="1158"/>
                    <a:pt x="1019" y="1163"/>
                  </a:cubicBezTo>
                  <a:cubicBezTo>
                    <a:pt x="1020" y="1171"/>
                    <a:pt x="1022" y="1179"/>
                    <a:pt x="1023" y="1188"/>
                  </a:cubicBezTo>
                  <a:cubicBezTo>
                    <a:pt x="1014" y="1192"/>
                    <a:pt x="1006" y="1195"/>
                    <a:pt x="996" y="1197"/>
                  </a:cubicBezTo>
                  <a:cubicBezTo>
                    <a:pt x="996" y="1195"/>
                    <a:pt x="996" y="1194"/>
                    <a:pt x="995" y="1192"/>
                  </a:cubicBezTo>
                  <a:cubicBezTo>
                    <a:pt x="995" y="1191"/>
                    <a:pt x="993" y="1191"/>
                    <a:pt x="992" y="1192"/>
                  </a:cubicBezTo>
                  <a:cubicBezTo>
                    <a:pt x="992" y="1194"/>
                    <a:pt x="992" y="1196"/>
                    <a:pt x="991" y="1198"/>
                  </a:cubicBezTo>
                  <a:cubicBezTo>
                    <a:pt x="988" y="1199"/>
                    <a:pt x="984" y="1199"/>
                    <a:pt x="980" y="1200"/>
                  </a:cubicBezTo>
                  <a:cubicBezTo>
                    <a:pt x="982" y="1199"/>
                    <a:pt x="983" y="1197"/>
                    <a:pt x="985" y="1196"/>
                  </a:cubicBezTo>
                  <a:close/>
                  <a:moveTo>
                    <a:pt x="980" y="1224"/>
                  </a:moveTo>
                  <a:cubicBezTo>
                    <a:pt x="980" y="1226"/>
                    <a:pt x="979" y="1227"/>
                    <a:pt x="978" y="1228"/>
                  </a:cubicBezTo>
                  <a:cubicBezTo>
                    <a:pt x="977" y="1230"/>
                    <a:pt x="976" y="1231"/>
                    <a:pt x="976" y="1232"/>
                  </a:cubicBezTo>
                  <a:cubicBezTo>
                    <a:pt x="976" y="1232"/>
                    <a:pt x="975" y="1233"/>
                    <a:pt x="975" y="1233"/>
                  </a:cubicBezTo>
                  <a:cubicBezTo>
                    <a:pt x="975" y="1233"/>
                    <a:pt x="975" y="1233"/>
                    <a:pt x="975" y="1233"/>
                  </a:cubicBezTo>
                  <a:cubicBezTo>
                    <a:pt x="975" y="1228"/>
                    <a:pt x="975" y="1223"/>
                    <a:pt x="975" y="1217"/>
                  </a:cubicBezTo>
                  <a:cubicBezTo>
                    <a:pt x="978" y="1217"/>
                    <a:pt x="981" y="1216"/>
                    <a:pt x="984" y="1216"/>
                  </a:cubicBezTo>
                  <a:cubicBezTo>
                    <a:pt x="983" y="1218"/>
                    <a:pt x="982" y="1221"/>
                    <a:pt x="980" y="1224"/>
                  </a:cubicBezTo>
                  <a:close/>
                  <a:moveTo>
                    <a:pt x="873" y="1104"/>
                  </a:moveTo>
                  <a:cubicBezTo>
                    <a:pt x="871" y="1103"/>
                    <a:pt x="869" y="1101"/>
                    <a:pt x="867" y="1100"/>
                  </a:cubicBezTo>
                  <a:cubicBezTo>
                    <a:pt x="863" y="1091"/>
                    <a:pt x="860" y="1082"/>
                    <a:pt x="859" y="1072"/>
                  </a:cubicBezTo>
                  <a:cubicBezTo>
                    <a:pt x="860" y="1071"/>
                    <a:pt x="860" y="1071"/>
                    <a:pt x="860" y="1071"/>
                  </a:cubicBezTo>
                  <a:cubicBezTo>
                    <a:pt x="869" y="1067"/>
                    <a:pt x="878" y="1064"/>
                    <a:pt x="886" y="1059"/>
                  </a:cubicBezTo>
                  <a:cubicBezTo>
                    <a:pt x="896" y="1052"/>
                    <a:pt x="904" y="1043"/>
                    <a:pt x="910" y="1032"/>
                  </a:cubicBezTo>
                  <a:cubicBezTo>
                    <a:pt x="909" y="1041"/>
                    <a:pt x="907" y="1049"/>
                    <a:pt x="905" y="1058"/>
                  </a:cubicBezTo>
                  <a:cubicBezTo>
                    <a:pt x="902" y="1071"/>
                    <a:pt x="895" y="1083"/>
                    <a:pt x="894" y="1097"/>
                  </a:cubicBezTo>
                  <a:cubicBezTo>
                    <a:pt x="894" y="1106"/>
                    <a:pt x="895" y="1114"/>
                    <a:pt x="898" y="1123"/>
                  </a:cubicBezTo>
                  <a:cubicBezTo>
                    <a:pt x="889" y="1117"/>
                    <a:pt x="880" y="1111"/>
                    <a:pt x="873" y="1104"/>
                  </a:cubicBezTo>
                  <a:close/>
                  <a:moveTo>
                    <a:pt x="864" y="1035"/>
                  </a:moveTo>
                  <a:cubicBezTo>
                    <a:pt x="872" y="1022"/>
                    <a:pt x="880" y="1009"/>
                    <a:pt x="889" y="997"/>
                  </a:cubicBezTo>
                  <a:cubicBezTo>
                    <a:pt x="905" y="972"/>
                    <a:pt x="920" y="945"/>
                    <a:pt x="929" y="917"/>
                  </a:cubicBezTo>
                  <a:cubicBezTo>
                    <a:pt x="929" y="933"/>
                    <a:pt x="927" y="950"/>
                    <a:pt x="923" y="966"/>
                  </a:cubicBezTo>
                  <a:cubicBezTo>
                    <a:pt x="922" y="972"/>
                    <a:pt x="921" y="977"/>
                    <a:pt x="920" y="982"/>
                  </a:cubicBezTo>
                  <a:cubicBezTo>
                    <a:pt x="916" y="988"/>
                    <a:pt x="912" y="995"/>
                    <a:pt x="908" y="1001"/>
                  </a:cubicBezTo>
                  <a:cubicBezTo>
                    <a:pt x="897" y="1016"/>
                    <a:pt x="889" y="1036"/>
                    <a:pt x="872" y="1045"/>
                  </a:cubicBezTo>
                  <a:cubicBezTo>
                    <a:pt x="867" y="1047"/>
                    <a:pt x="863" y="1049"/>
                    <a:pt x="858" y="1051"/>
                  </a:cubicBezTo>
                  <a:cubicBezTo>
                    <a:pt x="858" y="1049"/>
                    <a:pt x="858" y="1047"/>
                    <a:pt x="858" y="1045"/>
                  </a:cubicBezTo>
                  <a:cubicBezTo>
                    <a:pt x="860" y="1042"/>
                    <a:pt x="862" y="1038"/>
                    <a:pt x="864" y="1035"/>
                  </a:cubicBezTo>
                  <a:close/>
                  <a:moveTo>
                    <a:pt x="770" y="1052"/>
                  </a:moveTo>
                  <a:cubicBezTo>
                    <a:pt x="770" y="1052"/>
                    <a:pt x="770" y="1052"/>
                    <a:pt x="770" y="1052"/>
                  </a:cubicBezTo>
                  <a:moveTo>
                    <a:pt x="823" y="1090"/>
                  </a:moveTo>
                  <a:cubicBezTo>
                    <a:pt x="826" y="1088"/>
                    <a:pt x="828" y="1086"/>
                    <a:pt x="830" y="1084"/>
                  </a:cubicBezTo>
                  <a:cubicBezTo>
                    <a:pt x="832" y="1084"/>
                    <a:pt x="833" y="1085"/>
                    <a:pt x="835" y="1084"/>
                  </a:cubicBezTo>
                  <a:cubicBezTo>
                    <a:pt x="839" y="1083"/>
                    <a:pt x="842" y="1081"/>
                    <a:pt x="845" y="1079"/>
                  </a:cubicBezTo>
                  <a:cubicBezTo>
                    <a:pt x="846" y="1084"/>
                    <a:pt x="847" y="1088"/>
                    <a:pt x="848" y="1093"/>
                  </a:cubicBezTo>
                  <a:cubicBezTo>
                    <a:pt x="840" y="1091"/>
                    <a:pt x="831" y="1090"/>
                    <a:pt x="823" y="1090"/>
                  </a:cubicBezTo>
                  <a:close/>
                  <a:moveTo>
                    <a:pt x="946" y="1225"/>
                  </a:moveTo>
                  <a:cubicBezTo>
                    <a:pt x="948" y="1226"/>
                    <a:pt x="950" y="1227"/>
                    <a:pt x="952" y="1227"/>
                  </a:cubicBezTo>
                  <a:cubicBezTo>
                    <a:pt x="952" y="1227"/>
                    <a:pt x="952" y="1228"/>
                    <a:pt x="952" y="1228"/>
                  </a:cubicBezTo>
                  <a:cubicBezTo>
                    <a:pt x="951" y="1230"/>
                    <a:pt x="951" y="1232"/>
                    <a:pt x="951" y="1234"/>
                  </a:cubicBezTo>
                  <a:cubicBezTo>
                    <a:pt x="949" y="1232"/>
                    <a:pt x="947" y="1229"/>
                    <a:pt x="946" y="1225"/>
                  </a:cubicBezTo>
                  <a:close/>
                  <a:moveTo>
                    <a:pt x="999" y="1213"/>
                  </a:moveTo>
                  <a:cubicBezTo>
                    <a:pt x="1001" y="1213"/>
                    <a:pt x="1002" y="1212"/>
                    <a:pt x="1004" y="1212"/>
                  </a:cubicBezTo>
                  <a:cubicBezTo>
                    <a:pt x="1010" y="1210"/>
                    <a:pt x="1016" y="1208"/>
                    <a:pt x="1022" y="1206"/>
                  </a:cubicBezTo>
                  <a:cubicBezTo>
                    <a:pt x="1021" y="1207"/>
                    <a:pt x="1021" y="1209"/>
                    <a:pt x="1021" y="1210"/>
                  </a:cubicBezTo>
                  <a:cubicBezTo>
                    <a:pt x="1019" y="1216"/>
                    <a:pt x="1016" y="1220"/>
                    <a:pt x="1013" y="1225"/>
                  </a:cubicBezTo>
                  <a:cubicBezTo>
                    <a:pt x="1008" y="1226"/>
                    <a:pt x="1003" y="1227"/>
                    <a:pt x="997" y="1229"/>
                  </a:cubicBezTo>
                  <a:cubicBezTo>
                    <a:pt x="998" y="1225"/>
                    <a:pt x="999" y="1220"/>
                    <a:pt x="999" y="1215"/>
                  </a:cubicBezTo>
                  <a:cubicBezTo>
                    <a:pt x="999" y="1214"/>
                    <a:pt x="999" y="1214"/>
                    <a:pt x="999" y="1213"/>
                  </a:cubicBezTo>
                  <a:close/>
                  <a:moveTo>
                    <a:pt x="1223" y="1303"/>
                  </a:moveTo>
                  <a:cubicBezTo>
                    <a:pt x="1224" y="1301"/>
                    <a:pt x="1223" y="1299"/>
                    <a:pt x="1224" y="1297"/>
                  </a:cubicBezTo>
                  <a:cubicBezTo>
                    <a:pt x="1225" y="1298"/>
                    <a:pt x="1225" y="1298"/>
                    <a:pt x="1225" y="1298"/>
                  </a:cubicBezTo>
                  <a:cubicBezTo>
                    <a:pt x="1227" y="1300"/>
                    <a:pt x="1230" y="1302"/>
                    <a:pt x="1233" y="1304"/>
                  </a:cubicBezTo>
                  <a:cubicBezTo>
                    <a:pt x="1229" y="1304"/>
                    <a:pt x="1226" y="1303"/>
                    <a:pt x="1223" y="1303"/>
                  </a:cubicBezTo>
                  <a:close/>
                  <a:moveTo>
                    <a:pt x="1599" y="1479"/>
                  </a:moveTo>
                  <a:cubicBezTo>
                    <a:pt x="1599" y="1479"/>
                    <a:pt x="1598" y="1479"/>
                    <a:pt x="1598" y="1479"/>
                  </a:cubicBezTo>
                  <a:lnTo>
                    <a:pt x="1599" y="1479"/>
                  </a:lnTo>
                  <a:close/>
                  <a:moveTo>
                    <a:pt x="1500" y="1432"/>
                  </a:moveTo>
                  <a:cubicBezTo>
                    <a:pt x="1499" y="1433"/>
                    <a:pt x="1499" y="1433"/>
                    <a:pt x="1499" y="1433"/>
                  </a:cubicBezTo>
                  <a:cubicBezTo>
                    <a:pt x="1498" y="1432"/>
                    <a:pt x="1498" y="1432"/>
                    <a:pt x="1497" y="1432"/>
                  </a:cubicBezTo>
                  <a:cubicBezTo>
                    <a:pt x="1498" y="1432"/>
                    <a:pt x="1499" y="1432"/>
                    <a:pt x="1500" y="1432"/>
                  </a:cubicBezTo>
                  <a:close/>
                  <a:moveTo>
                    <a:pt x="1463" y="1440"/>
                  </a:moveTo>
                  <a:cubicBezTo>
                    <a:pt x="1463" y="1439"/>
                    <a:pt x="1463" y="1439"/>
                    <a:pt x="1463" y="1439"/>
                  </a:cubicBezTo>
                  <a:cubicBezTo>
                    <a:pt x="1463" y="1440"/>
                    <a:pt x="1463" y="1441"/>
                    <a:pt x="1462" y="1441"/>
                  </a:cubicBezTo>
                  <a:cubicBezTo>
                    <a:pt x="1463" y="1441"/>
                    <a:pt x="1463" y="1440"/>
                    <a:pt x="1463" y="1440"/>
                  </a:cubicBezTo>
                  <a:close/>
                  <a:moveTo>
                    <a:pt x="1884" y="1530"/>
                  </a:moveTo>
                  <a:cubicBezTo>
                    <a:pt x="1884" y="1534"/>
                    <a:pt x="1883" y="1538"/>
                    <a:pt x="1883" y="1542"/>
                  </a:cubicBezTo>
                  <a:cubicBezTo>
                    <a:pt x="1882" y="1542"/>
                    <a:pt x="1882" y="1542"/>
                    <a:pt x="1882" y="1542"/>
                  </a:cubicBezTo>
                  <a:cubicBezTo>
                    <a:pt x="1881" y="1535"/>
                    <a:pt x="1879" y="1528"/>
                    <a:pt x="1879" y="1521"/>
                  </a:cubicBezTo>
                  <a:cubicBezTo>
                    <a:pt x="1879" y="1514"/>
                    <a:pt x="1880" y="1507"/>
                    <a:pt x="1882" y="1500"/>
                  </a:cubicBezTo>
                  <a:cubicBezTo>
                    <a:pt x="1883" y="1510"/>
                    <a:pt x="1884" y="1520"/>
                    <a:pt x="1884" y="1530"/>
                  </a:cubicBezTo>
                  <a:close/>
                  <a:moveTo>
                    <a:pt x="1810" y="1505"/>
                  </a:moveTo>
                  <a:cubicBezTo>
                    <a:pt x="1800" y="1492"/>
                    <a:pt x="1797" y="1474"/>
                    <a:pt x="1794" y="1458"/>
                  </a:cubicBezTo>
                  <a:cubicBezTo>
                    <a:pt x="1787" y="1420"/>
                    <a:pt x="1793" y="1381"/>
                    <a:pt x="1799" y="1343"/>
                  </a:cubicBezTo>
                  <a:cubicBezTo>
                    <a:pt x="1800" y="1338"/>
                    <a:pt x="1801" y="1333"/>
                    <a:pt x="1802" y="1327"/>
                  </a:cubicBezTo>
                  <a:cubicBezTo>
                    <a:pt x="1802" y="1336"/>
                    <a:pt x="1802" y="1345"/>
                    <a:pt x="1801" y="1354"/>
                  </a:cubicBezTo>
                  <a:cubicBezTo>
                    <a:pt x="1799" y="1377"/>
                    <a:pt x="1799" y="1400"/>
                    <a:pt x="1801" y="1423"/>
                  </a:cubicBezTo>
                  <a:cubicBezTo>
                    <a:pt x="1802" y="1435"/>
                    <a:pt x="1803" y="1446"/>
                    <a:pt x="1804" y="1457"/>
                  </a:cubicBezTo>
                  <a:cubicBezTo>
                    <a:pt x="1806" y="1466"/>
                    <a:pt x="1807" y="1475"/>
                    <a:pt x="1809" y="1483"/>
                  </a:cubicBezTo>
                  <a:cubicBezTo>
                    <a:pt x="1814" y="1497"/>
                    <a:pt x="1820" y="1510"/>
                    <a:pt x="1829" y="1522"/>
                  </a:cubicBezTo>
                  <a:cubicBezTo>
                    <a:pt x="1822" y="1517"/>
                    <a:pt x="1815" y="1512"/>
                    <a:pt x="1810" y="1505"/>
                  </a:cubicBezTo>
                  <a:close/>
                  <a:moveTo>
                    <a:pt x="2012" y="1558"/>
                  </a:moveTo>
                  <a:cubicBezTo>
                    <a:pt x="2016" y="1554"/>
                    <a:pt x="2020" y="1550"/>
                    <a:pt x="2025" y="1547"/>
                  </a:cubicBezTo>
                  <a:cubicBezTo>
                    <a:pt x="2025" y="1551"/>
                    <a:pt x="2025" y="1554"/>
                    <a:pt x="2024" y="1557"/>
                  </a:cubicBezTo>
                  <a:cubicBezTo>
                    <a:pt x="2020" y="1558"/>
                    <a:pt x="2016" y="1559"/>
                    <a:pt x="2011" y="1559"/>
                  </a:cubicBezTo>
                  <a:lnTo>
                    <a:pt x="2012" y="1558"/>
                  </a:lnTo>
                  <a:close/>
                  <a:moveTo>
                    <a:pt x="2234" y="1513"/>
                  </a:moveTo>
                  <a:cubicBezTo>
                    <a:pt x="2235" y="1517"/>
                    <a:pt x="2237" y="1520"/>
                    <a:pt x="2238" y="1525"/>
                  </a:cubicBezTo>
                  <a:cubicBezTo>
                    <a:pt x="2239" y="1528"/>
                    <a:pt x="2239" y="1532"/>
                    <a:pt x="2239" y="1536"/>
                  </a:cubicBezTo>
                  <a:cubicBezTo>
                    <a:pt x="2238" y="1535"/>
                    <a:pt x="2237" y="1535"/>
                    <a:pt x="2236" y="1535"/>
                  </a:cubicBezTo>
                  <a:cubicBezTo>
                    <a:pt x="2236" y="1534"/>
                    <a:pt x="2236" y="1534"/>
                    <a:pt x="2236" y="1534"/>
                  </a:cubicBezTo>
                  <a:cubicBezTo>
                    <a:pt x="2235" y="1534"/>
                    <a:pt x="2235" y="1533"/>
                    <a:pt x="2234" y="1533"/>
                  </a:cubicBezTo>
                  <a:cubicBezTo>
                    <a:pt x="2234" y="1526"/>
                    <a:pt x="2233" y="1520"/>
                    <a:pt x="2233" y="1513"/>
                  </a:cubicBezTo>
                  <a:lnTo>
                    <a:pt x="2234" y="1513"/>
                  </a:lnTo>
                  <a:close/>
                  <a:moveTo>
                    <a:pt x="2237" y="1552"/>
                  </a:moveTo>
                  <a:cubicBezTo>
                    <a:pt x="2237" y="1552"/>
                    <a:pt x="2237" y="1552"/>
                    <a:pt x="2237" y="1552"/>
                  </a:cubicBezTo>
                  <a:cubicBezTo>
                    <a:pt x="2237" y="1552"/>
                    <a:pt x="2237" y="1552"/>
                    <a:pt x="2237" y="1552"/>
                  </a:cubicBezTo>
                  <a:close/>
                  <a:moveTo>
                    <a:pt x="2234" y="1548"/>
                  </a:moveTo>
                  <a:cubicBezTo>
                    <a:pt x="2234" y="1549"/>
                    <a:pt x="2234" y="1549"/>
                    <a:pt x="2234" y="1549"/>
                  </a:cubicBezTo>
                  <a:cubicBezTo>
                    <a:pt x="2234" y="1549"/>
                    <a:pt x="2234" y="1549"/>
                    <a:pt x="2234" y="1549"/>
                  </a:cubicBezTo>
                  <a:lnTo>
                    <a:pt x="2234" y="1548"/>
                  </a:lnTo>
                  <a:close/>
                  <a:moveTo>
                    <a:pt x="2241" y="1501"/>
                  </a:moveTo>
                  <a:cubicBezTo>
                    <a:pt x="2242" y="1501"/>
                    <a:pt x="2242" y="1501"/>
                    <a:pt x="2242" y="1500"/>
                  </a:cubicBezTo>
                  <a:cubicBezTo>
                    <a:pt x="2243" y="1502"/>
                    <a:pt x="2244" y="1503"/>
                    <a:pt x="2245" y="1503"/>
                  </a:cubicBezTo>
                  <a:cubicBezTo>
                    <a:pt x="2245" y="1504"/>
                    <a:pt x="2244" y="1504"/>
                    <a:pt x="2244" y="1504"/>
                  </a:cubicBezTo>
                  <a:cubicBezTo>
                    <a:pt x="2243" y="1504"/>
                    <a:pt x="2242" y="1504"/>
                    <a:pt x="2241" y="1505"/>
                  </a:cubicBezTo>
                  <a:cubicBezTo>
                    <a:pt x="2240" y="1504"/>
                    <a:pt x="2240" y="1503"/>
                    <a:pt x="2239" y="1503"/>
                  </a:cubicBezTo>
                  <a:cubicBezTo>
                    <a:pt x="2239" y="1502"/>
                    <a:pt x="2239" y="1501"/>
                    <a:pt x="2239" y="1500"/>
                  </a:cubicBezTo>
                  <a:cubicBezTo>
                    <a:pt x="2240" y="1500"/>
                    <a:pt x="2241" y="1501"/>
                    <a:pt x="2241" y="1501"/>
                  </a:cubicBezTo>
                  <a:close/>
                  <a:moveTo>
                    <a:pt x="2244" y="1465"/>
                  </a:move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lose/>
                  <a:moveTo>
                    <a:pt x="2243" y="1471"/>
                  </a:moveTo>
                  <a:cubicBezTo>
                    <a:pt x="2243" y="1472"/>
                    <a:pt x="2243" y="1472"/>
                    <a:pt x="2243" y="1472"/>
                  </a:cubicBezTo>
                  <a:cubicBezTo>
                    <a:pt x="2242" y="1472"/>
                    <a:pt x="2242" y="1472"/>
                    <a:pt x="2241" y="1472"/>
                  </a:cubicBezTo>
                  <a:cubicBezTo>
                    <a:pt x="2242" y="1471"/>
                    <a:pt x="2242" y="1471"/>
                    <a:pt x="2243" y="1471"/>
                  </a:cubicBezTo>
                  <a:close/>
                  <a:moveTo>
                    <a:pt x="2240" y="1472"/>
                  </a:moveTo>
                  <a:cubicBezTo>
                    <a:pt x="2239" y="1472"/>
                    <a:pt x="2238" y="1472"/>
                    <a:pt x="2237" y="1473"/>
                  </a:cubicBezTo>
                  <a:cubicBezTo>
                    <a:pt x="2237" y="1472"/>
                    <a:pt x="2237" y="1472"/>
                    <a:pt x="2237" y="1471"/>
                  </a:cubicBezTo>
                  <a:cubicBezTo>
                    <a:pt x="2238" y="1472"/>
                    <a:pt x="2239" y="1472"/>
                    <a:pt x="2240" y="1472"/>
                  </a:cubicBezTo>
                  <a:close/>
                  <a:moveTo>
                    <a:pt x="2230" y="1489"/>
                  </a:moveTo>
                  <a:cubicBezTo>
                    <a:pt x="2231" y="1488"/>
                    <a:pt x="2231" y="1487"/>
                    <a:pt x="2230" y="1485"/>
                  </a:cubicBezTo>
                  <a:cubicBezTo>
                    <a:pt x="2231" y="1485"/>
                    <a:pt x="2231" y="1485"/>
                    <a:pt x="2232" y="1485"/>
                  </a:cubicBezTo>
                  <a:cubicBezTo>
                    <a:pt x="2232" y="1487"/>
                    <a:pt x="2231" y="1488"/>
                    <a:pt x="2231" y="1490"/>
                  </a:cubicBezTo>
                  <a:lnTo>
                    <a:pt x="2230" y="1489"/>
                  </a:lnTo>
                  <a:close/>
                  <a:moveTo>
                    <a:pt x="2229" y="1531"/>
                  </a:moveTo>
                  <a:cubicBezTo>
                    <a:pt x="2225" y="1529"/>
                    <a:pt x="2222" y="1529"/>
                    <a:pt x="2218" y="1528"/>
                  </a:cubicBezTo>
                  <a:cubicBezTo>
                    <a:pt x="2218" y="1528"/>
                    <a:pt x="2218" y="1528"/>
                    <a:pt x="2218" y="1528"/>
                  </a:cubicBezTo>
                  <a:cubicBezTo>
                    <a:pt x="2220" y="1528"/>
                    <a:pt x="2223" y="1528"/>
                    <a:pt x="2225" y="1527"/>
                  </a:cubicBezTo>
                  <a:cubicBezTo>
                    <a:pt x="2228" y="1526"/>
                    <a:pt x="2229" y="1523"/>
                    <a:pt x="2227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8"/>
                    <a:pt x="2225" y="1517"/>
                    <a:pt x="2226" y="1516"/>
                  </a:cubicBezTo>
                  <a:cubicBezTo>
                    <a:pt x="2227" y="1514"/>
                    <a:pt x="2228" y="1514"/>
                    <a:pt x="2229" y="1513"/>
                  </a:cubicBezTo>
                  <a:cubicBezTo>
                    <a:pt x="2230" y="1513"/>
                    <a:pt x="2230" y="1513"/>
                    <a:pt x="2230" y="1513"/>
                  </a:cubicBezTo>
                  <a:cubicBezTo>
                    <a:pt x="2230" y="1519"/>
                    <a:pt x="2231" y="1525"/>
                    <a:pt x="2231" y="1531"/>
                  </a:cubicBezTo>
                  <a:cubicBezTo>
                    <a:pt x="2230" y="1531"/>
                    <a:pt x="2230" y="1531"/>
                    <a:pt x="2229" y="1531"/>
                  </a:cubicBezTo>
                  <a:close/>
                  <a:moveTo>
                    <a:pt x="2193" y="1561"/>
                  </a:moveTo>
                  <a:cubicBezTo>
                    <a:pt x="2193" y="1560"/>
                    <a:pt x="2193" y="1560"/>
                    <a:pt x="2193" y="1560"/>
                  </a:cubicBezTo>
                  <a:cubicBezTo>
                    <a:pt x="2193" y="1561"/>
                    <a:pt x="2193" y="1561"/>
                    <a:pt x="2193" y="1561"/>
                  </a:cubicBezTo>
                  <a:close/>
                  <a:moveTo>
                    <a:pt x="2214" y="1575"/>
                  </a:moveTo>
                  <a:cubicBezTo>
                    <a:pt x="2212" y="1572"/>
                    <a:pt x="2211" y="1569"/>
                    <a:pt x="2210" y="1566"/>
                  </a:cubicBezTo>
                  <a:cubicBezTo>
                    <a:pt x="2213" y="1566"/>
                    <a:pt x="2216" y="1566"/>
                    <a:pt x="2219" y="1566"/>
                  </a:cubicBezTo>
                  <a:cubicBezTo>
                    <a:pt x="2219" y="1567"/>
                    <a:pt x="2219" y="1568"/>
                    <a:pt x="2220" y="1570"/>
                  </a:cubicBezTo>
                  <a:cubicBezTo>
                    <a:pt x="2220" y="1571"/>
                    <a:pt x="2221" y="1572"/>
                    <a:pt x="2221" y="1573"/>
                  </a:cubicBezTo>
                  <a:cubicBezTo>
                    <a:pt x="2221" y="1574"/>
                    <a:pt x="2220" y="1575"/>
                    <a:pt x="2219" y="1576"/>
                  </a:cubicBezTo>
                  <a:cubicBezTo>
                    <a:pt x="2219" y="1577"/>
                    <a:pt x="2218" y="1578"/>
                    <a:pt x="2217" y="1579"/>
                  </a:cubicBezTo>
                  <a:cubicBezTo>
                    <a:pt x="2216" y="1578"/>
                    <a:pt x="2215" y="1576"/>
                    <a:pt x="2214" y="1575"/>
                  </a:cubicBezTo>
                  <a:close/>
                  <a:moveTo>
                    <a:pt x="2204" y="1596"/>
                  </a:moveTo>
                  <a:cubicBezTo>
                    <a:pt x="2205" y="1594"/>
                    <a:pt x="2207" y="1593"/>
                    <a:pt x="2209" y="1592"/>
                  </a:cubicBezTo>
                  <a:cubicBezTo>
                    <a:pt x="2208" y="1595"/>
                    <a:pt x="2206" y="1597"/>
                    <a:pt x="2205" y="1600"/>
                  </a:cubicBezTo>
                  <a:cubicBezTo>
                    <a:pt x="2205" y="1600"/>
                    <a:pt x="2205" y="1600"/>
                    <a:pt x="2204" y="1599"/>
                  </a:cubicBezTo>
                  <a:cubicBezTo>
                    <a:pt x="2204" y="1599"/>
                    <a:pt x="2204" y="1599"/>
                    <a:pt x="2204" y="1599"/>
                  </a:cubicBezTo>
                  <a:cubicBezTo>
                    <a:pt x="2204" y="1598"/>
                    <a:pt x="2204" y="1598"/>
                    <a:pt x="2204" y="1598"/>
                  </a:cubicBezTo>
                  <a:cubicBezTo>
                    <a:pt x="2204" y="1597"/>
                    <a:pt x="2204" y="1597"/>
                    <a:pt x="2204" y="1596"/>
                  </a:cubicBezTo>
                  <a:close/>
                  <a:moveTo>
                    <a:pt x="2187" y="1588"/>
                  </a:moveTo>
                  <a:cubicBezTo>
                    <a:pt x="2186" y="1589"/>
                    <a:pt x="2185" y="1590"/>
                    <a:pt x="2184" y="1591"/>
                  </a:cubicBezTo>
                  <a:cubicBezTo>
                    <a:pt x="2184" y="1592"/>
                    <a:pt x="2184" y="1592"/>
                    <a:pt x="2184" y="1592"/>
                  </a:cubicBezTo>
                  <a:cubicBezTo>
                    <a:pt x="2184" y="1591"/>
                    <a:pt x="2184" y="1589"/>
                    <a:pt x="2184" y="1588"/>
                  </a:cubicBezTo>
                  <a:cubicBezTo>
                    <a:pt x="2185" y="1588"/>
                    <a:pt x="2186" y="1588"/>
                    <a:pt x="2187" y="1588"/>
                  </a:cubicBezTo>
                  <a:close/>
                  <a:moveTo>
                    <a:pt x="2157" y="1447"/>
                  </a:moveTo>
                  <a:cubicBezTo>
                    <a:pt x="2157" y="1447"/>
                    <a:pt x="2157" y="1447"/>
                    <a:pt x="2157" y="1447"/>
                  </a:cubicBezTo>
                  <a:cubicBezTo>
                    <a:pt x="2157" y="1447"/>
                    <a:pt x="2157" y="1447"/>
                    <a:pt x="2157" y="1447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3" y="1435"/>
                  </a:moveTo>
                  <a:cubicBezTo>
                    <a:pt x="2163" y="1435"/>
                    <a:pt x="2163" y="1435"/>
                    <a:pt x="2163" y="1435"/>
                  </a:cubicBezTo>
                  <a:cubicBezTo>
                    <a:pt x="2163" y="1435"/>
                    <a:pt x="2163" y="1435"/>
                    <a:pt x="2163" y="1435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7" y="1420"/>
                  </a:moveTo>
                  <a:cubicBezTo>
                    <a:pt x="2167" y="1420"/>
                    <a:pt x="2167" y="1420"/>
                    <a:pt x="2167" y="1420"/>
                  </a:cubicBezTo>
                  <a:close/>
                  <a:moveTo>
                    <a:pt x="2179" y="1484"/>
                  </a:moveTo>
                  <a:cubicBezTo>
                    <a:pt x="2177" y="1484"/>
                    <a:pt x="2174" y="1484"/>
                    <a:pt x="2171" y="1485"/>
                  </a:cubicBezTo>
                  <a:cubicBezTo>
                    <a:pt x="2171" y="1482"/>
                    <a:pt x="2170" y="1479"/>
                    <a:pt x="2170" y="1475"/>
                  </a:cubicBezTo>
                  <a:cubicBezTo>
                    <a:pt x="2171" y="1476"/>
                    <a:pt x="2172" y="1476"/>
                    <a:pt x="2174" y="1476"/>
                  </a:cubicBezTo>
                  <a:cubicBezTo>
                    <a:pt x="2175" y="1476"/>
                    <a:pt x="2176" y="1476"/>
                    <a:pt x="2177" y="1476"/>
                  </a:cubicBezTo>
                  <a:cubicBezTo>
                    <a:pt x="2177" y="1477"/>
                    <a:pt x="2177" y="1477"/>
                    <a:pt x="2177" y="1477"/>
                  </a:cubicBezTo>
                  <a:cubicBezTo>
                    <a:pt x="2177" y="1479"/>
                    <a:pt x="2178" y="1481"/>
                    <a:pt x="2180" y="1483"/>
                  </a:cubicBezTo>
                  <a:cubicBezTo>
                    <a:pt x="2180" y="1483"/>
                    <a:pt x="2180" y="1484"/>
                    <a:pt x="2181" y="1484"/>
                  </a:cubicBezTo>
                  <a:cubicBezTo>
                    <a:pt x="2180" y="1484"/>
                    <a:pt x="2180" y="1484"/>
                    <a:pt x="2179" y="1484"/>
                  </a:cubicBezTo>
                  <a:close/>
                  <a:moveTo>
                    <a:pt x="2185" y="1484"/>
                  </a:moveTo>
                  <a:cubicBezTo>
                    <a:pt x="2185" y="1484"/>
                    <a:pt x="2185" y="1484"/>
                    <a:pt x="2185" y="1484"/>
                  </a:cubicBezTo>
                  <a:cubicBezTo>
                    <a:pt x="2185" y="1484"/>
                    <a:pt x="2185" y="1484"/>
                    <a:pt x="2185" y="1484"/>
                  </a:cubicBezTo>
                  <a:close/>
                  <a:moveTo>
                    <a:pt x="2166" y="1404"/>
                  </a:moveTo>
                  <a:cubicBezTo>
                    <a:pt x="2166" y="1404"/>
                    <a:pt x="2166" y="1404"/>
                    <a:pt x="2166" y="1404"/>
                  </a:cubicBezTo>
                  <a:cubicBezTo>
                    <a:pt x="2166" y="1403"/>
                    <a:pt x="2166" y="1403"/>
                    <a:pt x="2166" y="1403"/>
                  </a:cubicBezTo>
                  <a:cubicBezTo>
                    <a:pt x="2166" y="1403"/>
                    <a:pt x="2166" y="1403"/>
                    <a:pt x="2167" y="1402"/>
                  </a:cubicBezTo>
                  <a:cubicBezTo>
                    <a:pt x="2167" y="1401"/>
                    <a:pt x="2167" y="1400"/>
                    <a:pt x="2168" y="1400"/>
                  </a:cubicBezTo>
                  <a:cubicBezTo>
                    <a:pt x="2169" y="1398"/>
                    <a:pt x="2169" y="1397"/>
                    <a:pt x="2170" y="1395"/>
                  </a:cubicBezTo>
                  <a:cubicBezTo>
                    <a:pt x="2171" y="1396"/>
                    <a:pt x="2171" y="1396"/>
                    <a:pt x="2171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8"/>
                    <a:pt x="2172" y="1398"/>
                    <a:pt x="2172" y="1398"/>
                  </a:cubicBezTo>
                  <a:cubicBezTo>
                    <a:pt x="2171" y="1398"/>
                    <a:pt x="2170" y="1399"/>
                    <a:pt x="2170" y="1400"/>
                  </a:cubicBezTo>
                  <a:cubicBezTo>
                    <a:pt x="2169" y="1402"/>
                    <a:pt x="2169" y="1403"/>
                    <a:pt x="2169" y="1405"/>
                  </a:cubicBezTo>
                  <a:cubicBezTo>
                    <a:pt x="2169" y="1406"/>
                    <a:pt x="2170" y="1406"/>
                    <a:pt x="2170" y="1407"/>
                  </a:cubicBezTo>
                  <a:cubicBezTo>
                    <a:pt x="2169" y="1407"/>
                    <a:pt x="2168" y="1408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7"/>
                    <a:pt x="2165" y="1407"/>
                    <a:pt x="2165" y="1407"/>
                  </a:cubicBezTo>
                  <a:cubicBezTo>
                    <a:pt x="2165" y="1407"/>
                    <a:pt x="2165" y="1407"/>
                    <a:pt x="2165" y="1407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5"/>
                    <a:pt x="2166" y="1405"/>
                    <a:pt x="2166" y="1404"/>
                  </a:cubicBezTo>
                  <a:close/>
                  <a:moveTo>
                    <a:pt x="2166" y="1408"/>
                  </a:moveTo>
                  <a:cubicBezTo>
                    <a:pt x="2166" y="1408"/>
                    <a:pt x="2166" y="1408"/>
                    <a:pt x="2166" y="1408"/>
                  </a:cubicBezTo>
                  <a:close/>
                  <a:moveTo>
                    <a:pt x="2153" y="1468"/>
                  </a:moveTo>
                  <a:cubicBezTo>
                    <a:pt x="2153" y="1468"/>
                    <a:pt x="2153" y="1468"/>
                    <a:pt x="2153" y="1468"/>
                  </a:cubicBezTo>
                  <a:cubicBezTo>
                    <a:pt x="2153" y="1468"/>
                    <a:pt x="2153" y="1468"/>
                    <a:pt x="2153" y="1468"/>
                  </a:cubicBezTo>
                  <a:close/>
                  <a:moveTo>
                    <a:pt x="2153" y="1465"/>
                  </a:moveTo>
                  <a:cubicBezTo>
                    <a:pt x="2153" y="1465"/>
                    <a:pt x="2153" y="1465"/>
                    <a:pt x="2153" y="1465"/>
                  </a:cubicBezTo>
                  <a:close/>
                  <a:moveTo>
                    <a:pt x="2161" y="1467"/>
                  </a:moveTo>
                  <a:cubicBezTo>
                    <a:pt x="2161" y="1467"/>
                    <a:pt x="2161" y="1467"/>
                    <a:pt x="2161" y="1467"/>
                  </a:cubicBezTo>
                  <a:cubicBezTo>
                    <a:pt x="2160" y="1467"/>
                    <a:pt x="2160" y="1467"/>
                    <a:pt x="2160" y="1467"/>
                  </a:cubicBezTo>
                  <a:cubicBezTo>
                    <a:pt x="2160" y="1467"/>
                    <a:pt x="2159" y="1468"/>
                    <a:pt x="2159" y="1468"/>
                  </a:cubicBezTo>
                  <a:cubicBezTo>
                    <a:pt x="2157" y="1468"/>
                    <a:pt x="2155" y="1468"/>
                    <a:pt x="2153" y="1469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5" y="1468"/>
                    <a:pt x="2155" y="1468"/>
                    <a:pt x="2155" y="1468"/>
                  </a:cubicBezTo>
                  <a:cubicBezTo>
                    <a:pt x="2155" y="1468"/>
                    <a:pt x="2155" y="1468"/>
                    <a:pt x="2156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8" y="1467"/>
                    <a:pt x="2159" y="1467"/>
                    <a:pt x="2160" y="1467"/>
                  </a:cubicBezTo>
                  <a:cubicBezTo>
                    <a:pt x="2161" y="1467"/>
                    <a:pt x="2161" y="1467"/>
                    <a:pt x="2161" y="1467"/>
                  </a:cubicBezTo>
                  <a:close/>
                  <a:moveTo>
                    <a:pt x="2153" y="1503"/>
                  </a:moveTo>
                  <a:cubicBezTo>
                    <a:pt x="2153" y="1503"/>
                    <a:pt x="2153" y="1503"/>
                    <a:pt x="2153" y="1503"/>
                  </a:cubicBezTo>
                  <a:cubicBezTo>
                    <a:pt x="2153" y="1504"/>
                    <a:pt x="2153" y="1504"/>
                    <a:pt x="2153" y="1504"/>
                  </a:cubicBezTo>
                  <a:lnTo>
                    <a:pt x="2153" y="1503"/>
                  </a:lnTo>
                  <a:close/>
                  <a:moveTo>
                    <a:pt x="2159" y="1523"/>
                  </a:moveTo>
                  <a:cubicBezTo>
                    <a:pt x="2159" y="1523"/>
                    <a:pt x="2159" y="1523"/>
                    <a:pt x="2159" y="1523"/>
                  </a:cubicBezTo>
                  <a:cubicBezTo>
                    <a:pt x="2159" y="1523"/>
                    <a:pt x="2159" y="1523"/>
                    <a:pt x="2159" y="1523"/>
                  </a:cubicBezTo>
                  <a:close/>
                  <a:moveTo>
                    <a:pt x="2159" y="1524"/>
                  </a:move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5"/>
                    <a:pt x="2160" y="1525"/>
                    <a:pt x="2160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8" y="1525"/>
                    <a:pt x="2158" y="1525"/>
                    <a:pt x="2158" y="1525"/>
                  </a:cubicBezTo>
                  <a:lnTo>
                    <a:pt x="2159" y="1524"/>
                  </a:lnTo>
                  <a:close/>
                  <a:moveTo>
                    <a:pt x="2164" y="1537"/>
                  </a:moveTo>
                  <a:cubicBezTo>
                    <a:pt x="2165" y="1537"/>
                    <a:pt x="2167" y="1535"/>
                    <a:pt x="2168" y="1533"/>
                  </a:cubicBezTo>
                  <a:cubicBezTo>
                    <a:pt x="2169" y="1533"/>
                    <a:pt x="2169" y="1532"/>
                    <a:pt x="2170" y="1532"/>
                  </a:cubicBezTo>
                  <a:cubicBezTo>
                    <a:pt x="2171" y="1531"/>
                    <a:pt x="2171" y="1531"/>
                    <a:pt x="2172" y="1530"/>
                  </a:cubicBezTo>
                  <a:cubicBezTo>
                    <a:pt x="2172" y="1534"/>
                    <a:pt x="2172" y="1538"/>
                    <a:pt x="2173" y="1542"/>
                  </a:cubicBezTo>
                  <a:cubicBezTo>
                    <a:pt x="2173" y="1544"/>
                    <a:pt x="2173" y="1546"/>
                    <a:pt x="2173" y="1548"/>
                  </a:cubicBezTo>
                  <a:cubicBezTo>
                    <a:pt x="2172" y="1548"/>
                    <a:pt x="2172" y="1549"/>
                    <a:pt x="2171" y="1549"/>
                  </a:cubicBezTo>
                  <a:cubicBezTo>
                    <a:pt x="2171" y="1548"/>
                    <a:pt x="2170" y="1547"/>
                    <a:pt x="2170" y="1546"/>
                  </a:cubicBezTo>
                  <a:cubicBezTo>
                    <a:pt x="2168" y="1543"/>
                    <a:pt x="2166" y="1540"/>
                    <a:pt x="2164" y="1537"/>
                  </a:cubicBezTo>
                  <a:close/>
                  <a:moveTo>
                    <a:pt x="2163" y="1562"/>
                  </a:moveTo>
                  <a:cubicBezTo>
                    <a:pt x="2164" y="1561"/>
                    <a:pt x="2165" y="1561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1"/>
                    <a:pt x="2166" y="1561"/>
                    <a:pt x="2166" y="1561"/>
                  </a:cubicBezTo>
                  <a:cubicBezTo>
                    <a:pt x="2165" y="1561"/>
                    <a:pt x="2164" y="1562"/>
                    <a:pt x="2164" y="1562"/>
                  </a:cubicBezTo>
                  <a:cubicBezTo>
                    <a:pt x="2163" y="1562"/>
                    <a:pt x="2163" y="1562"/>
                    <a:pt x="2162" y="1562"/>
                  </a:cubicBezTo>
                  <a:lnTo>
                    <a:pt x="2163" y="1562"/>
                  </a:lnTo>
                  <a:close/>
                  <a:moveTo>
                    <a:pt x="2167" y="1571"/>
                  </a:moveTo>
                  <a:cubicBezTo>
                    <a:pt x="2166" y="1571"/>
                    <a:pt x="2166" y="1571"/>
                    <a:pt x="2165" y="1571"/>
                  </a:cubicBezTo>
                  <a:cubicBezTo>
                    <a:pt x="2165" y="1571"/>
                    <a:pt x="2165" y="1571"/>
                    <a:pt x="2165" y="1571"/>
                  </a:cubicBezTo>
                  <a:cubicBezTo>
                    <a:pt x="2164" y="1571"/>
                    <a:pt x="2163" y="1571"/>
                    <a:pt x="2163" y="1571"/>
                  </a:cubicBezTo>
                  <a:cubicBezTo>
                    <a:pt x="2162" y="1571"/>
                    <a:pt x="2162" y="1571"/>
                    <a:pt x="2161" y="1570"/>
                  </a:cubicBezTo>
                  <a:cubicBezTo>
                    <a:pt x="2163" y="1569"/>
                    <a:pt x="2165" y="1567"/>
                    <a:pt x="2166" y="1565"/>
                  </a:cubicBezTo>
                  <a:cubicBezTo>
                    <a:pt x="2166" y="1565"/>
                    <a:pt x="2166" y="1565"/>
                    <a:pt x="2167" y="1564"/>
                  </a:cubicBezTo>
                  <a:cubicBezTo>
                    <a:pt x="2167" y="1564"/>
                    <a:pt x="2168" y="1563"/>
                    <a:pt x="2168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71" y="1563"/>
                    <a:pt x="2172" y="1563"/>
                    <a:pt x="2173" y="1562"/>
                  </a:cubicBezTo>
                  <a:cubicBezTo>
                    <a:pt x="2173" y="1562"/>
                    <a:pt x="2173" y="1562"/>
                    <a:pt x="2173" y="1562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4"/>
                    <a:pt x="2174" y="1566"/>
                    <a:pt x="2175" y="1569"/>
                  </a:cubicBezTo>
                  <a:cubicBezTo>
                    <a:pt x="2173" y="1568"/>
                    <a:pt x="2172" y="1568"/>
                    <a:pt x="2171" y="1569"/>
                  </a:cubicBezTo>
                  <a:cubicBezTo>
                    <a:pt x="2169" y="1569"/>
                    <a:pt x="2168" y="1570"/>
                    <a:pt x="2167" y="1571"/>
                  </a:cubicBezTo>
                  <a:close/>
                  <a:moveTo>
                    <a:pt x="2191" y="1653"/>
                  </a:moveTo>
                  <a:cubicBezTo>
                    <a:pt x="2191" y="1652"/>
                    <a:pt x="2191" y="1652"/>
                    <a:pt x="2191" y="1652"/>
                  </a:cubicBezTo>
                  <a:cubicBezTo>
                    <a:pt x="2191" y="1652"/>
                    <a:pt x="2191" y="1653"/>
                    <a:pt x="2192" y="1653"/>
                  </a:cubicBezTo>
                  <a:cubicBezTo>
                    <a:pt x="2191" y="1653"/>
                    <a:pt x="2191" y="1653"/>
                    <a:pt x="2191" y="1653"/>
                  </a:cubicBezTo>
                  <a:close/>
                  <a:moveTo>
                    <a:pt x="2483" y="2063"/>
                  </a:moveTo>
                  <a:cubicBezTo>
                    <a:pt x="2483" y="2064"/>
                    <a:pt x="2483" y="2064"/>
                    <a:pt x="2483" y="2065"/>
                  </a:cubicBezTo>
                  <a:cubicBezTo>
                    <a:pt x="2481" y="2066"/>
                    <a:pt x="2479" y="2066"/>
                    <a:pt x="2477" y="2067"/>
                  </a:cubicBezTo>
                  <a:cubicBezTo>
                    <a:pt x="2477" y="2067"/>
                    <a:pt x="2476" y="2067"/>
                    <a:pt x="2476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6"/>
                    <a:pt x="2476" y="2066"/>
                    <a:pt x="2476" y="2065"/>
                  </a:cubicBezTo>
                  <a:cubicBezTo>
                    <a:pt x="2479" y="2062"/>
                    <a:pt x="2483" y="2060"/>
                    <a:pt x="2487" y="2058"/>
                  </a:cubicBezTo>
                  <a:cubicBezTo>
                    <a:pt x="2486" y="2059"/>
                    <a:pt x="2485" y="2061"/>
                    <a:pt x="2483" y="2063"/>
                  </a:cubicBezTo>
                  <a:close/>
                  <a:moveTo>
                    <a:pt x="2800" y="2067"/>
                  </a:moveTo>
                  <a:cubicBezTo>
                    <a:pt x="2802" y="2063"/>
                    <a:pt x="2805" y="2058"/>
                    <a:pt x="2807" y="2053"/>
                  </a:cubicBezTo>
                  <a:cubicBezTo>
                    <a:pt x="2809" y="2051"/>
                    <a:pt x="2810" y="2049"/>
                    <a:pt x="2811" y="2047"/>
                  </a:cubicBezTo>
                  <a:cubicBezTo>
                    <a:pt x="2811" y="2046"/>
                    <a:pt x="2812" y="2045"/>
                    <a:pt x="2813" y="2044"/>
                  </a:cubicBezTo>
                  <a:cubicBezTo>
                    <a:pt x="2813" y="2044"/>
                    <a:pt x="2813" y="2043"/>
                    <a:pt x="2813" y="2043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4" y="2042"/>
                    <a:pt x="2813" y="2046"/>
                    <a:pt x="2812" y="2049"/>
                  </a:cubicBezTo>
                  <a:cubicBezTo>
                    <a:pt x="2810" y="2053"/>
                    <a:pt x="2809" y="2057"/>
                    <a:pt x="2807" y="2061"/>
                  </a:cubicBezTo>
                  <a:cubicBezTo>
                    <a:pt x="2807" y="2061"/>
                    <a:pt x="2807" y="2061"/>
                    <a:pt x="2807" y="2061"/>
                  </a:cubicBezTo>
                  <a:cubicBezTo>
                    <a:pt x="2807" y="2062"/>
                    <a:pt x="2807" y="2062"/>
                    <a:pt x="2807" y="2062"/>
                  </a:cubicBezTo>
                  <a:cubicBezTo>
                    <a:pt x="2806" y="2063"/>
                    <a:pt x="2806" y="2064"/>
                    <a:pt x="2806" y="2066"/>
                  </a:cubicBezTo>
                  <a:cubicBezTo>
                    <a:pt x="2805" y="2066"/>
                    <a:pt x="2805" y="2067"/>
                    <a:pt x="2805" y="2067"/>
                  </a:cubicBezTo>
                  <a:cubicBezTo>
                    <a:pt x="2803" y="2068"/>
                    <a:pt x="2801" y="2068"/>
                    <a:pt x="2799" y="2069"/>
                  </a:cubicBezTo>
                  <a:cubicBezTo>
                    <a:pt x="2799" y="2068"/>
                    <a:pt x="2799" y="2068"/>
                    <a:pt x="2800" y="2067"/>
                  </a:cubicBezTo>
                  <a:close/>
                  <a:moveTo>
                    <a:pt x="2936" y="2005"/>
                  </a:moveTo>
                  <a:cubicBezTo>
                    <a:pt x="2936" y="2003"/>
                    <a:pt x="2936" y="2002"/>
                    <a:pt x="2936" y="2001"/>
                  </a:cubicBezTo>
                  <a:cubicBezTo>
                    <a:pt x="2936" y="2000"/>
                    <a:pt x="2936" y="1999"/>
                    <a:pt x="2936" y="1999"/>
                  </a:cubicBezTo>
                  <a:cubicBezTo>
                    <a:pt x="2936" y="1998"/>
                    <a:pt x="2936" y="1998"/>
                    <a:pt x="2936" y="1998"/>
                  </a:cubicBezTo>
                  <a:cubicBezTo>
                    <a:pt x="2936" y="1997"/>
                    <a:pt x="2936" y="1996"/>
                    <a:pt x="2937" y="1995"/>
                  </a:cubicBezTo>
                  <a:cubicBezTo>
                    <a:pt x="2937" y="1994"/>
                    <a:pt x="2937" y="1993"/>
                    <a:pt x="2937" y="1992"/>
                  </a:cubicBezTo>
                  <a:cubicBezTo>
                    <a:pt x="2937" y="1992"/>
                    <a:pt x="2938" y="1992"/>
                    <a:pt x="2939" y="1993"/>
                  </a:cubicBezTo>
                  <a:cubicBezTo>
                    <a:pt x="2940" y="1993"/>
                    <a:pt x="2941" y="1993"/>
                    <a:pt x="2941" y="1992"/>
                  </a:cubicBezTo>
                  <a:cubicBezTo>
                    <a:pt x="2941" y="1996"/>
                    <a:pt x="2942" y="2000"/>
                    <a:pt x="2942" y="2004"/>
                  </a:cubicBezTo>
                  <a:cubicBezTo>
                    <a:pt x="2940" y="2004"/>
                    <a:pt x="2938" y="2004"/>
                    <a:pt x="2936" y="2005"/>
                  </a:cubicBezTo>
                  <a:close/>
                  <a:moveTo>
                    <a:pt x="3010" y="2022"/>
                  </a:moveTo>
                  <a:cubicBezTo>
                    <a:pt x="3010" y="2021"/>
                    <a:pt x="3010" y="2021"/>
                    <a:pt x="3011" y="2021"/>
                  </a:cubicBezTo>
                  <a:cubicBezTo>
                    <a:pt x="3011" y="2019"/>
                    <a:pt x="3012" y="2018"/>
                    <a:pt x="3012" y="2017"/>
                  </a:cubicBezTo>
                  <a:cubicBezTo>
                    <a:pt x="3012" y="2019"/>
                    <a:pt x="3012" y="2020"/>
                    <a:pt x="3012" y="2022"/>
                  </a:cubicBezTo>
                  <a:cubicBezTo>
                    <a:pt x="3011" y="2022"/>
                    <a:pt x="3011" y="2022"/>
                    <a:pt x="3010" y="2022"/>
                  </a:cubicBezTo>
                  <a:close/>
                  <a:moveTo>
                    <a:pt x="3025" y="2026"/>
                  </a:moveTo>
                  <a:cubicBezTo>
                    <a:pt x="3024" y="2026"/>
                    <a:pt x="3024" y="2026"/>
                    <a:pt x="3024" y="2026"/>
                  </a:cubicBezTo>
                  <a:cubicBezTo>
                    <a:pt x="3024" y="2024"/>
                    <a:pt x="3024" y="2023"/>
                    <a:pt x="3024" y="2021"/>
                  </a:cubicBezTo>
                  <a:cubicBezTo>
                    <a:pt x="3025" y="2023"/>
                    <a:pt x="3025" y="2025"/>
                    <a:pt x="3026" y="2026"/>
                  </a:cubicBezTo>
                  <a:cubicBezTo>
                    <a:pt x="3026" y="2026"/>
                    <a:pt x="3025" y="2026"/>
                    <a:pt x="3025" y="2026"/>
                  </a:cubicBezTo>
                  <a:close/>
                  <a:moveTo>
                    <a:pt x="3037" y="2024"/>
                  </a:moveTo>
                  <a:cubicBezTo>
                    <a:pt x="3037" y="2024"/>
                    <a:pt x="3037" y="2024"/>
                    <a:pt x="3037" y="2024"/>
                  </a:cubicBezTo>
                  <a:cubicBezTo>
                    <a:pt x="3037" y="2023"/>
                    <a:pt x="3037" y="2022"/>
                    <a:pt x="3037" y="2021"/>
                  </a:cubicBezTo>
                  <a:cubicBezTo>
                    <a:pt x="3036" y="2020"/>
                    <a:pt x="3036" y="2020"/>
                    <a:pt x="3036" y="2020"/>
                  </a:cubicBezTo>
                  <a:cubicBezTo>
                    <a:pt x="3036" y="2020"/>
                    <a:pt x="3036" y="2019"/>
                    <a:pt x="3036" y="2019"/>
                  </a:cubicBezTo>
                  <a:cubicBezTo>
                    <a:pt x="3036" y="2017"/>
                    <a:pt x="3036" y="2016"/>
                    <a:pt x="3036" y="2015"/>
                  </a:cubicBezTo>
                  <a:cubicBezTo>
                    <a:pt x="3036" y="2014"/>
                    <a:pt x="3036" y="2013"/>
                    <a:pt x="3037" y="2013"/>
                  </a:cubicBezTo>
                  <a:cubicBezTo>
                    <a:pt x="3036" y="2015"/>
                    <a:pt x="3037" y="2010"/>
                    <a:pt x="3037" y="2011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09"/>
                    <a:pt x="3037" y="2008"/>
                    <a:pt x="3037" y="2008"/>
                  </a:cubicBezTo>
                  <a:cubicBezTo>
                    <a:pt x="3038" y="2006"/>
                    <a:pt x="3038" y="2005"/>
                    <a:pt x="3038" y="2003"/>
                  </a:cubicBezTo>
                  <a:cubicBezTo>
                    <a:pt x="3039" y="2001"/>
                    <a:pt x="3040" y="1998"/>
                    <a:pt x="3041" y="1995"/>
                  </a:cubicBezTo>
                  <a:cubicBezTo>
                    <a:pt x="3041" y="1994"/>
                    <a:pt x="3041" y="1994"/>
                    <a:pt x="3041" y="1993"/>
                  </a:cubicBezTo>
                  <a:cubicBezTo>
                    <a:pt x="3042" y="1992"/>
                    <a:pt x="3042" y="1992"/>
                    <a:pt x="3042" y="1992"/>
                  </a:cubicBezTo>
                  <a:cubicBezTo>
                    <a:pt x="3042" y="1991"/>
                    <a:pt x="3043" y="1990"/>
                    <a:pt x="3043" y="1989"/>
                  </a:cubicBezTo>
                  <a:cubicBezTo>
                    <a:pt x="3044" y="1991"/>
                    <a:pt x="3044" y="1994"/>
                    <a:pt x="3045" y="1996"/>
                  </a:cubicBezTo>
                  <a:cubicBezTo>
                    <a:pt x="3045" y="1998"/>
                    <a:pt x="3045" y="1998"/>
                    <a:pt x="3045" y="1998"/>
                  </a:cubicBezTo>
                  <a:cubicBezTo>
                    <a:pt x="3045" y="1999"/>
                    <a:pt x="3045" y="2000"/>
                    <a:pt x="3045" y="2001"/>
                  </a:cubicBezTo>
                  <a:cubicBezTo>
                    <a:pt x="3045" y="2003"/>
                    <a:pt x="3046" y="2005"/>
                    <a:pt x="3046" y="2007"/>
                  </a:cubicBezTo>
                  <a:cubicBezTo>
                    <a:pt x="3046" y="2011"/>
                    <a:pt x="3046" y="2015"/>
                    <a:pt x="3046" y="2019"/>
                  </a:cubicBezTo>
                  <a:cubicBezTo>
                    <a:pt x="3046" y="2020"/>
                    <a:pt x="3046" y="2020"/>
                    <a:pt x="3046" y="2021"/>
                  </a:cubicBezTo>
                  <a:cubicBezTo>
                    <a:pt x="3043" y="2022"/>
                    <a:pt x="3040" y="2023"/>
                    <a:pt x="3037" y="2024"/>
                  </a:cubicBezTo>
                  <a:close/>
                  <a:moveTo>
                    <a:pt x="3190" y="2047"/>
                  </a:moveTo>
                  <a:cubicBezTo>
                    <a:pt x="3190" y="2046"/>
                    <a:pt x="3190" y="2046"/>
                    <a:pt x="3190" y="2046"/>
                  </a:cubicBezTo>
                  <a:cubicBezTo>
                    <a:pt x="3190" y="2045"/>
                    <a:pt x="3190" y="2046"/>
                    <a:pt x="3190" y="2047"/>
                  </a:cubicBezTo>
                  <a:close/>
                  <a:moveTo>
                    <a:pt x="3165" y="2028"/>
                  </a:moveTo>
                  <a:cubicBezTo>
                    <a:pt x="3165" y="2028"/>
                    <a:pt x="3165" y="2027"/>
                    <a:pt x="3165" y="2027"/>
                  </a:cubicBezTo>
                  <a:cubicBezTo>
                    <a:pt x="3165" y="2028"/>
                    <a:pt x="3165" y="2028"/>
                    <a:pt x="3165" y="2028"/>
                  </a:cubicBezTo>
                  <a:cubicBezTo>
                    <a:pt x="3165" y="2028"/>
                    <a:pt x="3165" y="2029"/>
                    <a:pt x="3165" y="2030"/>
                  </a:cubicBezTo>
                  <a:cubicBezTo>
                    <a:pt x="3165" y="2030"/>
                    <a:pt x="3165" y="2031"/>
                    <a:pt x="3165" y="2031"/>
                  </a:cubicBezTo>
                  <a:cubicBezTo>
                    <a:pt x="3165" y="2031"/>
                    <a:pt x="3165" y="2031"/>
                    <a:pt x="3165" y="2031"/>
                  </a:cubicBezTo>
                  <a:cubicBezTo>
                    <a:pt x="3165" y="2033"/>
                    <a:pt x="3164" y="2035"/>
                    <a:pt x="3164" y="2037"/>
                  </a:cubicBezTo>
                  <a:cubicBezTo>
                    <a:pt x="3164" y="2038"/>
                    <a:pt x="3164" y="2038"/>
                    <a:pt x="3163" y="2039"/>
                  </a:cubicBezTo>
                  <a:cubicBezTo>
                    <a:pt x="3163" y="2040"/>
                    <a:pt x="3163" y="2040"/>
                    <a:pt x="3163" y="2040"/>
                  </a:cubicBezTo>
                  <a:cubicBezTo>
                    <a:pt x="3163" y="2040"/>
                    <a:pt x="3162" y="2039"/>
                    <a:pt x="3162" y="2039"/>
                  </a:cubicBezTo>
                  <a:cubicBezTo>
                    <a:pt x="3163" y="2036"/>
                    <a:pt x="3164" y="2032"/>
                    <a:pt x="3165" y="2028"/>
                  </a:cubicBezTo>
                  <a:close/>
                  <a:moveTo>
                    <a:pt x="3122" y="2012"/>
                  </a:moveTo>
                  <a:cubicBezTo>
                    <a:pt x="3122" y="2014"/>
                    <a:pt x="3122" y="2015"/>
                    <a:pt x="3122" y="2017"/>
                  </a:cubicBezTo>
                  <a:cubicBezTo>
                    <a:pt x="3122" y="2017"/>
                    <a:pt x="3122" y="2017"/>
                    <a:pt x="3122" y="2017"/>
                  </a:cubicBezTo>
                  <a:cubicBezTo>
                    <a:pt x="3122" y="2016"/>
                    <a:pt x="3122" y="2016"/>
                    <a:pt x="3122" y="2016"/>
                  </a:cubicBezTo>
                  <a:cubicBezTo>
                    <a:pt x="3122" y="2015"/>
                    <a:pt x="3122" y="2014"/>
                    <a:pt x="3122" y="2012"/>
                  </a:cubicBezTo>
                  <a:close/>
                  <a:moveTo>
                    <a:pt x="3105" y="2005"/>
                  </a:moveTo>
                  <a:cubicBezTo>
                    <a:pt x="3107" y="2003"/>
                    <a:pt x="3108" y="2002"/>
                    <a:pt x="3109" y="2000"/>
                  </a:cubicBezTo>
                  <a:cubicBezTo>
                    <a:pt x="3108" y="2002"/>
                    <a:pt x="3108" y="2004"/>
                    <a:pt x="3108" y="2006"/>
                  </a:cubicBezTo>
                  <a:cubicBezTo>
                    <a:pt x="3108" y="2007"/>
                    <a:pt x="3107" y="2007"/>
                    <a:pt x="3107" y="2008"/>
                  </a:cubicBezTo>
                  <a:cubicBezTo>
                    <a:pt x="3106" y="2008"/>
                    <a:pt x="3105" y="2007"/>
                    <a:pt x="3104" y="2007"/>
                  </a:cubicBezTo>
                  <a:cubicBezTo>
                    <a:pt x="3105" y="2006"/>
                    <a:pt x="3105" y="2005"/>
                    <a:pt x="3105" y="2005"/>
                  </a:cubicBezTo>
                  <a:close/>
                  <a:moveTo>
                    <a:pt x="3275" y="2125"/>
                  </a:moveTo>
                  <a:cubicBezTo>
                    <a:pt x="3276" y="2125"/>
                    <a:pt x="3276" y="2125"/>
                    <a:pt x="3276" y="2125"/>
                  </a:cubicBezTo>
                  <a:cubicBezTo>
                    <a:pt x="3276" y="2125"/>
                    <a:pt x="3276" y="2125"/>
                    <a:pt x="3276" y="2125"/>
                  </a:cubicBezTo>
                  <a:cubicBezTo>
                    <a:pt x="3277" y="2127"/>
                    <a:pt x="3277" y="2130"/>
                    <a:pt x="3278" y="2132"/>
                  </a:cubicBezTo>
                  <a:cubicBezTo>
                    <a:pt x="3276" y="2131"/>
                    <a:pt x="3273" y="2129"/>
                    <a:pt x="3271" y="2127"/>
                  </a:cubicBezTo>
                  <a:cubicBezTo>
                    <a:pt x="3272" y="2127"/>
                    <a:pt x="3274" y="2126"/>
                    <a:pt x="3275" y="2125"/>
                  </a:cubicBezTo>
                  <a:close/>
                  <a:moveTo>
                    <a:pt x="3274" y="2113"/>
                  </a:moveTo>
                  <a:cubicBezTo>
                    <a:pt x="3274" y="2113"/>
                    <a:pt x="3274" y="2113"/>
                    <a:pt x="3274" y="2113"/>
                  </a:cubicBezTo>
                  <a:cubicBezTo>
                    <a:pt x="3274" y="2113"/>
                    <a:pt x="3274" y="2113"/>
                    <a:pt x="3274" y="2113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1"/>
                    <a:pt x="3273" y="2110"/>
                    <a:pt x="3272" y="2110"/>
                  </a:cubicBezTo>
                  <a:cubicBezTo>
                    <a:pt x="3273" y="2111"/>
                    <a:pt x="3274" y="2112"/>
                    <a:pt x="3274" y="2113"/>
                  </a:cubicBezTo>
                  <a:close/>
                  <a:moveTo>
                    <a:pt x="3543" y="2132"/>
                  </a:moveTo>
                  <a:cubicBezTo>
                    <a:pt x="3543" y="2133"/>
                    <a:pt x="3543" y="2135"/>
                    <a:pt x="3543" y="2136"/>
                  </a:cubicBezTo>
                  <a:cubicBezTo>
                    <a:pt x="3543" y="2136"/>
                    <a:pt x="3543" y="2136"/>
                    <a:pt x="3543" y="2136"/>
                  </a:cubicBezTo>
                  <a:cubicBezTo>
                    <a:pt x="3543" y="2136"/>
                    <a:pt x="3543" y="2135"/>
                    <a:pt x="3543" y="2135"/>
                  </a:cubicBezTo>
                  <a:cubicBezTo>
                    <a:pt x="3543" y="2133"/>
                    <a:pt x="3543" y="2132"/>
                    <a:pt x="3541" y="2131"/>
                  </a:cubicBezTo>
                  <a:cubicBezTo>
                    <a:pt x="3542" y="2131"/>
                    <a:pt x="3542" y="2131"/>
                    <a:pt x="3542" y="2131"/>
                  </a:cubicBezTo>
                  <a:lnTo>
                    <a:pt x="3543" y="2132"/>
                  </a:lnTo>
                  <a:close/>
                  <a:moveTo>
                    <a:pt x="3901" y="2277"/>
                  </a:moveTo>
                  <a:cubicBezTo>
                    <a:pt x="3903" y="2272"/>
                    <a:pt x="3906" y="2266"/>
                    <a:pt x="3907" y="2261"/>
                  </a:cubicBezTo>
                  <a:cubicBezTo>
                    <a:pt x="3906" y="2268"/>
                    <a:pt x="3904" y="2274"/>
                    <a:pt x="3901" y="2279"/>
                  </a:cubicBezTo>
                  <a:cubicBezTo>
                    <a:pt x="3900" y="2279"/>
                    <a:pt x="3900" y="2279"/>
                    <a:pt x="3900" y="2279"/>
                  </a:cubicBezTo>
                  <a:cubicBezTo>
                    <a:pt x="3901" y="2278"/>
                    <a:pt x="3901" y="2278"/>
                    <a:pt x="3901" y="2277"/>
                  </a:cubicBezTo>
                  <a:close/>
                  <a:moveTo>
                    <a:pt x="3835" y="2294"/>
                  </a:moveTo>
                  <a:cubicBezTo>
                    <a:pt x="3835" y="2294"/>
                    <a:pt x="3835" y="2294"/>
                    <a:pt x="3835" y="2294"/>
                  </a:cubicBezTo>
                  <a:cubicBezTo>
                    <a:pt x="3835" y="2294"/>
                    <a:pt x="3835" y="2294"/>
                    <a:pt x="3835" y="2294"/>
                  </a:cubicBezTo>
                  <a:close/>
                  <a:moveTo>
                    <a:pt x="4101" y="2273"/>
                  </a:moveTo>
                  <a:cubicBezTo>
                    <a:pt x="4101" y="2273"/>
                    <a:pt x="4101" y="2273"/>
                    <a:pt x="4101" y="2273"/>
                  </a:cubicBezTo>
                  <a:close/>
                  <a:moveTo>
                    <a:pt x="4076" y="2263"/>
                  </a:moveTo>
                  <a:cubicBezTo>
                    <a:pt x="4076" y="2264"/>
                    <a:pt x="4076" y="2265"/>
                    <a:pt x="4076" y="2265"/>
                  </a:cubicBezTo>
                  <a:cubicBezTo>
                    <a:pt x="4076" y="2270"/>
                    <a:pt x="4076" y="2274"/>
                    <a:pt x="4076" y="2279"/>
                  </a:cubicBezTo>
                  <a:cubicBezTo>
                    <a:pt x="4075" y="2279"/>
                    <a:pt x="4075" y="2280"/>
                    <a:pt x="4075" y="2281"/>
                  </a:cubicBezTo>
                  <a:cubicBezTo>
                    <a:pt x="4075" y="2277"/>
                    <a:pt x="4075" y="2274"/>
                    <a:pt x="4074" y="2270"/>
                  </a:cubicBezTo>
                  <a:cubicBezTo>
                    <a:pt x="4074" y="2268"/>
                    <a:pt x="4074" y="2266"/>
                    <a:pt x="4074" y="2264"/>
                  </a:cubicBezTo>
                  <a:cubicBezTo>
                    <a:pt x="4074" y="2264"/>
                    <a:pt x="4075" y="2264"/>
                    <a:pt x="4076" y="2263"/>
                  </a:cubicBezTo>
                  <a:close/>
                  <a:moveTo>
                    <a:pt x="3963" y="2278"/>
                  </a:moveTo>
                  <a:cubicBezTo>
                    <a:pt x="3963" y="2278"/>
                    <a:pt x="3963" y="2278"/>
                    <a:pt x="3963" y="2278"/>
                  </a:cubicBezTo>
                  <a:cubicBezTo>
                    <a:pt x="3963" y="2278"/>
                    <a:pt x="3963" y="2278"/>
                    <a:pt x="3963" y="2278"/>
                  </a:cubicBezTo>
                  <a:cubicBezTo>
                    <a:pt x="3962" y="2278"/>
                    <a:pt x="3962" y="2278"/>
                    <a:pt x="3962" y="2278"/>
                  </a:cubicBezTo>
                  <a:lnTo>
                    <a:pt x="3963" y="2278"/>
                  </a:lnTo>
                  <a:close/>
                  <a:moveTo>
                    <a:pt x="3962" y="2278"/>
                  </a:moveTo>
                  <a:cubicBezTo>
                    <a:pt x="3962" y="2278"/>
                    <a:pt x="3962" y="2278"/>
                    <a:pt x="3962" y="2278"/>
                  </a:cubicBezTo>
                  <a:cubicBezTo>
                    <a:pt x="3962" y="2277"/>
                    <a:pt x="3962" y="2277"/>
                    <a:pt x="3962" y="2277"/>
                  </a:cubicBezTo>
                  <a:lnTo>
                    <a:pt x="3962" y="2278"/>
                  </a:lnTo>
                  <a:close/>
                  <a:moveTo>
                    <a:pt x="4030" y="2290"/>
                  </a:moveTo>
                  <a:cubicBezTo>
                    <a:pt x="4030" y="2289"/>
                    <a:pt x="4031" y="2289"/>
                    <a:pt x="4031" y="2288"/>
                  </a:cubicBezTo>
                  <a:cubicBezTo>
                    <a:pt x="4031" y="2288"/>
                    <a:pt x="4032" y="2288"/>
                    <a:pt x="4032" y="2288"/>
                  </a:cubicBezTo>
                  <a:cubicBezTo>
                    <a:pt x="4033" y="2289"/>
                    <a:pt x="4034" y="2290"/>
                    <a:pt x="4035" y="2291"/>
                  </a:cubicBezTo>
                  <a:cubicBezTo>
                    <a:pt x="4033" y="2290"/>
                    <a:pt x="4032" y="2290"/>
                    <a:pt x="4030" y="2290"/>
                  </a:cubicBezTo>
                  <a:close/>
                  <a:moveTo>
                    <a:pt x="4264" y="2231"/>
                  </a:moveTo>
                  <a:cubicBezTo>
                    <a:pt x="4264" y="2231"/>
                    <a:pt x="4264" y="2230"/>
                    <a:pt x="4263" y="2229"/>
                  </a:cubicBezTo>
                  <a:cubicBezTo>
                    <a:pt x="4264" y="2229"/>
                    <a:pt x="4264" y="2229"/>
                    <a:pt x="4264" y="2229"/>
                  </a:cubicBezTo>
                  <a:cubicBezTo>
                    <a:pt x="4264" y="2230"/>
                    <a:pt x="4264" y="2231"/>
                    <a:pt x="4264" y="2231"/>
                  </a:cubicBezTo>
                  <a:close/>
                  <a:moveTo>
                    <a:pt x="4232" y="2228"/>
                  </a:moveTo>
                  <a:cubicBezTo>
                    <a:pt x="4232" y="2228"/>
                    <a:pt x="4232" y="2228"/>
                    <a:pt x="4232" y="2228"/>
                  </a:cubicBezTo>
                  <a:cubicBezTo>
                    <a:pt x="4233" y="2229"/>
                    <a:pt x="4234" y="2230"/>
                    <a:pt x="4235" y="2230"/>
                  </a:cubicBezTo>
                  <a:cubicBezTo>
                    <a:pt x="4236" y="2231"/>
                    <a:pt x="4236" y="2231"/>
                    <a:pt x="4236" y="2231"/>
                  </a:cubicBezTo>
                  <a:cubicBezTo>
                    <a:pt x="4235" y="2230"/>
                    <a:pt x="4235" y="2230"/>
                    <a:pt x="4236" y="2231"/>
                  </a:cubicBezTo>
                  <a:cubicBezTo>
                    <a:pt x="4237" y="2232"/>
                    <a:pt x="4237" y="2232"/>
                    <a:pt x="4238" y="2232"/>
                  </a:cubicBezTo>
                  <a:cubicBezTo>
                    <a:pt x="4240" y="2233"/>
                    <a:pt x="4243" y="2234"/>
                    <a:pt x="4245" y="2234"/>
                  </a:cubicBezTo>
                  <a:cubicBezTo>
                    <a:pt x="4245" y="2236"/>
                    <a:pt x="4245" y="2239"/>
                    <a:pt x="4245" y="2241"/>
                  </a:cubicBezTo>
                  <a:cubicBezTo>
                    <a:pt x="4245" y="2250"/>
                    <a:pt x="4244" y="2260"/>
                    <a:pt x="4243" y="2269"/>
                  </a:cubicBezTo>
                  <a:cubicBezTo>
                    <a:pt x="4243" y="2270"/>
                    <a:pt x="4242" y="2271"/>
                    <a:pt x="4242" y="2272"/>
                  </a:cubicBezTo>
                  <a:cubicBezTo>
                    <a:pt x="4241" y="2273"/>
                    <a:pt x="4241" y="2273"/>
                    <a:pt x="4241" y="2273"/>
                  </a:cubicBezTo>
                  <a:cubicBezTo>
                    <a:pt x="4240" y="2271"/>
                    <a:pt x="4238" y="2270"/>
                    <a:pt x="4236" y="2268"/>
                  </a:cubicBezTo>
                  <a:cubicBezTo>
                    <a:pt x="4236" y="2268"/>
                    <a:pt x="4236" y="2267"/>
                    <a:pt x="4236" y="2266"/>
                  </a:cubicBezTo>
                  <a:cubicBezTo>
                    <a:pt x="4236" y="2265"/>
                    <a:pt x="4236" y="2265"/>
                    <a:pt x="4235" y="2264"/>
                  </a:cubicBezTo>
                  <a:cubicBezTo>
                    <a:pt x="4235" y="2264"/>
                    <a:pt x="4235" y="2264"/>
                    <a:pt x="4235" y="2263"/>
                  </a:cubicBezTo>
                  <a:cubicBezTo>
                    <a:pt x="4235" y="2263"/>
                    <a:pt x="4235" y="2262"/>
                    <a:pt x="4235" y="2261"/>
                  </a:cubicBezTo>
                  <a:cubicBezTo>
                    <a:pt x="4234" y="2258"/>
                    <a:pt x="4233" y="2254"/>
                    <a:pt x="4233" y="2251"/>
                  </a:cubicBezTo>
                  <a:cubicBezTo>
                    <a:pt x="4232" y="2242"/>
                    <a:pt x="4230" y="2232"/>
                    <a:pt x="4226" y="2223"/>
                  </a:cubicBezTo>
                  <a:cubicBezTo>
                    <a:pt x="4228" y="2225"/>
                    <a:pt x="4230" y="2226"/>
                    <a:pt x="4232" y="2228"/>
                  </a:cubicBezTo>
                  <a:close/>
                  <a:moveTo>
                    <a:pt x="4181" y="2261"/>
                  </a:moveTo>
                  <a:cubicBezTo>
                    <a:pt x="4181" y="2261"/>
                    <a:pt x="4181" y="2261"/>
                    <a:pt x="4181" y="2261"/>
                  </a:cubicBezTo>
                  <a:cubicBezTo>
                    <a:pt x="4181" y="2261"/>
                    <a:pt x="4181" y="2261"/>
                    <a:pt x="4181" y="2261"/>
                  </a:cubicBezTo>
                  <a:close/>
                  <a:moveTo>
                    <a:pt x="4265" y="2294"/>
                  </a:moveTo>
                  <a:cubicBezTo>
                    <a:pt x="4265" y="2293"/>
                    <a:pt x="4265" y="2291"/>
                    <a:pt x="4265" y="2289"/>
                  </a:cubicBezTo>
                  <a:cubicBezTo>
                    <a:pt x="4266" y="2290"/>
                    <a:pt x="4268" y="2291"/>
                    <a:pt x="4269" y="2291"/>
                  </a:cubicBezTo>
                  <a:cubicBezTo>
                    <a:pt x="4269" y="2292"/>
                    <a:pt x="4269" y="2293"/>
                    <a:pt x="4269" y="2293"/>
                  </a:cubicBezTo>
                  <a:cubicBezTo>
                    <a:pt x="4268" y="2294"/>
                    <a:pt x="4267" y="2294"/>
                    <a:pt x="4265" y="2294"/>
                  </a:cubicBezTo>
                  <a:close/>
                  <a:moveTo>
                    <a:pt x="4940" y="2362"/>
                  </a:moveTo>
                  <a:cubicBezTo>
                    <a:pt x="4940" y="2364"/>
                    <a:pt x="4940" y="2367"/>
                    <a:pt x="4940" y="2370"/>
                  </a:cubicBezTo>
                  <a:cubicBezTo>
                    <a:pt x="4940" y="2370"/>
                    <a:pt x="4940" y="2370"/>
                    <a:pt x="4940" y="2370"/>
                  </a:cubicBezTo>
                  <a:cubicBezTo>
                    <a:pt x="4940" y="2370"/>
                    <a:pt x="4940" y="2369"/>
                    <a:pt x="4939" y="2369"/>
                  </a:cubicBezTo>
                  <a:cubicBezTo>
                    <a:pt x="4939" y="2366"/>
                    <a:pt x="4939" y="2364"/>
                    <a:pt x="4940" y="2362"/>
                  </a:cubicBezTo>
                  <a:close/>
                  <a:moveTo>
                    <a:pt x="4945" y="2262"/>
                  </a:moveTo>
                  <a:cubicBezTo>
                    <a:pt x="4947" y="2250"/>
                    <a:pt x="4951" y="2238"/>
                    <a:pt x="4954" y="2226"/>
                  </a:cubicBezTo>
                  <a:cubicBezTo>
                    <a:pt x="4955" y="2223"/>
                    <a:pt x="4955" y="2220"/>
                    <a:pt x="4956" y="2216"/>
                  </a:cubicBezTo>
                  <a:cubicBezTo>
                    <a:pt x="4956" y="2219"/>
                    <a:pt x="4956" y="2221"/>
                    <a:pt x="4955" y="2224"/>
                  </a:cubicBezTo>
                  <a:cubicBezTo>
                    <a:pt x="4955" y="2233"/>
                    <a:pt x="4956" y="2243"/>
                    <a:pt x="4956" y="2252"/>
                  </a:cubicBezTo>
                  <a:cubicBezTo>
                    <a:pt x="4956" y="2263"/>
                    <a:pt x="4954" y="2272"/>
                    <a:pt x="4952" y="2282"/>
                  </a:cubicBezTo>
                  <a:cubicBezTo>
                    <a:pt x="4951" y="2286"/>
                    <a:pt x="4950" y="2290"/>
                    <a:pt x="4949" y="2294"/>
                  </a:cubicBezTo>
                  <a:cubicBezTo>
                    <a:pt x="4948" y="2290"/>
                    <a:pt x="4947" y="2285"/>
                    <a:pt x="4946" y="2280"/>
                  </a:cubicBezTo>
                  <a:cubicBezTo>
                    <a:pt x="4944" y="2274"/>
                    <a:pt x="4944" y="2268"/>
                    <a:pt x="4945" y="2262"/>
                  </a:cubicBezTo>
                  <a:close/>
                  <a:moveTo>
                    <a:pt x="4881" y="2280"/>
                  </a:moveTo>
                  <a:cubicBezTo>
                    <a:pt x="4881" y="2279"/>
                    <a:pt x="4881" y="2279"/>
                    <a:pt x="4881" y="2278"/>
                  </a:cubicBezTo>
                  <a:cubicBezTo>
                    <a:pt x="4881" y="2280"/>
                    <a:pt x="4881" y="2281"/>
                    <a:pt x="4881" y="2283"/>
                  </a:cubicBezTo>
                  <a:cubicBezTo>
                    <a:pt x="4880" y="2294"/>
                    <a:pt x="4880" y="2305"/>
                    <a:pt x="4881" y="2316"/>
                  </a:cubicBezTo>
                  <a:cubicBezTo>
                    <a:pt x="4880" y="2313"/>
                    <a:pt x="4879" y="2310"/>
                    <a:pt x="4877" y="2308"/>
                  </a:cubicBezTo>
                  <a:cubicBezTo>
                    <a:pt x="4878" y="2298"/>
                    <a:pt x="4879" y="2289"/>
                    <a:pt x="4881" y="22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5"/>
            <p:cNvSpPr/>
            <p:nvPr/>
          </p:nvSpPr>
          <p:spPr>
            <a:xfrm flipH="1">
              <a:off x="7864487" y="4182827"/>
              <a:ext cx="1373738" cy="960671"/>
            </a:xfrm>
            <a:custGeom>
              <a:avLst/>
              <a:gdLst/>
              <a:ahLst/>
              <a:cxnLst/>
              <a:rect l="l" t="t" r="r" b="b"/>
              <a:pathLst>
                <a:path w="8108" h="5664" extrusionOk="0">
                  <a:moveTo>
                    <a:pt x="8029" y="4338"/>
                  </a:moveTo>
                  <a:cubicBezTo>
                    <a:pt x="8034" y="4333"/>
                    <a:pt x="8028" y="4325"/>
                    <a:pt x="8022" y="4329"/>
                  </a:cubicBezTo>
                  <a:cubicBezTo>
                    <a:pt x="7959" y="4372"/>
                    <a:pt x="7907" y="4422"/>
                    <a:pt x="7859" y="4480"/>
                  </a:cubicBezTo>
                  <a:cubicBezTo>
                    <a:pt x="7854" y="4480"/>
                    <a:pt x="7850" y="4480"/>
                    <a:pt x="7846" y="4480"/>
                  </a:cubicBezTo>
                  <a:cubicBezTo>
                    <a:pt x="7874" y="4443"/>
                    <a:pt x="7894" y="4398"/>
                    <a:pt x="7925" y="4363"/>
                  </a:cubicBezTo>
                  <a:cubicBezTo>
                    <a:pt x="7964" y="4319"/>
                    <a:pt x="8011" y="4281"/>
                    <a:pt x="8055" y="4243"/>
                  </a:cubicBezTo>
                  <a:cubicBezTo>
                    <a:pt x="8057" y="4241"/>
                    <a:pt x="8054" y="4236"/>
                    <a:pt x="8051" y="4238"/>
                  </a:cubicBezTo>
                  <a:cubicBezTo>
                    <a:pt x="8005" y="4261"/>
                    <a:pt x="7961" y="4284"/>
                    <a:pt x="7921" y="4315"/>
                  </a:cubicBezTo>
                  <a:cubicBezTo>
                    <a:pt x="7944" y="4275"/>
                    <a:pt x="7963" y="4231"/>
                    <a:pt x="7983" y="4190"/>
                  </a:cubicBezTo>
                  <a:cubicBezTo>
                    <a:pt x="7984" y="4187"/>
                    <a:pt x="7980" y="4186"/>
                    <a:pt x="7978" y="4188"/>
                  </a:cubicBezTo>
                  <a:cubicBezTo>
                    <a:pt x="7931" y="4250"/>
                    <a:pt x="7885" y="4325"/>
                    <a:pt x="7825" y="4375"/>
                  </a:cubicBezTo>
                  <a:cubicBezTo>
                    <a:pt x="7825" y="4375"/>
                    <a:pt x="7825" y="4376"/>
                    <a:pt x="7824" y="4376"/>
                  </a:cubicBezTo>
                  <a:cubicBezTo>
                    <a:pt x="7843" y="4346"/>
                    <a:pt x="7859" y="4314"/>
                    <a:pt x="7869" y="4280"/>
                  </a:cubicBezTo>
                  <a:cubicBezTo>
                    <a:pt x="7887" y="4218"/>
                    <a:pt x="7882" y="4149"/>
                    <a:pt x="7935" y="4103"/>
                  </a:cubicBezTo>
                  <a:cubicBezTo>
                    <a:pt x="7938" y="4100"/>
                    <a:pt x="7935" y="4095"/>
                    <a:pt x="7931" y="4097"/>
                  </a:cubicBezTo>
                  <a:cubicBezTo>
                    <a:pt x="7856" y="4134"/>
                    <a:pt x="7859" y="4224"/>
                    <a:pt x="7830" y="4292"/>
                  </a:cubicBezTo>
                  <a:cubicBezTo>
                    <a:pt x="7809" y="4341"/>
                    <a:pt x="7777" y="4384"/>
                    <a:pt x="7737" y="4419"/>
                  </a:cubicBezTo>
                  <a:cubicBezTo>
                    <a:pt x="7728" y="4421"/>
                    <a:pt x="7719" y="4422"/>
                    <a:pt x="7710" y="4423"/>
                  </a:cubicBezTo>
                  <a:cubicBezTo>
                    <a:pt x="7738" y="4400"/>
                    <a:pt x="7761" y="4370"/>
                    <a:pt x="7778" y="4341"/>
                  </a:cubicBezTo>
                  <a:cubicBezTo>
                    <a:pt x="7824" y="4260"/>
                    <a:pt x="7832" y="4169"/>
                    <a:pt x="7832" y="4079"/>
                  </a:cubicBezTo>
                  <a:cubicBezTo>
                    <a:pt x="7832" y="4073"/>
                    <a:pt x="7823" y="4070"/>
                    <a:pt x="7821" y="4076"/>
                  </a:cubicBezTo>
                  <a:cubicBezTo>
                    <a:pt x="7803" y="4143"/>
                    <a:pt x="7787" y="4212"/>
                    <a:pt x="7758" y="4274"/>
                  </a:cubicBezTo>
                  <a:cubicBezTo>
                    <a:pt x="7741" y="4310"/>
                    <a:pt x="7720" y="4337"/>
                    <a:pt x="7695" y="4358"/>
                  </a:cubicBezTo>
                  <a:cubicBezTo>
                    <a:pt x="7695" y="4348"/>
                    <a:pt x="7695" y="4337"/>
                    <a:pt x="7695" y="4327"/>
                  </a:cubicBezTo>
                  <a:cubicBezTo>
                    <a:pt x="7698" y="4271"/>
                    <a:pt x="7708" y="4216"/>
                    <a:pt x="7714" y="4161"/>
                  </a:cubicBezTo>
                  <a:cubicBezTo>
                    <a:pt x="7715" y="4155"/>
                    <a:pt x="7707" y="4152"/>
                    <a:pt x="7704" y="4157"/>
                  </a:cubicBezTo>
                  <a:cubicBezTo>
                    <a:pt x="7667" y="4218"/>
                    <a:pt x="7649" y="4288"/>
                    <a:pt x="7643" y="4359"/>
                  </a:cubicBezTo>
                  <a:cubicBezTo>
                    <a:pt x="7641" y="4371"/>
                    <a:pt x="7641" y="4384"/>
                    <a:pt x="7641" y="4397"/>
                  </a:cubicBezTo>
                  <a:cubicBezTo>
                    <a:pt x="7636" y="4400"/>
                    <a:pt x="7630" y="4404"/>
                    <a:pt x="7624" y="4407"/>
                  </a:cubicBezTo>
                  <a:cubicBezTo>
                    <a:pt x="7624" y="4407"/>
                    <a:pt x="7624" y="4407"/>
                    <a:pt x="7624" y="4407"/>
                  </a:cubicBezTo>
                  <a:cubicBezTo>
                    <a:pt x="7621" y="4409"/>
                    <a:pt x="7617" y="4411"/>
                    <a:pt x="7614" y="4413"/>
                  </a:cubicBezTo>
                  <a:cubicBezTo>
                    <a:pt x="7611" y="4413"/>
                    <a:pt x="7608" y="4415"/>
                    <a:pt x="7607" y="4417"/>
                  </a:cubicBezTo>
                  <a:cubicBezTo>
                    <a:pt x="7605" y="4418"/>
                    <a:pt x="7603" y="4419"/>
                    <a:pt x="7602" y="4420"/>
                  </a:cubicBezTo>
                  <a:cubicBezTo>
                    <a:pt x="7598" y="4411"/>
                    <a:pt x="7595" y="4402"/>
                    <a:pt x="7593" y="4393"/>
                  </a:cubicBezTo>
                  <a:cubicBezTo>
                    <a:pt x="7592" y="4376"/>
                    <a:pt x="7591" y="4358"/>
                    <a:pt x="7589" y="4341"/>
                  </a:cubicBezTo>
                  <a:cubicBezTo>
                    <a:pt x="7593" y="4296"/>
                    <a:pt x="7610" y="4251"/>
                    <a:pt x="7624" y="4208"/>
                  </a:cubicBezTo>
                  <a:cubicBezTo>
                    <a:pt x="7625" y="4205"/>
                    <a:pt x="7621" y="4203"/>
                    <a:pt x="7619" y="4206"/>
                  </a:cubicBezTo>
                  <a:cubicBezTo>
                    <a:pt x="7605" y="4231"/>
                    <a:pt x="7591" y="4258"/>
                    <a:pt x="7579" y="4286"/>
                  </a:cubicBezTo>
                  <a:cubicBezTo>
                    <a:pt x="7575" y="4268"/>
                    <a:pt x="7569" y="4251"/>
                    <a:pt x="7562" y="4234"/>
                  </a:cubicBezTo>
                  <a:cubicBezTo>
                    <a:pt x="7559" y="4227"/>
                    <a:pt x="7547" y="4231"/>
                    <a:pt x="7549" y="4238"/>
                  </a:cubicBezTo>
                  <a:cubicBezTo>
                    <a:pt x="7559" y="4277"/>
                    <a:pt x="7562" y="4316"/>
                    <a:pt x="7560" y="4355"/>
                  </a:cubicBezTo>
                  <a:cubicBezTo>
                    <a:pt x="7559" y="4365"/>
                    <a:pt x="7558" y="4375"/>
                    <a:pt x="7559" y="4385"/>
                  </a:cubicBezTo>
                  <a:cubicBezTo>
                    <a:pt x="7555" y="4424"/>
                    <a:pt x="7548" y="4463"/>
                    <a:pt x="7541" y="4502"/>
                  </a:cubicBezTo>
                  <a:cubicBezTo>
                    <a:pt x="7531" y="4551"/>
                    <a:pt x="7523" y="4597"/>
                    <a:pt x="7489" y="4632"/>
                  </a:cubicBezTo>
                  <a:cubicBezTo>
                    <a:pt x="7486" y="4629"/>
                    <a:pt x="7484" y="4625"/>
                    <a:pt x="7482" y="4621"/>
                  </a:cubicBezTo>
                  <a:cubicBezTo>
                    <a:pt x="7458" y="4574"/>
                    <a:pt x="7471" y="4524"/>
                    <a:pt x="7490" y="4477"/>
                  </a:cubicBezTo>
                  <a:cubicBezTo>
                    <a:pt x="7509" y="4428"/>
                    <a:pt x="7554" y="4364"/>
                    <a:pt x="7534" y="4309"/>
                  </a:cubicBezTo>
                  <a:cubicBezTo>
                    <a:pt x="7532" y="4304"/>
                    <a:pt x="7525" y="4302"/>
                    <a:pt x="7520" y="4304"/>
                  </a:cubicBezTo>
                  <a:cubicBezTo>
                    <a:pt x="7518" y="4305"/>
                    <a:pt x="7516" y="4306"/>
                    <a:pt x="7515" y="4307"/>
                  </a:cubicBezTo>
                  <a:cubicBezTo>
                    <a:pt x="7513" y="4308"/>
                    <a:pt x="7513" y="4309"/>
                    <a:pt x="7513" y="4310"/>
                  </a:cubicBezTo>
                  <a:cubicBezTo>
                    <a:pt x="7520" y="4359"/>
                    <a:pt x="7459" y="4427"/>
                    <a:pt x="7439" y="4471"/>
                  </a:cubicBezTo>
                  <a:cubicBezTo>
                    <a:pt x="7423" y="4505"/>
                    <a:pt x="7412" y="4542"/>
                    <a:pt x="7414" y="4580"/>
                  </a:cubicBezTo>
                  <a:cubicBezTo>
                    <a:pt x="7415" y="4606"/>
                    <a:pt x="7425" y="4639"/>
                    <a:pt x="7442" y="4666"/>
                  </a:cubicBezTo>
                  <a:cubicBezTo>
                    <a:pt x="7435" y="4670"/>
                    <a:pt x="7428" y="4673"/>
                    <a:pt x="7421" y="4677"/>
                  </a:cubicBezTo>
                  <a:cubicBezTo>
                    <a:pt x="7399" y="4628"/>
                    <a:pt x="7384" y="4578"/>
                    <a:pt x="7389" y="4518"/>
                  </a:cubicBezTo>
                  <a:cubicBezTo>
                    <a:pt x="7397" y="4428"/>
                    <a:pt x="7443" y="4350"/>
                    <a:pt x="7508" y="4289"/>
                  </a:cubicBezTo>
                  <a:cubicBezTo>
                    <a:pt x="7512" y="4286"/>
                    <a:pt x="7507" y="4278"/>
                    <a:pt x="7502" y="4281"/>
                  </a:cubicBezTo>
                  <a:cubicBezTo>
                    <a:pt x="7391" y="4353"/>
                    <a:pt x="7321" y="4504"/>
                    <a:pt x="7345" y="4636"/>
                  </a:cubicBezTo>
                  <a:cubicBezTo>
                    <a:pt x="7339" y="4627"/>
                    <a:pt x="7334" y="4618"/>
                    <a:pt x="7330" y="4608"/>
                  </a:cubicBezTo>
                  <a:cubicBezTo>
                    <a:pt x="7291" y="4520"/>
                    <a:pt x="7338" y="4431"/>
                    <a:pt x="7382" y="4353"/>
                  </a:cubicBezTo>
                  <a:cubicBezTo>
                    <a:pt x="7387" y="4345"/>
                    <a:pt x="7376" y="4337"/>
                    <a:pt x="7370" y="4345"/>
                  </a:cubicBezTo>
                  <a:cubicBezTo>
                    <a:pt x="7313" y="4420"/>
                    <a:pt x="7247" y="4509"/>
                    <a:pt x="7277" y="4609"/>
                  </a:cubicBezTo>
                  <a:cubicBezTo>
                    <a:pt x="7278" y="4612"/>
                    <a:pt x="7278" y="4614"/>
                    <a:pt x="7279" y="4617"/>
                  </a:cubicBezTo>
                  <a:cubicBezTo>
                    <a:pt x="7237" y="4559"/>
                    <a:pt x="7244" y="4494"/>
                    <a:pt x="7250" y="4427"/>
                  </a:cubicBezTo>
                  <a:cubicBezTo>
                    <a:pt x="7250" y="4422"/>
                    <a:pt x="7244" y="4419"/>
                    <a:pt x="7241" y="4422"/>
                  </a:cubicBezTo>
                  <a:cubicBezTo>
                    <a:pt x="7219" y="4445"/>
                    <a:pt x="7207" y="4475"/>
                    <a:pt x="7202" y="4506"/>
                  </a:cubicBezTo>
                  <a:cubicBezTo>
                    <a:pt x="7200" y="4494"/>
                    <a:pt x="7199" y="4482"/>
                    <a:pt x="7198" y="4470"/>
                  </a:cubicBezTo>
                  <a:cubicBezTo>
                    <a:pt x="7204" y="4457"/>
                    <a:pt x="7212" y="4444"/>
                    <a:pt x="7219" y="4431"/>
                  </a:cubicBezTo>
                  <a:cubicBezTo>
                    <a:pt x="7251" y="4376"/>
                    <a:pt x="7283" y="4321"/>
                    <a:pt x="7320" y="4270"/>
                  </a:cubicBezTo>
                  <a:cubicBezTo>
                    <a:pt x="7323" y="4265"/>
                    <a:pt x="7317" y="4260"/>
                    <a:pt x="7313" y="4263"/>
                  </a:cubicBezTo>
                  <a:cubicBezTo>
                    <a:pt x="7278" y="4294"/>
                    <a:pt x="7240" y="4329"/>
                    <a:pt x="7207" y="4367"/>
                  </a:cubicBezTo>
                  <a:cubicBezTo>
                    <a:pt x="7218" y="4320"/>
                    <a:pt x="7235" y="4274"/>
                    <a:pt x="7248" y="4228"/>
                  </a:cubicBezTo>
                  <a:cubicBezTo>
                    <a:pt x="7249" y="4226"/>
                    <a:pt x="7246" y="4225"/>
                    <a:pt x="7245" y="4226"/>
                  </a:cubicBezTo>
                  <a:cubicBezTo>
                    <a:pt x="7214" y="4274"/>
                    <a:pt x="7177" y="4341"/>
                    <a:pt x="7160" y="4409"/>
                  </a:cubicBezTo>
                  <a:cubicBezTo>
                    <a:pt x="7151" y="4363"/>
                    <a:pt x="7151" y="4315"/>
                    <a:pt x="7163" y="4270"/>
                  </a:cubicBezTo>
                  <a:cubicBezTo>
                    <a:pt x="7166" y="4261"/>
                    <a:pt x="7153" y="4253"/>
                    <a:pt x="7148" y="4262"/>
                  </a:cubicBezTo>
                  <a:cubicBezTo>
                    <a:pt x="7118" y="4315"/>
                    <a:pt x="7103" y="4369"/>
                    <a:pt x="7111" y="4430"/>
                  </a:cubicBezTo>
                  <a:cubicBezTo>
                    <a:pt x="7114" y="4453"/>
                    <a:pt x="7120" y="4484"/>
                    <a:pt x="7132" y="4510"/>
                  </a:cubicBezTo>
                  <a:cubicBezTo>
                    <a:pt x="7132" y="4514"/>
                    <a:pt x="7132" y="4517"/>
                    <a:pt x="7132" y="4520"/>
                  </a:cubicBezTo>
                  <a:cubicBezTo>
                    <a:pt x="7130" y="4517"/>
                    <a:pt x="7128" y="4513"/>
                    <a:pt x="7126" y="4510"/>
                  </a:cubicBezTo>
                  <a:cubicBezTo>
                    <a:pt x="7103" y="4458"/>
                    <a:pt x="7085" y="4330"/>
                    <a:pt x="7126" y="4282"/>
                  </a:cubicBezTo>
                  <a:cubicBezTo>
                    <a:pt x="7129" y="4279"/>
                    <a:pt x="7124" y="4274"/>
                    <a:pt x="7121" y="4276"/>
                  </a:cubicBezTo>
                  <a:cubicBezTo>
                    <a:pt x="7087" y="4296"/>
                    <a:pt x="7071" y="4348"/>
                    <a:pt x="7066" y="4402"/>
                  </a:cubicBezTo>
                  <a:cubicBezTo>
                    <a:pt x="7059" y="4391"/>
                    <a:pt x="7052" y="4381"/>
                    <a:pt x="7047" y="4370"/>
                  </a:cubicBezTo>
                  <a:cubicBezTo>
                    <a:pt x="7032" y="4336"/>
                    <a:pt x="7035" y="4289"/>
                    <a:pt x="7018" y="4256"/>
                  </a:cubicBezTo>
                  <a:cubicBezTo>
                    <a:pt x="7033" y="4225"/>
                    <a:pt x="7049" y="4195"/>
                    <a:pt x="7063" y="4165"/>
                  </a:cubicBezTo>
                  <a:cubicBezTo>
                    <a:pt x="7065" y="4161"/>
                    <a:pt x="7059" y="4158"/>
                    <a:pt x="7057" y="4162"/>
                  </a:cubicBezTo>
                  <a:cubicBezTo>
                    <a:pt x="7009" y="4231"/>
                    <a:pt x="6952" y="4305"/>
                    <a:pt x="6923" y="4386"/>
                  </a:cubicBezTo>
                  <a:cubicBezTo>
                    <a:pt x="6916" y="4359"/>
                    <a:pt x="6911" y="4331"/>
                    <a:pt x="6911" y="4302"/>
                  </a:cubicBezTo>
                  <a:cubicBezTo>
                    <a:pt x="6939" y="4268"/>
                    <a:pt x="6972" y="4238"/>
                    <a:pt x="7001" y="4205"/>
                  </a:cubicBezTo>
                  <a:cubicBezTo>
                    <a:pt x="7003" y="4203"/>
                    <a:pt x="7001" y="4200"/>
                    <a:pt x="6999" y="4201"/>
                  </a:cubicBezTo>
                  <a:cubicBezTo>
                    <a:pt x="6969" y="4218"/>
                    <a:pt x="6940" y="4239"/>
                    <a:pt x="6912" y="4263"/>
                  </a:cubicBezTo>
                  <a:cubicBezTo>
                    <a:pt x="6913" y="4251"/>
                    <a:pt x="6915" y="4239"/>
                    <a:pt x="6917" y="4228"/>
                  </a:cubicBezTo>
                  <a:cubicBezTo>
                    <a:pt x="6936" y="4208"/>
                    <a:pt x="6962" y="4197"/>
                    <a:pt x="6986" y="4187"/>
                  </a:cubicBezTo>
                  <a:cubicBezTo>
                    <a:pt x="7034" y="4167"/>
                    <a:pt x="7084" y="4153"/>
                    <a:pt x="7126" y="4123"/>
                  </a:cubicBezTo>
                  <a:cubicBezTo>
                    <a:pt x="7133" y="4118"/>
                    <a:pt x="7129" y="4104"/>
                    <a:pt x="7120" y="4104"/>
                  </a:cubicBezTo>
                  <a:cubicBezTo>
                    <a:pt x="7067" y="4106"/>
                    <a:pt x="6996" y="4120"/>
                    <a:pt x="6939" y="4147"/>
                  </a:cubicBezTo>
                  <a:cubicBezTo>
                    <a:pt x="6942" y="4140"/>
                    <a:pt x="6945" y="4132"/>
                    <a:pt x="6948" y="4125"/>
                  </a:cubicBezTo>
                  <a:cubicBezTo>
                    <a:pt x="6964" y="4111"/>
                    <a:pt x="6983" y="4103"/>
                    <a:pt x="7005" y="4106"/>
                  </a:cubicBezTo>
                  <a:cubicBezTo>
                    <a:pt x="7011" y="4107"/>
                    <a:pt x="7012" y="4098"/>
                    <a:pt x="7007" y="4096"/>
                  </a:cubicBezTo>
                  <a:cubicBezTo>
                    <a:pt x="6992" y="4091"/>
                    <a:pt x="6978" y="4089"/>
                    <a:pt x="6966" y="4089"/>
                  </a:cubicBezTo>
                  <a:cubicBezTo>
                    <a:pt x="6967" y="4084"/>
                    <a:pt x="6960" y="4080"/>
                    <a:pt x="6956" y="4085"/>
                  </a:cubicBezTo>
                  <a:cubicBezTo>
                    <a:pt x="6955" y="4087"/>
                    <a:pt x="6953" y="4089"/>
                    <a:pt x="6952" y="4091"/>
                  </a:cubicBezTo>
                  <a:cubicBezTo>
                    <a:pt x="6905" y="4102"/>
                    <a:pt x="6872" y="4151"/>
                    <a:pt x="6847" y="4194"/>
                  </a:cubicBezTo>
                  <a:cubicBezTo>
                    <a:pt x="6826" y="4230"/>
                    <a:pt x="6800" y="4285"/>
                    <a:pt x="6802" y="4332"/>
                  </a:cubicBezTo>
                  <a:cubicBezTo>
                    <a:pt x="6797" y="4320"/>
                    <a:pt x="6792" y="4308"/>
                    <a:pt x="6788" y="4296"/>
                  </a:cubicBezTo>
                  <a:cubicBezTo>
                    <a:pt x="6782" y="4277"/>
                    <a:pt x="6778" y="4258"/>
                    <a:pt x="6775" y="4239"/>
                  </a:cubicBezTo>
                  <a:cubicBezTo>
                    <a:pt x="6775" y="4240"/>
                    <a:pt x="6776" y="4241"/>
                    <a:pt x="6776" y="4242"/>
                  </a:cubicBezTo>
                  <a:cubicBezTo>
                    <a:pt x="6784" y="4252"/>
                    <a:pt x="6803" y="4248"/>
                    <a:pt x="6806" y="4236"/>
                  </a:cubicBezTo>
                  <a:cubicBezTo>
                    <a:pt x="6818" y="4196"/>
                    <a:pt x="6820" y="4157"/>
                    <a:pt x="6855" y="4128"/>
                  </a:cubicBezTo>
                  <a:cubicBezTo>
                    <a:pt x="6864" y="4120"/>
                    <a:pt x="6875" y="4113"/>
                    <a:pt x="6887" y="4107"/>
                  </a:cubicBezTo>
                  <a:cubicBezTo>
                    <a:pt x="6898" y="4107"/>
                    <a:pt x="6908" y="4106"/>
                    <a:pt x="6919" y="4105"/>
                  </a:cubicBezTo>
                  <a:cubicBezTo>
                    <a:pt x="6925" y="4104"/>
                    <a:pt x="6928" y="4096"/>
                    <a:pt x="6924" y="4091"/>
                  </a:cubicBezTo>
                  <a:cubicBezTo>
                    <a:pt x="6933" y="4088"/>
                    <a:pt x="6941" y="4086"/>
                    <a:pt x="6949" y="4083"/>
                  </a:cubicBezTo>
                  <a:cubicBezTo>
                    <a:pt x="7015" y="4060"/>
                    <a:pt x="7083" y="4043"/>
                    <a:pt x="7148" y="4015"/>
                  </a:cubicBezTo>
                  <a:cubicBezTo>
                    <a:pt x="7157" y="4011"/>
                    <a:pt x="7151" y="3999"/>
                    <a:pt x="7143" y="4000"/>
                  </a:cubicBezTo>
                  <a:cubicBezTo>
                    <a:pt x="7056" y="4009"/>
                    <a:pt x="6935" y="4022"/>
                    <a:pt x="6853" y="4068"/>
                  </a:cubicBezTo>
                  <a:cubicBezTo>
                    <a:pt x="6850" y="4067"/>
                    <a:pt x="6847" y="4066"/>
                    <a:pt x="6845" y="4065"/>
                  </a:cubicBezTo>
                  <a:cubicBezTo>
                    <a:pt x="6855" y="4058"/>
                    <a:pt x="6865" y="4051"/>
                    <a:pt x="6876" y="4046"/>
                  </a:cubicBezTo>
                  <a:cubicBezTo>
                    <a:pt x="6882" y="4043"/>
                    <a:pt x="6878" y="4035"/>
                    <a:pt x="6872" y="4037"/>
                  </a:cubicBezTo>
                  <a:cubicBezTo>
                    <a:pt x="6856" y="4043"/>
                    <a:pt x="6841" y="4049"/>
                    <a:pt x="6827" y="4057"/>
                  </a:cubicBezTo>
                  <a:cubicBezTo>
                    <a:pt x="6816" y="4053"/>
                    <a:pt x="6807" y="4048"/>
                    <a:pt x="6797" y="4043"/>
                  </a:cubicBezTo>
                  <a:cubicBezTo>
                    <a:pt x="6800" y="4036"/>
                    <a:pt x="6803" y="4028"/>
                    <a:pt x="6806" y="4020"/>
                  </a:cubicBezTo>
                  <a:cubicBezTo>
                    <a:pt x="6880" y="4035"/>
                    <a:pt x="6958" y="4027"/>
                    <a:pt x="7024" y="3990"/>
                  </a:cubicBezTo>
                  <a:cubicBezTo>
                    <a:pt x="7079" y="3991"/>
                    <a:pt x="7131" y="3973"/>
                    <a:pt x="7164" y="3927"/>
                  </a:cubicBezTo>
                  <a:cubicBezTo>
                    <a:pt x="7165" y="3926"/>
                    <a:pt x="7164" y="3925"/>
                    <a:pt x="7164" y="3924"/>
                  </a:cubicBezTo>
                  <a:cubicBezTo>
                    <a:pt x="7171" y="3922"/>
                    <a:pt x="7179" y="3920"/>
                    <a:pt x="7187" y="3918"/>
                  </a:cubicBezTo>
                  <a:cubicBezTo>
                    <a:pt x="7196" y="3916"/>
                    <a:pt x="7193" y="3903"/>
                    <a:pt x="7184" y="3904"/>
                  </a:cubicBezTo>
                  <a:cubicBezTo>
                    <a:pt x="7153" y="3906"/>
                    <a:pt x="7123" y="3900"/>
                    <a:pt x="7094" y="3889"/>
                  </a:cubicBezTo>
                  <a:cubicBezTo>
                    <a:pt x="7109" y="3874"/>
                    <a:pt x="7123" y="3857"/>
                    <a:pt x="7132" y="3837"/>
                  </a:cubicBezTo>
                  <a:cubicBezTo>
                    <a:pt x="7190" y="3842"/>
                    <a:pt x="7249" y="3827"/>
                    <a:pt x="7300" y="3793"/>
                  </a:cubicBezTo>
                  <a:cubicBezTo>
                    <a:pt x="7306" y="3789"/>
                    <a:pt x="7299" y="3781"/>
                    <a:pt x="7293" y="3783"/>
                  </a:cubicBezTo>
                  <a:cubicBezTo>
                    <a:pt x="7245" y="3799"/>
                    <a:pt x="7195" y="3801"/>
                    <a:pt x="7146" y="3792"/>
                  </a:cubicBezTo>
                  <a:cubicBezTo>
                    <a:pt x="7146" y="3792"/>
                    <a:pt x="7145" y="3791"/>
                    <a:pt x="7144" y="3792"/>
                  </a:cubicBezTo>
                  <a:cubicBezTo>
                    <a:pt x="7115" y="3786"/>
                    <a:pt x="7087" y="3777"/>
                    <a:pt x="7061" y="3764"/>
                  </a:cubicBezTo>
                  <a:cubicBezTo>
                    <a:pt x="7102" y="3761"/>
                    <a:pt x="7145" y="3745"/>
                    <a:pt x="7185" y="3723"/>
                  </a:cubicBezTo>
                  <a:cubicBezTo>
                    <a:pt x="7187" y="3722"/>
                    <a:pt x="7189" y="3721"/>
                    <a:pt x="7190" y="3720"/>
                  </a:cubicBezTo>
                  <a:cubicBezTo>
                    <a:pt x="7239" y="3692"/>
                    <a:pt x="7284" y="3655"/>
                    <a:pt x="7314" y="3626"/>
                  </a:cubicBezTo>
                  <a:cubicBezTo>
                    <a:pt x="7317" y="3623"/>
                    <a:pt x="7314" y="3618"/>
                    <a:pt x="7310" y="3620"/>
                  </a:cubicBezTo>
                  <a:cubicBezTo>
                    <a:pt x="7298" y="3626"/>
                    <a:pt x="7285" y="3633"/>
                    <a:pt x="7272" y="3639"/>
                  </a:cubicBezTo>
                  <a:cubicBezTo>
                    <a:pt x="7290" y="3610"/>
                    <a:pt x="7301" y="3576"/>
                    <a:pt x="7302" y="3541"/>
                  </a:cubicBezTo>
                  <a:cubicBezTo>
                    <a:pt x="7302" y="3533"/>
                    <a:pt x="7291" y="3531"/>
                    <a:pt x="7288" y="3538"/>
                  </a:cubicBezTo>
                  <a:cubicBezTo>
                    <a:pt x="7263" y="3594"/>
                    <a:pt x="7231" y="3645"/>
                    <a:pt x="7175" y="3676"/>
                  </a:cubicBezTo>
                  <a:cubicBezTo>
                    <a:pt x="7158" y="3685"/>
                    <a:pt x="7140" y="3691"/>
                    <a:pt x="7122" y="3695"/>
                  </a:cubicBezTo>
                  <a:cubicBezTo>
                    <a:pt x="7126" y="3689"/>
                    <a:pt x="7129" y="3683"/>
                    <a:pt x="7132" y="3677"/>
                  </a:cubicBezTo>
                  <a:cubicBezTo>
                    <a:pt x="7187" y="3662"/>
                    <a:pt x="7232" y="3624"/>
                    <a:pt x="7254" y="3570"/>
                  </a:cubicBezTo>
                  <a:cubicBezTo>
                    <a:pt x="7256" y="3564"/>
                    <a:pt x="7248" y="3559"/>
                    <a:pt x="7244" y="3563"/>
                  </a:cubicBezTo>
                  <a:cubicBezTo>
                    <a:pt x="7218" y="3590"/>
                    <a:pt x="7187" y="3613"/>
                    <a:pt x="7152" y="3626"/>
                  </a:cubicBezTo>
                  <a:cubicBezTo>
                    <a:pt x="7156" y="3614"/>
                    <a:pt x="7160" y="3600"/>
                    <a:pt x="7165" y="3588"/>
                  </a:cubicBezTo>
                  <a:cubicBezTo>
                    <a:pt x="7231" y="3548"/>
                    <a:pt x="7273" y="3476"/>
                    <a:pt x="7298" y="3404"/>
                  </a:cubicBezTo>
                  <a:cubicBezTo>
                    <a:pt x="7299" y="3402"/>
                    <a:pt x="7295" y="3399"/>
                    <a:pt x="7293" y="3401"/>
                  </a:cubicBezTo>
                  <a:cubicBezTo>
                    <a:pt x="7210" y="3488"/>
                    <a:pt x="7143" y="3579"/>
                    <a:pt x="7032" y="3559"/>
                  </a:cubicBezTo>
                  <a:cubicBezTo>
                    <a:pt x="7036" y="3555"/>
                    <a:pt x="7040" y="3551"/>
                    <a:pt x="7044" y="3547"/>
                  </a:cubicBezTo>
                  <a:cubicBezTo>
                    <a:pt x="7109" y="3524"/>
                    <a:pt x="7167" y="3461"/>
                    <a:pt x="7202" y="3410"/>
                  </a:cubicBezTo>
                  <a:cubicBezTo>
                    <a:pt x="7204" y="3407"/>
                    <a:pt x="7200" y="3402"/>
                    <a:pt x="7197" y="3404"/>
                  </a:cubicBezTo>
                  <a:cubicBezTo>
                    <a:pt x="7163" y="3425"/>
                    <a:pt x="7129" y="3449"/>
                    <a:pt x="7094" y="3469"/>
                  </a:cubicBezTo>
                  <a:cubicBezTo>
                    <a:pt x="7106" y="3440"/>
                    <a:pt x="7112" y="3409"/>
                    <a:pt x="7110" y="3375"/>
                  </a:cubicBezTo>
                  <a:cubicBezTo>
                    <a:pt x="7118" y="3357"/>
                    <a:pt x="7121" y="3337"/>
                    <a:pt x="7115" y="3315"/>
                  </a:cubicBezTo>
                  <a:cubicBezTo>
                    <a:pt x="7115" y="3313"/>
                    <a:pt x="7112" y="3313"/>
                    <a:pt x="7112" y="3315"/>
                  </a:cubicBezTo>
                  <a:cubicBezTo>
                    <a:pt x="7107" y="3348"/>
                    <a:pt x="7078" y="3369"/>
                    <a:pt x="7045" y="3389"/>
                  </a:cubicBezTo>
                  <a:cubicBezTo>
                    <a:pt x="7052" y="3366"/>
                    <a:pt x="7061" y="3343"/>
                    <a:pt x="7068" y="3320"/>
                  </a:cubicBezTo>
                  <a:cubicBezTo>
                    <a:pt x="7083" y="3299"/>
                    <a:pt x="7097" y="3278"/>
                    <a:pt x="7111" y="3257"/>
                  </a:cubicBezTo>
                  <a:cubicBezTo>
                    <a:pt x="7112" y="3254"/>
                    <a:pt x="7109" y="3251"/>
                    <a:pt x="7106" y="3253"/>
                  </a:cubicBezTo>
                  <a:cubicBezTo>
                    <a:pt x="7083" y="3275"/>
                    <a:pt x="7055" y="3298"/>
                    <a:pt x="7030" y="3325"/>
                  </a:cubicBezTo>
                  <a:cubicBezTo>
                    <a:pt x="7044" y="3305"/>
                    <a:pt x="7053" y="3282"/>
                    <a:pt x="7058" y="3255"/>
                  </a:cubicBezTo>
                  <a:cubicBezTo>
                    <a:pt x="7058" y="3252"/>
                    <a:pt x="7054" y="3251"/>
                    <a:pt x="7052" y="3253"/>
                  </a:cubicBezTo>
                  <a:cubicBezTo>
                    <a:pt x="7029" y="3287"/>
                    <a:pt x="7001" y="3318"/>
                    <a:pt x="6966" y="3340"/>
                  </a:cubicBezTo>
                  <a:cubicBezTo>
                    <a:pt x="6976" y="3297"/>
                    <a:pt x="6998" y="3261"/>
                    <a:pt x="7030" y="3231"/>
                  </a:cubicBezTo>
                  <a:cubicBezTo>
                    <a:pt x="7031" y="3229"/>
                    <a:pt x="7030" y="3227"/>
                    <a:pt x="7028" y="3228"/>
                  </a:cubicBezTo>
                  <a:cubicBezTo>
                    <a:pt x="6994" y="3243"/>
                    <a:pt x="6966" y="3269"/>
                    <a:pt x="6948" y="3300"/>
                  </a:cubicBezTo>
                  <a:cubicBezTo>
                    <a:pt x="6946" y="3294"/>
                    <a:pt x="6944" y="3287"/>
                    <a:pt x="6942" y="3281"/>
                  </a:cubicBezTo>
                  <a:cubicBezTo>
                    <a:pt x="6975" y="3252"/>
                    <a:pt x="7001" y="3214"/>
                    <a:pt x="7017" y="3175"/>
                  </a:cubicBezTo>
                  <a:cubicBezTo>
                    <a:pt x="7018" y="3174"/>
                    <a:pt x="7020" y="3172"/>
                    <a:pt x="7021" y="3171"/>
                  </a:cubicBezTo>
                  <a:cubicBezTo>
                    <a:pt x="7022" y="3170"/>
                    <a:pt x="7021" y="3168"/>
                    <a:pt x="7020" y="3169"/>
                  </a:cubicBezTo>
                  <a:cubicBezTo>
                    <a:pt x="7019" y="3169"/>
                    <a:pt x="7019" y="3169"/>
                    <a:pt x="7019" y="3169"/>
                  </a:cubicBezTo>
                  <a:cubicBezTo>
                    <a:pt x="7023" y="3158"/>
                    <a:pt x="7027" y="3147"/>
                    <a:pt x="7029" y="3136"/>
                  </a:cubicBezTo>
                  <a:cubicBezTo>
                    <a:pt x="7029" y="3134"/>
                    <a:pt x="7026" y="3133"/>
                    <a:pt x="7025" y="3135"/>
                  </a:cubicBezTo>
                  <a:cubicBezTo>
                    <a:pt x="7016" y="3151"/>
                    <a:pt x="7007" y="3167"/>
                    <a:pt x="6995" y="3181"/>
                  </a:cubicBezTo>
                  <a:cubicBezTo>
                    <a:pt x="6972" y="3193"/>
                    <a:pt x="6949" y="3205"/>
                    <a:pt x="6925" y="3214"/>
                  </a:cubicBezTo>
                  <a:cubicBezTo>
                    <a:pt x="6925" y="3210"/>
                    <a:pt x="6925" y="3206"/>
                    <a:pt x="6925" y="3202"/>
                  </a:cubicBezTo>
                  <a:cubicBezTo>
                    <a:pt x="6946" y="3186"/>
                    <a:pt x="6964" y="3168"/>
                    <a:pt x="6982" y="3148"/>
                  </a:cubicBezTo>
                  <a:cubicBezTo>
                    <a:pt x="6984" y="3145"/>
                    <a:pt x="6980" y="3141"/>
                    <a:pt x="6978" y="3143"/>
                  </a:cubicBezTo>
                  <a:cubicBezTo>
                    <a:pt x="6961" y="3153"/>
                    <a:pt x="6944" y="3163"/>
                    <a:pt x="6927" y="3174"/>
                  </a:cubicBezTo>
                  <a:cubicBezTo>
                    <a:pt x="6928" y="3168"/>
                    <a:pt x="6928" y="3163"/>
                    <a:pt x="6929" y="3158"/>
                  </a:cubicBezTo>
                  <a:cubicBezTo>
                    <a:pt x="6935" y="3145"/>
                    <a:pt x="6940" y="3131"/>
                    <a:pt x="6943" y="3118"/>
                  </a:cubicBezTo>
                  <a:cubicBezTo>
                    <a:pt x="6949" y="3104"/>
                    <a:pt x="6957" y="3090"/>
                    <a:pt x="6965" y="3076"/>
                  </a:cubicBezTo>
                  <a:cubicBezTo>
                    <a:pt x="6968" y="3073"/>
                    <a:pt x="6963" y="3069"/>
                    <a:pt x="6960" y="3071"/>
                  </a:cubicBezTo>
                  <a:cubicBezTo>
                    <a:pt x="6931" y="3095"/>
                    <a:pt x="6912" y="3128"/>
                    <a:pt x="6901" y="3163"/>
                  </a:cubicBezTo>
                  <a:cubicBezTo>
                    <a:pt x="6893" y="3172"/>
                    <a:pt x="6884" y="3181"/>
                    <a:pt x="6874" y="3189"/>
                  </a:cubicBezTo>
                  <a:cubicBezTo>
                    <a:pt x="6895" y="3140"/>
                    <a:pt x="6902" y="3081"/>
                    <a:pt x="6941" y="3043"/>
                  </a:cubicBezTo>
                  <a:cubicBezTo>
                    <a:pt x="6943" y="3041"/>
                    <a:pt x="6941" y="3039"/>
                    <a:pt x="6939" y="3040"/>
                  </a:cubicBezTo>
                  <a:cubicBezTo>
                    <a:pt x="6897" y="3068"/>
                    <a:pt x="6877" y="3104"/>
                    <a:pt x="6853" y="3148"/>
                  </a:cubicBezTo>
                  <a:cubicBezTo>
                    <a:pt x="6845" y="3163"/>
                    <a:pt x="6836" y="3179"/>
                    <a:pt x="6825" y="3193"/>
                  </a:cubicBezTo>
                  <a:cubicBezTo>
                    <a:pt x="6828" y="3177"/>
                    <a:pt x="6832" y="3161"/>
                    <a:pt x="6835" y="3144"/>
                  </a:cubicBezTo>
                  <a:cubicBezTo>
                    <a:pt x="6837" y="3136"/>
                    <a:pt x="6826" y="3135"/>
                    <a:pt x="6821" y="3139"/>
                  </a:cubicBezTo>
                  <a:cubicBezTo>
                    <a:pt x="6805" y="3158"/>
                    <a:pt x="6795" y="3181"/>
                    <a:pt x="6789" y="3206"/>
                  </a:cubicBezTo>
                  <a:cubicBezTo>
                    <a:pt x="6779" y="3201"/>
                    <a:pt x="6769" y="3196"/>
                    <a:pt x="6758" y="3191"/>
                  </a:cubicBezTo>
                  <a:cubicBezTo>
                    <a:pt x="6758" y="3187"/>
                    <a:pt x="6758" y="3183"/>
                    <a:pt x="6759" y="3179"/>
                  </a:cubicBezTo>
                  <a:cubicBezTo>
                    <a:pt x="6815" y="3151"/>
                    <a:pt x="6859" y="3087"/>
                    <a:pt x="6860" y="3031"/>
                  </a:cubicBezTo>
                  <a:cubicBezTo>
                    <a:pt x="6860" y="3025"/>
                    <a:pt x="6852" y="3023"/>
                    <a:pt x="6850" y="3029"/>
                  </a:cubicBezTo>
                  <a:cubicBezTo>
                    <a:pt x="6833" y="3067"/>
                    <a:pt x="6809" y="3101"/>
                    <a:pt x="6774" y="3123"/>
                  </a:cubicBezTo>
                  <a:cubicBezTo>
                    <a:pt x="6780" y="3107"/>
                    <a:pt x="6788" y="3092"/>
                    <a:pt x="6797" y="3077"/>
                  </a:cubicBezTo>
                  <a:cubicBezTo>
                    <a:pt x="6800" y="3073"/>
                    <a:pt x="6795" y="3069"/>
                    <a:pt x="6791" y="3072"/>
                  </a:cubicBezTo>
                  <a:cubicBezTo>
                    <a:pt x="6764" y="3089"/>
                    <a:pt x="6745" y="3114"/>
                    <a:pt x="6733" y="3142"/>
                  </a:cubicBezTo>
                  <a:cubicBezTo>
                    <a:pt x="6717" y="3147"/>
                    <a:pt x="6700" y="3150"/>
                    <a:pt x="6683" y="3154"/>
                  </a:cubicBezTo>
                  <a:cubicBezTo>
                    <a:pt x="6683" y="3144"/>
                    <a:pt x="6682" y="3133"/>
                    <a:pt x="6682" y="3123"/>
                  </a:cubicBezTo>
                  <a:cubicBezTo>
                    <a:pt x="6683" y="3122"/>
                    <a:pt x="6683" y="3121"/>
                    <a:pt x="6683" y="3120"/>
                  </a:cubicBezTo>
                  <a:cubicBezTo>
                    <a:pt x="6694" y="3113"/>
                    <a:pt x="6704" y="3104"/>
                    <a:pt x="6713" y="3096"/>
                  </a:cubicBezTo>
                  <a:cubicBezTo>
                    <a:pt x="6747" y="3066"/>
                    <a:pt x="6771" y="3030"/>
                    <a:pt x="6781" y="2986"/>
                  </a:cubicBezTo>
                  <a:cubicBezTo>
                    <a:pt x="6782" y="2983"/>
                    <a:pt x="6779" y="2981"/>
                    <a:pt x="6777" y="2983"/>
                  </a:cubicBezTo>
                  <a:cubicBezTo>
                    <a:pt x="6751" y="3016"/>
                    <a:pt x="6725" y="3048"/>
                    <a:pt x="6693" y="3073"/>
                  </a:cubicBezTo>
                  <a:cubicBezTo>
                    <a:pt x="6690" y="3075"/>
                    <a:pt x="6688" y="3077"/>
                    <a:pt x="6685" y="3079"/>
                  </a:cubicBezTo>
                  <a:cubicBezTo>
                    <a:pt x="6688" y="3046"/>
                    <a:pt x="6693" y="3013"/>
                    <a:pt x="6702" y="2983"/>
                  </a:cubicBezTo>
                  <a:cubicBezTo>
                    <a:pt x="6703" y="2978"/>
                    <a:pt x="6697" y="2975"/>
                    <a:pt x="6694" y="2979"/>
                  </a:cubicBezTo>
                  <a:cubicBezTo>
                    <a:pt x="6668" y="3019"/>
                    <a:pt x="6648" y="3057"/>
                    <a:pt x="6640" y="3105"/>
                  </a:cubicBezTo>
                  <a:cubicBezTo>
                    <a:pt x="6639" y="3105"/>
                    <a:pt x="6638" y="3106"/>
                    <a:pt x="6637" y="3106"/>
                  </a:cubicBezTo>
                  <a:cubicBezTo>
                    <a:pt x="6636" y="3086"/>
                    <a:pt x="6633" y="3066"/>
                    <a:pt x="6638" y="3046"/>
                  </a:cubicBezTo>
                  <a:cubicBezTo>
                    <a:pt x="6645" y="3011"/>
                    <a:pt x="6663" y="2977"/>
                    <a:pt x="6689" y="2952"/>
                  </a:cubicBezTo>
                  <a:cubicBezTo>
                    <a:pt x="6692" y="2948"/>
                    <a:pt x="6688" y="2941"/>
                    <a:pt x="6683" y="2944"/>
                  </a:cubicBezTo>
                  <a:cubicBezTo>
                    <a:pt x="6649" y="2965"/>
                    <a:pt x="6623" y="2995"/>
                    <a:pt x="6611" y="3034"/>
                  </a:cubicBezTo>
                  <a:cubicBezTo>
                    <a:pt x="6606" y="3047"/>
                    <a:pt x="6603" y="3063"/>
                    <a:pt x="6601" y="3079"/>
                  </a:cubicBezTo>
                  <a:cubicBezTo>
                    <a:pt x="6601" y="3009"/>
                    <a:pt x="6630" y="2945"/>
                    <a:pt x="6672" y="2887"/>
                  </a:cubicBezTo>
                  <a:cubicBezTo>
                    <a:pt x="6678" y="2879"/>
                    <a:pt x="6665" y="2868"/>
                    <a:pt x="6658" y="2875"/>
                  </a:cubicBezTo>
                  <a:cubicBezTo>
                    <a:pt x="6602" y="2933"/>
                    <a:pt x="6573" y="3019"/>
                    <a:pt x="6574" y="3102"/>
                  </a:cubicBezTo>
                  <a:cubicBezTo>
                    <a:pt x="6552" y="3061"/>
                    <a:pt x="6559" y="3013"/>
                    <a:pt x="6576" y="2958"/>
                  </a:cubicBezTo>
                  <a:cubicBezTo>
                    <a:pt x="6577" y="2955"/>
                    <a:pt x="6573" y="2953"/>
                    <a:pt x="6572" y="2956"/>
                  </a:cubicBezTo>
                  <a:cubicBezTo>
                    <a:pt x="6543" y="3007"/>
                    <a:pt x="6512" y="3066"/>
                    <a:pt x="6541" y="3125"/>
                  </a:cubicBezTo>
                  <a:cubicBezTo>
                    <a:pt x="6546" y="3135"/>
                    <a:pt x="6553" y="3145"/>
                    <a:pt x="6561" y="3154"/>
                  </a:cubicBezTo>
                  <a:cubicBezTo>
                    <a:pt x="6561" y="3154"/>
                    <a:pt x="6561" y="3154"/>
                    <a:pt x="6561" y="3154"/>
                  </a:cubicBezTo>
                  <a:cubicBezTo>
                    <a:pt x="6527" y="3127"/>
                    <a:pt x="6508" y="3084"/>
                    <a:pt x="6508" y="3041"/>
                  </a:cubicBezTo>
                  <a:cubicBezTo>
                    <a:pt x="6508" y="3036"/>
                    <a:pt x="6502" y="3036"/>
                    <a:pt x="6501" y="3040"/>
                  </a:cubicBezTo>
                  <a:cubicBezTo>
                    <a:pt x="6494" y="3089"/>
                    <a:pt x="6504" y="3138"/>
                    <a:pt x="6541" y="3175"/>
                  </a:cubicBezTo>
                  <a:cubicBezTo>
                    <a:pt x="6547" y="3180"/>
                    <a:pt x="6553" y="3185"/>
                    <a:pt x="6559" y="3189"/>
                  </a:cubicBezTo>
                  <a:cubicBezTo>
                    <a:pt x="6559" y="3191"/>
                    <a:pt x="6559" y="3193"/>
                    <a:pt x="6559" y="3196"/>
                  </a:cubicBezTo>
                  <a:cubicBezTo>
                    <a:pt x="6515" y="3168"/>
                    <a:pt x="6458" y="3147"/>
                    <a:pt x="6439" y="3114"/>
                  </a:cubicBezTo>
                  <a:cubicBezTo>
                    <a:pt x="6438" y="3111"/>
                    <a:pt x="6434" y="3113"/>
                    <a:pt x="6435" y="3116"/>
                  </a:cubicBezTo>
                  <a:cubicBezTo>
                    <a:pt x="6448" y="3152"/>
                    <a:pt x="6467" y="3173"/>
                    <a:pt x="6499" y="3193"/>
                  </a:cubicBezTo>
                  <a:cubicBezTo>
                    <a:pt x="6523" y="3209"/>
                    <a:pt x="6544" y="3222"/>
                    <a:pt x="6560" y="3239"/>
                  </a:cubicBezTo>
                  <a:cubicBezTo>
                    <a:pt x="6545" y="3241"/>
                    <a:pt x="6529" y="3244"/>
                    <a:pt x="6513" y="3245"/>
                  </a:cubicBezTo>
                  <a:cubicBezTo>
                    <a:pt x="6481" y="3194"/>
                    <a:pt x="6444" y="3146"/>
                    <a:pt x="6402" y="3103"/>
                  </a:cubicBezTo>
                  <a:cubicBezTo>
                    <a:pt x="6401" y="3101"/>
                    <a:pt x="6399" y="3103"/>
                    <a:pt x="6400" y="3104"/>
                  </a:cubicBezTo>
                  <a:cubicBezTo>
                    <a:pt x="6424" y="3151"/>
                    <a:pt x="6449" y="3197"/>
                    <a:pt x="6474" y="3243"/>
                  </a:cubicBezTo>
                  <a:cubicBezTo>
                    <a:pt x="6469" y="3242"/>
                    <a:pt x="6464" y="3241"/>
                    <a:pt x="6460" y="3239"/>
                  </a:cubicBezTo>
                  <a:cubicBezTo>
                    <a:pt x="6423" y="3228"/>
                    <a:pt x="6389" y="3190"/>
                    <a:pt x="6400" y="3149"/>
                  </a:cubicBezTo>
                  <a:cubicBezTo>
                    <a:pt x="6401" y="3145"/>
                    <a:pt x="6395" y="3141"/>
                    <a:pt x="6393" y="3145"/>
                  </a:cubicBezTo>
                  <a:cubicBezTo>
                    <a:pt x="6370" y="3189"/>
                    <a:pt x="6390" y="3235"/>
                    <a:pt x="6429" y="3259"/>
                  </a:cubicBezTo>
                  <a:cubicBezTo>
                    <a:pt x="6407" y="3252"/>
                    <a:pt x="6385" y="3245"/>
                    <a:pt x="6363" y="3238"/>
                  </a:cubicBezTo>
                  <a:cubicBezTo>
                    <a:pt x="6359" y="3236"/>
                    <a:pt x="6356" y="3241"/>
                    <a:pt x="6358" y="3244"/>
                  </a:cubicBezTo>
                  <a:cubicBezTo>
                    <a:pt x="6396" y="3286"/>
                    <a:pt x="6451" y="3310"/>
                    <a:pt x="6506" y="3320"/>
                  </a:cubicBezTo>
                  <a:cubicBezTo>
                    <a:pt x="6478" y="3330"/>
                    <a:pt x="6450" y="3340"/>
                    <a:pt x="6423" y="3346"/>
                  </a:cubicBezTo>
                  <a:cubicBezTo>
                    <a:pt x="6398" y="3331"/>
                    <a:pt x="6374" y="3315"/>
                    <a:pt x="6347" y="3304"/>
                  </a:cubicBezTo>
                  <a:cubicBezTo>
                    <a:pt x="6340" y="3301"/>
                    <a:pt x="6333" y="3310"/>
                    <a:pt x="6336" y="3317"/>
                  </a:cubicBezTo>
                  <a:cubicBezTo>
                    <a:pt x="6342" y="3328"/>
                    <a:pt x="6349" y="3338"/>
                    <a:pt x="6357" y="3348"/>
                  </a:cubicBezTo>
                  <a:cubicBezTo>
                    <a:pt x="6342" y="3345"/>
                    <a:pt x="6328" y="3339"/>
                    <a:pt x="6313" y="3330"/>
                  </a:cubicBezTo>
                  <a:cubicBezTo>
                    <a:pt x="6311" y="3328"/>
                    <a:pt x="6308" y="3332"/>
                    <a:pt x="6311" y="3333"/>
                  </a:cubicBezTo>
                  <a:cubicBezTo>
                    <a:pt x="6331" y="3350"/>
                    <a:pt x="6352" y="3359"/>
                    <a:pt x="6373" y="3364"/>
                  </a:cubicBezTo>
                  <a:cubicBezTo>
                    <a:pt x="6385" y="3374"/>
                    <a:pt x="6397" y="3383"/>
                    <a:pt x="6410" y="3391"/>
                  </a:cubicBezTo>
                  <a:cubicBezTo>
                    <a:pt x="6395" y="3382"/>
                    <a:pt x="6379" y="3375"/>
                    <a:pt x="6363" y="3367"/>
                  </a:cubicBezTo>
                  <a:cubicBezTo>
                    <a:pt x="6358" y="3365"/>
                    <a:pt x="6355" y="3373"/>
                    <a:pt x="6359" y="3376"/>
                  </a:cubicBezTo>
                  <a:cubicBezTo>
                    <a:pt x="6390" y="3395"/>
                    <a:pt x="6416" y="3420"/>
                    <a:pt x="6440" y="3447"/>
                  </a:cubicBezTo>
                  <a:cubicBezTo>
                    <a:pt x="6411" y="3453"/>
                    <a:pt x="6383" y="3453"/>
                    <a:pt x="6357" y="3440"/>
                  </a:cubicBezTo>
                  <a:cubicBezTo>
                    <a:pt x="6355" y="3439"/>
                    <a:pt x="6353" y="3438"/>
                    <a:pt x="6350" y="3436"/>
                  </a:cubicBezTo>
                  <a:cubicBezTo>
                    <a:pt x="6337" y="3429"/>
                    <a:pt x="6324" y="3418"/>
                    <a:pt x="6312" y="3403"/>
                  </a:cubicBezTo>
                  <a:cubicBezTo>
                    <a:pt x="6310" y="3401"/>
                    <a:pt x="6307" y="3403"/>
                    <a:pt x="6308" y="3405"/>
                  </a:cubicBezTo>
                  <a:cubicBezTo>
                    <a:pt x="6311" y="3411"/>
                    <a:pt x="6315" y="3417"/>
                    <a:pt x="6318" y="3422"/>
                  </a:cubicBezTo>
                  <a:cubicBezTo>
                    <a:pt x="6314" y="3421"/>
                    <a:pt x="6311" y="3419"/>
                    <a:pt x="6307" y="3417"/>
                  </a:cubicBezTo>
                  <a:cubicBezTo>
                    <a:pt x="6305" y="3417"/>
                    <a:pt x="6304" y="3419"/>
                    <a:pt x="6305" y="3420"/>
                  </a:cubicBezTo>
                  <a:cubicBezTo>
                    <a:pt x="6313" y="3425"/>
                    <a:pt x="6320" y="3429"/>
                    <a:pt x="6327" y="3434"/>
                  </a:cubicBezTo>
                  <a:cubicBezTo>
                    <a:pt x="6341" y="3449"/>
                    <a:pt x="6357" y="3461"/>
                    <a:pt x="6374" y="3469"/>
                  </a:cubicBezTo>
                  <a:cubicBezTo>
                    <a:pt x="6395" y="3487"/>
                    <a:pt x="6414" y="3507"/>
                    <a:pt x="6431" y="3529"/>
                  </a:cubicBezTo>
                  <a:cubicBezTo>
                    <a:pt x="6413" y="3527"/>
                    <a:pt x="6396" y="3522"/>
                    <a:pt x="6379" y="3516"/>
                  </a:cubicBezTo>
                  <a:cubicBezTo>
                    <a:pt x="6378" y="3514"/>
                    <a:pt x="6378" y="3511"/>
                    <a:pt x="6377" y="3508"/>
                  </a:cubicBezTo>
                  <a:cubicBezTo>
                    <a:pt x="6376" y="3502"/>
                    <a:pt x="6368" y="3502"/>
                    <a:pt x="6367" y="3508"/>
                  </a:cubicBezTo>
                  <a:cubicBezTo>
                    <a:pt x="6367" y="3509"/>
                    <a:pt x="6367" y="3511"/>
                    <a:pt x="6367" y="3512"/>
                  </a:cubicBezTo>
                  <a:cubicBezTo>
                    <a:pt x="6358" y="3509"/>
                    <a:pt x="6349" y="3505"/>
                    <a:pt x="6340" y="3500"/>
                  </a:cubicBezTo>
                  <a:cubicBezTo>
                    <a:pt x="6331" y="3492"/>
                    <a:pt x="6321" y="3483"/>
                    <a:pt x="6310" y="3475"/>
                  </a:cubicBezTo>
                  <a:cubicBezTo>
                    <a:pt x="6305" y="3471"/>
                    <a:pt x="6298" y="3478"/>
                    <a:pt x="6301" y="3483"/>
                  </a:cubicBezTo>
                  <a:cubicBezTo>
                    <a:pt x="6314" y="3514"/>
                    <a:pt x="6334" y="3543"/>
                    <a:pt x="6358" y="3568"/>
                  </a:cubicBezTo>
                  <a:cubicBezTo>
                    <a:pt x="6355" y="3583"/>
                    <a:pt x="6351" y="3597"/>
                    <a:pt x="6347" y="3611"/>
                  </a:cubicBezTo>
                  <a:cubicBezTo>
                    <a:pt x="6345" y="3616"/>
                    <a:pt x="6343" y="3621"/>
                    <a:pt x="6340" y="3626"/>
                  </a:cubicBezTo>
                  <a:cubicBezTo>
                    <a:pt x="6321" y="3589"/>
                    <a:pt x="6311" y="3541"/>
                    <a:pt x="6296" y="3507"/>
                  </a:cubicBezTo>
                  <a:cubicBezTo>
                    <a:pt x="6294" y="3503"/>
                    <a:pt x="6288" y="3505"/>
                    <a:pt x="6289" y="3509"/>
                  </a:cubicBezTo>
                  <a:cubicBezTo>
                    <a:pt x="6304" y="3557"/>
                    <a:pt x="6298" y="3618"/>
                    <a:pt x="6321" y="3664"/>
                  </a:cubicBezTo>
                  <a:cubicBezTo>
                    <a:pt x="6318" y="3672"/>
                    <a:pt x="6315" y="3679"/>
                    <a:pt x="6314" y="3686"/>
                  </a:cubicBezTo>
                  <a:cubicBezTo>
                    <a:pt x="6305" y="3672"/>
                    <a:pt x="6296" y="3658"/>
                    <a:pt x="6289" y="3644"/>
                  </a:cubicBezTo>
                  <a:cubicBezTo>
                    <a:pt x="6268" y="3606"/>
                    <a:pt x="6252" y="3566"/>
                    <a:pt x="6230" y="3529"/>
                  </a:cubicBezTo>
                  <a:cubicBezTo>
                    <a:pt x="6227" y="3522"/>
                    <a:pt x="6214" y="3523"/>
                    <a:pt x="6215" y="3531"/>
                  </a:cubicBezTo>
                  <a:cubicBezTo>
                    <a:pt x="6216" y="3575"/>
                    <a:pt x="6228" y="3615"/>
                    <a:pt x="6244" y="3655"/>
                  </a:cubicBezTo>
                  <a:cubicBezTo>
                    <a:pt x="6248" y="3665"/>
                    <a:pt x="6252" y="3676"/>
                    <a:pt x="6258" y="3687"/>
                  </a:cubicBezTo>
                  <a:cubicBezTo>
                    <a:pt x="6260" y="3695"/>
                    <a:pt x="6262" y="3704"/>
                    <a:pt x="6266" y="3712"/>
                  </a:cubicBezTo>
                  <a:cubicBezTo>
                    <a:pt x="6259" y="3708"/>
                    <a:pt x="6253" y="3703"/>
                    <a:pt x="6247" y="3698"/>
                  </a:cubicBezTo>
                  <a:cubicBezTo>
                    <a:pt x="6205" y="3662"/>
                    <a:pt x="6170" y="3619"/>
                    <a:pt x="6142" y="3570"/>
                  </a:cubicBezTo>
                  <a:cubicBezTo>
                    <a:pt x="6138" y="3563"/>
                    <a:pt x="6126" y="3566"/>
                    <a:pt x="6128" y="3575"/>
                  </a:cubicBezTo>
                  <a:cubicBezTo>
                    <a:pt x="6151" y="3653"/>
                    <a:pt x="6214" y="3757"/>
                    <a:pt x="6299" y="3785"/>
                  </a:cubicBezTo>
                  <a:cubicBezTo>
                    <a:pt x="6277" y="3782"/>
                    <a:pt x="6255" y="3779"/>
                    <a:pt x="6232" y="3774"/>
                  </a:cubicBezTo>
                  <a:cubicBezTo>
                    <a:pt x="6208" y="3734"/>
                    <a:pt x="6180" y="3697"/>
                    <a:pt x="6150" y="3669"/>
                  </a:cubicBezTo>
                  <a:cubicBezTo>
                    <a:pt x="6143" y="3662"/>
                    <a:pt x="6132" y="3669"/>
                    <a:pt x="6136" y="3678"/>
                  </a:cubicBezTo>
                  <a:cubicBezTo>
                    <a:pt x="6147" y="3704"/>
                    <a:pt x="6160" y="3728"/>
                    <a:pt x="6174" y="3753"/>
                  </a:cubicBezTo>
                  <a:cubicBezTo>
                    <a:pt x="6138" y="3738"/>
                    <a:pt x="6106" y="3718"/>
                    <a:pt x="6074" y="3695"/>
                  </a:cubicBezTo>
                  <a:cubicBezTo>
                    <a:pt x="6069" y="3692"/>
                    <a:pt x="6064" y="3698"/>
                    <a:pt x="6068" y="3702"/>
                  </a:cubicBezTo>
                  <a:cubicBezTo>
                    <a:pt x="6098" y="3742"/>
                    <a:pt x="6148" y="3784"/>
                    <a:pt x="6203" y="3810"/>
                  </a:cubicBezTo>
                  <a:cubicBezTo>
                    <a:pt x="6204" y="3811"/>
                    <a:pt x="6205" y="3813"/>
                    <a:pt x="6206" y="3815"/>
                  </a:cubicBezTo>
                  <a:cubicBezTo>
                    <a:pt x="6207" y="3818"/>
                    <a:pt x="6209" y="3822"/>
                    <a:pt x="6210" y="3826"/>
                  </a:cubicBezTo>
                  <a:cubicBezTo>
                    <a:pt x="6182" y="3803"/>
                    <a:pt x="6149" y="3780"/>
                    <a:pt x="6115" y="3787"/>
                  </a:cubicBezTo>
                  <a:cubicBezTo>
                    <a:pt x="6113" y="3788"/>
                    <a:pt x="6113" y="3791"/>
                    <a:pt x="6115" y="3791"/>
                  </a:cubicBezTo>
                  <a:cubicBezTo>
                    <a:pt x="6140" y="3792"/>
                    <a:pt x="6165" y="3835"/>
                    <a:pt x="6178" y="3852"/>
                  </a:cubicBezTo>
                  <a:cubicBezTo>
                    <a:pt x="6169" y="3850"/>
                    <a:pt x="6159" y="3849"/>
                    <a:pt x="6150" y="3847"/>
                  </a:cubicBezTo>
                  <a:cubicBezTo>
                    <a:pt x="6140" y="3844"/>
                    <a:pt x="6129" y="3840"/>
                    <a:pt x="6119" y="3836"/>
                  </a:cubicBezTo>
                  <a:cubicBezTo>
                    <a:pt x="6117" y="3836"/>
                    <a:pt x="6116" y="3838"/>
                    <a:pt x="6118" y="3840"/>
                  </a:cubicBezTo>
                  <a:cubicBezTo>
                    <a:pt x="6118" y="3840"/>
                    <a:pt x="6118" y="3840"/>
                    <a:pt x="6118" y="3840"/>
                  </a:cubicBezTo>
                  <a:cubicBezTo>
                    <a:pt x="6093" y="3833"/>
                    <a:pt x="6069" y="3825"/>
                    <a:pt x="6045" y="3813"/>
                  </a:cubicBezTo>
                  <a:cubicBezTo>
                    <a:pt x="6039" y="3810"/>
                    <a:pt x="6034" y="3817"/>
                    <a:pt x="6039" y="3821"/>
                  </a:cubicBezTo>
                  <a:cubicBezTo>
                    <a:pt x="6092" y="3862"/>
                    <a:pt x="6161" y="3902"/>
                    <a:pt x="6231" y="3907"/>
                  </a:cubicBezTo>
                  <a:cubicBezTo>
                    <a:pt x="6235" y="3912"/>
                    <a:pt x="6240" y="3916"/>
                    <a:pt x="6244" y="3921"/>
                  </a:cubicBezTo>
                  <a:cubicBezTo>
                    <a:pt x="6245" y="3921"/>
                    <a:pt x="6245" y="3922"/>
                    <a:pt x="6245" y="3922"/>
                  </a:cubicBezTo>
                  <a:cubicBezTo>
                    <a:pt x="6200" y="3918"/>
                    <a:pt x="6156" y="3907"/>
                    <a:pt x="6113" y="3891"/>
                  </a:cubicBezTo>
                  <a:cubicBezTo>
                    <a:pt x="6096" y="3885"/>
                    <a:pt x="6088" y="3910"/>
                    <a:pt x="6104" y="3917"/>
                  </a:cubicBezTo>
                  <a:cubicBezTo>
                    <a:pt x="6154" y="3940"/>
                    <a:pt x="6216" y="3960"/>
                    <a:pt x="6278" y="3966"/>
                  </a:cubicBezTo>
                  <a:cubicBezTo>
                    <a:pt x="6230" y="3982"/>
                    <a:pt x="6176" y="3994"/>
                    <a:pt x="6127" y="3995"/>
                  </a:cubicBezTo>
                  <a:cubicBezTo>
                    <a:pt x="6125" y="3996"/>
                    <a:pt x="6124" y="3999"/>
                    <a:pt x="6126" y="4000"/>
                  </a:cubicBezTo>
                  <a:cubicBezTo>
                    <a:pt x="6186" y="4014"/>
                    <a:pt x="6236" y="4020"/>
                    <a:pt x="6296" y="4002"/>
                  </a:cubicBezTo>
                  <a:cubicBezTo>
                    <a:pt x="6304" y="4000"/>
                    <a:pt x="6312" y="3998"/>
                    <a:pt x="6319" y="3995"/>
                  </a:cubicBezTo>
                  <a:cubicBezTo>
                    <a:pt x="6324" y="3998"/>
                    <a:pt x="6329" y="4001"/>
                    <a:pt x="6333" y="4004"/>
                  </a:cubicBezTo>
                  <a:cubicBezTo>
                    <a:pt x="6297" y="4019"/>
                    <a:pt x="6260" y="4031"/>
                    <a:pt x="6229" y="4055"/>
                  </a:cubicBezTo>
                  <a:cubicBezTo>
                    <a:pt x="6220" y="4061"/>
                    <a:pt x="6225" y="4077"/>
                    <a:pt x="6236" y="4077"/>
                  </a:cubicBezTo>
                  <a:cubicBezTo>
                    <a:pt x="6255" y="4077"/>
                    <a:pt x="6273" y="4073"/>
                    <a:pt x="6290" y="4068"/>
                  </a:cubicBezTo>
                  <a:cubicBezTo>
                    <a:pt x="6332" y="4124"/>
                    <a:pt x="6311" y="4182"/>
                    <a:pt x="6267" y="4235"/>
                  </a:cubicBezTo>
                  <a:cubicBezTo>
                    <a:pt x="6256" y="4249"/>
                    <a:pt x="6245" y="4264"/>
                    <a:pt x="6239" y="4280"/>
                  </a:cubicBezTo>
                  <a:cubicBezTo>
                    <a:pt x="6222" y="4270"/>
                    <a:pt x="6203" y="4262"/>
                    <a:pt x="6183" y="4255"/>
                  </a:cubicBezTo>
                  <a:cubicBezTo>
                    <a:pt x="6173" y="4251"/>
                    <a:pt x="6165" y="4260"/>
                    <a:pt x="6166" y="4269"/>
                  </a:cubicBezTo>
                  <a:cubicBezTo>
                    <a:pt x="6166" y="4286"/>
                    <a:pt x="6169" y="4303"/>
                    <a:pt x="6173" y="4319"/>
                  </a:cubicBezTo>
                  <a:cubicBezTo>
                    <a:pt x="6184" y="4345"/>
                    <a:pt x="6176" y="4366"/>
                    <a:pt x="6147" y="4381"/>
                  </a:cubicBezTo>
                  <a:cubicBezTo>
                    <a:pt x="6139" y="4373"/>
                    <a:pt x="6125" y="4371"/>
                    <a:pt x="6117" y="4379"/>
                  </a:cubicBezTo>
                  <a:cubicBezTo>
                    <a:pt x="6092" y="4401"/>
                    <a:pt x="6084" y="4418"/>
                    <a:pt x="6079" y="4450"/>
                  </a:cubicBezTo>
                  <a:cubicBezTo>
                    <a:pt x="6078" y="4458"/>
                    <a:pt x="6082" y="4465"/>
                    <a:pt x="6088" y="4469"/>
                  </a:cubicBezTo>
                  <a:cubicBezTo>
                    <a:pt x="6065" y="4480"/>
                    <a:pt x="6041" y="4483"/>
                    <a:pt x="6014" y="4485"/>
                  </a:cubicBezTo>
                  <a:cubicBezTo>
                    <a:pt x="6004" y="4486"/>
                    <a:pt x="5999" y="4497"/>
                    <a:pt x="6000" y="4506"/>
                  </a:cubicBezTo>
                  <a:cubicBezTo>
                    <a:pt x="6003" y="4537"/>
                    <a:pt x="6015" y="4561"/>
                    <a:pt x="6036" y="4580"/>
                  </a:cubicBezTo>
                  <a:cubicBezTo>
                    <a:pt x="6019" y="4591"/>
                    <a:pt x="6003" y="4596"/>
                    <a:pt x="5983" y="4597"/>
                  </a:cubicBezTo>
                  <a:cubicBezTo>
                    <a:pt x="5978" y="4594"/>
                    <a:pt x="5972" y="4591"/>
                    <a:pt x="5965" y="4590"/>
                  </a:cubicBezTo>
                  <a:cubicBezTo>
                    <a:pt x="5955" y="4588"/>
                    <a:pt x="5944" y="4589"/>
                    <a:pt x="5937" y="4596"/>
                  </a:cubicBezTo>
                  <a:cubicBezTo>
                    <a:pt x="5934" y="4591"/>
                    <a:pt x="5929" y="4586"/>
                    <a:pt x="5923" y="4581"/>
                  </a:cubicBezTo>
                  <a:cubicBezTo>
                    <a:pt x="5885" y="4545"/>
                    <a:pt x="5866" y="4563"/>
                    <a:pt x="5857" y="4489"/>
                  </a:cubicBezTo>
                  <a:cubicBezTo>
                    <a:pt x="5856" y="4480"/>
                    <a:pt x="5863" y="4469"/>
                    <a:pt x="5860" y="4459"/>
                  </a:cubicBezTo>
                  <a:cubicBezTo>
                    <a:pt x="5835" y="4377"/>
                    <a:pt x="5754" y="4419"/>
                    <a:pt x="5699" y="4445"/>
                  </a:cubicBezTo>
                  <a:cubicBezTo>
                    <a:pt x="5695" y="4438"/>
                    <a:pt x="5693" y="4431"/>
                    <a:pt x="5690" y="4424"/>
                  </a:cubicBezTo>
                  <a:cubicBezTo>
                    <a:pt x="5687" y="4418"/>
                    <a:pt x="5681" y="4416"/>
                    <a:pt x="5675" y="4416"/>
                  </a:cubicBezTo>
                  <a:cubicBezTo>
                    <a:pt x="5636" y="4420"/>
                    <a:pt x="5577" y="4430"/>
                    <a:pt x="5576" y="4480"/>
                  </a:cubicBezTo>
                  <a:cubicBezTo>
                    <a:pt x="5576" y="4501"/>
                    <a:pt x="5584" y="4511"/>
                    <a:pt x="5598" y="4524"/>
                  </a:cubicBezTo>
                  <a:cubicBezTo>
                    <a:pt x="5604" y="4530"/>
                    <a:pt x="5626" y="4536"/>
                    <a:pt x="5630" y="4543"/>
                  </a:cubicBezTo>
                  <a:cubicBezTo>
                    <a:pt x="5647" y="4577"/>
                    <a:pt x="5568" y="4568"/>
                    <a:pt x="5548" y="4565"/>
                  </a:cubicBezTo>
                  <a:cubicBezTo>
                    <a:pt x="5530" y="4561"/>
                    <a:pt x="5523" y="4584"/>
                    <a:pt x="5532" y="4596"/>
                  </a:cubicBezTo>
                  <a:cubicBezTo>
                    <a:pt x="5494" y="4616"/>
                    <a:pt x="5462" y="4613"/>
                    <a:pt x="5436" y="4588"/>
                  </a:cubicBezTo>
                  <a:cubicBezTo>
                    <a:pt x="5424" y="4578"/>
                    <a:pt x="5413" y="4568"/>
                    <a:pt x="5403" y="4556"/>
                  </a:cubicBezTo>
                  <a:cubicBezTo>
                    <a:pt x="5445" y="4530"/>
                    <a:pt x="5503" y="4499"/>
                    <a:pt x="5497" y="4443"/>
                  </a:cubicBezTo>
                  <a:cubicBezTo>
                    <a:pt x="5495" y="4417"/>
                    <a:pt x="5479" y="4399"/>
                    <a:pt x="5457" y="4392"/>
                  </a:cubicBezTo>
                  <a:cubicBezTo>
                    <a:pt x="5480" y="4345"/>
                    <a:pt x="5470" y="4288"/>
                    <a:pt x="5422" y="4256"/>
                  </a:cubicBezTo>
                  <a:cubicBezTo>
                    <a:pt x="5369" y="4221"/>
                    <a:pt x="5309" y="4241"/>
                    <a:pt x="5269" y="4281"/>
                  </a:cubicBezTo>
                  <a:cubicBezTo>
                    <a:pt x="5253" y="4245"/>
                    <a:pt x="5232" y="4214"/>
                    <a:pt x="5188" y="4214"/>
                  </a:cubicBezTo>
                  <a:cubicBezTo>
                    <a:pt x="5180" y="4214"/>
                    <a:pt x="5172" y="4215"/>
                    <a:pt x="5165" y="4216"/>
                  </a:cubicBezTo>
                  <a:cubicBezTo>
                    <a:pt x="5162" y="4189"/>
                    <a:pt x="5146" y="4163"/>
                    <a:pt x="5117" y="4146"/>
                  </a:cubicBezTo>
                  <a:cubicBezTo>
                    <a:pt x="5050" y="4107"/>
                    <a:pt x="4968" y="4136"/>
                    <a:pt x="4920" y="4191"/>
                  </a:cubicBezTo>
                  <a:cubicBezTo>
                    <a:pt x="4883" y="4143"/>
                    <a:pt x="4818" y="4118"/>
                    <a:pt x="4758" y="4149"/>
                  </a:cubicBezTo>
                  <a:cubicBezTo>
                    <a:pt x="4711" y="4174"/>
                    <a:pt x="4691" y="4222"/>
                    <a:pt x="4693" y="4270"/>
                  </a:cubicBezTo>
                  <a:cubicBezTo>
                    <a:pt x="4674" y="4248"/>
                    <a:pt x="4656" y="4223"/>
                    <a:pt x="4634" y="4209"/>
                  </a:cubicBezTo>
                  <a:cubicBezTo>
                    <a:pt x="4634" y="4208"/>
                    <a:pt x="4633" y="4208"/>
                    <a:pt x="4633" y="4208"/>
                  </a:cubicBezTo>
                  <a:cubicBezTo>
                    <a:pt x="4634" y="4206"/>
                    <a:pt x="4635" y="4205"/>
                    <a:pt x="4636" y="4204"/>
                  </a:cubicBezTo>
                  <a:cubicBezTo>
                    <a:pt x="4642" y="4197"/>
                    <a:pt x="4635" y="4189"/>
                    <a:pt x="4627" y="4192"/>
                  </a:cubicBezTo>
                  <a:cubicBezTo>
                    <a:pt x="4623" y="4194"/>
                    <a:pt x="4619" y="4196"/>
                    <a:pt x="4615" y="4199"/>
                  </a:cubicBezTo>
                  <a:cubicBezTo>
                    <a:pt x="4587" y="4186"/>
                    <a:pt x="4556" y="4181"/>
                    <a:pt x="4526" y="4187"/>
                  </a:cubicBezTo>
                  <a:cubicBezTo>
                    <a:pt x="4503" y="4191"/>
                    <a:pt x="4484" y="4200"/>
                    <a:pt x="4468" y="4213"/>
                  </a:cubicBezTo>
                  <a:cubicBezTo>
                    <a:pt x="4464" y="4212"/>
                    <a:pt x="4461" y="4211"/>
                    <a:pt x="4458" y="4210"/>
                  </a:cubicBezTo>
                  <a:cubicBezTo>
                    <a:pt x="4517" y="4163"/>
                    <a:pt x="4601" y="4171"/>
                    <a:pt x="4660" y="4122"/>
                  </a:cubicBezTo>
                  <a:cubicBezTo>
                    <a:pt x="4666" y="4117"/>
                    <a:pt x="4671" y="4111"/>
                    <a:pt x="4676" y="4105"/>
                  </a:cubicBezTo>
                  <a:cubicBezTo>
                    <a:pt x="4708" y="4125"/>
                    <a:pt x="4751" y="4114"/>
                    <a:pt x="4776" y="4089"/>
                  </a:cubicBezTo>
                  <a:cubicBezTo>
                    <a:pt x="4801" y="4065"/>
                    <a:pt x="4826" y="4011"/>
                    <a:pt x="4812" y="3977"/>
                  </a:cubicBezTo>
                  <a:cubicBezTo>
                    <a:pt x="4811" y="3975"/>
                    <a:pt x="4808" y="3974"/>
                    <a:pt x="4807" y="3976"/>
                  </a:cubicBezTo>
                  <a:cubicBezTo>
                    <a:pt x="4787" y="3992"/>
                    <a:pt x="4783" y="4023"/>
                    <a:pt x="4770" y="4043"/>
                  </a:cubicBezTo>
                  <a:cubicBezTo>
                    <a:pt x="4753" y="4068"/>
                    <a:pt x="4725" y="4085"/>
                    <a:pt x="4695" y="4076"/>
                  </a:cubicBezTo>
                  <a:cubicBezTo>
                    <a:pt x="4722" y="4019"/>
                    <a:pt x="4710" y="3946"/>
                    <a:pt x="4680" y="3892"/>
                  </a:cubicBezTo>
                  <a:cubicBezTo>
                    <a:pt x="4675" y="3884"/>
                    <a:pt x="4662" y="3888"/>
                    <a:pt x="4662" y="3897"/>
                  </a:cubicBezTo>
                  <a:cubicBezTo>
                    <a:pt x="4667" y="3963"/>
                    <a:pt x="4691" y="4042"/>
                    <a:pt x="4632" y="4091"/>
                  </a:cubicBezTo>
                  <a:cubicBezTo>
                    <a:pt x="4609" y="4109"/>
                    <a:pt x="4581" y="4117"/>
                    <a:pt x="4553" y="4123"/>
                  </a:cubicBezTo>
                  <a:cubicBezTo>
                    <a:pt x="4552" y="4119"/>
                    <a:pt x="4549" y="4114"/>
                    <a:pt x="4543" y="4111"/>
                  </a:cubicBezTo>
                  <a:cubicBezTo>
                    <a:pt x="4528" y="4103"/>
                    <a:pt x="4562" y="4030"/>
                    <a:pt x="4565" y="4011"/>
                  </a:cubicBezTo>
                  <a:cubicBezTo>
                    <a:pt x="4568" y="3984"/>
                    <a:pt x="4564" y="3956"/>
                    <a:pt x="4554" y="3931"/>
                  </a:cubicBezTo>
                  <a:cubicBezTo>
                    <a:pt x="4552" y="3928"/>
                    <a:pt x="4551" y="3925"/>
                    <a:pt x="4549" y="3921"/>
                  </a:cubicBezTo>
                  <a:cubicBezTo>
                    <a:pt x="4592" y="3860"/>
                    <a:pt x="4623" y="3790"/>
                    <a:pt x="4611" y="3721"/>
                  </a:cubicBezTo>
                  <a:cubicBezTo>
                    <a:pt x="4611" y="3719"/>
                    <a:pt x="4606" y="3718"/>
                    <a:pt x="4605" y="3721"/>
                  </a:cubicBezTo>
                  <a:cubicBezTo>
                    <a:pt x="4587" y="3768"/>
                    <a:pt x="4559" y="3827"/>
                    <a:pt x="4524" y="3885"/>
                  </a:cubicBezTo>
                  <a:cubicBezTo>
                    <a:pt x="4510" y="3870"/>
                    <a:pt x="4494" y="3859"/>
                    <a:pt x="4475" y="3857"/>
                  </a:cubicBezTo>
                  <a:cubicBezTo>
                    <a:pt x="4479" y="3834"/>
                    <a:pt x="4484" y="3812"/>
                    <a:pt x="4490" y="3789"/>
                  </a:cubicBezTo>
                  <a:cubicBezTo>
                    <a:pt x="4504" y="3729"/>
                    <a:pt x="4527" y="3673"/>
                    <a:pt x="4552" y="3616"/>
                  </a:cubicBezTo>
                  <a:cubicBezTo>
                    <a:pt x="4554" y="3613"/>
                    <a:pt x="4550" y="3610"/>
                    <a:pt x="4547" y="3612"/>
                  </a:cubicBezTo>
                  <a:cubicBezTo>
                    <a:pt x="4497" y="3655"/>
                    <a:pt x="4374" y="3922"/>
                    <a:pt x="4462" y="3972"/>
                  </a:cubicBezTo>
                  <a:cubicBezTo>
                    <a:pt x="4436" y="4002"/>
                    <a:pt x="4409" y="4029"/>
                    <a:pt x="4379" y="4049"/>
                  </a:cubicBezTo>
                  <a:cubicBezTo>
                    <a:pt x="4356" y="4051"/>
                    <a:pt x="4334" y="4055"/>
                    <a:pt x="4311" y="4053"/>
                  </a:cubicBezTo>
                  <a:cubicBezTo>
                    <a:pt x="4280" y="4051"/>
                    <a:pt x="4266" y="4024"/>
                    <a:pt x="4257" y="3997"/>
                  </a:cubicBezTo>
                  <a:cubicBezTo>
                    <a:pt x="4261" y="3993"/>
                    <a:pt x="4264" y="3990"/>
                    <a:pt x="4268" y="3987"/>
                  </a:cubicBezTo>
                  <a:cubicBezTo>
                    <a:pt x="4276" y="3999"/>
                    <a:pt x="4286" y="4011"/>
                    <a:pt x="4295" y="4020"/>
                  </a:cubicBezTo>
                  <a:cubicBezTo>
                    <a:pt x="4315" y="4039"/>
                    <a:pt x="4339" y="4048"/>
                    <a:pt x="4366" y="4040"/>
                  </a:cubicBezTo>
                  <a:cubicBezTo>
                    <a:pt x="4369" y="4039"/>
                    <a:pt x="4371" y="4035"/>
                    <a:pt x="4372" y="4032"/>
                  </a:cubicBezTo>
                  <a:cubicBezTo>
                    <a:pt x="4372" y="4031"/>
                    <a:pt x="4372" y="4029"/>
                    <a:pt x="4371" y="4028"/>
                  </a:cubicBezTo>
                  <a:cubicBezTo>
                    <a:pt x="4369" y="4024"/>
                    <a:pt x="4367" y="4023"/>
                    <a:pt x="4364" y="4022"/>
                  </a:cubicBezTo>
                  <a:cubicBezTo>
                    <a:pt x="4398" y="4011"/>
                    <a:pt x="4425" y="3976"/>
                    <a:pt x="4431" y="3941"/>
                  </a:cubicBezTo>
                  <a:cubicBezTo>
                    <a:pt x="4431" y="3937"/>
                    <a:pt x="4426" y="3934"/>
                    <a:pt x="4422" y="3937"/>
                  </a:cubicBezTo>
                  <a:cubicBezTo>
                    <a:pt x="4392" y="3965"/>
                    <a:pt x="4361" y="4031"/>
                    <a:pt x="4312" y="3987"/>
                  </a:cubicBezTo>
                  <a:cubicBezTo>
                    <a:pt x="4311" y="3986"/>
                    <a:pt x="4310" y="3986"/>
                    <a:pt x="4309" y="3985"/>
                  </a:cubicBezTo>
                  <a:cubicBezTo>
                    <a:pt x="4312" y="3985"/>
                    <a:pt x="4314" y="3986"/>
                    <a:pt x="4316" y="3986"/>
                  </a:cubicBezTo>
                  <a:cubicBezTo>
                    <a:pt x="4345" y="3989"/>
                    <a:pt x="4381" y="3979"/>
                    <a:pt x="4394" y="3952"/>
                  </a:cubicBezTo>
                  <a:cubicBezTo>
                    <a:pt x="4397" y="3947"/>
                    <a:pt x="4391" y="3943"/>
                    <a:pt x="4387" y="3945"/>
                  </a:cubicBezTo>
                  <a:cubicBezTo>
                    <a:pt x="4365" y="3953"/>
                    <a:pt x="4346" y="3963"/>
                    <a:pt x="4326" y="3962"/>
                  </a:cubicBezTo>
                  <a:cubicBezTo>
                    <a:pt x="4357" y="3955"/>
                    <a:pt x="4399" y="3929"/>
                    <a:pt x="4405" y="3905"/>
                  </a:cubicBezTo>
                  <a:cubicBezTo>
                    <a:pt x="4405" y="3905"/>
                    <a:pt x="4404" y="3904"/>
                    <a:pt x="4404" y="3904"/>
                  </a:cubicBezTo>
                  <a:cubicBezTo>
                    <a:pt x="4376" y="3898"/>
                    <a:pt x="4351" y="3931"/>
                    <a:pt x="4324" y="3938"/>
                  </a:cubicBezTo>
                  <a:cubicBezTo>
                    <a:pt x="4323" y="3939"/>
                    <a:pt x="4321" y="3939"/>
                    <a:pt x="4320" y="3939"/>
                  </a:cubicBezTo>
                  <a:cubicBezTo>
                    <a:pt x="4323" y="3937"/>
                    <a:pt x="4326" y="3934"/>
                    <a:pt x="4328" y="3932"/>
                  </a:cubicBezTo>
                  <a:cubicBezTo>
                    <a:pt x="4332" y="3928"/>
                    <a:pt x="4336" y="3925"/>
                    <a:pt x="4339" y="3921"/>
                  </a:cubicBezTo>
                  <a:cubicBezTo>
                    <a:pt x="4347" y="3914"/>
                    <a:pt x="4354" y="3907"/>
                    <a:pt x="4360" y="3900"/>
                  </a:cubicBezTo>
                  <a:cubicBezTo>
                    <a:pt x="4417" y="3840"/>
                    <a:pt x="4483" y="3750"/>
                    <a:pt x="4446" y="3665"/>
                  </a:cubicBezTo>
                  <a:cubicBezTo>
                    <a:pt x="4445" y="3663"/>
                    <a:pt x="4442" y="3663"/>
                    <a:pt x="4441" y="3665"/>
                  </a:cubicBezTo>
                  <a:cubicBezTo>
                    <a:pt x="4420" y="3754"/>
                    <a:pt x="4385" y="3817"/>
                    <a:pt x="4327" y="3878"/>
                  </a:cubicBezTo>
                  <a:cubicBezTo>
                    <a:pt x="4322" y="3879"/>
                    <a:pt x="4317" y="3880"/>
                    <a:pt x="4313" y="3883"/>
                  </a:cubicBezTo>
                  <a:cubicBezTo>
                    <a:pt x="4301" y="3888"/>
                    <a:pt x="4290" y="3903"/>
                    <a:pt x="4278" y="3898"/>
                  </a:cubicBezTo>
                  <a:cubicBezTo>
                    <a:pt x="4310" y="3888"/>
                    <a:pt x="4339" y="3863"/>
                    <a:pt x="4355" y="3837"/>
                  </a:cubicBezTo>
                  <a:cubicBezTo>
                    <a:pt x="4357" y="3833"/>
                    <a:pt x="4353" y="3827"/>
                    <a:pt x="4348" y="3829"/>
                  </a:cubicBezTo>
                  <a:cubicBezTo>
                    <a:pt x="4316" y="3842"/>
                    <a:pt x="4293" y="3878"/>
                    <a:pt x="4256" y="3878"/>
                  </a:cubicBezTo>
                  <a:cubicBezTo>
                    <a:pt x="4255" y="3877"/>
                    <a:pt x="4255" y="3876"/>
                    <a:pt x="4254" y="3875"/>
                  </a:cubicBezTo>
                  <a:cubicBezTo>
                    <a:pt x="4277" y="3870"/>
                    <a:pt x="4297" y="3853"/>
                    <a:pt x="4313" y="3834"/>
                  </a:cubicBezTo>
                  <a:cubicBezTo>
                    <a:pt x="4316" y="3833"/>
                    <a:pt x="4319" y="3831"/>
                    <a:pt x="4321" y="3830"/>
                  </a:cubicBezTo>
                  <a:cubicBezTo>
                    <a:pt x="4322" y="3829"/>
                    <a:pt x="4323" y="3828"/>
                    <a:pt x="4322" y="3827"/>
                  </a:cubicBezTo>
                  <a:cubicBezTo>
                    <a:pt x="4321" y="3827"/>
                    <a:pt x="4320" y="3826"/>
                    <a:pt x="4320" y="3826"/>
                  </a:cubicBezTo>
                  <a:cubicBezTo>
                    <a:pt x="4327" y="3817"/>
                    <a:pt x="4332" y="3807"/>
                    <a:pt x="4337" y="3797"/>
                  </a:cubicBezTo>
                  <a:cubicBezTo>
                    <a:pt x="4341" y="3789"/>
                    <a:pt x="4330" y="3783"/>
                    <a:pt x="4324" y="3788"/>
                  </a:cubicBezTo>
                  <a:cubicBezTo>
                    <a:pt x="4313" y="3795"/>
                    <a:pt x="4303" y="3807"/>
                    <a:pt x="4292" y="3819"/>
                  </a:cubicBezTo>
                  <a:cubicBezTo>
                    <a:pt x="4286" y="3819"/>
                    <a:pt x="4279" y="3818"/>
                    <a:pt x="4272" y="3818"/>
                  </a:cubicBezTo>
                  <a:cubicBezTo>
                    <a:pt x="4271" y="3818"/>
                    <a:pt x="4271" y="3818"/>
                    <a:pt x="4270" y="3818"/>
                  </a:cubicBezTo>
                  <a:cubicBezTo>
                    <a:pt x="4289" y="3782"/>
                    <a:pt x="4237" y="3758"/>
                    <a:pt x="4216" y="3739"/>
                  </a:cubicBezTo>
                  <a:cubicBezTo>
                    <a:pt x="4210" y="3734"/>
                    <a:pt x="4205" y="3729"/>
                    <a:pt x="4200" y="3723"/>
                  </a:cubicBezTo>
                  <a:cubicBezTo>
                    <a:pt x="4224" y="3727"/>
                    <a:pt x="4245" y="3720"/>
                    <a:pt x="4266" y="3710"/>
                  </a:cubicBezTo>
                  <a:cubicBezTo>
                    <a:pt x="4284" y="3726"/>
                    <a:pt x="4306" y="3739"/>
                    <a:pt x="4328" y="3737"/>
                  </a:cubicBezTo>
                  <a:cubicBezTo>
                    <a:pt x="4330" y="3737"/>
                    <a:pt x="4331" y="3735"/>
                    <a:pt x="4330" y="3733"/>
                  </a:cubicBezTo>
                  <a:cubicBezTo>
                    <a:pt x="4320" y="3714"/>
                    <a:pt x="4299" y="3700"/>
                    <a:pt x="4280" y="3685"/>
                  </a:cubicBezTo>
                  <a:cubicBezTo>
                    <a:pt x="4285" y="3685"/>
                    <a:pt x="4290" y="3684"/>
                    <a:pt x="4296" y="3683"/>
                  </a:cubicBezTo>
                  <a:cubicBezTo>
                    <a:pt x="4327" y="3697"/>
                    <a:pt x="4362" y="3681"/>
                    <a:pt x="4394" y="3681"/>
                  </a:cubicBezTo>
                  <a:cubicBezTo>
                    <a:pt x="4400" y="3681"/>
                    <a:pt x="4404" y="3674"/>
                    <a:pt x="4399" y="3670"/>
                  </a:cubicBezTo>
                  <a:cubicBezTo>
                    <a:pt x="4370" y="3651"/>
                    <a:pt x="4337" y="3673"/>
                    <a:pt x="4308" y="3660"/>
                  </a:cubicBezTo>
                  <a:cubicBezTo>
                    <a:pt x="4301" y="3657"/>
                    <a:pt x="4296" y="3653"/>
                    <a:pt x="4291" y="3649"/>
                  </a:cubicBezTo>
                  <a:cubicBezTo>
                    <a:pt x="4305" y="3657"/>
                    <a:pt x="4320" y="3661"/>
                    <a:pt x="4333" y="3657"/>
                  </a:cubicBezTo>
                  <a:cubicBezTo>
                    <a:pt x="4334" y="3657"/>
                    <a:pt x="4335" y="3655"/>
                    <a:pt x="4335" y="3654"/>
                  </a:cubicBezTo>
                  <a:cubicBezTo>
                    <a:pt x="4331" y="3648"/>
                    <a:pt x="4326" y="3642"/>
                    <a:pt x="4320" y="3637"/>
                  </a:cubicBezTo>
                  <a:cubicBezTo>
                    <a:pt x="4330" y="3636"/>
                    <a:pt x="4340" y="3633"/>
                    <a:pt x="4349" y="3631"/>
                  </a:cubicBezTo>
                  <a:cubicBezTo>
                    <a:pt x="4370" y="3626"/>
                    <a:pt x="4393" y="3624"/>
                    <a:pt x="4410" y="3610"/>
                  </a:cubicBezTo>
                  <a:cubicBezTo>
                    <a:pt x="4412" y="3609"/>
                    <a:pt x="4411" y="3606"/>
                    <a:pt x="4409" y="3605"/>
                  </a:cubicBezTo>
                  <a:cubicBezTo>
                    <a:pt x="4371" y="3594"/>
                    <a:pt x="4331" y="3624"/>
                    <a:pt x="4293" y="3613"/>
                  </a:cubicBezTo>
                  <a:cubicBezTo>
                    <a:pt x="4288" y="3611"/>
                    <a:pt x="4283" y="3609"/>
                    <a:pt x="4278" y="3606"/>
                  </a:cubicBezTo>
                  <a:cubicBezTo>
                    <a:pt x="4278" y="3605"/>
                    <a:pt x="4277" y="3605"/>
                    <a:pt x="4277" y="3604"/>
                  </a:cubicBezTo>
                  <a:cubicBezTo>
                    <a:pt x="4287" y="3608"/>
                    <a:pt x="4297" y="3612"/>
                    <a:pt x="4308" y="3612"/>
                  </a:cubicBezTo>
                  <a:cubicBezTo>
                    <a:pt x="4338" y="3615"/>
                    <a:pt x="4354" y="3590"/>
                    <a:pt x="4345" y="3562"/>
                  </a:cubicBezTo>
                  <a:cubicBezTo>
                    <a:pt x="4343" y="3556"/>
                    <a:pt x="4340" y="3549"/>
                    <a:pt x="4335" y="3544"/>
                  </a:cubicBezTo>
                  <a:cubicBezTo>
                    <a:pt x="4343" y="3538"/>
                    <a:pt x="4352" y="3534"/>
                    <a:pt x="4362" y="3532"/>
                  </a:cubicBezTo>
                  <a:cubicBezTo>
                    <a:pt x="4382" y="3528"/>
                    <a:pt x="4399" y="3526"/>
                    <a:pt x="4419" y="3529"/>
                  </a:cubicBezTo>
                  <a:cubicBezTo>
                    <a:pt x="4430" y="3531"/>
                    <a:pt x="4440" y="3534"/>
                    <a:pt x="4450" y="3530"/>
                  </a:cubicBezTo>
                  <a:cubicBezTo>
                    <a:pt x="4457" y="3527"/>
                    <a:pt x="4461" y="3523"/>
                    <a:pt x="4464" y="3516"/>
                  </a:cubicBezTo>
                  <a:cubicBezTo>
                    <a:pt x="4468" y="3507"/>
                    <a:pt x="4462" y="3506"/>
                    <a:pt x="4474" y="3497"/>
                  </a:cubicBezTo>
                  <a:cubicBezTo>
                    <a:pt x="4478" y="3495"/>
                    <a:pt x="4483" y="3494"/>
                    <a:pt x="4487" y="3491"/>
                  </a:cubicBezTo>
                  <a:cubicBezTo>
                    <a:pt x="4499" y="3480"/>
                    <a:pt x="4492" y="3470"/>
                    <a:pt x="4481" y="3464"/>
                  </a:cubicBezTo>
                  <a:cubicBezTo>
                    <a:pt x="4483" y="3461"/>
                    <a:pt x="4485" y="3457"/>
                    <a:pt x="4487" y="3454"/>
                  </a:cubicBezTo>
                  <a:cubicBezTo>
                    <a:pt x="4490" y="3455"/>
                    <a:pt x="4493" y="3456"/>
                    <a:pt x="4497" y="3458"/>
                  </a:cubicBezTo>
                  <a:cubicBezTo>
                    <a:pt x="4509" y="3462"/>
                    <a:pt x="4530" y="3466"/>
                    <a:pt x="4539" y="3454"/>
                  </a:cubicBezTo>
                  <a:cubicBezTo>
                    <a:pt x="4545" y="3448"/>
                    <a:pt x="4542" y="3444"/>
                    <a:pt x="4539" y="3438"/>
                  </a:cubicBezTo>
                  <a:cubicBezTo>
                    <a:pt x="4536" y="3431"/>
                    <a:pt x="4533" y="3437"/>
                    <a:pt x="4532" y="3423"/>
                  </a:cubicBezTo>
                  <a:cubicBezTo>
                    <a:pt x="4532" y="3420"/>
                    <a:pt x="4534" y="3416"/>
                    <a:pt x="4533" y="3413"/>
                  </a:cubicBezTo>
                  <a:cubicBezTo>
                    <a:pt x="4533" y="3397"/>
                    <a:pt x="4518" y="3389"/>
                    <a:pt x="4503" y="3388"/>
                  </a:cubicBezTo>
                  <a:cubicBezTo>
                    <a:pt x="4493" y="3387"/>
                    <a:pt x="4484" y="3391"/>
                    <a:pt x="4475" y="3393"/>
                  </a:cubicBezTo>
                  <a:cubicBezTo>
                    <a:pt x="4458" y="3396"/>
                    <a:pt x="4445" y="3393"/>
                    <a:pt x="4429" y="3392"/>
                  </a:cubicBezTo>
                  <a:cubicBezTo>
                    <a:pt x="4405" y="3391"/>
                    <a:pt x="4380" y="3410"/>
                    <a:pt x="4357" y="3402"/>
                  </a:cubicBezTo>
                  <a:cubicBezTo>
                    <a:pt x="4359" y="3400"/>
                    <a:pt x="4361" y="3397"/>
                    <a:pt x="4362" y="3395"/>
                  </a:cubicBezTo>
                  <a:cubicBezTo>
                    <a:pt x="4363" y="3396"/>
                    <a:pt x="4365" y="3396"/>
                    <a:pt x="4366" y="3395"/>
                  </a:cubicBezTo>
                  <a:cubicBezTo>
                    <a:pt x="4368" y="3393"/>
                    <a:pt x="4369" y="3391"/>
                    <a:pt x="4370" y="3389"/>
                  </a:cubicBezTo>
                  <a:cubicBezTo>
                    <a:pt x="4392" y="3374"/>
                    <a:pt x="4424" y="3387"/>
                    <a:pt x="4451" y="3390"/>
                  </a:cubicBezTo>
                  <a:cubicBezTo>
                    <a:pt x="4465" y="3391"/>
                    <a:pt x="4481" y="3384"/>
                    <a:pt x="4476" y="3367"/>
                  </a:cubicBezTo>
                  <a:cubicBezTo>
                    <a:pt x="4470" y="3349"/>
                    <a:pt x="4449" y="3348"/>
                    <a:pt x="4431" y="3350"/>
                  </a:cubicBezTo>
                  <a:cubicBezTo>
                    <a:pt x="4432" y="3349"/>
                    <a:pt x="4433" y="3348"/>
                    <a:pt x="4434" y="3347"/>
                  </a:cubicBezTo>
                  <a:cubicBezTo>
                    <a:pt x="4439" y="3341"/>
                    <a:pt x="4441" y="3334"/>
                    <a:pt x="4448" y="3329"/>
                  </a:cubicBezTo>
                  <a:cubicBezTo>
                    <a:pt x="4451" y="3327"/>
                    <a:pt x="4455" y="3326"/>
                    <a:pt x="4458" y="3323"/>
                  </a:cubicBezTo>
                  <a:cubicBezTo>
                    <a:pt x="4469" y="3309"/>
                    <a:pt x="4449" y="3295"/>
                    <a:pt x="4436" y="3295"/>
                  </a:cubicBezTo>
                  <a:cubicBezTo>
                    <a:pt x="4426" y="3294"/>
                    <a:pt x="4417" y="3299"/>
                    <a:pt x="4410" y="3306"/>
                  </a:cubicBezTo>
                  <a:cubicBezTo>
                    <a:pt x="4400" y="3316"/>
                    <a:pt x="4399" y="3336"/>
                    <a:pt x="4387" y="3342"/>
                  </a:cubicBezTo>
                  <a:cubicBezTo>
                    <a:pt x="4390" y="3330"/>
                    <a:pt x="4384" y="3316"/>
                    <a:pt x="4372" y="3310"/>
                  </a:cubicBezTo>
                  <a:cubicBezTo>
                    <a:pt x="4375" y="3307"/>
                    <a:pt x="4373" y="3300"/>
                    <a:pt x="4368" y="3301"/>
                  </a:cubicBezTo>
                  <a:cubicBezTo>
                    <a:pt x="4339" y="3309"/>
                    <a:pt x="4313" y="3325"/>
                    <a:pt x="4288" y="3344"/>
                  </a:cubicBezTo>
                  <a:cubicBezTo>
                    <a:pt x="4288" y="3342"/>
                    <a:pt x="4289" y="3341"/>
                    <a:pt x="4289" y="3339"/>
                  </a:cubicBezTo>
                  <a:cubicBezTo>
                    <a:pt x="4303" y="3328"/>
                    <a:pt x="4316" y="3316"/>
                    <a:pt x="4324" y="3299"/>
                  </a:cubicBezTo>
                  <a:cubicBezTo>
                    <a:pt x="4328" y="3292"/>
                    <a:pt x="4318" y="3286"/>
                    <a:pt x="4312" y="3290"/>
                  </a:cubicBezTo>
                  <a:cubicBezTo>
                    <a:pt x="4306" y="3296"/>
                    <a:pt x="4299" y="3302"/>
                    <a:pt x="4292" y="3307"/>
                  </a:cubicBezTo>
                  <a:cubicBezTo>
                    <a:pt x="4289" y="3295"/>
                    <a:pt x="4278" y="3287"/>
                    <a:pt x="4266" y="3285"/>
                  </a:cubicBezTo>
                  <a:cubicBezTo>
                    <a:pt x="4276" y="3276"/>
                    <a:pt x="4287" y="3267"/>
                    <a:pt x="4286" y="3253"/>
                  </a:cubicBezTo>
                  <a:cubicBezTo>
                    <a:pt x="4286" y="3241"/>
                    <a:pt x="4277" y="3236"/>
                    <a:pt x="4267" y="3232"/>
                  </a:cubicBezTo>
                  <a:cubicBezTo>
                    <a:pt x="4283" y="3221"/>
                    <a:pt x="4300" y="3202"/>
                    <a:pt x="4286" y="3182"/>
                  </a:cubicBezTo>
                  <a:cubicBezTo>
                    <a:pt x="4273" y="3166"/>
                    <a:pt x="4252" y="3175"/>
                    <a:pt x="4242" y="3189"/>
                  </a:cubicBezTo>
                  <a:cubicBezTo>
                    <a:pt x="4225" y="3180"/>
                    <a:pt x="4202" y="3185"/>
                    <a:pt x="4213" y="3209"/>
                  </a:cubicBezTo>
                  <a:cubicBezTo>
                    <a:pt x="4214" y="3212"/>
                    <a:pt x="4218" y="3216"/>
                    <a:pt x="4219" y="3220"/>
                  </a:cubicBezTo>
                  <a:cubicBezTo>
                    <a:pt x="4221" y="3229"/>
                    <a:pt x="4217" y="3235"/>
                    <a:pt x="4214" y="3243"/>
                  </a:cubicBezTo>
                  <a:cubicBezTo>
                    <a:pt x="4212" y="3251"/>
                    <a:pt x="4213" y="3256"/>
                    <a:pt x="4213" y="3263"/>
                  </a:cubicBezTo>
                  <a:cubicBezTo>
                    <a:pt x="4212" y="3276"/>
                    <a:pt x="4207" y="3281"/>
                    <a:pt x="4198" y="3288"/>
                  </a:cubicBezTo>
                  <a:cubicBezTo>
                    <a:pt x="4192" y="3292"/>
                    <a:pt x="4191" y="3298"/>
                    <a:pt x="4190" y="3305"/>
                  </a:cubicBezTo>
                  <a:cubicBezTo>
                    <a:pt x="4188" y="3317"/>
                    <a:pt x="4193" y="3333"/>
                    <a:pt x="4180" y="3342"/>
                  </a:cubicBezTo>
                  <a:cubicBezTo>
                    <a:pt x="4177" y="3346"/>
                    <a:pt x="4174" y="3348"/>
                    <a:pt x="4171" y="3347"/>
                  </a:cubicBezTo>
                  <a:cubicBezTo>
                    <a:pt x="4170" y="3346"/>
                    <a:pt x="4169" y="3345"/>
                    <a:pt x="4167" y="3345"/>
                  </a:cubicBezTo>
                  <a:cubicBezTo>
                    <a:pt x="4165" y="3343"/>
                    <a:pt x="4163" y="3341"/>
                    <a:pt x="4161" y="3338"/>
                  </a:cubicBezTo>
                  <a:cubicBezTo>
                    <a:pt x="4160" y="3336"/>
                    <a:pt x="4159" y="3333"/>
                    <a:pt x="4158" y="3331"/>
                  </a:cubicBezTo>
                  <a:cubicBezTo>
                    <a:pt x="4157" y="3330"/>
                    <a:pt x="4156" y="3328"/>
                    <a:pt x="4155" y="3325"/>
                  </a:cubicBezTo>
                  <a:cubicBezTo>
                    <a:pt x="4157" y="3321"/>
                    <a:pt x="4160" y="3318"/>
                    <a:pt x="4161" y="3314"/>
                  </a:cubicBezTo>
                  <a:cubicBezTo>
                    <a:pt x="4163" y="3311"/>
                    <a:pt x="4159" y="3308"/>
                    <a:pt x="4156" y="3309"/>
                  </a:cubicBezTo>
                  <a:cubicBezTo>
                    <a:pt x="4154" y="3310"/>
                    <a:pt x="4152" y="3311"/>
                    <a:pt x="4150" y="3312"/>
                  </a:cubicBezTo>
                  <a:cubicBezTo>
                    <a:pt x="4151" y="3306"/>
                    <a:pt x="4155" y="3305"/>
                    <a:pt x="4159" y="3300"/>
                  </a:cubicBezTo>
                  <a:cubicBezTo>
                    <a:pt x="4163" y="3295"/>
                    <a:pt x="4165" y="3288"/>
                    <a:pt x="4165" y="3282"/>
                  </a:cubicBezTo>
                  <a:cubicBezTo>
                    <a:pt x="4166" y="3258"/>
                    <a:pt x="4137" y="3246"/>
                    <a:pt x="4120" y="3261"/>
                  </a:cubicBezTo>
                  <a:cubicBezTo>
                    <a:pt x="4111" y="3252"/>
                    <a:pt x="4095" y="3244"/>
                    <a:pt x="4087" y="3258"/>
                  </a:cubicBezTo>
                  <a:cubicBezTo>
                    <a:pt x="4077" y="3275"/>
                    <a:pt x="4101" y="3302"/>
                    <a:pt x="4111" y="3316"/>
                  </a:cubicBezTo>
                  <a:cubicBezTo>
                    <a:pt x="4108" y="3319"/>
                    <a:pt x="4106" y="3323"/>
                    <a:pt x="4105" y="3326"/>
                  </a:cubicBezTo>
                  <a:cubicBezTo>
                    <a:pt x="4106" y="3322"/>
                    <a:pt x="4102" y="3317"/>
                    <a:pt x="4097" y="3319"/>
                  </a:cubicBezTo>
                  <a:cubicBezTo>
                    <a:pt x="4094" y="3321"/>
                    <a:pt x="4090" y="3323"/>
                    <a:pt x="4086" y="3325"/>
                  </a:cubicBezTo>
                  <a:cubicBezTo>
                    <a:pt x="4083" y="3318"/>
                    <a:pt x="4074" y="3314"/>
                    <a:pt x="4066" y="3311"/>
                  </a:cubicBezTo>
                  <a:cubicBezTo>
                    <a:pt x="4067" y="3304"/>
                    <a:pt x="4067" y="3298"/>
                    <a:pt x="4066" y="3290"/>
                  </a:cubicBezTo>
                  <a:cubicBezTo>
                    <a:pt x="4066" y="3280"/>
                    <a:pt x="4069" y="3270"/>
                    <a:pt x="4067" y="3260"/>
                  </a:cubicBezTo>
                  <a:cubicBezTo>
                    <a:pt x="4069" y="3261"/>
                    <a:pt x="4071" y="3261"/>
                    <a:pt x="4073" y="3261"/>
                  </a:cubicBezTo>
                  <a:cubicBezTo>
                    <a:pt x="4077" y="3260"/>
                    <a:pt x="4081" y="3255"/>
                    <a:pt x="4084" y="3251"/>
                  </a:cubicBezTo>
                  <a:cubicBezTo>
                    <a:pt x="4092" y="3241"/>
                    <a:pt x="4097" y="3233"/>
                    <a:pt x="4107" y="3225"/>
                  </a:cubicBezTo>
                  <a:cubicBezTo>
                    <a:pt x="4120" y="3215"/>
                    <a:pt x="4133" y="3208"/>
                    <a:pt x="4143" y="3195"/>
                  </a:cubicBezTo>
                  <a:cubicBezTo>
                    <a:pt x="4144" y="3193"/>
                    <a:pt x="4146" y="3191"/>
                    <a:pt x="4147" y="3189"/>
                  </a:cubicBezTo>
                  <a:cubicBezTo>
                    <a:pt x="4147" y="3189"/>
                    <a:pt x="4147" y="3189"/>
                    <a:pt x="4148" y="3189"/>
                  </a:cubicBezTo>
                  <a:cubicBezTo>
                    <a:pt x="4154" y="3188"/>
                    <a:pt x="4156" y="3186"/>
                    <a:pt x="4161" y="3183"/>
                  </a:cubicBezTo>
                  <a:cubicBezTo>
                    <a:pt x="4179" y="3170"/>
                    <a:pt x="4206" y="3173"/>
                    <a:pt x="4222" y="3156"/>
                  </a:cubicBezTo>
                  <a:cubicBezTo>
                    <a:pt x="4241" y="3136"/>
                    <a:pt x="4228" y="3108"/>
                    <a:pt x="4206" y="3096"/>
                  </a:cubicBezTo>
                  <a:cubicBezTo>
                    <a:pt x="4215" y="3086"/>
                    <a:pt x="4221" y="3071"/>
                    <a:pt x="4227" y="3060"/>
                  </a:cubicBezTo>
                  <a:cubicBezTo>
                    <a:pt x="4231" y="3053"/>
                    <a:pt x="4235" y="3045"/>
                    <a:pt x="4239" y="3038"/>
                  </a:cubicBezTo>
                  <a:cubicBezTo>
                    <a:pt x="4246" y="3037"/>
                    <a:pt x="4253" y="3036"/>
                    <a:pt x="4259" y="3032"/>
                  </a:cubicBezTo>
                  <a:cubicBezTo>
                    <a:pt x="4265" y="3028"/>
                    <a:pt x="4268" y="3022"/>
                    <a:pt x="4272" y="3017"/>
                  </a:cubicBezTo>
                  <a:cubicBezTo>
                    <a:pt x="4278" y="3009"/>
                    <a:pt x="4287" y="3005"/>
                    <a:pt x="4295" y="2998"/>
                  </a:cubicBezTo>
                  <a:cubicBezTo>
                    <a:pt x="4304" y="2991"/>
                    <a:pt x="4308" y="2980"/>
                    <a:pt x="4307" y="2969"/>
                  </a:cubicBezTo>
                  <a:cubicBezTo>
                    <a:pt x="4305" y="2953"/>
                    <a:pt x="4295" y="2942"/>
                    <a:pt x="4282" y="2938"/>
                  </a:cubicBezTo>
                  <a:cubicBezTo>
                    <a:pt x="4282" y="2938"/>
                    <a:pt x="4282" y="2938"/>
                    <a:pt x="4282" y="2938"/>
                  </a:cubicBezTo>
                  <a:cubicBezTo>
                    <a:pt x="4288" y="2930"/>
                    <a:pt x="4293" y="2919"/>
                    <a:pt x="4297" y="2911"/>
                  </a:cubicBezTo>
                  <a:cubicBezTo>
                    <a:pt x="4300" y="2905"/>
                    <a:pt x="4305" y="2898"/>
                    <a:pt x="4306" y="2891"/>
                  </a:cubicBezTo>
                  <a:cubicBezTo>
                    <a:pt x="4306" y="2879"/>
                    <a:pt x="4296" y="2875"/>
                    <a:pt x="4288" y="2870"/>
                  </a:cubicBezTo>
                  <a:cubicBezTo>
                    <a:pt x="4277" y="2863"/>
                    <a:pt x="4263" y="2855"/>
                    <a:pt x="4251" y="2862"/>
                  </a:cubicBezTo>
                  <a:cubicBezTo>
                    <a:pt x="4242" y="2868"/>
                    <a:pt x="4244" y="2875"/>
                    <a:pt x="4244" y="2884"/>
                  </a:cubicBezTo>
                  <a:cubicBezTo>
                    <a:pt x="4244" y="2892"/>
                    <a:pt x="4247" y="2893"/>
                    <a:pt x="4238" y="2892"/>
                  </a:cubicBezTo>
                  <a:cubicBezTo>
                    <a:pt x="4232" y="2892"/>
                    <a:pt x="4227" y="2887"/>
                    <a:pt x="4221" y="2884"/>
                  </a:cubicBezTo>
                  <a:cubicBezTo>
                    <a:pt x="4217" y="2882"/>
                    <a:pt x="4213" y="2880"/>
                    <a:pt x="4208" y="2881"/>
                  </a:cubicBezTo>
                  <a:cubicBezTo>
                    <a:pt x="4181" y="2889"/>
                    <a:pt x="4188" y="2938"/>
                    <a:pt x="4193" y="2959"/>
                  </a:cubicBezTo>
                  <a:cubicBezTo>
                    <a:pt x="4186" y="2955"/>
                    <a:pt x="4177" y="2953"/>
                    <a:pt x="4169" y="2954"/>
                  </a:cubicBezTo>
                  <a:cubicBezTo>
                    <a:pt x="4149" y="2958"/>
                    <a:pt x="4141" y="2973"/>
                    <a:pt x="4136" y="2990"/>
                  </a:cubicBezTo>
                  <a:cubicBezTo>
                    <a:pt x="4127" y="3019"/>
                    <a:pt x="4119" y="3049"/>
                    <a:pt x="4113" y="3078"/>
                  </a:cubicBezTo>
                  <a:cubicBezTo>
                    <a:pt x="4112" y="3084"/>
                    <a:pt x="4110" y="3090"/>
                    <a:pt x="4109" y="3097"/>
                  </a:cubicBezTo>
                  <a:cubicBezTo>
                    <a:pt x="4108" y="3097"/>
                    <a:pt x="4108" y="3098"/>
                    <a:pt x="4108" y="3098"/>
                  </a:cubicBezTo>
                  <a:cubicBezTo>
                    <a:pt x="4105" y="3101"/>
                    <a:pt x="4103" y="3104"/>
                    <a:pt x="4101" y="3108"/>
                  </a:cubicBezTo>
                  <a:cubicBezTo>
                    <a:pt x="4095" y="3117"/>
                    <a:pt x="4088" y="3126"/>
                    <a:pt x="4081" y="3135"/>
                  </a:cubicBezTo>
                  <a:cubicBezTo>
                    <a:pt x="4080" y="3121"/>
                    <a:pt x="4080" y="3107"/>
                    <a:pt x="4085" y="3093"/>
                  </a:cubicBezTo>
                  <a:cubicBezTo>
                    <a:pt x="4089" y="3077"/>
                    <a:pt x="4097" y="3065"/>
                    <a:pt x="4107" y="3051"/>
                  </a:cubicBezTo>
                  <a:cubicBezTo>
                    <a:pt x="4117" y="3037"/>
                    <a:pt x="4130" y="3016"/>
                    <a:pt x="4116" y="2999"/>
                  </a:cubicBezTo>
                  <a:cubicBezTo>
                    <a:pt x="4102" y="2984"/>
                    <a:pt x="4072" y="2985"/>
                    <a:pt x="4057" y="2998"/>
                  </a:cubicBezTo>
                  <a:cubicBezTo>
                    <a:pt x="4051" y="3003"/>
                    <a:pt x="4048" y="3010"/>
                    <a:pt x="4048" y="3018"/>
                  </a:cubicBezTo>
                  <a:cubicBezTo>
                    <a:pt x="4046" y="3037"/>
                    <a:pt x="4049" y="3055"/>
                    <a:pt x="4046" y="3074"/>
                  </a:cubicBezTo>
                  <a:cubicBezTo>
                    <a:pt x="4043" y="3092"/>
                    <a:pt x="4037" y="3110"/>
                    <a:pt x="4026" y="3125"/>
                  </a:cubicBezTo>
                  <a:cubicBezTo>
                    <a:pt x="4017" y="3138"/>
                    <a:pt x="4006" y="3149"/>
                    <a:pt x="3999" y="3163"/>
                  </a:cubicBezTo>
                  <a:cubicBezTo>
                    <a:pt x="3985" y="3194"/>
                    <a:pt x="3987" y="3229"/>
                    <a:pt x="3973" y="3260"/>
                  </a:cubicBezTo>
                  <a:cubicBezTo>
                    <a:pt x="3961" y="3288"/>
                    <a:pt x="3939" y="3312"/>
                    <a:pt x="3938" y="3343"/>
                  </a:cubicBezTo>
                  <a:cubicBezTo>
                    <a:pt x="3937" y="3352"/>
                    <a:pt x="3938" y="3361"/>
                    <a:pt x="3939" y="3370"/>
                  </a:cubicBezTo>
                  <a:cubicBezTo>
                    <a:pt x="3933" y="3381"/>
                    <a:pt x="3928" y="3392"/>
                    <a:pt x="3923" y="3403"/>
                  </a:cubicBezTo>
                  <a:cubicBezTo>
                    <a:pt x="3922" y="3391"/>
                    <a:pt x="3921" y="3379"/>
                    <a:pt x="3916" y="3368"/>
                  </a:cubicBezTo>
                  <a:cubicBezTo>
                    <a:pt x="3918" y="3361"/>
                    <a:pt x="3920" y="3353"/>
                    <a:pt x="3921" y="3345"/>
                  </a:cubicBezTo>
                  <a:cubicBezTo>
                    <a:pt x="3923" y="3329"/>
                    <a:pt x="3923" y="3312"/>
                    <a:pt x="3924" y="3296"/>
                  </a:cubicBezTo>
                  <a:cubicBezTo>
                    <a:pt x="3926" y="3274"/>
                    <a:pt x="3939" y="3262"/>
                    <a:pt x="3950" y="3244"/>
                  </a:cubicBezTo>
                  <a:cubicBezTo>
                    <a:pt x="3968" y="3218"/>
                    <a:pt x="3968" y="3184"/>
                    <a:pt x="3984" y="3157"/>
                  </a:cubicBezTo>
                  <a:cubicBezTo>
                    <a:pt x="3996" y="3137"/>
                    <a:pt x="4029" y="3113"/>
                    <a:pt x="4027" y="3087"/>
                  </a:cubicBezTo>
                  <a:cubicBezTo>
                    <a:pt x="4026" y="3071"/>
                    <a:pt x="4013" y="3061"/>
                    <a:pt x="3998" y="3059"/>
                  </a:cubicBezTo>
                  <a:cubicBezTo>
                    <a:pt x="3990" y="3058"/>
                    <a:pt x="3985" y="3059"/>
                    <a:pt x="3979" y="3053"/>
                  </a:cubicBezTo>
                  <a:cubicBezTo>
                    <a:pt x="3976" y="3051"/>
                    <a:pt x="3975" y="3048"/>
                    <a:pt x="3973" y="3046"/>
                  </a:cubicBezTo>
                  <a:cubicBezTo>
                    <a:pt x="3971" y="3045"/>
                    <a:pt x="3969" y="3044"/>
                    <a:pt x="3967" y="3044"/>
                  </a:cubicBezTo>
                  <a:cubicBezTo>
                    <a:pt x="3960" y="3041"/>
                    <a:pt x="3956" y="3041"/>
                    <a:pt x="3950" y="3035"/>
                  </a:cubicBezTo>
                  <a:cubicBezTo>
                    <a:pt x="3943" y="3026"/>
                    <a:pt x="3934" y="3016"/>
                    <a:pt x="3923" y="3014"/>
                  </a:cubicBezTo>
                  <a:cubicBezTo>
                    <a:pt x="3932" y="3003"/>
                    <a:pt x="3940" y="2990"/>
                    <a:pt x="3948" y="2977"/>
                  </a:cubicBezTo>
                  <a:cubicBezTo>
                    <a:pt x="3986" y="2919"/>
                    <a:pt x="4036" y="2867"/>
                    <a:pt x="4067" y="2805"/>
                  </a:cubicBezTo>
                  <a:cubicBezTo>
                    <a:pt x="4070" y="2801"/>
                    <a:pt x="4067" y="2795"/>
                    <a:pt x="4061" y="2795"/>
                  </a:cubicBezTo>
                  <a:cubicBezTo>
                    <a:pt x="3987" y="2799"/>
                    <a:pt x="3939" y="2842"/>
                    <a:pt x="3896" y="2893"/>
                  </a:cubicBezTo>
                  <a:cubicBezTo>
                    <a:pt x="3896" y="2876"/>
                    <a:pt x="3896" y="2859"/>
                    <a:pt x="3893" y="2842"/>
                  </a:cubicBezTo>
                  <a:cubicBezTo>
                    <a:pt x="3889" y="2822"/>
                    <a:pt x="3863" y="2816"/>
                    <a:pt x="3847" y="2825"/>
                  </a:cubicBezTo>
                  <a:cubicBezTo>
                    <a:pt x="3800" y="2850"/>
                    <a:pt x="3793" y="2926"/>
                    <a:pt x="3813" y="2971"/>
                  </a:cubicBezTo>
                  <a:cubicBezTo>
                    <a:pt x="3815" y="2976"/>
                    <a:pt x="3817" y="2980"/>
                    <a:pt x="3820" y="2983"/>
                  </a:cubicBezTo>
                  <a:cubicBezTo>
                    <a:pt x="3794" y="3006"/>
                    <a:pt x="3766" y="3020"/>
                    <a:pt x="3735" y="3030"/>
                  </a:cubicBezTo>
                  <a:cubicBezTo>
                    <a:pt x="3737" y="3021"/>
                    <a:pt x="3739" y="3011"/>
                    <a:pt x="3740" y="3002"/>
                  </a:cubicBezTo>
                  <a:cubicBezTo>
                    <a:pt x="3761" y="2877"/>
                    <a:pt x="3803" y="2828"/>
                    <a:pt x="3906" y="2767"/>
                  </a:cubicBezTo>
                  <a:cubicBezTo>
                    <a:pt x="3926" y="2766"/>
                    <a:pt x="3946" y="2762"/>
                    <a:pt x="3963" y="2758"/>
                  </a:cubicBezTo>
                  <a:cubicBezTo>
                    <a:pt x="3994" y="2749"/>
                    <a:pt x="4037" y="2738"/>
                    <a:pt x="4050" y="2706"/>
                  </a:cubicBezTo>
                  <a:cubicBezTo>
                    <a:pt x="4054" y="2696"/>
                    <a:pt x="4052" y="2689"/>
                    <a:pt x="4043" y="2683"/>
                  </a:cubicBezTo>
                  <a:cubicBezTo>
                    <a:pt x="4036" y="2678"/>
                    <a:pt x="4029" y="2675"/>
                    <a:pt x="4020" y="2673"/>
                  </a:cubicBezTo>
                  <a:cubicBezTo>
                    <a:pt x="4025" y="2666"/>
                    <a:pt x="4029" y="2658"/>
                    <a:pt x="4033" y="2650"/>
                  </a:cubicBezTo>
                  <a:cubicBezTo>
                    <a:pt x="4054" y="2602"/>
                    <a:pt x="3989" y="2542"/>
                    <a:pt x="3952" y="2590"/>
                  </a:cubicBezTo>
                  <a:cubicBezTo>
                    <a:pt x="3906" y="2651"/>
                    <a:pt x="3836" y="2661"/>
                    <a:pt x="3775" y="2701"/>
                  </a:cubicBezTo>
                  <a:cubicBezTo>
                    <a:pt x="3756" y="2713"/>
                    <a:pt x="3739" y="2728"/>
                    <a:pt x="3724" y="2745"/>
                  </a:cubicBezTo>
                  <a:cubicBezTo>
                    <a:pt x="3723" y="2743"/>
                    <a:pt x="3722" y="2740"/>
                    <a:pt x="3721" y="2738"/>
                  </a:cubicBezTo>
                  <a:cubicBezTo>
                    <a:pt x="3721" y="2735"/>
                    <a:pt x="3721" y="2732"/>
                    <a:pt x="3720" y="2729"/>
                  </a:cubicBezTo>
                  <a:cubicBezTo>
                    <a:pt x="3723" y="2723"/>
                    <a:pt x="3724" y="2716"/>
                    <a:pt x="3723" y="2709"/>
                  </a:cubicBezTo>
                  <a:cubicBezTo>
                    <a:pt x="3729" y="2694"/>
                    <a:pt x="3742" y="2682"/>
                    <a:pt x="3754" y="2667"/>
                  </a:cubicBezTo>
                  <a:cubicBezTo>
                    <a:pt x="3772" y="2643"/>
                    <a:pt x="3787" y="2617"/>
                    <a:pt x="3782" y="2586"/>
                  </a:cubicBezTo>
                  <a:cubicBezTo>
                    <a:pt x="3780" y="2572"/>
                    <a:pt x="3767" y="2563"/>
                    <a:pt x="3753" y="2570"/>
                  </a:cubicBezTo>
                  <a:cubicBezTo>
                    <a:pt x="3713" y="2591"/>
                    <a:pt x="3667" y="2621"/>
                    <a:pt x="3641" y="2662"/>
                  </a:cubicBezTo>
                  <a:cubicBezTo>
                    <a:pt x="3635" y="2660"/>
                    <a:pt x="3628" y="2659"/>
                    <a:pt x="3622" y="2657"/>
                  </a:cubicBezTo>
                  <a:cubicBezTo>
                    <a:pt x="3604" y="2651"/>
                    <a:pt x="3585" y="2643"/>
                    <a:pt x="3565" y="2643"/>
                  </a:cubicBezTo>
                  <a:cubicBezTo>
                    <a:pt x="3564" y="2643"/>
                    <a:pt x="3562" y="2644"/>
                    <a:pt x="3561" y="2646"/>
                  </a:cubicBezTo>
                  <a:cubicBezTo>
                    <a:pt x="3548" y="2672"/>
                    <a:pt x="3567" y="2704"/>
                    <a:pt x="3586" y="2722"/>
                  </a:cubicBezTo>
                  <a:cubicBezTo>
                    <a:pt x="3597" y="2732"/>
                    <a:pt x="3610" y="2740"/>
                    <a:pt x="3625" y="2746"/>
                  </a:cubicBezTo>
                  <a:cubicBezTo>
                    <a:pt x="3632" y="2778"/>
                    <a:pt x="3650" y="2809"/>
                    <a:pt x="3660" y="2841"/>
                  </a:cubicBezTo>
                  <a:cubicBezTo>
                    <a:pt x="3635" y="2897"/>
                    <a:pt x="3627" y="2956"/>
                    <a:pt x="3616" y="3014"/>
                  </a:cubicBezTo>
                  <a:cubicBezTo>
                    <a:pt x="3593" y="3004"/>
                    <a:pt x="3571" y="2992"/>
                    <a:pt x="3551" y="2977"/>
                  </a:cubicBezTo>
                  <a:cubicBezTo>
                    <a:pt x="3592" y="2933"/>
                    <a:pt x="3593" y="2853"/>
                    <a:pt x="3531" y="2823"/>
                  </a:cubicBezTo>
                  <a:cubicBezTo>
                    <a:pt x="3515" y="2815"/>
                    <a:pt x="3496" y="2813"/>
                    <a:pt x="3478" y="2815"/>
                  </a:cubicBezTo>
                  <a:cubicBezTo>
                    <a:pt x="3504" y="2782"/>
                    <a:pt x="3521" y="2743"/>
                    <a:pt x="3516" y="2705"/>
                  </a:cubicBezTo>
                  <a:cubicBezTo>
                    <a:pt x="3516" y="2702"/>
                    <a:pt x="3514" y="2700"/>
                    <a:pt x="3511" y="2700"/>
                  </a:cubicBezTo>
                  <a:cubicBezTo>
                    <a:pt x="3471" y="2702"/>
                    <a:pt x="3444" y="2725"/>
                    <a:pt x="3414" y="2750"/>
                  </a:cubicBezTo>
                  <a:cubicBezTo>
                    <a:pt x="3384" y="2775"/>
                    <a:pt x="3358" y="2790"/>
                    <a:pt x="3329" y="2796"/>
                  </a:cubicBezTo>
                  <a:cubicBezTo>
                    <a:pt x="3339" y="2787"/>
                    <a:pt x="3348" y="2775"/>
                    <a:pt x="3352" y="2761"/>
                  </a:cubicBezTo>
                  <a:cubicBezTo>
                    <a:pt x="3354" y="2753"/>
                    <a:pt x="3360" y="2729"/>
                    <a:pt x="3347" y="2724"/>
                  </a:cubicBezTo>
                  <a:cubicBezTo>
                    <a:pt x="3335" y="2720"/>
                    <a:pt x="3323" y="2719"/>
                    <a:pt x="3310" y="2720"/>
                  </a:cubicBezTo>
                  <a:cubicBezTo>
                    <a:pt x="3312" y="2715"/>
                    <a:pt x="3312" y="2715"/>
                    <a:pt x="3312" y="2715"/>
                  </a:cubicBezTo>
                  <a:cubicBezTo>
                    <a:pt x="3328" y="2717"/>
                    <a:pt x="3345" y="2716"/>
                    <a:pt x="3362" y="2708"/>
                  </a:cubicBezTo>
                  <a:cubicBezTo>
                    <a:pt x="3376" y="2701"/>
                    <a:pt x="3380" y="2687"/>
                    <a:pt x="3378" y="2674"/>
                  </a:cubicBezTo>
                  <a:cubicBezTo>
                    <a:pt x="3389" y="2679"/>
                    <a:pt x="3399" y="2684"/>
                    <a:pt x="3410" y="2689"/>
                  </a:cubicBezTo>
                  <a:cubicBezTo>
                    <a:pt x="3419" y="2693"/>
                    <a:pt x="3430" y="2689"/>
                    <a:pt x="3432" y="2679"/>
                  </a:cubicBezTo>
                  <a:cubicBezTo>
                    <a:pt x="3437" y="2657"/>
                    <a:pt x="3446" y="2637"/>
                    <a:pt x="3457" y="2619"/>
                  </a:cubicBezTo>
                  <a:cubicBezTo>
                    <a:pt x="3462" y="2621"/>
                    <a:pt x="3466" y="2623"/>
                    <a:pt x="3471" y="2624"/>
                  </a:cubicBezTo>
                  <a:cubicBezTo>
                    <a:pt x="3503" y="2630"/>
                    <a:pt x="3526" y="2603"/>
                    <a:pt x="3520" y="2572"/>
                  </a:cubicBezTo>
                  <a:cubicBezTo>
                    <a:pt x="3519" y="2566"/>
                    <a:pt x="3516" y="2560"/>
                    <a:pt x="3513" y="2554"/>
                  </a:cubicBezTo>
                  <a:cubicBezTo>
                    <a:pt x="3527" y="2541"/>
                    <a:pt x="3541" y="2528"/>
                    <a:pt x="3555" y="2515"/>
                  </a:cubicBezTo>
                  <a:cubicBezTo>
                    <a:pt x="3559" y="2513"/>
                    <a:pt x="3562" y="2512"/>
                    <a:pt x="3564" y="2511"/>
                  </a:cubicBezTo>
                  <a:cubicBezTo>
                    <a:pt x="3565" y="2513"/>
                    <a:pt x="3567" y="2516"/>
                    <a:pt x="3569" y="2518"/>
                  </a:cubicBezTo>
                  <a:cubicBezTo>
                    <a:pt x="3568" y="2522"/>
                    <a:pt x="3566" y="2525"/>
                    <a:pt x="3564" y="2528"/>
                  </a:cubicBezTo>
                  <a:cubicBezTo>
                    <a:pt x="3560" y="2537"/>
                    <a:pt x="3570" y="2547"/>
                    <a:pt x="3579" y="2543"/>
                  </a:cubicBezTo>
                  <a:cubicBezTo>
                    <a:pt x="3586" y="2540"/>
                    <a:pt x="3591" y="2536"/>
                    <a:pt x="3595" y="2530"/>
                  </a:cubicBezTo>
                  <a:cubicBezTo>
                    <a:pt x="3595" y="2533"/>
                    <a:pt x="3595" y="2536"/>
                    <a:pt x="3596" y="2538"/>
                  </a:cubicBezTo>
                  <a:cubicBezTo>
                    <a:pt x="3600" y="2551"/>
                    <a:pt x="3609" y="2565"/>
                    <a:pt x="3624" y="2559"/>
                  </a:cubicBezTo>
                  <a:cubicBezTo>
                    <a:pt x="3626" y="2558"/>
                    <a:pt x="3627" y="2556"/>
                    <a:pt x="3627" y="2554"/>
                  </a:cubicBezTo>
                  <a:cubicBezTo>
                    <a:pt x="3627" y="2548"/>
                    <a:pt x="3624" y="2543"/>
                    <a:pt x="3623" y="2537"/>
                  </a:cubicBezTo>
                  <a:cubicBezTo>
                    <a:pt x="3622" y="2531"/>
                    <a:pt x="3622" y="2525"/>
                    <a:pt x="3622" y="2519"/>
                  </a:cubicBezTo>
                  <a:cubicBezTo>
                    <a:pt x="3627" y="2527"/>
                    <a:pt x="3632" y="2536"/>
                    <a:pt x="3638" y="2543"/>
                  </a:cubicBezTo>
                  <a:cubicBezTo>
                    <a:pt x="3642" y="2548"/>
                    <a:pt x="3650" y="2547"/>
                    <a:pt x="3653" y="2541"/>
                  </a:cubicBezTo>
                  <a:cubicBezTo>
                    <a:pt x="3656" y="2535"/>
                    <a:pt x="3655" y="2527"/>
                    <a:pt x="3653" y="2520"/>
                  </a:cubicBezTo>
                  <a:cubicBezTo>
                    <a:pt x="3658" y="2525"/>
                    <a:pt x="3663" y="2529"/>
                    <a:pt x="3669" y="2530"/>
                  </a:cubicBezTo>
                  <a:cubicBezTo>
                    <a:pt x="3671" y="2530"/>
                    <a:pt x="3674" y="2529"/>
                    <a:pt x="3675" y="2528"/>
                  </a:cubicBezTo>
                  <a:cubicBezTo>
                    <a:pt x="3678" y="2523"/>
                    <a:pt x="3679" y="2518"/>
                    <a:pt x="3678" y="2513"/>
                  </a:cubicBezTo>
                  <a:cubicBezTo>
                    <a:pt x="3680" y="2516"/>
                    <a:pt x="3682" y="2519"/>
                    <a:pt x="3684" y="2522"/>
                  </a:cubicBezTo>
                  <a:cubicBezTo>
                    <a:pt x="3691" y="2533"/>
                    <a:pt x="3707" y="2524"/>
                    <a:pt x="3706" y="2514"/>
                  </a:cubicBezTo>
                  <a:cubicBezTo>
                    <a:pt x="3705" y="2509"/>
                    <a:pt x="3704" y="2504"/>
                    <a:pt x="3702" y="2500"/>
                  </a:cubicBezTo>
                  <a:cubicBezTo>
                    <a:pt x="3709" y="2496"/>
                    <a:pt x="3715" y="2489"/>
                    <a:pt x="3718" y="2480"/>
                  </a:cubicBezTo>
                  <a:cubicBezTo>
                    <a:pt x="3719" y="2474"/>
                    <a:pt x="3715" y="2468"/>
                    <a:pt x="3710" y="2465"/>
                  </a:cubicBezTo>
                  <a:cubicBezTo>
                    <a:pt x="3715" y="2460"/>
                    <a:pt x="3716" y="2453"/>
                    <a:pt x="3712" y="2446"/>
                  </a:cubicBezTo>
                  <a:cubicBezTo>
                    <a:pt x="3704" y="2435"/>
                    <a:pt x="3694" y="2432"/>
                    <a:pt x="3681" y="2428"/>
                  </a:cubicBezTo>
                  <a:cubicBezTo>
                    <a:pt x="3656" y="2421"/>
                    <a:pt x="3637" y="2405"/>
                    <a:pt x="3649" y="2377"/>
                  </a:cubicBezTo>
                  <a:cubicBezTo>
                    <a:pt x="3650" y="2375"/>
                    <a:pt x="3650" y="2373"/>
                    <a:pt x="3649" y="2371"/>
                  </a:cubicBezTo>
                  <a:cubicBezTo>
                    <a:pt x="3656" y="2373"/>
                    <a:pt x="3662" y="2376"/>
                    <a:pt x="3668" y="2378"/>
                  </a:cubicBezTo>
                  <a:cubicBezTo>
                    <a:pt x="3675" y="2380"/>
                    <a:pt x="3684" y="2374"/>
                    <a:pt x="3680" y="2366"/>
                  </a:cubicBezTo>
                  <a:cubicBezTo>
                    <a:pt x="3677" y="2359"/>
                    <a:pt x="3671" y="2354"/>
                    <a:pt x="3664" y="2349"/>
                  </a:cubicBezTo>
                  <a:cubicBezTo>
                    <a:pt x="3667" y="2347"/>
                    <a:pt x="3668" y="2346"/>
                    <a:pt x="3670" y="2344"/>
                  </a:cubicBezTo>
                  <a:cubicBezTo>
                    <a:pt x="3673" y="2341"/>
                    <a:pt x="3680" y="2322"/>
                    <a:pt x="3679" y="2322"/>
                  </a:cubicBezTo>
                  <a:cubicBezTo>
                    <a:pt x="3680" y="2321"/>
                    <a:pt x="3696" y="2334"/>
                    <a:pt x="3702" y="2339"/>
                  </a:cubicBezTo>
                  <a:cubicBezTo>
                    <a:pt x="3723" y="2356"/>
                    <a:pt x="3724" y="2365"/>
                    <a:pt x="3713" y="2385"/>
                  </a:cubicBezTo>
                  <a:cubicBezTo>
                    <a:pt x="3706" y="2398"/>
                    <a:pt x="3703" y="2398"/>
                    <a:pt x="3703" y="2413"/>
                  </a:cubicBezTo>
                  <a:cubicBezTo>
                    <a:pt x="3703" y="2425"/>
                    <a:pt x="3717" y="2427"/>
                    <a:pt x="3725" y="2423"/>
                  </a:cubicBezTo>
                  <a:cubicBezTo>
                    <a:pt x="3727" y="2422"/>
                    <a:pt x="3729" y="2421"/>
                    <a:pt x="3731" y="2421"/>
                  </a:cubicBezTo>
                  <a:cubicBezTo>
                    <a:pt x="3734" y="2433"/>
                    <a:pt x="3746" y="2441"/>
                    <a:pt x="3762" y="2450"/>
                  </a:cubicBezTo>
                  <a:cubicBezTo>
                    <a:pt x="3776" y="2457"/>
                    <a:pt x="3787" y="2464"/>
                    <a:pt x="3803" y="2455"/>
                  </a:cubicBezTo>
                  <a:cubicBezTo>
                    <a:pt x="3819" y="2446"/>
                    <a:pt x="3813" y="2432"/>
                    <a:pt x="3821" y="2423"/>
                  </a:cubicBezTo>
                  <a:cubicBezTo>
                    <a:pt x="3822" y="2421"/>
                    <a:pt x="3835" y="2411"/>
                    <a:pt x="3839" y="2408"/>
                  </a:cubicBezTo>
                  <a:cubicBezTo>
                    <a:pt x="3840" y="2407"/>
                    <a:pt x="3840" y="2407"/>
                    <a:pt x="3840" y="2406"/>
                  </a:cubicBezTo>
                  <a:cubicBezTo>
                    <a:pt x="3842" y="2408"/>
                    <a:pt x="3844" y="2410"/>
                    <a:pt x="3846" y="2411"/>
                  </a:cubicBezTo>
                  <a:cubicBezTo>
                    <a:pt x="3862" y="2423"/>
                    <a:pt x="3875" y="2416"/>
                    <a:pt x="3881" y="2403"/>
                  </a:cubicBezTo>
                  <a:cubicBezTo>
                    <a:pt x="3893" y="2413"/>
                    <a:pt x="3907" y="2420"/>
                    <a:pt x="3923" y="2423"/>
                  </a:cubicBezTo>
                  <a:cubicBezTo>
                    <a:pt x="3937" y="2425"/>
                    <a:pt x="3942" y="2405"/>
                    <a:pt x="3930" y="2398"/>
                  </a:cubicBezTo>
                  <a:cubicBezTo>
                    <a:pt x="3915" y="2391"/>
                    <a:pt x="3903" y="2384"/>
                    <a:pt x="3893" y="2372"/>
                  </a:cubicBezTo>
                  <a:cubicBezTo>
                    <a:pt x="3902" y="2370"/>
                    <a:pt x="3910" y="2370"/>
                    <a:pt x="3916" y="2376"/>
                  </a:cubicBezTo>
                  <a:cubicBezTo>
                    <a:pt x="3928" y="2387"/>
                    <a:pt x="3941" y="2369"/>
                    <a:pt x="3934" y="2357"/>
                  </a:cubicBezTo>
                  <a:cubicBezTo>
                    <a:pt x="3925" y="2341"/>
                    <a:pt x="3905" y="2338"/>
                    <a:pt x="3887" y="2342"/>
                  </a:cubicBezTo>
                  <a:cubicBezTo>
                    <a:pt x="3883" y="2343"/>
                    <a:pt x="3879" y="2344"/>
                    <a:pt x="3875" y="2345"/>
                  </a:cubicBezTo>
                  <a:cubicBezTo>
                    <a:pt x="3870" y="2338"/>
                    <a:pt x="3865" y="2331"/>
                    <a:pt x="3858" y="2325"/>
                  </a:cubicBezTo>
                  <a:cubicBezTo>
                    <a:pt x="3854" y="2322"/>
                    <a:pt x="3849" y="2319"/>
                    <a:pt x="3844" y="2317"/>
                  </a:cubicBezTo>
                  <a:cubicBezTo>
                    <a:pt x="3843" y="2316"/>
                    <a:pt x="3842" y="2315"/>
                    <a:pt x="3841" y="2314"/>
                  </a:cubicBezTo>
                  <a:cubicBezTo>
                    <a:pt x="3836" y="2310"/>
                    <a:pt x="3831" y="2307"/>
                    <a:pt x="3826" y="2302"/>
                  </a:cubicBezTo>
                  <a:cubicBezTo>
                    <a:pt x="3828" y="2302"/>
                    <a:pt x="3829" y="2302"/>
                    <a:pt x="3831" y="2302"/>
                  </a:cubicBezTo>
                  <a:cubicBezTo>
                    <a:pt x="3855" y="2302"/>
                    <a:pt x="3855" y="2306"/>
                    <a:pt x="3871" y="2320"/>
                  </a:cubicBezTo>
                  <a:cubicBezTo>
                    <a:pt x="3889" y="2336"/>
                    <a:pt x="3913" y="2344"/>
                    <a:pt x="3932" y="2329"/>
                  </a:cubicBezTo>
                  <a:cubicBezTo>
                    <a:pt x="3932" y="2328"/>
                    <a:pt x="3932" y="2328"/>
                    <a:pt x="3933" y="2328"/>
                  </a:cubicBezTo>
                  <a:cubicBezTo>
                    <a:pt x="3935" y="2328"/>
                    <a:pt x="3938" y="2329"/>
                    <a:pt x="3941" y="2329"/>
                  </a:cubicBezTo>
                  <a:cubicBezTo>
                    <a:pt x="3947" y="2329"/>
                    <a:pt x="3952" y="2327"/>
                    <a:pt x="3955" y="2321"/>
                  </a:cubicBezTo>
                  <a:cubicBezTo>
                    <a:pt x="3958" y="2316"/>
                    <a:pt x="3958" y="2316"/>
                    <a:pt x="3958" y="2316"/>
                  </a:cubicBezTo>
                  <a:cubicBezTo>
                    <a:pt x="3958" y="2314"/>
                    <a:pt x="3958" y="2312"/>
                    <a:pt x="3957" y="2311"/>
                  </a:cubicBezTo>
                  <a:cubicBezTo>
                    <a:pt x="3949" y="2304"/>
                    <a:pt x="3940" y="2299"/>
                    <a:pt x="3932" y="2294"/>
                  </a:cubicBezTo>
                  <a:cubicBezTo>
                    <a:pt x="3941" y="2292"/>
                    <a:pt x="3950" y="2289"/>
                    <a:pt x="3959" y="2284"/>
                  </a:cubicBezTo>
                  <a:cubicBezTo>
                    <a:pt x="3975" y="2276"/>
                    <a:pt x="3966" y="2251"/>
                    <a:pt x="3948" y="2258"/>
                  </a:cubicBezTo>
                  <a:cubicBezTo>
                    <a:pt x="3934" y="2264"/>
                    <a:pt x="3917" y="2266"/>
                    <a:pt x="3902" y="2263"/>
                  </a:cubicBezTo>
                  <a:cubicBezTo>
                    <a:pt x="3911" y="2253"/>
                    <a:pt x="3921" y="2246"/>
                    <a:pt x="3936" y="2245"/>
                  </a:cubicBezTo>
                  <a:cubicBezTo>
                    <a:pt x="3951" y="2245"/>
                    <a:pt x="3964" y="2250"/>
                    <a:pt x="3978" y="2253"/>
                  </a:cubicBezTo>
                  <a:cubicBezTo>
                    <a:pt x="3983" y="2255"/>
                    <a:pt x="3987" y="2249"/>
                    <a:pt x="3985" y="2244"/>
                  </a:cubicBezTo>
                  <a:cubicBezTo>
                    <a:pt x="3981" y="2234"/>
                    <a:pt x="3974" y="2227"/>
                    <a:pt x="3967" y="2223"/>
                  </a:cubicBezTo>
                  <a:cubicBezTo>
                    <a:pt x="3970" y="2222"/>
                    <a:pt x="3972" y="2221"/>
                    <a:pt x="3975" y="2220"/>
                  </a:cubicBezTo>
                  <a:cubicBezTo>
                    <a:pt x="3990" y="2216"/>
                    <a:pt x="3983" y="2193"/>
                    <a:pt x="3969" y="2195"/>
                  </a:cubicBezTo>
                  <a:cubicBezTo>
                    <a:pt x="3957" y="2196"/>
                    <a:pt x="3946" y="2198"/>
                    <a:pt x="3935" y="2201"/>
                  </a:cubicBezTo>
                  <a:cubicBezTo>
                    <a:pt x="3948" y="2186"/>
                    <a:pt x="3962" y="2174"/>
                    <a:pt x="3985" y="2176"/>
                  </a:cubicBezTo>
                  <a:cubicBezTo>
                    <a:pt x="3997" y="2176"/>
                    <a:pt x="4004" y="2158"/>
                    <a:pt x="3991" y="2153"/>
                  </a:cubicBezTo>
                  <a:cubicBezTo>
                    <a:pt x="3984" y="2150"/>
                    <a:pt x="3976" y="2149"/>
                    <a:pt x="3969" y="2150"/>
                  </a:cubicBezTo>
                  <a:cubicBezTo>
                    <a:pt x="3980" y="2140"/>
                    <a:pt x="3989" y="2127"/>
                    <a:pt x="3973" y="2116"/>
                  </a:cubicBezTo>
                  <a:cubicBezTo>
                    <a:pt x="3969" y="2113"/>
                    <a:pt x="3964" y="2114"/>
                    <a:pt x="3960" y="2116"/>
                  </a:cubicBezTo>
                  <a:cubicBezTo>
                    <a:pt x="3958" y="2118"/>
                    <a:pt x="3956" y="2120"/>
                    <a:pt x="3956" y="2123"/>
                  </a:cubicBezTo>
                  <a:cubicBezTo>
                    <a:pt x="3956" y="2129"/>
                    <a:pt x="3939" y="2136"/>
                    <a:pt x="3932" y="2139"/>
                  </a:cubicBezTo>
                  <a:cubicBezTo>
                    <a:pt x="3939" y="2128"/>
                    <a:pt x="3943" y="2116"/>
                    <a:pt x="3942" y="2101"/>
                  </a:cubicBezTo>
                  <a:cubicBezTo>
                    <a:pt x="3942" y="2089"/>
                    <a:pt x="3922" y="2086"/>
                    <a:pt x="3919" y="2098"/>
                  </a:cubicBezTo>
                  <a:cubicBezTo>
                    <a:pt x="3917" y="2103"/>
                    <a:pt x="3915" y="2108"/>
                    <a:pt x="3912" y="2113"/>
                  </a:cubicBezTo>
                  <a:cubicBezTo>
                    <a:pt x="3911" y="2110"/>
                    <a:pt x="3909" y="2107"/>
                    <a:pt x="3906" y="2104"/>
                  </a:cubicBezTo>
                  <a:cubicBezTo>
                    <a:pt x="3903" y="2100"/>
                    <a:pt x="3898" y="2098"/>
                    <a:pt x="3895" y="2095"/>
                  </a:cubicBezTo>
                  <a:cubicBezTo>
                    <a:pt x="3883" y="2081"/>
                    <a:pt x="3894" y="2070"/>
                    <a:pt x="3907" y="2067"/>
                  </a:cubicBezTo>
                  <a:cubicBezTo>
                    <a:pt x="3914" y="2073"/>
                    <a:pt x="3926" y="2070"/>
                    <a:pt x="3924" y="2060"/>
                  </a:cubicBezTo>
                  <a:cubicBezTo>
                    <a:pt x="3924" y="2057"/>
                    <a:pt x="3924" y="2055"/>
                    <a:pt x="3923" y="2053"/>
                  </a:cubicBezTo>
                  <a:cubicBezTo>
                    <a:pt x="3923" y="2049"/>
                    <a:pt x="3920" y="2046"/>
                    <a:pt x="3917" y="2044"/>
                  </a:cubicBezTo>
                  <a:cubicBezTo>
                    <a:pt x="3912" y="2019"/>
                    <a:pt x="3892" y="2007"/>
                    <a:pt x="3866" y="2016"/>
                  </a:cubicBezTo>
                  <a:cubicBezTo>
                    <a:pt x="3860" y="2019"/>
                    <a:pt x="3859" y="2027"/>
                    <a:pt x="3853" y="2029"/>
                  </a:cubicBezTo>
                  <a:cubicBezTo>
                    <a:pt x="3844" y="2035"/>
                    <a:pt x="3834" y="2034"/>
                    <a:pt x="3824" y="2034"/>
                  </a:cubicBezTo>
                  <a:cubicBezTo>
                    <a:pt x="3831" y="2021"/>
                    <a:pt x="3837" y="2007"/>
                    <a:pt x="3846" y="1995"/>
                  </a:cubicBezTo>
                  <a:cubicBezTo>
                    <a:pt x="3855" y="1983"/>
                    <a:pt x="3866" y="1979"/>
                    <a:pt x="3877" y="1977"/>
                  </a:cubicBezTo>
                  <a:cubicBezTo>
                    <a:pt x="3897" y="2003"/>
                    <a:pt x="3924" y="2026"/>
                    <a:pt x="3949" y="2048"/>
                  </a:cubicBezTo>
                  <a:cubicBezTo>
                    <a:pt x="3952" y="2071"/>
                    <a:pt x="3959" y="2095"/>
                    <a:pt x="3971" y="2110"/>
                  </a:cubicBezTo>
                  <a:cubicBezTo>
                    <a:pt x="3976" y="2116"/>
                    <a:pt x="3985" y="2115"/>
                    <a:pt x="3988" y="2108"/>
                  </a:cubicBezTo>
                  <a:cubicBezTo>
                    <a:pt x="3992" y="2101"/>
                    <a:pt x="3993" y="2094"/>
                    <a:pt x="3994" y="2087"/>
                  </a:cubicBezTo>
                  <a:cubicBezTo>
                    <a:pt x="4000" y="2099"/>
                    <a:pt x="4007" y="2113"/>
                    <a:pt x="4013" y="2114"/>
                  </a:cubicBezTo>
                  <a:cubicBezTo>
                    <a:pt x="4014" y="2114"/>
                    <a:pt x="4014" y="2114"/>
                    <a:pt x="4014" y="2114"/>
                  </a:cubicBezTo>
                  <a:cubicBezTo>
                    <a:pt x="4018" y="2114"/>
                    <a:pt x="4022" y="2112"/>
                    <a:pt x="4024" y="2108"/>
                  </a:cubicBezTo>
                  <a:cubicBezTo>
                    <a:pt x="4026" y="2100"/>
                    <a:pt x="4026" y="2093"/>
                    <a:pt x="4025" y="2086"/>
                  </a:cubicBezTo>
                  <a:cubicBezTo>
                    <a:pt x="4029" y="2086"/>
                    <a:pt x="4033" y="2085"/>
                    <a:pt x="4036" y="2083"/>
                  </a:cubicBezTo>
                  <a:cubicBezTo>
                    <a:pt x="4040" y="2104"/>
                    <a:pt x="4048" y="2124"/>
                    <a:pt x="4067" y="2134"/>
                  </a:cubicBezTo>
                  <a:cubicBezTo>
                    <a:pt x="4072" y="2136"/>
                    <a:pt x="4079" y="2133"/>
                    <a:pt x="4081" y="2128"/>
                  </a:cubicBezTo>
                  <a:cubicBezTo>
                    <a:pt x="4086" y="2112"/>
                    <a:pt x="4085" y="2093"/>
                    <a:pt x="4081" y="2074"/>
                  </a:cubicBezTo>
                  <a:cubicBezTo>
                    <a:pt x="4092" y="2083"/>
                    <a:pt x="4104" y="2090"/>
                    <a:pt x="4118" y="2093"/>
                  </a:cubicBezTo>
                  <a:cubicBezTo>
                    <a:pt x="4125" y="2095"/>
                    <a:pt x="4131" y="2087"/>
                    <a:pt x="4128" y="2080"/>
                  </a:cubicBezTo>
                  <a:cubicBezTo>
                    <a:pt x="4121" y="2063"/>
                    <a:pt x="4109" y="2048"/>
                    <a:pt x="4097" y="2033"/>
                  </a:cubicBezTo>
                  <a:cubicBezTo>
                    <a:pt x="4101" y="2033"/>
                    <a:pt x="4106" y="2033"/>
                    <a:pt x="4110" y="2031"/>
                  </a:cubicBezTo>
                  <a:cubicBezTo>
                    <a:pt x="4113" y="2030"/>
                    <a:pt x="4115" y="2027"/>
                    <a:pt x="4115" y="2025"/>
                  </a:cubicBezTo>
                  <a:cubicBezTo>
                    <a:pt x="4116" y="2013"/>
                    <a:pt x="4109" y="2004"/>
                    <a:pt x="4101" y="1996"/>
                  </a:cubicBezTo>
                  <a:cubicBezTo>
                    <a:pt x="4112" y="2002"/>
                    <a:pt x="4127" y="2010"/>
                    <a:pt x="4134" y="2001"/>
                  </a:cubicBezTo>
                  <a:cubicBezTo>
                    <a:pt x="4137" y="1998"/>
                    <a:pt x="4138" y="1995"/>
                    <a:pt x="4139" y="1993"/>
                  </a:cubicBezTo>
                  <a:cubicBezTo>
                    <a:pt x="4146" y="1998"/>
                    <a:pt x="4153" y="2002"/>
                    <a:pt x="4162" y="2004"/>
                  </a:cubicBezTo>
                  <a:cubicBezTo>
                    <a:pt x="4167" y="2005"/>
                    <a:pt x="4173" y="2000"/>
                    <a:pt x="4174" y="1995"/>
                  </a:cubicBezTo>
                  <a:cubicBezTo>
                    <a:pt x="4175" y="1988"/>
                    <a:pt x="4173" y="1981"/>
                    <a:pt x="4171" y="1974"/>
                  </a:cubicBezTo>
                  <a:cubicBezTo>
                    <a:pt x="4184" y="1979"/>
                    <a:pt x="4197" y="1987"/>
                    <a:pt x="4211" y="1981"/>
                  </a:cubicBezTo>
                  <a:cubicBezTo>
                    <a:pt x="4216" y="1979"/>
                    <a:pt x="4218" y="1975"/>
                    <a:pt x="4217" y="1971"/>
                  </a:cubicBezTo>
                  <a:cubicBezTo>
                    <a:pt x="4217" y="1958"/>
                    <a:pt x="4208" y="1948"/>
                    <a:pt x="4195" y="1941"/>
                  </a:cubicBezTo>
                  <a:cubicBezTo>
                    <a:pt x="4203" y="1940"/>
                    <a:pt x="4210" y="1938"/>
                    <a:pt x="4217" y="1936"/>
                  </a:cubicBezTo>
                  <a:cubicBezTo>
                    <a:pt x="4231" y="1930"/>
                    <a:pt x="4228" y="1909"/>
                    <a:pt x="4213" y="1907"/>
                  </a:cubicBezTo>
                  <a:cubicBezTo>
                    <a:pt x="4194" y="1904"/>
                    <a:pt x="4175" y="1904"/>
                    <a:pt x="4156" y="1903"/>
                  </a:cubicBezTo>
                  <a:cubicBezTo>
                    <a:pt x="4160" y="1898"/>
                    <a:pt x="4164" y="1892"/>
                    <a:pt x="4165" y="1885"/>
                  </a:cubicBezTo>
                  <a:cubicBezTo>
                    <a:pt x="4165" y="1882"/>
                    <a:pt x="4164" y="1879"/>
                    <a:pt x="4162" y="1876"/>
                  </a:cubicBezTo>
                  <a:cubicBezTo>
                    <a:pt x="4168" y="1874"/>
                    <a:pt x="4173" y="1872"/>
                    <a:pt x="4178" y="1869"/>
                  </a:cubicBezTo>
                  <a:cubicBezTo>
                    <a:pt x="4196" y="1860"/>
                    <a:pt x="4191" y="1829"/>
                    <a:pt x="4169" y="1832"/>
                  </a:cubicBezTo>
                  <a:cubicBezTo>
                    <a:pt x="4164" y="1833"/>
                    <a:pt x="4159" y="1833"/>
                    <a:pt x="4154" y="1834"/>
                  </a:cubicBezTo>
                  <a:cubicBezTo>
                    <a:pt x="4153" y="1834"/>
                    <a:pt x="4152" y="1833"/>
                    <a:pt x="4151" y="1833"/>
                  </a:cubicBezTo>
                  <a:cubicBezTo>
                    <a:pt x="4130" y="1826"/>
                    <a:pt x="4114" y="1813"/>
                    <a:pt x="4094" y="1807"/>
                  </a:cubicBezTo>
                  <a:cubicBezTo>
                    <a:pt x="4105" y="1806"/>
                    <a:pt x="4117" y="1805"/>
                    <a:pt x="4126" y="1800"/>
                  </a:cubicBezTo>
                  <a:cubicBezTo>
                    <a:pt x="4127" y="1800"/>
                    <a:pt x="4129" y="1799"/>
                    <a:pt x="4130" y="1798"/>
                  </a:cubicBezTo>
                  <a:cubicBezTo>
                    <a:pt x="4134" y="1798"/>
                    <a:pt x="4138" y="1798"/>
                    <a:pt x="4143" y="1799"/>
                  </a:cubicBezTo>
                  <a:cubicBezTo>
                    <a:pt x="4149" y="1800"/>
                    <a:pt x="4156" y="1797"/>
                    <a:pt x="4159" y="1791"/>
                  </a:cubicBezTo>
                  <a:cubicBezTo>
                    <a:pt x="4166" y="1791"/>
                    <a:pt x="4173" y="1790"/>
                    <a:pt x="4180" y="1785"/>
                  </a:cubicBezTo>
                  <a:cubicBezTo>
                    <a:pt x="4189" y="1780"/>
                    <a:pt x="4186" y="1768"/>
                    <a:pt x="4179" y="1763"/>
                  </a:cubicBezTo>
                  <a:cubicBezTo>
                    <a:pt x="4187" y="1764"/>
                    <a:pt x="4196" y="1766"/>
                    <a:pt x="4204" y="1766"/>
                  </a:cubicBezTo>
                  <a:cubicBezTo>
                    <a:pt x="4211" y="1766"/>
                    <a:pt x="4220" y="1763"/>
                    <a:pt x="4223" y="1756"/>
                  </a:cubicBezTo>
                  <a:cubicBezTo>
                    <a:pt x="4223" y="1754"/>
                    <a:pt x="4223" y="1753"/>
                    <a:pt x="4224" y="1752"/>
                  </a:cubicBezTo>
                  <a:cubicBezTo>
                    <a:pt x="4227" y="1739"/>
                    <a:pt x="4206" y="1730"/>
                    <a:pt x="4185" y="1723"/>
                  </a:cubicBezTo>
                  <a:cubicBezTo>
                    <a:pt x="4186" y="1723"/>
                    <a:pt x="4188" y="1722"/>
                    <a:pt x="4190" y="1721"/>
                  </a:cubicBezTo>
                  <a:cubicBezTo>
                    <a:pt x="4217" y="1710"/>
                    <a:pt x="4267" y="1709"/>
                    <a:pt x="4268" y="1672"/>
                  </a:cubicBezTo>
                  <a:cubicBezTo>
                    <a:pt x="4268" y="1663"/>
                    <a:pt x="4262" y="1656"/>
                    <a:pt x="4253" y="1657"/>
                  </a:cubicBezTo>
                  <a:cubicBezTo>
                    <a:pt x="4265" y="1643"/>
                    <a:pt x="4274" y="1628"/>
                    <a:pt x="4277" y="1615"/>
                  </a:cubicBezTo>
                  <a:cubicBezTo>
                    <a:pt x="4302" y="1608"/>
                    <a:pt x="4329" y="1607"/>
                    <a:pt x="4356" y="1615"/>
                  </a:cubicBezTo>
                  <a:cubicBezTo>
                    <a:pt x="4357" y="1615"/>
                    <a:pt x="4358" y="1614"/>
                    <a:pt x="4358" y="1614"/>
                  </a:cubicBezTo>
                  <a:cubicBezTo>
                    <a:pt x="4396" y="1634"/>
                    <a:pt x="4436" y="1649"/>
                    <a:pt x="4478" y="1658"/>
                  </a:cubicBezTo>
                  <a:cubicBezTo>
                    <a:pt x="4571" y="1676"/>
                    <a:pt x="4638" y="1641"/>
                    <a:pt x="4693" y="1566"/>
                  </a:cubicBezTo>
                  <a:cubicBezTo>
                    <a:pt x="4695" y="1564"/>
                    <a:pt x="4693" y="1559"/>
                    <a:pt x="4690" y="1562"/>
                  </a:cubicBezTo>
                  <a:cubicBezTo>
                    <a:pt x="4625" y="1612"/>
                    <a:pt x="4552" y="1636"/>
                    <a:pt x="4473" y="1608"/>
                  </a:cubicBezTo>
                  <a:cubicBezTo>
                    <a:pt x="4432" y="1594"/>
                    <a:pt x="4397" y="1571"/>
                    <a:pt x="4362" y="1550"/>
                  </a:cubicBezTo>
                  <a:cubicBezTo>
                    <a:pt x="4392" y="1566"/>
                    <a:pt x="4422" y="1578"/>
                    <a:pt x="4458" y="1577"/>
                  </a:cubicBezTo>
                  <a:cubicBezTo>
                    <a:pt x="4564" y="1577"/>
                    <a:pt x="4650" y="1474"/>
                    <a:pt x="4724" y="1411"/>
                  </a:cubicBezTo>
                  <a:cubicBezTo>
                    <a:pt x="4728" y="1407"/>
                    <a:pt x="4722" y="1401"/>
                    <a:pt x="4717" y="1404"/>
                  </a:cubicBezTo>
                  <a:cubicBezTo>
                    <a:pt x="4655" y="1455"/>
                    <a:pt x="4596" y="1513"/>
                    <a:pt x="4520" y="1540"/>
                  </a:cubicBezTo>
                  <a:cubicBezTo>
                    <a:pt x="4429" y="1572"/>
                    <a:pt x="4393" y="1534"/>
                    <a:pt x="4321" y="1482"/>
                  </a:cubicBezTo>
                  <a:cubicBezTo>
                    <a:pt x="4314" y="1478"/>
                    <a:pt x="4311" y="1469"/>
                    <a:pt x="4305" y="1463"/>
                  </a:cubicBezTo>
                  <a:cubicBezTo>
                    <a:pt x="4331" y="1451"/>
                    <a:pt x="4359" y="1446"/>
                    <a:pt x="4387" y="1453"/>
                  </a:cubicBezTo>
                  <a:cubicBezTo>
                    <a:pt x="4437" y="1466"/>
                    <a:pt x="4463" y="1484"/>
                    <a:pt x="4518" y="1475"/>
                  </a:cubicBezTo>
                  <a:cubicBezTo>
                    <a:pt x="4603" y="1462"/>
                    <a:pt x="4691" y="1412"/>
                    <a:pt x="4715" y="1326"/>
                  </a:cubicBezTo>
                  <a:cubicBezTo>
                    <a:pt x="4716" y="1324"/>
                    <a:pt x="4712" y="1323"/>
                    <a:pt x="4711" y="1325"/>
                  </a:cubicBezTo>
                  <a:cubicBezTo>
                    <a:pt x="4680" y="1406"/>
                    <a:pt x="4545" y="1460"/>
                    <a:pt x="4462" y="1441"/>
                  </a:cubicBezTo>
                  <a:cubicBezTo>
                    <a:pt x="4414" y="1430"/>
                    <a:pt x="4381" y="1387"/>
                    <a:pt x="4329" y="1391"/>
                  </a:cubicBezTo>
                  <a:cubicBezTo>
                    <a:pt x="4329" y="1391"/>
                    <a:pt x="4329" y="1392"/>
                    <a:pt x="4328" y="1392"/>
                  </a:cubicBezTo>
                  <a:cubicBezTo>
                    <a:pt x="4306" y="1373"/>
                    <a:pt x="4267" y="1347"/>
                    <a:pt x="4262" y="1323"/>
                  </a:cubicBezTo>
                  <a:cubicBezTo>
                    <a:pt x="4260" y="1313"/>
                    <a:pt x="4263" y="1302"/>
                    <a:pt x="4267" y="1290"/>
                  </a:cubicBezTo>
                  <a:cubicBezTo>
                    <a:pt x="4284" y="1290"/>
                    <a:pt x="4300" y="1289"/>
                    <a:pt x="4317" y="1291"/>
                  </a:cubicBezTo>
                  <a:cubicBezTo>
                    <a:pt x="4329" y="1304"/>
                    <a:pt x="4336" y="1321"/>
                    <a:pt x="4348" y="1333"/>
                  </a:cubicBezTo>
                  <a:cubicBezTo>
                    <a:pt x="4363" y="1349"/>
                    <a:pt x="4383" y="1360"/>
                    <a:pt x="4403" y="1365"/>
                  </a:cubicBezTo>
                  <a:cubicBezTo>
                    <a:pt x="4425" y="1371"/>
                    <a:pt x="4448" y="1370"/>
                    <a:pt x="4470" y="1366"/>
                  </a:cubicBezTo>
                  <a:cubicBezTo>
                    <a:pt x="4489" y="1363"/>
                    <a:pt x="4517" y="1360"/>
                    <a:pt x="4530" y="1345"/>
                  </a:cubicBezTo>
                  <a:cubicBezTo>
                    <a:pt x="4533" y="1342"/>
                    <a:pt x="4532" y="1337"/>
                    <a:pt x="4529" y="1335"/>
                  </a:cubicBezTo>
                  <a:cubicBezTo>
                    <a:pt x="4512" y="1324"/>
                    <a:pt x="4486" y="1329"/>
                    <a:pt x="4466" y="1330"/>
                  </a:cubicBezTo>
                  <a:cubicBezTo>
                    <a:pt x="4444" y="1332"/>
                    <a:pt x="4423" y="1332"/>
                    <a:pt x="4402" y="1322"/>
                  </a:cubicBezTo>
                  <a:cubicBezTo>
                    <a:pt x="4402" y="1322"/>
                    <a:pt x="4401" y="1321"/>
                    <a:pt x="4401" y="1321"/>
                  </a:cubicBezTo>
                  <a:cubicBezTo>
                    <a:pt x="4418" y="1324"/>
                    <a:pt x="4435" y="1323"/>
                    <a:pt x="4452" y="1319"/>
                  </a:cubicBezTo>
                  <a:cubicBezTo>
                    <a:pt x="4473" y="1315"/>
                    <a:pt x="4493" y="1304"/>
                    <a:pt x="4510" y="1291"/>
                  </a:cubicBezTo>
                  <a:cubicBezTo>
                    <a:pt x="4523" y="1280"/>
                    <a:pt x="4544" y="1265"/>
                    <a:pt x="4547" y="1246"/>
                  </a:cubicBezTo>
                  <a:cubicBezTo>
                    <a:pt x="4547" y="1244"/>
                    <a:pt x="4545" y="1242"/>
                    <a:pt x="4543" y="1242"/>
                  </a:cubicBezTo>
                  <a:cubicBezTo>
                    <a:pt x="4525" y="1240"/>
                    <a:pt x="4507" y="1255"/>
                    <a:pt x="4492" y="1263"/>
                  </a:cubicBezTo>
                  <a:cubicBezTo>
                    <a:pt x="4474" y="1273"/>
                    <a:pt x="4454" y="1282"/>
                    <a:pt x="4432" y="1285"/>
                  </a:cubicBezTo>
                  <a:cubicBezTo>
                    <a:pt x="4409" y="1287"/>
                    <a:pt x="4393" y="1278"/>
                    <a:pt x="4372" y="1269"/>
                  </a:cubicBezTo>
                  <a:cubicBezTo>
                    <a:pt x="4367" y="1266"/>
                    <a:pt x="4362" y="1264"/>
                    <a:pt x="4356" y="1262"/>
                  </a:cubicBezTo>
                  <a:cubicBezTo>
                    <a:pt x="4376" y="1262"/>
                    <a:pt x="4395" y="1261"/>
                    <a:pt x="4414" y="1255"/>
                  </a:cubicBezTo>
                  <a:cubicBezTo>
                    <a:pt x="4432" y="1249"/>
                    <a:pt x="4448" y="1239"/>
                    <a:pt x="4463" y="1226"/>
                  </a:cubicBezTo>
                  <a:cubicBezTo>
                    <a:pt x="4466" y="1223"/>
                    <a:pt x="4469" y="1221"/>
                    <a:pt x="4472" y="1218"/>
                  </a:cubicBezTo>
                  <a:cubicBezTo>
                    <a:pt x="4473" y="1219"/>
                    <a:pt x="4474" y="1219"/>
                    <a:pt x="4475" y="1220"/>
                  </a:cubicBezTo>
                  <a:cubicBezTo>
                    <a:pt x="4492" y="1230"/>
                    <a:pt x="4520" y="1228"/>
                    <a:pt x="4536" y="1218"/>
                  </a:cubicBezTo>
                  <a:cubicBezTo>
                    <a:pt x="4552" y="1209"/>
                    <a:pt x="4567" y="1190"/>
                    <a:pt x="4569" y="1171"/>
                  </a:cubicBezTo>
                  <a:cubicBezTo>
                    <a:pt x="4569" y="1163"/>
                    <a:pt x="4560" y="1157"/>
                    <a:pt x="4553" y="1159"/>
                  </a:cubicBezTo>
                  <a:cubicBezTo>
                    <a:pt x="4538" y="1165"/>
                    <a:pt x="4531" y="1182"/>
                    <a:pt x="4517" y="1187"/>
                  </a:cubicBezTo>
                  <a:cubicBezTo>
                    <a:pt x="4512" y="1189"/>
                    <a:pt x="4507" y="1189"/>
                    <a:pt x="4501" y="1188"/>
                  </a:cubicBezTo>
                  <a:cubicBezTo>
                    <a:pt x="4502" y="1188"/>
                    <a:pt x="4502" y="1187"/>
                    <a:pt x="4502" y="1187"/>
                  </a:cubicBezTo>
                  <a:cubicBezTo>
                    <a:pt x="4509" y="1180"/>
                    <a:pt x="4515" y="1174"/>
                    <a:pt x="4522" y="1168"/>
                  </a:cubicBezTo>
                  <a:cubicBezTo>
                    <a:pt x="4529" y="1162"/>
                    <a:pt x="4539" y="1157"/>
                    <a:pt x="4543" y="1148"/>
                  </a:cubicBezTo>
                  <a:cubicBezTo>
                    <a:pt x="4547" y="1140"/>
                    <a:pt x="4544" y="1128"/>
                    <a:pt x="4534" y="1127"/>
                  </a:cubicBezTo>
                  <a:cubicBezTo>
                    <a:pt x="4514" y="1124"/>
                    <a:pt x="4497" y="1140"/>
                    <a:pt x="4483" y="1152"/>
                  </a:cubicBezTo>
                  <a:cubicBezTo>
                    <a:pt x="4470" y="1164"/>
                    <a:pt x="4458" y="1178"/>
                    <a:pt x="4445" y="1191"/>
                  </a:cubicBezTo>
                  <a:cubicBezTo>
                    <a:pt x="4432" y="1204"/>
                    <a:pt x="4417" y="1215"/>
                    <a:pt x="4399" y="1220"/>
                  </a:cubicBezTo>
                  <a:cubicBezTo>
                    <a:pt x="4378" y="1226"/>
                    <a:pt x="4355" y="1224"/>
                    <a:pt x="4334" y="1226"/>
                  </a:cubicBezTo>
                  <a:cubicBezTo>
                    <a:pt x="4322" y="1226"/>
                    <a:pt x="4310" y="1228"/>
                    <a:pt x="4299" y="1230"/>
                  </a:cubicBezTo>
                  <a:cubicBezTo>
                    <a:pt x="4299" y="1230"/>
                    <a:pt x="4299" y="1229"/>
                    <a:pt x="4299" y="1229"/>
                  </a:cubicBezTo>
                  <a:cubicBezTo>
                    <a:pt x="4330" y="1222"/>
                    <a:pt x="4362" y="1215"/>
                    <a:pt x="4391" y="1201"/>
                  </a:cubicBezTo>
                  <a:cubicBezTo>
                    <a:pt x="4425" y="1186"/>
                    <a:pt x="4452" y="1160"/>
                    <a:pt x="4478" y="1134"/>
                  </a:cubicBezTo>
                  <a:cubicBezTo>
                    <a:pt x="4493" y="1120"/>
                    <a:pt x="4470" y="1098"/>
                    <a:pt x="4455" y="1112"/>
                  </a:cubicBezTo>
                  <a:cubicBezTo>
                    <a:pt x="4428" y="1137"/>
                    <a:pt x="4400" y="1162"/>
                    <a:pt x="4366" y="1175"/>
                  </a:cubicBezTo>
                  <a:cubicBezTo>
                    <a:pt x="4353" y="1180"/>
                    <a:pt x="4340" y="1184"/>
                    <a:pt x="4326" y="1188"/>
                  </a:cubicBezTo>
                  <a:cubicBezTo>
                    <a:pt x="4331" y="1182"/>
                    <a:pt x="4336" y="1177"/>
                    <a:pt x="4341" y="1172"/>
                  </a:cubicBezTo>
                  <a:cubicBezTo>
                    <a:pt x="4356" y="1159"/>
                    <a:pt x="4396" y="1158"/>
                    <a:pt x="4394" y="1131"/>
                  </a:cubicBezTo>
                  <a:cubicBezTo>
                    <a:pt x="4393" y="1128"/>
                    <a:pt x="4392" y="1126"/>
                    <a:pt x="4389" y="1125"/>
                  </a:cubicBezTo>
                  <a:cubicBezTo>
                    <a:pt x="4393" y="1126"/>
                    <a:pt x="4387" y="1125"/>
                    <a:pt x="4387" y="1125"/>
                  </a:cubicBezTo>
                  <a:cubicBezTo>
                    <a:pt x="4384" y="1125"/>
                    <a:pt x="4382" y="1125"/>
                    <a:pt x="4379" y="1125"/>
                  </a:cubicBezTo>
                  <a:cubicBezTo>
                    <a:pt x="4373" y="1126"/>
                    <a:pt x="4367" y="1127"/>
                    <a:pt x="4361" y="1128"/>
                  </a:cubicBezTo>
                  <a:cubicBezTo>
                    <a:pt x="4348" y="1131"/>
                    <a:pt x="4334" y="1135"/>
                    <a:pt x="4323" y="1143"/>
                  </a:cubicBezTo>
                  <a:cubicBezTo>
                    <a:pt x="4309" y="1152"/>
                    <a:pt x="4298" y="1165"/>
                    <a:pt x="4286" y="1177"/>
                  </a:cubicBezTo>
                  <a:cubicBezTo>
                    <a:pt x="4276" y="1186"/>
                    <a:pt x="4264" y="1194"/>
                    <a:pt x="4255" y="1205"/>
                  </a:cubicBezTo>
                  <a:cubicBezTo>
                    <a:pt x="4253" y="1205"/>
                    <a:pt x="4252" y="1206"/>
                    <a:pt x="4250" y="1206"/>
                  </a:cubicBezTo>
                  <a:cubicBezTo>
                    <a:pt x="4232" y="1211"/>
                    <a:pt x="4216" y="1214"/>
                    <a:pt x="4197" y="1211"/>
                  </a:cubicBezTo>
                  <a:cubicBezTo>
                    <a:pt x="4188" y="1210"/>
                    <a:pt x="4180" y="1208"/>
                    <a:pt x="4172" y="1208"/>
                  </a:cubicBezTo>
                  <a:cubicBezTo>
                    <a:pt x="4187" y="1202"/>
                    <a:pt x="4201" y="1196"/>
                    <a:pt x="4214" y="1187"/>
                  </a:cubicBezTo>
                  <a:cubicBezTo>
                    <a:pt x="4215" y="1187"/>
                    <a:pt x="4215" y="1187"/>
                    <a:pt x="4216" y="1186"/>
                  </a:cubicBezTo>
                  <a:cubicBezTo>
                    <a:pt x="4239" y="1184"/>
                    <a:pt x="4262" y="1177"/>
                    <a:pt x="4283" y="1166"/>
                  </a:cubicBezTo>
                  <a:cubicBezTo>
                    <a:pt x="4314" y="1150"/>
                    <a:pt x="4335" y="1126"/>
                    <a:pt x="4356" y="1099"/>
                  </a:cubicBezTo>
                  <a:cubicBezTo>
                    <a:pt x="4358" y="1102"/>
                    <a:pt x="4361" y="1104"/>
                    <a:pt x="4365" y="1105"/>
                  </a:cubicBezTo>
                  <a:cubicBezTo>
                    <a:pt x="4402" y="1115"/>
                    <a:pt x="4436" y="1095"/>
                    <a:pt x="4464" y="1074"/>
                  </a:cubicBezTo>
                  <a:cubicBezTo>
                    <a:pt x="4479" y="1063"/>
                    <a:pt x="4493" y="1051"/>
                    <a:pt x="4510" y="1044"/>
                  </a:cubicBezTo>
                  <a:cubicBezTo>
                    <a:pt x="4529" y="1036"/>
                    <a:pt x="4549" y="1037"/>
                    <a:pt x="4569" y="1039"/>
                  </a:cubicBezTo>
                  <a:cubicBezTo>
                    <a:pt x="4576" y="1039"/>
                    <a:pt x="4582" y="1033"/>
                    <a:pt x="4583" y="1027"/>
                  </a:cubicBezTo>
                  <a:cubicBezTo>
                    <a:pt x="4584" y="1026"/>
                    <a:pt x="4584" y="1025"/>
                    <a:pt x="4584" y="1024"/>
                  </a:cubicBezTo>
                  <a:cubicBezTo>
                    <a:pt x="4584" y="1023"/>
                    <a:pt x="4584" y="1023"/>
                    <a:pt x="4584" y="1023"/>
                  </a:cubicBezTo>
                  <a:cubicBezTo>
                    <a:pt x="4583" y="1014"/>
                    <a:pt x="4576" y="1009"/>
                    <a:pt x="4568" y="1008"/>
                  </a:cubicBezTo>
                  <a:cubicBezTo>
                    <a:pt x="4549" y="1006"/>
                    <a:pt x="4530" y="1006"/>
                    <a:pt x="4511" y="1011"/>
                  </a:cubicBezTo>
                  <a:cubicBezTo>
                    <a:pt x="4506" y="1012"/>
                    <a:pt x="4501" y="1014"/>
                    <a:pt x="4496" y="1016"/>
                  </a:cubicBezTo>
                  <a:cubicBezTo>
                    <a:pt x="4497" y="1007"/>
                    <a:pt x="4497" y="997"/>
                    <a:pt x="4502" y="989"/>
                  </a:cubicBezTo>
                  <a:cubicBezTo>
                    <a:pt x="4511" y="976"/>
                    <a:pt x="4526" y="978"/>
                    <a:pt x="4538" y="970"/>
                  </a:cubicBezTo>
                  <a:cubicBezTo>
                    <a:pt x="4543" y="967"/>
                    <a:pt x="4545" y="958"/>
                    <a:pt x="4539" y="954"/>
                  </a:cubicBezTo>
                  <a:cubicBezTo>
                    <a:pt x="4522" y="940"/>
                    <a:pt x="4496" y="952"/>
                    <a:pt x="4483" y="968"/>
                  </a:cubicBezTo>
                  <a:cubicBezTo>
                    <a:pt x="4475" y="978"/>
                    <a:pt x="4471" y="990"/>
                    <a:pt x="4469" y="1003"/>
                  </a:cubicBezTo>
                  <a:cubicBezTo>
                    <a:pt x="4468" y="1012"/>
                    <a:pt x="4466" y="1022"/>
                    <a:pt x="4470" y="1031"/>
                  </a:cubicBezTo>
                  <a:cubicBezTo>
                    <a:pt x="4468" y="1032"/>
                    <a:pt x="4467" y="1033"/>
                    <a:pt x="4465" y="1034"/>
                  </a:cubicBezTo>
                  <a:cubicBezTo>
                    <a:pt x="4439" y="1053"/>
                    <a:pt x="4410" y="1082"/>
                    <a:pt x="4376" y="1075"/>
                  </a:cubicBezTo>
                  <a:cubicBezTo>
                    <a:pt x="4384" y="1066"/>
                    <a:pt x="4393" y="1058"/>
                    <a:pt x="4404" y="1051"/>
                  </a:cubicBezTo>
                  <a:cubicBezTo>
                    <a:pt x="4417" y="1042"/>
                    <a:pt x="4439" y="1037"/>
                    <a:pt x="4447" y="1023"/>
                  </a:cubicBezTo>
                  <a:cubicBezTo>
                    <a:pt x="4450" y="1019"/>
                    <a:pt x="4448" y="1013"/>
                    <a:pt x="4443" y="1011"/>
                  </a:cubicBezTo>
                  <a:cubicBezTo>
                    <a:pt x="4430" y="1003"/>
                    <a:pt x="4411" y="1011"/>
                    <a:pt x="4399" y="1017"/>
                  </a:cubicBezTo>
                  <a:cubicBezTo>
                    <a:pt x="4384" y="1025"/>
                    <a:pt x="4370" y="1034"/>
                    <a:pt x="4359" y="1046"/>
                  </a:cubicBezTo>
                  <a:cubicBezTo>
                    <a:pt x="4333" y="1071"/>
                    <a:pt x="4317" y="1104"/>
                    <a:pt x="4287" y="1125"/>
                  </a:cubicBezTo>
                  <a:cubicBezTo>
                    <a:pt x="4279" y="1132"/>
                    <a:pt x="4270" y="1137"/>
                    <a:pt x="4260" y="1141"/>
                  </a:cubicBezTo>
                  <a:cubicBezTo>
                    <a:pt x="4263" y="1137"/>
                    <a:pt x="4265" y="1134"/>
                    <a:pt x="4267" y="1130"/>
                  </a:cubicBezTo>
                  <a:cubicBezTo>
                    <a:pt x="4278" y="1108"/>
                    <a:pt x="4287" y="1082"/>
                    <a:pt x="4309" y="1069"/>
                  </a:cubicBezTo>
                  <a:cubicBezTo>
                    <a:pt x="4327" y="1058"/>
                    <a:pt x="4310" y="1030"/>
                    <a:pt x="4291" y="1040"/>
                  </a:cubicBezTo>
                  <a:cubicBezTo>
                    <a:pt x="4266" y="1054"/>
                    <a:pt x="4254" y="1078"/>
                    <a:pt x="4241" y="1102"/>
                  </a:cubicBezTo>
                  <a:cubicBezTo>
                    <a:pt x="4230" y="1124"/>
                    <a:pt x="4216" y="1141"/>
                    <a:pt x="4196" y="1154"/>
                  </a:cubicBezTo>
                  <a:cubicBezTo>
                    <a:pt x="4180" y="1154"/>
                    <a:pt x="4164" y="1152"/>
                    <a:pt x="4148" y="1147"/>
                  </a:cubicBezTo>
                  <a:cubicBezTo>
                    <a:pt x="4173" y="1142"/>
                    <a:pt x="4195" y="1133"/>
                    <a:pt x="4214" y="1115"/>
                  </a:cubicBezTo>
                  <a:cubicBezTo>
                    <a:pt x="4239" y="1092"/>
                    <a:pt x="4253" y="1061"/>
                    <a:pt x="4271" y="1032"/>
                  </a:cubicBezTo>
                  <a:cubicBezTo>
                    <a:pt x="4271" y="1032"/>
                    <a:pt x="4272" y="1032"/>
                    <a:pt x="4272" y="1031"/>
                  </a:cubicBezTo>
                  <a:cubicBezTo>
                    <a:pt x="4285" y="1021"/>
                    <a:pt x="4302" y="1027"/>
                    <a:pt x="4317" y="1028"/>
                  </a:cubicBezTo>
                  <a:cubicBezTo>
                    <a:pt x="4331" y="1029"/>
                    <a:pt x="4344" y="1027"/>
                    <a:pt x="4357" y="1022"/>
                  </a:cubicBezTo>
                  <a:cubicBezTo>
                    <a:pt x="4381" y="1011"/>
                    <a:pt x="4398" y="990"/>
                    <a:pt x="4405" y="965"/>
                  </a:cubicBezTo>
                  <a:cubicBezTo>
                    <a:pt x="4410" y="946"/>
                    <a:pt x="4382" y="940"/>
                    <a:pt x="4376" y="958"/>
                  </a:cubicBezTo>
                  <a:cubicBezTo>
                    <a:pt x="4369" y="981"/>
                    <a:pt x="4348" y="997"/>
                    <a:pt x="4325" y="999"/>
                  </a:cubicBezTo>
                  <a:cubicBezTo>
                    <a:pt x="4316" y="999"/>
                    <a:pt x="4306" y="999"/>
                    <a:pt x="4296" y="999"/>
                  </a:cubicBezTo>
                  <a:cubicBezTo>
                    <a:pt x="4299" y="997"/>
                    <a:pt x="4301" y="995"/>
                    <a:pt x="4304" y="993"/>
                  </a:cubicBezTo>
                  <a:cubicBezTo>
                    <a:pt x="4317" y="982"/>
                    <a:pt x="4334" y="977"/>
                    <a:pt x="4344" y="962"/>
                  </a:cubicBezTo>
                  <a:cubicBezTo>
                    <a:pt x="4350" y="952"/>
                    <a:pt x="4349" y="940"/>
                    <a:pt x="4348" y="928"/>
                  </a:cubicBezTo>
                  <a:cubicBezTo>
                    <a:pt x="4354" y="926"/>
                    <a:pt x="4360" y="922"/>
                    <a:pt x="4365" y="921"/>
                  </a:cubicBezTo>
                  <a:cubicBezTo>
                    <a:pt x="4377" y="919"/>
                    <a:pt x="4387" y="919"/>
                    <a:pt x="4398" y="913"/>
                  </a:cubicBezTo>
                  <a:cubicBezTo>
                    <a:pt x="4418" y="904"/>
                    <a:pt x="4431" y="887"/>
                    <a:pt x="4437" y="866"/>
                  </a:cubicBezTo>
                  <a:cubicBezTo>
                    <a:pt x="4443" y="847"/>
                    <a:pt x="4413" y="840"/>
                    <a:pt x="4407" y="859"/>
                  </a:cubicBezTo>
                  <a:cubicBezTo>
                    <a:pt x="4403" y="869"/>
                    <a:pt x="4397" y="877"/>
                    <a:pt x="4388" y="882"/>
                  </a:cubicBezTo>
                  <a:cubicBezTo>
                    <a:pt x="4378" y="889"/>
                    <a:pt x="4367" y="889"/>
                    <a:pt x="4356" y="892"/>
                  </a:cubicBezTo>
                  <a:cubicBezTo>
                    <a:pt x="4354" y="892"/>
                    <a:pt x="4352" y="893"/>
                    <a:pt x="4351" y="894"/>
                  </a:cubicBezTo>
                  <a:cubicBezTo>
                    <a:pt x="4353" y="887"/>
                    <a:pt x="4355" y="881"/>
                    <a:pt x="4359" y="875"/>
                  </a:cubicBezTo>
                  <a:cubicBezTo>
                    <a:pt x="4364" y="865"/>
                    <a:pt x="4372" y="858"/>
                    <a:pt x="4376" y="849"/>
                  </a:cubicBezTo>
                  <a:cubicBezTo>
                    <a:pt x="4377" y="845"/>
                    <a:pt x="4375" y="839"/>
                    <a:pt x="4370" y="839"/>
                  </a:cubicBezTo>
                  <a:cubicBezTo>
                    <a:pt x="4337" y="843"/>
                    <a:pt x="4321" y="889"/>
                    <a:pt x="4320" y="917"/>
                  </a:cubicBezTo>
                  <a:cubicBezTo>
                    <a:pt x="4320" y="925"/>
                    <a:pt x="4324" y="935"/>
                    <a:pt x="4322" y="943"/>
                  </a:cubicBezTo>
                  <a:cubicBezTo>
                    <a:pt x="4320" y="953"/>
                    <a:pt x="4310" y="957"/>
                    <a:pt x="4302" y="961"/>
                  </a:cubicBezTo>
                  <a:cubicBezTo>
                    <a:pt x="4287" y="970"/>
                    <a:pt x="4275" y="981"/>
                    <a:pt x="4264" y="994"/>
                  </a:cubicBezTo>
                  <a:cubicBezTo>
                    <a:pt x="4243" y="1020"/>
                    <a:pt x="4230" y="1052"/>
                    <a:pt x="4209" y="1079"/>
                  </a:cubicBezTo>
                  <a:cubicBezTo>
                    <a:pt x="4187" y="1107"/>
                    <a:pt x="4158" y="1119"/>
                    <a:pt x="4123" y="1124"/>
                  </a:cubicBezTo>
                  <a:cubicBezTo>
                    <a:pt x="4123" y="1122"/>
                    <a:pt x="4124" y="1121"/>
                    <a:pt x="4124" y="1119"/>
                  </a:cubicBezTo>
                  <a:cubicBezTo>
                    <a:pt x="4133" y="1115"/>
                    <a:pt x="4141" y="1110"/>
                    <a:pt x="4149" y="1104"/>
                  </a:cubicBezTo>
                  <a:cubicBezTo>
                    <a:pt x="4181" y="1080"/>
                    <a:pt x="4204" y="1049"/>
                    <a:pt x="4223" y="1014"/>
                  </a:cubicBezTo>
                  <a:cubicBezTo>
                    <a:pt x="4227" y="1005"/>
                    <a:pt x="4232" y="997"/>
                    <a:pt x="4237" y="988"/>
                  </a:cubicBezTo>
                  <a:cubicBezTo>
                    <a:pt x="4237" y="988"/>
                    <a:pt x="4238" y="988"/>
                    <a:pt x="4238" y="988"/>
                  </a:cubicBezTo>
                  <a:cubicBezTo>
                    <a:pt x="4270" y="980"/>
                    <a:pt x="4310" y="952"/>
                    <a:pt x="4307" y="915"/>
                  </a:cubicBezTo>
                  <a:cubicBezTo>
                    <a:pt x="4306" y="903"/>
                    <a:pt x="4291" y="896"/>
                    <a:pt x="4283" y="905"/>
                  </a:cubicBezTo>
                  <a:cubicBezTo>
                    <a:pt x="4276" y="913"/>
                    <a:pt x="4271" y="920"/>
                    <a:pt x="4266" y="927"/>
                  </a:cubicBezTo>
                  <a:cubicBezTo>
                    <a:pt x="4270" y="917"/>
                    <a:pt x="4273" y="907"/>
                    <a:pt x="4276" y="897"/>
                  </a:cubicBezTo>
                  <a:cubicBezTo>
                    <a:pt x="4278" y="893"/>
                    <a:pt x="4279" y="889"/>
                    <a:pt x="4280" y="884"/>
                  </a:cubicBezTo>
                  <a:cubicBezTo>
                    <a:pt x="4293" y="872"/>
                    <a:pt x="4308" y="862"/>
                    <a:pt x="4319" y="847"/>
                  </a:cubicBezTo>
                  <a:cubicBezTo>
                    <a:pt x="4332" y="829"/>
                    <a:pt x="4341" y="809"/>
                    <a:pt x="4348" y="789"/>
                  </a:cubicBezTo>
                  <a:cubicBezTo>
                    <a:pt x="4352" y="777"/>
                    <a:pt x="4333" y="770"/>
                    <a:pt x="4327" y="781"/>
                  </a:cubicBezTo>
                  <a:cubicBezTo>
                    <a:pt x="4316" y="801"/>
                    <a:pt x="4307" y="822"/>
                    <a:pt x="4290" y="839"/>
                  </a:cubicBezTo>
                  <a:cubicBezTo>
                    <a:pt x="4289" y="841"/>
                    <a:pt x="4287" y="842"/>
                    <a:pt x="4285" y="844"/>
                  </a:cubicBezTo>
                  <a:cubicBezTo>
                    <a:pt x="4285" y="838"/>
                    <a:pt x="4286" y="833"/>
                    <a:pt x="4286" y="828"/>
                  </a:cubicBezTo>
                  <a:cubicBezTo>
                    <a:pt x="4286" y="814"/>
                    <a:pt x="4286" y="803"/>
                    <a:pt x="4290" y="790"/>
                  </a:cubicBezTo>
                  <a:cubicBezTo>
                    <a:pt x="4294" y="778"/>
                    <a:pt x="4298" y="766"/>
                    <a:pt x="4302" y="753"/>
                  </a:cubicBezTo>
                  <a:cubicBezTo>
                    <a:pt x="4307" y="734"/>
                    <a:pt x="4277" y="727"/>
                    <a:pt x="4271" y="746"/>
                  </a:cubicBezTo>
                  <a:cubicBezTo>
                    <a:pt x="4265" y="767"/>
                    <a:pt x="4255" y="786"/>
                    <a:pt x="4253" y="809"/>
                  </a:cubicBezTo>
                  <a:cubicBezTo>
                    <a:pt x="4251" y="832"/>
                    <a:pt x="4256" y="855"/>
                    <a:pt x="4251" y="878"/>
                  </a:cubicBezTo>
                  <a:cubicBezTo>
                    <a:pt x="4246" y="903"/>
                    <a:pt x="4236" y="928"/>
                    <a:pt x="4224" y="951"/>
                  </a:cubicBezTo>
                  <a:cubicBezTo>
                    <a:pt x="4214" y="953"/>
                    <a:pt x="4204" y="954"/>
                    <a:pt x="4194" y="955"/>
                  </a:cubicBezTo>
                  <a:cubicBezTo>
                    <a:pt x="4194" y="956"/>
                    <a:pt x="4194" y="956"/>
                    <a:pt x="4194" y="956"/>
                  </a:cubicBezTo>
                  <a:cubicBezTo>
                    <a:pt x="4196" y="947"/>
                    <a:pt x="4200" y="940"/>
                    <a:pt x="4204" y="932"/>
                  </a:cubicBezTo>
                  <a:cubicBezTo>
                    <a:pt x="4222" y="895"/>
                    <a:pt x="4226" y="853"/>
                    <a:pt x="4221" y="812"/>
                  </a:cubicBezTo>
                  <a:cubicBezTo>
                    <a:pt x="4218" y="793"/>
                    <a:pt x="4192" y="793"/>
                    <a:pt x="4191" y="813"/>
                  </a:cubicBezTo>
                  <a:cubicBezTo>
                    <a:pt x="4190" y="831"/>
                    <a:pt x="4191" y="850"/>
                    <a:pt x="4189" y="868"/>
                  </a:cubicBezTo>
                  <a:cubicBezTo>
                    <a:pt x="4187" y="865"/>
                    <a:pt x="4184" y="862"/>
                    <a:pt x="4181" y="859"/>
                  </a:cubicBezTo>
                  <a:cubicBezTo>
                    <a:pt x="4174" y="854"/>
                    <a:pt x="4166" y="851"/>
                    <a:pt x="4159" y="846"/>
                  </a:cubicBezTo>
                  <a:cubicBezTo>
                    <a:pt x="4151" y="841"/>
                    <a:pt x="4151" y="835"/>
                    <a:pt x="4152" y="825"/>
                  </a:cubicBezTo>
                  <a:cubicBezTo>
                    <a:pt x="4153" y="813"/>
                    <a:pt x="4155" y="801"/>
                    <a:pt x="4159" y="789"/>
                  </a:cubicBezTo>
                  <a:cubicBezTo>
                    <a:pt x="4162" y="779"/>
                    <a:pt x="4167" y="770"/>
                    <a:pt x="4160" y="760"/>
                  </a:cubicBezTo>
                  <a:cubicBezTo>
                    <a:pt x="4158" y="755"/>
                    <a:pt x="4152" y="754"/>
                    <a:pt x="4147" y="755"/>
                  </a:cubicBezTo>
                  <a:cubicBezTo>
                    <a:pt x="4127" y="760"/>
                    <a:pt x="4123" y="795"/>
                    <a:pt x="4120" y="812"/>
                  </a:cubicBezTo>
                  <a:cubicBezTo>
                    <a:pt x="4118" y="830"/>
                    <a:pt x="4116" y="849"/>
                    <a:pt x="4129" y="863"/>
                  </a:cubicBezTo>
                  <a:cubicBezTo>
                    <a:pt x="4140" y="876"/>
                    <a:pt x="4161" y="878"/>
                    <a:pt x="4168" y="894"/>
                  </a:cubicBezTo>
                  <a:cubicBezTo>
                    <a:pt x="4170" y="899"/>
                    <a:pt x="4172" y="909"/>
                    <a:pt x="4174" y="917"/>
                  </a:cubicBezTo>
                  <a:cubicBezTo>
                    <a:pt x="4172" y="923"/>
                    <a:pt x="4169" y="929"/>
                    <a:pt x="4167" y="934"/>
                  </a:cubicBezTo>
                  <a:cubicBezTo>
                    <a:pt x="4163" y="944"/>
                    <a:pt x="4161" y="953"/>
                    <a:pt x="4159" y="962"/>
                  </a:cubicBezTo>
                  <a:cubicBezTo>
                    <a:pt x="4149" y="965"/>
                    <a:pt x="4140" y="969"/>
                    <a:pt x="4132" y="975"/>
                  </a:cubicBezTo>
                  <a:cubicBezTo>
                    <a:pt x="4132" y="972"/>
                    <a:pt x="4132" y="970"/>
                    <a:pt x="4131" y="968"/>
                  </a:cubicBezTo>
                  <a:cubicBezTo>
                    <a:pt x="4125" y="928"/>
                    <a:pt x="4100" y="891"/>
                    <a:pt x="4086" y="853"/>
                  </a:cubicBezTo>
                  <a:cubicBezTo>
                    <a:pt x="4079" y="834"/>
                    <a:pt x="4072" y="815"/>
                    <a:pt x="4071" y="795"/>
                  </a:cubicBezTo>
                  <a:cubicBezTo>
                    <a:pt x="4070" y="784"/>
                    <a:pt x="4071" y="773"/>
                    <a:pt x="4073" y="763"/>
                  </a:cubicBezTo>
                  <a:cubicBezTo>
                    <a:pt x="4076" y="752"/>
                    <a:pt x="4083" y="744"/>
                    <a:pt x="4088" y="734"/>
                  </a:cubicBezTo>
                  <a:cubicBezTo>
                    <a:pt x="4093" y="722"/>
                    <a:pt x="4081" y="708"/>
                    <a:pt x="4068" y="715"/>
                  </a:cubicBezTo>
                  <a:cubicBezTo>
                    <a:pt x="4050" y="725"/>
                    <a:pt x="4041" y="750"/>
                    <a:pt x="4038" y="768"/>
                  </a:cubicBezTo>
                  <a:cubicBezTo>
                    <a:pt x="4037" y="775"/>
                    <a:pt x="4037" y="781"/>
                    <a:pt x="4037" y="787"/>
                  </a:cubicBezTo>
                  <a:cubicBezTo>
                    <a:pt x="4036" y="787"/>
                    <a:pt x="4036" y="787"/>
                    <a:pt x="4036" y="787"/>
                  </a:cubicBezTo>
                  <a:cubicBezTo>
                    <a:pt x="4023" y="780"/>
                    <a:pt x="4006" y="776"/>
                    <a:pt x="4001" y="761"/>
                  </a:cubicBezTo>
                  <a:cubicBezTo>
                    <a:pt x="3994" y="744"/>
                    <a:pt x="4002" y="724"/>
                    <a:pt x="4008" y="707"/>
                  </a:cubicBezTo>
                  <a:cubicBezTo>
                    <a:pt x="4014" y="691"/>
                    <a:pt x="3987" y="681"/>
                    <a:pt x="3980" y="696"/>
                  </a:cubicBezTo>
                  <a:cubicBezTo>
                    <a:pt x="3965" y="730"/>
                    <a:pt x="3952" y="774"/>
                    <a:pt x="3987" y="801"/>
                  </a:cubicBezTo>
                  <a:cubicBezTo>
                    <a:pt x="4001" y="812"/>
                    <a:pt x="4020" y="815"/>
                    <a:pt x="4031" y="829"/>
                  </a:cubicBezTo>
                  <a:cubicBezTo>
                    <a:pt x="4040" y="841"/>
                    <a:pt x="4044" y="857"/>
                    <a:pt x="4054" y="868"/>
                  </a:cubicBezTo>
                  <a:cubicBezTo>
                    <a:pt x="4054" y="869"/>
                    <a:pt x="4054" y="870"/>
                    <a:pt x="4055" y="871"/>
                  </a:cubicBezTo>
                  <a:cubicBezTo>
                    <a:pt x="4054" y="871"/>
                    <a:pt x="4053" y="872"/>
                    <a:pt x="4052" y="872"/>
                  </a:cubicBezTo>
                  <a:cubicBezTo>
                    <a:pt x="4046" y="875"/>
                    <a:pt x="4037" y="870"/>
                    <a:pt x="4031" y="867"/>
                  </a:cubicBezTo>
                  <a:cubicBezTo>
                    <a:pt x="4014" y="859"/>
                    <a:pt x="3996" y="851"/>
                    <a:pt x="3978" y="845"/>
                  </a:cubicBezTo>
                  <a:cubicBezTo>
                    <a:pt x="3959" y="839"/>
                    <a:pt x="3942" y="832"/>
                    <a:pt x="3925" y="821"/>
                  </a:cubicBezTo>
                  <a:cubicBezTo>
                    <a:pt x="3919" y="817"/>
                    <a:pt x="3905" y="801"/>
                    <a:pt x="3895" y="806"/>
                  </a:cubicBezTo>
                  <a:cubicBezTo>
                    <a:pt x="3895" y="806"/>
                    <a:pt x="3895" y="805"/>
                    <a:pt x="3895" y="805"/>
                  </a:cubicBezTo>
                  <a:cubicBezTo>
                    <a:pt x="3945" y="717"/>
                    <a:pt x="4029" y="627"/>
                    <a:pt x="4088" y="561"/>
                  </a:cubicBezTo>
                  <a:cubicBezTo>
                    <a:pt x="4089" y="560"/>
                    <a:pt x="4088" y="558"/>
                    <a:pt x="4087" y="559"/>
                  </a:cubicBezTo>
                  <a:cubicBezTo>
                    <a:pt x="4017" y="624"/>
                    <a:pt x="3952" y="688"/>
                    <a:pt x="3896" y="763"/>
                  </a:cubicBezTo>
                  <a:cubicBezTo>
                    <a:pt x="3896" y="747"/>
                    <a:pt x="3897" y="732"/>
                    <a:pt x="3899" y="717"/>
                  </a:cubicBezTo>
                  <a:cubicBezTo>
                    <a:pt x="3906" y="643"/>
                    <a:pt x="3957" y="602"/>
                    <a:pt x="3956" y="530"/>
                  </a:cubicBezTo>
                  <a:cubicBezTo>
                    <a:pt x="3956" y="528"/>
                    <a:pt x="3953" y="527"/>
                    <a:pt x="3952" y="529"/>
                  </a:cubicBezTo>
                  <a:cubicBezTo>
                    <a:pt x="3942" y="600"/>
                    <a:pt x="3874" y="639"/>
                    <a:pt x="3861" y="709"/>
                  </a:cubicBezTo>
                  <a:cubicBezTo>
                    <a:pt x="3857" y="730"/>
                    <a:pt x="3858" y="748"/>
                    <a:pt x="3859" y="769"/>
                  </a:cubicBezTo>
                  <a:cubicBezTo>
                    <a:pt x="3860" y="785"/>
                    <a:pt x="3860" y="801"/>
                    <a:pt x="3859" y="816"/>
                  </a:cubicBezTo>
                  <a:cubicBezTo>
                    <a:pt x="3837" y="849"/>
                    <a:pt x="3806" y="890"/>
                    <a:pt x="3807" y="933"/>
                  </a:cubicBezTo>
                  <a:cubicBezTo>
                    <a:pt x="3807" y="967"/>
                    <a:pt x="3816" y="989"/>
                    <a:pt x="3823" y="1012"/>
                  </a:cubicBezTo>
                  <a:cubicBezTo>
                    <a:pt x="3773" y="1042"/>
                    <a:pt x="3722" y="1063"/>
                    <a:pt x="3686" y="1100"/>
                  </a:cubicBezTo>
                  <a:cubicBezTo>
                    <a:pt x="3682" y="1081"/>
                    <a:pt x="3693" y="1051"/>
                    <a:pt x="3730" y="1006"/>
                  </a:cubicBezTo>
                  <a:cubicBezTo>
                    <a:pt x="3749" y="983"/>
                    <a:pt x="3772" y="978"/>
                    <a:pt x="3788" y="949"/>
                  </a:cubicBezTo>
                  <a:cubicBezTo>
                    <a:pt x="3826" y="876"/>
                    <a:pt x="3819" y="773"/>
                    <a:pt x="3818" y="694"/>
                  </a:cubicBezTo>
                  <a:cubicBezTo>
                    <a:pt x="3818" y="693"/>
                    <a:pt x="3817" y="693"/>
                    <a:pt x="3817" y="694"/>
                  </a:cubicBezTo>
                  <a:cubicBezTo>
                    <a:pt x="3813" y="751"/>
                    <a:pt x="3808" y="819"/>
                    <a:pt x="3791" y="874"/>
                  </a:cubicBezTo>
                  <a:cubicBezTo>
                    <a:pt x="3773" y="931"/>
                    <a:pt x="3721" y="962"/>
                    <a:pt x="3689" y="1005"/>
                  </a:cubicBezTo>
                  <a:cubicBezTo>
                    <a:pt x="3661" y="1044"/>
                    <a:pt x="3651" y="1072"/>
                    <a:pt x="3641" y="1122"/>
                  </a:cubicBezTo>
                  <a:cubicBezTo>
                    <a:pt x="3640" y="1128"/>
                    <a:pt x="3643" y="1134"/>
                    <a:pt x="3648" y="1138"/>
                  </a:cubicBezTo>
                  <a:cubicBezTo>
                    <a:pt x="3651" y="1139"/>
                    <a:pt x="3653" y="1141"/>
                    <a:pt x="3656" y="1142"/>
                  </a:cubicBezTo>
                  <a:cubicBezTo>
                    <a:pt x="3651" y="1153"/>
                    <a:pt x="3646" y="1164"/>
                    <a:pt x="3643" y="1178"/>
                  </a:cubicBezTo>
                  <a:cubicBezTo>
                    <a:pt x="3633" y="1218"/>
                    <a:pt x="3651" y="1257"/>
                    <a:pt x="3614" y="1288"/>
                  </a:cubicBezTo>
                  <a:cubicBezTo>
                    <a:pt x="3602" y="1261"/>
                    <a:pt x="3592" y="1232"/>
                    <a:pt x="3591" y="1200"/>
                  </a:cubicBezTo>
                  <a:cubicBezTo>
                    <a:pt x="3590" y="1182"/>
                    <a:pt x="3592" y="1165"/>
                    <a:pt x="3596" y="1149"/>
                  </a:cubicBezTo>
                  <a:cubicBezTo>
                    <a:pt x="3603" y="1137"/>
                    <a:pt x="3612" y="1124"/>
                    <a:pt x="3622" y="1109"/>
                  </a:cubicBezTo>
                  <a:cubicBezTo>
                    <a:pt x="3643" y="1080"/>
                    <a:pt x="3659" y="1049"/>
                    <a:pt x="3672" y="1017"/>
                  </a:cubicBezTo>
                  <a:cubicBezTo>
                    <a:pt x="3703" y="980"/>
                    <a:pt x="3734" y="942"/>
                    <a:pt x="3754" y="896"/>
                  </a:cubicBezTo>
                  <a:cubicBezTo>
                    <a:pt x="3778" y="840"/>
                    <a:pt x="3781" y="783"/>
                    <a:pt x="3770" y="726"/>
                  </a:cubicBezTo>
                  <a:cubicBezTo>
                    <a:pt x="3795" y="668"/>
                    <a:pt x="3828" y="614"/>
                    <a:pt x="3880" y="569"/>
                  </a:cubicBezTo>
                  <a:cubicBezTo>
                    <a:pt x="3883" y="567"/>
                    <a:pt x="3879" y="561"/>
                    <a:pt x="3875" y="564"/>
                  </a:cubicBezTo>
                  <a:cubicBezTo>
                    <a:pt x="3824" y="602"/>
                    <a:pt x="3789" y="647"/>
                    <a:pt x="3763" y="697"/>
                  </a:cubicBezTo>
                  <a:cubicBezTo>
                    <a:pt x="3761" y="689"/>
                    <a:pt x="3759" y="681"/>
                    <a:pt x="3756" y="673"/>
                  </a:cubicBezTo>
                  <a:cubicBezTo>
                    <a:pt x="3755" y="670"/>
                    <a:pt x="3749" y="670"/>
                    <a:pt x="3749" y="674"/>
                  </a:cubicBezTo>
                  <a:cubicBezTo>
                    <a:pt x="3752" y="689"/>
                    <a:pt x="3753" y="703"/>
                    <a:pt x="3754" y="716"/>
                  </a:cubicBezTo>
                  <a:cubicBezTo>
                    <a:pt x="3724" y="780"/>
                    <a:pt x="3706" y="849"/>
                    <a:pt x="3685" y="922"/>
                  </a:cubicBezTo>
                  <a:cubicBezTo>
                    <a:pt x="3683" y="926"/>
                    <a:pt x="3682" y="931"/>
                    <a:pt x="3680" y="935"/>
                  </a:cubicBezTo>
                  <a:cubicBezTo>
                    <a:pt x="3672" y="946"/>
                    <a:pt x="3663" y="957"/>
                    <a:pt x="3654" y="968"/>
                  </a:cubicBezTo>
                  <a:cubicBezTo>
                    <a:pt x="3646" y="977"/>
                    <a:pt x="3637" y="986"/>
                    <a:pt x="3629" y="995"/>
                  </a:cubicBezTo>
                  <a:cubicBezTo>
                    <a:pt x="3627" y="978"/>
                    <a:pt x="3621" y="954"/>
                    <a:pt x="3619" y="967"/>
                  </a:cubicBezTo>
                  <a:cubicBezTo>
                    <a:pt x="3625" y="912"/>
                    <a:pt x="3658" y="876"/>
                    <a:pt x="3681" y="832"/>
                  </a:cubicBezTo>
                  <a:cubicBezTo>
                    <a:pt x="3698" y="800"/>
                    <a:pt x="3712" y="776"/>
                    <a:pt x="3715" y="740"/>
                  </a:cubicBezTo>
                  <a:cubicBezTo>
                    <a:pt x="3744" y="687"/>
                    <a:pt x="3745" y="628"/>
                    <a:pt x="3751" y="573"/>
                  </a:cubicBezTo>
                  <a:cubicBezTo>
                    <a:pt x="3797" y="538"/>
                    <a:pt x="3841" y="498"/>
                    <a:pt x="3889" y="465"/>
                  </a:cubicBezTo>
                  <a:cubicBezTo>
                    <a:pt x="3937" y="432"/>
                    <a:pt x="3993" y="409"/>
                    <a:pt x="4036" y="372"/>
                  </a:cubicBezTo>
                  <a:cubicBezTo>
                    <a:pt x="4038" y="370"/>
                    <a:pt x="4036" y="369"/>
                    <a:pt x="4035" y="369"/>
                  </a:cubicBezTo>
                  <a:cubicBezTo>
                    <a:pt x="3976" y="380"/>
                    <a:pt x="3920" y="420"/>
                    <a:pt x="3871" y="452"/>
                  </a:cubicBezTo>
                  <a:cubicBezTo>
                    <a:pt x="3832" y="478"/>
                    <a:pt x="3790" y="506"/>
                    <a:pt x="3755" y="539"/>
                  </a:cubicBezTo>
                  <a:cubicBezTo>
                    <a:pt x="3766" y="478"/>
                    <a:pt x="3793" y="424"/>
                    <a:pt x="3887" y="390"/>
                  </a:cubicBezTo>
                  <a:cubicBezTo>
                    <a:pt x="3889" y="389"/>
                    <a:pt x="3888" y="387"/>
                    <a:pt x="3886" y="387"/>
                  </a:cubicBezTo>
                  <a:cubicBezTo>
                    <a:pt x="3828" y="398"/>
                    <a:pt x="3754" y="418"/>
                    <a:pt x="3728" y="479"/>
                  </a:cubicBezTo>
                  <a:cubicBezTo>
                    <a:pt x="3718" y="504"/>
                    <a:pt x="3722" y="519"/>
                    <a:pt x="3722" y="544"/>
                  </a:cubicBezTo>
                  <a:cubicBezTo>
                    <a:pt x="3723" y="596"/>
                    <a:pt x="3719" y="639"/>
                    <a:pt x="3707" y="676"/>
                  </a:cubicBezTo>
                  <a:cubicBezTo>
                    <a:pt x="3688" y="617"/>
                    <a:pt x="3642" y="569"/>
                    <a:pt x="3591" y="535"/>
                  </a:cubicBezTo>
                  <a:cubicBezTo>
                    <a:pt x="3583" y="530"/>
                    <a:pt x="3576" y="537"/>
                    <a:pt x="3575" y="545"/>
                  </a:cubicBezTo>
                  <a:cubicBezTo>
                    <a:pt x="3561" y="528"/>
                    <a:pt x="3545" y="513"/>
                    <a:pt x="3535" y="498"/>
                  </a:cubicBezTo>
                  <a:cubicBezTo>
                    <a:pt x="3471" y="399"/>
                    <a:pt x="3508" y="322"/>
                    <a:pt x="3606" y="264"/>
                  </a:cubicBezTo>
                  <a:cubicBezTo>
                    <a:pt x="3609" y="263"/>
                    <a:pt x="3607" y="258"/>
                    <a:pt x="3604" y="259"/>
                  </a:cubicBezTo>
                  <a:cubicBezTo>
                    <a:pt x="3495" y="302"/>
                    <a:pt x="3422" y="353"/>
                    <a:pt x="3473" y="470"/>
                  </a:cubicBezTo>
                  <a:cubicBezTo>
                    <a:pt x="3513" y="562"/>
                    <a:pt x="3567" y="619"/>
                    <a:pt x="3498" y="719"/>
                  </a:cubicBezTo>
                  <a:cubicBezTo>
                    <a:pt x="3483" y="741"/>
                    <a:pt x="3465" y="761"/>
                    <a:pt x="3454" y="783"/>
                  </a:cubicBezTo>
                  <a:cubicBezTo>
                    <a:pt x="3440" y="780"/>
                    <a:pt x="3426" y="778"/>
                    <a:pt x="3411" y="777"/>
                  </a:cubicBezTo>
                  <a:cubicBezTo>
                    <a:pt x="3430" y="760"/>
                    <a:pt x="3445" y="740"/>
                    <a:pt x="3455" y="715"/>
                  </a:cubicBezTo>
                  <a:cubicBezTo>
                    <a:pt x="3458" y="709"/>
                    <a:pt x="3457" y="701"/>
                    <a:pt x="3451" y="698"/>
                  </a:cubicBezTo>
                  <a:cubicBezTo>
                    <a:pt x="3450" y="698"/>
                    <a:pt x="3448" y="697"/>
                    <a:pt x="3447" y="697"/>
                  </a:cubicBezTo>
                  <a:cubicBezTo>
                    <a:pt x="3448" y="696"/>
                    <a:pt x="3448" y="695"/>
                    <a:pt x="3448" y="694"/>
                  </a:cubicBezTo>
                  <a:cubicBezTo>
                    <a:pt x="3448" y="693"/>
                    <a:pt x="3448" y="691"/>
                    <a:pt x="3447" y="690"/>
                  </a:cubicBezTo>
                  <a:cubicBezTo>
                    <a:pt x="3449" y="690"/>
                    <a:pt x="3451" y="690"/>
                    <a:pt x="3452" y="689"/>
                  </a:cubicBezTo>
                  <a:cubicBezTo>
                    <a:pt x="3454" y="686"/>
                    <a:pt x="3457" y="687"/>
                    <a:pt x="3458" y="683"/>
                  </a:cubicBezTo>
                  <a:cubicBezTo>
                    <a:pt x="3465" y="668"/>
                    <a:pt x="3438" y="649"/>
                    <a:pt x="3457" y="636"/>
                  </a:cubicBezTo>
                  <a:cubicBezTo>
                    <a:pt x="3462" y="633"/>
                    <a:pt x="3462" y="627"/>
                    <a:pt x="3459" y="623"/>
                  </a:cubicBezTo>
                  <a:cubicBezTo>
                    <a:pt x="3457" y="622"/>
                    <a:pt x="3454" y="620"/>
                    <a:pt x="3452" y="618"/>
                  </a:cubicBezTo>
                  <a:cubicBezTo>
                    <a:pt x="3449" y="615"/>
                    <a:pt x="3444" y="615"/>
                    <a:pt x="3441" y="618"/>
                  </a:cubicBezTo>
                  <a:cubicBezTo>
                    <a:pt x="3450" y="609"/>
                    <a:pt x="3430" y="596"/>
                    <a:pt x="3423" y="591"/>
                  </a:cubicBezTo>
                  <a:cubicBezTo>
                    <a:pt x="3424" y="590"/>
                    <a:pt x="3425" y="588"/>
                    <a:pt x="3426" y="587"/>
                  </a:cubicBezTo>
                  <a:cubicBezTo>
                    <a:pt x="3428" y="587"/>
                    <a:pt x="3430" y="587"/>
                    <a:pt x="3432" y="587"/>
                  </a:cubicBezTo>
                  <a:cubicBezTo>
                    <a:pt x="3438" y="587"/>
                    <a:pt x="3441" y="579"/>
                    <a:pt x="3436" y="575"/>
                  </a:cubicBezTo>
                  <a:cubicBezTo>
                    <a:pt x="3433" y="572"/>
                    <a:pt x="3429" y="571"/>
                    <a:pt x="3426" y="570"/>
                  </a:cubicBezTo>
                  <a:cubicBezTo>
                    <a:pt x="3427" y="569"/>
                    <a:pt x="3428" y="568"/>
                    <a:pt x="3430" y="567"/>
                  </a:cubicBezTo>
                  <a:cubicBezTo>
                    <a:pt x="3435" y="562"/>
                    <a:pt x="3441" y="554"/>
                    <a:pt x="3434" y="547"/>
                  </a:cubicBezTo>
                  <a:cubicBezTo>
                    <a:pt x="3433" y="546"/>
                    <a:pt x="3431" y="546"/>
                    <a:pt x="3430" y="547"/>
                  </a:cubicBezTo>
                  <a:cubicBezTo>
                    <a:pt x="3427" y="549"/>
                    <a:pt x="3425" y="551"/>
                    <a:pt x="3422" y="553"/>
                  </a:cubicBezTo>
                  <a:cubicBezTo>
                    <a:pt x="3419" y="555"/>
                    <a:pt x="3416" y="557"/>
                    <a:pt x="3412" y="559"/>
                  </a:cubicBezTo>
                  <a:cubicBezTo>
                    <a:pt x="3416" y="554"/>
                    <a:pt x="3419" y="549"/>
                    <a:pt x="3421" y="544"/>
                  </a:cubicBezTo>
                  <a:cubicBezTo>
                    <a:pt x="3423" y="541"/>
                    <a:pt x="3421" y="537"/>
                    <a:pt x="3417" y="537"/>
                  </a:cubicBezTo>
                  <a:cubicBezTo>
                    <a:pt x="3412" y="537"/>
                    <a:pt x="3409" y="539"/>
                    <a:pt x="3405" y="542"/>
                  </a:cubicBezTo>
                  <a:cubicBezTo>
                    <a:pt x="3406" y="538"/>
                    <a:pt x="3407" y="534"/>
                    <a:pt x="3406" y="531"/>
                  </a:cubicBezTo>
                  <a:cubicBezTo>
                    <a:pt x="3406" y="530"/>
                    <a:pt x="3405" y="528"/>
                    <a:pt x="3404" y="528"/>
                  </a:cubicBezTo>
                  <a:cubicBezTo>
                    <a:pt x="3400" y="528"/>
                    <a:pt x="3398" y="529"/>
                    <a:pt x="3395" y="530"/>
                  </a:cubicBezTo>
                  <a:cubicBezTo>
                    <a:pt x="3396" y="529"/>
                    <a:pt x="3397" y="527"/>
                    <a:pt x="3398" y="525"/>
                  </a:cubicBezTo>
                  <a:cubicBezTo>
                    <a:pt x="3402" y="519"/>
                    <a:pt x="3394" y="513"/>
                    <a:pt x="3388" y="516"/>
                  </a:cubicBezTo>
                  <a:cubicBezTo>
                    <a:pt x="3386" y="517"/>
                    <a:pt x="3384" y="519"/>
                    <a:pt x="3382" y="521"/>
                  </a:cubicBezTo>
                  <a:cubicBezTo>
                    <a:pt x="3378" y="518"/>
                    <a:pt x="3373" y="517"/>
                    <a:pt x="3367" y="518"/>
                  </a:cubicBezTo>
                  <a:cubicBezTo>
                    <a:pt x="3364" y="519"/>
                    <a:pt x="3362" y="523"/>
                    <a:pt x="3362" y="526"/>
                  </a:cubicBezTo>
                  <a:cubicBezTo>
                    <a:pt x="3358" y="524"/>
                    <a:pt x="3353" y="526"/>
                    <a:pt x="3351" y="530"/>
                  </a:cubicBezTo>
                  <a:cubicBezTo>
                    <a:pt x="3347" y="537"/>
                    <a:pt x="3348" y="543"/>
                    <a:pt x="3349" y="551"/>
                  </a:cubicBezTo>
                  <a:cubicBezTo>
                    <a:pt x="3350" y="553"/>
                    <a:pt x="3350" y="555"/>
                    <a:pt x="3350" y="557"/>
                  </a:cubicBezTo>
                  <a:cubicBezTo>
                    <a:pt x="3350" y="557"/>
                    <a:pt x="3350" y="557"/>
                    <a:pt x="3349" y="557"/>
                  </a:cubicBezTo>
                  <a:cubicBezTo>
                    <a:pt x="3338" y="552"/>
                    <a:pt x="3327" y="548"/>
                    <a:pt x="3315" y="545"/>
                  </a:cubicBezTo>
                  <a:cubicBezTo>
                    <a:pt x="3316" y="545"/>
                    <a:pt x="3317" y="544"/>
                    <a:pt x="3318" y="544"/>
                  </a:cubicBezTo>
                  <a:cubicBezTo>
                    <a:pt x="3327" y="545"/>
                    <a:pt x="3328" y="547"/>
                    <a:pt x="3336" y="543"/>
                  </a:cubicBezTo>
                  <a:cubicBezTo>
                    <a:pt x="3342" y="540"/>
                    <a:pt x="3340" y="532"/>
                    <a:pt x="3335" y="529"/>
                  </a:cubicBezTo>
                  <a:cubicBezTo>
                    <a:pt x="3334" y="528"/>
                    <a:pt x="3333" y="527"/>
                    <a:pt x="3332" y="526"/>
                  </a:cubicBezTo>
                  <a:cubicBezTo>
                    <a:pt x="3339" y="521"/>
                    <a:pt x="3339" y="513"/>
                    <a:pt x="3340" y="502"/>
                  </a:cubicBezTo>
                  <a:cubicBezTo>
                    <a:pt x="3341" y="493"/>
                    <a:pt x="3341" y="485"/>
                    <a:pt x="3333" y="479"/>
                  </a:cubicBezTo>
                  <a:cubicBezTo>
                    <a:pt x="3324" y="473"/>
                    <a:pt x="3318" y="480"/>
                    <a:pt x="3311" y="478"/>
                  </a:cubicBezTo>
                  <a:cubicBezTo>
                    <a:pt x="3310" y="478"/>
                    <a:pt x="3301" y="473"/>
                    <a:pt x="3298" y="472"/>
                  </a:cubicBezTo>
                  <a:cubicBezTo>
                    <a:pt x="3298" y="472"/>
                    <a:pt x="3298" y="472"/>
                    <a:pt x="3297" y="472"/>
                  </a:cubicBezTo>
                  <a:cubicBezTo>
                    <a:pt x="3298" y="471"/>
                    <a:pt x="3298" y="469"/>
                    <a:pt x="3298" y="467"/>
                  </a:cubicBezTo>
                  <a:cubicBezTo>
                    <a:pt x="3300" y="456"/>
                    <a:pt x="3293" y="451"/>
                    <a:pt x="3285" y="451"/>
                  </a:cubicBezTo>
                  <a:cubicBezTo>
                    <a:pt x="3288" y="442"/>
                    <a:pt x="3288" y="433"/>
                    <a:pt x="3285" y="424"/>
                  </a:cubicBezTo>
                  <a:cubicBezTo>
                    <a:pt x="3282" y="416"/>
                    <a:pt x="3270" y="419"/>
                    <a:pt x="3270" y="427"/>
                  </a:cubicBezTo>
                  <a:cubicBezTo>
                    <a:pt x="3270" y="437"/>
                    <a:pt x="3269" y="445"/>
                    <a:pt x="3265" y="453"/>
                  </a:cubicBezTo>
                  <a:cubicBezTo>
                    <a:pt x="3262" y="449"/>
                    <a:pt x="3260" y="445"/>
                    <a:pt x="3262" y="440"/>
                  </a:cubicBezTo>
                  <a:cubicBezTo>
                    <a:pt x="3265" y="431"/>
                    <a:pt x="3252" y="428"/>
                    <a:pt x="3247" y="435"/>
                  </a:cubicBezTo>
                  <a:cubicBezTo>
                    <a:pt x="3241" y="444"/>
                    <a:pt x="3245" y="455"/>
                    <a:pt x="3251" y="464"/>
                  </a:cubicBezTo>
                  <a:cubicBezTo>
                    <a:pt x="3252" y="466"/>
                    <a:pt x="3254" y="467"/>
                    <a:pt x="3256" y="469"/>
                  </a:cubicBezTo>
                  <a:cubicBezTo>
                    <a:pt x="3253" y="473"/>
                    <a:pt x="3251" y="478"/>
                    <a:pt x="3250" y="483"/>
                  </a:cubicBezTo>
                  <a:cubicBezTo>
                    <a:pt x="3249" y="486"/>
                    <a:pt x="3249" y="490"/>
                    <a:pt x="3249" y="493"/>
                  </a:cubicBezTo>
                  <a:cubicBezTo>
                    <a:pt x="3248" y="494"/>
                    <a:pt x="3248" y="494"/>
                    <a:pt x="3248" y="495"/>
                  </a:cubicBezTo>
                  <a:cubicBezTo>
                    <a:pt x="3247" y="499"/>
                    <a:pt x="3247" y="502"/>
                    <a:pt x="3246" y="506"/>
                  </a:cubicBezTo>
                  <a:cubicBezTo>
                    <a:pt x="3245" y="505"/>
                    <a:pt x="3245" y="504"/>
                    <a:pt x="3244" y="503"/>
                  </a:cubicBezTo>
                  <a:cubicBezTo>
                    <a:pt x="3238" y="491"/>
                    <a:pt x="3240" y="490"/>
                    <a:pt x="3244" y="477"/>
                  </a:cubicBezTo>
                  <a:cubicBezTo>
                    <a:pt x="3247" y="464"/>
                    <a:pt x="3246" y="449"/>
                    <a:pt x="3233" y="443"/>
                  </a:cubicBezTo>
                  <a:cubicBezTo>
                    <a:pt x="3232" y="443"/>
                    <a:pt x="3232" y="443"/>
                    <a:pt x="3232" y="443"/>
                  </a:cubicBezTo>
                  <a:cubicBezTo>
                    <a:pt x="3232" y="442"/>
                    <a:pt x="3231" y="440"/>
                    <a:pt x="3230" y="438"/>
                  </a:cubicBezTo>
                  <a:cubicBezTo>
                    <a:pt x="3229" y="435"/>
                    <a:pt x="3226" y="433"/>
                    <a:pt x="3223" y="433"/>
                  </a:cubicBezTo>
                  <a:cubicBezTo>
                    <a:pt x="3219" y="433"/>
                    <a:pt x="3219" y="433"/>
                    <a:pt x="3219" y="433"/>
                  </a:cubicBezTo>
                  <a:cubicBezTo>
                    <a:pt x="3218" y="433"/>
                    <a:pt x="3217" y="434"/>
                    <a:pt x="3217" y="435"/>
                  </a:cubicBezTo>
                  <a:cubicBezTo>
                    <a:pt x="3215" y="441"/>
                    <a:pt x="3215" y="446"/>
                    <a:pt x="3214" y="452"/>
                  </a:cubicBezTo>
                  <a:cubicBezTo>
                    <a:pt x="3211" y="448"/>
                    <a:pt x="3207" y="444"/>
                    <a:pt x="3202" y="440"/>
                  </a:cubicBezTo>
                  <a:cubicBezTo>
                    <a:pt x="3194" y="434"/>
                    <a:pt x="3183" y="445"/>
                    <a:pt x="3191" y="453"/>
                  </a:cubicBezTo>
                  <a:cubicBezTo>
                    <a:pt x="3198" y="459"/>
                    <a:pt x="3203" y="467"/>
                    <a:pt x="3205" y="476"/>
                  </a:cubicBezTo>
                  <a:cubicBezTo>
                    <a:pt x="3198" y="474"/>
                    <a:pt x="3191" y="470"/>
                    <a:pt x="3187" y="462"/>
                  </a:cubicBezTo>
                  <a:cubicBezTo>
                    <a:pt x="3183" y="455"/>
                    <a:pt x="3183" y="447"/>
                    <a:pt x="3181" y="438"/>
                  </a:cubicBezTo>
                  <a:cubicBezTo>
                    <a:pt x="3180" y="435"/>
                    <a:pt x="3176" y="435"/>
                    <a:pt x="3174" y="437"/>
                  </a:cubicBezTo>
                  <a:cubicBezTo>
                    <a:pt x="3170" y="442"/>
                    <a:pt x="3168" y="447"/>
                    <a:pt x="3167" y="452"/>
                  </a:cubicBezTo>
                  <a:cubicBezTo>
                    <a:pt x="3166" y="451"/>
                    <a:pt x="3165" y="449"/>
                    <a:pt x="3164" y="448"/>
                  </a:cubicBezTo>
                  <a:cubicBezTo>
                    <a:pt x="3158" y="441"/>
                    <a:pt x="3147" y="451"/>
                    <a:pt x="3152" y="458"/>
                  </a:cubicBezTo>
                  <a:cubicBezTo>
                    <a:pt x="3155" y="464"/>
                    <a:pt x="3159" y="469"/>
                    <a:pt x="3164" y="474"/>
                  </a:cubicBezTo>
                  <a:cubicBezTo>
                    <a:pt x="3153" y="471"/>
                    <a:pt x="3143" y="467"/>
                    <a:pt x="3138" y="454"/>
                  </a:cubicBezTo>
                  <a:cubicBezTo>
                    <a:pt x="3135" y="448"/>
                    <a:pt x="3124" y="449"/>
                    <a:pt x="3124" y="457"/>
                  </a:cubicBezTo>
                  <a:cubicBezTo>
                    <a:pt x="3125" y="461"/>
                    <a:pt x="3126" y="466"/>
                    <a:pt x="3128" y="469"/>
                  </a:cubicBezTo>
                  <a:cubicBezTo>
                    <a:pt x="3120" y="466"/>
                    <a:pt x="3111" y="464"/>
                    <a:pt x="3109" y="476"/>
                  </a:cubicBezTo>
                  <a:cubicBezTo>
                    <a:pt x="3109" y="478"/>
                    <a:pt x="3110" y="481"/>
                    <a:pt x="3112" y="482"/>
                  </a:cubicBezTo>
                  <a:cubicBezTo>
                    <a:pt x="3114" y="483"/>
                    <a:pt x="3115" y="484"/>
                    <a:pt x="3117" y="483"/>
                  </a:cubicBezTo>
                  <a:cubicBezTo>
                    <a:pt x="3120" y="481"/>
                    <a:pt x="3128" y="489"/>
                    <a:pt x="3132" y="492"/>
                  </a:cubicBezTo>
                  <a:cubicBezTo>
                    <a:pt x="3124" y="491"/>
                    <a:pt x="3116" y="491"/>
                    <a:pt x="3109" y="496"/>
                  </a:cubicBezTo>
                  <a:cubicBezTo>
                    <a:pt x="3103" y="499"/>
                    <a:pt x="3106" y="510"/>
                    <a:pt x="3113" y="509"/>
                  </a:cubicBezTo>
                  <a:cubicBezTo>
                    <a:pt x="3116" y="508"/>
                    <a:pt x="3120" y="508"/>
                    <a:pt x="3123" y="509"/>
                  </a:cubicBezTo>
                  <a:cubicBezTo>
                    <a:pt x="3121" y="510"/>
                    <a:pt x="3120" y="512"/>
                    <a:pt x="3119" y="514"/>
                  </a:cubicBezTo>
                  <a:cubicBezTo>
                    <a:pt x="3118" y="517"/>
                    <a:pt x="3119" y="520"/>
                    <a:pt x="3118" y="522"/>
                  </a:cubicBezTo>
                  <a:cubicBezTo>
                    <a:pt x="3113" y="532"/>
                    <a:pt x="3105" y="529"/>
                    <a:pt x="3100" y="523"/>
                  </a:cubicBezTo>
                  <a:cubicBezTo>
                    <a:pt x="3101" y="518"/>
                    <a:pt x="3096" y="512"/>
                    <a:pt x="3091" y="516"/>
                  </a:cubicBezTo>
                  <a:cubicBezTo>
                    <a:pt x="3090" y="516"/>
                    <a:pt x="3089" y="517"/>
                    <a:pt x="3088" y="518"/>
                  </a:cubicBezTo>
                  <a:cubicBezTo>
                    <a:pt x="3086" y="519"/>
                    <a:pt x="3085" y="521"/>
                    <a:pt x="3085" y="524"/>
                  </a:cubicBezTo>
                  <a:cubicBezTo>
                    <a:pt x="3080" y="527"/>
                    <a:pt x="3078" y="532"/>
                    <a:pt x="3076" y="536"/>
                  </a:cubicBezTo>
                  <a:cubicBezTo>
                    <a:pt x="3074" y="537"/>
                    <a:pt x="3071" y="538"/>
                    <a:pt x="3069" y="538"/>
                  </a:cubicBezTo>
                  <a:cubicBezTo>
                    <a:pt x="3073" y="527"/>
                    <a:pt x="3076" y="516"/>
                    <a:pt x="3079" y="506"/>
                  </a:cubicBezTo>
                  <a:cubicBezTo>
                    <a:pt x="3091" y="498"/>
                    <a:pt x="3101" y="488"/>
                    <a:pt x="3106" y="478"/>
                  </a:cubicBezTo>
                  <a:cubicBezTo>
                    <a:pt x="3108" y="474"/>
                    <a:pt x="3105" y="469"/>
                    <a:pt x="3101" y="470"/>
                  </a:cubicBezTo>
                  <a:cubicBezTo>
                    <a:pt x="3096" y="470"/>
                    <a:pt x="3092" y="471"/>
                    <a:pt x="3088" y="472"/>
                  </a:cubicBezTo>
                  <a:cubicBezTo>
                    <a:pt x="3093" y="466"/>
                    <a:pt x="3099" y="458"/>
                    <a:pt x="3097" y="455"/>
                  </a:cubicBezTo>
                  <a:cubicBezTo>
                    <a:pt x="3097" y="455"/>
                    <a:pt x="3097" y="455"/>
                    <a:pt x="3097" y="455"/>
                  </a:cubicBezTo>
                  <a:cubicBezTo>
                    <a:pt x="3097" y="453"/>
                    <a:pt x="3094" y="451"/>
                    <a:pt x="3092" y="451"/>
                  </a:cubicBezTo>
                  <a:cubicBezTo>
                    <a:pt x="3087" y="452"/>
                    <a:pt x="3083" y="453"/>
                    <a:pt x="3080" y="456"/>
                  </a:cubicBezTo>
                  <a:cubicBezTo>
                    <a:pt x="3079" y="454"/>
                    <a:pt x="3077" y="452"/>
                    <a:pt x="3076" y="450"/>
                  </a:cubicBezTo>
                  <a:cubicBezTo>
                    <a:pt x="3086" y="443"/>
                    <a:pt x="3095" y="434"/>
                    <a:pt x="3094" y="421"/>
                  </a:cubicBezTo>
                  <a:cubicBezTo>
                    <a:pt x="3094" y="418"/>
                    <a:pt x="3091" y="415"/>
                    <a:pt x="3088" y="416"/>
                  </a:cubicBezTo>
                  <a:cubicBezTo>
                    <a:pt x="3078" y="417"/>
                    <a:pt x="3068" y="423"/>
                    <a:pt x="3059" y="429"/>
                  </a:cubicBezTo>
                  <a:cubicBezTo>
                    <a:pt x="3061" y="421"/>
                    <a:pt x="3062" y="413"/>
                    <a:pt x="3060" y="405"/>
                  </a:cubicBezTo>
                  <a:cubicBezTo>
                    <a:pt x="3059" y="401"/>
                    <a:pt x="3053" y="400"/>
                    <a:pt x="3051" y="403"/>
                  </a:cubicBezTo>
                  <a:cubicBezTo>
                    <a:pt x="3043" y="411"/>
                    <a:pt x="3038" y="421"/>
                    <a:pt x="3033" y="432"/>
                  </a:cubicBezTo>
                  <a:cubicBezTo>
                    <a:pt x="3032" y="429"/>
                    <a:pt x="3031" y="427"/>
                    <a:pt x="3029" y="425"/>
                  </a:cubicBezTo>
                  <a:cubicBezTo>
                    <a:pt x="3028" y="424"/>
                    <a:pt x="3026" y="423"/>
                    <a:pt x="3024" y="424"/>
                  </a:cubicBezTo>
                  <a:cubicBezTo>
                    <a:pt x="3018" y="427"/>
                    <a:pt x="3015" y="432"/>
                    <a:pt x="3013" y="439"/>
                  </a:cubicBezTo>
                  <a:cubicBezTo>
                    <a:pt x="3013" y="431"/>
                    <a:pt x="3013" y="421"/>
                    <a:pt x="3007" y="420"/>
                  </a:cubicBezTo>
                  <a:cubicBezTo>
                    <a:pt x="3005" y="419"/>
                    <a:pt x="3003" y="419"/>
                    <a:pt x="3001" y="419"/>
                  </a:cubicBezTo>
                  <a:cubicBezTo>
                    <a:pt x="3002" y="414"/>
                    <a:pt x="3003" y="409"/>
                    <a:pt x="3001" y="405"/>
                  </a:cubicBezTo>
                  <a:cubicBezTo>
                    <a:pt x="3000" y="401"/>
                    <a:pt x="2997" y="399"/>
                    <a:pt x="2994" y="400"/>
                  </a:cubicBezTo>
                  <a:cubicBezTo>
                    <a:pt x="2990" y="402"/>
                    <a:pt x="2986" y="404"/>
                    <a:pt x="2983" y="407"/>
                  </a:cubicBezTo>
                  <a:cubicBezTo>
                    <a:pt x="2983" y="399"/>
                    <a:pt x="2983" y="390"/>
                    <a:pt x="2976" y="384"/>
                  </a:cubicBezTo>
                  <a:cubicBezTo>
                    <a:pt x="2974" y="382"/>
                    <a:pt x="2972" y="382"/>
                    <a:pt x="2970" y="384"/>
                  </a:cubicBezTo>
                  <a:cubicBezTo>
                    <a:pt x="2963" y="387"/>
                    <a:pt x="2960" y="394"/>
                    <a:pt x="2959" y="403"/>
                  </a:cubicBezTo>
                  <a:cubicBezTo>
                    <a:pt x="2957" y="399"/>
                    <a:pt x="2954" y="396"/>
                    <a:pt x="2951" y="393"/>
                  </a:cubicBezTo>
                  <a:cubicBezTo>
                    <a:pt x="2945" y="387"/>
                    <a:pt x="2934" y="394"/>
                    <a:pt x="2937" y="402"/>
                  </a:cubicBezTo>
                  <a:cubicBezTo>
                    <a:pt x="2940" y="413"/>
                    <a:pt x="2945" y="423"/>
                    <a:pt x="2949" y="433"/>
                  </a:cubicBezTo>
                  <a:cubicBezTo>
                    <a:pt x="2945" y="432"/>
                    <a:pt x="2941" y="432"/>
                    <a:pt x="2937" y="433"/>
                  </a:cubicBezTo>
                  <a:cubicBezTo>
                    <a:pt x="2936" y="434"/>
                    <a:pt x="2934" y="435"/>
                    <a:pt x="2933" y="437"/>
                  </a:cubicBezTo>
                  <a:cubicBezTo>
                    <a:pt x="2931" y="434"/>
                    <a:pt x="2928" y="432"/>
                    <a:pt x="2925" y="430"/>
                  </a:cubicBezTo>
                  <a:cubicBezTo>
                    <a:pt x="2916" y="423"/>
                    <a:pt x="2901" y="433"/>
                    <a:pt x="2908" y="445"/>
                  </a:cubicBezTo>
                  <a:cubicBezTo>
                    <a:pt x="2910" y="447"/>
                    <a:pt x="2911" y="449"/>
                    <a:pt x="2913" y="452"/>
                  </a:cubicBezTo>
                  <a:cubicBezTo>
                    <a:pt x="2913" y="452"/>
                    <a:pt x="2913" y="453"/>
                    <a:pt x="2913" y="454"/>
                  </a:cubicBezTo>
                  <a:cubicBezTo>
                    <a:pt x="2915" y="466"/>
                    <a:pt x="2912" y="478"/>
                    <a:pt x="2914" y="490"/>
                  </a:cubicBezTo>
                  <a:cubicBezTo>
                    <a:pt x="2910" y="485"/>
                    <a:pt x="2907" y="479"/>
                    <a:pt x="2902" y="475"/>
                  </a:cubicBezTo>
                  <a:cubicBezTo>
                    <a:pt x="2899" y="473"/>
                    <a:pt x="2895" y="473"/>
                    <a:pt x="2892" y="476"/>
                  </a:cubicBezTo>
                  <a:cubicBezTo>
                    <a:pt x="2892" y="465"/>
                    <a:pt x="2890" y="457"/>
                    <a:pt x="2880" y="450"/>
                  </a:cubicBezTo>
                  <a:cubicBezTo>
                    <a:pt x="2875" y="447"/>
                    <a:pt x="2870" y="452"/>
                    <a:pt x="2869" y="457"/>
                  </a:cubicBezTo>
                  <a:cubicBezTo>
                    <a:pt x="2867" y="452"/>
                    <a:pt x="2866" y="447"/>
                    <a:pt x="2864" y="443"/>
                  </a:cubicBezTo>
                  <a:cubicBezTo>
                    <a:pt x="2864" y="441"/>
                    <a:pt x="2863" y="440"/>
                    <a:pt x="2862" y="439"/>
                  </a:cubicBezTo>
                  <a:cubicBezTo>
                    <a:pt x="2863" y="424"/>
                    <a:pt x="2864" y="410"/>
                    <a:pt x="2864" y="396"/>
                  </a:cubicBezTo>
                  <a:cubicBezTo>
                    <a:pt x="2864" y="387"/>
                    <a:pt x="2853" y="386"/>
                    <a:pt x="2849" y="393"/>
                  </a:cubicBezTo>
                  <a:cubicBezTo>
                    <a:pt x="2840" y="410"/>
                    <a:pt x="2834" y="428"/>
                    <a:pt x="2830" y="446"/>
                  </a:cubicBezTo>
                  <a:cubicBezTo>
                    <a:pt x="2821" y="436"/>
                    <a:pt x="2811" y="427"/>
                    <a:pt x="2798" y="433"/>
                  </a:cubicBezTo>
                  <a:cubicBezTo>
                    <a:pt x="2794" y="435"/>
                    <a:pt x="2792" y="438"/>
                    <a:pt x="2792" y="441"/>
                  </a:cubicBezTo>
                  <a:cubicBezTo>
                    <a:pt x="2792" y="442"/>
                    <a:pt x="2792" y="442"/>
                    <a:pt x="2792" y="442"/>
                  </a:cubicBezTo>
                  <a:cubicBezTo>
                    <a:pt x="2793" y="394"/>
                    <a:pt x="2761" y="344"/>
                    <a:pt x="2720" y="321"/>
                  </a:cubicBezTo>
                  <a:cubicBezTo>
                    <a:pt x="2715" y="318"/>
                    <a:pt x="2708" y="324"/>
                    <a:pt x="2710" y="329"/>
                  </a:cubicBezTo>
                  <a:cubicBezTo>
                    <a:pt x="2725" y="364"/>
                    <a:pt x="2761" y="408"/>
                    <a:pt x="2759" y="445"/>
                  </a:cubicBezTo>
                  <a:cubicBezTo>
                    <a:pt x="2758" y="445"/>
                    <a:pt x="2757" y="446"/>
                    <a:pt x="2757" y="446"/>
                  </a:cubicBezTo>
                  <a:cubicBezTo>
                    <a:pt x="2750" y="441"/>
                    <a:pt x="2744" y="435"/>
                    <a:pt x="2737" y="429"/>
                  </a:cubicBezTo>
                  <a:cubicBezTo>
                    <a:pt x="2737" y="408"/>
                    <a:pt x="2731" y="387"/>
                    <a:pt x="2716" y="371"/>
                  </a:cubicBezTo>
                  <a:cubicBezTo>
                    <a:pt x="2712" y="366"/>
                    <a:pt x="2704" y="372"/>
                    <a:pt x="2704" y="378"/>
                  </a:cubicBezTo>
                  <a:cubicBezTo>
                    <a:pt x="2704" y="389"/>
                    <a:pt x="2704" y="400"/>
                    <a:pt x="2705" y="411"/>
                  </a:cubicBezTo>
                  <a:cubicBezTo>
                    <a:pt x="2702" y="410"/>
                    <a:pt x="2699" y="410"/>
                    <a:pt x="2696" y="409"/>
                  </a:cubicBezTo>
                  <a:cubicBezTo>
                    <a:pt x="2691" y="378"/>
                    <a:pt x="2679" y="349"/>
                    <a:pt x="2662" y="337"/>
                  </a:cubicBezTo>
                  <a:cubicBezTo>
                    <a:pt x="2661" y="337"/>
                    <a:pt x="2660" y="337"/>
                    <a:pt x="2660" y="338"/>
                  </a:cubicBezTo>
                  <a:cubicBezTo>
                    <a:pt x="2648" y="358"/>
                    <a:pt x="2654" y="382"/>
                    <a:pt x="2660" y="407"/>
                  </a:cubicBezTo>
                  <a:cubicBezTo>
                    <a:pt x="2654" y="407"/>
                    <a:pt x="2647" y="407"/>
                    <a:pt x="2641" y="407"/>
                  </a:cubicBezTo>
                  <a:cubicBezTo>
                    <a:pt x="2640" y="406"/>
                    <a:pt x="2640" y="404"/>
                    <a:pt x="2639" y="402"/>
                  </a:cubicBezTo>
                  <a:cubicBezTo>
                    <a:pt x="2636" y="399"/>
                    <a:pt x="2630" y="399"/>
                    <a:pt x="2628" y="403"/>
                  </a:cubicBezTo>
                  <a:cubicBezTo>
                    <a:pt x="2627" y="405"/>
                    <a:pt x="2627" y="406"/>
                    <a:pt x="2626" y="407"/>
                  </a:cubicBezTo>
                  <a:cubicBezTo>
                    <a:pt x="2575" y="405"/>
                    <a:pt x="2575" y="405"/>
                    <a:pt x="2575" y="405"/>
                  </a:cubicBezTo>
                  <a:cubicBezTo>
                    <a:pt x="2568" y="392"/>
                    <a:pt x="2561" y="379"/>
                    <a:pt x="2552" y="369"/>
                  </a:cubicBezTo>
                  <a:cubicBezTo>
                    <a:pt x="2548" y="363"/>
                    <a:pt x="2538" y="366"/>
                    <a:pt x="2539" y="373"/>
                  </a:cubicBezTo>
                  <a:cubicBezTo>
                    <a:pt x="2539" y="384"/>
                    <a:pt x="2542" y="394"/>
                    <a:pt x="2544" y="404"/>
                  </a:cubicBezTo>
                  <a:cubicBezTo>
                    <a:pt x="2519" y="404"/>
                    <a:pt x="2519" y="404"/>
                    <a:pt x="2519" y="404"/>
                  </a:cubicBezTo>
                  <a:cubicBezTo>
                    <a:pt x="2511" y="392"/>
                    <a:pt x="2502" y="382"/>
                    <a:pt x="2494" y="373"/>
                  </a:cubicBezTo>
                  <a:cubicBezTo>
                    <a:pt x="2485" y="364"/>
                    <a:pt x="2473" y="375"/>
                    <a:pt x="2475" y="385"/>
                  </a:cubicBezTo>
                  <a:cubicBezTo>
                    <a:pt x="2477" y="391"/>
                    <a:pt x="2479" y="397"/>
                    <a:pt x="2482" y="402"/>
                  </a:cubicBezTo>
                  <a:cubicBezTo>
                    <a:pt x="2462" y="402"/>
                    <a:pt x="2462" y="402"/>
                    <a:pt x="2462" y="402"/>
                  </a:cubicBezTo>
                  <a:cubicBezTo>
                    <a:pt x="2453" y="402"/>
                    <a:pt x="2449" y="412"/>
                    <a:pt x="2453" y="419"/>
                  </a:cubicBezTo>
                  <a:cubicBezTo>
                    <a:pt x="2458" y="431"/>
                    <a:pt x="2464" y="443"/>
                    <a:pt x="2470" y="454"/>
                  </a:cubicBezTo>
                  <a:cubicBezTo>
                    <a:pt x="2435" y="443"/>
                    <a:pt x="2392" y="484"/>
                    <a:pt x="2364" y="499"/>
                  </a:cubicBezTo>
                  <a:cubicBezTo>
                    <a:pt x="2355" y="504"/>
                    <a:pt x="2346" y="508"/>
                    <a:pt x="2337" y="512"/>
                  </a:cubicBezTo>
                  <a:cubicBezTo>
                    <a:pt x="2352" y="483"/>
                    <a:pt x="2353" y="454"/>
                    <a:pt x="2350" y="423"/>
                  </a:cubicBezTo>
                  <a:cubicBezTo>
                    <a:pt x="2378" y="407"/>
                    <a:pt x="2405" y="385"/>
                    <a:pt x="2413" y="357"/>
                  </a:cubicBezTo>
                  <a:cubicBezTo>
                    <a:pt x="2414" y="355"/>
                    <a:pt x="2411" y="352"/>
                    <a:pt x="2408" y="352"/>
                  </a:cubicBezTo>
                  <a:cubicBezTo>
                    <a:pt x="2379" y="356"/>
                    <a:pt x="2352" y="376"/>
                    <a:pt x="2325" y="394"/>
                  </a:cubicBezTo>
                  <a:cubicBezTo>
                    <a:pt x="2326" y="387"/>
                    <a:pt x="2328" y="380"/>
                    <a:pt x="2329" y="373"/>
                  </a:cubicBezTo>
                  <a:cubicBezTo>
                    <a:pt x="2361" y="340"/>
                    <a:pt x="2358" y="288"/>
                    <a:pt x="2372" y="247"/>
                  </a:cubicBezTo>
                  <a:cubicBezTo>
                    <a:pt x="2375" y="240"/>
                    <a:pt x="2368" y="231"/>
                    <a:pt x="2360" y="237"/>
                  </a:cubicBezTo>
                  <a:cubicBezTo>
                    <a:pt x="2323" y="264"/>
                    <a:pt x="2335" y="315"/>
                    <a:pt x="2306" y="347"/>
                  </a:cubicBezTo>
                  <a:cubicBezTo>
                    <a:pt x="2299" y="353"/>
                    <a:pt x="2292" y="359"/>
                    <a:pt x="2284" y="363"/>
                  </a:cubicBezTo>
                  <a:cubicBezTo>
                    <a:pt x="2301" y="349"/>
                    <a:pt x="2312" y="332"/>
                    <a:pt x="2314" y="313"/>
                  </a:cubicBezTo>
                  <a:cubicBezTo>
                    <a:pt x="2314" y="312"/>
                    <a:pt x="2312" y="310"/>
                    <a:pt x="2310" y="310"/>
                  </a:cubicBezTo>
                  <a:cubicBezTo>
                    <a:pt x="2301" y="312"/>
                    <a:pt x="2291" y="316"/>
                    <a:pt x="2282" y="321"/>
                  </a:cubicBezTo>
                  <a:cubicBezTo>
                    <a:pt x="2285" y="308"/>
                    <a:pt x="2286" y="294"/>
                    <a:pt x="2288" y="281"/>
                  </a:cubicBezTo>
                  <a:cubicBezTo>
                    <a:pt x="2291" y="253"/>
                    <a:pt x="2299" y="223"/>
                    <a:pt x="2289" y="195"/>
                  </a:cubicBezTo>
                  <a:cubicBezTo>
                    <a:pt x="2288" y="192"/>
                    <a:pt x="2284" y="191"/>
                    <a:pt x="2282" y="194"/>
                  </a:cubicBezTo>
                  <a:cubicBezTo>
                    <a:pt x="2251" y="237"/>
                    <a:pt x="2270" y="301"/>
                    <a:pt x="2239" y="343"/>
                  </a:cubicBezTo>
                  <a:cubicBezTo>
                    <a:pt x="2235" y="350"/>
                    <a:pt x="2229" y="355"/>
                    <a:pt x="2223" y="359"/>
                  </a:cubicBezTo>
                  <a:cubicBezTo>
                    <a:pt x="2220" y="360"/>
                    <a:pt x="2217" y="362"/>
                    <a:pt x="2214" y="363"/>
                  </a:cubicBezTo>
                  <a:cubicBezTo>
                    <a:pt x="2229" y="338"/>
                    <a:pt x="2235" y="294"/>
                    <a:pt x="2219" y="270"/>
                  </a:cubicBezTo>
                  <a:cubicBezTo>
                    <a:pt x="2218" y="268"/>
                    <a:pt x="2215" y="268"/>
                    <a:pt x="2214" y="269"/>
                  </a:cubicBezTo>
                  <a:cubicBezTo>
                    <a:pt x="2202" y="283"/>
                    <a:pt x="2201" y="300"/>
                    <a:pt x="2198" y="317"/>
                  </a:cubicBezTo>
                  <a:cubicBezTo>
                    <a:pt x="2195" y="335"/>
                    <a:pt x="2188" y="347"/>
                    <a:pt x="2178" y="357"/>
                  </a:cubicBezTo>
                  <a:cubicBezTo>
                    <a:pt x="2179" y="352"/>
                    <a:pt x="2180" y="346"/>
                    <a:pt x="2182" y="341"/>
                  </a:cubicBezTo>
                  <a:cubicBezTo>
                    <a:pt x="2184" y="334"/>
                    <a:pt x="2186" y="326"/>
                    <a:pt x="2187" y="318"/>
                  </a:cubicBezTo>
                  <a:cubicBezTo>
                    <a:pt x="2191" y="301"/>
                    <a:pt x="2196" y="284"/>
                    <a:pt x="2195" y="266"/>
                  </a:cubicBezTo>
                  <a:cubicBezTo>
                    <a:pt x="2195" y="255"/>
                    <a:pt x="2180" y="253"/>
                    <a:pt x="2175" y="262"/>
                  </a:cubicBezTo>
                  <a:cubicBezTo>
                    <a:pt x="2167" y="275"/>
                    <a:pt x="2163" y="290"/>
                    <a:pt x="2160" y="305"/>
                  </a:cubicBezTo>
                  <a:cubicBezTo>
                    <a:pt x="2157" y="314"/>
                    <a:pt x="2154" y="322"/>
                    <a:pt x="2150" y="331"/>
                  </a:cubicBezTo>
                  <a:cubicBezTo>
                    <a:pt x="2150" y="317"/>
                    <a:pt x="2149" y="304"/>
                    <a:pt x="2146" y="290"/>
                  </a:cubicBezTo>
                  <a:cubicBezTo>
                    <a:pt x="2145" y="284"/>
                    <a:pt x="2140" y="256"/>
                    <a:pt x="2131" y="253"/>
                  </a:cubicBezTo>
                  <a:cubicBezTo>
                    <a:pt x="2130" y="253"/>
                    <a:pt x="2129" y="252"/>
                    <a:pt x="2128" y="252"/>
                  </a:cubicBezTo>
                  <a:cubicBezTo>
                    <a:pt x="2123" y="250"/>
                    <a:pt x="2119" y="255"/>
                    <a:pt x="2118" y="258"/>
                  </a:cubicBezTo>
                  <a:cubicBezTo>
                    <a:pt x="2117" y="263"/>
                    <a:pt x="2116" y="268"/>
                    <a:pt x="2116" y="272"/>
                  </a:cubicBezTo>
                  <a:cubicBezTo>
                    <a:pt x="2112" y="261"/>
                    <a:pt x="2108" y="251"/>
                    <a:pt x="2102" y="241"/>
                  </a:cubicBezTo>
                  <a:cubicBezTo>
                    <a:pt x="2100" y="237"/>
                    <a:pt x="2095" y="239"/>
                    <a:pt x="2094" y="243"/>
                  </a:cubicBezTo>
                  <a:cubicBezTo>
                    <a:pt x="2084" y="287"/>
                    <a:pt x="2110" y="330"/>
                    <a:pt x="2101" y="377"/>
                  </a:cubicBezTo>
                  <a:cubicBezTo>
                    <a:pt x="2100" y="383"/>
                    <a:pt x="2098" y="389"/>
                    <a:pt x="2096" y="395"/>
                  </a:cubicBezTo>
                  <a:cubicBezTo>
                    <a:pt x="2095" y="369"/>
                    <a:pt x="2093" y="335"/>
                    <a:pt x="2079" y="316"/>
                  </a:cubicBezTo>
                  <a:cubicBezTo>
                    <a:pt x="2076" y="312"/>
                    <a:pt x="2072" y="313"/>
                    <a:pt x="2070" y="316"/>
                  </a:cubicBezTo>
                  <a:cubicBezTo>
                    <a:pt x="2056" y="338"/>
                    <a:pt x="2063" y="367"/>
                    <a:pt x="2065" y="391"/>
                  </a:cubicBezTo>
                  <a:cubicBezTo>
                    <a:pt x="2062" y="383"/>
                    <a:pt x="2059" y="376"/>
                    <a:pt x="2057" y="369"/>
                  </a:cubicBezTo>
                  <a:cubicBezTo>
                    <a:pt x="2035" y="292"/>
                    <a:pt x="2087" y="239"/>
                    <a:pt x="2100" y="168"/>
                  </a:cubicBezTo>
                  <a:cubicBezTo>
                    <a:pt x="2101" y="165"/>
                    <a:pt x="2097" y="162"/>
                    <a:pt x="2094" y="164"/>
                  </a:cubicBezTo>
                  <a:cubicBezTo>
                    <a:pt x="2059" y="193"/>
                    <a:pt x="2035" y="240"/>
                    <a:pt x="2025" y="286"/>
                  </a:cubicBezTo>
                  <a:cubicBezTo>
                    <a:pt x="2027" y="275"/>
                    <a:pt x="2030" y="264"/>
                    <a:pt x="2031" y="252"/>
                  </a:cubicBezTo>
                  <a:cubicBezTo>
                    <a:pt x="2031" y="248"/>
                    <a:pt x="2027" y="245"/>
                    <a:pt x="2024" y="247"/>
                  </a:cubicBezTo>
                  <a:cubicBezTo>
                    <a:pt x="1998" y="263"/>
                    <a:pt x="1990" y="293"/>
                    <a:pt x="1990" y="324"/>
                  </a:cubicBezTo>
                  <a:cubicBezTo>
                    <a:pt x="1988" y="314"/>
                    <a:pt x="1987" y="305"/>
                    <a:pt x="1985" y="295"/>
                  </a:cubicBezTo>
                  <a:cubicBezTo>
                    <a:pt x="1987" y="287"/>
                    <a:pt x="1990" y="279"/>
                    <a:pt x="1994" y="271"/>
                  </a:cubicBezTo>
                  <a:cubicBezTo>
                    <a:pt x="2007" y="244"/>
                    <a:pt x="2035" y="210"/>
                    <a:pt x="2029" y="179"/>
                  </a:cubicBezTo>
                  <a:cubicBezTo>
                    <a:pt x="2029" y="178"/>
                    <a:pt x="2028" y="178"/>
                    <a:pt x="2027" y="178"/>
                  </a:cubicBezTo>
                  <a:cubicBezTo>
                    <a:pt x="1996" y="190"/>
                    <a:pt x="1973" y="244"/>
                    <a:pt x="1960" y="273"/>
                  </a:cubicBezTo>
                  <a:cubicBezTo>
                    <a:pt x="1958" y="277"/>
                    <a:pt x="1957" y="282"/>
                    <a:pt x="1955" y="287"/>
                  </a:cubicBezTo>
                  <a:cubicBezTo>
                    <a:pt x="1948" y="274"/>
                    <a:pt x="1942" y="261"/>
                    <a:pt x="1936" y="247"/>
                  </a:cubicBezTo>
                  <a:cubicBezTo>
                    <a:pt x="1917" y="201"/>
                    <a:pt x="1910" y="151"/>
                    <a:pt x="1892" y="106"/>
                  </a:cubicBezTo>
                  <a:cubicBezTo>
                    <a:pt x="1889" y="100"/>
                    <a:pt x="1878" y="99"/>
                    <a:pt x="1877" y="107"/>
                  </a:cubicBezTo>
                  <a:cubicBezTo>
                    <a:pt x="1871" y="172"/>
                    <a:pt x="1898" y="244"/>
                    <a:pt x="1927" y="303"/>
                  </a:cubicBezTo>
                  <a:cubicBezTo>
                    <a:pt x="1913" y="283"/>
                    <a:pt x="1903" y="262"/>
                    <a:pt x="1893" y="235"/>
                  </a:cubicBezTo>
                  <a:cubicBezTo>
                    <a:pt x="1884" y="207"/>
                    <a:pt x="1875" y="182"/>
                    <a:pt x="1854" y="161"/>
                  </a:cubicBezTo>
                  <a:cubicBezTo>
                    <a:pt x="1847" y="153"/>
                    <a:pt x="1834" y="162"/>
                    <a:pt x="1838" y="172"/>
                  </a:cubicBezTo>
                  <a:cubicBezTo>
                    <a:pt x="1860" y="225"/>
                    <a:pt x="1871" y="287"/>
                    <a:pt x="1907" y="332"/>
                  </a:cubicBezTo>
                  <a:cubicBezTo>
                    <a:pt x="1918" y="346"/>
                    <a:pt x="1930" y="358"/>
                    <a:pt x="1942" y="370"/>
                  </a:cubicBezTo>
                  <a:cubicBezTo>
                    <a:pt x="1936" y="367"/>
                    <a:pt x="1930" y="364"/>
                    <a:pt x="1923" y="362"/>
                  </a:cubicBezTo>
                  <a:cubicBezTo>
                    <a:pt x="1896" y="350"/>
                    <a:pt x="1877" y="333"/>
                    <a:pt x="1855" y="312"/>
                  </a:cubicBezTo>
                  <a:cubicBezTo>
                    <a:pt x="1853" y="311"/>
                    <a:pt x="1850" y="312"/>
                    <a:pt x="1849" y="314"/>
                  </a:cubicBezTo>
                  <a:cubicBezTo>
                    <a:pt x="1843" y="346"/>
                    <a:pt x="1869" y="368"/>
                    <a:pt x="1895" y="382"/>
                  </a:cubicBezTo>
                  <a:cubicBezTo>
                    <a:pt x="1896" y="387"/>
                    <a:pt x="1897" y="391"/>
                    <a:pt x="1898" y="396"/>
                  </a:cubicBezTo>
                  <a:cubicBezTo>
                    <a:pt x="1890" y="388"/>
                    <a:pt x="1881" y="382"/>
                    <a:pt x="1873" y="378"/>
                  </a:cubicBezTo>
                  <a:cubicBezTo>
                    <a:pt x="1870" y="376"/>
                    <a:pt x="1866" y="379"/>
                    <a:pt x="1866" y="382"/>
                  </a:cubicBezTo>
                  <a:cubicBezTo>
                    <a:pt x="1870" y="403"/>
                    <a:pt x="1882" y="415"/>
                    <a:pt x="1890" y="434"/>
                  </a:cubicBezTo>
                  <a:cubicBezTo>
                    <a:pt x="1894" y="442"/>
                    <a:pt x="1896" y="450"/>
                    <a:pt x="1897" y="457"/>
                  </a:cubicBezTo>
                  <a:cubicBezTo>
                    <a:pt x="1895" y="459"/>
                    <a:pt x="1893" y="460"/>
                    <a:pt x="1891" y="462"/>
                  </a:cubicBezTo>
                  <a:cubicBezTo>
                    <a:pt x="1893" y="432"/>
                    <a:pt x="1871" y="399"/>
                    <a:pt x="1852" y="379"/>
                  </a:cubicBezTo>
                  <a:cubicBezTo>
                    <a:pt x="1848" y="374"/>
                    <a:pt x="1839" y="375"/>
                    <a:pt x="1840" y="383"/>
                  </a:cubicBezTo>
                  <a:cubicBezTo>
                    <a:pt x="1846" y="417"/>
                    <a:pt x="1867" y="442"/>
                    <a:pt x="1855" y="478"/>
                  </a:cubicBezTo>
                  <a:cubicBezTo>
                    <a:pt x="1854" y="483"/>
                    <a:pt x="1852" y="487"/>
                    <a:pt x="1851" y="491"/>
                  </a:cubicBezTo>
                  <a:cubicBezTo>
                    <a:pt x="1851" y="486"/>
                    <a:pt x="1851" y="482"/>
                    <a:pt x="1850" y="477"/>
                  </a:cubicBezTo>
                  <a:cubicBezTo>
                    <a:pt x="1844" y="442"/>
                    <a:pt x="1824" y="398"/>
                    <a:pt x="1799" y="373"/>
                  </a:cubicBezTo>
                  <a:cubicBezTo>
                    <a:pt x="1796" y="369"/>
                    <a:pt x="1790" y="373"/>
                    <a:pt x="1790" y="378"/>
                  </a:cubicBezTo>
                  <a:cubicBezTo>
                    <a:pt x="1791" y="406"/>
                    <a:pt x="1805" y="429"/>
                    <a:pt x="1814" y="456"/>
                  </a:cubicBezTo>
                  <a:cubicBezTo>
                    <a:pt x="1819" y="472"/>
                    <a:pt x="1818" y="487"/>
                    <a:pt x="1817" y="502"/>
                  </a:cubicBezTo>
                  <a:cubicBezTo>
                    <a:pt x="1810" y="484"/>
                    <a:pt x="1803" y="467"/>
                    <a:pt x="1791" y="451"/>
                  </a:cubicBezTo>
                  <a:cubicBezTo>
                    <a:pt x="1786" y="445"/>
                    <a:pt x="1776" y="448"/>
                    <a:pt x="1776" y="457"/>
                  </a:cubicBezTo>
                  <a:cubicBezTo>
                    <a:pt x="1777" y="474"/>
                    <a:pt x="1781" y="496"/>
                    <a:pt x="1788" y="519"/>
                  </a:cubicBezTo>
                  <a:cubicBezTo>
                    <a:pt x="1786" y="518"/>
                    <a:pt x="1783" y="517"/>
                    <a:pt x="1780" y="516"/>
                  </a:cubicBezTo>
                  <a:cubicBezTo>
                    <a:pt x="1777" y="498"/>
                    <a:pt x="1771" y="482"/>
                    <a:pt x="1761" y="469"/>
                  </a:cubicBezTo>
                  <a:cubicBezTo>
                    <a:pt x="1756" y="464"/>
                    <a:pt x="1748" y="464"/>
                    <a:pt x="1744" y="470"/>
                  </a:cubicBezTo>
                  <a:cubicBezTo>
                    <a:pt x="1738" y="477"/>
                    <a:pt x="1733" y="486"/>
                    <a:pt x="1730" y="495"/>
                  </a:cubicBezTo>
                  <a:cubicBezTo>
                    <a:pt x="1722" y="492"/>
                    <a:pt x="1714" y="488"/>
                    <a:pt x="1707" y="485"/>
                  </a:cubicBezTo>
                  <a:cubicBezTo>
                    <a:pt x="1684" y="474"/>
                    <a:pt x="1663" y="462"/>
                    <a:pt x="1645" y="445"/>
                  </a:cubicBezTo>
                  <a:cubicBezTo>
                    <a:pt x="1639" y="440"/>
                    <a:pt x="1635" y="436"/>
                    <a:pt x="1631" y="433"/>
                  </a:cubicBezTo>
                  <a:cubicBezTo>
                    <a:pt x="1633" y="432"/>
                    <a:pt x="1635" y="432"/>
                    <a:pt x="1637" y="431"/>
                  </a:cubicBezTo>
                  <a:cubicBezTo>
                    <a:pt x="1652" y="424"/>
                    <a:pt x="1641" y="402"/>
                    <a:pt x="1626" y="408"/>
                  </a:cubicBezTo>
                  <a:cubicBezTo>
                    <a:pt x="1608" y="416"/>
                    <a:pt x="1586" y="412"/>
                    <a:pt x="1572" y="397"/>
                  </a:cubicBezTo>
                  <a:cubicBezTo>
                    <a:pt x="1567" y="392"/>
                    <a:pt x="1562" y="385"/>
                    <a:pt x="1556" y="379"/>
                  </a:cubicBezTo>
                  <a:cubicBezTo>
                    <a:pt x="1559" y="379"/>
                    <a:pt x="1562" y="380"/>
                    <a:pt x="1564" y="380"/>
                  </a:cubicBezTo>
                  <a:cubicBezTo>
                    <a:pt x="1578" y="383"/>
                    <a:pt x="1591" y="392"/>
                    <a:pt x="1606" y="390"/>
                  </a:cubicBezTo>
                  <a:cubicBezTo>
                    <a:pt x="1616" y="388"/>
                    <a:pt x="1623" y="381"/>
                    <a:pt x="1630" y="374"/>
                  </a:cubicBezTo>
                  <a:cubicBezTo>
                    <a:pt x="1635" y="377"/>
                    <a:pt x="1641" y="378"/>
                    <a:pt x="1644" y="381"/>
                  </a:cubicBezTo>
                  <a:cubicBezTo>
                    <a:pt x="1652" y="388"/>
                    <a:pt x="1658" y="394"/>
                    <a:pt x="1667" y="399"/>
                  </a:cubicBezTo>
                  <a:cubicBezTo>
                    <a:pt x="1683" y="406"/>
                    <a:pt x="1702" y="405"/>
                    <a:pt x="1718" y="398"/>
                  </a:cubicBezTo>
                  <a:cubicBezTo>
                    <a:pt x="1734" y="391"/>
                    <a:pt x="1722" y="369"/>
                    <a:pt x="1707" y="375"/>
                  </a:cubicBezTo>
                  <a:cubicBezTo>
                    <a:pt x="1699" y="378"/>
                    <a:pt x="1690" y="378"/>
                    <a:pt x="1682" y="375"/>
                  </a:cubicBezTo>
                  <a:cubicBezTo>
                    <a:pt x="1672" y="372"/>
                    <a:pt x="1666" y="365"/>
                    <a:pt x="1658" y="360"/>
                  </a:cubicBezTo>
                  <a:cubicBezTo>
                    <a:pt x="1657" y="359"/>
                    <a:pt x="1655" y="358"/>
                    <a:pt x="1654" y="357"/>
                  </a:cubicBezTo>
                  <a:cubicBezTo>
                    <a:pt x="1659" y="355"/>
                    <a:pt x="1665" y="353"/>
                    <a:pt x="1671" y="352"/>
                  </a:cubicBezTo>
                  <a:cubicBezTo>
                    <a:pt x="1679" y="350"/>
                    <a:pt x="1688" y="352"/>
                    <a:pt x="1697" y="349"/>
                  </a:cubicBezTo>
                  <a:cubicBezTo>
                    <a:pt x="1700" y="348"/>
                    <a:pt x="1703" y="343"/>
                    <a:pt x="1700" y="340"/>
                  </a:cubicBezTo>
                  <a:cubicBezTo>
                    <a:pt x="1680" y="321"/>
                    <a:pt x="1641" y="335"/>
                    <a:pt x="1623" y="350"/>
                  </a:cubicBezTo>
                  <a:cubicBezTo>
                    <a:pt x="1617" y="355"/>
                    <a:pt x="1613" y="362"/>
                    <a:pt x="1606" y="366"/>
                  </a:cubicBezTo>
                  <a:cubicBezTo>
                    <a:pt x="1599" y="370"/>
                    <a:pt x="1591" y="365"/>
                    <a:pt x="1584" y="362"/>
                  </a:cubicBezTo>
                  <a:cubicBezTo>
                    <a:pt x="1571" y="357"/>
                    <a:pt x="1557" y="355"/>
                    <a:pt x="1542" y="356"/>
                  </a:cubicBezTo>
                  <a:cubicBezTo>
                    <a:pt x="1520" y="356"/>
                    <a:pt x="1499" y="361"/>
                    <a:pt x="1477" y="364"/>
                  </a:cubicBezTo>
                  <a:cubicBezTo>
                    <a:pt x="1470" y="360"/>
                    <a:pt x="1462" y="357"/>
                    <a:pt x="1455" y="355"/>
                  </a:cubicBezTo>
                  <a:cubicBezTo>
                    <a:pt x="1447" y="353"/>
                    <a:pt x="1439" y="358"/>
                    <a:pt x="1434" y="364"/>
                  </a:cubicBezTo>
                  <a:cubicBezTo>
                    <a:pt x="1415" y="360"/>
                    <a:pt x="1398" y="350"/>
                    <a:pt x="1382" y="335"/>
                  </a:cubicBezTo>
                  <a:cubicBezTo>
                    <a:pt x="1383" y="334"/>
                    <a:pt x="1384" y="334"/>
                    <a:pt x="1385" y="333"/>
                  </a:cubicBezTo>
                  <a:cubicBezTo>
                    <a:pt x="1393" y="336"/>
                    <a:pt x="1400" y="339"/>
                    <a:pt x="1409" y="341"/>
                  </a:cubicBezTo>
                  <a:cubicBezTo>
                    <a:pt x="1441" y="349"/>
                    <a:pt x="1474" y="347"/>
                    <a:pt x="1507" y="340"/>
                  </a:cubicBezTo>
                  <a:cubicBezTo>
                    <a:pt x="1515" y="338"/>
                    <a:pt x="1523" y="337"/>
                    <a:pt x="1531" y="335"/>
                  </a:cubicBezTo>
                  <a:cubicBezTo>
                    <a:pt x="1531" y="335"/>
                    <a:pt x="1532" y="335"/>
                    <a:pt x="1532" y="336"/>
                  </a:cubicBezTo>
                  <a:cubicBezTo>
                    <a:pt x="1554" y="352"/>
                    <a:pt x="1594" y="363"/>
                    <a:pt x="1617" y="341"/>
                  </a:cubicBezTo>
                  <a:cubicBezTo>
                    <a:pt x="1624" y="334"/>
                    <a:pt x="1621" y="320"/>
                    <a:pt x="1610" y="320"/>
                  </a:cubicBezTo>
                  <a:cubicBezTo>
                    <a:pt x="1602" y="320"/>
                    <a:pt x="1594" y="321"/>
                    <a:pt x="1587" y="321"/>
                  </a:cubicBezTo>
                  <a:cubicBezTo>
                    <a:pt x="1595" y="318"/>
                    <a:pt x="1603" y="315"/>
                    <a:pt x="1612" y="311"/>
                  </a:cubicBezTo>
                  <a:cubicBezTo>
                    <a:pt x="1615" y="310"/>
                    <a:pt x="1618" y="308"/>
                    <a:pt x="1622" y="307"/>
                  </a:cubicBezTo>
                  <a:cubicBezTo>
                    <a:pt x="1637" y="308"/>
                    <a:pt x="1652" y="313"/>
                    <a:pt x="1667" y="312"/>
                  </a:cubicBezTo>
                  <a:cubicBezTo>
                    <a:pt x="1686" y="310"/>
                    <a:pt x="1703" y="305"/>
                    <a:pt x="1721" y="299"/>
                  </a:cubicBezTo>
                  <a:cubicBezTo>
                    <a:pt x="1731" y="295"/>
                    <a:pt x="1725" y="279"/>
                    <a:pt x="1715" y="281"/>
                  </a:cubicBezTo>
                  <a:cubicBezTo>
                    <a:pt x="1695" y="285"/>
                    <a:pt x="1677" y="291"/>
                    <a:pt x="1657" y="289"/>
                  </a:cubicBezTo>
                  <a:cubicBezTo>
                    <a:pt x="1655" y="289"/>
                    <a:pt x="1653" y="288"/>
                    <a:pt x="1651" y="288"/>
                  </a:cubicBezTo>
                  <a:cubicBezTo>
                    <a:pt x="1655" y="285"/>
                    <a:pt x="1658" y="283"/>
                    <a:pt x="1662" y="280"/>
                  </a:cubicBezTo>
                  <a:cubicBezTo>
                    <a:pt x="1670" y="273"/>
                    <a:pt x="1678" y="267"/>
                    <a:pt x="1689" y="262"/>
                  </a:cubicBezTo>
                  <a:cubicBezTo>
                    <a:pt x="1699" y="258"/>
                    <a:pt x="1709" y="255"/>
                    <a:pt x="1719" y="250"/>
                  </a:cubicBezTo>
                  <a:cubicBezTo>
                    <a:pt x="1734" y="243"/>
                    <a:pt x="1723" y="220"/>
                    <a:pt x="1707" y="226"/>
                  </a:cubicBezTo>
                  <a:cubicBezTo>
                    <a:pt x="1690" y="233"/>
                    <a:pt x="1672" y="238"/>
                    <a:pt x="1656" y="248"/>
                  </a:cubicBezTo>
                  <a:cubicBezTo>
                    <a:pt x="1640" y="260"/>
                    <a:pt x="1628" y="275"/>
                    <a:pt x="1610" y="285"/>
                  </a:cubicBezTo>
                  <a:cubicBezTo>
                    <a:pt x="1591" y="295"/>
                    <a:pt x="1570" y="302"/>
                    <a:pt x="1548" y="307"/>
                  </a:cubicBezTo>
                  <a:cubicBezTo>
                    <a:pt x="1541" y="301"/>
                    <a:pt x="1535" y="295"/>
                    <a:pt x="1529" y="290"/>
                  </a:cubicBezTo>
                  <a:cubicBezTo>
                    <a:pt x="1529" y="290"/>
                    <a:pt x="1529" y="290"/>
                    <a:pt x="1529" y="289"/>
                  </a:cubicBezTo>
                  <a:cubicBezTo>
                    <a:pt x="1536" y="287"/>
                    <a:pt x="1543" y="285"/>
                    <a:pt x="1550" y="284"/>
                  </a:cubicBezTo>
                  <a:cubicBezTo>
                    <a:pt x="1584" y="275"/>
                    <a:pt x="1613" y="255"/>
                    <a:pt x="1637" y="230"/>
                  </a:cubicBezTo>
                  <a:cubicBezTo>
                    <a:pt x="1648" y="218"/>
                    <a:pt x="1633" y="201"/>
                    <a:pt x="1620" y="211"/>
                  </a:cubicBezTo>
                  <a:cubicBezTo>
                    <a:pt x="1608" y="220"/>
                    <a:pt x="1597" y="231"/>
                    <a:pt x="1584" y="239"/>
                  </a:cubicBezTo>
                  <a:cubicBezTo>
                    <a:pt x="1584" y="236"/>
                    <a:pt x="1585" y="232"/>
                    <a:pt x="1585" y="229"/>
                  </a:cubicBezTo>
                  <a:cubicBezTo>
                    <a:pt x="1584" y="222"/>
                    <a:pt x="1582" y="215"/>
                    <a:pt x="1581" y="208"/>
                  </a:cubicBezTo>
                  <a:cubicBezTo>
                    <a:pt x="1581" y="200"/>
                    <a:pt x="1585" y="197"/>
                    <a:pt x="1591" y="192"/>
                  </a:cubicBezTo>
                  <a:cubicBezTo>
                    <a:pt x="1599" y="186"/>
                    <a:pt x="1609" y="181"/>
                    <a:pt x="1618" y="177"/>
                  </a:cubicBezTo>
                  <a:cubicBezTo>
                    <a:pt x="1627" y="174"/>
                    <a:pt x="1635" y="172"/>
                    <a:pt x="1638" y="162"/>
                  </a:cubicBezTo>
                  <a:cubicBezTo>
                    <a:pt x="1640" y="158"/>
                    <a:pt x="1638" y="154"/>
                    <a:pt x="1634" y="151"/>
                  </a:cubicBezTo>
                  <a:cubicBezTo>
                    <a:pt x="1620" y="141"/>
                    <a:pt x="1595" y="157"/>
                    <a:pt x="1583" y="165"/>
                  </a:cubicBezTo>
                  <a:cubicBezTo>
                    <a:pt x="1570" y="173"/>
                    <a:pt x="1557" y="182"/>
                    <a:pt x="1554" y="198"/>
                  </a:cubicBezTo>
                  <a:cubicBezTo>
                    <a:pt x="1552" y="212"/>
                    <a:pt x="1562" y="227"/>
                    <a:pt x="1555" y="240"/>
                  </a:cubicBezTo>
                  <a:cubicBezTo>
                    <a:pt x="1553" y="244"/>
                    <a:pt x="1547" y="250"/>
                    <a:pt x="1543" y="256"/>
                  </a:cubicBezTo>
                  <a:cubicBezTo>
                    <a:pt x="1538" y="258"/>
                    <a:pt x="1533" y="259"/>
                    <a:pt x="1528" y="261"/>
                  </a:cubicBezTo>
                  <a:cubicBezTo>
                    <a:pt x="1520" y="263"/>
                    <a:pt x="1513" y="267"/>
                    <a:pt x="1506" y="271"/>
                  </a:cubicBezTo>
                  <a:cubicBezTo>
                    <a:pt x="1499" y="266"/>
                    <a:pt x="1491" y="262"/>
                    <a:pt x="1484" y="260"/>
                  </a:cubicBezTo>
                  <a:cubicBezTo>
                    <a:pt x="1485" y="259"/>
                    <a:pt x="1486" y="258"/>
                    <a:pt x="1487" y="256"/>
                  </a:cubicBezTo>
                  <a:cubicBezTo>
                    <a:pt x="1510" y="230"/>
                    <a:pt x="1520" y="194"/>
                    <a:pt x="1537" y="165"/>
                  </a:cubicBezTo>
                  <a:cubicBezTo>
                    <a:pt x="1545" y="152"/>
                    <a:pt x="1553" y="139"/>
                    <a:pt x="1563" y="128"/>
                  </a:cubicBezTo>
                  <a:cubicBezTo>
                    <a:pt x="1558" y="129"/>
                    <a:pt x="1554" y="131"/>
                    <a:pt x="1550" y="132"/>
                  </a:cubicBezTo>
                  <a:cubicBezTo>
                    <a:pt x="1526" y="142"/>
                    <a:pt x="1507" y="159"/>
                    <a:pt x="1491" y="179"/>
                  </a:cubicBezTo>
                  <a:cubicBezTo>
                    <a:pt x="1492" y="180"/>
                    <a:pt x="1494" y="180"/>
                    <a:pt x="1495" y="181"/>
                  </a:cubicBezTo>
                  <a:cubicBezTo>
                    <a:pt x="1489" y="194"/>
                    <a:pt x="1482" y="206"/>
                    <a:pt x="1475" y="219"/>
                  </a:cubicBezTo>
                  <a:cubicBezTo>
                    <a:pt x="1464" y="239"/>
                    <a:pt x="1446" y="254"/>
                    <a:pt x="1425" y="260"/>
                  </a:cubicBezTo>
                  <a:cubicBezTo>
                    <a:pt x="1399" y="290"/>
                    <a:pt x="1371" y="319"/>
                    <a:pt x="1341" y="343"/>
                  </a:cubicBezTo>
                  <a:cubicBezTo>
                    <a:pt x="1344" y="343"/>
                    <a:pt x="1347" y="343"/>
                    <a:pt x="1350" y="342"/>
                  </a:cubicBezTo>
                  <a:cubicBezTo>
                    <a:pt x="1350" y="349"/>
                    <a:pt x="1351" y="355"/>
                    <a:pt x="1352" y="360"/>
                  </a:cubicBezTo>
                  <a:cubicBezTo>
                    <a:pt x="1354" y="365"/>
                    <a:pt x="1355" y="371"/>
                    <a:pt x="1357" y="376"/>
                  </a:cubicBezTo>
                  <a:cubicBezTo>
                    <a:pt x="1347" y="369"/>
                    <a:pt x="1336" y="362"/>
                    <a:pt x="1325" y="356"/>
                  </a:cubicBezTo>
                  <a:cubicBezTo>
                    <a:pt x="1324" y="356"/>
                    <a:pt x="1324" y="356"/>
                    <a:pt x="1324" y="356"/>
                  </a:cubicBezTo>
                  <a:cubicBezTo>
                    <a:pt x="1261" y="402"/>
                    <a:pt x="1190" y="429"/>
                    <a:pt x="1115" y="410"/>
                  </a:cubicBezTo>
                  <a:cubicBezTo>
                    <a:pt x="1025" y="388"/>
                    <a:pt x="964" y="305"/>
                    <a:pt x="888" y="251"/>
                  </a:cubicBezTo>
                  <a:cubicBezTo>
                    <a:pt x="812" y="197"/>
                    <a:pt x="682" y="185"/>
                    <a:pt x="644" y="270"/>
                  </a:cubicBezTo>
                  <a:cubicBezTo>
                    <a:pt x="621" y="228"/>
                    <a:pt x="598" y="187"/>
                    <a:pt x="575" y="145"/>
                  </a:cubicBezTo>
                  <a:cubicBezTo>
                    <a:pt x="512" y="152"/>
                    <a:pt x="452" y="119"/>
                    <a:pt x="393" y="93"/>
                  </a:cubicBezTo>
                  <a:cubicBezTo>
                    <a:pt x="270" y="37"/>
                    <a:pt x="135" y="6"/>
                    <a:pt x="0" y="0"/>
                  </a:cubicBezTo>
                  <a:cubicBezTo>
                    <a:pt x="0" y="729"/>
                    <a:pt x="0" y="729"/>
                    <a:pt x="0" y="729"/>
                  </a:cubicBezTo>
                  <a:cubicBezTo>
                    <a:pt x="17" y="721"/>
                    <a:pt x="34" y="716"/>
                    <a:pt x="51" y="714"/>
                  </a:cubicBezTo>
                  <a:cubicBezTo>
                    <a:pt x="52" y="717"/>
                    <a:pt x="53" y="721"/>
                    <a:pt x="55" y="725"/>
                  </a:cubicBezTo>
                  <a:cubicBezTo>
                    <a:pt x="69" y="749"/>
                    <a:pt x="99" y="749"/>
                    <a:pt x="115" y="728"/>
                  </a:cubicBezTo>
                  <a:cubicBezTo>
                    <a:pt x="119" y="724"/>
                    <a:pt x="121" y="720"/>
                    <a:pt x="124" y="714"/>
                  </a:cubicBezTo>
                  <a:cubicBezTo>
                    <a:pt x="140" y="716"/>
                    <a:pt x="156" y="719"/>
                    <a:pt x="172" y="721"/>
                  </a:cubicBezTo>
                  <a:cubicBezTo>
                    <a:pt x="174" y="722"/>
                    <a:pt x="177" y="723"/>
                    <a:pt x="179" y="724"/>
                  </a:cubicBezTo>
                  <a:cubicBezTo>
                    <a:pt x="178" y="726"/>
                    <a:pt x="177" y="729"/>
                    <a:pt x="177" y="731"/>
                  </a:cubicBezTo>
                  <a:cubicBezTo>
                    <a:pt x="174" y="732"/>
                    <a:pt x="171" y="733"/>
                    <a:pt x="168" y="733"/>
                  </a:cubicBezTo>
                  <a:cubicBezTo>
                    <a:pt x="160" y="735"/>
                    <a:pt x="159" y="747"/>
                    <a:pt x="166" y="751"/>
                  </a:cubicBezTo>
                  <a:cubicBezTo>
                    <a:pt x="171" y="754"/>
                    <a:pt x="177" y="754"/>
                    <a:pt x="183" y="754"/>
                  </a:cubicBezTo>
                  <a:cubicBezTo>
                    <a:pt x="181" y="756"/>
                    <a:pt x="180" y="757"/>
                    <a:pt x="178" y="759"/>
                  </a:cubicBezTo>
                  <a:cubicBezTo>
                    <a:pt x="173" y="768"/>
                    <a:pt x="168" y="782"/>
                    <a:pt x="180" y="789"/>
                  </a:cubicBezTo>
                  <a:cubicBezTo>
                    <a:pt x="182" y="790"/>
                    <a:pt x="184" y="789"/>
                    <a:pt x="185" y="788"/>
                  </a:cubicBezTo>
                  <a:cubicBezTo>
                    <a:pt x="189" y="784"/>
                    <a:pt x="191" y="780"/>
                    <a:pt x="194" y="776"/>
                  </a:cubicBezTo>
                  <a:cubicBezTo>
                    <a:pt x="197" y="772"/>
                    <a:pt x="202" y="769"/>
                    <a:pt x="205" y="766"/>
                  </a:cubicBezTo>
                  <a:cubicBezTo>
                    <a:pt x="202" y="773"/>
                    <a:pt x="199" y="781"/>
                    <a:pt x="198" y="789"/>
                  </a:cubicBezTo>
                  <a:cubicBezTo>
                    <a:pt x="197" y="794"/>
                    <a:pt x="202" y="799"/>
                    <a:pt x="207" y="797"/>
                  </a:cubicBezTo>
                  <a:cubicBezTo>
                    <a:pt x="213" y="796"/>
                    <a:pt x="218" y="791"/>
                    <a:pt x="221" y="787"/>
                  </a:cubicBezTo>
                  <a:cubicBezTo>
                    <a:pt x="221" y="792"/>
                    <a:pt x="221" y="797"/>
                    <a:pt x="224" y="802"/>
                  </a:cubicBezTo>
                  <a:cubicBezTo>
                    <a:pt x="224" y="804"/>
                    <a:pt x="227" y="805"/>
                    <a:pt x="228" y="805"/>
                  </a:cubicBezTo>
                  <a:cubicBezTo>
                    <a:pt x="233" y="804"/>
                    <a:pt x="237" y="802"/>
                    <a:pt x="239" y="799"/>
                  </a:cubicBezTo>
                  <a:cubicBezTo>
                    <a:pt x="239" y="801"/>
                    <a:pt x="238" y="804"/>
                    <a:pt x="237" y="807"/>
                  </a:cubicBezTo>
                  <a:cubicBezTo>
                    <a:pt x="233" y="817"/>
                    <a:pt x="247" y="823"/>
                    <a:pt x="254" y="817"/>
                  </a:cubicBezTo>
                  <a:cubicBezTo>
                    <a:pt x="257" y="814"/>
                    <a:pt x="259" y="811"/>
                    <a:pt x="260" y="807"/>
                  </a:cubicBezTo>
                  <a:cubicBezTo>
                    <a:pt x="267" y="809"/>
                    <a:pt x="274" y="810"/>
                    <a:pt x="282" y="806"/>
                  </a:cubicBezTo>
                  <a:cubicBezTo>
                    <a:pt x="287" y="804"/>
                    <a:pt x="289" y="798"/>
                    <a:pt x="287" y="793"/>
                  </a:cubicBezTo>
                  <a:cubicBezTo>
                    <a:pt x="293" y="794"/>
                    <a:pt x="299" y="790"/>
                    <a:pt x="301" y="784"/>
                  </a:cubicBezTo>
                  <a:cubicBezTo>
                    <a:pt x="304" y="773"/>
                    <a:pt x="300" y="765"/>
                    <a:pt x="296" y="754"/>
                  </a:cubicBezTo>
                  <a:cubicBezTo>
                    <a:pt x="287" y="734"/>
                    <a:pt x="287" y="714"/>
                    <a:pt x="312" y="706"/>
                  </a:cubicBezTo>
                  <a:cubicBezTo>
                    <a:pt x="314" y="706"/>
                    <a:pt x="315" y="705"/>
                    <a:pt x="316" y="703"/>
                  </a:cubicBezTo>
                  <a:cubicBezTo>
                    <a:pt x="318" y="708"/>
                    <a:pt x="320" y="714"/>
                    <a:pt x="322" y="719"/>
                  </a:cubicBezTo>
                  <a:cubicBezTo>
                    <a:pt x="324" y="725"/>
                    <a:pt x="333" y="727"/>
                    <a:pt x="336" y="721"/>
                  </a:cubicBezTo>
                  <a:cubicBezTo>
                    <a:pt x="338" y="715"/>
                    <a:pt x="339" y="708"/>
                    <a:pt x="338" y="701"/>
                  </a:cubicBezTo>
                  <a:cubicBezTo>
                    <a:pt x="340" y="702"/>
                    <a:pt x="343" y="702"/>
                    <a:pt x="345" y="702"/>
                  </a:cubicBezTo>
                  <a:cubicBezTo>
                    <a:pt x="348" y="702"/>
                    <a:pt x="364" y="696"/>
                    <a:pt x="364" y="696"/>
                  </a:cubicBezTo>
                  <a:cubicBezTo>
                    <a:pt x="365" y="696"/>
                    <a:pt x="366" y="713"/>
                    <a:pt x="366" y="720"/>
                  </a:cubicBezTo>
                  <a:cubicBezTo>
                    <a:pt x="365" y="743"/>
                    <a:pt x="360" y="748"/>
                    <a:pt x="342" y="752"/>
                  </a:cubicBezTo>
                  <a:cubicBezTo>
                    <a:pt x="329" y="755"/>
                    <a:pt x="327" y="753"/>
                    <a:pt x="317" y="761"/>
                  </a:cubicBezTo>
                  <a:cubicBezTo>
                    <a:pt x="310" y="767"/>
                    <a:pt x="316" y="777"/>
                    <a:pt x="323" y="780"/>
                  </a:cubicBezTo>
                  <a:cubicBezTo>
                    <a:pt x="325" y="781"/>
                    <a:pt x="326" y="782"/>
                    <a:pt x="328" y="783"/>
                  </a:cubicBezTo>
                  <a:cubicBezTo>
                    <a:pt x="321" y="791"/>
                    <a:pt x="323" y="803"/>
                    <a:pt x="326" y="819"/>
                  </a:cubicBezTo>
                  <a:cubicBezTo>
                    <a:pt x="328" y="831"/>
                    <a:pt x="330" y="842"/>
                    <a:pt x="344" y="848"/>
                  </a:cubicBezTo>
                  <a:cubicBezTo>
                    <a:pt x="359" y="853"/>
                    <a:pt x="365" y="842"/>
                    <a:pt x="375" y="842"/>
                  </a:cubicBezTo>
                  <a:cubicBezTo>
                    <a:pt x="377" y="842"/>
                    <a:pt x="390" y="845"/>
                    <a:pt x="395" y="845"/>
                  </a:cubicBezTo>
                  <a:cubicBezTo>
                    <a:pt x="395" y="845"/>
                    <a:pt x="396" y="845"/>
                    <a:pt x="396" y="845"/>
                  </a:cubicBezTo>
                  <a:cubicBezTo>
                    <a:pt x="396" y="847"/>
                    <a:pt x="396" y="849"/>
                    <a:pt x="396" y="852"/>
                  </a:cubicBezTo>
                  <a:cubicBezTo>
                    <a:pt x="397" y="868"/>
                    <a:pt x="409" y="873"/>
                    <a:pt x="420" y="870"/>
                  </a:cubicBezTo>
                  <a:cubicBezTo>
                    <a:pt x="420" y="883"/>
                    <a:pt x="423" y="896"/>
                    <a:pt x="430" y="907"/>
                  </a:cubicBezTo>
                  <a:cubicBezTo>
                    <a:pt x="437" y="918"/>
                    <a:pt x="452" y="910"/>
                    <a:pt x="450" y="899"/>
                  </a:cubicBezTo>
                  <a:cubicBezTo>
                    <a:pt x="446" y="885"/>
                    <a:pt x="445" y="874"/>
                    <a:pt x="447" y="861"/>
                  </a:cubicBezTo>
                  <a:cubicBezTo>
                    <a:pt x="453" y="865"/>
                    <a:pt x="457" y="870"/>
                    <a:pt x="457" y="878"/>
                  </a:cubicBezTo>
                  <a:cubicBezTo>
                    <a:pt x="456" y="891"/>
                    <a:pt x="475" y="890"/>
                    <a:pt x="479" y="880"/>
                  </a:cubicBezTo>
                  <a:cubicBezTo>
                    <a:pt x="484" y="864"/>
                    <a:pt x="475" y="850"/>
                    <a:pt x="463" y="841"/>
                  </a:cubicBezTo>
                  <a:cubicBezTo>
                    <a:pt x="461" y="838"/>
                    <a:pt x="458" y="837"/>
                    <a:pt x="455" y="835"/>
                  </a:cubicBezTo>
                  <a:cubicBezTo>
                    <a:pt x="457" y="828"/>
                    <a:pt x="459" y="821"/>
                    <a:pt x="458" y="813"/>
                  </a:cubicBezTo>
                  <a:cubicBezTo>
                    <a:pt x="458" y="808"/>
                    <a:pt x="458" y="804"/>
                    <a:pt x="456" y="799"/>
                  </a:cubicBezTo>
                  <a:cubicBezTo>
                    <a:pt x="456" y="798"/>
                    <a:pt x="457" y="797"/>
                    <a:pt x="457" y="796"/>
                  </a:cubicBezTo>
                  <a:cubicBezTo>
                    <a:pt x="456" y="791"/>
                    <a:pt x="456" y="785"/>
                    <a:pt x="456" y="780"/>
                  </a:cubicBezTo>
                  <a:cubicBezTo>
                    <a:pt x="457" y="781"/>
                    <a:pt x="458" y="782"/>
                    <a:pt x="458" y="783"/>
                  </a:cubicBezTo>
                  <a:cubicBezTo>
                    <a:pt x="472" y="799"/>
                    <a:pt x="470" y="801"/>
                    <a:pt x="469" y="819"/>
                  </a:cubicBezTo>
                  <a:cubicBezTo>
                    <a:pt x="468" y="838"/>
                    <a:pt x="476" y="859"/>
                    <a:pt x="496" y="862"/>
                  </a:cubicBezTo>
                  <a:cubicBezTo>
                    <a:pt x="496" y="863"/>
                    <a:pt x="497" y="862"/>
                    <a:pt x="497" y="862"/>
                  </a:cubicBezTo>
                  <a:cubicBezTo>
                    <a:pt x="498" y="864"/>
                    <a:pt x="499" y="866"/>
                    <a:pt x="501" y="869"/>
                  </a:cubicBezTo>
                  <a:cubicBezTo>
                    <a:pt x="504" y="873"/>
                    <a:pt x="508" y="874"/>
                    <a:pt x="513" y="873"/>
                  </a:cubicBezTo>
                  <a:cubicBezTo>
                    <a:pt x="518" y="872"/>
                    <a:pt x="518" y="872"/>
                    <a:pt x="518" y="872"/>
                  </a:cubicBezTo>
                  <a:cubicBezTo>
                    <a:pt x="520" y="872"/>
                    <a:pt x="521" y="870"/>
                    <a:pt x="521" y="869"/>
                  </a:cubicBezTo>
                  <a:cubicBezTo>
                    <a:pt x="521" y="860"/>
                    <a:pt x="519" y="852"/>
                    <a:pt x="518" y="844"/>
                  </a:cubicBezTo>
                  <a:cubicBezTo>
                    <a:pt x="525" y="849"/>
                    <a:pt x="532" y="853"/>
                    <a:pt x="539" y="856"/>
                  </a:cubicBezTo>
                  <a:cubicBezTo>
                    <a:pt x="553" y="862"/>
                    <a:pt x="565" y="842"/>
                    <a:pt x="551" y="835"/>
                  </a:cubicBezTo>
                  <a:cubicBezTo>
                    <a:pt x="539" y="829"/>
                    <a:pt x="529" y="819"/>
                    <a:pt x="522" y="808"/>
                  </a:cubicBezTo>
                  <a:cubicBezTo>
                    <a:pt x="534" y="808"/>
                    <a:pt x="544" y="811"/>
                    <a:pt x="552" y="820"/>
                  </a:cubicBezTo>
                  <a:cubicBezTo>
                    <a:pt x="561" y="829"/>
                    <a:pt x="564" y="841"/>
                    <a:pt x="570" y="851"/>
                  </a:cubicBezTo>
                  <a:cubicBezTo>
                    <a:pt x="572" y="855"/>
                    <a:pt x="578" y="855"/>
                    <a:pt x="580" y="851"/>
                  </a:cubicBezTo>
                  <a:cubicBezTo>
                    <a:pt x="584" y="843"/>
                    <a:pt x="585" y="835"/>
                    <a:pt x="584" y="828"/>
                  </a:cubicBezTo>
                  <a:cubicBezTo>
                    <a:pt x="586" y="829"/>
                    <a:pt x="588" y="830"/>
                    <a:pt x="590" y="832"/>
                  </a:cubicBezTo>
                  <a:cubicBezTo>
                    <a:pt x="600" y="839"/>
                    <a:pt x="612" y="822"/>
                    <a:pt x="603" y="814"/>
                  </a:cubicBezTo>
                  <a:cubicBezTo>
                    <a:pt x="596" y="807"/>
                    <a:pt x="588" y="801"/>
                    <a:pt x="580" y="795"/>
                  </a:cubicBezTo>
                  <a:cubicBezTo>
                    <a:pt x="597" y="796"/>
                    <a:pt x="613" y="798"/>
                    <a:pt x="624" y="814"/>
                  </a:cubicBezTo>
                  <a:cubicBezTo>
                    <a:pt x="630" y="822"/>
                    <a:pt x="646" y="817"/>
                    <a:pt x="642" y="806"/>
                  </a:cubicBezTo>
                  <a:cubicBezTo>
                    <a:pt x="641" y="803"/>
                    <a:pt x="639" y="800"/>
                    <a:pt x="638" y="797"/>
                  </a:cubicBezTo>
                  <a:cubicBezTo>
                    <a:pt x="657" y="808"/>
                    <a:pt x="676" y="817"/>
                    <a:pt x="696" y="824"/>
                  </a:cubicBezTo>
                  <a:cubicBezTo>
                    <a:pt x="694" y="831"/>
                    <a:pt x="694" y="837"/>
                    <a:pt x="696" y="844"/>
                  </a:cubicBezTo>
                  <a:cubicBezTo>
                    <a:pt x="697" y="849"/>
                    <a:pt x="702" y="852"/>
                    <a:pt x="707" y="850"/>
                  </a:cubicBezTo>
                  <a:cubicBezTo>
                    <a:pt x="716" y="847"/>
                    <a:pt x="724" y="840"/>
                    <a:pt x="731" y="833"/>
                  </a:cubicBezTo>
                  <a:cubicBezTo>
                    <a:pt x="735" y="833"/>
                    <a:pt x="739" y="834"/>
                    <a:pt x="743" y="834"/>
                  </a:cubicBezTo>
                  <a:cubicBezTo>
                    <a:pt x="744" y="842"/>
                    <a:pt x="746" y="849"/>
                    <a:pt x="750" y="855"/>
                  </a:cubicBezTo>
                  <a:cubicBezTo>
                    <a:pt x="752" y="861"/>
                    <a:pt x="761" y="860"/>
                    <a:pt x="763" y="855"/>
                  </a:cubicBezTo>
                  <a:cubicBezTo>
                    <a:pt x="766" y="849"/>
                    <a:pt x="768" y="843"/>
                    <a:pt x="770" y="837"/>
                  </a:cubicBezTo>
                  <a:cubicBezTo>
                    <a:pt x="772" y="838"/>
                    <a:pt x="773" y="838"/>
                    <a:pt x="775" y="838"/>
                  </a:cubicBezTo>
                  <a:cubicBezTo>
                    <a:pt x="766" y="857"/>
                    <a:pt x="778" y="879"/>
                    <a:pt x="792" y="897"/>
                  </a:cubicBezTo>
                  <a:cubicBezTo>
                    <a:pt x="774" y="893"/>
                    <a:pt x="756" y="891"/>
                    <a:pt x="738" y="889"/>
                  </a:cubicBezTo>
                  <a:cubicBezTo>
                    <a:pt x="734" y="884"/>
                    <a:pt x="729" y="878"/>
                    <a:pt x="725" y="872"/>
                  </a:cubicBezTo>
                  <a:cubicBezTo>
                    <a:pt x="724" y="870"/>
                    <a:pt x="722" y="871"/>
                    <a:pt x="722" y="873"/>
                  </a:cubicBezTo>
                  <a:cubicBezTo>
                    <a:pt x="721" y="878"/>
                    <a:pt x="722" y="884"/>
                    <a:pt x="723" y="889"/>
                  </a:cubicBezTo>
                  <a:cubicBezTo>
                    <a:pt x="719" y="888"/>
                    <a:pt x="715" y="888"/>
                    <a:pt x="711" y="888"/>
                  </a:cubicBezTo>
                  <a:cubicBezTo>
                    <a:pt x="676" y="888"/>
                    <a:pt x="670" y="936"/>
                    <a:pt x="705" y="943"/>
                  </a:cubicBezTo>
                  <a:cubicBezTo>
                    <a:pt x="711" y="944"/>
                    <a:pt x="717" y="945"/>
                    <a:pt x="722" y="945"/>
                  </a:cubicBezTo>
                  <a:cubicBezTo>
                    <a:pt x="717" y="948"/>
                    <a:pt x="712" y="951"/>
                    <a:pt x="707" y="956"/>
                  </a:cubicBezTo>
                  <a:cubicBezTo>
                    <a:pt x="707" y="957"/>
                    <a:pt x="707" y="958"/>
                    <a:pt x="708" y="958"/>
                  </a:cubicBezTo>
                  <a:cubicBezTo>
                    <a:pt x="735" y="951"/>
                    <a:pt x="758" y="968"/>
                    <a:pt x="782" y="976"/>
                  </a:cubicBezTo>
                  <a:cubicBezTo>
                    <a:pt x="782" y="976"/>
                    <a:pt x="783" y="977"/>
                    <a:pt x="783" y="977"/>
                  </a:cubicBezTo>
                  <a:cubicBezTo>
                    <a:pt x="774" y="987"/>
                    <a:pt x="767" y="998"/>
                    <a:pt x="758" y="1008"/>
                  </a:cubicBezTo>
                  <a:cubicBezTo>
                    <a:pt x="746" y="1022"/>
                    <a:pt x="734" y="1020"/>
                    <a:pt x="718" y="1016"/>
                  </a:cubicBezTo>
                  <a:cubicBezTo>
                    <a:pt x="696" y="1011"/>
                    <a:pt x="674" y="1003"/>
                    <a:pt x="654" y="994"/>
                  </a:cubicBezTo>
                  <a:cubicBezTo>
                    <a:pt x="635" y="985"/>
                    <a:pt x="622" y="975"/>
                    <a:pt x="601" y="984"/>
                  </a:cubicBezTo>
                  <a:cubicBezTo>
                    <a:pt x="592" y="988"/>
                    <a:pt x="587" y="997"/>
                    <a:pt x="588" y="1006"/>
                  </a:cubicBezTo>
                  <a:cubicBezTo>
                    <a:pt x="591" y="1044"/>
                    <a:pt x="654" y="1060"/>
                    <a:pt x="685" y="1069"/>
                  </a:cubicBezTo>
                  <a:cubicBezTo>
                    <a:pt x="716" y="1078"/>
                    <a:pt x="751" y="1087"/>
                    <a:pt x="780" y="1067"/>
                  </a:cubicBezTo>
                  <a:cubicBezTo>
                    <a:pt x="794" y="1059"/>
                    <a:pt x="803" y="1044"/>
                    <a:pt x="813" y="1031"/>
                  </a:cubicBezTo>
                  <a:cubicBezTo>
                    <a:pt x="818" y="1057"/>
                    <a:pt x="834" y="1087"/>
                    <a:pt x="848" y="1115"/>
                  </a:cubicBezTo>
                  <a:cubicBezTo>
                    <a:pt x="816" y="1125"/>
                    <a:pt x="783" y="1135"/>
                    <a:pt x="751" y="1142"/>
                  </a:cubicBezTo>
                  <a:cubicBezTo>
                    <a:pt x="715" y="1150"/>
                    <a:pt x="677" y="1157"/>
                    <a:pt x="641" y="1154"/>
                  </a:cubicBezTo>
                  <a:cubicBezTo>
                    <a:pt x="621" y="1153"/>
                    <a:pt x="601" y="1149"/>
                    <a:pt x="583" y="1141"/>
                  </a:cubicBezTo>
                  <a:cubicBezTo>
                    <a:pt x="564" y="1133"/>
                    <a:pt x="552" y="1119"/>
                    <a:pt x="535" y="1108"/>
                  </a:cubicBezTo>
                  <a:cubicBezTo>
                    <a:pt x="514" y="1095"/>
                    <a:pt x="485" y="1114"/>
                    <a:pt x="495" y="1139"/>
                  </a:cubicBezTo>
                  <a:cubicBezTo>
                    <a:pt x="509" y="1173"/>
                    <a:pt x="551" y="1196"/>
                    <a:pt x="584" y="1206"/>
                  </a:cubicBezTo>
                  <a:cubicBezTo>
                    <a:pt x="595" y="1210"/>
                    <a:pt x="607" y="1212"/>
                    <a:pt x="618" y="1214"/>
                  </a:cubicBezTo>
                  <a:cubicBezTo>
                    <a:pt x="618" y="1215"/>
                    <a:pt x="617" y="1215"/>
                    <a:pt x="617" y="1216"/>
                  </a:cubicBezTo>
                  <a:cubicBezTo>
                    <a:pt x="600" y="1237"/>
                    <a:pt x="590" y="1266"/>
                    <a:pt x="561" y="1272"/>
                  </a:cubicBezTo>
                  <a:cubicBezTo>
                    <a:pt x="527" y="1280"/>
                    <a:pt x="494" y="1260"/>
                    <a:pt x="465" y="1245"/>
                  </a:cubicBezTo>
                  <a:cubicBezTo>
                    <a:pt x="438" y="1230"/>
                    <a:pt x="412" y="1275"/>
                    <a:pt x="438" y="1292"/>
                  </a:cubicBezTo>
                  <a:cubicBezTo>
                    <a:pt x="495" y="1328"/>
                    <a:pt x="572" y="1363"/>
                    <a:pt x="630" y="1308"/>
                  </a:cubicBezTo>
                  <a:cubicBezTo>
                    <a:pt x="632" y="1305"/>
                    <a:pt x="635" y="1302"/>
                    <a:pt x="637" y="1300"/>
                  </a:cubicBezTo>
                  <a:cubicBezTo>
                    <a:pt x="623" y="1338"/>
                    <a:pt x="617" y="1379"/>
                    <a:pt x="597" y="1414"/>
                  </a:cubicBezTo>
                  <a:cubicBezTo>
                    <a:pt x="546" y="1503"/>
                    <a:pt x="460" y="1418"/>
                    <a:pt x="389" y="1442"/>
                  </a:cubicBezTo>
                  <a:cubicBezTo>
                    <a:pt x="296" y="1474"/>
                    <a:pt x="274" y="1569"/>
                    <a:pt x="269" y="1658"/>
                  </a:cubicBezTo>
                  <a:cubicBezTo>
                    <a:pt x="223" y="1613"/>
                    <a:pt x="175" y="1572"/>
                    <a:pt x="167" y="1496"/>
                  </a:cubicBezTo>
                  <a:cubicBezTo>
                    <a:pt x="167" y="1491"/>
                    <a:pt x="158" y="1488"/>
                    <a:pt x="156" y="1494"/>
                  </a:cubicBezTo>
                  <a:cubicBezTo>
                    <a:pt x="153" y="1500"/>
                    <a:pt x="151" y="1507"/>
                    <a:pt x="150" y="1514"/>
                  </a:cubicBezTo>
                  <a:cubicBezTo>
                    <a:pt x="146" y="1505"/>
                    <a:pt x="142" y="1496"/>
                    <a:pt x="137" y="1488"/>
                  </a:cubicBezTo>
                  <a:cubicBezTo>
                    <a:pt x="138" y="1487"/>
                    <a:pt x="139" y="1485"/>
                    <a:pt x="140" y="1484"/>
                  </a:cubicBezTo>
                  <a:cubicBezTo>
                    <a:pt x="164" y="1474"/>
                    <a:pt x="188" y="1463"/>
                    <a:pt x="208" y="1449"/>
                  </a:cubicBezTo>
                  <a:cubicBezTo>
                    <a:pt x="211" y="1451"/>
                    <a:pt x="213" y="1452"/>
                    <a:pt x="216" y="1453"/>
                  </a:cubicBezTo>
                  <a:cubicBezTo>
                    <a:pt x="222" y="1454"/>
                    <a:pt x="227" y="1453"/>
                    <a:pt x="232" y="1453"/>
                  </a:cubicBezTo>
                  <a:cubicBezTo>
                    <a:pt x="242" y="1453"/>
                    <a:pt x="249" y="1456"/>
                    <a:pt x="258" y="1458"/>
                  </a:cubicBezTo>
                  <a:cubicBezTo>
                    <a:pt x="267" y="1459"/>
                    <a:pt x="276" y="1456"/>
                    <a:pt x="283" y="1449"/>
                  </a:cubicBezTo>
                  <a:cubicBezTo>
                    <a:pt x="292" y="1440"/>
                    <a:pt x="293" y="1428"/>
                    <a:pt x="289" y="1417"/>
                  </a:cubicBezTo>
                  <a:cubicBezTo>
                    <a:pt x="289" y="1417"/>
                    <a:pt x="289" y="1417"/>
                    <a:pt x="290" y="1417"/>
                  </a:cubicBezTo>
                  <a:cubicBezTo>
                    <a:pt x="298" y="1417"/>
                    <a:pt x="307" y="1414"/>
                    <a:pt x="315" y="1412"/>
                  </a:cubicBezTo>
                  <a:cubicBezTo>
                    <a:pt x="321" y="1411"/>
                    <a:pt x="328" y="1410"/>
                    <a:pt x="333" y="1407"/>
                  </a:cubicBezTo>
                  <a:cubicBezTo>
                    <a:pt x="340" y="1401"/>
                    <a:pt x="338" y="1392"/>
                    <a:pt x="337" y="1384"/>
                  </a:cubicBezTo>
                  <a:cubicBezTo>
                    <a:pt x="335" y="1374"/>
                    <a:pt x="333" y="1360"/>
                    <a:pt x="322" y="1356"/>
                  </a:cubicBezTo>
                  <a:cubicBezTo>
                    <a:pt x="313" y="1354"/>
                    <a:pt x="310" y="1358"/>
                    <a:pt x="304" y="1363"/>
                  </a:cubicBezTo>
                  <a:cubicBezTo>
                    <a:pt x="299" y="1368"/>
                    <a:pt x="300" y="1370"/>
                    <a:pt x="295" y="1364"/>
                  </a:cubicBezTo>
                  <a:cubicBezTo>
                    <a:pt x="293" y="1360"/>
                    <a:pt x="293" y="1355"/>
                    <a:pt x="292" y="1351"/>
                  </a:cubicBezTo>
                  <a:cubicBezTo>
                    <a:pt x="320" y="1290"/>
                    <a:pt x="320" y="1220"/>
                    <a:pt x="263" y="1170"/>
                  </a:cubicBezTo>
                  <a:cubicBezTo>
                    <a:pt x="261" y="1168"/>
                    <a:pt x="257" y="1171"/>
                    <a:pt x="259" y="1173"/>
                  </a:cubicBezTo>
                  <a:cubicBezTo>
                    <a:pt x="295" y="1226"/>
                    <a:pt x="295" y="1282"/>
                    <a:pt x="272" y="1332"/>
                  </a:cubicBezTo>
                  <a:cubicBezTo>
                    <a:pt x="272" y="1297"/>
                    <a:pt x="261" y="1261"/>
                    <a:pt x="246" y="1230"/>
                  </a:cubicBezTo>
                  <a:cubicBezTo>
                    <a:pt x="244" y="1226"/>
                    <a:pt x="236" y="1228"/>
                    <a:pt x="236" y="1233"/>
                  </a:cubicBezTo>
                  <a:cubicBezTo>
                    <a:pt x="241" y="1276"/>
                    <a:pt x="249" y="1322"/>
                    <a:pt x="237" y="1359"/>
                  </a:cubicBezTo>
                  <a:cubicBezTo>
                    <a:pt x="233" y="1363"/>
                    <a:pt x="230" y="1367"/>
                    <a:pt x="228" y="1371"/>
                  </a:cubicBezTo>
                  <a:cubicBezTo>
                    <a:pt x="226" y="1364"/>
                    <a:pt x="223" y="1357"/>
                    <a:pt x="218" y="1353"/>
                  </a:cubicBezTo>
                  <a:cubicBezTo>
                    <a:pt x="206" y="1343"/>
                    <a:pt x="192" y="1345"/>
                    <a:pt x="179" y="1350"/>
                  </a:cubicBezTo>
                  <a:cubicBezTo>
                    <a:pt x="182" y="1347"/>
                    <a:pt x="185" y="1344"/>
                    <a:pt x="187" y="1341"/>
                  </a:cubicBezTo>
                  <a:cubicBezTo>
                    <a:pt x="205" y="1313"/>
                    <a:pt x="196" y="1272"/>
                    <a:pt x="194" y="1241"/>
                  </a:cubicBezTo>
                  <a:cubicBezTo>
                    <a:pt x="194" y="1233"/>
                    <a:pt x="194" y="1224"/>
                    <a:pt x="193" y="1216"/>
                  </a:cubicBezTo>
                  <a:cubicBezTo>
                    <a:pt x="216" y="1214"/>
                    <a:pt x="238" y="1212"/>
                    <a:pt x="260" y="1207"/>
                  </a:cubicBezTo>
                  <a:cubicBezTo>
                    <a:pt x="264" y="1206"/>
                    <a:pt x="266" y="1201"/>
                    <a:pt x="263" y="1198"/>
                  </a:cubicBezTo>
                  <a:cubicBezTo>
                    <a:pt x="241" y="1175"/>
                    <a:pt x="217" y="1161"/>
                    <a:pt x="190" y="1154"/>
                  </a:cubicBezTo>
                  <a:cubicBezTo>
                    <a:pt x="189" y="1132"/>
                    <a:pt x="186" y="1110"/>
                    <a:pt x="181" y="1089"/>
                  </a:cubicBezTo>
                  <a:cubicBezTo>
                    <a:pt x="180" y="1086"/>
                    <a:pt x="175" y="1087"/>
                    <a:pt x="175" y="1089"/>
                  </a:cubicBezTo>
                  <a:cubicBezTo>
                    <a:pt x="171" y="1109"/>
                    <a:pt x="169" y="1129"/>
                    <a:pt x="167" y="1148"/>
                  </a:cubicBezTo>
                  <a:cubicBezTo>
                    <a:pt x="158" y="1147"/>
                    <a:pt x="148" y="1146"/>
                    <a:pt x="139" y="1145"/>
                  </a:cubicBezTo>
                  <a:cubicBezTo>
                    <a:pt x="137" y="1138"/>
                    <a:pt x="135" y="1131"/>
                    <a:pt x="132" y="1124"/>
                  </a:cubicBezTo>
                  <a:cubicBezTo>
                    <a:pt x="135" y="1121"/>
                    <a:pt x="138" y="1118"/>
                    <a:pt x="141" y="1115"/>
                  </a:cubicBezTo>
                  <a:cubicBezTo>
                    <a:pt x="149" y="1105"/>
                    <a:pt x="146" y="1092"/>
                    <a:pt x="139" y="1084"/>
                  </a:cubicBezTo>
                  <a:cubicBezTo>
                    <a:pt x="139" y="1077"/>
                    <a:pt x="138" y="1071"/>
                    <a:pt x="137" y="1065"/>
                  </a:cubicBezTo>
                  <a:cubicBezTo>
                    <a:pt x="155" y="1069"/>
                    <a:pt x="175" y="1075"/>
                    <a:pt x="197" y="1082"/>
                  </a:cubicBezTo>
                  <a:cubicBezTo>
                    <a:pt x="208" y="1095"/>
                    <a:pt x="222" y="1106"/>
                    <a:pt x="234" y="1114"/>
                  </a:cubicBezTo>
                  <a:cubicBezTo>
                    <a:pt x="256" y="1129"/>
                    <a:pt x="287" y="1151"/>
                    <a:pt x="315" y="1142"/>
                  </a:cubicBezTo>
                  <a:cubicBezTo>
                    <a:pt x="323" y="1139"/>
                    <a:pt x="327" y="1134"/>
                    <a:pt x="326" y="1125"/>
                  </a:cubicBezTo>
                  <a:cubicBezTo>
                    <a:pt x="326" y="1118"/>
                    <a:pt x="324" y="1111"/>
                    <a:pt x="320" y="1105"/>
                  </a:cubicBezTo>
                  <a:cubicBezTo>
                    <a:pt x="327" y="1104"/>
                    <a:pt x="334" y="1103"/>
                    <a:pt x="342" y="1101"/>
                  </a:cubicBezTo>
                  <a:cubicBezTo>
                    <a:pt x="385" y="1089"/>
                    <a:pt x="388" y="1014"/>
                    <a:pt x="337" y="1017"/>
                  </a:cubicBezTo>
                  <a:cubicBezTo>
                    <a:pt x="273" y="1020"/>
                    <a:pt x="228" y="980"/>
                    <a:pt x="170" y="962"/>
                  </a:cubicBezTo>
                  <a:cubicBezTo>
                    <a:pt x="151" y="957"/>
                    <a:pt x="132" y="954"/>
                    <a:pt x="113" y="953"/>
                  </a:cubicBezTo>
                  <a:cubicBezTo>
                    <a:pt x="114" y="951"/>
                    <a:pt x="115" y="949"/>
                    <a:pt x="117" y="948"/>
                  </a:cubicBezTo>
                  <a:cubicBezTo>
                    <a:pt x="118" y="946"/>
                    <a:pt x="120" y="944"/>
                    <a:pt x="122" y="943"/>
                  </a:cubicBezTo>
                  <a:cubicBezTo>
                    <a:pt x="127" y="941"/>
                    <a:pt x="133" y="938"/>
                    <a:pt x="137" y="933"/>
                  </a:cubicBezTo>
                  <a:cubicBezTo>
                    <a:pt x="150" y="929"/>
                    <a:pt x="164" y="931"/>
                    <a:pt x="180" y="930"/>
                  </a:cubicBezTo>
                  <a:cubicBezTo>
                    <a:pt x="206" y="929"/>
                    <a:pt x="231" y="925"/>
                    <a:pt x="248" y="905"/>
                  </a:cubicBezTo>
                  <a:cubicBezTo>
                    <a:pt x="256" y="896"/>
                    <a:pt x="254" y="883"/>
                    <a:pt x="242" y="878"/>
                  </a:cubicBezTo>
                  <a:cubicBezTo>
                    <a:pt x="207" y="863"/>
                    <a:pt x="163" y="849"/>
                    <a:pt x="123" y="855"/>
                  </a:cubicBezTo>
                  <a:cubicBezTo>
                    <a:pt x="120" y="850"/>
                    <a:pt x="118" y="845"/>
                    <a:pt x="116" y="840"/>
                  </a:cubicBezTo>
                  <a:cubicBezTo>
                    <a:pt x="110" y="825"/>
                    <a:pt x="105" y="809"/>
                    <a:pt x="94" y="796"/>
                  </a:cubicBezTo>
                  <a:cubicBezTo>
                    <a:pt x="93" y="795"/>
                    <a:pt x="91" y="795"/>
                    <a:pt x="90" y="795"/>
                  </a:cubicBezTo>
                  <a:cubicBezTo>
                    <a:pt x="66" y="801"/>
                    <a:pt x="55" y="830"/>
                    <a:pt x="54" y="852"/>
                  </a:cubicBezTo>
                  <a:cubicBezTo>
                    <a:pt x="53" y="864"/>
                    <a:pt x="55" y="878"/>
                    <a:pt x="59" y="890"/>
                  </a:cubicBezTo>
                  <a:cubicBezTo>
                    <a:pt x="42" y="912"/>
                    <a:pt x="32" y="940"/>
                    <a:pt x="17" y="964"/>
                  </a:cubicBezTo>
                  <a:cubicBezTo>
                    <a:pt x="11" y="966"/>
                    <a:pt x="5" y="968"/>
                    <a:pt x="0" y="969"/>
                  </a:cubicBezTo>
                  <a:cubicBezTo>
                    <a:pt x="0" y="1120"/>
                    <a:pt x="0" y="1120"/>
                    <a:pt x="0" y="1120"/>
                  </a:cubicBezTo>
                  <a:cubicBezTo>
                    <a:pt x="2" y="1106"/>
                    <a:pt x="3" y="1092"/>
                    <a:pt x="2" y="1079"/>
                  </a:cubicBezTo>
                  <a:cubicBezTo>
                    <a:pt x="26" y="1068"/>
                    <a:pt x="48" y="1062"/>
                    <a:pt x="70" y="1060"/>
                  </a:cubicBezTo>
                  <a:cubicBezTo>
                    <a:pt x="72" y="1066"/>
                    <a:pt x="75" y="1071"/>
                    <a:pt x="77" y="1077"/>
                  </a:cubicBezTo>
                  <a:cubicBezTo>
                    <a:pt x="50" y="1087"/>
                    <a:pt x="26" y="1110"/>
                    <a:pt x="14" y="1132"/>
                  </a:cubicBezTo>
                  <a:cubicBezTo>
                    <a:pt x="12" y="1136"/>
                    <a:pt x="11" y="1140"/>
                    <a:pt x="10" y="1144"/>
                  </a:cubicBezTo>
                  <a:cubicBezTo>
                    <a:pt x="7" y="1143"/>
                    <a:pt x="3" y="1142"/>
                    <a:pt x="0" y="1141"/>
                  </a:cubicBezTo>
                  <a:cubicBezTo>
                    <a:pt x="0" y="1343"/>
                    <a:pt x="0" y="1343"/>
                    <a:pt x="0" y="1343"/>
                  </a:cubicBezTo>
                  <a:cubicBezTo>
                    <a:pt x="6" y="1343"/>
                    <a:pt x="12" y="1343"/>
                    <a:pt x="19" y="1343"/>
                  </a:cubicBezTo>
                  <a:cubicBezTo>
                    <a:pt x="25" y="1345"/>
                    <a:pt x="31" y="1347"/>
                    <a:pt x="36" y="1349"/>
                  </a:cubicBezTo>
                  <a:cubicBezTo>
                    <a:pt x="24" y="1351"/>
                    <a:pt x="12" y="1352"/>
                    <a:pt x="0" y="1353"/>
                  </a:cubicBezTo>
                  <a:cubicBezTo>
                    <a:pt x="0" y="5664"/>
                    <a:pt x="0" y="5664"/>
                    <a:pt x="0" y="5664"/>
                  </a:cubicBezTo>
                  <a:cubicBezTo>
                    <a:pt x="7175" y="5664"/>
                    <a:pt x="7175" y="5664"/>
                    <a:pt x="7175" y="5664"/>
                  </a:cubicBezTo>
                  <a:cubicBezTo>
                    <a:pt x="7232" y="5640"/>
                    <a:pt x="7320" y="5606"/>
                    <a:pt x="7322" y="5533"/>
                  </a:cubicBezTo>
                  <a:cubicBezTo>
                    <a:pt x="7322" y="5523"/>
                    <a:pt x="7313" y="5507"/>
                    <a:pt x="7315" y="5498"/>
                  </a:cubicBezTo>
                  <a:cubicBezTo>
                    <a:pt x="7323" y="5468"/>
                    <a:pt x="7356" y="5468"/>
                    <a:pt x="7377" y="5454"/>
                  </a:cubicBezTo>
                  <a:cubicBezTo>
                    <a:pt x="7398" y="5439"/>
                    <a:pt x="7411" y="5417"/>
                    <a:pt x="7417" y="5392"/>
                  </a:cubicBezTo>
                  <a:cubicBezTo>
                    <a:pt x="7427" y="5347"/>
                    <a:pt x="7411" y="5301"/>
                    <a:pt x="7415" y="5255"/>
                  </a:cubicBezTo>
                  <a:cubicBezTo>
                    <a:pt x="7420" y="5214"/>
                    <a:pt x="7438" y="5178"/>
                    <a:pt x="7455" y="5141"/>
                  </a:cubicBezTo>
                  <a:cubicBezTo>
                    <a:pt x="7522" y="5148"/>
                    <a:pt x="7591" y="5134"/>
                    <a:pt x="7643" y="5091"/>
                  </a:cubicBezTo>
                  <a:cubicBezTo>
                    <a:pt x="7658" y="5092"/>
                    <a:pt x="7673" y="5093"/>
                    <a:pt x="7687" y="5093"/>
                  </a:cubicBezTo>
                  <a:cubicBezTo>
                    <a:pt x="7694" y="5092"/>
                    <a:pt x="7695" y="5083"/>
                    <a:pt x="7688" y="5083"/>
                  </a:cubicBezTo>
                  <a:cubicBezTo>
                    <a:pt x="7651" y="5078"/>
                    <a:pt x="7615" y="5070"/>
                    <a:pt x="7579" y="5058"/>
                  </a:cubicBezTo>
                  <a:cubicBezTo>
                    <a:pt x="7599" y="5045"/>
                    <a:pt x="7617" y="5030"/>
                    <a:pt x="7635" y="5014"/>
                  </a:cubicBezTo>
                  <a:cubicBezTo>
                    <a:pt x="7642" y="5018"/>
                    <a:pt x="7648" y="5022"/>
                    <a:pt x="7654" y="5025"/>
                  </a:cubicBezTo>
                  <a:cubicBezTo>
                    <a:pt x="7762" y="5082"/>
                    <a:pt x="7874" y="5052"/>
                    <a:pt x="7951" y="4964"/>
                  </a:cubicBezTo>
                  <a:cubicBezTo>
                    <a:pt x="7950" y="4963"/>
                    <a:pt x="7949" y="4961"/>
                    <a:pt x="7948" y="4959"/>
                  </a:cubicBezTo>
                  <a:cubicBezTo>
                    <a:pt x="7870" y="5026"/>
                    <a:pt x="7760" y="5033"/>
                    <a:pt x="7674" y="4982"/>
                  </a:cubicBezTo>
                  <a:cubicBezTo>
                    <a:pt x="7702" y="4984"/>
                    <a:pt x="7730" y="4982"/>
                    <a:pt x="7756" y="4975"/>
                  </a:cubicBezTo>
                  <a:cubicBezTo>
                    <a:pt x="7781" y="4968"/>
                    <a:pt x="7803" y="4957"/>
                    <a:pt x="7823" y="4944"/>
                  </a:cubicBezTo>
                  <a:cubicBezTo>
                    <a:pt x="7877" y="4942"/>
                    <a:pt x="7930" y="4926"/>
                    <a:pt x="7976" y="4898"/>
                  </a:cubicBezTo>
                  <a:cubicBezTo>
                    <a:pt x="7980" y="4890"/>
                    <a:pt x="7984" y="4882"/>
                    <a:pt x="7988" y="4874"/>
                  </a:cubicBezTo>
                  <a:cubicBezTo>
                    <a:pt x="7949" y="4893"/>
                    <a:pt x="7907" y="4905"/>
                    <a:pt x="7864" y="4909"/>
                  </a:cubicBezTo>
                  <a:cubicBezTo>
                    <a:pt x="7882" y="4890"/>
                    <a:pt x="7897" y="4868"/>
                    <a:pt x="7910" y="4845"/>
                  </a:cubicBezTo>
                  <a:cubicBezTo>
                    <a:pt x="7962" y="4821"/>
                    <a:pt x="8004" y="4777"/>
                    <a:pt x="8036" y="4728"/>
                  </a:cubicBezTo>
                  <a:cubicBezTo>
                    <a:pt x="8044" y="4730"/>
                    <a:pt x="8053" y="4730"/>
                    <a:pt x="8061" y="4731"/>
                  </a:cubicBezTo>
                  <a:cubicBezTo>
                    <a:pt x="8064" y="4727"/>
                    <a:pt x="8066" y="4722"/>
                    <a:pt x="8068" y="4717"/>
                  </a:cubicBezTo>
                  <a:cubicBezTo>
                    <a:pt x="8069" y="4716"/>
                    <a:pt x="8069" y="4714"/>
                    <a:pt x="8069" y="4712"/>
                  </a:cubicBezTo>
                  <a:cubicBezTo>
                    <a:pt x="8062" y="4712"/>
                    <a:pt x="8054" y="4712"/>
                    <a:pt x="8046" y="4712"/>
                  </a:cubicBezTo>
                  <a:cubicBezTo>
                    <a:pt x="8053" y="4699"/>
                    <a:pt x="8060" y="4686"/>
                    <a:pt x="8067" y="4673"/>
                  </a:cubicBezTo>
                  <a:cubicBezTo>
                    <a:pt x="8069" y="4678"/>
                    <a:pt x="8072" y="4682"/>
                    <a:pt x="8075" y="4687"/>
                  </a:cubicBezTo>
                  <a:cubicBezTo>
                    <a:pt x="8076" y="4682"/>
                    <a:pt x="8077" y="4676"/>
                    <a:pt x="8078" y="4670"/>
                  </a:cubicBezTo>
                  <a:cubicBezTo>
                    <a:pt x="8069" y="4659"/>
                    <a:pt x="8058" y="4650"/>
                    <a:pt x="8045" y="4645"/>
                  </a:cubicBezTo>
                  <a:cubicBezTo>
                    <a:pt x="8054" y="4639"/>
                    <a:pt x="8063" y="4634"/>
                    <a:pt x="8072" y="4629"/>
                  </a:cubicBezTo>
                  <a:cubicBezTo>
                    <a:pt x="8079" y="4625"/>
                    <a:pt x="8076" y="4616"/>
                    <a:pt x="8068" y="4616"/>
                  </a:cubicBezTo>
                  <a:cubicBezTo>
                    <a:pt x="8022" y="4621"/>
                    <a:pt x="7982" y="4642"/>
                    <a:pt x="7942" y="4663"/>
                  </a:cubicBezTo>
                  <a:cubicBezTo>
                    <a:pt x="7954" y="4647"/>
                    <a:pt x="7964" y="4632"/>
                    <a:pt x="7973" y="4619"/>
                  </a:cubicBezTo>
                  <a:cubicBezTo>
                    <a:pt x="8025" y="4603"/>
                    <a:pt x="8067" y="4564"/>
                    <a:pt x="8089" y="4494"/>
                  </a:cubicBezTo>
                  <a:cubicBezTo>
                    <a:pt x="8090" y="4489"/>
                    <a:pt x="8083" y="4485"/>
                    <a:pt x="8081" y="4490"/>
                  </a:cubicBezTo>
                  <a:cubicBezTo>
                    <a:pt x="8080" y="4492"/>
                    <a:pt x="8078" y="4494"/>
                    <a:pt x="8077" y="4496"/>
                  </a:cubicBezTo>
                  <a:cubicBezTo>
                    <a:pt x="8075" y="4494"/>
                    <a:pt x="8073" y="4494"/>
                    <a:pt x="8070" y="4496"/>
                  </a:cubicBezTo>
                  <a:cubicBezTo>
                    <a:pt x="8002" y="4547"/>
                    <a:pt x="7934" y="4559"/>
                    <a:pt x="7863" y="4546"/>
                  </a:cubicBezTo>
                  <a:cubicBezTo>
                    <a:pt x="7867" y="4540"/>
                    <a:pt x="7871" y="4534"/>
                    <a:pt x="7875" y="4528"/>
                  </a:cubicBezTo>
                  <a:cubicBezTo>
                    <a:pt x="7876" y="4527"/>
                    <a:pt x="7878" y="4525"/>
                    <a:pt x="7879" y="4523"/>
                  </a:cubicBezTo>
                  <a:cubicBezTo>
                    <a:pt x="7969" y="4504"/>
                    <a:pt x="8044" y="4446"/>
                    <a:pt x="8107" y="4380"/>
                  </a:cubicBezTo>
                  <a:cubicBezTo>
                    <a:pt x="8107" y="4380"/>
                    <a:pt x="8107" y="4380"/>
                    <a:pt x="8107" y="4380"/>
                  </a:cubicBezTo>
                  <a:cubicBezTo>
                    <a:pt x="8108" y="4373"/>
                    <a:pt x="8108" y="4366"/>
                    <a:pt x="8108" y="4359"/>
                  </a:cubicBezTo>
                  <a:cubicBezTo>
                    <a:pt x="8050" y="4404"/>
                    <a:pt x="7989" y="4446"/>
                    <a:pt x="7919" y="4467"/>
                  </a:cubicBezTo>
                  <a:cubicBezTo>
                    <a:pt x="7953" y="4422"/>
                    <a:pt x="7990" y="4380"/>
                    <a:pt x="8029" y="4338"/>
                  </a:cubicBezTo>
                  <a:close/>
                  <a:moveTo>
                    <a:pt x="7154" y="3925"/>
                  </a:moveTo>
                  <a:cubicBezTo>
                    <a:pt x="7104" y="3953"/>
                    <a:pt x="7049" y="3954"/>
                    <a:pt x="6995" y="3936"/>
                  </a:cubicBezTo>
                  <a:cubicBezTo>
                    <a:pt x="7017" y="3933"/>
                    <a:pt x="7038" y="3926"/>
                    <a:pt x="7057" y="3916"/>
                  </a:cubicBezTo>
                  <a:cubicBezTo>
                    <a:pt x="7089" y="3926"/>
                    <a:pt x="7120" y="3930"/>
                    <a:pt x="7154" y="3925"/>
                  </a:cubicBezTo>
                  <a:close/>
                  <a:moveTo>
                    <a:pt x="7027" y="3452"/>
                  </a:moveTo>
                  <a:cubicBezTo>
                    <a:pt x="7028" y="3451"/>
                    <a:pt x="7028" y="3450"/>
                    <a:pt x="7028" y="3449"/>
                  </a:cubicBezTo>
                  <a:cubicBezTo>
                    <a:pt x="7045" y="3439"/>
                    <a:pt x="7061" y="3429"/>
                    <a:pt x="7076" y="3417"/>
                  </a:cubicBezTo>
                  <a:cubicBezTo>
                    <a:pt x="7079" y="3415"/>
                    <a:pt x="7081" y="3412"/>
                    <a:pt x="7084" y="3410"/>
                  </a:cubicBezTo>
                  <a:cubicBezTo>
                    <a:pt x="7071" y="3439"/>
                    <a:pt x="7052" y="3467"/>
                    <a:pt x="7029" y="3493"/>
                  </a:cubicBezTo>
                  <a:cubicBezTo>
                    <a:pt x="7027" y="3491"/>
                    <a:pt x="7025" y="3488"/>
                    <a:pt x="7023" y="3486"/>
                  </a:cubicBezTo>
                  <a:cubicBezTo>
                    <a:pt x="7024" y="3474"/>
                    <a:pt x="7025" y="3463"/>
                    <a:pt x="7027" y="3452"/>
                  </a:cubicBezTo>
                  <a:close/>
                  <a:moveTo>
                    <a:pt x="7116" y="3609"/>
                  </a:moveTo>
                  <a:cubicBezTo>
                    <a:pt x="7111" y="3619"/>
                    <a:pt x="7106" y="3628"/>
                    <a:pt x="7101" y="3637"/>
                  </a:cubicBezTo>
                  <a:cubicBezTo>
                    <a:pt x="7095" y="3637"/>
                    <a:pt x="7089" y="3638"/>
                    <a:pt x="7083" y="3637"/>
                  </a:cubicBezTo>
                  <a:cubicBezTo>
                    <a:pt x="7047" y="3635"/>
                    <a:pt x="7015" y="3612"/>
                    <a:pt x="6982" y="3602"/>
                  </a:cubicBezTo>
                  <a:cubicBezTo>
                    <a:pt x="6983" y="3601"/>
                    <a:pt x="6984" y="3601"/>
                    <a:pt x="6986" y="3600"/>
                  </a:cubicBezTo>
                  <a:cubicBezTo>
                    <a:pt x="7023" y="3621"/>
                    <a:pt x="7074" y="3621"/>
                    <a:pt x="7116" y="3609"/>
                  </a:cubicBezTo>
                  <a:close/>
                  <a:moveTo>
                    <a:pt x="6974" y="3380"/>
                  </a:moveTo>
                  <a:cubicBezTo>
                    <a:pt x="6985" y="3372"/>
                    <a:pt x="6995" y="3364"/>
                    <a:pt x="7005" y="3356"/>
                  </a:cubicBezTo>
                  <a:cubicBezTo>
                    <a:pt x="6989" y="3377"/>
                    <a:pt x="6977" y="3399"/>
                    <a:pt x="6972" y="3423"/>
                  </a:cubicBezTo>
                  <a:cubicBezTo>
                    <a:pt x="6971" y="3426"/>
                    <a:pt x="6971" y="3430"/>
                    <a:pt x="6970" y="3434"/>
                  </a:cubicBezTo>
                  <a:cubicBezTo>
                    <a:pt x="6968" y="3435"/>
                    <a:pt x="6967" y="3437"/>
                    <a:pt x="6965" y="3438"/>
                  </a:cubicBezTo>
                  <a:cubicBezTo>
                    <a:pt x="6964" y="3428"/>
                    <a:pt x="6962" y="3418"/>
                    <a:pt x="6961" y="3407"/>
                  </a:cubicBezTo>
                  <a:cubicBezTo>
                    <a:pt x="6960" y="3401"/>
                    <a:pt x="6960" y="3395"/>
                    <a:pt x="6960" y="3389"/>
                  </a:cubicBezTo>
                  <a:cubicBezTo>
                    <a:pt x="6965" y="3386"/>
                    <a:pt x="6970" y="3383"/>
                    <a:pt x="6974" y="3380"/>
                  </a:cubicBezTo>
                  <a:close/>
                  <a:moveTo>
                    <a:pt x="6856" y="3264"/>
                  </a:moveTo>
                  <a:cubicBezTo>
                    <a:pt x="6868" y="3263"/>
                    <a:pt x="6880" y="3261"/>
                    <a:pt x="6892" y="3258"/>
                  </a:cubicBezTo>
                  <a:cubicBezTo>
                    <a:pt x="6893" y="3260"/>
                    <a:pt x="6893" y="3263"/>
                    <a:pt x="6893" y="3265"/>
                  </a:cubicBezTo>
                  <a:cubicBezTo>
                    <a:pt x="6873" y="3275"/>
                    <a:pt x="6852" y="3282"/>
                    <a:pt x="6831" y="3287"/>
                  </a:cubicBezTo>
                  <a:cubicBezTo>
                    <a:pt x="6830" y="3285"/>
                    <a:pt x="6830" y="3283"/>
                    <a:pt x="6829" y="3281"/>
                  </a:cubicBezTo>
                  <a:cubicBezTo>
                    <a:pt x="6831" y="3277"/>
                    <a:pt x="6832" y="3273"/>
                    <a:pt x="6834" y="3270"/>
                  </a:cubicBezTo>
                  <a:cubicBezTo>
                    <a:pt x="6835" y="3268"/>
                    <a:pt x="6832" y="3267"/>
                    <a:pt x="6831" y="3268"/>
                  </a:cubicBezTo>
                  <a:cubicBezTo>
                    <a:pt x="6830" y="3270"/>
                    <a:pt x="6828" y="3271"/>
                    <a:pt x="6827" y="3273"/>
                  </a:cubicBezTo>
                  <a:cubicBezTo>
                    <a:pt x="6826" y="3269"/>
                    <a:pt x="6825" y="3266"/>
                    <a:pt x="6824" y="3262"/>
                  </a:cubicBezTo>
                  <a:cubicBezTo>
                    <a:pt x="6835" y="3264"/>
                    <a:pt x="6846" y="3264"/>
                    <a:pt x="6856" y="3264"/>
                  </a:cubicBezTo>
                  <a:close/>
                  <a:moveTo>
                    <a:pt x="4261" y="1489"/>
                  </a:moveTo>
                  <a:cubicBezTo>
                    <a:pt x="4278" y="1495"/>
                    <a:pt x="4297" y="1505"/>
                    <a:pt x="4321" y="1519"/>
                  </a:cubicBezTo>
                  <a:cubicBezTo>
                    <a:pt x="4329" y="1524"/>
                    <a:pt x="4336" y="1533"/>
                    <a:pt x="4344" y="1539"/>
                  </a:cubicBezTo>
                  <a:cubicBezTo>
                    <a:pt x="4325" y="1529"/>
                    <a:pt x="4307" y="1519"/>
                    <a:pt x="4286" y="1511"/>
                  </a:cubicBezTo>
                  <a:cubicBezTo>
                    <a:pt x="4277" y="1508"/>
                    <a:pt x="4267" y="1506"/>
                    <a:pt x="4257" y="1504"/>
                  </a:cubicBezTo>
                  <a:cubicBezTo>
                    <a:pt x="4253" y="1503"/>
                    <a:pt x="4249" y="1501"/>
                    <a:pt x="4246" y="1500"/>
                  </a:cubicBezTo>
                  <a:cubicBezTo>
                    <a:pt x="4251" y="1496"/>
                    <a:pt x="4256" y="1492"/>
                    <a:pt x="4261" y="1489"/>
                  </a:cubicBezTo>
                  <a:close/>
                  <a:moveTo>
                    <a:pt x="4134" y="1072"/>
                  </a:moveTo>
                  <a:cubicBezTo>
                    <a:pt x="4137" y="1054"/>
                    <a:pt x="4138" y="1031"/>
                    <a:pt x="4146" y="1015"/>
                  </a:cubicBezTo>
                  <a:cubicBezTo>
                    <a:pt x="4149" y="1009"/>
                    <a:pt x="4153" y="1006"/>
                    <a:pt x="4158" y="1003"/>
                  </a:cubicBezTo>
                  <a:cubicBezTo>
                    <a:pt x="4158" y="1019"/>
                    <a:pt x="4157" y="1035"/>
                    <a:pt x="4161" y="1050"/>
                  </a:cubicBezTo>
                  <a:cubicBezTo>
                    <a:pt x="4152" y="1060"/>
                    <a:pt x="4143" y="1068"/>
                    <a:pt x="4133" y="1076"/>
                  </a:cubicBezTo>
                  <a:cubicBezTo>
                    <a:pt x="4133" y="1075"/>
                    <a:pt x="4134" y="1073"/>
                    <a:pt x="4134" y="1072"/>
                  </a:cubicBezTo>
                  <a:close/>
                  <a:moveTo>
                    <a:pt x="4061" y="1112"/>
                  </a:moveTo>
                  <a:cubicBezTo>
                    <a:pt x="4062" y="1111"/>
                    <a:pt x="4063" y="1110"/>
                    <a:pt x="4065" y="1109"/>
                  </a:cubicBezTo>
                  <a:cubicBezTo>
                    <a:pt x="4074" y="1102"/>
                    <a:pt x="4084" y="1095"/>
                    <a:pt x="4092" y="1086"/>
                  </a:cubicBezTo>
                  <a:cubicBezTo>
                    <a:pt x="4092" y="1091"/>
                    <a:pt x="4091" y="1096"/>
                    <a:pt x="4090" y="1101"/>
                  </a:cubicBezTo>
                  <a:cubicBezTo>
                    <a:pt x="4080" y="1105"/>
                    <a:pt x="4070" y="1109"/>
                    <a:pt x="4061" y="1112"/>
                  </a:cubicBezTo>
                  <a:close/>
                  <a:moveTo>
                    <a:pt x="4124" y="1169"/>
                  </a:moveTo>
                  <a:cubicBezTo>
                    <a:pt x="4130" y="1172"/>
                    <a:pt x="4136" y="1175"/>
                    <a:pt x="4142" y="1177"/>
                  </a:cubicBezTo>
                  <a:cubicBezTo>
                    <a:pt x="4128" y="1182"/>
                    <a:pt x="4113" y="1186"/>
                    <a:pt x="4099" y="1192"/>
                  </a:cubicBezTo>
                  <a:cubicBezTo>
                    <a:pt x="4098" y="1192"/>
                    <a:pt x="4096" y="1193"/>
                    <a:pt x="4095" y="1194"/>
                  </a:cubicBezTo>
                  <a:cubicBezTo>
                    <a:pt x="4091" y="1192"/>
                    <a:pt x="4088" y="1191"/>
                    <a:pt x="4084" y="1189"/>
                  </a:cubicBezTo>
                  <a:cubicBezTo>
                    <a:pt x="4086" y="1186"/>
                    <a:pt x="4087" y="1182"/>
                    <a:pt x="4090" y="1179"/>
                  </a:cubicBezTo>
                  <a:cubicBezTo>
                    <a:pt x="4095" y="1172"/>
                    <a:pt x="4101" y="1165"/>
                    <a:pt x="4106" y="1158"/>
                  </a:cubicBezTo>
                  <a:cubicBezTo>
                    <a:pt x="4112" y="1163"/>
                    <a:pt x="4118" y="1166"/>
                    <a:pt x="4124" y="1169"/>
                  </a:cubicBezTo>
                  <a:close/>
                  <a:moveTo>
                    <a:pt x="3962" y="880"/>
                  </a:moveTo>
                  <a:cubicBezTo>
                    <a:pt x="3965" y="881"/>
                    <a:pt x="3968" y="882"/>
                    <a:pt x="3971" y="883"/>
                  </a:cubicBezTo>
                  <a:cubicBezTo>
                    <a:pt x="4000" y="893"/>
                    <a:pt x="4040" y="921"/>
                    <a:pt x="4069" y="904"/>
                  </a:cubicBezTo>
                  <a:cubicBezTo>
                    <a:pt x="4075" y="919"/>
                    <a:pt x="4082" y="935"/>
                    <a:pt x="4088" y="950"/>
                  </a:cubicBezTo>
                  <a:cubicBezTo>
                    <a:pt x="4101" y="985"/>
                    <a:pt x="4097" y="1025"/>
                    <a:pt x="4072" y="1054"/>
                  </a:cubicBezTo>
                  <a:cubicBezTo>
                    <a:pt x="4057" y="1071"/>
                    <a:pt x="4027" y="1085"/>
                    <a:pt x="4012" y="1105"/>
                  </a:cubicBezTo>
                  <a:cubicBezTo>
                    <a:pt x="4012" y="1105"/>
                    <a:pt x="4012" y="1105"/>
                    <a:pt x="4012" y="1105"/>
                  </a:cubicBezTo>
                  <a:cubicBezTo>
                    <a:pt x="4011" y="1101"/>
                    <a:pt x="4010" y="1097"/>
                    <a:pt x="4011" y="1093"/>
                  </a:cubicBezTo>
                  <a:cubicBezTo>
                    <a:pt x="4012" y="1080"/>
                    <a:pt x="4021" y="1068"/>
                    <a:pt x="4028" y="1057"/>
                  </a:cubicBezTo>
                  <a:cubicBezTo>
                    <a:pt x="4036" y="1045"/>
                    <a:pt x="4044" y="1033"/>
                    <a:pt x="4049" y="1020"/>
                  </a:cubicBezTo>
                  <a:cubicBezTo>
                    <a:pt x="4061" y="989"/>
                    <a:pt x="4053" y="956"/>
                    <a:pt x="4042" y="926"/>
                  </a:cubicBezTo>
                  <a:cubicBezTo>
                    <a:pt x="4035" y="906"/>
                    <a:pt x="4003" y="915"/>
                    <a:pt x="4010" y="936"/>
                  </a:cubicBezTo>
                  <a:cubicBezTo>
                    <a:pt x="4015" y="952"/>
                    <a:pt x="4020" y="969"/>
                    <a:pt x="4020" y="986"/>
                  </a:cubicBezTo>
                  <a:cubicBezTo>
                    <a:pt x="4019" y="985"/>
                    <a:pt x="4018" y="984"/>
                    <a:pt x="4017" y="984"/>
                  </a:cubicBezTo>
                  <a:cubicBezTo>
                    <a:pt x="4011" y="978"/>
                    <a:pt x="4006" y="972"/>
                    <a:pt x="4001" y="966"/>
                  </a:cubicBezTo>
                  <a:cubicBezTo>
                    <a:pt x="3995" y="960"/>
                    <a:pt x="3981" y="941"/>
                    <a:pt x="3970" y="949"/>
                  </a:cubicBezTo>
                  <a:cubicBezTo>
                    <a:pt x="3949" y="964"/>
                    <a:pt x="3979" y="1000"/>
                    <a:pt x="4002" y="1018"/>
                  </a:cubicBezTo>
                  <a:cubicBezTo>
                    <a:pt x="4000" y="1018"/>
                    <a:pt x="3999" y="1018"/>
                    <a:pt x="3998" y="1019"/>
                  </a:cubicBezTo>
                  <a:cubicBezTo>
                    <a:pt x="3978" y="1035"/>
                    <a:pt x="3956" y="1046"/>
                    <a:pt x="3934" y="1055"/>
                  </a:cubicBezTo>
                  <a:cubicBezTo>
                    <a:pt x="3909" y="1035"/>
                    <a:pt x="3895" y="1041"/>
                    <a:pt x="3896" y="908"/>
                  </a:cubicBezTo>
                  <a:cubicBezTo>
                    <a:pt x="3896" y="906"/>
                    <a:pt x="3896" y="904"/>
                    <a:pt x="3896" y="902"/>
                  </a:cubicBezTo>
                  <a:cubicBezTo>
                    <a:pt x="3896" y="902"/>
                    <a:pt x="3896" y="902"/>
                    <a:pt x="3896" y="903"/>
                  </a:cubicBezTo>
                  <a:cubicBezTo>
                    <a:pt x="3915" y="914"/>
                    <a:pt x="3954" y="902"/>
                    <a:pt x="3962" y="880"/>
                  </a:cubicBezTo>
                  <a:close/>
                  <a:moveTo>
                    <a:pt x="3908" y="852"/>
                  </a:moveTo>
                  <a:cubicBezTo>
                    <a:pt x="3915" y="857"/>
                    <a:pt x="3922" y="862"/>
                    <a:pt x="3929" y="865"/>
                  </a:cubicBezTo>
                  <a:cubicBezTo>
                    <a:pt x="3926" y="867"/>
                    <a:pt x="3923" y="869"/>
                    <a:pt x="3920" y="871"/>
                  </a:cubicBezTo>
                  <a:cubicBezTo>
                    <a:pt x="3912" y="874"/>
                    <a:pt x="3903" y="875"/>
                    <a:pt x="3896" y="880"/>
                  </a:cubicBezTo>
                  <a:cubicBezTo>
                    <a:pt x="3896" y="880"/>
                    <a:pt x="3896" y="880"/>
                    <a:pt x="3896" y="880"/>
                  </a:cubicBezTo>
                  <a:cubicBezTo>
                    <a:pt x="3896" y="866"/>
                    <a:pt x="3896" y="853"/>
                    <a:pt x="3895" y="840"/>
                  </a:cubicBezTo>
                  <a:cubicBezTo>
                    <a:pt x="3899" y="845"/>
                    <a:pt x="3904" y="849"/>
                    <a:pt x="3908" y="852"/>
                  </a:cubicBezTo>
                  <a:close/>
                  <a:moveTo>
                    <a:pt x="3779" y="2303"/>
                  </a:moveTo>
                  <a:cubicBezTo>
                    <a:pt x="3758" y="2293"/>
                    <a:pt x="3744" y="2287"/>
                    <a:pt x="3731" y="2266"/>
                  </a:cubicBezTo>
                  <a:cubicBezTo>
                    <a:pt x="3729" y="2263"/>
                    <a:pt x="3728" y="2260"/>
                    <a:pt x="3727" y="2257"/>
                  </a:cubicBezTo>
                  <a:cubicBezTo>
                    <a:pt x="3727" y="2258"/>
                    <a:pt x="3728" y="2258"/>
                    <a:pt x="3729" y="2258"/>
                  </a:cubicBezTo>
                  <a:cubicBezTo>
                    <a:pt x="3748" y="2265"/>
                    <a:pt x="3757" y="2271"/>
                    <a:pt x="3772" y="2285"/>
                  </a:cubicBezTo>
                  <a:cubicBezTo>
                    <a:pt x="3777" y="2290"/>
                    <a:pt x="3782" y="2294"/>
                    <a:pt x="3788" y="2297"/>
                  </a:cubicBezTo>
                  <a:cubicBezTo>
                    <a:pt x="3792" y="2304"/>
                    <a:pt x="3797" y="2309"/>
                    <a:pt x="3803" y="2314"/>
                  </a:cubicBezTo>
                  <a:cubicBezTo>
                    <a:pt x="3795" y="2311"/>
                    <a:pt x="3787" y="2307"/>
                    <a:pt x="3779" y="2303"/>
                  </a:cubicBezTo>
                  <a:close/>
                  <a:moveTo>
                    <a:pt x="3745" y="2160"/>
                  </a:moveTo>
                  <a:cubicBezTo>
                    <a:pt x="3748" y="2155"/>
                    <a:pt x="3751" y="2149"/>
                    <a:pt x="3753" y="2144"/>
                  </a:cubicBezTo>
                  <a:cubicBezTo>
                    <a:pt x="3755" y="2143"/>
                    <a:pt x="3756" y="2143"/>
                    <a:pt x="3757" y="2142"/>
                  </a:cubicBezTo>
                  <a:cubicBezTo>
                    <a:pt x="3757" y="2141"/>
                    <a:pt x="3758" y="2141"/>
                    <a:pt x="3758" y="2141"/>
                  </a:cubicBezTo>
                  <a:cubicBezTo>
                    <a:pt x="3771" y="2141"/>
                    <a:pt x="3783" y="2139"/>
                    <a:pt x="3796" y="2142"/>
                  </a:cubicBezTo>
                  <a:cubicBezTo>
                    <a:pt x="3811" y="2145"/>
                    <a:pt x="3800" y="2156"/>
                    <a:pt x="3791" y="2158"/>
                  </a:cubicBezTo>
                  <a:cubicBezTo>
                    <a:pt x="3784" y="2159"/>
                    <a:pt x="3776" y="2159"/>
                    <a:pt x="3769" y="2159"/>
                  </a:cubicBezTo>
                  <a:cubicBezTo>
                    <a:pt x="3763" y="2160"/>
                    <a:pt x="3756" y="2161"/>
                    <a:pt x="3749" y="2161"/>
                  </a:cubicBezTo>
                  <a:cubicBezTo>
                    <a:pt x="3748" y="2160"/>
                    <a:pt x="3746" y="2160"/>
                    <a:pt x="3745" y="2160"/>
                  </a:cubicBezTo>
                  <a:close/>
                  <a:moveTo>
                    <a:pt x="3831" y="2251"/>
                  </a:moveTo>
                  <a:cubicBezTo>
                    <a:pt x="3837" y="2256"/>
                    <a:pt x="3843" y="2261"/>
                    <a:pt x="3849" y="2266"/>
                  </a:cubicBezTo>
                  <a:cubicBezTo>
                    <a:pt x="3850" y="2268"/>
                    <a:pt x="3851" y="2270"/>
                    <a:pt x="3852" y="2271"/>
                  </a:cubicBezTo>
                  <a:cubicBezTo>
                    <a:pt x="3830" y="2267"/>
                    <a:pt x="3829" y="2276"/>
                    <a:pt x="3804" y="2264"/>
                  </a:cubicBezTo>
                  <a:cubicBezTo>
                    <a:pt x="3803" y="2257"/>
                    <a:pt x="3803" y="2249"/>
                    <a:pt x="3802" y="2241"/>
                  </a:cubicBezTo>
                  <a:cubicBezTo>
                    <a:pt x="3813" y="2242"/>
                    <a:pt x="3823" y="2245"/>
                    <a:pt x="3831" y="2251"/>
                  </a:cubicBezTo>
                  <a:close/>
                  <a:moveTo>
                    <a:pt x="3874" y="1369"/>
                  </a:moveTo>
                  <a:cubicBezTo>
                    <a:pt x="3840" y="1404"/>
                    <a:pt x="3750" y="1375"/>
                    <a:pt x="3708" y="1366"/>
                  </a:cubicBezTo>
                  <a:cubicBezTo>
                    <a:pt x="3705" y="1365"/>
                    <a:pt x="3702" y="1364"/>
                    <a:pt x="3699" y="1363"/>
                  </a:cubicBezTo>
                  <a:cubicBezTo>
                    <a:pt x="3710" y="1342"/>
                    <a:pt x="3732" y="1327"/>
                    <a:pt x="3759" y="1302"/>
                  </a:cubicBezTo>
                  <a:cubicBezTo>
                    <a:pt x="3824" y="1306"/>
                    <a:pt x="3919" y="1322"/>
                    <a:pt x="3874" y="1369"/>
                  </a:cubicBezTo>
                  <a:close/>
                  <a:moveTo>
                    <a:pt x="3831" y="1043"/>
                  </a:moveTo>
                  <a:cubicBezTo>
                    <a:pt x="3832" y="1051"/>
                    <a:pt x="3833" y="1059"/>
                    <a:pt x="3833" y="1069"/>
                  </a:cubicBezTo>
                  <a:cubicBezTo>
                    <a:pt x="3824" y="1068"/>
                    <a:pt x="3815" y="1067"/>
                    <a:pt x="3806" y="1065"/>
                  </a:cubicBezTo>
                  <a:cubicBezTo>
                    <a:pt x="3817" y="1058"/>
                    <a:pt x="3825" y="1051"/>
                    <a:pt x="3831" y="1043"/>
                  </a:cubicBezTo>
                  <a:close/>
                  <a:moveTo>
                    <a:pt x="3731" y="1108"/>
                  </a:moveTo>
                  <a:cubicBezTo>
                    <a:pt x="3741" y="1099"/>
                    <a:pt x="3754" y="1093"/>
                    <a:pt x="3766" y="1087"/>
                  </a:cubicBezTo>
                  <a:cubicBezTo>
                    <a:pt x="3782" y="1101"/>
                    <a:pt x="3803" y="1120"/>
                    <a:pt x="3819" y="1139"/>
                  </a:cubicBezTo>
                  <a:cubicBezTo>
                    <a:pt x="3819" y="1141"/>
                    <a:pt x="3817" y="1143"/>
                    <a:pt x="3817" y="1146"/>
                  </a:cubicBezTo>
                  <a:cubicBezTo>
                    <a:pt x="3816" y="1146"/>
                    <a:pt x="3815" y="1146"/>
                    <a:pt x="3815" y="1146"/>
                  </a:cubicBezTo>
                  <a:cubicBezTo>
                    <a:pt x="3779" y="1141"/>
                    <a:pt x="3737" y="1139"/>
                    <a:pt x="3711" y="1127"/>
                  </a:cubicBezTo>
                  <a:cubicBezTo>
                    <a:pt x="3717" y="1122"/>
                    <a:pt x="3723" y="1115"/>
                    <a:pt x="3731" y="1108"/>
                  </a:cubicBezTo>
                  <a:close/>
                  <a:moveTo>
                    <a:pt x="3690" y="1233"/>
                  </a:moveTo>
                  <a:cubicBezTo>
                    <a:pt x="3693" y="1193"/>
                    <a:pt x="3672" y="1184"/>
                    <a:pt x="3685" y="1159"/>
                  </a:cubicBezTo>
                  <a:cubicBezTo>
                    <a:pt x="3706" y="1170"/>
                    <a:pt x="3727" y="1180"/>
                    <a:pt x="3749" y="1188"/>
                  </a:cubicBezTo>
                  <a:cubicBezTo>
                    <a:pt x="3753" y="1189"/>
                    <a:pt x="3769" y="1193"/>
                    <a:pt x="3789" y="1198"/>
                  </a:cubicBezTo>
                  <a:cubicBezTo>
                    <a:pt x="3772" y="1222"/>
                    <a:pt x="3750" y="1243"/>
                    <a:pt x="3727" y="1264"/>
                  </a:cubicBezTo>
                  <a:cubicBezTo>
                    <a:pt x="3717" y="1269"/>
                    <a:pt x="3707" y="1274"/>
                    <a:pt x="3698" y="1279"/>
                  </a:cubicBezTo>
                  <a:cubicBezTo>
                    <a:pt x="3691" y="1282"/>
                    <a:pt x="3691" y="1290"/>
                    <a:pt x="3694" y="1295"/>
                  </a:cubicBezTo>
                  <a:cubicBezTo>
                    <a:pt x="3690" y="1300"/>
                    <a:pt x="3685" y="1304"/>
                    <a:pt x="3680" y="1309"/>
                  </a:cubicBezTo>
                  <a:cubicBezTo>
                    <a:pt x="3669" y="1320"/>
                    <a:pt x="3654" y="1333"/>
                    <a:pt x="3643" y="1347"/>
                  </a:cubicBezTo>
                  <a:cubicBezTo>
                    <a:pt x="3642" y="1347"/>
                    <a:pt x="3640" y="1347"/>
                    <a:pt x="3639" y="1346"/>
                  </a:cubicBezTo>
                  <a:cubicBezTo>
                    <a:pt x="3638" y="1342"/>
                    <a:pt x="3636" y="1338"/>
                    <a:pt x="3634" y="1335"/>
                  </a:cubicBezTo>
                  <a:cubicBezTo>
                    <a:pt x="3673" y="1314"/>
                    <a:pt x="3687" y="1285"/>
                    <a:pt x="3690" y="1233"/>
                  </a:cubicBezTo>
                  <a:close/>
                  <a:moveTo>
                    <a:pt x="3655" y="2237"/>
                  </a:moveTo>
                  <a:cubicBezTo>
                    <a:pt x="3664" y="2240"/>
                    <a:pt x="3672" y="2244"/>
                    <a:pt x="3679" y="2249"/>
                  </a:cubicBezTo>
                  <a:cubicBezTo>
                    <a:pt x="3688" y="2255"/>
                    <a:pt x="3694" y="2263"/>
                    <a:pt x="3699" y="2271"/>
                  </a:cubicBezTo>
                  <a:cubicBezTo>
                    <a:pt x="3672" y="2261"/>
                    <a:pt x="3645" y="2256"/>
                    <a:pt x="3620" y="2261"/>
                  </a:cubicBezTo>
                  <a:cubicBezTo>
                    <a:pt x="3616" y="2255"/>
                    <a:pt x="3611" y="2249"/>
                    <a:pt x="3605" y="2244"/>
                  </a:cubicBezTo>
                  <a:cubicBezTo>
                    <a:pt x="3622" y="2241"/>
                    <a:pt x="3638" y="2236"/>
                    <a:pt x="3655" y="2237"/>
                  </a:cubicBezTo>
                  <a:close/>
                  <a:moveTo>
                    <a:pt x="3750" y="778"/>
                  </a:moveTo>
                  <a:cubicBezTo>
                    <a:pt x="3746" y="810"/>
                    <a:pt x="3736" y="840"/>
                    <a:pt x="3722" y="869"/>
                  </a:cubicBezTo>
                  <a:cubicBezTo>
                    <a:pt x="3731" y="838"/>
                    <a:pt x="3740" y="808"/>
                    <a:pt x="3750" y="778"/>
                  </a:cubicBezTo>
                  <a:close/>
                  <a:moveTo>
                    <a:pt x="3426" y="1194"/>
                  </a:moveTo>
                  <a:cubicBezTo>
                    <a:pt x="3417" y="1179"/>
                    <a:pt x="3410" y="1164"/>
                    <a:pt x="3404" y="1148"/>
                  </a:cubicBezTo>
                  <a:cubicBezTo>
                    <a:pt x="3415" y="1111"/>
                    <a:pt x="3460" y="1109"/>
                    <a:pt x="3488" y="1100"/>
                  </a:cubicBezTo>
                  <a:cubicBezTo>
                    <a:pt x="3518" y="1091"/>
                    <a:pt x="3543" y="1086"/>
                    <a:pt x="3565" y="1078"/>
                  </a:cubicBezTo>
                  <a:cubicBezTo>
                    <a:pt x="3557" y="1091"/>
                    <a:pt x="3551" y="1105"/>
                    <a:pt x="3546" y="1120"/>
                  </a:cubicBezTo>
                  <a:cubicBezTo>
                    <a:pt x="3542" y="1132"/>
                    <a:pt x="3539" y="1145"/>
                    <a:pt x="3538" y="1157"/>
                  </a:cubicBezTo>
                  <a:cubicBezTo>
                    <a:pt x="3507" y="1180"/>
                    <a:pt x="3478" y="1188"/>
                    <a:pt x="3426" y="1194"/>
                  </a:cubicBezTo>
                  <a:close/>
                  <a:moveTo>
                    <a:pt x="3564" y="1314"/>
                  </a:moveTo>
                  <a:cubicBezTo>
                    <a:pt x="3522" y="1293"/>
                    <a:pt x="3485" y="1266"/>
                    <a:pt x="3454" y="1231"/>
                  </a:cubicBezTo>
                  <a:cubicBezTo>
                    <a:pt x="3452" y="1230"/>
                    <a:pt x="3451" y="1228"/>
                    <a:pt x="3450" y="1226"/>
                  </a:cubicBezTo>
                  <a:cubicBezTo>
                    <a:pt x="3475" y="1223"/>
                    <a:pt x="3499" y="1217"/>
                    <a:pt x="3522" y="1209"/>
                  </a:cubicBezTo>
                  <a:cubicBezTo>
                    <a:pt x="3527" y="1208"/>
                    <a:pt x="3531" y="1206"/>
                    <a:pt x="3535" y="1204"/>
                  </a:cubicBezTo>
                  <a:cubicBezTo>
                    <a:pt x="3536" y="1230"/>
                    <a:pt x="3542" y="1256"/>
                    <a:pt x="3553" y="1282"/>
                  </a:cubicBezTo>
                  <a:cubicBezTo>
                    <a:pt x="3558" y="1295"/>
                    <a:pt x="3563" y="1305"/>
                    <a:pt x="3566" y="1313"/>
                  </a:cubicBezTo>
                  <a:cubicBezTo>
                    <a:pt x="3565" y="1314"/>
                    <a:pt x="3564" y="1314"/>
                    <a:pt x="3564" y="1314"/>
                  </a:cubicBezTo>
                  <a:close/>
                  <a:moveTo>
                    <a:pt x="3571" y="905"/>
                  </a:moveTo>
                  <a:cubicBezTo>
                    <a:pt x="3562" y="964"/>
                    <a:pt x="3593" y="1010"/>
                    <a:pt x="3524" y="1032"/>
                  </a:cubicBezTo>
                  <a:cubicBezTo>
                    <a:pt x="3534" y="1022"/>
                    <a:pt x="3542" y="1009"/>
                    <a:pt x="3546" y="993"/>
                  </a:cubicBezTo>
                  <a:cubicBezTo>
                    <a:pt x="3561" y="944"/>
                    <a:pt x="3542" y="906"/>
                    <a:pt x="3580" y="862"/>
                  </a:cubicBezTo>
                  <a:cubicBezTo>
                    <a:pt x="3582" y="862"/>
                    <a:pt x="3584" y="862"/>
                    <a:pt x="3585" y="862"/>
                  </a:cubicBezTo>
                  <a:cubicBezTo>
                    <a:pt x="3586" y="862"/>
                    <a:pt x="3587" y="862"/>
                    <a:pt x="3587" y="862"/>
                  </a:cubicBezTo>
                  <a:cubicBezTo>
                    <a:pt x="3580" y="874"/>
                    <a:pt x="3574" y="888"/>
                    <a:pt x="3571" y="905"/>
                  </a:cubicBezTo>
                  <a:close/>
                  <a:moveTo>
                    <a:pt x="3605" y="600"/>
                  </a:moveTo>
                  <a:cubicBezTo>
                    <a:pt x="3638" y="656"/>
                    <a:pt x="3664" y="709"/>
                    <a:pt x="3640" y="775"/>
                  </a:cubicBezTo>
                  <a:cubicBezTo>
                    <a:pt x="3627" y="787"/>
                    <a:pt x="3613" y="798"/>
                    <a:pt x="3596" y="810"/>
                  </a:cubicBezTo>
                  <a:cubicBezTo>
                    <a:pt x="3587" y="816"/>
                    <a:pt x="3579" y="822"/>
                    <a:pt x="3571" y="827"/>
                  </a:cubicBezTo>
                  <a:cubicBezTo>
                    <a:pt x="3547" y="813"/>
                    <a:pt x="3521" y="802"/>
                    <a:pt x="3495" y="794"/>
                  </a:cubicBezTo>
                  <a:cubicBezTo>
                    <a:pt x="3526" y="734"/>
                    <a:pt x="3612" y="664"/>
                    <a:pt x="3605" y="600"/>
                  </a:cubicBezTo>
                  <a:close/>
                  <a:moveTo>
                    <a:pt x="3407" y="990"/>
                  </a:moveTo>
                  <a:cubicBezTo>
                    <a:pt x="3428" y="931"/>
                    <a:pt x="3471" y="882"/>
                    <a:pt x="3528" y="867"/>
                  </a:cubicBezTo>
                  <a:cubicBezTo>
                    <a:pt x="3519" y="878"/>
                    <a:pt x="3512" y="893"/>
                    <a:pt x="3503" y="915"/>
                  </a:cubicBezTo>
                  <a:cubicBezTo>
                    <a:pt x="3498" y="925"/>
                    <a:pt x="3516" y="940"/>
                    <a:pt x="3513" y="950"/>
                  </a:cubicBezTo>
                  <a:cubicBezTo>
                    <a:pt x="3492" y="1012"/>
                    <a:pt x="3445" y="1019"/>
                    <a:pt x="3400" y="1014"/>
                  </a:cubicBezTo>
                  <a:cubicBezTo>
                    <a:pt x="3402" y="1006"/>
                    <a:pt x="3404" y="998"/>
                    <a:pt x="3407" y="990"/>
                  </a:cubicBezTo>
                  <a:close/>
                  <a:moveTo>
                    <a:pt x="1421" y="314"/>
                  </a:moveTo>
                  <a:cubicBezTo>
                    <a:pt x="1435" y="306"/>
                    <a:pt x="1450" y="295"/>
                    <a:pt x="1465" y="291"/>
                  </a:cubicBezTo>
                  <a:cubicBezTo>
                    <a:pt x="1470" y="289"/>
                    <a:pt x="1475" y="290"/>
                    <a:pt x="1479" y="292"/>
                  </a:cubicBezTo>
                  <a:cubicBezTo>
                    <a:pt x="1469" y="300"/>
                    <a:pt x="1458" y="309"/>
                    <a:pt x="1450" y="319"/>
                  </a:cubicBezTo>
                  <a:cubicBezTo>
                    <a:pt x="1439" y="319"/>
                    <a:pt x="1429" y="318"/>
                    <a:pt x="1418" y="316"/>
                  </a:cubicBezTo>
                  <a:cubicBezTo>
                    <a:pt x="1419" y="315"/>
                    <a:pt x="1420" y="314"/>
                    <a:pt x="1421" y="314"/>
                  </a:cubicBezTo>
                  <a:close/>
                  <a:moveTo>
                    <a:pt x="408" y="681"/>
                  </a:moveTo>
                  <a:cubicBezTo>
                    <a:pt x="399" y="658"/>
                    <a:pt x="388" y="638"/>
                    <a:pt x="372" y="625"/>
                  </a:cubicBezTo>
                  <a:cubicBezTo>
                    <a:pt x="373" y="619"/>
                    <a:pt x="374" y="613"/>
                    <a:pt x="374" y="606"/>
                  </a:cubicBezTo>
                  <a:cubicBezTo>
                    <a:pt x="386" y="615"/>
                    <a:pt x="397" y="623"/>
                    <a:pt x="406" y="635"/>
                  </a:cubicBezTo>
                  <a:cubicBezTo>
                    <a:pt x="408" y="642"/>
                    <a:pt x="411" y="649"/>
                    <a:pt x="411" y="657"/>
                  </a:cubicBezTo>
                  <a:cubicBezTo>
                    <a:pt x="412" y="665"/>
                    <a:pt x="410" y="673"/>
                    <a:pt x="408" y="681"/>
                  </a:cubicBezTo>
                  <a:close/>
                  <a:moveTo>
                    <a:pt x="436" y="772"/>
                  </a:moveTo>
                  <a:cubicBezTo>
                    <a:pt x="434" y="765"/>
                    <a:pt x="432" y="757"/>
                    <a:pt x="430" y="750"/>
                  </a:cubicBezTo>
                  <a:cubicBezTo>
                    <a:pt x="425" y="732"/>
                    <a:pt x="422" y="719"/>
                    <a:pt x="428" y="699"/>
                  </a:cubicBezTo>
                  <a:cubicBezTo>
                    <a:pt x="429" y="696"/>
                    <a:pt x="431" y="694"/>
                    <a:pt x="432" y="692"/>
                  </a:cubicBezTo>
                  <a:cubicBezTo>
                    <a:pt x="432" y="692"/>
                    <a:pt x="432" y="693"/>
                    <a:pt x="432" y="693"/>
                  </a:cubicBezTo>
                  <a:cubicBezTo>
                    <a:pt x="438" y="710"/>
                    <a:pt x="439" y="719"/>
                    <a:pt x="438" y="735"/>
                  </a:cubicBezTo>
                  <a:cubicBezTo>
                    <a:pt x="438" y="742"/>
                    <a:pt x="438" y="747"/>
                    <a:pt x="439" y="753"/>
                  </a:cubicBezTo>
                  <a:cubicBezTo>
                    <a:pt x="437" y="759"/>
                    <a:pt x="436" y="765"/>
                    <a:pt x="436" y="772"/>
                  </a:cubicBezTo>
                  <a:close/>
                  <a:moveTo>
                    <a:pt x="490" y="780"/>
                  </a:moveTo>
                  <a:cubicBezTo>
                    <a:pt x="481" y="763"/>
                    <a:pt x="474" y="767"/>
                    <a:pt x="469" y="745"/>
                  </a:cubicBezTo>
                  <a:cubicBezTo>
                    <a:pt x="473" y="740"/>
                    <a:pt x="478" y="736"/>
                    <a:pt x="483" y="732"/>
                  </a:cubicBezTo>
                  <a:cubicBezTo>
                    <a:pt x="488" y="739"/>
                    <a:pt x="491" y="747"/>
                    <a:pt x="492" y="756"/>
                  </a:cubicBezTo>
                  <a:cubicBezTo>
                    <a:pt x="492" y="762"/>
                    <a:pt x="492" y="769"/>
                    <a:pt x="492" y="776"/>
                  </a:cubicBezTo>
                  <a:cubicBezTo>
                    <a:pt x="491" y="777"/>
                    <a:pt x="491" y="779"/>
                    <a:pt x="490" y="780"/>
                  </a:cubicBezTo>
                  <a:close/>
                  <a:moveTo>
                    <a:pt x="531" y="679"/>
                  </a:moveTo>
                  <a:cubicBezTo>
                    <a:pt x="526" y="675"/>
                    <a:pt x="522" y="671"/>
                    <a:pt x="518" y="666"/>
                  </a:cubicBezTo>
                  <a:cubicBezTo>
                    <a:pt x="514" y="662"/>
                    <a:pt x="510" y="658"/>
                    <a:pt x="507" y="654"/>
                  </a:cubicBezTo>
                  <a:cubicBezTo>
                    <a:pt x="506" y="653"/>
                    <a:pt x="505" y="652"/>
                    <a:pt x="504" y="651"/>
                  </a:cubicBezTo>
                  <a:cubicBezTo>
                    <a:pt x="509" y="650"/>
                    <a:pt x="514" y="649"/>
                    <a:pt x="520" y="648"/>
                  </a:cubicBezTo>
                  <a:cubicBezTo>
                    <a:pt x="521" y="648"/>
                    <a:pt x="522" y="648"/>
                    <a:pt x="523" y="649"/>
                  </a:cubicBezTo>
                  <a:cubicBezTo>
                    <a:pt x="523" y="649"/>
                    <a:pt x="524" y="649"/>
                    <a:pt x="524" y="649"/>
                  </a:cubicBezTo>
                  <a:cubicBezTo>
                    <a:pt x="531" y="657"/>
                    <a:pt x="539" y="664"/>
                    <a:pt x="544" y="674"/>
                  </a:cubicBezTo>
                  <a:cubicBezTo>
                    <a:pt x="550" y="685"/>
                    <a:pt x="537" y="684"/>
                    <a:pt x="531" y="679"/>
                  </a:cubicBezTo>
                  <a:close/>
                  <a:moveTo>
                    <a:pt x="687" y="722"/>
                  </a:moveTo>
                  <a:cubicBezTo>
                    <a:pt x="680" y="730"/>
                    <a:pt x="674" y="738"/>
                    <a:pt x="668" y="747"/>
                  </a:cubicBezTo>
                  <a:cubicBezTo>
                    <a:pt x="663" y="744"/>
                    <a:pt x="657" y="742"/>
                    <a:pt x="652" y="739"/>
                  </a:cubicBezTo>
                  <a:cubicBezTo>
                    <a:pt x="652" y="733"/>
                    <a:pt x="646" y="726"/>
                    <a:pt x="639" y="729"/>
                  </a:cubicBezTo>
                  <a:cubicBezTo>
                    <a:pt x="637" y="730"/>
                    <a:pt x="636" y="730"/>
                    <a:pt x="634" y="731"/>
                  </a:cubicBezTo>
                  <a:cubicBezTo>
                    <a:pt x="632" y="730"/>
                    <a:pt x="630" y="729"/>
                    <a:pt x="627" y="728"/>
                  </a:cubicBezTo>
                  <a:cubicBezTo>
                    <a:pt x="628" y="727"/>
                    <a:pt x="628" y="726"/>
                    <a:pt x="628" y="725"/>
                  </a:cubicBezTo>
                  <a:cubicBezTo>
                    <a:pt x="629" y="720"/>
                    <a:pt x="627" y="716"/>
                    <a:pt x="628" y="712"/>
                  </a:cubicBezTo>
                  <a:cubicBezTo>
                    <a:pt x="630" y="697"/>
                    <a:pt x="643" y="698"/>
                    <a:pt x="652" y="705"/>
                  </a:cubicBezTo>
                  <a:cubicBezTo>
                    <a:pt x="652" y="713"/>
                    <a:pt x="661" y="719"/>
                    <a:pt x="667" y="712"/>
                  </a:cubicBezTo>
                  <a:cubicBezTo>
                    <a:pt x="668" y="711"/>
                    <a:pt x="669" y="710"/>
                    <a:pt x="670" y="708"/>
                  </a:cubicBezTo>
                  <a:cubicBezTo>
                    <a:pt x="673" y="705"/>
                    <a:pt x="673" y="702"/>
                    <a:pt x="673" y="699"/>
                  </a:cubicBezTo>
                  <a:cubicBezTo>
                    <a:pt x="676" y="695"/>
                    <a:pt x="678" y="690"/>
                    <a:pt x="680" y="686"/>
                  </a:cubicBezTo>
                  <a:cubicBezTo>
                    <a:pt x="681" y="687"/>
                    <a:pt x="681" y="688"/>
                    <a:pt x="683" y="689"/>
                  </a:cubicBezTo>
                  <a:cubicBezTo>
                    <a:pt x="684" y="690"/>
                    <a:pt x="686" y="691"/>
                    <a:pt x="688" y="693"/>
                  </a:cubicBezTo>
                  <a:cubicBezTo>
                    <a:pt x="688" y="703"/>
                    <a:pt x="688" y="712"/>
                    <a:pt x="687" y="722"/>
                  </a:cubicBezTo>
                  <a:close/>
                  <a:moveTo>
                    <a:pt x="692" y="651"/>
                  </a:moveTo>
                  <a:cubicBezTo>
                    <a:pt x="685" y="652"/>
                    <a:pt x="680" y="657"/>
                    <a:pt x="677" y="664"/>
                  </a:cubicBezTo>
                  <a:cubicBezTo>
                    <a:pt x="674" y="659"/>
                    <a:pt x="669" y="655"/>
                    <a:pt x="663" y="651"/>
                  </a:cubicBezTo>
                  <a:cubicBezTo>
                    <a:pt x="658" y="649"/>
                    <a:pt x="653" y="652"/>
                    <a:pt x="648" y="650"/>
                  </a:cubicBezTo>
                  <a:cubicBezTo>
                    <a:pt x="639" y="647"/>
                    <a:pt x="634" y="641"/>
                    <a:pt x="629" y="634"/>
                  </a:cubicBezTo>
                  <a:cubicBezTo>
                    <a:pt x="641" y="632"/>
                    <a:pt x="653" y="628"/>
                    <a:pt x="666" y="627"/>
                  </a:cubicBezTo>
                  <a:cubicBezTo>
                    <a:pt x="679" y="626"/>
                    <a:pt x="687" y="631"/>
                    <a:pt x="694" y="637"/>
                  </a:cubicBezTo>
                  <a:cubicBezTo>
                    <a:pt x="693" y="642"/>
                    <a:pt x="693" y="646"/>
                    <a:pt x="692" y="651"/>
                  </a:cubicBezTo>
                  <a:close/>
                  <a:moveTo>
                    <a:pt x="51" y="1271"/>
                  </a:moveTo>
                  <a:cubicBezTo>
                    <a:pt x="50" y="1270"/>
                    <a:pt x="50" y="1269"/>
                    <a:pt x="50" y="1269"/>
                  </a:cubicBezTo>
                  <a:cubicBezTo>
                    <a:pt x="56" y="1266"/>
                    <a:pt x="63" y="1263"/>
                    <a:pt x="70" y="1259"/>
                  </a:cubicBezTo>
                  <a:cubicBezTo>
                    <a:pt x="65" y="1272"/>
                    <a:pt x="61" y="1285"/>
                    <a:pt x="57" y="1299"/>
                  </a:cubicBezTo>
                  <a:cubicBezTo>
                    <a:pt x="54" y="1294"/>
                    <a:pt x="51" y="1290"/>
                    <a:pt x="51" y="1284"/>
                  </a:cubicBezTo>
                  <a:cubicBezTo>
                    <a:pt x="51" y="1281"/>
                    <a:pt x="52" y="1279"/>
                    <a:pt x="52" y="1276"/>
                  </a:cubicBezTo>
                  <a:cubicBezTo>
                    <a:pt x="52" y="1274"/>
                    <a:pt x="51" y="1273"/>
                    <a:pt x="51" y="1271"/>
                  </a:cubicBezTo>
                  <a:close/>
                  <a:moveTo>
                    <a:pt x="77" y="1639"/>
                  </a:moveTo>
                  <a:cubicBezTo>
                    <a:pt x="77" y="1639"/>
                    <a:pt x="77" y="1639"/>
                    <a:pt x="78" y="1639"/>
                  </a:cubicBezTo>
                  <a:cubicBezTo>
                    <a:pt x="84" y="1638"/>
                    <a:pt x="83" y="1628"/>
                    <a:pt x="77" y="1627"/>
                  </a:cubicBezTo>
                  <a:cubicBezTo>
                    <a:pt x="70" y="1626"/>
                    <a:pt x="62" y="1624"/>
                    <a:pt x="55" y="1623"/>
                  </a:cubicBezTo>
                  <a:cubicBezTo>
                    <a:pt x="61" y="1614"/>
                    <a:pt x="61" y="1603"/>
                    <a:pt x="55" y="1594"/>
                  </a:cubicBezTo>
                  <a:cubicBezTo>
                    <a:pt x="60" y="1595"/>
                    <a:pt x="65" y="1596"/>
                    <a:pt x="70" y="1596"/>
                  </a:cubicBezTo>
                  <a:cubicBezTo>
                    <a:pt x="80" y="1613"/>
                    <a:pt x="90" y="1631"/>
                    <a:pt x="97" y="1650"/>
                  </a:cubicBezTo>
                  <a:cubicBezTo>
                    <a:pt x="90" y="1646"/>
                    <a:pt x="83" y="1643"/>
                    <a:pt x="77" y="1639"/>
                  </a:cubicBezTo>
                  <a:close/>
                  <a:moveTo>
                    <a:pt x="88" y="1509"/>
                  </a:moveTo>
                  <a:cubicBezTo>
                    <a:pt x="93" y="1506"/>
                    <a:pt x="97" y="1504"/>
                    <a:pt x="102" y="1501"/>
                  </a:cubicBezTo>
                  <a:cubicBezTo>
                    <a:pt x="108" y="1510"/>
                    <a:pt x="113" y="1519"/>
                    <a:pt x="117" y="1528"/>
                  </a:cubicBezTo>
                  <a:cubicBezTo>
                    <a:pt x="113" y="1527"/>
                    <a:pt x="109" y="1527"/>
                    <a:pt x="105" y="1527"/>
                  </a:cubicBezTo>
                  <a:cubicBezTo>
                    <a:pt x="103" y="1517"/>
                    <a:pt x="96" y="1509"/>
                    <a:pt x="88" y="1509"/>
                  </a:cubicBezTo>
                  <a:close/>
                  <a:moveTo>
                    <a:pt x="86" y="1392"/>
                  </a:moveTo>
                  <a:cubicBezTo>
                    <a:pt x="87" y="1388"/>
                    <a:pt x="88" y="1383"/>
                    <a:pt x="90" y="1379"/>
                  </a:cubicBezTo>
                  <a:cubicBezTo>
                    <a:pt x="102" y="1378"/>
                    <a:pt x="115" y="1377"/>
                    <a:pt x="127" y="1374"/>
                  </a:cubicBezTo>
                  <a:cubicBezTo>
                    <a:pt x="120" y="1377"/>
                    <a:pt x="114" y="1380"/>
                    <a:pt x="107" y="1384"/>
                  </a:cubicBezTo>
                  <a:cubicBezTo>
                    <a:pt x="102" y="1386"/>
                    <a:pt x="98" y="1389"/>
                    <a:pt x="93" y="1391"/>
                  </a:cubicBezTo>
                  <a:cubicBezTo>
                    <a:pt x="92" y="1391"/>
                    <a:pt x="92" y="1391"/>
                    <a:pt x="91" y="1391"/>
                  </a:cubicBezTo>
                  <a:cubicBezTo>
                    <a:pt x="89" y="1391"/>
                    <a:pt x="87" y="1392"/>
                    <a:pt x="86" y="1392"/>
                  </a:cubicBezTo>
                  <a:close/>
                  <a:moveTo>
                    <a:pt x="126" y="1618"/>
                  </a:moveTo>
                  <a:cubicBezTo>
                    <a:pt x="122" y="1608"/>
                    <a:pt x="117" y="1599"/>
                    <a:pt x="112" y="1589"/>
                  </a:cubicBezTo>
                  <a:cubicBezTo>
                    <a:pt x="108" y="1582"/>
                    <a:pt x="103" y="1575"/>
                    <a:pt x="99" y="1568"/>
                  </a:cubicBezTo>
                  <a:cubicBezTo>
                    <a:pt x="109" y="1569"/>
                    <a:pt x="119" y="1569"/>
                    <a:pt x="126" y="1563"/>
                  </a:cubicBezTo>
                  <a:cubicBezTo>
                    <a:pt x="130" y="1583"/>
                    <a:pt x="130" y="1602"/>
                    <a:pt x="126" y="1618"/>
                  </a:cubicBezTo>
                  <a:close/>
                  <a:moveTo>
                    <a:pt x="111" y="1309"/>
                  </a:moveTo>
                  <a:cubicBezTo>
                    <a:pt x="101" y="1316"/>
                    <a:pt x="93" y="1324"/>
                    <a:pt x="83" y="1331"/>
                  </a:cubicBezTo>
                  <a:cubicBezTo>
                    <a:pt x="83" y="1331"/>
                    <a:pt x="82" y="1330"/>
                    <a:pt x="82" y="1329"/>
                  </a:cubicBezTo>
                  <a:cubicBezTo>
                    <a:pt x="85" y="1302"/>
                    <a:pt x="89" y="1276"/>
                    <a:pt x="93" y="1249"/>
                  </a:cubicBezTo>
                  <a:cubicBezTo>
                    <a:pt x="108" y="1241"/>
                    <a:pt x="123" y="1231"/>
                    <a:pt x="132" y="1219"/>
                  </a:cubicBezTo>
                  <a:cubicBezTo>
                    <a:pt x="143" y="1219"/>
                    <a:pt x="155" y="1218"/>
                    <a:pt x="166" y="1217"/>
                  </a:cubicBezTo>
                  <a:cubicBezTo>
                    <a:pt x="167" y="1234"/>
                    <a:pt x="168" y="1252"/>
                    <a:pt x="165" y="1268"/>
                  </a:cubicBezTo>
                  <a:cubicBezTo>
                    <a:pt x="170" y="1288"/>
                    <a:pt x="164" y="1303"/>
                    <a:pt x="146" y="1313"/>
                  </a:cubicBezTo>
                  <a:cubicBezTo>
                    <a:pt x="141" y="1308"/>
                    <a:pt x="135" y="1305"/>
                    <a:pt x="129" y="1304"/>
                  </a:cubicBezTo>
                  <a:cubicBezTo>
                    <a:pt x="122" y="1303"/>
                    <a:pt x="117" y="1305"/>
                    <a:pt x="111" y="1309"/>
                  </a:cubicBezTo>
                  <a:close/>
                  <a:moveTo>
                    <a:pt x="145" y="1670"/>
                  </a:moveTo>
                  <a:cubicBezTo>
                    <a:pt x="150" y="1659"/>
                    <a:pt x="155" y="1648"/>
                    <a:pt x="158" y="1636"/>
                  </a:cubicBezTo>
                  <a:cubicBezTo>
                    <a:pt x="162" y="1622"/>
                    <a:pt x="164" y="1608"/>
                    <a:pt x="164" y="1593"/>
                  </a:cubicBezTo>
                  <a:cubicBezTo>
                    <a:pt x="174" y="1612"/>
                    <a:pt x="186" y="1629"/>
                    <a:pt x="200" y="1644"/>
                  </a:cubicBezTo>
                  <a:cubicBezTo>
                    <a:pt x="216" y="1662"/>
                    <a:pt x="235" y="1679"/>
                    <a:pt x="253" y="1695"/>
                  </a:cubicBezTo>
                  <a:cubicBezTo>
                    <a:pt x="216" y="1691"/>
                    <a:pt x="180" y="1682"/>
                    <a:pt x="145" y="1670"/>
                  </a:cubicBezTo>
                  <a:close/>
                  <a:moveTo>
                    <a:pt x="841" y="909"/>
                  </a:moveTo>
                  <a:cubicBezTo>
                    <a:pt x="817" y="889"/>
                    <a:pt x="790" y="865"/>
                    <a:pt x="786" y="839"/>
                  </a:cubicBezTo>
                  <a:cubicBezTo>
                    <a:pt x="804" y="842"/>
                    <a:pt x="821" y="845"/>
                    <a:pt x="838" y="850"/>
                  </a:cubicBezTo>
                  <a:cubicBezTo>
                    <a:pt x="845" y="869"/>
                    <a:pt x="850" y="889"/>
                    <a:pt x="853" y="908"/>
                  </a:cubicBezTo>
                  <a:cubicBezTo>
                    <a:pt x="854" y="910"/>
                    <a:pt x="854" y="912"/>
                    <a:pt x="854" y="914"/>
                  </a:cubicBezTo>
                  <a:cubicBezTo>
                    <a:pt x="850" y="912"/>
                    <a:pt x="845" y="911"/>
                    <a:pt x="841" y="909"/>
                  </a:cubicBezTo>
                  <a:close/>
                  <a:moveTo>
                    <a:pt x="871" y="1185"/>
                  </a:moveTo>
                  <a:cubicBezTo>
                    <a:pt x="866" y="1211"/>
                    <a:pt x="855" y="1205"/>
                    <a:pt x="841" y="1197"/>
                  </a:cubicBezTo>
                  <a:cubicBezTo>
                    <a:pt x="840" y="1193"/>
                    <a:pt x="839" y="1190"/>
                    <a:pt x="838" y="1187"/>
                  </a:cubicBezTo>
                  <a:cubicBezTo>
                    <a:pt x="849" y="1184"/>
                    <a:pt x="861" y="1181"/>
                    <a:pt x="872" y="1178"/>
                  </a:cubicBezTo>
                  <a:cubicBezTo>
                    <a:pt x="872" y="1180"/>
                    <a:pt x="872" y="1183"/>
                    <a:pt x="871" y="1185"/>
                  </a:cubicBezTo>
                  <a:close/>
                  <a:moveTo>
                    <a:pt x="879" y="915"/>
                  </a:moveTo>
                  <a:cubicBezTo>
                    <a:pt x="874" y="894"/>
                    <a:pt x="865" y="875"/>
                    <a:pt x="854" y="857"/>
                  </a:cubicBezTo>
                  <a:cubicBezTo>
                    <a:pt x="881" y="868"/>
                    <a:pt x="907" y="882"/>
                    <a:pt x="933" y="898"/>
                  </a:cubicBezTo>
                  <a:cubicBezTo>
                    <a:pt x="914" y="902"/>
                    <a:pt x="896" y="908"/>
                    <a:pt x="879" y="915"/>
                  </a:cubicBezTo>
                  <a:close/>
                  <a:moveTo>
                    <a:pt x="1044" y="874"/>
                  </a:moveTo>
                  <a:cubicBezTo>
                    <a:pt x="1040" y="875"/>
                    <a:pt x="1036" y="876"/>
                    <a:pt x="1031" y="877"/>
                  </a:cubicBezTo>
                  <a:cubicBezTo>
                    <a:pt x="1020" y="832"/>
                    <a:pt x="992" y="783"/>
                    <a:pt x="949" y="766"/>
                  </a:cubicBezTo>
                  <a:cubicBezTo>
                    <a:pt x="953" y="760"/>
                    <a:pt x="953" y="753"/>
                    <a:pt x="946" y="747"/>
                  </a:cubicBezTo>
                  <a:cubicBezTo>
                    <a:pt x="943" y="744"/>
                    <a:pt x="940" y="741"/>
                    <a:pt x="937" y="738"/>
                  </a:cubicBezTo>
                  <a:cubicBezTo>
                    <a:pt x="937" y="738"/>
                    <a:pt x="937" y="737"/>
                    <a:pt x="937" y="737"/>
                  </a:cubicBezTo>
                  <a:cubicBezTo>
                    <a:pt x="950" y="738"/>
                    <a:pt x="965" y="736"/>
                    <a:pt x="977" y="740"/>
                  </a:cubicBezTo>
                  <a:cubicBezTo>
                    <a:pt x="994" y="746"/>
                    <a:pt x="998" y="766"/>
                    <a:pt x="1004" y="781"/>
                  </a:cubicBezTo>
                  <a:cubicBezTo>
                    <a:pt x="1015" y="810"/>
                    <a:pt x="1032" y="835"/>
                    <a:pt x="1053" y="858"/>
                  </a:cubicBezTo>
                  <a:cubicBezTo>
                    <a:pt x="1057" y="861"/>
                    <a:pt x="1060" y="865"/>
                    <a:pt x="1064" y="868"/>
                  </a:cubicBezTo>
                  <a:cubicBezTo>
                    <a:pt x="1057" y="870"/>
                    <a:pt x="1051" y="872"/>
                    <a:pt x="1044" y="874"/>
                  </a:cubicBezTo>
                  <a:close/>
                  <a:moveTo>
                    <a:pt x="1078" y="750"/>
                  </a:moveTo>
                  <a:cubicBezTo>
                    <a:pt x="1077" y="766"/>
                    <a:pt x="1073" y="784"/>
                    <a:pt x="1072" y="802"/>
                  </a:cubicBezTo>
                  <a:cubicBezTo>
                    <a:pt x="1068" y="797"/>
                    <a:pt x="1065" y="792"/>
                    <a:pt x="1062" y="786"/>
                  </a:cubicBezTo>
                  <a:cubicBezTo>
                    <a:pt x="1051" y="768"/>
                    <a:pt x="1045" y="745"/>
                    <a:pt x="1034" y="726"/>
                  </a:cubicBezTo>
                  <a:cubicBezTo>
                    <a:pt x="1033" y="719"/>
                    <a:pt x="1030" y="708"/>
                    <a:pt x="1025" y="698"/>
                  </a:cubicBezTo>
                  <a:cubicBezTo>
                    <a:pt x="1027" y="699"/>
                    <a:pt x="1029" y="700"/>
                    <a:pt x="1030" y="701"/>
                  </a:cubicBezTo>
                  <a:cubicBezTo>
                    <a:pt x="1044" y="708"/>
                    <a:pt x="1061" y="724"/>
                    <a:pt x="1077" y="729"/>
                  </a:cubicBezTo>
                  <a:cubicBezTo>
                    <a:pt x="1078" y="736"/>
                    <a:pt x="1078" y="743"/>
                    <a:pt x="1078" y="750"/>
                  </a:cubicBezTo>
                  <a:close/>
                  <a:moveTo>
                    <a:pt x="1586" y="478"/>
                  </a:moveTo>
                  <a:cubicBezTo>
                    <a:pt x="1589" y="486"/>
                    <a:pt x="1592" y="493"/>
                    <a:pt x="1595" y="500"/>
                  </a:cubicBezTo>
                  <a:cubicBezTo>
                    <a:pt x="1577" y="495"/>
                    <a:pt x="1559" y="488"/>
                    <a:pt x="1550" y="471"/>
                  </a:cubicBezTo>
                  <a:cubicBezTo>
                    <a:pt x="1560" y="472"/>
                    <a:pt x="1571" y="473"/>
                    <a:pt x="1581" y="476"/>
                  </a:cubicBezTo>
                  <a:cubicBezTo>
                    <a:pt x="1583" y="477"/>
                    <a:pt x="1584" y="477"/>
                    <a:pt x="1586" y="478"/>
                  </a:cubicBezTo>
                  <a:close/>
                  <a:moveTo>
                    <a:pt x="1456" y="431"/>
                  </a:moveTo>
                  <a:cubicBezTo>
                    <a:pt x="1457" y="430"/>
                    <a:pt x="1458" y="430"/>
                    <a:pt x="1460" y="430"/>
                  </a:cubicBezTo>
                  <a:cubicBezTo>
                    <a:pt x="1462" y="433"/>
                    <a:pt x="1465" y="437"/>
                    <a:pt x="1467" y="441"/>
                  </a:cubicBezTo>
                  <a:cubicBezTo>
                    <a:pt x="1459" y="439"/>
                    <a:pt x="1452" y="436"/>
                    <a:pt x="1445" y="433"/>
                  </a:cubicBezTo>
                  <a:cubicBezTo>
                    <a:pt x="1448" y="432"/>
                    <a:pt x="1452" y="432"/>
                    <a:pt x="1456" y="431"/>
                  </a:cubicBezTo>
                  <a:close/>
                  <a:moveTo>
                    <a:pt x="1432" y="388"/>
                  </a:moveTo>
                  <a:cubicBezTo>
                    <a:pt x="1434" y="393"/>
                    <a:pt x="1436" y="398"/>
                    <a:pt x="1439" y="402"/>
                  </a:cubicBezTo>
                  <a:cubicBezTo>
                    <a:pt x="1431" y="403"/>
                    <a:pt x="1423" y="403"/>
                    <a:pt x="1414" y="401"/>
                  </a:cubicBezTo>
                  <a:cubicBezTo>
                    <a:pt x="1412" y="399"/>
                    <a:pt x="1410" y="397"/>
                    <a:pt x="1407" y="395"/>
                  </a:cubicBezTo>
                  <a:cubicBezTo>
                    <a:pt x="1404" y="393"/>
                    <a:pt x="1400" y="391"/>
                    <a:pt x="1396" y="391"/>
                  </a:cubicBezTo>
                  <a:cubicBezTo>
                    <a:pt x="1390" y="382"/>
                    <a:pt x="1384" y="373"/>
                    <a:pt x="1380" y="364"/>
                  </a:cubicBezTo>
                  <a:cubicBezTo>
                    <a:pt x="1395" y="376"/>
                    <a:pt x="1413" y="385"/>
                    <a:pt x="1432" y="388"/>
                  </a:cubicBezTo>
                  <a:close/>
                  <a:moveTo>
                    <a:pt x="1201" y="797"/>
                  </a:moveTo>
                  <a:cubicBezTo>
                    <a:pt x="1186" y="761"/>
                    <a:pt x="1131" y="785"/>
                    <a:pt x="1145" y="821"/>
                  </a:cubicBezTo>
                  <a:cubicBezTo>
                    <a:pt x="1148" y="830"/>
                    <a:pt x="1152" y="837"/>
                    <a:pt x="1156" y="844"/>
                  </a:cubicBezTo>
                  <a:cubicBezTo>
                    <a:pt x="1145" y="847"/>
                    <a:pt x="1134" y="850"/>
                    <a:pt x="1123" y="853"/>
                  </a:cubicBezTo>
                  <a:cubicBezTo>
                    <a:pt x="1108" y="827"/>
                    <a:pt x="1123" y="798"/>
                    <a:pt x="1129" y="772"/>
                  </a:cubicBezTo>
                  <a:cubicBezTo>
                    <a:pt x="1135" y="749"/>
                    <a:pt x="1135" y="727"/>
                    <a:pt x="1130" y="705"/>
                  </a:cubicBezTo>
                  <a:cubicBezTo>
                    <a:pt x="1136" y="703"/>
                    <a:pt x="1141" y="702"/>
                    <a:pt x="1146" y="699"/>
                  </a:cubicBezTo>
                  <a:cubicBezTo>
                    <a:pt x="1164" y="712"/>
                    <a:pt x="1179" y="729"/>
                    <a:pt x="1189" y="750"/>
                  </a:cubicBezTo>
                  <a:cubicBezTo>
                    <a:pt x="1189" y="751"/>
                    <a:pt x="1190" y="751"/>
                    <a:pt x="1190" y="752"/>
                  </a:cubicBezTo>
                  <a:cubicBezTo>
                    <a:pt x="1194" y="771"/>
                    <a:pt x="1200" y="791"/>
                    <a:pt x="1207" y="810"/>
                  </a:cubicBezTo>
                  <a:cubicBezTo>
                    <a:pt x="1205" y="806"/>
                    <a:pt x="1203" y="802"/>
                    <a:pt x="1201" y="797"/>
                  </a:cubicBezTo>
                  <a:close/>
                  <a:moveTo>
                    <a:pt x="1230" y="678"/>
                  </a:moveTo>
                  <a:cubicBezTo>
                    <a:pt x="1228" y="675"/>
                    <a:pt x="1226" y="673"/>
                    <a:pt x="1224" y="670"/>
                  </a:cubicBezTo>
                  <a:cubicBezTo>
                    <a:pt x="1222" y="663"/>
                    <a:pt x="1221" y="656"/>
                    <a:pt x="1218" y="649"/>
                  </a:cubicBezTo>
                  <a:cubicBezTo>
                    <a:pt x="1215" y="641"/>
                    <a:pt x="1211" y="634"/>
                    <a:pt x="1207" y="627"/>
                  </a:cubicBezTo>
                  <a:cubicBezTo>
                    <a:pt x="1206" y="623"/>
                    <a:pt x="1205" y="620"/>
                    <a:pt x="1204" y="617"/>
                  </a:cubicBezTo>
                  <a:cubicBezTo>
                    <a:pt x="1209" y="618"/>
                    <a:pt x="1214" y="619"/>
                    <a:pt x="1219" y="621"/>
                  </a:cubicBezTo>
                  <a:cubicBezTo>
                    <a:pt x="1224" y="635"/>
                    <a:pt x="1228" y="652"/>
                    <a:pt x="1232" y="673"/>
                  </a:cubicBezTo>
                  <a:cubicBezTo>
                    <a:pt x="1231" y="675"/>
                    <a:pt x="1231" y="676"/>
                    <a:pt x="1230" y="678"/>
                  </a:cubicBezTo>
                  <a:close/>
                  <a:moveTo>
                    <a:pt x="1255" y="818"/>
                  </a:moveTo>
                  <a:cubicBezTo>
                    <a:pt x="1250" y="805"/>
                    <a:pt x="1246" y="792"/>
                    <a:pt x="1244" y="779"/>
                  </a:cubicBezTo>
                  <a:cubicBezTo>
                    <a:pt x="1254" y="790"/>
                    <a:pt x="1264" y="801"/>
                    <a:pt x="1274" y="813"/>
                  </a:cubicBezTo>
                  <a:cubicBezTo>
                    <a:pt x="1267" y="815"/>
                    <a:pt x="1261" y="816"/>
                    <a:pt x="1255" y="818"/>
                  </a:cubicBezTo>
                  <a:close/>
                  <a:moveTo>
                    <a:pt x="1335" y="797"/>
                  </a:moveTo>
                  <a:cubicBezTo>
                    <a:pt x="1316" y="769"/>
                    <a:pt x="1293" y="744"/>
                    <a:pt x="1269" y="719"/>
                  </a:cubicBezTo>
                  <a:cubicBezTo>
                    <a:pt x="1274" y="716"/>
                    <a:pt x="1278" y="712"/>
                    <a:pt x="1281" y="705"/>
                  </a:cubicBezTo>
                  <a:cubicBezTo>
                    <a:pt x="1288" y="690"/>
                    <a:pt x="1292" y="675"/>
                    <a:pt x="1293" y="659"/>
                  </a:cubicBezTo>
                  <a:cubicBezTo>
                    <a:pt x="1300" y="666"/>
                    <a:pt x="1306" y="674"/>
                    <a:pt x="1310" y="683"/>
                  </a:cubicBezTo>
                  <a:cubicBezTo>
                    <a:pt x="1315" y="694"/>
                    <a:pt x="1319" y="703"/>
                    <a:pt x="1323" y="712"/>
                  </a:cubicBezTo>
                  <a:cubicBezTo>
                    <a:pt x="1323" y="714"/>
                    <a:pt x="1323" y="716"/>
                    <a:pt x="1323" y="718"/>
                  </a:cubicBezTo>
                  <a:cubicBezTo>
                    <a:pt x="1325" y="743"/>
                    <a:pt x="1329" y="769"/>
                    <a:pt x="1339" y="791"/>
                  </a:cubicBezTo>
                  <a:cubicBezTo>
                    <a:pt x="1340" y="792"/>
                    <a:pt x="1341" y="794"/>
                    <a:pt x="1342" y="795"/>
                  </a:cubicBezTo>
                  <a:cubicBezTo>
                    <a:pt x="1339" y="796"/>
                    <a:pt x="1337" y="796"/>
                    <a:pt x="1335" y="797"/>
                  </a:cubicBezTo>
                  <a:close/>
                  <a:moveTo>
                    <a:pt x="1407" y="778"/>
                  </a:moveTo>
                  <a:cubicBezTo>
                    <a:pt x="1404" y="773"/>
                    <a:pt x="1401" y="769"/>
                    <a:pt x="1398" y="765"/>
                  </a:cubicBezTo>
                  <a:cubicBezTo>
                    <a:pt x="1379" y="737"/>
                    <a:pt x="1385" y="670"/>
                    <a:pt x="1343" y="661"/>
                  </a:cubicBezTo>
                  <a:cubicBezTo>
                    <a:pt x="1339" y="643"/>
                    <a:pt x="1333" y="626"/>
                    <a:pt x="1319" y="612"/>
                  </a:cubicBezTo>
                  <a:cubicBezTo>
                    <a:pt x="1319" y="612"/>
                    <a:pt x="1319" y="612"/>
                    <a:pt x="1319" y="612"/>
                  </a:cubicBezTo>
                  <a:cubicBezTo>
                    <a:pt x="1319" y="594"/>
                    <a:pt x="1316" y="568"/>
                    <a:pt x="1320" y="549"/>
                  </a:cubicBezTo>
                  <a:cubicBezTo>
                    <a:pt x="1337" y="573"/>
                    <a:pt x="1354" y="598"/>
                    <a:pt x="1369" y="623"/>
                  </a:cubicBezTo>
                  <a:cubicBezTo>
                    <a:pt x="1370" y="631"/>
                    <a:pt x="1373" y="639"/>
                    <a:pt x="1376" y="646"/>
                  </a:cubicBezTo>
                  <a:cubicBezTo>
                    <a:pt x="1381" y="655"/>
                    <a:pt x="1386" y="663"/>
                    <a:pt x="1392" y="670"/>
                  </a:cubicBezTo>
                  <a:cubicBezTo>
                    <a:pt x="1400" y="687"/>
                    <a:pt x="1406" y="704"/>
                    <a:pt x="1410" y="722"/>
                  </a:cubicBezTo>
                  <a:cubicBezTo>
                    <a:pt x="1413" y="739"/>
                    <a:pt x="1416" y="757"/>
                    <a:pt x="1419" y="774"/>
                  </a:cubicBezTo>
                  <a:cubicBezTo>
                    <a:pt x="1415" y="775"/>
                    <a:pt x="1411" y="777"/>
                    <a:pt x="1407" y="778"/>
                  </a:cubicBezTo>
                  <a:close/>
                  <a:moveTo>
                    <a:pt x="1422" y="574"/>
                  </a:moveTo>
                  <a:cubicBezTo>
                    <a:pt x="1421" y="569"/>
                    <a:pt x="1419" y="564"/>
                    <a:pt x="1418" y="560"/>
                  </a:cubicBezTo>
                  <a:cubicBezTo>
                    <a:pt x="1428" y="572"/>
                    <a:pt x="1440" y="584"/>
                    <a:pt x="1453" y="593"/>
                  </a:cubicBezTo>
                  <a:cubicBezTo>
                    <a:pt x="1459" y="597"/>
                    <a:pt x="1465" y="600"/>
                    <a:pt x="1472" y="602"/>
                  </a:cubicBezTo>
                  <a:cubicBezTo>
                    <a:pt x="1481" y="617"/>
                    <a:pt x="1489" y="632"/>
                    <a:pt x="1495" y="649"/>
                  </a:cubicBezTo>
                  <a:cubicBezTo>
                    <a:pt x="1493" y="649"/>
                    <a:pt x="1492" y="648"/>
                    <a:pt x="1491" y="648"/>
                  </a:cubicBezTo>
                  <a:cubicBezTo>
                    <a:pt x="1474" y="641"/>
                    <a:pt x="1457" y="634"/>
                    <a:pt x="1444" y="621"/>
                  </a:cubicBezTo>
                  <a:cubicBezTo>
                    <a:pt x="1430" y="607"/>
                    <a:pt x="1427" y="592"/>
                    <a:pt x="1422" y="574"/>
                  </a:cubicBezTo>
                  <a:close/>
                  <a:moveTo>
                    <a:pt x="1497" y="754"/>
                  </a:moveTo>
                  <a:cubicBezTo>
                    <a:pt x="1491" y="755"/>
                    <a:pt x="1485" y="757"/>
                    <a:pt x="1479" y="758"/>
                  </a:cubicBezTo>
                  <a:cubicBezTo>
                    <a:pt x="1476" y="733"/>
                    <a:pt x="1471" y="708"/>
                    <a:pt x="1464" y="684"/>
                  </a:cubicBezTo>
                  <a:cubicBezTo>
                    <a:pt x="1462" y="678"/>
                    <a:pt x="1460" y="672"/>
                    <a:pt x="1458" y="667"/>
                  </a:cubicBezTo>
                  <a:cubicBezTo>
                    <a:pt x="1466" y="670"/>
                    <a:pt x="1474" y="673"/>
                    <a:pt x="1482" y="674"/>
                  </a:cubicBezTo>
                  <a:cubicBezTo>
                    <a:pt x="1487" y="676"/>
                    <a:pt x="1494" y="677"/>
                    <a:pt x="1501" y="678"/>
                  </a:cubicBezTo>
                  <a:cubicBezTo>
                    <a:pt x="1503" y="703"/>
                    <a:pt x="1501" y="728"/>
                    <a:pt x="1497" y="754"/>
                  </a:cubicBezTo>
                  <a:close/>
                  <a:moveTo>
                    <a:pt x="1503" y="383"/>
                  </a:moveTo>
                  <a:cubicBezTo>
                    <a:pt x="1509" y="382"/>
                    <a:pt x="1515" y="381"/>
                    <a:pt x="1521" y="381"/>
                  </a:cubicBezTo>
                  <a:cubicBezTo>
                    <a:pt x="1521" y="381"/>
                    <a:pt x="1522" y="381"/>
                    <a:pt x="1522" y="381"/>
                  </a:cubicBezTo>
                  <a:cubicBezTo>
                    <a:pt x="1536" y="383"/>
                    <a:pt x="1541" y="398"/>
                    <a:pt x="1549" y="408"/>
                  </a:cubicBezTo>
                  <a:cubicBezTo>
                    <a:pt x="1555" y="418"/>
                    <a:pt x="1564" y="425"/>
                    <a:pt x="1574" y="430"/>
                  </a:cubicBezTo>
                  <a:cubicBezTo>
                    <a:pt x="1575" y="431"/>
                    <a:pt x="1575" y="431"/>
                    <a:pt x="1576" y="431"/>
                  </a:cubicBezTo>
                  <a:cubicBezTo>
                    <a:pt x="1575" y="436"/>
                    <a:pt x="1576" y="442"/>
                    <a:pt x="1577" y="448"/>
                  </a:cubicBezTo>
                  <a:cubicBezTo>
                    <a:pt x="1571" y="446"/>
                    <a:pt x="1565" y="445"/>
                    <a:pt x="1560" y="444"/>
                  </a:cubicBezTo>
                  <a:cubicBezTo>
                    <a:pt x="1552" y="444"/>
                    <a:pt x="1545" y="444"/>
                    <a:pt x="1538" y="444"/>
                  </a:cubicBezTo>
                  <a:cubicBezTo>
                    <a:pt x="1537" y="438"/>
                    <a:pt x="1535" y="432"/>
                    <a:pt x="1533" y="427"/>
                  </a:cubicBezTo>
                  <a:cubicBezTo>
                    <a:pt x="1532" y="425"/>
                    <a:pt x="1531" y="424"/>
                    <a:pt x="1531" y="422"/>
                  </a:cubicBezTo>
                  <a:cubicBezTo>
                    <a:pt x="1538" y="416"/>
                    <a:pt x="1538" y="403"/>
                    <a:pt x="1527" y="398"/>
                  </a:cubicBezTo>
                  <a:cubicBezTo>
                    <a:pt x="1522" y="396"/>
                    <a:pt x="1518" y="395"/>
                    <a:pt x="1513" y="394"/>
                  </a:cubicBezTo>
                  <a:cubicBezTo>
                    <a:pt x="1510" y="391"/>
                    <a:pt x="1507" y="387"/>
                    <a:pt x="1503" y="383"/>
                  </a:cubicBezTo>
                  <a:close/>
                  <a:moveTo>
                    <a:pt x="1584" y="731"/>
                  </a:moveTo>
                  <a:cubicBezTo>
                    <a:pt x="1579" y="732"/>
                    <a:pt x="1574" y="733"/>
                    <a:pt x="1569" y="735"/>
                  </a:cubicBezTo>
                  <a:cubicBezTo>
                    <a:pt x="1571" y="716"/>
                    <a:pt x="1571" y="698"/>
                    <a:pt x="1570" y="679"/>
                  </a:cubicBezTo>
                  <a:cubicBezTo>
                    <a:pt x="1583" y="683"/>
                    <a:pt x="1596" y="688"/>
                    <a:pt x="1609" y="692"/>
                  </a:cubicBezTo>
                  <a:cubicBezTo>
                    <a:pt x="1602" y="705"/>
                    <a:pt x="1593" y="717"/>
                    <a:pt x="1584" y="731"/>
                  </a:cubicBezTo>
                  <a:close/>
                  <a:moveTo>
                    <a:pt x="1626" y="631"/>
                  </a:moveTo>
                  <a:cubicBezTo>
                    <a:pt x="1626" y="639"/>
                    <a:pt x="1625" y="646"/>
                    <a:pt x="1623" y="653"/>
                  </a:cubicBezTo>
                  <a:cubicBezTo>
                    <a:pt x="1605" y="655"/>
                    <a:pt x="1587" y="656"/>
                    <a:pt x="1569" y="658"/>
                  </a:cubicBezTo>
                  <a:cubicBezTo>
                    <a:pt x="1569" y="658"/>
                    <a:pt x="1569" y="658"/>
                    <a:pt x="1568" y="658"/>
                  </a:cubicBezTo>
                  <a:cubicBezTo>
                    <a:pt x="1568" y="658"/>
                    <a:pt x="1568" y="657"/>
                    <a:pt x="1568" y="656"/>
                  </a:cubicBezTo>
                  <a:cubicBezTo>
                    <a:pt x="1568" y="656"/>
                    <a:pt x="1568" y="655"/>
                    <a:pt x="1568" y="655"/>
                  </a:cubicBezTo>
                  <a:cubicBezTo>
                    <a:pt x="1576" y="654"/>
                    <a:pt x="1585" y="652"/>
                    <a:pt x="1592" y="647"/>
                  </a:cubicBezTo>
                  <a:cubicBezTo>
                    <a:pt x="1597" y="643"/>
                    <a:pt x="1596" y="634"/>
                    <a:pt x="1591" y="631"/>
                  </a:cubicBezTo>
                  <a:cubicBezTo>
                    <a:pt x="1581" y="625"/>
                    <a:pt x="1570" y="628"/>
                    <a:pt x="1560" y="625"/>
                  </a:cubicBezTo>
                  <a:cubicBezTo>
                    <a:pt x="1559" y="621"/>
                    <a:pt x="1557" y="618"/>
                    <a:pt x="1556" y="614"/>
                  </a:cubicBezTo>
                  <a:cubicBezTo>
                    <a:pt x="1560" y="615"/>
                    <a:pt x="1564" y="615"/>
                    <a:pt x="1568" y="616"/>
                  </a:cubicBezTo>
                  <a:cubicBezTo>
                    <a:pt x="1576" y="617"/>
                    <a:pt x="1584" y="621"/>
                    <a:pt x="1593" y="619"/>
                  </a:cubicBezTo>
                  <a:cubicBezTo>
                    <a:pt x="1600" y="617"/>
                    <a:pt x="1606" y="608"/>
                    <a:pt x="1601" y="601"/>
                  </a:cubicBezTo>
                  <a:cubicBezTo>
                    <a:pt x="1593" y="587"/>
                    <a:pt x="1573" y="585"/>
                    <a:pt x="1558" y="582"/>
                  </a:cubicBezTo>
                  <a:cubicBezTo>
                    <a:pt x="1552" y="581"/>
                    <a:pt x="1546" y="581"/>
                    <a:pt x="1540" y="581"/>
                  </a:cubicBezTo>
                  <a:cubicBezTo>
                    <a:pt x="1537" y="575"/>
                    <a:pt x="1534" y="570"/>
                    <a:pt x="1530" y="565"/>
                  </a:cubicBezTo>
                  <a:cubicBezTo>
                    <a:pt x="1542" y="567"/>
                    <a:pt x="1554" y="568"/>
                    <a:pt x="1566" y="569"/>
                  </a:cubicBezTo>
                  <a:cubicBezTo>
                    <a:pt x="1584" y="571"/>
                    <a:pt x="1586" y="544"/>
                    <a:pt x="1568" y="542"/>
                  </a:cubicBezTo>
                  <a:cubicBezTo>
                    <a:pt x="1553" y="540"/>
                    <a:pt x="1537" y="538"/>
                    <a:pt x="1521" y="534"/>
                  </a:cubicBezTo>
                  <a:cubicBezTo>
                    <a:pt x="1529" y="524"/>
                    <a:pt x="1534" y="512"/>
                    <a:pt x="1537" y="499"/>
                  </a:cubicBezTo>
                  <a:cubicBezTo>
                    <a:pt x="1553" y="515"/>
                    <a:pt x="1576" y="523"/>
                    <a:pt x="1598" y="528"/>
                  </a:cubicBezTo>
                  <a:cubicBezTo>
                    <a:pt x="1601" y="528"/>
                    <a:pt x="1604" y="529"/>
                    <a:pt x="1607" y="530"/>
                  </a:cubicBezTo>
                  <a:cubicBezTo>
                    <a:pt x="1618" y="562"/>
                    <a:pt x="1628" y="596"/>
                    <a:pt x="1626" y="631"/>
                  </a:cubicBezTo>
                  <a:close/>
                  <a:moveTo>
                    <a:pt x="1722" y="528"/>
                  </a:moveTo>
                  <a:cubicBezTo>
                    <a:pt x="1716" y="528"/>
                    <a:pt x="1710" y="528"/>
                    <a:pt x="1706" y="531"/>
                  </a:cubicBezTo>
                  <a:cubicBezTo>
                    <a:pt x="1701" y="533"/>
                    <a:pt x="1697" y="539"/>
                    <a:pt x="1701" y="545"/>
                  </a:cubicBezTo>
                  <a:cubicBezTo>
                    <a:pt x="1707" y="552"/>
                    <a:pt x="1712" y="555"/>
                    <a:pt x="1720" y="557"/>
                  </a:cubicBezTo>
                  <a:cubicBezTo>
                    <a:pt x="1719" y="560"/>
                    <a:pt x="1719" y="563"/>
                    <a:pt x="1719" y="566"/>
                  </a:cubicBezTo>
                  <a:cubicBezTo>
                    <a:pt x="1716" y="565"/>
                    <a:pt x="1712" y="565"/>
                    <a:pt x="1708" y="565"/>
                  </a:cubicBezTo>
                  <a:cubicBezTo>
                    <a:pt x="1705" y="564"/>
                    <a:pt x="1702" y="563"/>
                    <a:pt x="1699" y="562"/>
                  </a:cubicBezTo>
                  <a:cubicBezTo>
                    <a:pt x="1698" y="561"/>
                    <a:pt x="1698" y="560"/>
                    <a:pt x="1697" y="559"/>
                  </a:cubicBezTo>
                  <a:cubicBezTo>
                    <a:pt x="1691" y="551"/>
                    <a:pt x="1685" y="543"/>
                    <a:pt x="1678" y="535"/>
                  </a:cubicBezTo>
                  <a:cubicBezTo>
                    <a:pt x="1675" y="526"/>
                    <a:pt x="1671" y="517"/>
                    <a:pt x="1667" y="508"/>
                  </a:cubicBezTo>
                  <a:cubicBezTo>
                    <a:pt x="1669" y="507"/>
                    <a:pt x="1671" y="507"/>
                    <a:pt x="1674" y="506"/>
                  </a:cubicBezTo>
                  <a:cubicBezTo>
                    <a:pt x="1687" y="505"/>
                    <a:pt x="1694" y="515"/>
                    <a:pt x="1705" y="519"/>
                  </a:cubicBezTo>
                  <a:cubicBezTo>
                    <a:pt x="1706" y="519"/>
                    <a:pt x="1707" y="519"/>
                    <a:pt x="1708" y="519"/>
                  </a:cubicBezTo>
                  <a:cubicBezTo>
                    <a:pt x="1713" y="522"/>
                    <a:pt x="1717" y="524"/>
                    <a:pt x="1722" y="527"/>
                  </a:cubicBezTo>
                  <a:cubicBezTo>
                    <a:pt x="1722" y="527"/>
                    <a:pt x="1722" y="527"/>
                    <a:pt x="1722" y="528"/>
                  </a:cubicBezTo>
                  <a:close/>
                  <a:moveTo>
                    <a:pt x="1821" y="614"/>
                  </a:moveTo>
                  <a:cubicBezTo>
                    <a:pt x="1814" y="617"/>
                    <a:pt x="1807" y="619"/>
                    <a:pt x="1800" y="621"/>
                  </a:cubicBezTo>
                  <a:cubicBezTo>
                    <a:pt x="1794" y="616"/>
                    <a:pt x="1789" y="612"/>
                    <a:pt x="1784" y="608"/>
                  </a:cubicBezTo>
                  <a:cubicBezTo>
                    <a:pt x="1784" y="602"/>
                    <a:pt x="1784" y="596"/>
                    <a:pt x="1784" y="590"/>
                  </a:cubicBezTo>
                  <a:cubicBezTo>
                    <a:pt x="1786" y="589"/>
                    <a:pt x="1787" y="589"/>
                    <a:pt x="1788" y="589"/>
                  </a:cubicBezTo>
                  <a:cubicBezTo>
                    <a:pt x="1793" y="587"/>
                    <a:pt x="1799" y="587"/>
                    <a:pt x="1804" y="586"/>
                  </a:cubicBezTo>
                  <a:cubicBezTo>
                    <a:pt x="1810" y="589"/>
                    <a:pt x="1816" y="591"/>
                    <a:pt x="1822" y="593"/>
                  </a:cubicBezTo>
                  <a:cubicBezTo>
                    <a:pt x="1826" y="599"/>
                    <a:pt x="1830" y="604"/>
                    <a:pt x="1835" y="608"/>
                  </a:cubicBezTo>
                  <a:cubicBezTo>
                    <a:pt x="1830" y="610"/>
                    <a:pt x="1826" y="612"/>
                    <a:pt x="1821" y="614"/>
                  </a:cubicBezTo>
                  <a:close/>
                  <a:moveTo>
                    <a:pt x="2302" y="506"/>
                  </a:moveTo>
                  <a:cubicBezTo>
                    <a:pt x="2312" y="485"/>
                    <a:pt x="2314" y="462"/>
                    <a:pt x="2317" y="439"/>
                  </a:cubicBezTo>
                  <a:cubicBezTo>
                    <a:pt x="2319" y="438"/>
                    <a:pt x="2321" y="438"/>
                    <a:pt x="2323" y="437"/>
                  </a:cubicBezTo>
                  <a:cubicBezTo>
                    <a:pt x="2319" y="463"/>
                    <a:pt x="2317" y="485"/>
                    <a:pt x="2302" y="506"/>
                  </a:cubicBezTo>
                  <a:close/>
                  <a:moveTo>
                    <a:pt x="2401" y="538"/>
                  </a:moveTo>
                  <a:cubicBezTo>
                    <a:pt x="2390" y="537"/>
                    <a:pt x="2378" y="535"/>
                    <a:pt x="2367" y="534"/>
                  </a:cubicBezTo>
                  <a:cubicBezTo>
                    <a:pt x="2381" y="527"/>
                    <a:pt x="2394" y="519"/>
                    <a:pt x="2408" y="510"/>
                  </a:cubicBezTo>
                  <a:cubicBezTo>
                    <a:pt x="2412" y="506"/>
                    <a:pt x="2417" y="503"/>
                    <a:pt x="2421" y="500"/>
                  </a:cubicBezTo>
                  <a:cubicBezTo>
                    <a:pt x="2436" y="489"/>
                    <a:pt x="2453" y="483"/>
                    <a:pt x="2472" y="483"/>
                  </a:cubicBezTo>
                  <a:cubicBezTo>
                    <a:pt x="2476" y="482"/>
                    <a:pt x="2479" y="480"/>
                    <a:pt x="2482" y="478"/>
                  </a:cubicBezTo>
                  <a:cubicBezTo>
                    <a:pt x="2483" y="479"/>
                    <a:pt x="2483" y="479"/>
                    <a:pt x="2483" y="479"/>
                  </a:cubicBezTo>
                  <a:cubicBezTo>
                    <a:pt x="2465" y="511"/>
                    <a:pt x="2438" y="528"/>
                    <a:pt x="2401" y="538"/>
                  </a:cubicBezTo>
                  <a:close/>
                  <a:moveTo>
                    <a:pt x="2995" y="572"/>
                  </a:moveTo>
                  <a:cubicBezTo>
                    <a:pt x="2996" y="569"/>
                    <a:pt x="2996" y="566"/>
                    <a:pt x="2997" y="563"/>
                  </a:cubicBezTo>
                  <a:cubicBezTo>
                    <a:pt x="2997" y="560"/>
                    <a:pt x="2998" y="556"/>
                    <a:pt x="2998" y="553"/>
                  </a:cubicBezTo>
                  <a:cubicBezTo>
                    <a:pt x="3006" y="544"/>
                    <a:pt x="3012" y="533"/>
                    <a:pt x="3019" y="525"/>
                  </a:cubicBezTo>
                  <a:cubicBezTo>
                    <a:pt x="3022" y="535"/>
                    <a:pt x="3024" y="545"/>
                    <a:pt x="3026" y="555"/>
                  </a:cubicBezTo>
                  <a:cubicBezTo>
                    <a:pt x="3016" y="560"/>
                    <a:pt x="3005" y="566"/>
                    <a:pt x="2995" y="572"/>
                  </a:cubicBezTo>
                  <a:close/>
                  <a:moveTo>
                    <a:pt x="3217" y="524"/>
                  </a:moveTo>
                  <a:cubicBezTo>
                    <a:pt x="3217" y="522"/>
                    <a:pt x="3217" y="519"/>
                    <a:pt x="3217" y="516"/>
                  </a:cubicBezTo>
                  <a:cubicBezTo>
                    <a:pt x="3218" y="512"/>
                    <a:pt x="3219" y="507"/>
                    <a:pt x="3220" y="503"/>
                  </a:cubicBezTo>
                  <a:cubicBezTo>
                    <a:pt x="3221" y="502"/>
                    <a:pt x="3222" y="501"/>
                    <a:pt x="3222" y="500"/>
                  </a:cubicBezTo>
                  <a:cubicBezTo>
                    <a:pt x="3226" y="512"/>
                    <a:pt x="3230" y="512"/>
                    <a:pt x="3231" y="526"/>
                  </a:cubicBezTo>
                  <a:cubicBezTo>
                    <a:pt x="3226" y="525"/>
                    <a:pt x="3222" y="525"/>
                    <a:pt x="3217" y="524"/>
                  </a:cubicBezTo>
                  <a:close/>
                  <a:moveTo>
                    <a:pt x="3857" y="3300"/>
                  </a:moveTo>
                  <a:cubicBezTo>
                    <a:pt x="3856" y="3316"/>
                    <a:pt x="3849" y="3330"/>
                    <a:pt x="3849" y="3347"/>
                  </a:cubicBezTo>
                  <a:cubicBezTo>
                    <a:pt x="3849" y="3355"/>
                    <a:pt x="3848" y="3362"/>
                    <a:pt x="3846" y="3368"/>
                  </a:cubicBezTo>
                  <a:cubicBezTo>
                    <a:pt x="3832" y="3358"/>
                    <a:pt x="3818" y="3349"/>
                    <a:pt x="3803" y="3341"/>
                  </a:cubicBezTo>
                  <a:cubicBezTo>
                    <a:pt x="3821" y="3321"/>
                    <a:pt x="3843" y="3300"/>
                    <a:pt x="3857" y="3277"/>
                  </a:cubicBezTo>
                  <a:cubicBezTo>
                    <a:pt x="3857" y="3285"/>
                    <a:pt x="3857" y="3292"/>
                    <a:pt x="3857" y="3300"/>
                  </a:cubicBezTo>
                  <a:close/>
                  <a:moveTo>
                    <a:pt x="3883" y="3145"/>
                  </a:moveTo>
                  <a:cubicBezTo>
                    <a:pt x="3874" y="3137"/>
                    <a:pt x="3861" y="3137"/>
                    <a:pt x="3853" y="3149"/>
                  </a:cubicBezTo>
                  <a:cubicBezTo>
                    <a:pt x="3852" y="3152"/>
                    <a:pt x="3851" y="3155"/>
                    <a:pt x="3850" y="3158"/>
                  </a:cubicBezTo>
                  <a:cubicBezTo>
                    <a:pt x="3846" y="3150"/>
                    <a:pt x="3840" y="3143"/>
                    <a:pt x="3835" y="3136"/>
                  </a:cubicBezTo>
                  <a:cubicBezTo>
                    <a:pt x="3827" y="3127"/>
                    <a:pt x="3819" y="3119"/>
                    <a:pt x="3810" y="3111"/>
                  </a:cubicBezTo>
                  <a:cubicBezTo>
                    <a:pt x="3815" y="3109"/>
                    <a:pt x="3819" y="3107"/>
                    <a:pt x="3824" y="3105"/>
                  </a:cubicBezTo>
                  <a:cubicBezTo>
                    <a:pt x="3846" y="3094"/>
                    <a:pt x="3864" y="3081"/>
                    <a:pt x="3879" y="3067"/>
                  </a:cubicBezTo>
                  <a:cubicBezTo>
                    <a:pt x="3877" y="3073"/>
                    <a:pt x="3878" y="3080"/>
                    <a:pt x="3879" y="3086"/>
                  </a:cubicBezTo>
                  <a:cubicBezTo>
                    <a:pt x="3886" y="3108"/>
                    <a:pt x="3899" y="3124"/>
                    <a:pt x="3883" y="3145"/>
                  </a:cubicBezTo>
                  <a:close/>
                  <a:moveTo>
                    <a:pt x="4472" y="3876"/>
                  </a:moveTo>
                  <a:cubicBezTo>
                    <a:pt x="4483" y="3890"/>
                    <a:pt x="4494" y="3903"/>
                    <a:pt x="4503" y="3917"/>
                  </a:cubicBezTo>
                  <a:cubicBezTo>
                    <a:pt x="4498" y="3925"/>
                    <a:pt x="4491" y="3933"/>
                    <a:pt x="4485" y="3942"/>
                  </a:cubicBezTo>
                  <a:cubicBezTo>
                    <a:pt x="4476" y="3921"/>
                    <a:pt x="4470" y="3901"/>
                    <a:pt x="4472" y="3876"/>
                  </a:cubicBezTo>
                  <a:close/>
                  <a:moveTo>
                    <a:pt x="4323" y="4077"/>
                  </a:moveTo>
                  <a:cubicBezTo>
                    <a:pt x="4285" y="4091"/>
                    <a:pt x="4245" y="4093"/>
                    <a:pt x="4202" y="4080"/>
                  </a:cubicBezTo>
                  <a:cubicBezTo>
                    <a:pt x="4200" y="4075"/>
                    <a:pt x="4197" y="4070"/>
                    <a:pt x="4195" y="4065"/>
                  </a:cubicBezTo>
                  <a:cubicBezTo>
                    <a:pt x="4205" y="4051"/>
                    <a:pt x="4216" y="4038"/>
                    <a:pt x="4228" y="4026"/>
                  </a:cubicBezTo>
                  <a:cubicBezTo>
                    <a:pt x="4233" y="4031"/>
                    <a:pt x="4239" y="4036"/>
                    <a:pt x="4245" y="4040"/>
                  </a:cubicBezTo>
                  <a:cubicBezTo>
                    <a:pt x="4247" y="4042"/>
                    <a:pt x="4249" y="4042"/>
                    <a:pt x="4251" y="4042"/>
                  </a:cubicBezTo>
                  <a:cubicBezTo>
                    <a:pt x="4268" y="4067"/>
                    <a:pt x="4294" y="4076"/>
                    <a:pt x="4323" y="4077"/>
                  </a:cubicBezTo>
                  <a:close/>
                  <a:moveTo>
                    <a:pt x="4364" y="3443"/>
                  </a:moveTo>
                  <a:cubicBezTo>
                    <a:pt x="4368" y="3442"/>
                    <a:pt x="4370" y="3438"/>
                    <a:pt x="4373" y="3436"/>
                  </a:cubicBezTo>
                  <a:cubicBezTo>
                    <a:pt x="4385" y="3430"/>
                    <a:pt x="4390" y="3437"/>
                    <a:pt x="4399" y="3439"/>
                  </a:cubicBezTo>
                  <a:cubicBezTo>
                    <a:pt x="4407" y="3441"/>
                    <a:pt x="4415" y="3438"/>
                    <a:pt x="4423" y="3436"/>
                  </a:cubicBezTo>
                  <a:cubicBezTo>
                    <a:pt x="4433" y="3435"/>
                    <a:pt x="4442" y="3435"/>
                    <a:pt x="4450" y="3437"/>
                  </a:cubicBezTo>
                  <a:cubicBezTo>
                    <a:pt x="4448" y="3438"/>
                    <a:pt x="4446" y="3438"/>
                    <a:pt x="4445" y="3439"/>
                  </a:cubicBezTo>
                  <a:cubicBezTo>
                    <a:pt x="4433" y="3442"/>
                    <a:pt x="4428" y="3443"/>
                    <a:pt x="4416" y="3441"/>
                  </a:cubicBezTo>
                  <a:cubicBezTo>
                    <a:pt x="4405" y="3438"/>
                    <a:pt x="4398" y="3440"/>
                    <a:pt x="4388" y="3445"/>
                  </a:cubicBezTo>
                  <a:cubicBezTo>
                    <a:pt x="4380" y="3449"/>
                    <a:pt x="4372" y="3454"/>
                    <a:pt x="4365" y="3459"/>
                  </a:cubicBezTo>
                  <a:cubicBezTo>
                    <a:pt x="4346" y="3451"/>
                    <a:pt x="4325" y="3448"/>
                    <a:pt x="4304" y="3448"/>
                  </a:cubicBezTo>
                  <a:cubicBezTo>
                    <a:pt x="4308" y="3446"/>
                    <a:pt x="4312" y="3444"/>
                    <a:pt x="4317" y="3442"/>
                  </a:cubicBezTo>
                  <a:cubicBezTo>
                    <a:pt x="4325" y="3440"/>
                    <a:pt x="4334" y="3439"/>
                    <a:pt x="4343" y="3441"/>
                  </a:cubicBezTo>
                  <a:cubicBezTo>
                    <a:pt x="4351" y="3443"/>
                    <a:pt x="4356" y="3446"/>
                    <a:pt x="4364" y="3443"/>
                  </a:cubicBezTo>
                  <a:close/>
                  <a:moveTo>
                    <a:pt x="4290" y="3382"/>
                  </a:moveTo>
                  <a:cubicBezTo>
                    <a:pt x="4290" y="3379"/>
                    <a:pt x="4290" y="3376"/>
                    <a:pt x="4290" y="3373"/>
                  </a:cubicBezTo>
                  <a:cubicBezTo>
                    <a:pt x="4304" y="3362"/>
                    <a:pt x="4318" y="3351"/>
                    <a:pt x="4333" y="3341"/>
                  </a:cubicBezTo>
                  <a:cubicBezTo>
                    <a:pt x="4333" y="3342"/>
                    <a:pt x="4333" y="3343"/>
                    <a:pt x="4333" y="3344"/>
                  </a:cubicBezTo>
                  <a:cubicBezTo>
                    <a:pt x="4330" y="3363"/>
                    <a:pt x="4318" y="3391"/>
                    <a:pt x="4301" y="3404"/>
                  </a:cubicBezTo>
                  <a:cubicBezTo>
                    <a:pt x="4297" y="3403"/>
                    <a:pt x="4292" y="3403"/>
                    <a:pt x="4288" y="3402"/>
                  </a:cubicBezTo>
                  <a:cubicBezTo>
                    <a:pt x="4289" y="3395"/>
                    <a:pt x="4290" y="3389"/>
                    <a:pt x="4290" y="3382"/>
                  </a:cubicBezTo>
                  <a:close/>
                  <a:moveTo>
                    <a:pt x="4256" y="3509"/>
                  </a:moveTo>
                  <a:cubicBezTo>
                    <a:pt x="4261" y="3509"/>
                    <a:pt x="4266" y="3509"/>
                    <a:pt x="4271" y="3508"/>
                  </a:cubicBezTo>
                  <a:cubicBezTo>
                    <a:pt x="4282" y="3505"/>
                    <a:pt x="4291" y="3500"/>
                    <a:pt x="4295" y="3489"/>
                  </a:cubicBezTo>
                  <a:cubicBezTo>
                    <a:pt x="4296" y="3486"/>
                    <a:pt x="4295" y="3482"/>
                    <a:pt x="4292" y="3482"/>
                  </a:cubicBezTo>
                  <a:cubicBezTo>
                    <a:pt x="4291" y="3479"/>
                    <a:pt x="4290" y="3476"/>
                    <a:pt x="4289" y="3473"/>
                  </a:cubicBezTo>
                  <a:cubicBezTo>
                    <a:pt x="4307" y="3472"/>
                    <a:pt x="4326" y="3473"/>
                    <a:pt x="4345" y="3474"/>
                  </a:cubicBezTo>
                  <a:cubicBezTo>
                    <a:pt x="4338" y="3478"/>
                    <a:pt x="4332" y="3483"/>
                    <a:pt x="4325" y="3487"/>
                  </a:cubicBezTo>
                  <a:cubicBezTo>
                    <a:pt x="4308" y="3489"/>
                    <a:pt x="4293" y="3498"/>
                    <a:pt x="4278" y="3507"/>
                  </a:cubicBezTo>
                  <a:cubicBezTo>
                    <a:pt x="4271" y="3509"/>
                    <a:pt x="4264" y="3512"/>
                    <a:pt x="4259" y="3517"/>
                  </a:cubicBezTo>
                  <a:cubicBezTo>
                    <a:pt x="4259" y="3517"/>
                    <a:pt x="4259" y="3517"/>
                    <a:pt x="4259" y="3518"/>
                  </a:cubicBezTo>
                  <a:cubicBezTo>
                    <a:pt x="4251" y="3521"/>
                    <a:pt x="4243" y="3524"/>
                    <a:pt x="4235" y="3525"/>
                  </a:cubicBezTo>
                  <a:cubicBezTo>
                    <a:pt x="4231" y="3526"/>
                    <a:pt x="4227" y="3526"/>
                    <a:pt x="4223" y="3526"/>
                  </a:cubicBezTo>
                  <a:cubicBezTo>
                    <a:pt x="4223" y="3526"/>
                    <a:pt x="4223" y="3526"/>
                    <a:pt x="4223" y="3525"/>
                  </a:cubicBezTo>
                  <a:cubicBezTo>
                    <a:pt x="4234" y="3521"/>
                    <a:pt x="4246" y="3516"/>
                    <a:pt x="4256" y="3509"/>
                  </a:cubicBezTo>
                  <a:close/>
                  <a:moveTo>
                    <a:pt x="4200" y="3404"/>
                  </a:moveTo>
                  <a:cubicBezTo>
                    <a:pt x="4201" y="3403"/>
                    <a:pt x="4201" y="3402"/>
                    <a:pt x="4202" y="3401"/>
                  </a:cubicBezTo>
                  <a:cubicBezTo>
                    <a:pt x="4202" y="3399"/>
                    <a:pt x="4204" y="3397"/>
                    <a:pt x="4204" y="3395"/>
                  </a:cubicBezTo>
                  <a:cubicBezTo>
                    <a:pt x="4206" y="3384"/>
                    <a:pt x="4207" y="3376"/>
                    <a:pt x="4212" y="3365"/>
                  </a:cubicBezTo>
                  <a:cubicBezTo>
                    <a:pt x="4216" y="3358"/>
                    <a:pt x="4218" y="3351"/>
                    <a:pt x="4219" y="3342"/>
                  </a:cubicBezTo>
                  <a:cubicBezTo>
                    <a:pt x="4220" y="3338"/>
                    <a:pt x="4220" y="3327"/>
                    <a:pt x="4223" y="3325"/>
                  </a:cubicBezTo>
                  <a:cubicBezTo>
                    <a:pt x="4228" y="3327"/>
                    <a:pt x="4232" y="3329"/>
                    <a:pt x="4236" y="3331"/>
                  </a:cubicBezTo>
                  <a:cubicBezTo>
                    <a:pt x="4236" y="3333"/>
                    <a:pt x="4235" y="3335"/>
                    <a:pt x="4234" y="3337"/>
                  </a:cubicBezTo>
                  <a:cubicBezTo>
                    <a:pt x="4235" y="3342"/>
                    <a:pt x="4233" y="3347"/>
                    <a:pt x="4234" y="3352"/>
                  </a:cubicBezTo>
                  <a:cubicBezTo>
                    <a:pt x="4234" y="3354"/>
                    <a:pt x="4235" y="3355"/>
                    <a:pt x="4235" y="3356"/>
                  </a:cubicBezTo>
                  <a:cubicBezTo>
                    <a:pt x="4228" y="3363"/>
                    <a:pt x="4222" y="3371"/>
                    <a:pt x="4217" y="3379"/>
                  </a:cubicBezTo>
                  <a:cubicBezTo>
                    <a:pt x="4211" y="3390"/>
                    <a:pt x="4205" y="3402"/>
                    <a:pt x="4200" y="3413"/>
                  </a:cubicBezTo>
                  <a:cubicBezTo>
                    <a:pt x="4200" y="3410"/>
                    <a:pt x="4200" y="3407"/>
                    <a:pt x="4200" y="3404"/>
                  </a:cubicBezTo>
                  <a:close/>
                  <a:moveTo>
                    <a:pt x="4177" y="3734"/>
                  </a:moveTo>
                  <a:cubicBezTo>
                    <a:pt x="4190" y="3750"/>
                    <a:pt x="4203" y="3761"/>
                    <a:pt x="4219" y="3772"/>
                  </a:cubicBezTo>
                  <a:cubicBezTo>
                    <a:pt x="4223" y="3775"/>
                    <a:pt x="4226" y="3777"/>
                    <a:pt x="4230" y="3779"/>
                  </a:cubicBezTo>
                  <a:cubicBezTo>
                    <a:pt x="4241" y="3787"/>
                    <a:pt x="4249" y="3797"/>
                    <a:pt x="4254" y="3810"/>
                  </a:cubicBezTo>
                  <a:cubicBezTo>
                    <a:pt x="4257" y="3813"/>
                    <a:pt x="4259" y="3815"/>
                    <a:pt x="4261" y="3817"/>
                  </a:cubicBezTo>
                  <a:cubicBezTo>
                    <a:pt x="4232" y="3813"/>
                    <a:pt x="4213" y="3798"/>
                    <a:pt x="4196" y="3772"/>
                  </a:cubicBezTo>
                  <a:cubicBezTo>
                    <a:pt x="4186" y="3757"/>
                    <a:pt x="4177" y="3740"/>
                    <a:pt x="4169" y="3723"/>
                  </a:cubicBezTo>
                  <a:cubicBezTo>
                    <a:pt x="4171" y="3727"/>
                    <a:pt x="4174" y="3731"/>
                    <a:pt x="4177" y="3734"/>
                  </a:cubicBezTo>
                  <a:close/>
                  <a:moveTo>
                    <a:pt x="4124" y="3359"/>
                  </a:moveTo>
                  <a:cubicBezTo>
                    <a:pt x="4128" y="3361"/>
                    <a:pt x="4132" y="3363"/>
                    <a:pt x="4136" y="3364"/>
                  </a:cubicBezTo>
                  <a:cubicBezTo>
                    <a:pt x="4136" y="3365"/>
                    <a:pt x="4136" y="3366"/>
                    <a:pt x="4136" y="3366"/>
                  </a:cubicBezTo>
                  <a:cubicBezTo>
                    <a:pt x="4126" y="3374"/>
                    <a:pt x="4116" y="3379"/>
                    <a:pt x="4102" y="3380"/>
                  </a:cubicBezTo>
                  <a:cubicBezTo>
                    <a:pt x="4098" y="3380"/>
                    <a:pt x="4095" y="3380"/>
                    <a:pt x="4092" y="3380"/>
                  </a:cubicBezTo>
                  <a:cubicBezTo>
                    <a:pt x="4095" y="3379"/>
                    <a:pt x="4098" y="3378"/>
                    <a:pt x="4101" y="3376"/>
                  </a:cubicBezTo>
                  <a:cubicBezTo>
                    <a:pt x="4109" y="3372"/>
                    <a:pt x="4117" y="3366"/>
                    <a:pt x="4124" y="3359"/>
                  </a:cubicBezTo>
                  <a:close/>
                  <a:moveTo>
                    <a:pt x="4087" y="3348"/>
                  </a:moveTo>
                  <a:cubicBezTo>
                    <a:pt x="4093" y="3342"/>
                    <a:pt x="4099" y="3336"/>
                    <a:pt x="4104" y="3329"/>
                  </a:cubicBezTo>
                  <a:cubicBezTo>
                    <a:pt x="4105" y="3328"/>
                    <a:pt x="4104" y="3328"/>
                    <a:pt x="4105" y="3327"/>
                  </a:cubicBezTo>
                  <a:cubicBezTo>
                    <a:pt x="4104" y="3331"/>
                    <a:pt x="4104" y="3336"/>
                    <a:pt x="4105" y="3340"/>
                  </a:cubicBezTo>
                  <a:cubicBezTo>
                    <a:pt x="4106" y="3342"/>
                    <a:pt x="4107" y="3343"/>
                    <a:pt x="4108" y="3345"/>
                  </a:cubicBezTo>
                  <a:cubicBezTo>
                    <a:pt x="4107" y="3345"/>
                    <a:pt x="4107" y="3345"/>
                    <a:pt x="4107" y="3346"/>
                  </a:cubicBezTo>
                  <a:cubicBezTo>
                    <a:pt x="4100" y="3351"/>
                    <a:pt x="4092" y="3354"/>
                    <a:pt x="4085" y="3357"/>
                  </a:cubicBezTo>
                  <a:cubicBezTo>
                    <a:pt x="4086" y="3354"/>
                    <a:pt x="4087" y="3351"/>
                    <a:pt x="4087" y="3348"/>
                  </a:cubicBezTo>
                  <a:close/>
                  <a:moveTo>
                    <a:pt x="4053" y="3773"/>
                  </a:moveTo>
                  <a:cubicBezTo>
                    <a:pt x="4095" y="3821"/>
                    <a:pt x="4141" y="3855"/>
                    <a:pt x="4167" y="3915"/>
                  </a:cubicBezTo>
                  <a:cubicBezTo>
                    <a:pt x="4179" y="3941"/>
                    <a:pt x="4189" y="3969"/>
                    <a:pt x="4203" y="3993"/>
                  </a:cubicBezTo>
                  <a:cubicBezTo>
                    <a:pt x="4194" y="4003"/>
                    <a:pt x="4184" y="4013"/>
                    <a:pt x="4175" y="4024"/>
                  </a:cubicBezTo>
                  <a:cubicBezTo>
                    <a:pt x="4131" y="3935"/>
                    <a:pt x="4085" y="3846"/>
                    <a:pt x="4041" y="3757"/>
                  </a:cubicBezTo>
                  <a:cubicBezTo>
                    <a:pt x="4045" y="3762"/>
                    <a:pt x="4049" y="3768"/>
                    <a:pt x="4053" y="3773"/>
                  </a:cubicBezTo>
                  <a:close/>
                  <a:moveTo>
                    <a:pt x="4107" y="4384"/>
                  </a:moveTo>
                  <a:cubicBezTo>
                    <a:pt x="4068" y="4324"/>
                    <a:pt x="4070" y="4245"/>
                    <a:pt x="4105" y="4186"/>
                  </a:cubicBezTo>
                  <a:cubicBezTo>
                    <a:pt x="4100" y="4248"/>
                    <a:pt x="4110" y="4318"/>
                    <a:pt x="4113" y="4383"/>
                  </a:cubicBezTo>
                  <a:cubicBezTo>
                    <a:pt x="4111" y="4384"/>
                    <a:pt x="4109" y="4384"/>
                    <a:pt x="4107" y="4384"/>
                  </a:cubicBezTo>
                  <a:close/>
                  <a:moveTo>
                    <a:pt x="4220" y="4364"/>
                  </a:moveTo>
                  <a:cubicBezTo>
                    <a:pt x="4153" y="4376"/>
                    <a:pt x="4153" y="4376"/>
                    <a:pt x="4153" y="4376"/>
                  </a:cubicBezTo>
                  <a:cubicBezTo>
                    <a:pt x="4147" y="4313"/>
                    <a:pt x="4135" y="4250"/>
                    <a:pt x="4143" y="4188"/>
                  </a:cubicBezTo>
                  <a:cubicBezTo>
                    <a:pt x="4145" y="4166"/>
                    <a:pt x="4151" y="4146"/>
                    <a:pt x="4158" y="4128"/>
                  </a:cubicBezTo>
                  <a:cubicBezTo>
                    <a:pt x="4166" y="4123"/>
                    <a:pt x="4174" y="4119"/>
                    <a:pt x="4182" y="4115"/>
                  </a:cubicBezTo>
                  <a:cubicBezTo>
                    <a:pt x="4207" y="4123"/>
                    <a:pt x="4232" y="4127"/>
                    <a:pt x="4257" y="4126"/>
                  </a:cubicBezTo>
                  <a:cubicBezTo>
                    <a:pt x="4233" y="4152"/>
                    <a:pt x="4229" y="4191"/>
                    <a:pt x="4237" y="4226"/>
                  </a:cubicBezTo>
                  <a:cubicBezTo>
                    <a:pt x="4242" y="4249"/>
                    <a:pt x="4254" y="4267"/>
                    <a:pt x="4271" y="4283"/>
                  </a:cubicBezTo>
                  <a:cubicBezTo>
                    <a:pt x="4272" y="4284"/>
                    <a:pt x="4272" y="4284"/>
                    <a:pt x="4273" y="4284"/>
                  </a:cubicBezTo>
                  <a:cubicBezTo>
                    <a:pt x="4244" y="4302"/>
                    <a:pt x="4225" y="4332"/>
                    <a:pt x="4220" y="4364"/>
                  </a:cubicBezTo>
                  <a:close/>
                  <a:moveTo>
                    <a:pt x="4313" y="4269"/>
                  </a:moveTo>
                  <a:cubicBezTo>
                    <a:pt x="4299" y="4257"/>
                    <a:pt x="4285" y="4246"/>
                    <a:pt x="4275" y="4229"/>
                  </a:cubicBezTo>
                  <a:cubicBezTo>
                    <a:pt x="4254" y="4194"/>
                    <a:pt x="4264" y="4161"/>
                    <a:pt x="4277" y="4125"/>
                  </a:cubicBezTo>
                  <a:cubicBezTo>
                    <a:pt x="4345" y="4117"/>
                    <a:pt x="4410" y="4077"/>
                    <a:pt x="4461" y="4025"/>
                  </a:cubicBezTo>
                  <a:cubicBezTo>
                    <a:pt x="4481" y="4004"/>
                    <a:pt x="4503" y="3981"/>
                    <a:pt x="4523" y="3955"/>
                  </a:cubicBezTo>
                  <a:cubicBezTo>
                    <a:pt x="4531" y="3977"/>
                    <a:pt x="4532" y="4001"/>
                    <a:pt x="4521" y="4029"/>
                  </a:cubicBezTo>
                  <a:cubicBezTo>
                    <a:pt x="4508" y="4065"/>
                    <a:pt x="4480" y="4105"/>
                    <a:pt x="4509" y="4134"/>
                  </a:cubicBezTo>
                  <a:cubicBezTo>
                    <a:pt x="4505" y="4136"/>
                    <a:pt x="4501" y="4137"/>
                    <a:pt x="4497" y="4138"/>
                  </a:cubicBezTo>
                  <a:cubicBezTo>
                    <a:pt x="4432" y="4161"/>
                    <a:pt x="4392" y="4210"/>
                    <a:pt x="4363" y="4269"/>
                  </a:cubicBezTo>
                  <a:cubicBezTo>
                    <a:pt x="4346" y="4266"/>
                    <a:pt x="4330" y="4266"/>
                    <a:pt x="4313" y="4269"/>
                  </a:cubicBezTo>
                  <a:close/>
                  <a:moveTo>
                    <a:pt x="4418" y="4290"/>
                  </a:moveTo>
                  <a:cubicBezTo>
                    <a:pt x="4413" y="4287"/>
                    <a:pt x="4409" y="4285"/>
                    <a:pt x="4404" y="4283"/>
                  </a:cubicBezTo>
                  <a:cubicBezTo>
                    <a:pt x="4412" y="4268"/>
                    <a:pt x="4420" y="4254"/>
                    <a:pt x="4430" y="4240"/>
                  </a:cubicBezTo>
                  <a:cubicBezTo>
                    <a:pt x="4433" y="4242"/>
                    <a:pt x="4436" y="4243"/>
                    <a:pt x="4438" y="4244"/>
                  </a:cubicBezTo>
                  <a:cubicBezTo>
                    <a:pt x="4429" y="4258"/>
                    <a:pt x="4422" y="4273"/>
                    <a:pt x="4418" y="4290"/>
                  </a:cubicBezTo>
                  <a:close/>
                  <a:moveTo>
                    <a:pt x="6426" y="3401"/>
                  </a:moveTo>
                  <a:cubicBezTo>
                    <a:pt x="6432" y="3404"/>
                    <a:pt x="6437" y="3406"/>
                    <a:pt x="6443" y="3409"/>
                  </a:cubicBezTo>
                  <a:cubicBezTo>
                    <a:pt x="6458" y="3417"/>
                    <a:pt x="6475" y="3425"/>
                    <a:pt x="6494" y="3432"/>
                  </a:cubicBezTo>
                  <a:cubicBezTo>
                    <a:pt x="6488" y="3434"/>
                    <a:pt x="6482" y="3436"/>
                    <a:pt x="6477" y="3438"/>
                  </a:cubicBezTo>
                  <a:cubicBezTo>
                    <a:pt x="6461" y="3424"/>
                    <a:pt x="6444" y="3412"/>
                    <a:pt x="6426" y="3401"/>
                  </a:cubicBezTo>
                  <a:close/>
                  <a:moveTo>
                    <a:pt x="6417" y="3563"/>
                  </a:moveTo>
                  <a:cubicBezTo>
                    <a:pt x="6405" y="3556"/>
                    <a:pt x="6394" y="3548"/>
                    <a:pt x="6383" y="3539"/>
                  </a:cubicBezTo>
                  <a:cubicBezTo>
                    <a:pt x="6383" y="3537"/>
                    <a:pt x="6383" y="3535"/>
                    <a:pt x="6382" y="3534"/>
                  </a:cubicBezTo>
                  <a:cubicBezTo>
                    <a:pt x="6403" y="3542"/>
                    <a:pt x="6426" y="3549"/>
                    <a:pt x="6449" y="3552"/>
                  </a:cubicBezTo>
                  <a:cubicBezTo>
                    <a:pt x="6455" y="3561"/>
                    <a:pt x="6462" y="3571"/>
                    <a:pt x="6470" y="3580"/>
                  </a:cubicBezTo>
                  <a:cubicBezTo>
                    <a:pt x="6452" y="3577"/>
                    <a:pt x="6435" y="3573"/>
                    <a:pt x="6417" y="3563"/>
                  </a:cubicBezTo>
                  <a:close/>
                  <a:moveTo>
                    <a:pt x="6470" y="3532"/>
                  </a:moveTo>
                  <a:cubicBezTo>
                    <a:pt x="6458" y="3518"/>
                    <a:pt x="6446" y="3505"/>
                    <a:pt x="6432" y="3492"/>
                  </a:cubicBezTo>
                  <a:cubicBezTo>
                    <a:pt x="6428" y="3488"/>
                    <a:pt x="6424" y="3485"/>
                    <a:pt x="6420" y="3482"/>
                  </a:cubicBezTo>
                  <a:cubicBezTo>
                    <a:pt x="6436" y="3484"/>
                    <a:pt x="6452" y="3484"/>
                    <a:pt x="6469" y="3483"/>
                  </a:cubicBezTo>
                  <a:cubicBezTo>
                    <a:pt x="6481" y="3498"/>
                    <a:pt x="6493" y="3514"/>
                    <a:pt x="6505" y="3530"/>
                  </a:cubicBezTo>
                  <a:cubicBezTo>
                    <a:pt x="6493" y="3532"/>
                    <a:pt x="6482" y="3533"/>
                    <a:pt x="6470" y="3532"/>
                  </a:cubicBezTo>
                  <a:close/>
                  <a:moveTo>
                    <a:pt x="6541" y="3393"/>
                  </a:moveTo>
                  <a:cubicBezTo>
                    <a:pt x="6515" y="3383"/>
                    <a:pt x="6485" y="3377"/>
                    <a:pt x="6461" y="3366"/>
                  </a:cubicBezTo>
                  <a:cubicBezTo>
                    <a:pt x="6459" y="3365"/>
                    <a:pt x="6456" y="3364"/>
                    <a:pt x="6454" y="3363"/>
                  </a:cubicBezTo>
                  <a:cubicBezTo>
                    <a:pt x="6479" y="3358"/>
                    <a:pt x="6504" y="3350"/>
                    <a:pt x="6529" y="3342"/>
                  </a:cubicBezTo>
                  <a:cubicBezTo>
                    <a:pt x="6537" y="3360"/>
                    <a:pt x="6542" y="3378"/>
                    <a:pt x="6541" y="3393"/>
                  </a:cubicBezTo>
                  <a:close/>
                  <a:moveTo>
                    <a:pt x="6536" y="3283"/>
                  </a:moveTo>
                  <a:cubicBezTo>
                    <a:pt x="6535" y="3281"/>
                    <a:pt x="6534" y="3280"/>
                    <a:pt x="6533" y="3278"/>
                  </a:cubicBezTo>
                  <a:cubicBezTo>
                    <a:pt x="6542" y="3277"/>
                    <a:pt x="6552" y="3276"/>
                    <a:pt x="6561" y="3275"/>
                  </a:cubicBezTo>
                  <a:cubicBezTo>
                    <a:pt x="6567" y="3274"/>
                    <a:pt x="6574" y="3273"/>
                    <a:pt x="6580" y="3273"/>
                  </a:cubicBezTo>
                  <a:cubicBezTo>
                    <a:pt x="6583" y="3277"/>
                    <a:pt x="6585" y="3281"/>
                    <a:pt x="6588" y="3285"/>
                  </a:cubicBezTo>
                  <a:cubicBezTo>
                    <a:pt x="6571" y="3286"/>
                    <a:pt x="6553" y="3285"/>
                    <a:pt x="6536" y="3283"/>
                  </a:cubicBezTo>
                  <a:close/>
                  <a:moveTo>
                    <a:pt x="6603" y="3232"/>
                  </a:moveTo>
                  <a:cubicBezTo>
                    <a:pt x="6599" y="3227"/>
                    <a:pt x="6595" y="3222"/>
                    <a:pt x="6590" y="3218"/>
                  </a:cubicBezTo>
                  <a:cubicBezTo>
                    <a:pt x="6587" y="3213"/>
                    <a:pt x="6585" y="3207"/>
                    <a:pt x="6582" y="3202"/>
                  </a:cubicBezTo>
                  <a:cubicBezTo>
                    <a:pt x="6587" y="3204"/>
                    <a:pt x="6591" y="3206"/>
                    <a:pt x="6595" y="3208"/>
                  </a:cubicBezTo>
                  <a:cubicBezTo>
                    <a:pt x="6599" y="3216"/>
                    <a:pt x="6602" y="3224"/>
                    <a:pt x="6607" y="3232"/>
                  </a:cubicBezTo>
                  <a:cubicBezTo>
                    <a:pt x="6606" y="3232"/>
                    <a:pt x="6604" y="3232"/>
                    <a:pt x="6603" y="3232"/>
                  </a:cubicBezTo>
                  <a:close/>
                  <a:moveTo>
                    <a:pt x="6716" y="3222"/>
                  </a:moveTo>
                  <a:cubicBezTo>
                    <a:pt x="6715" y="3222"/>
                    <a:pt x="6713" y="3223"/>
                    <a:pt x="6712" y="3224"/>
                  </a:cubicBezTo>
                  <a:cubicBezTo>
                    <a:pt x="6706" y="3211"/>
                    <a:pt x="6697" y="3200"/>
                    <a:pt x="6686" y="3191"/>
                  </a:cubicBezTo>
                  <a:cubicBezTo>
                    <a:pt x="6697" y="3193"/>
                    <a:pt x="6708" y="3193"/>
                    <a:pt x="6719" y="3192"/>
                  </a:cubicBezTo>
                  <a:cubicBezTo>
                    <a:pt x="6717" y="3201"/>
                    <a:pt x="6716" y="3211"/>
                    <a:pt x="6716" y="3222"/>
                  </a:cubicBezTo>
                  <a:close/>
                  <a:moveTo>
                    <a:pt x="6773" y="4135"/>
                  </a:moveTo>
                  <a:cubicBezTo>
                    <a:pt x="6783" y="4122"/>
                    <a:pt x="6793" y="4110"/>
                    <a:pt x="6804" y="4098"/>
                  </a:cubicBezTo>
                  <a:cubicBezTo>
                    <a:pt x="6806" y="4099"/>
                    <a:pt x="6807" y="4099"/>
                    <a:pt x="6808" y="4099"/>
                  </a:cubicBezTo>
                  <a:cubicBezTo>
                    <a:pt x="6795" y="4111"/>
                    <a:pt x="6784" y="4125"/>
                    <a:pt x="6776" y="4140"/>
                  </a:cubicBezTo>
                  <a:cubicBezTo>
                    <a:pt x="6775" y="4140"/>
                    <a:pt x="6774" y="4140"/>
                    <a:pt x="6773" y="4140"/>
                  </a:cubicBezTo>
                  <a:cubicBezTo>
                    <a:pt x="6773" y="4139"/>
                    <a:pt x="6773" y="4137"/>
                    <a:pt x="6773" y="4135"/>
                  </a:cubicBezTo>
                  <a:close/>
                  <a:moveTo>
                    <a:pt x="6863" y="4424"/>
                  </a:moveTo>
                  <a:cubicBezTo>
                    <a:pt x="6858" y="4419"/>
                    <a:pt x="6854" y="4413"/>
                    <a:pt x="6849" y="4408"/>
                  </a:cubicBezTo>
                  <a:cubicBezTo>
                    <a:pt x="6850" y="4405"/>
                    <a:pt x="6851" y="4402"/>
                    <a:pt x="6852" y="4399"/>
                  </a:cubicBezTo>
                  <a:cubicBezTo>
                    <a:pt x="6857" y="4397"/>
                    <a:pt x="6861" y="4392"/>
                    <a:pt x="6862" y="4386"/>
                  </a:cubicBezTo>
                  <a:cubicBezTo>
                    <a:pt x="6862" y="4382"/>
                    <a:pt x="6862" y="4378"/>
                    <a:pt x="6862" y="4374"/>
                  </a:cubicBezTo>
                  <a:cubicBezTo>
                    <a:pt x="6865" y="4368"/>
                    <a:pt x="6868" y="4362"/>
                    <a:pt x="6872" y="4356"/>
                  </a:cubicBezTo>
                  <a:cubicBezTo>
                    <a:pt x="6874" y="4395"/>
                    <a:pt x="6884" y="4431"/>
                    <a:pt x="6904" y="4462"/>
                  </a:cubicBezTo>
                  <a:cubicBezTo>
                    <a:pt x="6891" y="4450"/>
                    <a:pt x="6876" y="4438"/>
                    <a:pt x="6863" y="4424"/>
                  </a:cubicBezTo>
                  <a:close/>
                  <a:moveTo>
                    <a:pt x="7608" y="5087"/>
                  </a:moveTo>
                  <a:cubicBezTo>
                    <a:pt x="7571" y="5096"/>
                    <a:pt x="7533" y="5102"/>
                    <a:pt x="7496" y="5101"/>
                  </a:cubicBezTo>
                  <a:cubicBezTo>
                    <a:pt x="7514" y="5095"/>
                    <a:pt x="7533" y="5087"/>
                    <a:pt x="7551" y="5076"/>
                  </a:cubicBezTo>
                  <a:cubicBezTo>
                    <a:pt x="7569" y="5081"/>
                    <a:pt x="7589" y="5085"/>
                    <a:pt x="7608" y="5087"/>
                  </a:cubicBezTo>
                  <a:close/>
                  <a:moveTo>
                    <a:pt x="7754" y="4792"/>
                  </a:moveTo>
                  <a:cubicBezTo>
                    <a:pt x="7751" y="4790"/>
                    <a:pt x="7748" y="4787"/>
                    <a:pt x="7746" y="4785"/>
                  </a:cubicBezTo>
                  <a:cubicBezTo>
                    <a:pt x="7758" y="4775"/>
                    <a:pt x="7769" y="4765"/>
                    <a:pt x="7780" y="4754"/>
                  </a:cubicBezTo>
                  <a:cubicBezTo>
                    <a:pt x="7786" y="4754"/>
                    <a:pt x="7791" y="4755"/>
                    <a:pt x="7796" y="4755"/>
                  </a:cubicBezTo>
                  <a:cubicBezTo>
                    <a:pt x="7782" y="4769"/>
                    <a:pt x="7768" y="4781"/>
                    <a:pt x="7754" y="4792"/>
                  </a:cubicBezTo>
                  <a:close/>
                  <a:moveTo>
                    <a:pt x="7781" y="4475"/>
                  </a:moveTo>
                  <a:cubicBezTo>
                    <a:pt x="7773" y="4473"/>
                    <a:pt x="7764" y="4470"/>
                    <a:pt x="7756" y="4468"/>
                  </a:cubicBezTo>
                  <a:cubicBezTo>
                    <a:pt x="7774" y="4462"/>
                    <a:pt x="7791" y="4454"/>
                    <a:pt x="7806" y="4445"/>
                  </a:cubicBezTo>
                  <a:cubicBezTo>
                    <a:pt x="7810" y="4442"/>
                    <a:pt x="7814" y="4439"/>
                    <a:pt x="7819" y="4436"/>
                  </a:cubicBezTo>
                  <a:cubicBezTo>
                    <a:pt x="7807" y="4451"/>
                    <a:pt x="7795" y="4464"/>
                    <a:pt x="7781" y="4475"/>
                  </a:cubicBezTo>
                  <a:close/>
                  <a:moveTo>
                    <a:pt x="8041" y="4647"/>
                  </a:moveTo>
                  <a:cubicBezTo>
                    <a:pt x="8050" y="4654"/>
                    <a:pt x="8058" y="4661"/>
                    <a:pt x="8064" y="4669"/>
                  </a:cubicBezTo>
                  <a:cubicBezTo>
                    <a:pt x="8063" y="4669"/>
                    <a:pt x="8062" y="4670"/>
                    <a:pt x="8061" y="4670"/>
                  </a:cubicBezTo>
                  <a:cubicBezTo>
                    <a:pt x="8050" y="4684"/>
                    <a:pt x="8037" y="4698"/>
                    <a:pt x="8024" y="4712"/>
                  </a:cubicBezTo>
                  <a:cubicBezTo>
                    <a:pt x="8011" y="4712"/>
                    <a:pt x="7997" y="4712"/>
                    <a:pt x="7984" y="4714"/>
                  </a:cubicBezTo>
                  <a:cubicBezTo>
                    <a:pt x="7983" y="4714"/>
                    <a:pt x="7983" y="4715"/>
                    <a:pt x="7984" y="4715"/>
                  </a:cubicBezTo>
                  <a:cubicBezTo>
                    <a:pt x="7993" y="4718"/>
                    <a:pt x="8003" y="4721"/>
                    <a:pt x="8012" y="4724"/>
                  </a:cubicBezTo>
                  <a:cubicBezTo>
                    <a:pt x="7989" y="4747"/>
                    <a:pt x="7963" y="4770"/>
                    <a:pt x="7935" y="4787"/>
                  </a:cubicBezTo>
                  <a:cubicBezTo>
                    <a:pt x="7942" y="4766"/>
                    <a:pt x="7948" y="4745"/>
                    <a:pt x="7952" y="4723"/>
                  </a:cubicBezTo>
                  <a:cubicBezTo>
                    <a:pt x="7954" y="4712"/>
                    <a:pt x="7936" y="4709"/>
                    <a:pt x="7933" y="4719"/>
                  </a:cubicBezTo>
                  <a:cubicBezTo>
                    <a:pt x="7922" y="4752"/>
                    <a:pt x="7908" y="4782"/>
                    <a:pt x="7891" y="4808"/>
                  </a:cubicBezTo>
                  <a:cubicBezTo>
                    <a:pt x="7866" y="4816"/>
                    <a:pt x="7839" y="4819"/>
                    <a:pt x="7811" y="4815"/>
                  </a:cubicBezTo>
                  <a:cubicBezTo>
                    <a:pt x="7836" y="4792"/>
                    <a:pt x="7860" y="4766"/>
                    <a:pt x="7881" y="4740"/>
                  </a:cubicBezTo>
                  <a:cubicBezTo>
                    <a:pt x="7938" y="4719"/>
                    <a:pt x="7990" y="4680"/>
                    <a:pt x="8041" y="4647"/>
                  </a:cubicBezTo>
                  <a:close/>
                  <a:moveTo>
                    <a:pt x="7827" y="4702"/>
                  </a:moveTo>
                  <a:cubicBezTo>
                    <a:pt x="7845" y="4678"/>
                    <a:pt x="7861" y="4652"/>
                    <a:pt x="7874" y="4626"/>
                  </a:cubicBezTo>
                  <a:cubicBezTo>
                    <a:pt x="7892" y="4628"/>
                    <a:pt x="7910" y="4629"/>
                    <a:pt x="7927" y="4627"/>
                  </a:cubicBezTo>
                  <a:cubicBezTo>
                    <a:pt x="7902" y="4650"/>
                    <a:pt x="7877" y="4674"/>
                    <a:pt x="7853" y="4698"/>
                  </a:cubicBezTo>
                  <a:cubicBezTo>
                    <a:pt x="7844" y="4700"/>
                    <a:pt x="7835" y="4702"/>
                    <a:pt x="7827" y="4702"/>
                  </a:cubicBezTo>
                  <a:close/>
                  <a:moveTo>
                    <a:pt x="8059" y="4522"/>
                  </a:moveTo>
                  <a:cubicBezTo>
                    <a:pt x="8017" y="4573"/>
                    <a:pt x="7954" y="4595"/>
                    <a:pt x="7888" y="4586"/>
                  </a:cubicBezTo>
                  <a:cubicBezTo>
                    <a:pt x="7887" y="4584"/>
                    <a:pt x="7884" y="4583"/>
                    <a:pt x="7882" y="4585"/>
                  </a:cubicBezTo>
                  <a:cubicBezTo>
                    <a:pt x="7869" y="4583"/>
                    <a:pt x="7857" y="4579"/>
                    <a:pt x="7844" y="4575"/>
                  </a:cubicBezTo>
                  <a:cubicBezTo>
                    <a:pt x="7844" y="4575"/>
                    <a:pt x="7844" y="4575"/>
                    <a:pt x="7844" y="4575"/>
                  </a:cubicBezTo>
                  <a:cubicBezTo>
                    <a:pt x="7919" y="4589"/>
                    <a:pt x="7991" y="4582"/>
                    <a:pt x="8059" y="4522"/>
                  </a:cubicBezTo>
                  <a:close/>
                </a:path>
              </a:pathLst>
            </a:custGeom>
            <a:solidFill>
              <a:srgbClr val="436DB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5"/>
            <p:cNvSpPr/>
            <p:nvPr/>
          </p:nvSpPr>
          <p:spPr>
            <a:xfrm>
              <a:off x="7036376" y="4405576"/>
              <a:ext cx="2201849" cy="737917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7" name="Google Shape;307;p15"/>
          <p:cNvSpPr/>
          <p:nvPr/>
        </p:nvSpPr>
        <p:spPr>
          <a:xfrm>
            <a:off x="8602969" y="4122224"/>
            <a:ext cx="312675" cy="319150"/>
          </a:xfrm>
          <a:custGeom>
            <a:avLst/>
            <a:gdLst/>
            <a:ahLst/>
            <a:cxnLst/>
            <a:rect l="l" t="t" r="r" b="b"/>
            <a:pathLst>
              <a:path w="222" h="227" extrusionOk="0">
                <a:moveTo>
                  <a:pt x="105" y="0"/>
                </a:moveTo>
                <a:cubicBezTo>
                  <a:pt x="122" y="0"/>
                  <a:pt x="132" y="67"/>
                  <a:pt x="146" y="77"/>
                </a:cubicBezTo>
                <a:cubicBezTo>
                  <a:pt x="159" y="87"/>
                  <a:pt x="211" y="63"/>
                  <a:pt x="217" y="79"/>
                </a:cubicBezTo>
                <a:cubicBezTo>
                  <a:pt x="222" y="95"/>
                  <a:pt x="169" y="118"/>
                  <a:pt x="164" y="134"/>
                </a:cubicBezTo>
                <a:cubicBezTo>
                  <a:pt x="159" y="150"/>
                  <a:pt x="189" y="191"/>
                  <a:pt x="175" y="200"/>
                </a:cubicBezTo>
                <a:cubicBezTo>
                  <a:pt x="162" y="210"/>
                  <a:pt x="133" y="169"/>
                  <a:pt x="116" y="169"/>
                </a:cubicBezTo>
                <a:cubicBezTo>
                  <a:pt x="99" y="169"/>
                  <a:pt x="55" y="227"/>
                  <a:pt x="41" y="217"/>
                </a:cubicBezTo>
                <a:cubicBezTo>
                  <a:pt x="28" y="208"/>
                  <a:pt x="73" y="150"/>
                  <a:pt x="67" y="134"/>
                </a:cubicBezTo>
                <a:cubicBezTo>
                  <a:pt x="62" y="118"/>
                  <a:pt x="0" y="115"/>
                  <a:pt x="5" y="99"/>
                </a:cubicBezTo>
                <a:cubicBezTo>
                  <a:pt x="10" y="82"/>
                  <a:pt x="72" y="87"/>
                  <a:pt x="86" y="77"/>
                </a:cubicBezTo>
                <a:cubicBezTo>
                  <a:pt x="100" y="67"/>
                  <a:pt x="89" y="0"/>
                  <a:pt x="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17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17"/>
          <p:cNvSpPr txBox="1">
            <a:spLocks noGrp="1"/>
          </p:cNvSpPr>
          <p:nvPr>
            <p:ph type="title"/>
          </p:nvPr>
        </p:nvSpPr>
        <p:spPr>
          <a:xfrm>
            <a:off x="4745850" y="1282738"/>
            <a:ext cx="3519600" cy="16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subTitle" idx="1"/>
          </p:nvPr>
        </p:nvSpPr>
        <p:spPr>
          <a:xfrm>
            <a:off x="4745850" y="2916363"/>
            <a:ext cx="3519600" cy="9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7"/>
          <p:cNvSpPr>
            <a:spLocks noGrp="1"/>
          </p:cNvSpPr>
          <p:nvPr>
            <p:ph type="pic" idx="2"/>
          </p:nvPr>
        </p:nvSpPr>
        <p:spPr>
          <a:xfrm>
            <a:off x="878850" y="749300"/>
            <a:ext cx="3533100" cy="36078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326" name="Google Shape;326;p17"/>
          <p:cNvGrpSpPr/>
          <p:nvPr/>
        </p:nvGrpSpPr>
        <p:grpSpPr>
          <a:xfrm>
            <a:off x="1" y="9"/>
            <a:ext cx="3533098" cy="5142339"/>
            <a:chOff x="1" y="9"/>
            <a:chExt cx="3533098" cy="5142339"/>
          </a:xfrm>
        </p:grpSpPr>
        <p:sp>
          <p:nvSpPr>
            <p:cNvPr id="327" name="Google Shape;327;p17"/>
            <p:cNvSpPr/>
            <p:nvPr/>
          </p:nvSpPr>
          <p:spPr>
            <a:xfrm rot="5400000">
              <a:off x="615884" y="-591809"/>
              <a:ext cx="976675" cy="2160350"/>
            </a:xfrm>
            <a:custGeom>
              <a:avLst/>
              <a:gdLst/>
              <a:ahLst/>
              <a:cxnLst/>
              <a:rect l="l" t="t" r="r" b="b"/>
              <a:pathLst>
                <a:path w="500" h="1102" extrusionOk="0">
                  <a:moveTo>
                    <a:pt x="493" y="1063"/>
                  </a:moveTo>
                  <a:cubicBezTo>
                    <a:pt x="489" y="1054"/>
                    <a:pt x="480" y="1028"/>
                    <a:pt x="472" y="1005"/>
                  </a:cubicBezTo>
                  <a:cubicBezTo>
                    <a:pt x="482" y="1006"/>
                    <a:pt x="491" y="1004"/>
                    <a:pt x="493" y="998"/>
                  </a:cubicBezTo>
                  <a:cubicBezTo>
                    <a:pt x="496" y="989"/>
                    <a:pt x="489" y="983"/>
                    <a:pt x="479" y="979"/>
                  </a:cubicBezTo>
                  <a:cubicBezTo>
                    <a:pt x="485" y="976"/>
                    <a:pt x="489" y="972"/>
                    <a:pt x="488" y="967"/>
                  </a:cubicBezTo>
                  <a:cubicBezTo>
                    <a:pt x="487" y="950"/>
                    <a:pt x="455" y="953"/>
                    <a:pt x="440" y="964"/>
                  </a:cubicBezTo>
                  <a:cubicBezTo>
                    <a:pt x="438" y="965"/>
                    <a:pt x="437" y="967"/>
                    <a:pt x="435" y="967"/>
                  </a:cubicBezTo>
                  <a:cubicBezTo>
                    <a:pt x="437" y="963"/>
                    <a:pt x="442" y="958"/>
                    <a:pt x="450" y="953"/>
                  </a:cubicBezTo>
                  <a:cubicBezTo>
                    <a:pt x="476" y="937"/>
                    <a:pt x="466" y="910"/>
                    <a:pt x="455" y="914"/>
                  </a:cubicBezTo>
                  <a:cubicBezTo>
                    <a:pt x="441" y="920"/>
                    <a:pt x="438" y="946"/>
                    <a:pt x="424" y="954"/>
                  </a:cubicBezTo>
                  <a:cubicBezTo>
                    <a:pt x="425" y="951"/>
                    <a:pt x="428" y="946"/>
                    <a:pt x="432" y="941"/>
                  </a:cubicBezTo>
                  <a:cubicBezTo>
                    <a:pt x="450" y="917"/>
                    <a:pt x="430" y="896"/>
                    <a:pt x="421" y="904"/>
                  </a:cubicBezTo>
                  <a:cubicBezTo>
                    <a:pt x="409" y="915"/>
                    <a:pt x="419" y="943"/>
                    <a:pt x="405" y="955"/>
                  </a:cubicBezTo>
                  <a:cubicBezTo>
                    <a:pt x="405" y="955"/>
                    <a:pt x="405" y="955"/>
                    <a:pt x="405" y="955"/>
                  </a:cubicBezTo>
                  <a:cubicBezTo>
                    <a:pt x="386" y="948"/>
                    <a:pt x="381" y="944"/>
                    <a:pt x="383" y="937"/>
                  </a:cubicBezTo>
                  <a:cubicBezTo>
                    <a:pt x="385" y="924"/>
                    <a:pt x="405" y="880"/>
                    <a:pt x="413" y="871"/>
                  </a:cubicBezTo>
                  <a:cubicBezTo>
                    <a:pt x="421" y="862"/>
                    <a:pt x="429" y="871"/>
                    <a:pt x="459" y="860"/>
                  </a:cubicBezTo>
                  <a:cubicBezTo>
                    <a:pt x="488" y="848"/>
                    <a:pt x="489" y="812"/>
                    <a:pt x="461" y="821"/>
                  </a:cubicBezTo>
                  <a:cubicBezTo>
                    <a:pt x="433" y="829"/>
                    <a:pt x="421" y="848"/>
                    <a:pt x="414" y="840"/>
                  </a:cubicBezTo>
                  <a:cubicBezTo>
                    <a:pt x="417" y="832"/>
                    <a:pt x="418" y="824"/>
                    <a:pt x="416" y="818"/>
                  </a:cubicBezTo>
                  <a:cubicBezTo>
                    <a:pt x="422" y="803"/>
                    <a:pt x="435" y="784"/>
                    <a:pt x="446" y="780"/>
                  </a:cubicBezTo>
                  <a:cubicBezTo>
                    <a:pt x="463" y="772"/>
                    <a:pt x="472" y="766"/>
                    <a:pt x="462" y="756"/>
                  </a:cubicBezTo>
                  <a:cubicBezTo>
                    <a:pt x="452" y="746"/>
                    <a:pt x="431" y="746"/>
                    <a:pt x="421" y="769"/>
                  </a:cubicBezTo>
                  <a:cubicBezTo>
                    <a:pt x="412" y="791"/>
                    <a:pt x="414" y="802"/>
                    <a:pt x="401" y="805"/>
                  </a:cubicBezTo>
                  <a:cubicBezTo>
                    <a:pt x="388" y="808"/>
                    <a:pt x="394" y="786"/>
                    <a:pt x="385" y="781"/>
                  </a:cubicBezTo>
                  <a:cubicBezTo>
                    <a:pt x="377" y="775"/>
                    <a:pt x="362" y="794"/>
                    <a:pt x="376" y="810"/>
                  </a:cubicBezTo>
                  <a:cubicBezTo>
                    <a:pt x="379" y="814"/>
                    <a:pt x="382" y="818"/>
                    <a:pt x="385" y="822"/>
                  </a:cubicBezTo>
                  <a:cubicBezTo>
                    <a:pt x="374" y="832"/>
                    <a:pt x="369" y="843"/>
                    <a:pt x="364" y="848"/>
                  </a:cubicBezTo>
                  <a:cubicBezTo>
                    <a:pt x="361" y="848"/>
                    <a:pt x="359" y="850"/>
                    <a:pt x="358" y="851"/>
                  </a:cubicBezTo>
                  <a:cubicBezTo>
                    <a:pt x="357" y="851"/>
                    <a:pt x="356" y="851"/>
                    <a:pt x="355" y="850"/>
                  </a:cubicBezTo>
                  <a:cubicBezTo>
                    <a:pt x="344" y="844"/>
                    <a:pt x="350" y="796"/>
                    <a:pt x="363" y="783"/>
                  </a:cubicBezTo>
                  <a:cubicBezTo>
                    <a:pt x="376" y="769"/>
                    <a:pt x="382" y="760"/>
                    <a:pt x="369" y="754"/>
                  </a:cubicBezTo>
                  <a:cubicBezTo>
                    <a:pt x="356" y="749"/>
                    <a:pt x="336" y="757"/>
                    <a:pt x="336" y="782"/>
                  </a:cubicBezTo>
                  <a:cubicBezTo>
                    <a:pt x="335" y="806"/>
                    <a:pt x="342" y="815"/>
                    <a:pt x="331" y="823"/>
                  </a:cubicBezTo>
                  <a:cubicBezTo>
                    <a:pt x="320" y="831"/>
                    <a:pt x="317" y="808"/>
                    <a:pt x="307" y="806"/>
                  </a:cubicBezTo>
                  <a:cubicBezTo>
                    <a:pt x="297" y="804"/>
                    <a:pt x="291" y="827"/>
                    <a:pt x="310" y="837"/>
                  </a:cubicBezTo>
                  <a:cubicBezTo>
                    <a:pt x="324" y="844"/>
                    <a:pt x="339" y="854"/>
                    <a:pt x="344" y="873"/>
                  </a:cubicBezTo>
                  <a:cubicBezTo>
                    <a:pt x="340" y="873"/>
                    <a:pt x="337" y="855"/>
                    <a:pt x="330" y="853"/>
                  </a:cubicBezTo>
                  <a:cubicBezTo>
                    <a:pt x="316" y="849"/>
                    <a:pt x="307" y="866"/>
                    <a:pt x="323" y="876"/>
                  </a:cubicBezTo>
                  <a:cubicBezTo>
                    <a:pt x="339" y="885"/>
                    <a:pt x="341" y="899"/>
                    <a:pt x="331" y="902"/>
                  </a:cubicBezTo>
                  <a:cubicBezTo>
                    <a:pt x="321" y="905"/>
                    <a:pt x="308" y="924"/>
                    <a:pt x="333" y="924"/>
                  </a:cubicBezTo>
                  <a:cubicBezTo>
                    <a:pt x="338" y="925"/>
                    <a:pt x="342" y="926"/>
                    <a:pt x="345" y="927"/>
                  </a:cubicBezTo>
                  <a:cubicBezTo>
                    <a:pt x="344" y="938"/>
                    <a:pt x="344" y="943"/>
                    <a:pt x="341" y="945"/>
                  </a:cubicBezTo>
                  <a:cubicBezTo>
                    <a:pt x="329" y="951"/>
                    <a:pt x="308" y="920"/>
                    <a:pt x="316" y="905"/>
                  </a:cubicBezTo>
                  <a:cubicBezTo>
                    <a:pt x="329" y="883"/>
                    <a:pt x="320" y="874"/>
                    <a:pt x="315" y="875"/>
                  </a:cubicBezTo>
                  <a:cubicBezTo>
                    <a:pt x="314" y="876"/>
                    <a:pt x="313" y="876"/>
                    <a:pt x="312" y="876"/>
                  </a:cubicBezTo>
                  <a:cubicBezTo>
                    <a:pt x="312" y="868"/>
                    <a:pt x="310" y="861"/>
                    <a:pt x="302" y="858"/>
                  </a:cubicBezTo>
                  <a:cubicBezTo>
                    <a:pt x="281" y="851"/>
                    <a:pt x="272" y="859"/>
                    <a:pt x="258" y="853"/>
                  </a:cubicBezTo>
                  <a:cubicBezTo>
                    <a:pt x="244" y="848"/>
                    <a:pt x="234" y="854"/>
                    <a:pt x="227" y="841"/>
                  </a:cubicBezTo>
                  <a:cubicBezTo>
                    <a:pt x="219" y="829"/>
                    <a:pt x="214" y="793"/>
                    <a:pt x="221" y="775"/>
                  </a:cubicBezTo>
                  <a:cubicBezTo>
                    <a:pt x="221" y="775"/>
                    <a:pt x="222" y="774"/>
                    <a:pt x="222" y="773"/>
                  </a:cubicBezTo>
                  <a:cubicBezTo>
                    <a:pt x="228" y="774"/>
                    <a:pt x="234" y="763"/>
                    <a:pt x="234" y="756"/>
                  </a:cubicBezTo>
                  <a:cubicBezTo>
                    <a:pt x="233" y="746"/>
                    <a:pt x="247" y="743"/>
                    <a:pt x="262" y="755"/>
                  </a:cubicBezTo>
                  <a:cubicBezTo>
                    <a:pt x="276" y="767"/>
                    <a:pt x="289" y="753"/>
                    <a:pt x="281" y="741"/>
                  </a:cubicBezTo>
                  <a:cubicBezTo>
                    <a:pt x="275" y="734"/>
                    <a:pt x="251" y="740"/>
                    <a:pt x="258" y="731"/>
                  </a:cubicBezTo>
                  <a:cubicBezTo>
                    <a:pt x="265" y="722"/>
                    <a:pt x="278" y="715"/>
                    <a:pt x="273" y="704"/>
                  </a:cubicBezTo>
                  <a:cubicBezTo>
                    <a:pt x="271" y="699"/>
                    <a:pt x="258" y="699"/>
                    <a:pt x="250" y="723"/>
                  </a:cubicBezTo>
                  <a:cubicBezTo>
                    <a:pt x="248" y="731"/>
                    <a:pt x="238" y="736"/>
                    <a:pt x="228" y="738"/>
                  </a:cubicBezTo>
                  <a:cubicBezTo>
                    <a:pt x="228" y="734"/>
                    <a:pt x="229" y="731"/>
                    <a:pt x="229" y="728"/>
                  </a:cubicBezTo>
                  <a:cubicBezTo>
                    <a:pt x="242" y="738"/>
                    <a:pt x="246" y="719"/>
                    <a:pt x="242" y="710"/>
                  </a:cubicBezTo>
                  <a:cubicBezTo>
                    <a:pt x="238" y="700"/>
                    <a:pt x="250" y="693"/>
                    <a:pt x="267" y="699"/>
                  </a:cubicBezTo>
                  <a:cubicBezTo>
                    <a:pt x="285" y="704"/>
                    <a:pt x="292" y="686"/>
                    <a:pt x="280" y="679"/>
                  </a:cubicBezTo>
                  <a:cubicBezTo>
                    <a:pt x="274" y="675"/>
                    <a:pt x="258" y="685"/>
                    <a:pt x="255" y="681"/>
                  </a:cubicBezTo>
                  <a:cubicBezTo>
                    <a:pt x="273" y="673"/>
                    <a:pt x="290" y="677"/>
                    <a:pt x="305" y="683"/>
                  </a:cubicBezTo>
                  <a:cubicBezTo>
                    <a:pt x="325" y="691"/>
                    <a:pt x="339" y="670"/>
                    <a:pt x="330" y="665"/>
                  </a:cubicBezTo>
                  <a:cubicBezTo>
                    <a:pt x="322" y="659"/>
                    <a:pt x="303" y="671"/>
                    <a:pt x="302" y="658"/>
                  </a:cubicBezTo>
                  <a:cubicBezTo>
                    <a:pt x="301" y="644"/>
                    <a:pt x="312" y="643"/>
                    <a:pt x="330" y="627"/>
                  </a:cubicBezTo>
                  <a:cubicBezTo>
                    <a:pt x="347" y="610"/>
                    <a:pt x="341" y="590"/>
                    <a:pt x="328" y="584"/>
                  </a:cubicBezTo>
                  <a:cubicBezTo>
                    <a:pt x="315" y="577"/>
                    <a:pt x="312" y="589"/>
                    <a:pt x="311" y="607"/>
                  </a:cubicBezTo>
                  <a:cubicBezTo>
                    <a:pt x="310" y="626"/>
                    <a:pt x="277" y="662"/>
                    <a:pt x="266" y="658"/>
                  </a:cubicBezTo>
                  <a:cubicBezTo>
                    <a:pt x="264" y="658"/>
                    <a:pt x="263" y="657"/>
                    <a:pt x="263" y="656"/>
                  </a:cubicBezTo>
                  <a:cubicBezTo>
                    <a:pt x="263" y="654"/>
                    <a:pt x="262" y="652"/>
                    <a:pt x="261" y="650"/>
                  </a:cubicBezTo>
                  <a:cubicBezTo>
                    <a:pt x="262" y="643"/>
                    <a:pt x="266" y="631"/>
                    <a:pt x="267" y="616"/>
                  </a:cubicBezTo>
                  <a:cubicBezTo>
                    <a:pt x="272" y="616"/>
                    <a:pt x="277" y="616"/>
                    <a:pt x="281" y="616"/>
                  </a:cubicBezTo>
                  <a:cubicBezTo>
                    <a:pt x="303" y="615"/>
                    <a:pt x="308" y="591"/>
                    <a:pt x="298" y="589"/>
                  </a:cubicBezTo>
                  <a:cubicBezTo>
                    <a:pt x="288" y="587"/>
                    <a:pt x="275" y="605"/>
                    <a:pt x="269" y="593"/>
                  </a:cubicBezTo>
                  <a:cubicBezTo>
                    <a:pt x="262" y="581"/>
                    <a:pt x="272" y="576"/>
                    <a:pt x="283" y="554"/>
                  </a:cubicBezTo>
                  <a:cubicBezTo>
                    <a:pt x="293" y="532"/>
                    <a:pt x="279" y="516"/>
                    <a:pt x="265" y="515"/>
                  </a:cubicBezTo>
                  <a:cubicBezTo>
                    <a:pt x="251" y="514"/>
                    <a:pt x="253" y="525"/>
                    <a:pt x="258" y="543"/>
                  </a:cubicBezTo>
                  <a:cubicBezTo>
                    <a:pt x="262" y="554"/>
                    <a:pt x="257" y="576"/>
                    <a:pt x="249" y="591"/>
                  </a:cubicBezTo>
                  <a:cubicBezTo>
                    <a:pt x="243" y="594"/>
                    <a:pt x="238" y="599"/>
                    <a:pt x="234" y="607"/>
                  </a:cubicBezTo>
                  <a:cubicBezTo>
                    <a:pt x="223" y="607"/>
                    <a:pt x="229" y="585"/>
                    <a:pt x="217" y="559"/>
                  </a:cubicBezTo>
                  <a:cubicBezTo>
                    <a:pt x="205" y="532"/>
                    <a:pt x="178" y="557"/>
                    <a:pt x="190" y="586"/>
                  </a:cubicBezTo>
                  <a:cubicBezTo>
                    <a:pt x="201" y="616"/>
                    <a:pt x="213" y="616"/>
                    <a:pt x="211" y="628"/>
                  </a:cubicBezTo>
                  <a:cubicBezTo>
                    <a:pt x="210" y="640"/>
                    <a:pt x="190" y="684"/>
                    <a:pt x="182" y="695"/>
                  </a:cubicBezTo>
                  <a:cubicBezTo>
                    <a:pt x="177" y="700"/>
                    <a:pt x="171" y="699"/>
                    <a:pt x="154" y="690"/>
                  </a:cubicBezTo>
                  <a:cubicBezTo>
                    <a:pt x="153" y="690"/>
                    <a:pt x="153" y="690"/>
                    <a:pt x="153" y="690"/>
                  </a:cubicBezTo>
                  <a:cubicBezTo>
                    <a:pt x="153" y="672"/>
                    <a:pt x="181" y="660"/>
                    <a:pt x="181" y="644"/>
                  </a:cubicBezTo>
                  <a:cubicBezTo>
                    <a:pt x="181" y="632"/>
                    <a:pt x="152" y="631"/>
                    <a:pt x="146" y="661"/>
                  </a:cubicBezTo>
                  <a:cubicBezTo>
                    <a:pt x="145" y="667"/>
                    <a:pt x="143" y="672"/>
                    <a:pt x="142" y="675"/>
                  </a:cubicBezTo>
                  <a:cubicBezTo>
                    <a:pt x="139" y="659"/>
                    <a:pt x="157" y="640"/>
                    <a:pt x="151" y="626"/>
                  </a:cubicBezTo>
                  <a:cubicBezTo>
                    <a:pt x="150" y="622"/>
                    <a:pt x="146" y="621"/>
                    <a:pt x="142" y="621"/>
                  </a:cubicBezTo>
                  <a:cubicBezTo>
                    <a:pt x="148" y="609"/>
                    <a:pt x="153" y="598"/>
                    <a:pt x="155" y="591"/>
                  </a:cubicBezTo>
                  <a:cubicBezTo>
                    <a:pt x="159" y="576"/>
                    <a:pt x="159" y="561"/>
                    <a:pt x="158" y="552"/>
                  </a:cubicBezTo>
                  <a:cubicBezTo>
                    <a:pt x="161" y="551"/>
                    <a:pt x="162" y="550"/>
                    <a:pt x="162" y="548"/>
                  </a:cubicBezTo>
                  <a:cubicBezTo>
                    <a:pt x="161" y="543"/>
                    <a:pt x="163" y="521"/>
                    <a:pt x="166" y="504"/>
                  </a:cubicBezTo>
                  <a:cubicBezTo>
                    <a:pt x="177" y="495"/>
                    <a:pt x="189" y="488"/>
                    <a:pt x="198" y="506"/>
                  </a:cubicBezTo>
                  <a:cubicBezTo>
                    <a:pt x="209" y="528"/>
                    <a:pt x="220" y="508"/>
                    <a:pt x="219" y="498"/>
                  </a:cubicBezTo>
                  <a:cubicBezTo>
                    <a:pt x="217" y="487"/>
                    <a:pt x="231" y="483"/>
                    <a:pt x="246" y="494"/>
                  </a:cubicBezTo>
                  <a:cubicBezTo>
                    <a:pt x="262" y="504"/>
                    <a:pt x="274" y="488"/>
                    <a:pt x="264" y="478"/>
                  </a:cubicBezTo>
                  <a:cubicBezTo>
                    <a:pt x="258" y="471"/>
                    <a:pt x="234" y="480"/>
                    <a:pt x="240" y="470"/>
                  </a:cubicBezTo>
                  <a:cubicBezTo>
                    <a:pt x="246" y="461"/>
                    <a:pt x="259" y="452"/>
                    <a:pt x="252" y="442"/>
                  </a:cubicBezTo>
                  <a:cubicBezTo>
                    <a:pt x="249" y="437"/>
                    <a:pt x="237" y="438"/>
                    <a:pt x="232" y="463"/>
                  </a:cubicBezTo>
                  <a:cubicBezTo>
                    <a:pt x="228" y="480"/>
                    <a:pt x="190" y="489"/>
                    <a:pt x="186" y="476"/>
                  </a:cubicBezTo>
                  <a:cubicBezTo>
                    <a:pt x="185" y="473"/>
                    <a:pt x="188" y="468"/>
                    <a:pt x="195" y="460"/>
                  </a:cubicBezTo>
                  <a:cubicBezTo>
                    <a:pt x="198" y="461"/>
                    <a:pt x="202" y="463"/>
                    <a:pt x="206" y="466"/>
                  </a:cubicBezTo>
                  <a:cubicBezTo>
                    <a:pt x="225" y="483"/>
                    <a:pt x="228" y="460"/>
                    <a:pt x="222" y="451"/>
                  </a:cubicBezTo>
                  <a:cubicBezTo>
                    <a:pt x="217" y="442"/>
                    <a:pt x="228" y="433"/>
                    <a:pt x="246" y="437"/>
                  </a:cubicBezTo>
                  <a:cubicBezTo>
                    <a:pt x="265" y="441"/>
                    <a:pt x="270" y="422"/>
                    <a:pt x="257" y="416"/>
                  </a:cubicBezTo>
                  <a:cubicBezTo>
                    <a:pt x="250" y="413"/>
                    <a:pt x="236" y="424"/>
                    <a:pt x="232" y="421"/>
                  </a:cubicBezTo>
                  <a:cubicBezTo>
                    <a:pt x="249" y="411"/>
                    <a:pt x="267" y="413"/>
                    <a:pt x="282" y="417"/>
                  </a:cubicBezTo>
                  <a:cubicBezTo>
                    <a:pt x="303" y="423"/>
                    <a:pt x="314" y="401"/>
                    <a:pt x="305" y="396"/>
                  </a:cubicBezTo>
                  <a:cubicBezTo>
                    <a:pt x="296" y="391"/>
                    <a:pt x="279" y="406"/>
                    <a:pt x="276" y="393"/>
                  </a:cubicBezTo>
                  <a:cubicBezTo>
                    <a:pt x="273" y="379"/>
                    <a:pt x="284" y="377"/>
                    <a:pt x="300" y="359"/>
                  </a:cubicBezTo>
                  <a:cubicBezTo>
                    <a:pt x="316" y="341"/>
                    <a:pt x="307" y="321"/>
                    <a:pt x="294" y="316"/>
                  </a:cubicBezTo>
                  <a:cubicBezTo>
                    <a:pt x="280" y="311"/>
                    <a:pt x="279" y="323"/>
                    <a:pt x="280" y="342"/>
                  </a:cubicBezTo>
                  <a:cubicBezTo>
                    <a:pt x="280" y="360"/>
                    <a:pt x="252" y="399"/>
                    <a:pt x="240" y="397"/>
                  </a:cubicBezTo>
                  <a:cubicBezTo>
                    <a:pt x="239" y="396"/>
                    <a:pt x="238" y="396"/>
                    <a:pt x="237" y="395"/>
                  </a:cubicBezTo>
                  <a:cubicBezTo>
                    <a:pt x="237" y="393"/>
                    <a:pt x="236" y="391"/>
                    <a:pt x="235" y="389"/>
                  </a:cubicBezTo>
                  <a:cubicBezTo>
                    <a:pt x="235" y="382"/>
                    <a:pt x="238" y="370"/>
                    <a:pt x="237" y="355"/>
                  </a:cubicBezTo>
                  <a:cubicBezTo>
                    <a:pt x="242" y="354"/>
                    <a:pt x="246" y="353"/>
                    <a:pt x="251" y="353"/>
                  </a:cubicBezTo>
                  <a:cubicBezTo>
                    <a:pt x="272" y="350"/>
                    <a:pt x="275" y="326"/>
                    <a:pt x="264" y="325"/>
                  </a:cubicBezTo>
                  <a:cubicBezTo>
                    <a:pt x="254" y="323"/>
                    <a:pt x="244" y="343"/>
                    <a:pt x="236" y="332"/>
                  </a:cubicBezTo>
                  <a:cubicBezTo>
                    <a:pt x="229" y="321"/>
                    <a:pt x="238" y="315"/>
                    <a:pt x="246" y="292"/>
                  </a:cubicBezTo>
                  <a:cubicBezTo>
                    <a:pt x="249" y="284"/>
                    <a:pt x="249" y="277"/>
                    <a:pt x="247" y="271"/>
                  </a:cubicBezTo>
                  <a:cubicBezTo>
                    <a:pt x="254" y="267"/>
                    <a:pt x="255" y="257"/>
                    <a:pt x="247" y="252"/>
                  </a:cubicBezTo>
                  <a:cubicBezTo>
                    <a:pt x="242" y="249"/>
                    <a:pt x="232" y="254"/>
                    <a:pt x="226" y="255"/>
                  </a:cubicBezTo>
                  <a:cubicBezTo>
                    <a:pt x="225" y="255"/>
                    <a:pt x="225" y="254"/>
                    <a:pt x="224" y="255"/>
                  </a:cubicBezTo>
                  <a:cubicBezTo>
                    <a:pt x="224" y="255"/>
                    <a:pt x="224" y="255"/>
                    <a:pt x="223" y="255"/>
                  </a:cubicBezTo>
                  <a:cubicBezTo>
                    <a:pt x="222" y="254"/>
                    <a:pt x="221" y="253"/>
                    <a:pt x="222" y="250"/>
                  </a:cubicBezTo>
                  <a:cubicBezTo>
                    <a:pt x="226" y="239"/>
                    <a:pt x="236" y="229"/>
                    <a:pt x="227" y="220"/>
                  </a:cubicBezTo>
                  <a:cubicBezTo>
                    <a:pt x="223" y="216"/>
                    <a:pt x="211" y="220"/>
                    <a:pt x="212" y="245"/>
                  </a:cubicBezTo>
                  <a:cubicBezTo>
                    <a:pt x="212" y="262"/>
                    <a:pt x="178" y="280"/>
                    <a:pt x="171" y="268"/>
                  </a:cubicBezTo>
                  <a:cubicBezTo>
                    <a:pt x="169" y="266"/>
                    <a:pt x="171" y="261"/>
                    <a:pt x="176" y="251"/>
                  </a:cubicBezTo>
                  <a:cubicBezTo>
                    <a:pt x="179" y="251"/>
                    <a:pt x="183" y="252"/>
                    <a:pt x="188" y="255"/>
                  </a:cubicBezTo>
                  <a:cubicBezTo>
                    <a:pt x="210" y="266"/>
                    <a:pt x="207" y="243"/>
                    <a:pt x="200" y="236"/>
                  </a:cubicBezTo>
                  <a:cubicBezTo>
                    <a:pt x="193" y="228"/>
                    <a:pt x="201" y="217"/>
                    <a:pt x="220" y="217"/>
                  </a:cubicBezTo>
                  <a:cubicBezTo>
                    <a:pt x="239" y="216"/>
                    <a:pt x="239" y="196"/>
                    <a:pt x="225" y="193"/>
                  </a:cubicBezTo>
                  <a:cubicBezTo>
                    <a:pt x="218" y="192"/>
                    <a:pt x="206" y="206"/>
                    <a:pt x="203" y="204"/>
                  </a:cubicBezTo>
                  <a:cubicBezTo>
                    <a:pt x="216" y="190"/>
                    <a:pt x="234" y="188"/>
                    <a:pt x="250" y="189"/>
                  </a:cubicBezTo>
                  <a:cubicBezTo>
                    <a:pt x="272" y="189"/>
                    <a:pt x="277" y="166"/>
                    <a:pt x="267" y="163"/>
                  </a:cubicBezTo>
                  <a:cubicBezTo>
                    <a:pt x="258" y="160"/>
                    <a:pt x="244" y="179"/>
                    <a:pt x="239" y="166"/>
                  </a:cubicBezTo>
                  <a:cubicBezTo>
                    <a:pt x="233" y="154"/>
                    <a:pt x="243" y="149"/>
                    <a:pt x="254" y="128"/>
                  </a:cubicBezTo>
                  <a:cubicBezTo>
                    <a:pt x="265" y="106"/>
                    <a:pt x="252" y="89"/>
                    <a:pt x="238" y="88"/>
                  </a:cubicBezTo>
                  <a:cubicBezTo>
                    <a:pt x="223" y="86"/>
                    <a:pt x="225" y="98"/>
                    <a:pt x="230" y="116"/>
                  </a:cubicBezTo>
                  <a:cubicBezTo>
                    <a:pt x="235" y="134"/>
                    <a:pt x="217" y="178"/>
                    <a:pt x="204" y="179"/>
                  </a:cubicBezTo>
                  <a:cubicBezTo>
                    <a:pt x="203" y="179"/>
                    <a:pt x="202" y="179"/>
                    <a:pt x="201" y="178"/>
                  </a:cubicBezTo>
                  <a:cubicBezTo>
                    <a:pt x="200" y="176"/>
                    <a:pt x="199" y="174"/>
                    <a:pt x="197" y="173"/>
                  </a:cubicBezTo>
                  <a:cubicBezTo>
                    <a:pt x="195" y="166"/>
                    <a:pt x="196" y="154"/>
                    <a:pt x="192" y="139"/>
                  </a:cubicBezTo>
                  <a:cubicBezTo>
                    <a:pt x="196" y="137"/>
                    <a:pt x="200" y="135"/>
                    <a:pt x="205" y="134"/>
                  </a:cubicBezTo>
                  <a:cubicBezTo>
                    <a:pt x="225" y="126"/>
                    <a:pt x="221" y="102"/>
                    <a:pt x="211" y="103"/>
                  </a:cubicBezTo>
                  <a:cubicBezTo>
                    <a:pt x="201" y="104"/>
                    <a:pt x="195" y="126"/>
                    <a:pt x="185" y="117"/>
                  </a:cubicBezTo>
                  <a:cubicBezTo>
                    <a:pt x="175" y="108"/>
                    <a:pt x="183" y="100"/>
                    <a:pt x="185" y="76"/>
                  </a:cubicBezTo>
                  <a:cubicBezTo>
                    <a:pt x="188" y="51"/>
                    <a:pt x="169" y="41"/>
                    <a:pt x="155" y="45"/>
                  </a:cubicBezTo>
                  <a:cubicBezTo>
                    <a:pt x="141" y="49"/>
                    <a:pt x="147" y="59"/>
                    <a:pt x="158" y="73"/>
                  </a:cubicBezTo>
                  <a:cubicBezTo>
                    <a:pt x="166" y="83"/>
                    <a:pt x="168" y="105"/>
                    <a:pt x="166" y="122"/>
                  </a:cubicBezTo>
                  <a:cubicBezTo>
                    <a:pt x="162" y="126"/>
                    <a:pt x="158" y="133"/>
                    <a:pt x="158" y="142"/>
                  </a:cubicBezTo>
                  <a:cubicBezTo>
                    <a:pt x="147" y="146"/>
                    <a:pt x="146" y="123"/>
                    <a:pt x="125" y="102"/>
                  </a:cubicBezTo>
                  <a:cubicBezTo>
                    <a:pt x="105" y="81"/>
                    <a:pt x="88" y="113"/>
                    <a:pt x="109" y="137"/>
                  </a:cubicBezTo>
                  <a:cubicBezTo>
                    <a:pt x="130" y="162"/>
                    <a:pt x="141" y="158"/>
                    <a:pt x="143" y="169"/>
                  </a:cubicBezTo>
                  <a:cubicBezTo>
                    <a:pt x="146" y="179"/>
                    <a:pt x="143" y="216"/>
                    <a:pt x="140" y="235"/>
                  </a:cubicBezTo>
                  <a:cubicBezTo>
                    <a:pt x="138" y="228"/>
                    <a:pt x="136" y="223"/>
                    <a:pt x="130" y="218"/>
                  </a:cubicBezTo>
                  <a:cubicBezTo>
                    <a:pt x="127" y="215"/>
                    <a:pt x="123" y="212"/>
                    <a:pt x="119" y="210"/>
                  </a:cubicBezTo>
                  <a:cubicBezTo>
                    <a:pt x="121" y="204"/>
                    <a:pt x="122" y="199"/>
                    <a:pt x="120" y="194"/>
                  </a:cubicBezTo>
                  <a:cubicBezTo>
                    <a:pt x="117" y="186"/>
                    <a:pt x="104" y="188"/>
                    <a:pt x="97" y="200"/>
                  </a:cubicBezTo>
                  <a:cubicBezTo>
                    <a:pt x="95" y="198"/>
                    <a:pt x="94" y="195"/>
                    <a:pt x="93" y="193"/>
                  </a:cubicBezTo>
                  <a:cubicBezTo>
                    <a:pt x="91" y="190"/>
                    <a:pt x="91" y="170"/>
                    <a:pt x="93" y="159"/>
                  </a:cubicBezTo>
                  <a:cubicBezTo>
                    <a:pt x="94" y="148"/>
                    <a:pt x="89" y="145"/>
                    <a:pt x="87" y="129"/>
                  </a:cubicBezTo>
                  <a:cubicBezTo>
                    <a:pt x="86" y="114"/>
                    <a:pt x="95" y="106"/>
                    <a:pt x="92" y="102"/>
                  </a:cubicBezTo>
                  <a:cubicBezTo>
                    <a:pt x="89" y="99"/>
                    <a:pt x="78" y="105"/>
                    <a:pt x="71" y="113"/>
                  </a:cubicBezTo>
                  <a:cubicBezTo>
                    <a:pt x="63" y="121"/>
                    <a:pt x="63" y="113"/>
                    <a:pt x="62" y="113"/>
                  </a:cubicBezTo>
                  <a:cubicBezTo>
                    <a:pt x="62" y="113"/>
                    <a:pt x="58" y="117"/>
                    <a:pt x="53" y="122"/>
                  </a:cubicBezTo>
                  <a:cubicBezTo>
                    <a:pt x="48" y="128"/>
                    <a:pt x="45" y="124"/>
                    <a:pt x="47" y="110"/>
                  </a:cubicBezTo>
                  <a:cubicBezTo>
                    <a:pt x="48" y="96"/>
                    <a:pt x="57" y="84"/>
                    <a:pt x="60" y="64"/>
                  </a:cubicBezTo>
                  <a:cubicBezTo>
                    <a:pt x="63" y="45"/>
                    <a:pt x="71" y="48"/>
                    <a:pt x="65" y="43"/>
                  </a:cubicBezTo>
                  <a:cubicBezTo>
                    <a:pt x="58" y="39"/>
                    <a:pt x="48" y="42"/>
                    <a:pt x="40" y="38"/>
                  </a:cubicBezTo>
                  <a:cubicBezTo>
                    <a:pt x="32" y="35"/>
                    <a:pt x="40" y="36"/>
                    <a:pt x="31" y="18"/>
                  </a:cubicBezTo>
                  <a:cubicBezTo>
                    <a:pt x="21" y="0"/>
                    <a:pt x="0" y="69"/>
                    <a:pt x="0" y="69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814"/>
                    <a:pt x="0" y="814"/>
                    <a:pt x="0" y="814"/>
                  </a:cubicBezTo>
                  <a:cubicBezTo>
                    <a:pt x="0" y="1051"/>
                    <a:pt x="0" y="1051"/>
                    <a:pt x="0" y="1051"/>
                  </a:cubicBezTo>
                  <a:cubicBezTo>
                    <a:pt x="0" y="1051"/>
                    <a:pt x="0" y="1051"/>
                    <a:pt x="0" y="1051"/>
                  </a:cubicBezTo>
                  <a:cubicBezTo>
                    <a:pt x="0" y="1102"/>
                    <a:pt x="0" y="1102"/>
                    <a:pt x="0" y="1102"/>
                  </a:cubicBezTo>
                  <a:cubicBezTo>
                    <a:pt x="477" y="1102"/>
                    <a:pt x="477" y="1102"/>
                    <a:pt x="477" y="1102"/>
                  </a:cubicBezTo>
                  <a:cubicBezTo>
                    <a:pt x="477" y="1102"/>
                    <a:pt x="500" y="1077"/>
                    <a:pt x="493" y="1063"/>
                  </a:cubicBezTo>
                  <a:close/>
                  <a:moveTo>
                    <a:pt x="160" y="237"/>
                  </a:moveTo>
                  <a:cubicBezTo>
                    <a:pt x="156" y="234"/>
                    <a:pt x="160" y="219"/>
                    <a:pt x="162" y="186"/>
                  </a:cubicBezTo>
                  <a:cubicBezTo>
                    <a:pt x="162" y="179"/>
                    <a:pt x="163" y="174"/>
                    <a:pt x="165" y="169"/>
                  </a:cubicBezTo>
                  <a:cubicBezTo>
                    <a:pt x="174" y="187"/>
                    <a:pt x="182" y="189"/>
                    <a:pt x="180" y="199"/>
                  </a:cubicBezTo>
                  <a:cubicBezTo>
                    <a:pt x="179" y="206"/>
                    <a:pt x="171" y="223"/>
                    <a:pt x="164" y="238"/>
                  </a:cubicBezTo>
                  <a:cubicBezTo>
                    <a:pt x="163" y="238"/>
                    <a:pt x="161" y="238"/>
                    <a:pt x="160" y="237"/>
                  </a:cubicBezTo>
                  <a:close/>
                  <a:moveTo>
                    <a:pt x="204" y="378"/>
                  </a:moveTo>
                  <a:cubicBezTo>
                    <a:pt x="208" y="398"/>
                    <a:pt x="216" y="401"/>
                    <a:pt x="212" y="411"/>
                  </a:cubicBezTo>
                  <a:cubicBezTo>
                    <a:pt x="209" y="417"/>
                    <a:pt x="198" y="432"/>
                    <a:pt x="186" y="445"/>
                  </a:cubicBezTo>
                  <a:cubicBezTo>
                    <a:pt x="185" y="444"/>
                    <a:pt x="184" y="444"/>
                    <a:pt x="184" y="443"/>
                  </a:cubicBezTo>
                  <a:cubicBezTo>
                    <a:pt x="180" y="439"/>
                    <a:pt x="187" y="425"/>
                    <a:pt x="197" y="393"/>
                  </a:cubicBezTo>
                  <a:cubicBezTo>
                    <a:pt x="199" y="387"/>
                    <a:pt x="201" y="382"/>
                    <a:pt x="204" y="378"/>
                  </a:cubicBezTo>
                  <a:close/>
                  <a:moveTo>
                    <a:pt x="223" y="650"/>
                  </a:moveTo>
                  <a:cubicBezTo>
                    <a:pt x="226" y="644"/>
                    <a:pt x="229" y="640"/>
                    <a:pt x="232" y="636"/>
                  </a:cubicBezTo>
                  <a:cubicBezTo>
                    <a:pt x="234" y="655"/>
                    <a:pt x="241" y="660"/>
                    <a:pt x="236" y="669"/>
                  </a:cubicBezTo>
                  <a:cubicBezTo>
                    <a:pt x="233" y="675"/>
                    <a:pt x="220" y="688"/>
                    <a:pt x="207" y="700"/>
                  </a:cubicBezTo>
                  <a:cubicBezTo>
                    <a:pt x="206" y="699"/>
                    <a:pt x="205" y="699"/>
                    <a:pt x="205" y="698"/>
                  </a:cubicBezTo>
                  <a:cubicBezTo>
                    <a:pt x="202" y="693"/>
                    <a:pt x="210" y="680"/>
                    <a:pt x="223" y="650"/>
                  </a:cubicBezTo>
                  <a:close/>
                  <a:moveTo>
                    <a:pt x="190" y="295"/>
                  </a:moveTo>
                  <a:cubicBezTo>
                    <a:pt x="206" y="314"/>
                    <a:pt x="212" y="292"/>
                    <a:pt x="208" y="282"/>
                  </a:cubicBezTo>
                  <a:cubicBezTo>
                    <a:pt x="206" y="276"/>
                    <a:pt x="209" y="272"/>
                    <a:pt x="215" y="270"/>
                  </a:cubicBezTo>
                  <a:cubicBezTo>
                    <a:pt x="216" y="274"/>
                    <a:pt x="218" y="278"/>
                    <a:pt x="221" y="283"/>
                  </a:cubicBezTo>
                  <a:cubicBezTo>
                    <a:pt x="225" y="294"/>
                    <a:pt x="222" y="317"/>
                    <a:pt x="217" y="332"/>
                  </a:cubicBezTo>
                  <a:cubicBezTo>
                    <a:pt x="211" y="335"/>
                    <a:pt x="206" y="341"/>
                    <a:pt x="204" y="349"/>
                  </a:cubicBezTo>
                  <a:cubicBezTo>
                    <a:pt x="192" y="351"/>
                    <a:pt x="196" y="328"/>
                    <a:pt x="182" y="304"/>
                  </a:cubicBezTo>
                  <a:cubicBezTo>
                    <a:pt x="176" y="293"/>
                    <a:pt x="168" y="292"/>
                    <a:pt x="162" y="295"/>
                  </a:cubicBezTo>
                  <a:cubicBezTo>
                    <a:pt x="170" y="287"/>
                    <a:pt x="179" y="282"/>
                    <a:pt x="190" y="295"/>
                  </a:cubicBezTo>
                  <a:close/>
                  <a:moveTo>
                    <a:pt x="394" y="861"/>
                  </a:moveTo>
                  <a:cubicBezTo>
                    <a:pt x="393" y="866"/>
                    <a:pt x="391" y="871"/>
                    <a:pt x="389" y="876"/>
                  </a:cubicBezTo>
                  <a:cubicBezTo>
                    <a:pt x="375" y="907"/>
                    <a:pt x="371" y="922"/>
                    <a:pt x="365" y="922"/>
                  </a:cubicBezTo>
                  <a:cubicBezTo>
                    <a:pt x="364" y="922"/>
                    <a:pt x="363" y="922"/>
                    <a:pt x="362" y="922"/>
                  </a:cubicBezTo>
                  <a:cubicBezTo>
                    <a:pt x="362" y="905"/>
                    <a:pt x="364" y="886"/>
                    <a:pt x="366" y="880"/>
                  </a:cubicBezTo>
                  <a:cubicBezTo>
                    <a:pt x="370" y="870"/>
                    <a:pt x="378" y="872"/>
                    <a:pt x="394" y="861"/>
                  </a:cubicBezTo>
                  <a:close/>
                  <a:moveTo>
                    <a:pt x="337" y="979"/>
                  </a:moveTo>
                  <a:cubicBezTo>
                    <a:pt x="334" y="983"/>
                    <a:pt x="331" y="988"/>
                    <a:pt x="328" y="993"/>
                  </a:cubicBezTo>
                  <a:cubicBezTo>
                    <a:pt x="325" y="991"/>
                    <a:pt x="322" y="988"/>
                    <a:pt x="319" y="985"/>
                  </a:cubicBezTo>
                  <a:cubicBezTo>
                    <a:pt x="305" y="964"/>
                    <a:pt x="315" y="975"/>
                    <a:pt x="319" y="963"/>
                  </a:cubicBezTo>
                  <a:cubicBezTo>
                    <a:pt x="319" y="962"/>
                    <a:pt x="319" y="960"/>
                    <a:pt x="319" y="957"/>
                  </a:cubicBezTo>
                  <a:cubicBezTo>
                    <a:pt x="332" y="956"/>
                    <a:pt x="336" y="967"/>
                    <a:pt x="337" y="979"/>
                  </a:cubicBezTo>
                  <a:close/>
                  <a:moveTo>
                    <a:pt x="361" y="997"/>
                  </a:moveTo>
                  <a:cubicBezTo>
                    <a:pt x="364" y="969"/>
                    <a:pt x="384" y="977"/>
                    <a:pt x="395" y="982"/>
                  </a:cubicBezTo>
                  <a:cubicBezTo>
                    <a:pt x="396" y="983"/>
                    <a:pt x="396" y="983"/>
                    <a:pt x="397" y="984"/>
                  </a:cubicBezTo>
                  <a:cubicBezTo>
                    <a:pt x="386" y="989"/>
                    <a:pt x="378" y="993"/>
                    <a:pt x="377" y="994"/>
                  </a:cubicBezTo>
                  <a:cubicBezTo>
                    <a:pt x="376" y="994"/>
                    <a:pt x="369" y="996"/>
                    <a:pt x="361" y="9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7"/>
            <p:cNvSpPr/>
            <p:nvPr/>
          </p:nvSpPr>
          <p:spPr>
            <a:xfrm flipH="1">
              <a:off x="2" y="1563566"/>
              <a:ext cx="1406741" cy="3407036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17"/>
            <p:cNvSpPr/>
            <p:nvPr/>
          </p:nvSpPr>
          <p:spPr>
            <a:xfrm flipH="1">
              <a:off x="14" y="3918707"/>
              <a:ext cx="3533085" cy="1223640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7"/>
            <p:cNvSpPr/>
            <p:nvPr/>
          </p:nvSpPr>
          <p:spPr>
            <a:xfrm rot="-5400000" flipH="1">
              <a:off x="-821190" y="821254"/>
              <a:ext cx="2916558" cy="1274073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17"/>
            <p:cNvSpPr/>
            <p:nvPr/>
          </p:nvSpPr>
          <p:spPr>
            <a:xfrm rot="-5400000" flipH="1">
              <a:off x="-609119" y="609155"/>
              <a:ext cx="2248227" cy="1029934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17"/>
            <p:cNvSpPr/>
            <p:nvPr/>
          </p:nvSpPr>
          <p:spPr>
            <a:xfrm flipH="1">
              <a:off x="1" y="3982083"/>
              <a:ext cx="3462053" cy="1160261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17"/>
          <p:cNvGrpSpPr/>
          <p:nvPr/>
        </p:nvGrpSpPr>
        <p:grpSpPr>
          <a:xfrm>
            <a:off x="2861779" y="359004"/>
            <a:ext cx="6476976" cy="4611608"/>
            <a:chOff x="2861779" y="359004"/>
            <a:chExt cx="6476976" cy="4611608"/>
          </a:xfrm>
        </p:grpSpPr>
        <p:sp>
          <p:nvSpPr>
            <p:cNvPr id="334" name="Google Shape;334;p17"/>
            <p:cNvSpPr/>
            <p:nvPr/>
          </p:nvSpPr>
          <p:spPr>
            <a:xfrm>
              <a:off x="8430765" y="359004"/>
              <a:ext cx="261050" cy="180501"/>
            </a:xfrm>
            <a:custGeom>
              <a:avLst/>
              <a:gdLst/>
              <a:ahLst/>
              <a:cxnLst/>
              <a:rect l="l" t="t" r="r" b="b"/>
              <a:pathLst>
                <a:path w="217" h="149" extrusionOk="0">
                  <a:moveTo>
                    <a:pt x="207" y="18"/>
                  </a:moveTo>
                  <a:cubicBezTo>
                    <a:pt x="202" y="32"/>
                    <a:pt x="197" y="46"/>
                    <a:pt x="188" y="58"/>
                  </a:cubicBezTo>
                  <a:cubicBezTo>
                    <a:pt x="174" y="23"/>
                    <a:pt x="151" y="3"/>
                    <a:pt x="110" y="1"/>
                  </a:cubicBezTo>
                  <a:cubicBezTo>
                    <a:pt x="75" y="0"/>
                    <a:pt x="39" y="17"/>
                    <a:pt x="24" y="49"/>
                  </a:cubicBezTo>
                  <a:cubicBezTo>
                    <a:pt x="18" y="56"/>
                    <a:pt x="13" y="64"/>
                    <a:pt x="4" y="68"/>
                  </a:cubicBezTo>
                  <a:cubicBezTo>
                    <a:pt x="0" y="70"/>
                    <a:pt x="2" y="77"/>
                    <a:pt x="7" y="77"/>
                  </a:cubicBezTo>
                  <a:cubicBezTo>
                    <a:pt x="9" y="77"/>
                    <a:pt x="16" y="96"/>
                    <a:pt x="18" y="99"/>
                  </a:cubicBezTo>
                  <a:cubicBezTo>
                    <a:pt x="23" y="104"/>
                    <a:pt x="29" y="108"/>
                    <a:pt x="35" y="111"/>
                  </a:cubicBezTo>
                  <a:cubicBezTo>
                    <a:pt x="56" y="121"/>
                    <a:pt x="80" y="129"/>
                    <a:pt x="102" y="136"/>
                  </a:cubicBezTo>
                  <a:cubicBezTo>
                    <a:pt x="117" y="140"/>
                    <a:pt x="141" y="149"/>
                    <a:pt x="157" y="143"/>
                  </a:cubicBezTo>
                  <a:cubicBezTo>
                    <a:pt x="172" y="137"/>
                    <a:pt x="173" y="112"/>
                    <a:pt x="175" y="97"/>
                  </a:cubicBezTo>
                  <a:cubicBezTo>
                    <a:pt x="184" y="101"/>
                    <a:pt x="189" y="107"/>
                    <a:pt x="192" y="117"/>
                  </a:cubicBezTo>
                  <a:cubicBezTo>
                    <a:pt x="193" y="122"/>
                    <a:pt x="200" y="121"/>
                    <a:pt x="200" y="116"/>
                  </a:cubicBezTo>
                  <a:cubicBezTo>
                    <a:pt x="201" y="83"/>
                    <a:pt x="205" y="52"/>
                    <a:pt x="215" y="20"/>
                  </a:cubicBezTo>
                  <a:cubicBezTo>
                    <a:pt x="217" y="15"/>
                    <a:pt x="209" y="13"/>
                    <a:pt x="207" y="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7"/>
            <p:cNvSpPr/>
            <p:nvPr/>
          </p:nvSpPr>
          <p:spPr>
            <a:xfrm>
              <a:off x="2861779" y="4679924"/>
              <a:ext cx="284797" cy="290688"/>
            </a:xfrm>
            <a:custGeom>
              <a:avLst/>
              <a:gdLst/>
              <a:ahLst/>
              <a:cxnLst/>
              <a:rect l="l" t="t" r="r" b="b"/>
              <a:pathLst>
                <a:path w="222" h="227" extrusionOk="0">
                  <a:moveTo>
                    <a:pt x="105" y="0"/>
                  </a:moveTo>
                  <a:cubicBezTo>
                    <a:pt x="122" y="0"/>
                    <a:pt x="132" y="67"/>
                    <a:pt x="146" y="77"/>
                  </a:cubicBezTo>
                  <a:cubicBezTo>
                    <a:pt x="159" y="87"/>
                    <a:pt x="211" y="63"/>
                    <a:pt x="217" y="79"/>
                  </a:cubicBezTo>
                  <a:cubicBezTo>
                    <a:pt x="222" y="95"/>
                    <a:pt x="169" y="118"/>
                    <a:pt x="164" y="134"/>
                  </a:cubicBezTo>
                  <a:cubicBezTo>
                    <a:pt x="159" y="150"/>
                    <a:pt x="189" y="191"/>
                    <a:pt x="175" y="200"/>
                  </a:cubicBezTo>
                  <a:cubicBezTo>
                    <a:pt x="162" y="210"/>
                    <a:pt x="133" y="169"/>
                    <a:pt x="116" y="169"/>
                  </a:cubicBezTo>
                  <a:cubicBezTo>
                    <a:pt x="99" y="169"/>
                    <a:pt x="55" y="227"/>
                    <a:pt x="41" y="217"/>
                  </a:cubicBezTo>
                  <a:cubicBezTo>
                    <a:pt x="28" y="208"/>
                    <a:pt x="73" y="150"/>
                    <a:pt x="67" y="134"/>
                  </a:cubicBezTo>
                  <a:cubicBezTo>
                    <a:pt x="62" y="118"/>
                    <a:pt x="0" y="115"/>
                    <a:pt x="5" y="99"/>
                  </a:cubicBezTo>
                  <a:cubicBezTo>
                    <a:pt x="10" y="82"/>
                    <a:pt x="72" y="87"/>
                    <a:pt x="86" y="77"/>
                  </a:cubicBezTo>
                  <a:cubicBezTo>
                    <a:pt x="100" y="67"/>
                    <a:pt x="89" y="0"/>
                    <a:pt x="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6" name="Google Shape;336;p17"/>
            <p:cNvGrpSpPr/>
            <p:nvPr/>
          </p:nvGrpSpPr>
          <p:grpSpPr>
            <a:xfrm rot="-3350276">
              <a:off x="8615567" y="661487"/>
              <a:ext cx="610563" cy="595757"/>
              <a:chOff x="-610607" y="1529702"/>
              <a:chExt cx="610602" cy="595795"/>
            </a:xfrm>
          </p:grpSpPr>
          <p:sp>
            <p:nvSpPr>
              <p:cNvPr id="337" name="Google Shape;337;p17"/>
              <p:cNvSpPr/>
              <p:nvPr/>
            </p:nvSpPr>
            <p:spPr>
              <a:xfrm>
                <a:off x="-235161" y="1582621"/>
                <a:ext cx="170808" cy="168672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17"/>
              <p:cNvSpPr/>
              <p:nvPr/>
            </p:nvSpPr>
            <p:spPr>
              <a:xfrm>
                <a:off x="-277980" y="1529702"/>
                <a:ext cx="277975" cy="27450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rgbClr val="3793CC">
                  <a:alpha val="367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17"/>
              <p:cNvSpPr/>
              <p:nvPr/>
            </p:nvSpPr>
            <p:spPr>
              <a:xfrm>
                <a:off x="-115204" y="1606077"/>
                <a:ext cx="7097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rgbClr val="FFFFFF">
                  <a:alpha val="3924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17"/>
              <p:cNvSpPr/>
              <p:nvPr/>
            </p:nvSpPr>
            <p:spPr>
              <a:xfrm>
                <a:off x="-610607" y="1666454"/>
                <a:ext cx="471855" cy="459043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95" extrusionOk="0">
                    <a:moveTo>
                      <a:pt x="387" y="0"/>
                    </a:moveTo>
                    <a:cubicBezTo>
                      <a:pt x="379" y="16"/>
                      <a:pt x="357" y="36"/>
                      <a:pt x="378" y="44"/>
                    </a:cubicBezTo>
                    <a:cubicBezTo>
                      <a:pt x="378" y="44"/>
                      <a:pt x="378" y="44"/>
                      <a:pt x="378" y="44"/>
                    </a:cubicBezTo>
                    <a:cubicBezTo>
                      <a:pt x="373" y="53"/>
                      <a:pt x="369" y="61"/>
                      <a:pt x="365" y="69"/>
                    </a:cubicBezTo>
                    <a:cubicBezTo>
                      <a:pt x="353" y="96"/>
                      <a:pt x="320" y="130"/>
                      <a:pt x="241" y="130"/>
                    </a:cubicBezTo>
                    <a:cubicBezTo>
                      <a:pt x="233" y="130"/>
                      <a:pt x="225" y="129"/>
                      <a:pt x="217" y="129"/>
                    </a:cubicBezTo>
                    <a:cubicBezTo>
                      <a:pt x="214" y="128"/>
                      <a:pt x="211" y="128"/>
                      <a:pt x="208" y="128"/>
                    </a:cubicBezTo>
                    <a:cubicBezTo>
                      <a:pt x="117" y="128"/>
                      <a:pt x="70" y="242"/>
                      <a:pt x="96" y="347"/>
                    </a:cubicBezTo>
                    <a:cubicBezTo>
                      <a:pt x="91" y="295"/>
                      <a:pt x="103" y="247"/>
                      <a:pt x="119" y="223"/>
                    </a:cubicBezTo>
                    <a:cubicBezTo>
                      <a:pt x="122" y="219"/>
                      <a:pt x="127" y="217"/>
                      <a:pt x="131" y="217"/>
                    </a:cubicBezTo>
                    <a:cubicBezTo>
                      <a:pt x="134" y="217"/>
                      <a:pt x="136" y="218"/>
                      <a:pt x="139" y="219"/>
                    </a:cubicBezTo>
                    <a:cubicBezTo>
                      <a:pt x="144" y="222"/>
                      <a:pt x="149" y="223"/>
                      <a:pt x="154" y="223"/>
                    </a:cubicBezTo>
                    <a:cubicBezTo>
                      <a:pt x="164" y="223"/>
                      <a:pt x="173" y="217"/>
                      <a:pt x="178" y="204"/>
                    </a:cubicBezTo>
                    <a:cubicBezTo>
                      <a:pt x="180" y="198"/>
                      <a:pt x="185" y="195"/>
                      <a:pt x="192" y="195"/>
                    </a:cubicBezTo>
                    <a:cubicBezTo>
                      <a:pt x="193" y="195"/>
                      <a:pt x="194" y="195"/>
                      <a:pt x="195" y="195"/>
                    </a:cubicBezTo>
                    <a:cubicBezTo>
                      <a:pt x="199" y="196"/>
                      <a:pt x="203" y="197"/>
                      <a:pt x="207" y="197"/>
                    </a:cubicBezTo>
                    <a:cubicBezTo>
                      <a:pt x="214" y="197"/>
                      <a:pt x="220" y="195"/>
                      <a:pt x="222" y="188"/>
                    </a:cubicBezTo>
                    <a:cubicBezTo>
                      <a:pt x="224" y="182"/>
                      <a:pt x="230" y="179"/>
                      <a:pt x="235" y="179"/>
                    </a:cubicBezTo>
                    <a:cubicBezTo>
                      <a:pt x="236" y="179"/>
                      <a:pt x="237" y="179"/>
                      <a:pt x="238" y="179"/>
                    </a:cubicBezTo>
                    <a:cubicBezTo>
                      <a:pt x="240" y="179"/>
                      <a:pt x="242" y="179"/>
                      <a:pt x="244" y="179"/>
                    </a:cubicBezTo>
                    <a:cubicBezTo>
                      <a:pt x="250" y="179"/>
                      <a:pt x="256" y="177"/>
                      <a:pt x="259" y="168"/>
                    </a:cubicBezTo>
                    <a:cubicBezTo>
                      <a:pt x="261" y="162"/>
                      <a:pt x="266" y="158"/>
                      <a:pt x="273" y="158"/>
                    </a:cubicBezTo>
                    <a:cubicBezTo>
                      <a:pt x="273" y="158"/>
                      <a:pt x="274" y="158"/>
                      <a:pt x="275" y="159"/>
                    </a:cubicBezTo>
                    <a:cubicBezTo>
                      <a:pt x="276" y="159"/>
                      <a:pt x="277" y="159"/>
                      <a:pt x="279" y="159"/>
                    </a:cubicBezTo>
                    <a:cubicBezTo>
                      <a:pt x="286" y="159"/>
                      <a:pt x="295" y="156"/>
                      <a:pt x="299" y="145"/>
                    </a:cubicBezTo>
                    <a:cubicBezTo>
                      <a:pt x="301" y="139"/>
                      <a:pt x="307" y="136"/>
                      <a:pt x="313" y="136"/>
                    </a:cubicBezTo>
                    <a:cubicBezTo>
                      <a:pt x="313" y="136"/>
                      <a:pt x="313" y="136"/>
                      <a:pt x="313" y="136"/>
                    </a:cubicBezTo>
                    <a:cubicBezTo>
                      <a:pt x="313" y="136"/>
                      <a:pt x="314" y="136"/>
                      <a:pt x="314" y="136"/>
                    </a:cubicBezTo>
                    <a:cubicBezTo>
                      <a:pt x="344" y="136"/>
                      <a:pt x="363" y="116"/>
                      <a:pt x="373" y="83"/>
                    </a:cubicBezTo>
                    <a:cubicBezTo>
                      <a:pt x="377" y="70"/>
                      <a:pt x="381" y="58"/>
                      <a:pt x="386" y="47"/>
                    </a:cubicBezTo>
                    <a:cubicBezTo>
                      <a:pt x="392" y="47"/>
                      <a:pt x="395" y="45"/>
                      <a:pt x="401" y="53"/>
                    </a:cubicBezTo>
                    <a:cubicBezTo>
                      <a:pt x="403" y="55"/>
                      <a:pt x="404" y="57"/>
                      <a:pt x="404" y="59"/>
                    </a:cubicBezTo>
                    <a:cubicBezTo>
                      <a:pt x="396" y="78"/>
                      <a:pt x="392" y="99"/>
                      <a:pt x="389" y="118"/>
                    </a:cubicBezTo>
                    <a:cubicBezTo>
                      <a:pt x="382" y="161"/>
                      <a:pt x="343" y="178"/>
                      <a:pt x="310" y="180"/>
                    </a:cubicBezTo>
                    <a:cubicBezTo>
                      <a:pt x="281" y="182"/>
                      <a:pt x="264" y="202"/>
                      <a:pt x="258" y="225"/>
                    </a:cubicBezTo>
                    <a:cubicBezTo>
                      <a:pt x="256" y="232"/>
                      <a:pt x="250" y="236"/>
                      <a:pt x="243" y="236"/>
                    </a:cubicBezTo>
                    <a:cubicBezTo>
                      <a:pt x="231" y="236"/>
                      <a:pt x="226" y="240"/>
                      <a:pt x="224" y="244"/>
                    </a:cubicBezTo>
                    <a:cubicBezTo>
                      <a:pt x="222" y="250"/>
                      <a:pt x="217" y="254"/>
                      <a:pt x="211" y="255"/>
                    </a:cubicBezTo>
                    <a:cubicBezTo>
                      <a:pt x="197" y="257"/>
                      <a:pt x="193" y="267"/>
                      <a:pt x="192" y="287"/>
                    </a:cubicBezTo>
                    <a:cubicBezTo>
                      <a:pt x="191" y="299"/>
                      <a:pt x="181" y="310"/>
                      <a:pt x="169" y="312"/>
                    </a:cubicBezTo>
                    <a:cubicBezTo>
                      <a:pt x="152" y="315"/>
                      <a:pt x="148" y="323"/>
                      <a:pt x="147" y="335"/>
                    </a:cubicBezTo>
                    <a:cubicBezTo>
                      <a:pt x="146" y="349"/>
                      <a:pt x="137" y="360"/>
                      <a:pt x="123" y="361"/>
                    </a:cubicBezTo>
                    <a:cubicBezTo>
                      <a:pt x="111" y="363"/>
                      <a:pt x="106" y="367"/>
                      <a:pt x="103" y="373"/>
                    </a:cubicBezTo>
                    <a:cubicBezTo>
                      <a:pt x="99" y="382"/>
                      <a:pt x="90" y="388"/>
                      <a:pt x="80" y="388"/>
                    </a:cubicBezTo>
                    <a:cubicBezTo>
                      <a:pt x="49" y="388"/>
                      <a:pt x="52" y="403"/>
                      <a:pt x="49" y="432"/>
                    </a:cubicBezTo>
                    <a:cubicBezTo>
                      <a:pt x="47" y="467"/>
                      <a:pt x="28" y="484"/>
                      <a:pt x="0" y="488"/>
                    </a:cubicBezTo>
                    <a:cubicBezTo>
                      <a:pt x="1" y="488"/>
                      <a:pt x="3" y="488"/>
                      <a:pt x="4" y="488"/>
                    </a:cubicBezTo>
                    <a:cubicBezTo>
                      <a:pt x="43" y="488"/>
                      <a:pt x="62" y="466"/>
                      <a:pt x="68" y="438"/>
                    </a:cubicBezTo>
                    <a:cubicBezTo>
                      <a:pt x="70" y="429"/>
                      <a:pt x="79" y="422"/>
                      <a:pt x="87" y="422"/>
                    </a:cubicBezTo>
                    <a:cubicBezTo>
                      <a:pt x="90" y="422"/>
                      <a:pt x="93" y="423"/>
                      <a:pt x="96" y="424"/>
                    </a:cubicBezTo>
                    <a:cubicBezTo>
                      <a:pt x="110" y="432"/>
                      <a:pt x="122" y="435"/>
                      <a:pt x="132" y="435"/>
                    </a:cubicBezTo>
                    <a:cubicBezTo>
                      <a:pt x="143" y="435"/>
                      <a:pt x="151" y="431"/>
                      <a:pt x="154" y="423"/>
                    </a:cubicBezTo>
                    <a:cubicBezTo>
                      <a:pt x="159" y="410"/>
                      <a:pt x="170" y="402"/>
                      <a:pt x="184" y="402"/>
                    </a:cubicBezTo>
                    <a:cubicBezTo>
                      <a:pt x="185" y="402"/>
                      <a:pt x="186" y="402"/>
                      <a:pt x="187" y="402"/>
                    </a:cubicBezTo>
                    <a:cubicBezTo>
                      <a:pt x="193" y="402"/>
                      <a:pt x="199" y="403"/>
                      <a:pt x="204" y="403"/>
                    </a:cubicBezTo>
                    <a:cubicBezTo>
                      <a:pt x="223" y="403"/>
                      <a:pt x="234" y="397"/>
                      <a:pt x="234" y="386"/>
                    </a:cubicBezTo>
                    <a:cubicBezTo>
                      <a:pt x="235" y="380"/>
                      <a:pt x="239" y="374"/>
                      <a:pt x="246" y="372"/>
                    </a:cubicBezTo>
                    <a:cubicBezTo>
                      <a:pt x="256" y="369"/>
                      <a:pt x="259" y="364"/>
                      <a:pt x="258" y="356"/>
                    </a:cubicBezTo>
                    <a:cubicBezTo>
                      <a:pt x="258" y="350"/>
                      <a:pt x="261" y="344"/>
                      <a:pt x="266" y="340"/>
                    </a:cubicBezTo>
                    <a:cubicBezTo>
                      <a:pt x="276" y="335"/>
                      <a:pt x="277" y="324"/>
                      <a:pt x="275" y="315"/>
                    </a:cubicBezTo>
                    <a:cubicBezTo>
                      <a:pt x="273" y="304"/>
                      <a:pt x="279" y="294"/>
                      <a:pt x="289" y="289"/>
                    </a:cubicBezTo>
                    <a:cubicBezTo>
                      <a:pt x="301" y="284"/>
                      <a:pt x="313" y="275"/>
                      <a:pt x="315" y="260"/>
                    </a:cubicBezTo>
                    <a:cubicBezTo>
                      <a:pt x="318" y="247"/>
                      <a:pt x="327" y="235"/>
                      <a:pt x="339" y="229"/>
                    </a:cubicBezTo>
                    <a:cubicBezTo>
                      <a:pt x="374" y="213"/>
                      <a:pt x="390" y="172"/>
                      <a:pt x="397" y="121"/>
                    </a:cubicBezTo>
                    <a:cubicBezTo>
                      <a:pt x="398" y="107"/>
                      <a:pt x="401" y="94"/>
                      <a:pt x="404" y="82"/>
                    </a:cubicBezTo>
                    <a:cubicBezTo>
                      <a:pt x="405" y="83"/>
                      <a:pt x="406" y="84"/>
                      <a:pt x="407" y="85"/>
                    </a:cubicBezTo>
                    <a:cubicBezTo>
                      <a:pt x="410" y="87"/>
                      <a:pt x="412" y="88"/>
                      <a:pt x="415" y="88"/>
                    </a:cubicBezTo>
                    <a:cubicBezTo>
                      <a:pt x="417" y="88"/>
                      <a:pt x="419" y="87"/>
                      <a:pt x="421" y="87"/>
                    </a:cubicBezTo>
                    <a:cubicBezTo>
                      <a:pt x="423" y="86"/>
                      <a:pt x="425" y="85"/>
                      <a:pt x="427" y="85"/>
                    </a:cubicBezTo>
                    <a:cubicBezTo>
                      <a:pt x="430" y="85"/>
                      <a:pt x="432" y="86"/>
                      <a:pt x="435" y="88"/>
                    </a:cubicBezTo>
                    <a:cubicBezTo>
                      <a:pt x="444" y="96"/>
                      <a:pt x="433" y="109"/>
                      <a:pt x="443" y="116"/>
                    </a:cubicBezTo>
                    <a:cubicBezTo>
                      <a:pt x="446" y="118"/>
                      <a:pt x="448" y="118"/>
                      <a:pt x="449" y="118"/>
                    </a:cubicBezTo>
                    <a:cubicBezTo>
                      <a:pt x="452" y="118"/>
                      <a:pt x="455" y="117"/>
                      <a:pt x="457" y="116"/>
                    </a:cubicBezTo>
                    <a:cubicBezTo>
                      <a:pt x="459" y="114"/>
                      <a:pt x="461" y="113"/>
                      <a:pt x="464" y="113"/>
                    </a:cubicBezTo>
                    <a:cubicBezTo>
                      <a:pt x="465" y="113"/>
                      <a:pt x="467" y="113"/>
                      <a:pt x="469" y="114"/>
                    </a:cubicBezTo>
                    <a:cubicBezTo>
                      <a:pt x="472" y="116"/>
                      <a:pt x="474" y="119"/>
                      <a:pt x="474" y="121"/>
                    </a:cubicBezTo>
                    <a:cubicBezTo>
                      <a:pt x="469" y="124"/>
                      <a:pt x="464" y="126"/>
                      <a:pt x="459" y="128"/>
                    </a:cubicBezTo>
                    <a:cubicBezTo>
                      <a:pt x="431" y="140"/>
                      <a:pt x="404" y="159"/>
                      <a:pt x="405" y="194"/>
                    </a:cubicBezTo>
                    <a:cubicBezTo>
                      <a:pt x="406" y="199"/>
                      <a:pt x="404" y="203"/>
                      <a:pt x="400" y="206"/>
                    </a:cubicBezTo>
                    <a:cubicBezTo>
                      <a:pt x="386" y="217"/>
                      <a:pt x="382" y="225"/>
                      <a:pt x="383" y="235"/>
                    </a:cubicBezTo>
                    <a:cubicBezTo>
                      <a:pt x="384" y="240"/>
                      <a:pt x="383" y="245"/>
                      <a:pt x="378" y="248"/>
                    </a:cubicBezTo>
                    <a:cubicBezTo>
                      <a:pt x="375" y="250"/>
                      <a:pt x="374" y="255"/>
                      <a:pt x="375" y="259"/>
                    </a:cubicBezTo>
                    <a:cubicBezTo>
                      <a:pt x="377" y="265"/>
                      <a:pt x="375" y="271"/>
                      <a:pt x="370" y="274"/>
                    </a:cubicBezTo>
                    <a:cubicBezTo>
                      <a:pt x="358" y="282"/>
                      <a:pt x="355" y="298"/>
                      <a:pt x="372" y="319"/>
                    </a:cubicBezTo>
                    <a:cubicBezTo>
                      <a:pt x="382" y="332"/>
                      <a:pt x="373" y="350"/>
                      <a:pt x="357" y="350"/>
                    </a:cubicBezTo>
                    <a:cubicBezTo>
                      <a:pt x="356" y="350"/>
                      <a:pt x="355" y="350"/>
                      <a:pt x="354" y="350"/>
                    </a:cubicBezTo>
                    <a:cubicBezTo>
                      <a:pt x="345" y="349"/>
                      <a:pt x="337" y="347"/>
                      <a:pt x="329" y="347"/>
                    </a:cubicBezTo>
                    <a:cubicBezTo>
                      <a:pt x="328" y="347"/>
                      <a:pt x="327" y="347"/>
                      <a:pt x="326" y="347"/>
                    </a:cubicBezTo>
                    <a:cubicBezTo>
                      <a:pt x="306" y="348"/>
                      <a:pt x="293" y="358"/>
                      <a:pt x="305" y="380"/>
                    </a:cubicBezTo>
                    <a:cubicBezTo>
                      <a:pt x="308" y="385"/>
                      <a:pt x="304" y="391"/>
                      <a:pt x="299" y="391"/>
                    </a:cubicBezTo>
                    <a:cubicBezTo>
                      <a:pt x="291" y="391"/>
                      <a:pt x="283" y="393"/>
                      <a:pt x="282" y="399"/>
                    </a:cubicBezTo>
                    <a:cubicBezTo>
                      <a:pt x="281" y="403"/>
                      <a:pt x="278" y="406"/>
                      <a:pt x="275" y="406"/>
                    </a:cubicBezTo>
                    <a:cubicBezTo>
                      <a:pt x="274" y="406"/>
                      <a:pt x="274" y="406"/>
                      <a:pt x="273" y="406"/>
                    </a:cubicBezTo>
                    <a:cubicBezTo>
                      <a:pt x="270" y="405"/>
                      <a:pt x="268" y="405"/>
                      <a:pt x="266" y="405"/>
                    </a:cubicBezTo>
                    <a:cubicBezTo>
                      <a:pt x="259" y="405"/>
                      <a:pt x="255" y="409"/>
                      <a:pt x="252" y="415"/>
                    </a:cubicBezTo>
                    <a:cubicBezTo>
                      <a:pt x="249" y="423"/>
                      <a:pt x="242" y="427"/>
                      <a:pt x="234" y="427"/>
                    </a:cubicBezTo>
                    <a:cubicBezTo>
                      <a:pt x="231" y="427"/>
                      <a:pt x="229" y="427"/>
                      <a:pt x="226" y="425"/>
                    </a:cubicBezTo>
                    <a:cubicBezTo>
                      <a:pt x="220" y="423"/>
                      <a:pt x="216" y="422"/>
                      <a:pt x="211" y="422"/>
                    </a:cubicBezTo>
                    <a:cubicBezTo>
                      <a:pt x="203" y="422"/>
                      <a:pt x="198" y="428"/>
                      <a:pt x="199" y="444"/>
                    </a:cubicBezTo>
                    <a:cubicBezTo>
                      <a:pt x="201" y="465"/>
                      <a:pt x="185" y="483"/>
                      <a:pt x="164" y="484"/>
                    </a:cubicBezTo>
                    <a:cubicBezTo>
                      <a:pt x="159" y="484"/>
                      <a:pt x="155" y="484"/>
                      <a:pt x="150" y="484"/>
                    </a:cubicBezTo>
                    <a:cubicBezTo>
                      <a:pt x="126" y="484"/>
                      <a:pt x="104" y="481"/>
                      <a:pt x="104" y="481"/>
                    </a:cubicBezTo>
                    <a:cubicBezTo>
                      <a:pt x="143" y="491"/>
                      <a:pt x="178" y="495"/>
                      <a:pt x="210" y="495"/>
                    </a:cubicBezTo>
                    <a:cubicBezTo>
                      <a:pt x="282" y="495"/>
                      <a:pt x="333" y="473"/>
                      <a:pt x="368" y="441"/>
                    </a:cubicBezTo>
                    <a:cubicBezTo>
                      <a:pt x="459" y="356"/>
                      <a:pt x="399" y="280"/>
                      <a:pt x="410" y="216"/>
                    </a:cubicBezTo>
                    <a:cubicBezTo>
                      <a:pt x="418" y="172"/>
                      <a:pt x="445" y="142"/>
                      <a:pt x="471" y="127"/>
                    </a:cubicBezTo>
                    <a:cubicBezTo>
                      <a:pt x="472" y="127"/>
                      <a:pt x="473" y="126"/>
                      <a:pt x="474" y="126"/>
                    </a:cubicBezTo>
                    <a:cubicBezTo>
                      <a:pt x="473" y="130"/>
                      <a:pt x="471" y="134"/>
                      <a:pt x="479" y="136"/>
                    </a:cubicBezTo>
                    <a:cubicBezTo>
                      <a:pt x="479" y="136"/>
                      <a:pt x="480" y="136"/>
                      <a:pt x="481" y="136"/>
                    </a:cubicBezTo>
                    <a:cubicBezTo>
                      <a:pt x="489" y="136"/>
                      <a:pt x="499" y="125"/>
                      <a:pt x="508" y="118"/>
                    </a:cubicBezTo>
                    <a:cubicBezTo>
                      <a:pt x="508" y="118"/>
                      <a:pt x="508" y="118"/>
                      <a:pt x="508" y="118"/>
                    </a:cubicBezTo>
                    <a:cubicBezTo>
                      <a:pt x="508" y="118"/>
                      <a:pt x="508" y="118"/>
                      <a:pt x="508" y="118"/>
                    </a:cubicBezTo>
                    <a:cubicBezTo>
                      <a:pt x="502" y="118"/>
                      <a:pt x="496" y="116"/>
                      <a:pt x="490" y="113"/>
                    </a:cubicBezTo>
                    <a:cubicBezTo>
                      <a:pt x="448" y="89"/>
                      <a:pt x="412" y="58"/>
                      <a:pt x="391" y="14"/>
                    </a:cubicBezTo>
                    <a:cubicBezTo>
                      <a:pt x="389" y="10"/>
                      <a:pt x="388" y="5"/>
                      <a:pt x="387" y="0"/>
                    </a:cubicBezTo>
                    <a:cubicBezTo>
                      <a:pt x="387" y="0"/>
                      <a:pt x="387" y="0"/>
                      <a:pt x="387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18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3" name="Google Shape;343;p18"/>
          <p:cNvGrpSpPr/>
          <p:nvPr/>
        </p:nvGrpSpPr>
        <p:grpSpPr>
          <a:xfrm>
            <a:off x="-62450" y="-18651"/>
            <a:ext cx="3316325" cy="5346301"/>
            <a:chOff x="-62450" y="-18651"/>
            <a:chExt cx="3316325" cy="5346301"/>
          </a:xfrm>
        </p:grpSpPr>
        <p:sp>
          <p:nvSpPr>
            <p:cNvPr id="344" name="Google Shape;344;p18"/>
            <p:cNvSpPr/>
            <p:nvPr/>
          </p:nvSpPr>
          <p:spPr>
            <a:xfrm rot="5400000">
              <a:off x="1905523" y="3821720"/>
              <a:ext cx="788067" cy="1908637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18"/>
            <p:cNvSpPr/>
            <p:nvPr/>
          </p:nvSpPr>
          <p:spPr>
            <a:xfrm rot="-5400000">
              <a:off x="-977856" y="2775519"/>
              <a:ext cx="3440786" cy="1503076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-9010" y="4505589"/>
              <a:ext cx="3196104" cy="822061"/>
            </a:xfrm>
            <a:custGeom>
              <a:avLst/>
              <a:gdLst/>
              <a:ahLst/>
              <a:cxnLst/>
              <a:rect l="l" t="t" r="r" b="b"/>
              <a:pathLst>
                <a:path w="4553" h="1169" extrusionOk="0">
                  <a:moveTo>
                    <a:pt x="1" y="21"/>
                  </a:moveTo>
                  <a:cubicBezTo>
                    <a:pt x="21" y="21"/>
                    <a:pt x="41" y="12"/>
                    <a:pt x="61" y="12"/>
                  </a:cubicBezTo>
                  <a:cubicBezTo>
                    <a:pt x="81" y="11"/>
                    <a:pt x="102" y="0"/>
                    <a:pt x="122" y="0"/>
                  </a:cubicBezTo>
                  <a:cubicBezTo>
                    <a:pt x="143" y="0"/>
                    <a:pt x="161" y="36"/>
                    <a:pt x="181" y="37"/>
                  </a:cubicBezTo>
                  <a:cubicBezTo>
                    <a:pt x="202" y="38"/>
                    <a:pt x="227" y="4"/>
                    <a:pt x="246" y="6"/>
                  </a:cubicBezTo>
                  <a:cubicBezTo>
                    <a:pt x="267" y="9"/>
                    <a:pt x="288" y="18"/>
                    <a:pt x="307" y="22"/>
                  </a:cubicBezTo>
                  <a:cubicBezTo>
                    <a:pt x="329" y="27"/>
                    <a:pt x="336" y="66"/>
                    <a:pt x="357" y="73"/>
                  </a:cubicBezTo>
                  <a:cubicBezTo>
                    <a:pt x="378" y="80"/>
                    <a:pt x="415" y="56"/>
                    <a:pt x="435" y="63"/>
                  </a:cubicBezTo>
                  <a:cubicBezTo>
                    <a:pt x="456" y="71"/>
                    <a:pt x="473" y="85"/>
                    <a:pt x="494" y="90"/>
                  </a:cubicBezTo>
                  <a:cubicBezTo>
                    <a:pt x="516" y="96"/>
                    <a:pt x="534" y="118"/>
                    <a:pt x="557" y="120"/>
                  </a:cubicBezTo>
                  <a:cubicBezTo>
                    <a:pt x="579" y="121"/>
                    <a:pt x="606" y="123"/>
                    <a:pt x="629" y="119"/>
                  </a:cubicBezTo>
                  <a:cubicBezTo>
                    <a:pt x="655" y="115"/>
                    <a:pt x="682" y="109"/>
                    <a:pt x="702" y="102"/>
                  </a:cubicBezTo>
                  <a:cubicBezTo>
                    <a:pt x="726" y="94"/>
                    <a:pt x="748" y="90"/>
                    <a:pt x="770" y="84"/>
                  </a:cubicBezTo>
                  <a:cubicBezTo>
                    <a:pt x="793" y="77"/>
                    <a:pt x="803" y="70"/>
                    <a:pt x="828" y="74"/>
                  </a:cubicBezTo>
                  <a:cubicBezTo>
                    <a:pt x="848" y="77"/>
                    <a:pt x="862" y="79"/>
                    <a:pt x="885" y="94"/>
                  </a:cubicBezTo>
                  <a:cubicBezTo>
                    <a:pt x="903" y="105"/>
                    <a:pt x="936" y="93"/>
                    <a:pt x="950" y="100"/>
                  </a:cubicBezTo>
                  <a:cubicBezTo>
                    <a:pt x="967" y="110"/>
                    <a:pt x="984" y="110"/>
                    <a:pt x="1002" y="117"/>
                  </a:cubicBezTo>
                  <a:cubicBezTo>
                    <a:pt x="1017" y="122"/>
                    <a:pt x="1020" y="161"/>
                    <a:pt x="1042" y="166"/>
                  </a:cubicBezTo>
                  <a:cubicBezTo>
                    <a:pt x="1062" y="171"/>
                    <a:pt x="1092" y="134"/>
                    <a:pt x="1111" y="142"/>
                  </a:cubicBezTo>
                  <a:cubicBezTo>
                    <a:pt x="1131" y="150"/>
                    <a:pt x="1157" y="169"/>
                    <a:pt x="1174" y="187"/>
                  </a:cubicBezTo>
                  <a:cubicBezTo>
                    <a:pt x="1190" y="204"/>
                    <a:pt x="1187" y="241"/>
                    <a:pt x="1213" y="246"/>
                  </a:cubicBezTo>
                  <a:cubicBezTo>
                    <a:pt x="1232" y="250"/>
                    <a:pt x="1257" y="252"/>
                    <a:pt x="1278" y="250"/>
                  </a:cubicBezTo>
                  <a:cubicBezTo>
                    <a:pt x="1298" y="248"/>
                    <a:pt x="1314" y="222"/>
                    <a:pt x="1335" y="219"/>
                  </a:cubicBezTo>
                  <a:cubicBezTo>
                    <a:pt x="1355" y="215"/>
                    <a:pt x="1381" y="235"/>
                    <a:pt x="1401" y="232"/>
                  </a:cubicBezTo>
                  <a:cubicBezTo>
                    <a:pt x="1422" y="229"/>
                    <a:pt x="1440" y="213"/>
                    <a:pt x="1460" y="213"/>
                  </a:cubicBezTo>
                  <a:cubicBezTo>
                    <a:pt x="1481" y="214"/>
                    <a:pt x="1503" y="216"/>
                    <a:pt x="1521" y="223"/>
                  </a:cubicBezTo>
                  <a:cubicBezTo>
                    <a:pt x="1540" y="231"/>
                    <a:pt x="1540" y="258"/>
                    <a:pt x="1557" y="273"/>
                  </a:cubicBezTo>
                  <a:cubicBezTo>
                    <a:pt x="1572" y="286"/>
                    <a:pt x="1610" y="284"/>
                    <a:pt x="1626" y="298"/>
                  </a:cubicBezTo>
                  <a:cubicBezTo>
                    <a:pt x="1642" y="312"/>
                    <a:pt x="1658" y="319"/>
                    <a:pt x="1677" y="327"/>
                  </a:cubicBezTo>
                  <a:cubicBezTo>
                    <a:pt x="1697" y="336"/>
                    <a:pt x="1708" y="361"/>
                    <a:pt x="1729" y="366"/>
                  </a:cubicBezTo>
                  <a:cubicBezTo>
                    <a:pt x="1750" y="371"/>
                    <a:pt x="1776" y="356"/>
                    <a:pt x="1798" y="358"/>
                  </a:cubicBezTo>
                  <a:cubicBezTo>
                    <a:pt x="1820" y="360"/>
                    <a:pt x="1840" y="391"/>
                    <a:pt x="1862" y="391"/>
                  </a:cubicBezTo>
                  <a:cubicBezTo>
                    <a:pt x="1884" y="392"/>
                    <a:pt x="1907" y="362"/>
                    <a:pt x="1929" y="362"/>
                  </a:cubicBezTo>
                  <a:cubicBezTo>
                    <a:pt x="1955" y="362"/>
                    <a:pt x="1981" y="388"/>
                    <a:pt x="2007" y="388"/>
                  </a:cubicBezTo>
                  <a:cubicBezTo>
                    <a:pt x="2033" y="388"/>
                    <a:pt x="2060" y="383"/>
                    <a:pt x="2086" y="382"/>
                  </a:cubicBezTo>
                  <a:cubicBezTo>
                    <a:pt x="2125" y="381"/>
                    <a:pt x="2136" y="380"/>
                    <a:pt x="2147" y="383"/>
                  </a:cubicBezTo>
                  <a:cubicBezTo>
                    <a:pt x="2159" y="386"/>
                    <a:pt x="2148" y="399"/>
                    <a:pt x="2174" y="426"/>
                  </a:cubicBezTo>
                  <a:cubicBezTo>
                    <a:pt x="2187" y="440"/>
                    <a:pt x="2201" y="454"/>
                    <a:pt x="2215" y="470"/>
                  </a:cubicBezTo>
                  <a:cubicBezTo>
                    <a:pt x="2229" y="485"/>
                    <a:pt x="2277" y="478"/>
                    <a:pt x="2292" y="492"/>
                  </a:cubicBezTo>
                  <a:cubicBezTo>
                    <a:pt x="2307" y="507"/>
                    <a:pt x="2315" y="525"/>
                    <a:pt x="2332" y="536"/>
                  </a:cubicBezTo>
                  <a:cubicBezTo>
                    <a:pt x="2348" y="547"/>
                    <a:pt x="2368" y="542"/>
                    <a:pt x="2386" y="547"/>
                  </a:cubicBezTo>
                  <a:cubicBezTo>
                    <a:pt x="2405" y="552"/>
                    <a:pt x="2416" y="581"/>
                    <a:pt x="2436" y="582"/>
                  </a:cubicBezTo>
                  <a:cubicBezTo>
                    <a:pt x="2456" y="583"/>
                    <a:pt x="2477" y="585"/>
                    <a:pt x="2497" y="584"/>
                  </a:cubicBezTo>
                  <a:cubicBezTo>
                    <a:pt x="2517" y="583"/>
                    <a:pt x="2536" y="551"/>
                    <a:pt x="2557" y="551"/>
                  </a:cubicBezTo>
                  <a:cubicBezTo>
                    <a:pt x="2585" y="551"/>
                    <a:pt x="2608" y="562"/>
                    <a:pt x="2628" y="564"/>
                  </a:cubicBezTo>
                  <a:cubicBezTo>
                    <a:pt x="2648" y="566"/>
                    <a:pt x="2674" y="569"/>
                    <a:pt x="2699" y="580"/>
                  </a:cubicBezTo>
                  <a:cubicBezTo>
                    <a:pt x="2721" y="589"/>
                    <a:pt x="2748" y="597"/>
                    <a:pt x="2766" y="609"/>
                  </a:cubicBezTo>
                  <a:cubicBezTo>
                    <a:pt x="2784" y="621"/>
                    <a:pt x="2780" y="666"/>
                    <a:pt x="2804" y="672"/>
                  </a:cubicBezTo>
                  <a:cubicBezTo>
                    <a:pt x="2824" y="677"/>
                    <a:pt x="2849" y="658"/>
                    <a:pt x="2866" y="658"/>
                  </a:cubicBezTo>
                  <a:cubicBezTo>
                    <a:pt x="2886" y="658"/>
                    <a:pt x="2899" y="644"/>
                    <a:pt x="2917" y="640"/>
                  </a:cubicBezTo>
                  <a:cubicBezTo>
                    <a:pt x="2935" y="637"/>
                    <a:pt x="2960" y="655"/>
                    <a:pt x="2979" y="650"/>
                  </a:cubicBezTo>
                  <a:cubicBezTo>
                    <a:pt x="2996" y="645"/>
                    <a:pt x="3012" y="637"/>
                    <a:pt x="3031" y="633"/>
                  </a:cubicBezTo>
                  <a:cubicBezTo>
                    <a:pt x="3051" y="629"/>
                    <a:pt x="3070" y="622"/>
                    <a:pt x="3089" y="624"/>
                  </a:cubicBezTo>
                  <a:cubicBezTo>
                    <a:pt x="3108" y="626"/>
                    <a:pt x="3130" y="621"/>
                    <a:pt x="3149" y="626"/>
                  </a:cubicBezTo>
                  <a:cubicBezTo>
                    <a:pt x="3167" y="630"/>
                    <a:pt x="3177" y="667"/>
                    <a:pt x="3196" y="670"/>
                  </a:cubicBezTo>
                  <a:cubicBezTo>
                    <a:pt x="3220" y="673"/>
                    <a:pt x="3249" y="660"/>
                    <a:pt x="3274" y="661"/>
                  </a:cubicBezTo>
                  <a:cubicBezTo>
                    <a:pt x="3299" y="662"/>
                    <a:pt x="3325" y="664"/>
                    <a:pt x="3349" y="663"/>
                  </a:cubicBezTo>
                  <a:cubicBezTo>
                    <a:pt x="3375" y="662"/>
                    <a:pt x="3398" y="648"/>
                    <a:pt x="3422" y="644"/>
                  </a:cubicBezTo>
                  <a:cubicBezTo>
                    <a:pt x="3441" y="642"/>
                    <a:pt x="3456" y="626"/>
                    <a:pt x="3478" y="619"/>
                  </a:cubicBezTo>
                  <a:cubicBezTo>
                    <a:pt x="3498" y="612"/>
                    <a:pt x="3518" y="602"/>
                    <a:pt x="3538" y="596"/>
                  </a:cubicBezTo>
                  <a:cubicBezTo>
                    <a:pt x="3561" y="589"/>
                    <a:pt x="3590" y="595"/>
                    <a:pt x="3610" y="596"/>
                  </a:cubicBezTo>
                  <a:cubicBezTo>
                    <a:pt x="3632" y="597"/>
                    <a:pt x="3641" y="610"/>
                    <a:pt x="3652" y="619"/>
                  </a:cubicBezTo>
                  <a:cubicBezTo>
                    <a:pt x="3662" y="627"/>
                    <a:pt x="3665" y="649"/>
                    <a:pt x="3683" y="656"/>
                  </a:cubicBezTo>
                  <a:cubicBezTo>
                    <a:pt x="3703" y="664"/>
                    <a:pt x="3732" y="636"/>
                    <a:pt x="3754" y="634"/>
                  </a:cubicBezTo>
                  <a:cubicBezTo>
                    <a:pt x="3776" y="633"/>
                    <a:pt x="3795" y="628"/>
                    <a:pt x="3816" y="624"/>
                  </a:cubicBezTo>
                  <a:cubicBezTo>
                    <a:pt x="3835" y="620"/>
                    <a:pt x="3852" y="613"/>
                    <a:pt x="3874" y="604"/>
                  </a:cubicBezTo>
                  <a:cubicBezTo>
                    <a:pt x="3894" y="596"/>
                    <a:pt x="3919" y="592"/>
                    <a:pt x="3939" y="586"/>
                  </a:cubicBezTo>
                  <a:cubicBezTo>
                    <a:pt x="3962" y="579"/>
                    <a:pt x="3990" y="577"/>
                    <a:pt x="4010" y="579"/>
                  </a:cubicBezTo>
                  <a:cubicBezTo>
                    <a:pt x="4027" y="581"/>
                    <a:pt x="4048" y="590"/>
                    <a:pt x="4066" y="600"/>
                  </a:cubicBezTo>
                  <a:cubicBezTo>
                    <a:pt x="4081" y="608"/>
                    <a:pt x="4094" y="619"/>
                    <a:pt x="4112" y="623"/>
                  </a:cubicBezTo>
                  <a:cubicBezTo>
                    <a:pt x="4129" y="626"/>
                    <a:pt x="4146" y="622"/>
                    <a:pt x="4165" y="621"/>
                  </a:cubicBezTo>
                  <a:cubicBezTo>
                    <a:pt x="4183" y="621"/>
                    <a:pt x="4199" y="637"/>
                    <a:pt x="4215" y="642"/>
                  </a:cubicBezTo>
                  <a:cubicBezTo>
                    <a:pt x="4230" y="646"/>
                    <a:pt x="4238" y="662"/>
                    <a:pt x="4256" y="674"/>
                  </a:cubicBezTo>
                  <a:cubicBezTo>
                    <a:pt x="4272" y="684"/>
                    <a:pt x="4283" y="696"/>
                    <a:pt x="4297" y="708"/>
                  </a:cubicBezTo>
                  <a:cubicBezTo>
                    <a:pt x="4313" y="722"/>
                    <a:pt x="4341" y="723"/>
                    <a:pt x="4348" y="734"/>
                  </a:cubicBezTo>
                  <a:cubicBezTo>
                    <a:pt x="4358" y="749"/>
                    <a:pt x="4357" y="767"/>
                    <a:pt x="4365" y="783"/>
                  </a:cubicBezTo>
                  <a:cubicBezTo>
                    <a:pt x="4373" y="798"/>
                    <a:pt x="4383" y="813"/>
                    <a:pt x="4390" y="828"/>
                  </a:cubicBezTo>
                  <a:cubicBezTo>
                    <a:pt x="4398" y="844"/>
                    <a:pt x="4400" y="861"/>
                    <a:pt x="4408" y="876"/>
                  </a:cubicBezTo>
                  <a:cubicBezTo>
                    <a:pt x="4416" y="892"/>
                    <a:pt x="4416" y="911"/>
                    <a:pt x="4425" y="926"/>
                  </a:cubicBezTo>
                  <a:cubicBezTo>
                    <a:pt x="4433" y="941"/>
                    <a:pt x="4485" y="939"/>
                    <a:pt x="4495" y="954"/>
                  </a:cubicBezTo>
                  <a:cubicBezTo>
                    <a:pt x="4504" y="968"/>
                    <a:pt x="4493" y="990"/>
                    <a:pt x="4502" y="1004"/>
                  </a:cubicBezTo>
                  <a:cubicBezTo>
                    <a:pt x="4510" y="1019"/>
                    <a:pt x="4527" y="1030"/>
                    <a:pt x="4533" y="1045"/>
                  </a:cubicBezTo>
                  <a:cubicBezTo>
                    <a:pt x="4540" y="1060"/>
                    <a:pt x="4548" y="1076"/>
                    <a:pt x="4551" y="1091"/>
                  </a:cubicBezTo>
                  <a:cubicBezTo>
                    <a:pt x="4553" y="1106"/>
                    <a:pt x="4549" y="1130"/>
                    <a:pt x="4547" y="1146"/>
                  </a:cubicBezTo>
                  <a:cubicBezTo>
                    <a:pt x="4526" y="1146"/>
                    <a:pt x="4497" y="1132"/>
                    <a:pt x="4476" y="1132"/>
                  </a:cubicBezTo>
                  <a:cubicBezTo>
                    <a:pt x="4455" y="1132"/>
                    <a:pt x="4434" y="1148"/>
                    <a:pt x="4413" y="1148"/>
                  </a:cubicBezTo>
                  <a:cubicBezTo>
                    <a:pt x="4392" y="1148"/>
                    <a:pt x="4371" y="1147"/>
                    <a:pt x="4350" y="1147"/>
                  </a:cubicBezTo>
                  <a:cubicBezTo>
                    <a:pt x="4329" y="1147"/>
                    <a:pt x="4308" y="1142"/>
                    <a:pt x="4287" y="1143"/>
                  </a:cubicBezTo>
                  <a:cubicBezTo>
                    <a:pt x="4266" y="1143"/>
                    <a:pt x="4245" y="1140"/>
                    <a:pt x="4224" y="1140"/>
                  </a:cubicBezTo>
                  <a:cubicBezTo>
                    <a:pt x="4203" y="1141"/>
                    <a:pt x="4181" y="1127"/>
                    <a:pt x="4160" y="1127"/>
                  </a:cubicBezTo>
                  <a:cubicBezTo>
                    <a:pt x="4139" y="1128"/>
                    <a:pt x="4119" y="1163"/>
                    <a:pt x="4098" y="1163"/>
                  </a:cubicBezTo>
                  <a:cubicBezTo>
                    <a:pt x="4077" y="1163"/>
                    <a:pt x="4055" y="1132"/>
                    <a:pt x="4034" y="1133"/>
                  </a:cubicBezTo>
                  <a:cubicBezTo>
                    <a:pt x="4013" y="1133"/>
                    <a:pt x="3992" y="1137"/>
                    <a:pt x="3971" y="1138"/>
                  </a:cubicBezTo>
                  <a:cubicBezTo>
                    <a:pt x="3950" y="1138"/>
                    <a:pt x="3929" y="1132"/>
                    <a:pt x="3908" y="1133"/>
                  </a:cubicBezTo>
                  <a:cubicBezTo>
                    <a:pt x="3887" y="1133"/>
                    <a:pt x="3866" y="1131"/>
                    <a:pt x="3845" y="1131"/>
                  </a:cubicBezTo>
                  <a:cubicBezTo>
                    <a:pt x="3824" y="1131"/>
                    <a:pt x="3804" y="1164"/>
                    <a:pt x="3783" y="1164"/>
                  </a:cubicBezTo>
                  <a:cubicBezTo>
                    <a:pt x="3761" y="1164"/>
                    <a:pt x="3740" y="1165"/>
                    <a:pt x="3719" y="1165"/>
                  </a:cubicBezTo>
                  <a:cubicBezTo>
                    <a:pt x="3698" y="1165"/>
                    <a:pt x="3677" y="1129"/>
                    <a:pt x="3656" y="1129"/>
                  </a:cubicBezTo>
                  <a:cubicBezTo>
                    <a:pt x="3635" y="1129"/>
                    <a:pt x="3614" y="1169"/>
                    <a:pt x="3593" y="1168"/>
                  </a:cubicBezTo>
                  <a:cubicBezTo>
                    <a:pt x="3572" y="1168"/>
                    <a:pt x="3551" y="1152"/>
                    <a:pt x="3530" y="1152"/>
                  </a:cubicBezTo>
                  <a:cubicBezTo>
                    <a:pt x="3509" y="1152"/>
                    <a:pt x="3488" y="1130"/>
                    <a:pt x="3467" y="1130"/>
                  </a:cubicBezTo>
                  <a:cubicBezTo>
                    <a:pt x="3446" y="1129"/>
                    <a:pt x="3424" y="1165"/>
                    <a:pt x="3403" y="1165"/>
                  </a:cubicBezTo>
                  <a:cubicBezTo>
                    <a:pt x="3382" y="1164"/>
                    <a:pt x="3362" y="1145"/>
                    <a:pt x="3341" y="1144"/>
                  </a:cubicBezTo>
                  <a:cubicBezTo>
                    <a:pt x="3320" y="1143"/>
                    <a:pt x="3298" y="1165"/>
                    <a:pt x="3277" y="1165"/>
                  </a:cubicBezTo>
                  <a:cubicBezTo>
                    <a:pt x="3256" y="1164"/>
                    <a:pt x="3235" y="1151"/>
                    <a:pt x="3214" y="1150"/>
                  </a:cubicBezTo>
                  <a:cubicBezTo>
                    <a:pt x="3193" y="1149"/>
                    <a:pt x="3174" y="1120"/>
                    <a:pt x="3153" y="1119"/>
                  </a:cubicBezTo>
                  <a:cubicBezTo>
                    <a:pt x="3132" y="1118"/>
                    <a:pt x="3109" y="1144"/>
                    <a:pt x="3088" y="1143"/>
                  </a:cubicBezTo>
                  <a:cubicBezTo>
                    <a:pt x="3067" y="1142"/>
                    <a:pt x="3045" y="1152"/>
                    <a:pt x="3024" y="1151"/>
                  </a:cubicBezTo>
                  <a:cubicBezTo>
                    <a:pt x="3003" y="1149"/>
                    <a:pt x="2985" y="1123"/>
                    <a:pt x="2964" y="1121"/>
                  </a:cubicBezTo>
                  <a:cubicBezTo>
                    <a:pt x="2943" y="1120"/>
                    <a:pt x="2921" y="1128"/>
                    <a:pt x="2901" y="1127"/>
                  </a:cubicBezTo>
                  <a:cubicBezTo>
                    <a:pt x="2880" y="1126"/>
                    <a:pt x="2860" y="1123"/>
                    <a:pt x="2839" y="1123"/>
                  </a:cubicBezTo>
                  <a:cubicBezTo>
                    <a:pt x="2818" y="1122"/>
                    <a:pt x="2797" y="1135"/>
                    <a:pt x="2777" y="1135"/>
                  </a:cubicBezTo>
                  <a:cubicBezTo>
                    <a:pt x="2756" y="1135"/>
                    <a:pt x="2736" y="1138"/>
                    <a:pt x="2715" y="1138"/>
                  </a:cubicBezTo>
                  <a:cubicBezTo>
                    <a:pt x="2694" y="1138"/>
                    <a:pt x="2673" y="1128"/>
                    <a:pt x="2653" y="1129"/>
                  </a:cubicBezTo>
                  <a:cubicBezTo>
                    <a:pt x="2632" y="1129"/>
                    <a:pt x="2611" y="1121"/>
                    <a:pt x="2591" y="1121"/>
                  </a:cubicBezTo>
                  <a:cubicBezTo>
                    <a:pt x="2570" y="1120"/>
                    <a:pt x="2548" y="1140"/>
                    <a:pt x="2528" y="1140"/>
                  </a:cubicBezTo>
                  <a:cubicBezTo>
                    <a:pt x="2507" y="1139"/>
                    <a:pt x="2489" y="1099"/>
                    <a:pt x="2468" y="1098"/>
                  </a:cubicBezTo>
                  <a:cubicBezTo>
                    <a:pt x="2448" y="1097"/>
                    <a:pt x="2426" y="1113"/>
                    <a:pt x="2405" y="1111"/>
                  </a:cubicBezTo>
                  <a:cubicBezTo>
                    <a:pt x="2385" y="1109"/>
                    <a:pt x="2364" y="1110"/>
                    <a:pt x="2343" y="1107"/>
                  </a:cubicBezTo>
                  <a:cubicBezTo>
                    <a:pt x="2323" y="1104"/>
                    <a:pt x="2308" y="1081"/>
                    <a:pt x="2287" y="1077"/>
                  </a:cubicBezTo>
                  <a:cubicBezTo>
                    <a:pt x="2267" y="1074"/>
                    <a:pt x="2245" y="1078"/>
                    <a:pt x="2225" y="1074"/>
                  </a:cubicBezTo>
                  <a:cubicBezTo>
                    <a:pt x="2205" y="1070"/>
                    <a:pt x="2186" y="1065"/>
                    <a:pt x="2166" y="1060"/>
                  </a:cubicBezTo>
                  <a:cubicBezTo>
                    <a:pt x="2146" y="1056"/>
                    <a:pt x="2119" y="1071"/>
                    <a:pt x="2099" y="1066"/>
                  </a:cubicBezTo>
                  <a:cubicBezTo>
                    <a:pt x="2079" y="1061"/>
                    <a:pt x="2067" y="1037"/>
                    <a:pt x="2047" y="1031"/>
                  </a:cubicBezTo>
                  <a:cubicBezTo>
                    <a:pt x="2028" y="1026"/>
                    <a:pt x="2005" y="1029"/>
                    <a:pt x="1985" y="1024"/>
                  </a:cubicBezTo>
                  <a:cubicBezTo>
                    <a:pt x="1965" y="1018"/>
                    <a:pt x="1947" y="1011"/>
                    <a:pt x="1927" y="1005"/>
                  </a:cubicBezTo>
                  <a:cubicBezTo>
                    <a:pt x="1907" y="999"/>
                    <a:pt x="1887" y="996"/>
                    <a:pt x="1867" y="991"/>
                  </a:cubicBezTo>
                  <a:cubicBezTo>
                    <a:pt x="1848" y="985"/>
                    <a:pt x="1828" y="980"/>
                    <a:pt x="1808" y="975"/>
                  </a:cubicBezTo>
                  <a:cubicBezTo>
                    <a:pt x="1789" y="969"/>
                    <a:pt x="1771" y="958"/>
                    <a:pt x="1751" y="953"/>
                  </a:cubicBezTo>
                  <a:cubicBezTo>
                    <a:pt x="1732" y="948"/>
                    <a:pt x="1703" y="966"/>
                    <a:pt x="1684" y="961"/>
                  </a:cubicBezTo>
                  <a:cubicBezTo>
                    <a:pt x="1664" y="956"/>
                    <a:pt x="1652" y="927"/>
                    <a:pt x="1632" y="923"/>
                  </a:cubicBezTo>
                  <a:cubicBezTo>
                    <a:pt x="1612" y="918"/>
                    <a:pt x="1594" y="907"/>
                    <a:pt x="1574" y="903"/>
                  </a:cubicBezTo>
                  <a:cubicBezTo>
                    <a:pt x="1551" y="899"/>
                    <a:pt x="1528" y="898"/>
                    <a:pt x="1506" y="894"/>
                  </a:cubicBezTo>
                  <a:cubicBezTo>
                    <a:pt x="1484" y="890"/>
                    <a:pt x="1458" y="902"/>
                    <a:pt x="1436" y="898"/>
                  </a:cubicBezTo>
                  <a:cubicBezTo>
                    <a:pt x="1413" y="894"/>
                    <a:pt x="1396" y="874"/>
                    <a:pt x="1374" y="870"/>
                  </a:cubicBezTo>
                  <a:cubicBezTo>
                    <a:pt x="1352" y="866"/>
                    <a:pt x="1328" y="869"/>
                    <a:pt x="1306" y="864"/>
                  </a:cubicBezTo>
                  <a:cubicBezTo>
                    <a:pt x="1284" y="859"/>
                    <a:pt x="1255" y="874"/>
                    <a:pt x="1234" y="868"/>
                  </a:cubicBezTo>
                  <a:cubicBezTo>
                    <a:pt x="1212" y="863"/>
                    <a:pt x="1188" y="861"/>
                    <a:pt x="1167" y="854"/>
                  </a:cubicBezTo>
                  <a:cubicBezTo>
                    <a:pt x="1146" y="847"/>
                    <a:pt x="1128" y="832"/>
                    <a:pt x="1107" y="825"/>
                  </a:cubicBezTo>
                  <a:cubicBezTo>
                    <a:pt x="1087" y="818"/>
                    <a:pt x="1078" y="789"/>
                    <a:pt x="1057" y="781"/>
                  </a:cubicBezTo>
                  <a:cubicBezTo>
                    <a:pt x="1037" y="773"/>
                    <a:pt x="1005" y="786"/>
                    <a:pt x="984" y="778"/>
                  </a:cubicBezTo>
                  <a:cubicBezTo>
                    <a:pt x="964" y="770"/>
                    <a:pt x="944" y="761"/>
                    <a:pt x="924" y="753"/>
                  </a:cubicBezTo>
                  <a:cubicBezTo>
                    <a:pt x="904" y="744"/>
                    <a:pt x="902" y="707"/>
                    <a:pt x="882" y="699"/>
                  </a:cubicBezTo>
                  <a:cubicBezTo>
                    <a:pt x="862" y="690"/>
                    <a:pt x="838" y="689"/>
                    <a:pt x="818" y="680"/>
                  </a:cubicBezTo>
                  <a:cubicBezTo>
                    <a:pt x="798" y="671"/>
                    <a:pt x="766" y="682"/>
                    <a:pt x="746" y="673"/>
                  </a:cubicBezTo>
                  <a:cubicBezTo>
                    <a:pt x="726" y="664"/>
                    <a:pt x="722" y="632"/>
                    <a:pt x="702" y="623"/>
                  </a:cubicBezTo>
                  <a:cubicBezTo>
                    <a:pt x="682" y="615"/>
                    <a:pt x="639" y="642"/>
                    <a:pt x="619" y="634"/>
                  </a:cubicBezTo>
                  <a:cubicBezTo>
                    <a:pt x="601" y="626"/>
                    <a:pt x="595" y="596"/>
                    <a:pt x="576" y="589"/>
                  </a:cubicBezTo>
                  <a:cubicBezTo>
                    <a:pt x="557" y="581"/>
                    <a:pt x="540" y="570"/>
                    <a:pt x="521" y="563"/>
                  </a:cubicBezTo>
                  <a:cubicBezTo>
                    <a:pt x="502" y="555"/>
                    <a:pt x="491" y="536"/>
                    <a:pt x="472" y="528"/>
                  </a:cubicBezTo>
                  <a:cubicBezTo>
                    <a:pt x="453" y="520"/>
                    <a:pt x="412" y="547"/>
                    <a:pt x="393" y="538"/>
                  </a:cubicBezTo>
                  <a:cubicBezTo>
                    <a:pt x="375" y="530"/>
                    <a:pt x="378" y="492"/>
                    <a:pt x="361" y="482"/>
                  </a:cubicBezTo>
                  <a:cubicBezTo>
                    <a:pt x="343" y="473"/>
                    <a:pt x="312" y="479"/>
                    <a:pt x="296" y="469"/>
                  </a:cubicBezTo>
                  <a:cubicBezTo>
                    <a:pt x="279" y="458"/>
                    <a:pt x="249" y="458"/>
                    <a:pt x="234" y="446"/>
                  </a:cubicBezTo>
                  <a:cubicBezTo>
                    <a:pt x="219" y="433"/>
                    <a:pt x="226" y="404"/>
                    <a:pt x="214" y="390"/>
                  </a:cubicBezTo>
                  <a:cubicBezTo>
                    <a:pt x="202" y="376"/>
                    <a:pt x="172" y="371"/>
                    <a:pt x="162" y="357"/>
                  </a:cubicBezTo>
                  <a:cubicBezTo>
                    <a:pt x="151" y="342"/>
                    <a:pt x="138" y="328"/>
                    <a:pt x="128" y="314"/>
                  </a:cubicBezTo>
                  <a:cubicBezTo>
                    <a:pt x="118" y="299"/>
                    <a:pt x="119" y="280"/>
                    <a:pt x="108" y="265"/>
                  </a:cubicBezTo>
                  <a:cubicBezTo>
                    <a:pt x="98" y="251"/>
                    <a:pt x="96" y="232"/>
                    <a:pt x="83" y="219"/>
                  </a:cubicBezTo>
                  <a:cubicBezTo>
                    <a:pt x="68" y="203"/>
                    <a:pt x="79" y="179"/>
                    <a:pt x="69" y="164"/>
                  </a:cubicBezTo>
                  <a:cubicBezTo>
                    <a:pt x="60" y="149"/>
                    <a:pt x="30" y="142"/>
                    <a:pt x="24" y="123"/>
                  </a:cubicBezTo>
                  <a:cubicBezTo>
                    <a:pt x="18" y="105"/>
                    <a:pt x="9" y="90"/>
                    <a:pt x="4" y="73"/>
                  </a:cubicBezTo>
                  <a:cubicBezTo>
                    <a:pt x="0" y="56"/>
                    <a:pt x="1" y="39"/>
                    <a:pt x="1" y="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-62450" y="4177226"/>
              <a:ext cx="2229278" cy="1070218"/>
            </a:xfrm>
            <a:custGeom>
              <a:avLst/>
              <a:gdLst/>
              <a:ahLst/>
              <a:cxnLst/>
              <a:rect l="l" t="t" r="r" b="b"/>
              <a:pathLst>
                <a:path w="5022" h="2408" extrusionOk="0">
                  <a:moveTo>
                    <a:pt x="5022" y="2190"/>
                  </a:moveTo>
                  <a:cubicBezTo>
                    <a:pt x="5022" y="2189"/>
                    <a:pt x="5021" y="2189"/>
                    <a:pt x="5020" y="2189"/>
                  </a:cubicBezTo>
                  <a:cubicBezTo>
                    <a:pt x="5011" y="2201"/>
                    <a:pt x="5011" y="2218"/>
                    <a:pt x="5010" y="2232"/>
                  </a:cubicBezTo>
                  <a:cubicBezTo>
                    <a:pt x="5009" y="2248"/>
                    <a:pt x="5010" y="2265"/>
                    <a:pt x="5006" y="2281"/>
                  </a:cubicBezTo>
                  <a:cubicBezTo>
                    <a:pt x="5005" y="2289"/>
                    <a:pt x="5002" y="2298"/>
                    <a:pt x="5001" y="2306"/>
                  </a:cubicBezTo>
                  <a:cubicBezTo>
                    <a:pt x="5000" y="2314"/>
                    <a:pt x="5001" y="2322"/>
                    <a:pt x="5000" y="2329"/>
                  </a:cubicBezTo>
                  <a:cubicBezTo>
                    <a:pt x="4999" y="2344"/>
                    <a:pt x="4991" y="2356"/>
                    <a:pt x="4982" y="2368"/>
                  </a:cubicBezTo>
                  <a:cubicBezTo>
                    <a:pt x="4978" y="2375"/>
                    <a:pt x="4973" y="2379"/>
                    <a:pt x="4966" y="2381"/>
                  </a:cubicBezTo>
                  <a:cubicBezTo>
                    <a:pt x="4971" y="2377"/>
                    <a:pt x="4975" y="2373"/>
                    <a:pt x="4979" y="2368"/>
                  </a:cubicBezTo>
                  <a:cubicBezTo>
                    <a:pt x="4990" y="2355"/>
                    <a:pt x="4993" y="2338"/>
                    <a:pt x="4996" y="2322"/>
                  </a:cubicBezTo>
                  <a:cubicBezTo>
                    <a:pt x="4999" y="2303"/>
                    <a:pt x="4999" y="2284"/>
                    <a:pt x="4999" y="2264"/>
                  </a:cubicBezTo>
                  <a:cubicBezTo>
                    <a:pt x="5000" y="2255"/>
                    <a:pt x="5000" y="2245"/>
                    <a:pt x="5001" y="2236"/>
                  </a:cubicBezTo>
                  <a:cubicBezTo>
                    <a:pt x="5002" y="2226"/>
                    <a:pt x="5004" y="2216"/>
                    <a:pt x="5007" y="2207"/>
                  </a:cubicBezTo>
                  <a:cubicBezTo>
                    <a:pt x="5009" y="2197"/>
                    <a:pt x="5011" y="2187"/>
                    <a:pt x="5010" y="2177"/>
                  </a:cubicBezTo>
                  <a:cubicBezTo>
                    <a:pt x="5009" y="2166"/>
                    <a:pt x="5009" y="2157"/>
                    <a:pt x="5010" y="2146"/>
                  </a:cubicBezTo>
                  <a:cubicBezTo>
                    <a:pt x="5010" y="2145"/>
                    <a:pt x="5008" y="2145"/>
                    <a:pt x="5007" y="2146"/>
                  </a:cubicBezTo>
                  <a:cubicBezTo>
                    <a:pt x="5002" y="2152"/>
                    <a:pt x="5003" y="2161"/>
                    <a:pt x="5003" y="2169"/>
                  </a:cubicBezTo>
                  <a:cubicBezTo>
                    <a:pt x="5003" y="2178"/>
                    <a:pt x="5003" y="2186"/>
                    <a:pt x="5001" y="2195"/>
                  </a:cubicBezTo>
                  <a:cubicBezTo>
                    <a:pt x="4999" y="2204"/>
                    <a:pt x="4996" y="2214"/>
                    <a:pt x="4994" y="2223"/>
                  </a:cubicBezTo>
                  <a:cubicBezTo>
                    <a:pt x="4992" y="2232"/>
                    <a:pt x="4991" y="2241"/>
                    <a:pt x="4991" y="2251"/>
                  </a:cubicBezTo>
                  <a:cubicBezTo>
                    <a:pt x="4990" y="2269"/>
                    <a:pt x="4990" y="2288"/>
                    <a:pt x="4988" y="2307"/>
                  </a:cubicBezTo>
                  <a:cubicBezTo>
                    <a:pt x="4987" y="2323"/>
                    <a:pt x="4985" y="2342"/>
                    <a:pt x="4976" y="2357"/>
                  </a:cubicBezTo>
                  <a:cubicBezTo>
                    <a:pt x="4972" y="2363"/>
                    <a:pt x="4968" y="2368"/>
                    <a:pt x="4962" y="2372"/>
                  </a:cubicBezTo>
                  <a:cubicBezTo>
                    <a:pt x="4963" y="2372"/>
                    <a:pt x="4963" y="2372"/>
                    <a:pt x="4963" y="2372"/>
                  </a:cubicBezTo>
                  <a:cubicBezTo>
                    <a:pt x="4968" y="2358"/>
                    <a:pt x="4972" y="2343"/>
                    <a:pt x="4973" y="2329"/>
                  </a:cubicBezTo>
                  <a:cubicBezTo>
                    <a:pt x="4974" y="2318"/>
                    <a:pt x="4974" y="2308"/>
                    <a:pt x="4973" y="2298"/>
                  </a:cubicBezTo>
                  <a:cubicBezTo>
                    <a:pt x="4973" y="2287"/>
                    <a:pt x="4974" y="2277"/>
                    <a:pt x="4976" y="2267"/>
                  </a:cubicBezTo>
                  <a:cubicBezTo>
                    <a:pt x="4978" y="2258"/>
                    <a:pt x="4981" y="2248"/>
                    <a:pt x="4983" y="2239"/>
                  </a:cubicBezTo>
                  <a:cubicBezTo>
                    <a:pt x="4985" y="2229"/>
                    <a:pt x="4985" y="2218"/>
                    <a:pt x="4984" y="2208"/>
                  </a:cubicBezTo>
                  <a:cubicBezTo>
                    <a:pt x="4983" y="2196"/>
                    <a:pt x="4981" y="2185"/>
                    <a:pt x="4979" y="2174"/>
                  </a:cubicBezTo>
                  <a:cubicBezTo>
                    <a:pt x="4978" y="2168"/>
                    <a:pt x="4977" y="2163"/>
                    <a:pt x="4977" y="2157"/>
                  </a:cubicBezTo>
                  <a:cubicBezTo>
                    <a:pt x="4976" y="2152"/>
                    <a:pt x="4975" y="2147"/>
                    <a:pt x="4973" y="2142"/>
                  </a:cubicBezTo>
                  <a:cubicBezTo>
                    <a:pt x="4973" y="2141"/>
                    <a:pt x="4972" y="2141"/>
                    <a:pt x="4971" y="2142"/>
                  </a:cubicBezTo>
                  <a:cubicBezTo>
                    <a:pt x="4968" y="2150"/>
                    <a:pt x="4970" y="2161"/>
                    <a:pt x="4971" y="2169"/>
                  </a:cubicBezTo>
                  <a:cubicBezTo>
                    <a:pt x="4972" y="2179"/>
                    <a:pt x="4974" y="2188"/>
                    <a:pt x="4975" y="2198"/>
                  </a:cubicBezTo>
                  <a:cubicBezTo>
                    <a:pt x="4976" y="2207"/>
                    <a:pt x="4976" y="2217"/>
                    <a:pt x="4975" y="2227"/>
                  </a:cubicBezTo>
                  <a:cubicBezTo>
                    <a:pt x="4975" y="2237"/>
                    <a:pt x="4972" y="2246"/>
                    <a:pt x="4969" y="2255"/>
                  </a:cubicBezTo>
                  <a:cubicBezTo>
                    <a:pt x="4967" y="2264"/>
                    <a:pt x="4966" y="2273"/>
                    <a:pt x="4965" y="2283"/>
                  </a:cubicBezTo>
                  <a:cubicBezTo>
                    <a:pt x="4964" y="2293"/>
                    <a:pt x="4964" y="2302"/>
                    <a:pt x="4964" y="2312"/>
                  </a:cubicBezTo>
                  <a:cubicBezTo>
                    <a:pt x="4964" y="2322"/>
                    <a:pt x="4964" y="2332"/>
                    <a:pt x="4962" y="2342"/>
                  </a:cubicBezTo>
                  <a:cubicBezTo>
                    <a:pt x="4961" y="2348"/>
                    <a:pt x="4959" y="2354"/>
                    <a:pt x="4957" y="2360"/>
                  </a:cubicBezTo>
                  <a:cubicBezTo>
                    <a:pt x="4955" y="2366"/>
                    <a:pt x="4953" y="2372"/>
                    <a:pt x="4949" y="2377"/>
                  </a:cubicBezTo>
                  <a:cubicBezTo>
                    <a:pt x="4948" y="2378"/>
                    <a:pt x="4948" y="2378"/>
                    <a:pt x="4948" y="2378"/>
                  </a:cubicBezTo>
                  <a:cubicBezTo>
                    <a:pt x="4950" y="2370"/>
                    <a:pt x="4949" y="2363"/>
                    <a:pt x="4948" y="2356"/>
                  </a:cubicBezTo>
                  <a:cubicBezTo>
                    <a:pt x="4947" y="2352"/>
                    <a:pt x="4946" y="2347"/>
                    <a:pt x="4946" y="2343"/>
                  </a:cubicBezTo>
                  <a:cubicBezTo>
                    <a:pt x="4949" y="2335"/>
                    <a:pt x="4950" y="2326"/>
                    <a:pt x="4952" y="2318"/>
                  </a:cubicBezTo>
                  <a:cubicBezTo>
                    <a:pt x="4954" y="2309"/>
                    <a:pt x="4957" y="2300"/>
                    <a:pt x="4959" y="2290"/>
                  </a:cubicBezTo>
                  <a:cubicBezTo>
                    <a:pt x="4961" y="2281"/>
                    <a:pt x="4963" y="2272"/>
                    <a:pt x="4964" y="2263"/>
                  </a:cubicBezTo>
                  <a:cubicBezTo>
                    <a:pt x="4964" y="2254"/>
                    <a:pt x="4964" y="2244"/>
                    <a:pt x="4964" y="2234"/>
                  </a:cubicBezTo>
                  <a:cubicBezTo>
                    <a:pt x="4963" y="2225"/>
                    <a:pt x="4964" y="2216"/>
                    <a:pt x="4964" y="2207"/>
                  </a:cubicBezTo>
                  <a:cubicBezTo>
                    <a:pt x="4964" y="2198"/>
                    <a:pt x="4962" y="2190"/>
                    <a:pt x="4961" y="2182"/>
                  </a:cubicBezTo>
                  <a:cubicBezTo>
                    <a:pt x="4960" y="2172"/>
                    <a:pt x="4958" y="2162"/>
                    <a:pt x="4957" y="2152"/>
                  </a:cubicBezTo>
                  <a:cubicBezTo>
                    <a:pt x="4957" y="2142"/>
                    <a:pt x="4956" y="2132"/>
                    <a:pt x="4959" y="2123"/>
                  </a:cubicBezTo>
                  <a:cubicBezTo>
                    <a:pt x="4959" y="2122"/>
                    <a:pt x="4958" y="2122"/>
                    <a:pt x="4957" y="2122"/>
                  </a:cubicBezTo>
                  <a:cubicBezTo>
                    <a:pt x="4955" y="2130"/>
                    <a:pt x="4952" y="2137"/>
                    <a:pt x="4952" y="2145"/>
                  </a:cubicBezTo>
                  <a:cubicBezTo>
                    <a:pt x="4951" y="2154"/>
                    <a:pt x="4952" y="2163"/>
                    <a:pt x="4953" y="2171"/>
                  </a:cubicBezTo>
                  <a:cubicBezTo>
                    <a:pt x="4954" y="2176"/>
                    <a:pt x="4954" y="2182"/>
                    <a:pt x="4955" y="2187"/>
                  </a:cubicBezTo>
                  <a:cubicBezTo>
                    <a:pt x="4952" y="2176"/>
                    <a:pt x="4949" y="2166"/>
                    <a:pt x="4946" y="2156"/>
                  </a:cubicBezTo>
                  <a:cubicBezTo>
                    <a:pt x="4943" y="2145"/>
                    <a:pt x="4942" y="2134"/>
                    <a:pt x="4940" y="2123"/>
                  </a:cubicBezTo>
                  <a:cubicBezTo>
                    <a:pt x="4938" y="2112"/>
                    <a:pt x="4936" y="2100"/>
                    <a:pt x="4944" y="2090"/>
                  </a:cubicBezTo>
                  <a:cubicBezTo>
                    <a:pt x="4943" y="2089"/>
                    <a:pt x="4943" y="2089"/>
                    <a:pt x="4943" y="2089"/>
                  </a:cubicBezTo>
                  <a:cubicBezTo>
                    <a:pt x="4928" y="2102"/>
                    <a:pt x="4934" y="2123"/>
                    <a:pt x="4936" y="2140"/>
                  </a:cubicBezTo>
                  <a:cubicBezTo>
                    <a:pt x="4938" y="2151"/>
                    <a:pt x="4940" y="2162"/>
                    <a:pt x="4943" y="2173"/>
                  </a:cubicBezTo>
                  <a:cubicBezTo>
                    <a:pt x="4946" y="2184"/>
                    <a:pt x="4949" y="2196"/>
                    <a:pt x="4948" y="2208"/>
                  </a:cubicBezTo>
                  <a:cubicBezTo>
                    <a:pt x="4947" y="2232"/>
                    <a:pt x="4932" y="2254"/>
                    <a:pt x="4936" y="2279"/>
                  </a:cubicBezTo>
                  <a:cubicBezTo>
                    <a:pt x="4937" y="2285"/>
                    <a:pt x="4939" y="2290"/>
                    <a:pt x="4940" y="2296"/>
                  </a:cubicBezTo>
                  <a:cubicBezTo>
                    <a:pt x="4941" y="2302"/>
                    <a:pt x="4940" y="2308"/>
                    <a:pt x="4939" y="2314"/>
                  </a:cubicBezTo>
                  <a:cubicBezTo>
                    <a:pt x="4936" y="2324"/>
                    <a:pt x="4935" y="2332"/>
                    <a:pt x="4936" y="2342"/>
                  </a:cubicBezTo>
                  <a:cubicBezTo>
                    <a:pt x="4934" y="2349"/>
                    <a:pt x="4930" y="2357"/>
                    <a:pt x="4930" y="2364"/>
                  </a:cubicBezTo>
                  <a:cubicBezTo>
                    <a:pt x="4930" y="2365"/>
                    <a:pt x="4930" y="2365"/>
                    <a:pt x="4930" y="2366"/>
                  </a:cubicBezTo>
                  <a:cubicBezTo>
                    <a:pt x="4928" y="2364"/>
                    <a:pt x="4926" y="2362"/>
                    <a:pt x="4924" y="2360"/>
                  </a:cubicBezTo>
                  <a:cubicBezTo>
                    <a:pt x="4922" y="2358"/>
                    <a:pt x="4921" y="2356"/>
                    <a:pt x="4920" y="2353"/>
                  </a:cubicBezTo>
                  <a:cubicBezTo>
                    <a:pt x="4917" y="2344"/>
                    <a:pt x="4914" y="2333"/>
                    <a:pt x="4915" y="2323"/>
                  </a:cubicBezTo>
                  <a:cubicBezTo>
                    <a:pt x="4916" y="2313"/>
                    <a:pt x="4919" y="2303"/>
                    <a:pt x="4919" y="2293"/>
                  </a:cubicBezTo>
                  <a:cubicBezTo>
                    <a:pt x="4920" y="2281"/>
                    <a:pt x="4915" y="2270"/>
                    <a:pt x="4915" y="2259"/>
                  </a:cubicBezTo>
                  <a:cubicBezTo>
                    <a:pt x="4915" y="2247"/>
                    <a:pt x="4917" y="2236"/>
                    <a:pt x="4917" y="2225"/>
                  </a:cubicBezTo>
                  <a:cubicBezTo>
                    <a:pt x="4917" y="2202"/>
                    <a:pt x="4907" y="2181"/>
                    <a:pt x="4908" y="2158"/>
                  </a:cubicBezTo>
                  <a:cubicBezTo>
                    <a:pt x="4908" y="2152"/>
                    <a:pt x="4909" y="2145"/>
                    <a:pt x="4910" y="2139"/>
                  </a:cubicBezTo>
                  <a:cubicBezTo>
                    <a:pt x="4910" y="2133"/>
                    <a:pt x="4910" y="2127"/>
                    <a:pt x="4911" y="2121"/>
                  </a:cubicBezTo>
                  <a:cubicBezTo>
                    <a:pt x="4911" y="2115"/>
                    <a:pt x="4911" y="2109"/>
                    <a:pt x="4912" y="2102"/>
                  </a:cubicBezTo>
                  <a:cubicBezTo>
                    <a:pt x="4912" y="2098"/>
                    <a:pt x="4913" y="2093"/>
                    <a:pt x="4910" y="2089"/>
                  </a:cubicBezTo>
                  <a:cubicBezTo>
                    <a:pt x="4909" y="2089"/>
                    <a:pt x="4909" y="2089"/>
                    <a:pt x="4909" y="2089"/>
                  </a:cubicBezTo>
                  <a:cubicBezTo>
                    <a:pt x="4908" y="2090"/>
                    <a:pt x="4907" y="2090"/>
                    <a:pt x="4906" y="2091"/>
                  </a:cubicBezTo>
                  <a:cubicBezTo>
                    <a:pt x="4905" y="2093"/>
                    <a:pt x="4904" y="2096"/>
                    <a:pt x="4904" y="2099"/>
                  </a:cubicBezTo>
                  <a:cubicBezTo>
                    <a:pt x="4903" y="2104"/>
                    <a:pt x="4903" y="2110"/>
                    <a:pt x="4902" y="2115"/>
                  </a:cubicBezTo>
                  <a:cubicBezTo>
                    <a:pt x="4902" y="2126"/>
                    <a:pt x="4901" y="2137"/>
                    <a:pt x="4900" y="2147"/>
                  </a:cubicBezTo>
                  <a:cubicBezTo>
                    <a:pt x="4898" y="2159"/>
                    <a:pt x="4899" y="2170"/>
                    <a:pt x="4901" y="2182"/>
                  </a:cubicBezTo>
                  <a:cubicBezTo>
                    <a:pt x="4902" y="2191"/>
                    <a:pt x="4905" y="2201"/>
                    <a:pt x="4906" y="2211"/>
                  </a:cubicBezTo>
                  <a:cubicBezTo>
                    <a:pt x="4907" y="2212"/>
                    <a:pt x="4907" y="2214"/>
                    <a:pt x="4907" y="2215"/>
                  </a:cubicBezTo>
                  <a:cubicBezTo>
                    <a:pt x="4908" y="2223"/>
                    <a:pt x="4907" y="2232"/>
                    <a:pt x="4906" y="2240"/>
                  </a:cubicBezTo>
                  <a:cubicBezTo>
                    <a:pt x="4906" y="2243"/>
                    <a:pt x="4906" y="2246"/>
                    <a:pt x="4906" y="2249"/>
                  </a:cubicBezTo>
                  <a:cubicBezTo>
                    <a:pt x="4905" y="2254"/>
                    <a:pt x="4905" y="2259"/>
                    <a:pt x="4906" y="2265"/>
                  </a:cubicBezTo>
                  <a:cubicBezTo>
                    <a:pt x="4906" y="2266"/>
                    <a:pt x="4906" y="2268"/>
                    <a:pt x="4906" y="2269"/>
                  </a:cubicBezTo>
                  <a:cubicBezTo>
                    <a:pt x="4907" y="2274"/>
                    <a:pt x="4909" y="2278"/>
                    <a:pt x="4910" y="2283"/>
                  </a:cubicBezTo>
                  <a:cubicBezTo>
                    <a:pt x="4911" y="2293"/>
                    <a:pt x="4908" y="2303"/>
                    <a:pt x="4907" y="2313"/>
                  </a:cubicBezTo>
                  <a:cubicBezTo>
                    <a:pt x="4907" y="2314"/>
                    <a:pt x="4907" y="2315"/>
                    <a:pt x="4906" y="2316"/>
                  </a:cubicBezTo>
                  <a:cubicBezTo>
                    <a:pt x="4906" y="2322"/>
                    <a:pt x="4906" y="2329"/>
                    <a:pt x="4906" y="2336"/>
                  </a:cubicBezTo>
                  <a:cubicBezTo>
                    <a:pt x="4907" y="2338"/>
                    <a:pt x="4907" y="2341"/>
                    <a:pt x="4908" y="2344"/>
                  </a:cubicBezTo>
                  <a:cubicBezTo>
                    <a:pt x="4908" y="2346"/>
                    <a:pt x="4909" y="2349"/>
                    <a:pt x="4910" y="2351"/>
                  </a:cubicBezTo>
                  <a:cubicBezTo>
                    <a:pt x="4906" y="2348"/>
                    <a:pt x="4903" y="2346"/>
                    <a:pt x="4900" y="2343"/>
                  </a:cubicBezTo>
                  <a:cubicBezTo>
                    <a:pt x="4898" y="2341"/>
                    <a:pt x="4896" y="2339"/>
                    <a:pt x="4894" y="2336"/>
                  </a:cubicBezTo>
                  <a:cubicBezTo>
                    <a:pt x="4893" y="2331"/>
                    <a:pt x="4892" y="2325"/>
                    <a:pt x="4891" y="2320"/>
                  </a:cubicBezTo>
                  <a:cubicBezTo>
                    <a:pt x="4890" y="2308"/>
                    <a:pt x="4889" y="2295"/>
                    <a:pt x="4890" y="2283"/>
                  </a:cubicBezTo>
                  <a:cubicBezTo>
                    <a:pt x="4891" y="2277"/>
                    <a:pt x="4892" y="2271"/>
                    <a:pt x="4891" y="2265"/>
                  </a:cubicBezTo>
                  <a:cubicBezTo>
                    <a:pt x="4891" y="2259"/>
                    <a:pt x="4890" y="2253"/>
                    <a:pt x="4888" y="2248"/>
                  </a:cubicBezTo>
                  <a:cubicBezTo>
                    <a:pt x="4890" y="2237"/>
                    <a:pt x="4892" y="2227"/>
                    <a:pt x="4893" y="2216"/>
                  </a:cubicBezTo>
                  <a:cubicBezTo>
                    <a:pt x="4894" y="2205"/>
                    <a:pt x="4894" y="2193"/>
                    <a:pt x="4891" y="2181"/>
                  </a:cubicBezTo>
                  <a:cubicBezTo>
                    <a:pt x="4890" y="2175"/>
                    <a:pt x="4888" y="2170"/>
                    <a:pt x="4886" y="2164"/>
                  </a:cubicBezTo>
                  <a:cubicBezTo>
                    <a:pt x="4886" y="2161"/>
                    <a:pt x="4884" y="2159"/>
                    <a:pt x="4884" y="2156"/>
                  </a:cubicBezTo>
                  <a:cubicBezTo>
                    <a:pt x="4882" y="2153"/>
                    <a:pt x="4882" y="2149"/>
                    <a:pt x="4881" y="2146"/>
                  </a:cubicBezTo>
                  <a:cubicBezTo>
                    <a:pt x="4880" y="2146"/>
                    <a:pt x="4880" y="2146"/>
                    <a:pt x="4880" y="2146"/>
                  </a:cubicBezTo>
                  <a:cubicBezTo>
                    <a:pt x="4879" y="2151"/>
                    <a:pt x="4880" y="2156"/>
                    <a:pt x="4880" y="2161"/>
                  </a:cubicBezTo>
                  <a:cubicBezTo>
                    <a:pt x="4881" y="2166"/>
                    <a:pt x="4882" y="2172"/>
                    <a:pt x="4884" y="2177"/>
                  </a:cubicBezTo>
                  <a:cubicBezTo>
                    <a:pt x="4886" y="2188"/>
                    <a:pt x="4887" y="2199"/>
                    <a:pt x="4887" y="2210"/>
                  </a:cubicBezTo>
                  <a:cubicBezTo>
                    <a:pt x="4886" y="2218"/>
                    <a:pt x="4885" y="2226"/>
                    <a:pt x="4883" y="2235"/>
                  </a:cubicBezTo>
                  <a:cubicBezTo>
                    <a:pt x="4880" y="2228"/>
                    <a:pt x="4877" y="2221"/>
                    <a:pt x="4874" y="2215"/>
                  </a:cubicBezTo>
                  <a:cubicBezTo>
                    <a:pt x="4865" y="2197"/>
                    <a:pt x="4868" y="2177"/>
                    <a:pt x="4872" y="2159"/>
                  </a:cubicBezTo>
                  <a:cubicBezTo>
                    <a:pt x="4874" y="2148"/>
                    <a:pt x="4876" y="2137"/>
                    <a:pt x="4877" y="2126"/>
                  </a:cubicBezTo>
                  <a:cubicBezTo>
                    <a:pt x="4878" y="2116"/>
                    <a:pt x="4878" y="2105"/>
                    <a:pt x="4872" y="2096"/>
                  </a:cubicBezTo>
                  <a:cubicBezTo>
                    <a:pt x="4872" y="2095"/>
                    <a:pt x="4871" y="2096"/>
                    <a:pt x="4871" y="2096"/>
                  </a:cubicBezTo>
                  <a:cubicBezTo>
                    <a:pt x="4871" y="2106"/>
                    <a:pt x="4871" y="2116"/>
                    <a:pt x="4870" y="2125"/>
                  </a:cubicBezTo>
                  <a:cubicBezTo>
                    <a:pt x="4869" y="2136"/>
                    <a:pt x="4866" y="2145"/>
                    <a:pt x="4864" y="2155"/>
                  </a:cubicBezTo>
                  <a:cubicBezTo>
                    <a:pt x="4860" y="2175"/>
                    <a:pt x="4856" y="2195"/>
                    <a:pt x="4864" y="2214"/>
                  </a:cubicBezTo>
                  <a:cubicBezTo>
                    <a:pt x="4868" y="2225"/>
                    <a:pt x="4874" y="2236"/>
                    <a:pt x="4878" y="2247"/>
                  </a:cubicBezTo>
                  <a:cubicBezTo>
                    <a:pt x="4879" y="2249"/>
                    <a:pt x="4879" y="2250"/>
                    <a:pt x="4879" y="2252"/>
                  </a:cubicBezTo>
                  <a:cubicBezTo>
                    <a:pt x="4877" y="2260"/>
                    <a:pt x="4875" y="2268"/>
                    <a:pt x="4874" y="2276"/>
                  </a:cubicBezTo>
                  <a:cubicBezTo>
                    <a:pt x="4872" y="2283"/>
                    <a:pt x="4871" y="2289"/>
                    <a:pt x="4870" y="2296"/>
                  </a:cubicBezTo>
                  <a:cubicBezTo>
                    <a:pt x="4867" y="2291"/>
                    <a:pt x="4863" y="2286"/>
                    <a:pt x="4859" y="2280"/>
                  </a:cubicBezTo>
                  <a:cubicBezTo>
                    <a:pt x="4861" y="2272"/>
                    <a:pt x="4863" y="2264"/>
                    <a:pt x="4863" y="2255"/>
                  </a:cubicBezTo>
                  <a:cubicBezTo>
                    <a:pt x="4864" y="2243"/>
                    <a:pt x="4861" y="2230"/>
                    <a:pt x="4858" y="2219"/>
                  </a:cubicBezTo>
                  <a:cubicBezTo>
                    <a:pt x="4856" y="2206"/>
                    <a:pt x="4855" y="2193"/>
                    <a:pt x="4854" y="2180"/>
                  </a:cubicBezTo>
                  <a:cubicBezTo>
                    <a:pt x="4852" y="2168"/>
                    <a:pt x="4849" y="2155"/>
                    <a:pt x="4853" y="2143"/>
                  </a:cubicBezTo>
                  <a:cubicBezTo>
                    <a:pt x="4853" y="2142"/>
                    <a:pt x="4852" y="2141"/>
                    <a:pt x="4851" y="2142"/>
                  </a:cubicBezTo>
                  <a:cubicBezTo>
                    <a:pt x="4847" y="2151"/>
                    <a:pt x="4847" y="2162"/>
                    <a:pt x="4847" y="2172"/>
                  </a:cubicBezTo>
                  <a:cubicBezTo>
                    <a:pt x="4848" y="2177"/>
                    <a:pt x="4848" y="2183"/>
                    <a:pt x="4849" y="2188"/>
                  </a:cubicBezTo>
                  <a:cubicBezTo>
                    <a:pt x="4849" y="2194"/>
                    <a:pt x="4849" y="2200"/>
                    <a:pt x="4849" y="2206"/>
                  </a:cubicBezTo>
                  <a:cubicBezTo>
                    <a:pt x="4851" y="2219"/>
                    <a:pt x="4854" y="2231"/>
                    <a:pt x="4855" y="2244"/>
                  </a:cubicBezTo>
                  <a:cubicBezTo>
                    <a:pt x="4856" y="2254"/>
                    <a:pt x="4854" y="2263"/>
                    <a:pt x="4852" y="2272"/>
                  </a:cubicBezTo>
                  <a:cubicBezTo>
                    <a:pt x="4840" y="2259"/>
                    <a:pt x="4824" y="2244"/>
                    <a:pt x="4800" y="2227"/>
                  </a:cubicBezTo>
                  <a:cubicBezTo>
                    <a:pt x="4729" y="2176"/>
                    <a:pt x="4782" y="2258"/>
                    <a:pt x="4741" y="2237"/>
                  </a:cubicBezTo>
                  <a:cubicBezTo>
                    <a:pt x="4702" y="2218"/>
                    <a:pt x="4740" y="2242"/>
                    <a:pt x="4661" y="2281"/>
                  </a:cubicBezTo>
                  <a:cubicBezTo>
                    <a:pt x="4636" y="2294"/>
                    <a:pt x="4615" y="2271"/>
                    <a:pt x="4603" y="2274"/>
                  </a:cubicBezTo>
                  <a:cubicBezTo>
                    <a:pt x="4590" y="2277"/>
                    <a:pt x="4584" y="2308"/>
                    <a:pt x="4558" y="2314"/>
                  </a:cubicBezTo>
                  <a:cubicBezTo>
                    <a:pt x="4537" y="2318"/>
                    <a:pt x="4520" y="2341"/>
                    <a:pt x="4501" y="2343"/>
                  </a:cubicBezTo>
                  <a:cubicBezTo>
                    <a:pt x="4484" y="2344"/>
                    <a:pt x="4467" y="2288"/>
                    <a:pt x="4444" y="2286"/>
                  </a:cubicBezTo>
                  <a:cubicBezTo>
                    <a:pt x="4427" y="2285"/>
                    <a:pt x="4409" y="2292"/>
                    <a:pt x="4387" y="2288"/>
                  </a:cubicBezTo>
                  <a:cubicBezTo>
                    <a:pt x="4359" y="2284"/>
                    <a:pt x="4343" y="2273"/>
                    <a:pt x="4327" y="2269"/>
                  </a:cubicBezTo>
                  <a:cubicBezTo>
                    <a:pt x="4325" y="2269"/>
                    <a:pt x="4323" y="2269"/>
                    <a:pt x="4321" y="2269"/>
                  </a:cubicBezTo>
                  <a:cubicBezTo>
                    <a:pt x="4321" y="2262"/>
                    <a:pt x="4320" y="2254"/>
                    <a:pt x="4315" y="2250"/>
                  </a:cubicBezTo>
                  <a:cubicBezTo>
                    <a:pt x="4310" y="2247"/>
                    <a:pt x="4305" y="2248"/>
                    <a:pt x="4302" y="2252"/>
                  </a:cubicBezTo>
                  <a:cubicBezTo>
                    <a:pt x="4301" y="2253"/>
                    <a:pt x="4301" y="2254"/>
                    <a:pt x="4300" y="2255"/>
                  </a:cubicBezTo>
                  <a:cubicBezTo>
                    <a:pt x="4300" y="2254"/>
                    <a:pt x="4300" y="2254"/>
                    <a:pt x="4300" y="2253"/>
                  </a:cubicBezTo>
                  <a:cubicBezTo>
                    <a:pt x="4299" y="2253"/>
                    <a:pt x="4299" y="2252"/>
                    <a:pt x="4299" y="2251"/>
                  </a:cubicBezTo>
                  <a:cubicBezTo>
                    <a:pt x="4299" y="2249"/>
                    <a:pt x="4296" y="2249"/>
                    <a:pt x="4295" y="2251"/>
                  </a:cubicBezTo>
                  <a:cubicBezTo>
                    <a:pt x="4294" y="2252"/>
                    <a:pt x="4294" y="2252"/>
                    <a:pt x="4294" y="2252"/>
                  </a:cubicBezTo>
                  <a:cubicBezTo>
                    <a:pt x="4293" y="2252"/>
                    <a:pt x="4293" y="2252"/>
                    <a:pt x="4293" y="2252"/>
                  </a:cubicBezTo>
                  <a:cubicBezTo>
                    <a:pt x="4293" y="2253"/>
                    <a:pt x="4292" y="2253"/>
                    <a:pt x="4292" y="2254"/>
                  </a:cubicBezTo>
                  <a:cubicBezTo>
                    <a:pt x="4291" y="2252"/>
                    <a:pt x="4291" y="2251"/>
                    <a:pt x="4291" y="2249"/>
                  </a:cubicBezTo>
                  <a:cubicBezTo>
                    <a:pt x="4290" y="2244"/>
                    <a:pt x="4284" y="2243"/>
                    <a:pt x="4280" y="2246"/>
                  </a:cubicBezTo>
                  <a:cubicBezTo>
                    <a:pt x="4280" y="2245"/>
                    <a:pt x="4280" y="2245"/>
                    <a:pt x="4280" y="2245"/>
                  </a:cubicBezTo>
                  <a:cubicBezTo>
                    <a:pt x="4279" y="2236"/>
                    <a:pt x="4279" y="2223"/>
                    <a:pt x="4270" y="2218"/>
                  </a:cubicBezTo>
                  <a:cubicBezTo>
                    <a:pt x="4266" y="2215"/>
                    <a:pt x="4263" y="2219"/>
                    <a:pt x="4263" y="2222"/>
                  </a:cubicBezTo>
                  <a:cubicBezTo>
                    <a:pt x="4263" y="2222"/>
                    <a:pt x="4263" y="2222"/>
                    <a:pt x="4263" y="2222"/>
                  </a:cubicBezTo>
                  <a:cubicBezTo>
                    <a:pt x="4263" y="2223"/>
                    <a:pt x="4263" y="2224"/>
                    <a:pt x="4263" y="2225"/>
                  </a:cubicBezTo>
                  <a:cubicBezTo>
                    <a:pt x="4263" y="2224"/>
                    <a:pt x="4263" y="2224"/>
                    <a:pt x="4263" y="2224"/>
                  </a:cubicBezTo>
                  <a:cubicBezTo>
                    <a:pt x="4263" y="2223"/>
                    <a:pt x="4263" y="2222"/>
                    <a:pt x="4263" y="2222"/>
                  </a:cubicBezTo>
                  <a:cubicBezTo>
                    <a:pt x="4262" y="2221"/>
                    <a:pt x="4262" y="2219"/>
                    <a:pt x="4262" y="2218"/>
                  </a:cubicBezTo>
                  <a:cubicBezTo>
                    <a:pt x="4262" y="2213"/>
                    <a:pt x="4262" y="2208"/>
                    <a:pt x="4261" y="2203"/>
                  </a:cubicBezTo>
                  <a:cubicBezTo>
                    <a:pt x="4260" y="2191"/>
                    <a:pt x="4259" y="2179"/>
                    <a:pt x="4255" y="2168"/>
                  </a:cubicBezTo>
                  <a:cubicBezTo>
                    <a:pt x="4253" y="2162"/>
                    <a:pt x="4251" y="2153"/>
                    <a:pt x="4243" y="2152"/>
                  </a:cubicBezTo>
                  <a:cubicBezTo>
                    <a:pt x="4242" y="2152"/>
                    <a:pt x="4241" y="2153"/>
                    <a:pt x="4241" y="2154"/>
                  </a:cubicBezTo>
                  <a:cubicBezTo>
                    <a:pt x="4242" y="2156"/>
                    <a:pt x="4242" y="2156"/>
                    <a:pt x="4243" y="2158"/>
                  </a:cubicBezTo>
                  <a:cubicBezTo>
                    <a:pt x="4244" y="2159"/>
                    <a:pt x="4244" y="2159"/>
                    <a:pt x="4244" y="2159"/>
                  </a:cubicBezTo>
                  <a:cubicBezTo>
                    <a:pt x="4244" y="2161"/>
                    <a:pt x="4244" y="2163"/>
                    <a:pt x="4244" y="2164"/>
                  </a:cubicBezTo>
                  <a:cubicBezTo>
                    <a:pt x="4245" y="2169"/>
                    <a:pt x="4245" y="2174"/>
                    <a:pt x="4245" y="2179"/>
                  </a:cubicBezTo>
                  <a:cubicBezTo>
                    <a:pt x="4245" y="2189"/>
                    <a:pt x="4245" y="2200"/>
                    <a:pt x="4245" y="2211"/>
                  </a:cubicBezTo>
                  <a:cubicBezTo>
                    <a:pt x="4245" y="2214"/>
                    <a:pt x="4245" y="2217"/>
                    <a:pt x="4245" y="2221"/>
                  </a:cubicBezTo>
                  <a:cubicBezTo>
                    <a:pt x="4244" y="2221"/>
                    <a:pt x="4243" y="2220"/>
                    <a:pt x="4242" y="2220"/>
                  </a:cubicBezTo>
                  <a:cubicBezTo>
                    <a:pt x="4241" y="2220"/>
                    <a:pt x="4240" y="2220"/>
                    <a:pt x="4240" y="2220"/>
                  </a:cubicBezTo>
                  <a:cubicBezTo>
                    <a:pt x="4240" y="2220"/>
                    <a:pt x="4240" y="2220"/>
                    <a:pt x="4240" y="2220"/>
                  </a:cubicBezTo>
                  <a:cubicBezTo>
                    <a:pt x="4239" y="2219"/>
                    <a:pt x="4238" y="2219"/>
                    <a:pt x="4238" y="2219"/>
                  </a:cubicBezTo>
                  <a:cubicBezTo>
                    <a:pt x="4237" y="2219"/>
                    <a:pt x="4236" y="2219"/>
                    <a:pt x="4235" y="2219"/>
                  </a:cubicBezTo>
                  <a:cubicBezTo>
                    <a:pt x="4235" y="2219"/>
                    <a:pt x="4235" y="2219"/>
                    <a:pt x="4235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2" y="2218"/>
                    <a:pt x="4231" y="2218"/>
                    <a:pt x="4229" y="2217"/>
                  </a:cubicBezTo>
                  <a:cubicBezTo>
                    <a:pt x="4227" y="2217"/>
                    <a:pt x="4225" y="2218"/>
                    <a:pt x="4225" y="2220"/>
                  </a:cubicBezTo>
                  <a:cubicBezTo>
                    <a:pt x="4221" y="2208"/>
                    <a:pt x="4215" y="2197"/>
                    <a:pt x="4209" y="2186"/>
                  </a:cubicBezTo>
                  <a:cubicBezTo>
                    <a:pt x="4208" y="2185"/>
                    <a:pt x="4207" y="2183"/>
                    <a:pt x="4206" y="2181"/>
                  </a:cubicBezTo>
                  <a:cubicBezTo>
                    <a:pt x="4208" y="2182"/>
                    <a:pt x="4211" y="2184"/>
                    <a:pt x="4213" y="2185"/>
                  </a:cubicBezTo>
                  <a:cubicBezTo>
                    <a:pt x="4216" y="2186"/>
                    <a:pt x="4220" y="2188"/>
                    <a:pt x="4223" y="2187"/>
                  </a:cubicBezTo>
                  <a:cubicBezTo>
                    <a:pt x="4226" y="2187"/>
                    <a:pt x="4228" y="2186"/>
                    <a:pt x="4229" y="2183"/>
                  </a:cubicBezTo>
                  <a:cubicBezTo>
                    <a:pt x="4230" y="2180"/>
                    <a:pt x="4230" y="2177"/>
                    <a:pt x="4228" y="2175"/>
                  </a:cubicBezTo>
                  <a:cubicBezTo>
                    <a:pt x="4226" y="2174"/>
                    <a:pt x="4224" y="2173"/>
                    <a:pt x="4222" y="2172"/>
                  </a:cubicBezTo>
                  <a:cubicBezTo>
                    <a:pt x="4221" y="2172"/>
                    <a:pt x="4221" y="2172"/>
                    <a:pt x="4221" y="2172"/>
                  </a:cubicBezTo>
                  <a:cubicBezTo>
                    <a:pt x="4220" y="2171"/>
                    <a:pt x="4220" y="2171"/>
                    <a:pt x="4219" y="2171"/>
                  </a:cubicBezTo>
                  <a:cubicBezTo>
                    <a:pt x="4216" y="2170"/>
                    <a:pt x="4214" y="2168"/>
                    <a:pt x="4211" y="2167"/>
                  </a:cubicBezTo>
                  <a:cubicBezTo>
                    <a:pt x="4209" y="2166"/>
                    <a:pt x="4208" y="2166"/>
                    <a:pt x="4206" y="2165"/>
                  </a:cubicBezTo>
                  <a:cubicBezTo>
                    <a:pt x="4205" y="2165"/>
                    <a:pt x="4205" y="2165"/>
                    <a:pt x="4204" y="2165"/>
                  </a:cubicBezTo>
                  <a:cubicBezTo>
                    <a:pt x="4204" y="2164"/>
                    <a:pt x="4203" y="2164"/>
                    <a:pt x="4203" y="2164"/>
                  </a:cubicBezTo>
                  <a:cubicBezTo>
                    <a:pt x="4202" y="2164"/>
                    <a:pt x="4202" y="2164"/>
                    <a:pt x="4201" y="2164"/>
                  </a:cubicBezTo>
                  <a:cubicBezTo>
                    <a:pt x="4202" y="2164"/>
                    <a:pt x="4202" y="2164"/>
                    <a:pt x="4202" y="2164"/>
                  </a:cubicBezTo>
                  <a:cubicBezTo>
                    <a:pt x="4200" y="2164"/>
                    <a:pt x="4200" y="2164"/>
                    <a:pt x="4200" y="2164"/>
                  </a:cubicBezTo>
                  <a:cubicBezTo>
                    <a:pt x="4199" y="2164"/>
                    <a:pt x="4199" y="2164"/>
                    <a:pt x="4198" y="2164"/>
                  </a:cubicBezTo>
                  <a:cubicBezTo>
                    <a:pt x="4197" y="2164"/>
                    <a:pt x="4197" y="2164"/>
                    <a:pt x="4197" y="2164"/>
                  </a:cubicBezTo>
                  <a:cubicBezTo>
                    <a:pt x="4192" y="2155"/>
                    <a:pt x="4188" y="2146"/>
                    <a:pt x="4183" y="2137"/>
                  </a:cubicBezTo>
                  <a:cubicBezTo>
                    <a:pt x="4187" y="2137"/>
                    <a:pt x="4191" y="2137"/>
                    <a:pt x="4195" y="2137"/>
                  </a:cubicBezTo>
                  <a:cubicBezTo>
                    <a:pt x="4197" y="2137"/>
                    <a:pt x="4199" y="2137"/>
                    <a:pt x="4201" y="2136"/>
                  </a:cubicBezTo>
                  <a:cubicBezTo>
                    <a:pt x="4203" y="2134"/>
                    <a:pt x="4205" y="2131"/>
                    <a:pt x="4205" y="2128"/>
                  </a:cubicBezTo>
                  <a:cubicBezTo>
                    <a:pt x="4204" y="2125"/>
                    <a:pt x="4202" y="2123"/>
                    <a:pt x="4200" y="2122"/>
                  </a:cubicBezTo>
                  <a:cubicBezTo>
                    <a:pt x="4198" y="2120"/>
                    <a:pt x="4196" y="2121"/>
                    <a:pt x="4194" y="2121"/>
                  </a:cubicBezTo>
                  <a:cubicBezTo>
                    <a:pt x="4190" y="2121"/>
                    <a:pt x="4186" y="2121"/>
                    <a:pt x="4183" y="2121"/>
                  </a:cubicBezTo>
                  <a:cubicBezTo>
                    <a:pt x="4183" y="2121"/>
                    <a:pt x="4184" y="2121"/>
                    <a:pt x="4185" y="2121"/>
                  </a:cubicBezTo>
                  <a:cubicBezTo>
                    <a:pt x="4183" y="2121"/>
                    <a:pt x="4182" y="2120"/>
                    <a:pt x="4181" y="2120"/>
                  </a:cubicBezTo>
                  <a:cubicBezTo>
                    <a:pt x="4180" y="2120"/>
                    <a:pt x="4179" y="2120"/>
                    <a:pt x="4181" y="2121"/>
                  </a:cubicBezTo>
                  <a:cubicBezTo>
                    <a:pt x="4180" y="2120"/>
                    <a:pt x="4179" y="2120"/>
                    <a:pt x="4178" y="2120"/>
                  </a:cubicBezTo>
                  <a:cubicBezTo>
                    <a:pt x="4178" y="2120"/>
                    <a:pt x="4177" y="2120"/>
                    <a:pt x="4176" y="2120"/>
                  </a:cubicBezTo>
                  <a:cubicBezTo>
                    <a:pt x="4170" y="2104"/>
                    <a:pt x="4164" y="2088"/>
                    <a:pt x="4157" y="2072"/>
                  </a:cubicBezTo>
                  <a:cubicBezTo>
                    <a:pt x="4154" y="2065"/>
                    <a:pt x="4144" y="2068"/>
                    <a:pt x="4145" y="2075"/>
                  </a:cubicBezTo>
                  <a:cubicBezTo>
                    <a:pt x="4148" y="2087"/>
                    <a:pt x="4151" y="2098"/>
                    <a:pt x="4156" y="2109"/>
                  </a:cubicBezTo>
                  <a:cubicBezTo>
                    <a:pt x="4155" y="2109"/>
                    <a:pt x="4155" y="2109"/>
                    <a:pt x="4155" y="2109"/>
                  </a:cubicBezTo>
                  <a:cubicBezTo>
                    <a:pt x="4154" y="2109"/>
                    <a:pt x="4152" y="2109"/>
                    <a:pt x="4151" y="2110"/>
                  </a:cubicBezTo>
                  <a:cubicBezTo>
                    <a:pt x="4151" y="2110"/>
                    <a:pt x="4150" y="2110"/>
                    <a:pt x="4149" y="2110"/>
                  </a:cubicBezTo>
                  <a:cubicBezTo>
                    <a:pt x="4148" y="2110"/>
                    <a:pt x="4147" y="2110"/>
                    <a:pt x="4146" y="2110"/>
                  </a:cubicBezTo>
                  <a:cubicBezTo>
                    <a:pt x="4146" y="2111"/>
                    <a:pt x="4145" y="2111"/>
                    <a:pt x="4144" y="2111"/>
                  </a:cubicBezTo>
                  <a:cubicBezTo>
                    <a:pt x="4144" y="2111"/>
                    <a:pt x="4144" y="2111"/>
                    <a:pt x="4144" y="2111"/>
                  </a:cubicBezTo>
                  <a:cubicBezTo>
                    <a:pt x="4142" y="2111"/>
                    <a:pt x="4141" y="2111"/>
                    <a:pt x="4139" y="2111"/>
                  </a:cubicBezTo>
                  <a:cubicBezTo>
                    <a:pt x="4138" y="2111"/>
                    <a:pt x="4137" y="2111"/>
                    <a:pt x="4137" y="2111"/>
                  </a:cubicBezTo>
                  <a:cubicBezTo>
                    <a:pt x="4136" y="2111"/>
                    <a:pt x="4136" y="2111"/>
                    <a:pt x="4136" y="2111"/>
                  </a:cubicBezTo>
                  <a:cubicBezTo>
                    <a:pt x="4135" y="2111"/>
                    <a:pt x="4135" y="2111"/>
                    <a:pt x="4135" y="2111"/>
                  </a:cubicBezTo>
                  <a:cubicBezTo>
                    <a:pt x="4133" y="2111"/>
                    <a:pt x="4131" y="2112"/>
                    <a:pt x="4130" y="2114"/>
                  </a:cubicBezTo>
                  <a:cubicBezTo>
                    <a:pt x="4129" y="2117"/>
                    <a:pt x="4130" y="2119"/>
                    <a:pt x="4132" y="2121"/>
                  </a:cubicBezTo>
                  <a:cubicBezTo>
                    <a:pt x="4134" y="2122"/>
                    <a:pt x="4136" y="2122"/>
                    <a:pt x="4138" y="2122"/>
                  </a:cubicBezTo>
                  <a:cubicBezTo>
                    <a:pt x="4140" y="2123"/>
                    <a:pt x="4142" y="2123"/>
                    <a:pt x="4143" y="2122"/>
                  </a:cubicBezTo>
                  <a:cubicBezTo>
                    <a:pt x="4145" y="2122"/>
                    <a:pt x="4147" y="2122"/>
                    <a:pt x="4148" y="2122"/>
                  </a:cubicBezTo>
                  <a:cubicBezTo>
                    <a:pt x="4149" y="2122"/>
                    <a:pt x="4150" y="2122"/>
                    <a:pt x="4151" y="2122"/>
                  </a:cubicBezTo>
                  <a:cubicBezTo>
                    <a:pt x="4151" y="2123"/>
                    <a:pt x="4151" y="2123"/>
                    <a:pt x="4151" y="2123"/>
                  </a:cubicBezTo>
                  <a:cubicBezTo>
                    <a:pt x="4153" y="2124"/>
                    <a:pt x="4156" y="2124"/>
                    <a:pt x="4158" y="2123"/>
                  </a:cubicBezTo>
                  <a:cubicBezTo>
                    <a:pt x="4159" y="2123"/>
                    <a:pt x="4160" y="2122"/>
                    <a:pt x="4161" y="2121"/>
                  </a:cubicBezTo>
                  <a:cubicBezTo>
                    <a:pt x="4165" y="2130"/>
                    <a:pt x="4169" y="2139"/>
                    <a:pt x="4174" y="2147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2" y="2149"/>
                    <a:pt x="4172" y="2149"/>
                    <a:pt x="4171" y="2150"/>
                  </a:cubicBezTo>
                  <a:cubicBezTo>
                    <a:pt x="4171" y="2150"/>
                    <a:pt x="4171" y="2150"/>
                    <a:pt x="4171" y="2149"/>
                  </a:cubicBezTo>
                  <a:cubicBezTo>
                    <a:pt x="4171" y="2150"/>
                    <a:pt x="4171" y="2150"/>
                    <a:pt x="4171" y="2150"/>
                  </a:cubicBezTo>
                  <a:cubicBezTo>
                    <a:pt x="4170" y="2150"/>
                    <a:pt x="4169" y="2151"/>
                    <a:pt x="4169" y="2152"/>
                  </a:cubicBezTo>
                  <a:cubicBezTo>
                    <a:pt x="4168" y="2152"/>
                    <a:pt x="4168" y="2152"/>
                    <a:pt x="4168" y="2152"/>
                  </a:cubicBezTo>
                  <a:cubicBezTo>
                    <a:pt x="4168" y="2153"/>
                    <a:pt x="4168" y="2153"/>
                    <a:pt x="4168" y="2153"/>
                  </a:cubicBezTo>
                  <a:cubicBezTo>
                    <a:pt x="4168" y="2153"/>
                    <a:pt x="4167" y="2153"/>
                    <a:pt x="4167" y="2154"/>
                  </a:cubicBezTo>
                  <a:cubicBezTo>
                    <a:pt x="4166" y="2155"/>
                    <a:pt x="4165" y="2156"/>
                    <a:pt x="4165" y="2156"/>
                  </a:cubicBezTo>
                  <a:cubicBezTo>
                    <a:pt x="4163" y="2158"/>
                    <a:pt x="4162" y="2160"/>
                    <a:pt x="4160" y="2162"/>
                  </a:cubicBezTo>
                  <a:cubicBezTo>
                    <a:pt x="4160" y="2162"/>
                    <a:pt x="4159" y="2163"/>
                    <a:pt x="4158" y="2164"/>
                  </a:cubicBezTo>
                  <a:cubicBezTo>
                    <a:pt x="4157" y="2165"/>
                    <a:pt x="4157" y="2166"/>
                    <a:pt x="4156" y="2167"/>
                  </a:cubicBezTo>
                  <a:cubicBezTo>
                    <a:pt x="4156" y="2168"/>
                    <a:pt x="4156" y="2168"/>
                    <a:pt x="4155" y="2169"/>
                  </a:cubicBezTo>
                  <a:cubicBezTo>
                    <a:pt x="4155" y="2172"/>
                    <a:pt x="4155" y="2175"/>
                    <a:pt x="4157" y="2176"/>
                  </a:cubicBezTo>
                  <a:cubicBezTo>
                    <a:pt x="4159" y="2178"/>
                    <a:pt x="4162" y="2179"/>
                    <a:pt x="4164" y="2178"/>
                  </a:cubicBezTo>
                  <a:cubicBezTo>
                    <a:pt x="4165" y="2178"/>
                    <a:pt x="4166" y="2177"/>
                    <a:pt x="4167" y="2177"/>
                  </a:cubicBezTo>
                  <a:cubicBezTo>
                    <a:pt x="4168" y="2176"/>
                    <a:pt x="4169" y="2175"/>
                    <a:pt x="4170" y="2175"/>
                  </a:cubicBezTo>
                  <a:cubicBezTo>
                    <a:pt x="4170" y="2174"/>
                    <a:pt x="4171" y="2173"/>
                    <a:pt x="4172" y="2172"/>
                  </a:cubicBezTo>
                  <a:cubicBezTo>
                    <a:pt x="4173" y="2170"/>
                    <a:pt x="4175" y="2167"/>
                    <a:pt x="4177" y="2165"/>
                  </a:cubicBezTo>
                  <a:cubicBezTo>
                    <a:pt x="4178" y="2163"/>
                    <a:pt x="4179" y="2160"/>
                    <a:pt x="4180" y="2158"/>
                  </a:cubicBezTo>
                  <a:cubicBezTo>
                    <a:pt x="4184" y="2167"/>
                    <a:pt x="4189" y="2176"/>
                    <a:pt x="4194" y="2184"/>
                  </a:cubicBezTo>
                  <a:cubicBezTo>
                    <a:pt x="4197" y="2189"/>
                    <a:pt x="4200" y="2194"/>
                    <a:pt x="4202" y="2200"/>
                  </a:cubicBezTo>
                  <a:cubicBezTo>
                    <a:pt x="4202" y="2200"/>
                    <a:pt x="4201" y="2200"/>
                    <a:pt x="4201" y="2200"/>
                  </a:cubicBezTo>
                  <a:cubicBezTo>
                    <a:pt x="4200" y="2201"/>
                    <a:pt x="4199" y="2201"/>
                    <a:pt x="4199" y="2201"/>
                  </a:cubicBezTo>
                  <a:cubicBezTo>
                    <a:pt x="4198" y="2202"/>
                    <a:pt x="4198" y="2202"/>
                    <a:pt x="4198" y="2202"/>
                  </a:cubicBezTo>
                  <a:cubicBezTo>
                    <a:pt x="4199" y="2201"/>
                    <a:pt x="4199" y="2201"/>
                    <a:pt x="4199" y="2201"/>
                  </a:cubicBezTo>
                  <a:cubicBezTo>
                    <a:pt x="4195" y="2203"/>
                    <a:pt x="4193" y="2205"/>
                    <a:pt x="4190" y="2207"/>
                  </a:cubicBezTo>
                  <a:cubicBezTo>
                    <a:pt x="4187" y="2210"/>
                    <a:pt x="4183" y="2215"/>
                    <a:pt x="4185" y="2220"/>
                  </a:cubicBezTo>
                  <a:cubicBezTo>
                    <a:pt x="4186" y="2223"/>
                    <a:pt x="4188" y="2224"/>
                    <a:pt x="4191" y="2224"/>
                  </a:cubicBezTo>
                  <a:cubicBezTo>
                    <a:pt x="4192" y="2224"/>
                    <a:pt x="4193" y="2224"/>
                    <a:pt x="4193" y="2224"/>
                  </a:cubicBezTo>
                  <a:cubicBezTo>
                    <a:pt x="4194" y="2224"/>
                    <a:pt x="4195" y="2223"/>
                    <a:pt x="4197" y="2223"/>
                  </a:cubicBezTo>
                  <a:cubicBezTo>
                    <a:pt x="4196" y="2223"/>
                    <a:pt x="4196" y="2223"/>
                    <a:pt x="4196" y="2223"/>
                  </a:cubicBezTo>
                  <a:cubicBezTo>
                    <a:pt x="4197" y="2222"/>
                    <a:pt x="4198" y="2222"/>
                    <a:pt x="4199" y="2221"/>
                  </a:cubicBezTo>
                  <a:cubicBezTo>
                    <a:pt x="4200" y="2220"/>
                    <a:pt x="4201" y="2219"/>
                    <a:pt x="4202" y="2218"/>
                  </a:cubicBezTo>
                  <a:cubicBezTo>
                    <a:pt x="4203" y="2217"/>
                    <a:pt x="4205" y="2216"/>
                    <a:pt x="4206" y="2214"/>
                  </a:cubicBezTo>
                  <a:cubicBezTo>
                    <a:pt x="4206" y="2215"/>
                    <a:pt x="4205" y="2215"/>
                    <a:pt x="4205" y="2216"/>
                  </a:cubicBezTo>
                  <a:cubicBezTo>
                    <a:pt x="4206" y="2215"/>
                    <a:pt x="4208" y="2214"/>
                    <a:pt x="4208" y="2212"/>
                  </a:cubicBezTo>
                  <a:cubicBezTo>
                    <a:pt x="4208" y="2212"/>
                    <a:pt x="4208" y="2212"/>
                    <a:pt x="4208" y="2212"/>
                  </a:cubicBezTo>
                  <a:cubicBezTo>
                    <a:pt x="4208" y="2212"/>
                    <a:pt x="4208" y="2213"/>
                    <a:pt x="4207" y="2213"/>
                  </a:cubicBezTo>
                  <a:cubicBezTo>
                    <a:pt x="4208" y="2213"/>
                    <a:pt x="4208" y="2213"/>
                    <a:pt x="4209" y="2212"/>
                  </a:cubicBezTo>
                  <a:cubicBezTo>
                    <a:pt x="4214" y="2225"/>
                    <a:pt x="4219" y="2238"/>
                    <a:pt x="4222" y="2251"/>
                  </a:cubicBezTo>
                  <a:cubicBezTo>
                    <a:pt x="4222" y="2252"/>
                    <a:pt x="4222" y="2252"/>
                    <a:pt x="4222" y="2252"/>
                  </a:cubicBezTo>
                  <a:cubicBezTo>
                    <a:pt x="4222" y="2254"/>
                    <a:pt x="4222" y="2255"/>
                    <a:pt x="4222" y="2257"/>
                  </a:cubicBezTo>
                  <a:cubicBezTo>
                    <a:pt x="4221" y="2257"/>
                    <a:pt x="4219" y="2258"/>
                    <a:pt x="4218" y="2259"/>
                  </a:cubicBezTo>
                  <a:cubicBezTo>
                    <a:pt x="4217" y="2261"/>
                    <a:pt x="4217" y="2262"/>
                    <a:pt x="4216" y="2264"/>
                  </a:cubicBezTo>
                  <a:cubicBezTo>
                    <a:pt x="4216" y="2265"/>
                    <a:pt x="4215" y="2266"/>
                    <a:pt x="4215" y="2267"/>
                  </a:cubicBezTo>
                  <a:cubicBezTo>
                    <a:pt x="4215" y="2267"/>
                    <a:pt x="4215" y="2268"/>
                    <a:pt x="4215" y="2268"/>
                  </a:cubicBezTo>
                  <a:cubicBezTo>
                    <a:pt x="4214" y="2268"/>
                    <a:pt x="4213" y="2268"/>
                    <a:pt x="4212" y="2268"/>
                  </a:cubicBezTo>
                  <a:cubicBezTo>
                    <a:pt x="4212" y="2267"/>
                    <a:pt x="4212" y="2267"/>
                    <a:pt x="4212" y="2267"/>
                  </a:cubicBezTo>
                  <a:cubicBezTo>
                    <a:pt x="4211" y="2264"/>
                    <a:pt x="4210" y="2260"/>
                    <a:pt x="4209" y="2257"/>
                  </a:cubicBezTo>
                  <a:cubicBezTo>
                    <a:pt x="4209" y="2256"/>
                    <a:pt x="4208" y="2255"/>
                    <a:pt x="4207" y="2254"/>
                  </a:cubicBezTo>
                  <a:cubicBezTo>
                    <a:pt x="4206" y="2251"/>
                    <a:pt x="4203" y="2249"/>
                    <a:pt x="4199" y="2249"/>
                  </a:cubicBezTo>
                  <a:cubicBezTo>
                    <a:pt x="4198" y="2248"/>
                    <a:pt x="4197" y="2249"/>
                    <a:pt x="4195" y="2249"/>
                  </a:cubicBezTo>
                  <a:cubicBezTo>
                    <a:pt x="4193" y="2248"/>
                    <a:pt x="4192" y="2246"/>
                    <a:pt x="4190" y="2245"/>
                  </a:cubicBezTo>
                  <a:cubicBezTo>
                    <a:pt x="4185" y="2243"/>
                    <a:pt x="4179" y="2244"/>
                    <a:pt x="4177" y="2249"/>
                  </a:cubicBezTo>
                  <a:cubicBezTo>
                    <a:pt x="4174" y="2255"/>
                    <a:pt x="4175" y="2262"/>
                    <a:pt x="4177" y="2268"/>
                  </a:cubicBezTo>
                  <a:cubicBezTo>
                    <a:pt x="4179" y="2271"/>
                    <a:pt x="4181" y="2274"/>
                    <a:pt x="4185" y="2276"/>
                  </a:cubicBezTo>
                  <a:cubicBezTo>
                    <a:pt x="4187" y="2277"/>
                    <a:pt x="4190" y="2277"/>
                    <a:pt x="4193" y="2276"/>
                  </a:cubicBezTo>
                  <a:cubicBezTo>
                    <a:pt x="4194" y="2280"/>
                    <a:pt x="4195" y="2283"/>
                    <a:pt x="4196" y="2286"/>
                  </a:cubicBezTo>
                  <a:cubicBezTo>
                    <a:pt x="4194" y="2285"/>
                    <a:pt x="4192" y="2285"/>
                    <a:pt x="4190" y="2285"/>
                  </a:cubicBezTo>
                  <a:cubicBezTo>
                    <a:pt x="4170" y="2280"/>
                    <a:pt x="4155" y="2254"/>
                    <a:pt x="4135" y="2255"/>
                  </a:cubicBezTo>
                  <a:cubicBezTo>
                    <a:pt x="4134" y="2251"/>
                    <a:pt x="4133" y="2247"/>
                    <a:pt x="4131" y="2244"/>
                  </a:cubicBezTo>
                  <a:cubicBezTo>
                    <a:pt x="4128" y="2240"/>
                    <a:pt x="4124" y="2238"/>
                    <a:pt x="4119" y="2239"/>
                  </a:cubicBezTo>
                  <a:cubicBezTo>
                    <a:pt x="4109" y="2242"/>
                    <a:pt x="4104" y="2252"/>
                    <a:pt x="4099" y="2260"/>
                  </a:cubicBezTo>
                  <a:cubicBezTo>
                    <a:pt x="4099" y="2261"/>
                    <a:pt x="4099" y="2261"/>
                    <a:pt x="4099" y="2261"/>
                  </a:cubicBezTo>
                  <a:cubicBezTo>
                    <a:pt x="4098" y="2253"/>
                    <a:pt x="4097" y="2245"/>
                    <a:pt x="4095" y="2238"/>
                  </a:cubicBezTo>
                  <a:cubicBezTo>
                    <a:pt x="4094" y="2230"/>
                    <a:pt x="4093" y="2222"/>
                    <a:pt x="4091" y="2213"/>
                  </a:cubicBezTo>
                  <a:cubicBezTo>
                    <a:pt x="4089" y="2206"/>
                    <a:pt x="4087" y="2197"/>
                    <a:pt x="4088" y="2189"/>
                  </a:cubicBezTo>
                  <a:cubicBezTo>
                    <a:pt x="4089" y="2185"/>
                    <a:pt x="4083" y="2182"/>
                    <a:pt x="4081" y="2186"/>
                  </a:cubicBezTo>
                  <a:cubicBezTo>
                    <a:pt x="4071" y="2202"/>
                    <a:pt x="4072" y="2219"/>
                    <a:pt x="4074" y="2236"/>
                  </a:cubicBezTo>
                  <a:cubicBezTo>
                    <a:pt x="4074" y="2244"/>
                    <a:pt x="4075" y="2251"/>
                    <a:pt x="4075" y="2259"/>
                  </a:cubicBezTo>
                  <a:cubicBezTo>
                    <a:pt x="4075" y="2258"/>
                    <a:pt x="4074" y="2257"/>
                    <a:pt x="4074" y="2257"/>
                  </a:cubicBezTo>
                  <a:cubicBezTo>
                    <a:pt x="4073" y="2256"/>
                    <a:pt x="4073" y="2256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4"/>
                    <a:pt x="4072" y="2253"/>
                    <a:pt x="4072" y="2252"/>
                  </a:cubicBezTo>
                  <a:cubicBezTo>
                    <a:pt x="4071" y="2251"/>
                    <a:pt x="4071" y="2251"/>
                    <a:pt x="4071" y="2251"/>
                  </a:cubicBezTo>
                  <a:cubicBezTo>
                    <a:pt x="4070" y="2250"/>
                    <a:pt x="4070" y="2248"/>
                    <a:pt x="4069" y="2247"/>
                  </a:cubicBezTo>
                  <a:cubicBezTo>
                    <a:pt x="4067" y="2245"/>
                    <a:pt x="4066" y="2243"/>
                    <a:pt x="4065" y="2240"/>
                  </a:cubicBezTo>
                  <a:cubicBezTo>
                    <a:pt x="4064" y="2238"/>
                    <a:pt x="4060" y="2239"/>
                    <a:pt x="4061" y="2242"/>
                  </a:cubicBezTo>
                  <a:cubicBezTo>
                    <a:pt x="4061" y="2244"/>
                    <a:pt x="4061" y="2246"/>
                    <a:pt x="4060" y="2248"/>
                  </a:cubicBezTo>
                  <a:cubicBezTo>
                    <a:pt x="4059" y="2248"/>
                    <a:pt x="4058" y="2249"/>
                    <a:pt x="4057" y="2249"/>
                  </a:cubicBezTo>
                  <a:cubicBezTo>
                    <a:pt x="4057" y="2250"/>
                    <a:pt x="4057" y="2250"/>
                    <a:pt x="4057" y="2250"/>
                  </a:cubicBezTo>
                  <a:cubicBezTo>
                    <a:pt x="4056" y="2240"/>
                    <a:pt x="4042" y="2239"/>
                    <a:pt x="4039" y="2248"/>
                  </a:cubicBezTo>
                  <a:cubicBezTo>
                    <a:pt x="4038" y="2253"/>
                    <a:pt x="4038" y="2260"/>
                    <a:pt x="4037" y="2266"/>
                  </a:cubicBezTo>
                  <a:cubicBezTo>
                    <a:pt x="4035" y="2265"/>
                    <a:pt x="4032" y="2266"/>
                    <a:pt x="4031" y="2268"/>
                  </a:cubicBezTo>
                  <a:cubicBezTo>
                    <a:pt x="4030" y="2268"/>
                    <a:pt x="4030" y="2268"/>
                    <a:pt x="4030" y="2268"/>
                  </a:cubicBezTo>
                  <a:cubicBezTo>
                    <a:pt x="4029" y="2270"/>
                    <a:pt x="4028" y="2272"/>
                    <a:pt x="4028" y="2274"/>
                  </a:cubicBezTo>
                  <a:cubicBezTo>
                    <a:pt x="4028" y="2274"/>
                    <a:pt x="4027" y="2274"/>
                    <a:pt x="4027" y="2274"/>
                  </a:cubicBezTo>
                  <a:cubicBezTo>
                    <a:pt x="4026" y="2274"/>
                    <a:pt x="4026" y="2274"/>
                    <a:pt x="4026" y="2274"/>
                  </a:cubicBezTo>
                  <a:cubicBezTo>
                    <a:pt x="4025" y="2262"/>
                    <a:pt x="4024" y="2250"/>
                    <a:pt x="4023" y="2238"/>
                  </a:cubicBezTo>
                  <a:cubicBezTo>
                    <a:pt x="4021" y="2224"/>
                    <a:pt x="4019" y="2210"/>
                    <a:pt x="4016" y="2197"/>
                  </a:cubicBezTo>
                  <a:cubicBezTo>
                    <a:pt x="4015" y="2190"/>
                    <a:pt x="4014" y="2183"/>
                    <a:pt x="4012" y="2176"/>
                  </a:cubicBezTo>
                  <a:cubicBezTo>
                    <a:pt x="4010" y="2168"/>
                    <a:pt x="4006" y="2160"/>
                    <a:pt x="4005" y="2152"/>
                  </a:cubicBezTo>
                  <a:cubicBezTo>
                    <a:pt x="4005" y="2150"/>
                    <a:pt x="4003" y="2150"/>
                    <a:pt x="4002" y="2151"/>
                  </a:cubicBezTo>
                  <a:cubicBezTo>
                    <a:pt x="3999" y="2165"/>
                    <a:pt x="4000" y="2179"/>
                    <a:pt x="4001" y="2193"/>
                  </a:cubicBezTo>
                  <a:cubicBezTo>
                    <a:pt x="4002" y="2204"/>
                    <a:pt x="4004" y="2216"/>
                    <a:pt x="4005" y="2227"/>
                  </a:cubicBezTo>
                  <a:cubicBezTo>
                    <a:pt x="4003" y="2228"/>
                    <a:pt x="4002" y="2229"/>
                    <a:pt x="4001" y="2230"/>
                  </a:cubicBezTo>
                  <a:cubicBezTo>
                    <a:pt x="4000" y="2236"/>
                    <a:pt x="4001" y="2241"/>
                    <a:pt x="4001" y="2247"/>
                  </a:cubicBezTo>
                  <a:cubicBezTo>
                    <a:pt x="3999" y="2251"/>
                    <a:pt x="3999" y="2255"/>
                    <a:pt x="3999" y="2259"/>
                  </a:cubicBezTo>
                  <a:cubicBezTo>
                    <a:pt x="3998" y="2259"/>
                    <a:pt x="3996" y="2259"/>
                    <a:pt x="3995" y="2260"/>
                  </a:cubicBezTo>
                  <a:cubicBezTo>
                    <a:pt x="3994" y="2260"/>
                    <a:pt x="3993" y="2260"/>
                    <a:pt x="3993" y="2261"/>
                  </a:cubicBezTo>
                  <a:cubicBezTo>
                    <a:pt x="3992" y="2259"/>
                    <a:pt x="3991" y="2258"/>
                    <a:pt x="3990" y="2256"/>
                  </a:cubicBezTo>
                  <a:cubicBezTo>
                    <a:pt x="3990" y="2256"/>
                    <a:pt x="3990" y="2256"/>
                    <a:pt x="3990" y="2256"/>
                  </a:cubicBezTo>
                  <a:cubicBezTo>
                    <a:pt x="3990" y="2254"/>
                    <a:pt x="3989" y="2252"/>
                    <a:pt x="3988" y="2251"/>
                  </a:cubicBezTo>
                  <a:cubicBezTo>
                    <a:pt x="3987" y="2249"/>
                    <a:pt x="3986" y="2247"/>
                    <a:pt x="3984" y="2245"/>
                  </a:cubicBezTo>
                  <a:cubicBezTo>
                    <a:pt x="3983" y="2244"/>
                    <a:pt x="3983" y="2244"/>
                    <a:pt x="3983" y="2244"/>
                  </a:cubicBezTo>
                  <a:cubicBezTo>
                    <a:pt x="3981" y="2241"/>
                    <a:pt x="3979" y="2238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6" y="2233"/>
                    <a:pt x="3976" y="2232"/>
                    <a:pt x="3975" y="2232"/>
                  </a:cubicBezTo>
                  <a:cubicBezTo>
                    <a:pt x="3973" y="2229"/>
                    <a:pt x="3967" y="2229"/>
                    <a:pt x="3965" y="2232"/>
                  </a:cubicBezTo>
                  <a:cubicBezTo>
                    <a:pt x="3961" y="2234"/>
                    <a:pt x="3961" y="2238"/>
                    <a:pt x="3963" y="2242"/>
                  </a:cubicBezTo>
                  <a:cubicBezTo>
                    <a:pt x="3964" y="2244"/>
                    <a:pt x="3965" y="2246"/>
                    <a:pt x="3967" y="2248"/>
                  </a:cubicBezTo>
                  <a:cubicBezTo>
                    <a:pt x="3968" y="2250"/>
                    <a:pt x="3969" y="2253"/>
                    <a:pt x="3971" y="2255"/>
                  </a:cubicBezTo>
                  <a:cubicBezTo>
                    <a:pt x="3971" y="2257"/>
                    <a:pt x="3971" y="2259"/>
                    <a:pt x="3972" y="2261"/>
                  </a:cubicBezTo>
                  <a:cubicBezTo>
                    <a:pt x="3971" y="2260"/>
                    <a:pt x="3970" y="2260"/>
                    <a:pt x="3969" y="2259"/>
                  </a:cubicBezTo>
                  <a:cubicBezTo>
                    <a:pt x="3962" y="2256"/>
                    <a:pt x="3953" y="2262"/>
                    <a:pt x="3955" y="2271"/>
                  </a:cubicBezTo>
                  <a:cubicBezTo>
                    <a:pt x="3956" y="2273"/>
                    <a:pt x="3957" y="2276"/>
                    <a:pt x="3958" y="2278"/>
                  </a:cubicBezTo>
                  <a:cubicBezTo>
                    <a:pt x="3958" y="2278"/>
                    <a:pt x="3958" y="2279"/>
                    <a:pt x="3958" y="2279"/>
                  </a:cubicBezTo>
                  <a:cubicBezTo>
                    <a:pt x="3956" y="2279"/>
                    <a:pt x="3954" y="2279"/>
                    <a:pt x="3952" y="2280"/>
                  </a:cubicBezTo>
                  <a:cubicBezTo>
                    <a:pt x="3952" y="2280"/>
                    <a:pt x="3951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79"/>
                  </a:cubicBezTo>
                  <a:cubicBezTo>
                    <a:pt x="3951" y="2278"/>
                    <a:pt x="3951" y="2278"/>
                    <a:pt x="3951" y="2278"/>
                  </a:cubicBezTo>
                  <a:cubicBezTo>
                    <a:pt x="3951" y="2277"/>
                    <a:pt x="3952" y="2276"/>
                    <a:pt x="3952" y="2274"/>
                  </a:cubicBezTo>
                  <a:cubicBezTo>
                    <a:pt x="3952" y="2274"/>
                    <a:pt x="3953" y="2273"/>
                    <a:pt x="3953" y="2272"/>
                  </a:cubicBezTo>
                  <a:cubicBezTo>
                    <a:pt x="3953" y="2271"/>
                    <a:pt x="3953" y="2271"/>
                    <a:pt x="3953" y="2270"/>
                  </a:cubicBezTo>
                  <a:cubicBezTo>
                    <a:pt x="3953" y="2268"/>
                    <a:pt x="3953" y="2267"/>
                    <a:pt x="3953" y="2266"/>
                  </a:cubicBezTo>
                  <a:cubicBezTo>
                    <a:pt x="3952" y="2266"/>
                    <a:pt x="3952" y="2265"/>
                    <a:pt x="3952" y="2265"/>
                  </a:cubicBezTo>
                  <a:cubicBezTo>
                    <a:pt x="3952" y="2264"/>
                    <a:pt x="3952" y="2264"/>
                    <a:pt x="3952" y="2264"/>
                  </a:cubicBezTo>
                  <a:cubicBezTo>
                    <a:pt x="3951" y="2263"/>
                    <a:pt x="3951" y="2262"/>
                    <a:pt x="3951" y="2262"/>
                  </a:cubicBezTo>
                  <a:cubicBezTo>
                    <a:pt x="3950" y="2260"/>
                    <a:pt x="3946" y="2260"/>
                    <a:pt x="3946" y="2262"/>
                  </a:cubicBezTo>
                  <a:cubicBezTo>
                    <a:pt x="3946" y="2263"/>
                    <a:pt x="3946" y="2263"/>
                    <a:pt x="3946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4" y="2265"/>
                    <a:pt x="3944" y="2267"/>
                    <a:pt x="3943" y="2267"/>
                  </a:cubicBezTo>
                  <a:cubicBezTo>
                    <a:pt x="3943" y="2268"/>
                    <a:pt x="3943" y="2268"/>
                    <a:pt x="3943" y="2268"/>
                  </a:cubicBezTo>
                  <a:cubicBezTo>
                    <a:pt x="3943" y="2269"/>
                    <a:pt x="3943" y="2269"/>
                    <a:pt x="3943" y="2269"/>
                  </a:cubicBezTo>
                  <a:cubicBezTo>
                    <a:pt x="3943" y="2269"/>
                    <a:pt x="3943" y="2269"/>
                    <a:pt x="3942" y="2270"/>
                  </a:cubicBezTo>
                  <a:cubicBezTo>
                    <a:pt x="3942" y="2270"/>
                    <a:pt x="3942" y="2270"/>
                    <a:pt x="3942" y="2270"/>
                  </a:cubicBezTo>
                  <a:cubicBezTo>
                    <a:pt x="3943" y="2266"/>
                    <a:pt x="3944" y="2261"/>
                    <a:pt x="3943" y="2257"/>
                  </a:cubicBezTo>
                  <a:cubicBezTo>
                    <a:pt x="3943" y="2255"/>
                    <a:pt x="3943" y="2254"/>
                    <a:pt x="3943" y="2253"/>
                  </a:cubicBezTo>
                  <a:cubicBezTo>
                    <a:pt x="3943" y="2251"/>
                    <a:pt x="3943" y="2250"/>
                    <a:pt x="3943" y="2249"/>
                  </a:cubicBezTo>
                  <a:cubicBezTo>
                    <a:pt x="3942" y="2247"/>
                    <a:pt x="3942" y="2247"/>
                    <a:pt x="3942" y="2247"/>
                  </a:cubicBezTo>
                  <a:cubicBezTo>
                    <a:pt x="3941" y="2247"/>
                    <a:pt x="3941" y="2247"/>
                    <a:pt x="3941" y="2247"/>
                  </a:cubicBezTo>
                  <a:cubicBezTo>
                    <a:pt x="3941" y="2245"/>
                    <a:pt x="3940" y="2242"/>
                    <a:pt x="3937" y="2242"/>
                  </a:cubicBezTo>
                  <a:cubicBezTo>
                    <a:pt x="3936" y="2242"/>
                    <a:pt x="3935" y="2242"/>
                    <a:pt x="3935" y="2243"/>
                  </a:cubicBezTo>
                  <a:cubicBezTo>
                    <a:pt x="3935" y="2244"/>
                    <a:pt x="3935" y="2245"/>
                    <a:pt x="3935" y="2246"/>
                  </a:cubicBezTo>
                  <a:cubicBezTo>
                    <a:pt x="3935" y="2246"/>
                    <a:pt x="3935" y="2247"/>
                    <a:pt x="3935" y="2247"/>
                  </a:cubicBezTo>
                  <a:cubicBezTo>
                    <a:pt x="3935" y="2247"/>
                    <a:pt x="3935" y="2247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3" y="2249"/>
                    <a:pt x="3933" y="2250"/>
                    <a:pt x="3933" y="2252"/>
                  </a:cubicBezTo>
                  <a:cubicBezTo>
                    <a:pt x="3933" y="2252"/>
                    <a:pt x="3932" y="2253"/>
                    <a:pt x="3932" y="2254"/>
                  </a:cubicBezTo>
                  <a:cubicBezTo>
                    <a:pt x="3932" y="2254"/>
                    <a:pt x="3932" y="2254"/>
                    <a:pt x="3932" y="2254"/>
                  </a:cubicBezTo>
                  <a:cubicBezTo>
                    <a:pt x="3931" y="2255"/>
                    <a:pt x="3930" y="2256"/>
                    <a:pt x="3930" y="2258"/>
                  </a:cubicBezTo>
                  <a:cubicBezTo>
                    <a:pt x="3930" y="2258"/>
                    <a:pt x="3929" y="2260"/>
                    <a:pt x="3930" y="2258"/>
                  </a:cubicBezTo>
                  <a:cubicBezTo>
                    <a:pt x="3930" y="2258"/>
                    <a:pt x="3929" y="2259"/>
                    <a:pt x="3929" y="2259"/>
                  </a:cubicBezTo>
                  <a:cubicBezTo>
                    <a:pt x="3928" y="2261"/>
                    <a:pt x="3927" y="2263"/>
                    <a:pt x="3926" y="2265"/>
                  </a:cubicBezTo>
                  <a:cubicBezTo>
                    <a:pt x="3926" y="2266"/>
                    <a:pt x="3925" y="2267"/>
                    <a:pt x="3925" y="2268"/>
                  </a:cubicBezTo>
                  <a:cubicBezTo>
                    <a:pt x="3926" y="2258"/>
                    <a:pt x="3925" y="2249"/>
                    <a:pt x="3924" y="2239"/>
                  </a:cubicBezTo>
                  <a:cubicBezTo>
                    <a:pt x="3923" y="2235"/>
                    <a:pt x="3921" y="2230"/>
                    <a:pt x="3921" y="2226"/>
                  </a:cubicBezTo>
                  <a:cubicBezTo>
                    <a:pt x="3920" y="2221"/>
                    <a:pt x="3920" y="2217"/>
                    <a:pt x="3918" y="2213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6" y="2210"/>
                    <a:pt x="3913" y="2209"/>
                    <a:pt x="3911" y="2211"/>
                  </a:cubicBezTo>
                  <a:cubicBezTo>
                    <a:pt x="3909" y="2213"/>
                    <a:pt x="3909" y="2214"/>
                    <a:pt x="3908" y="2216"/>
                  </a:cubicBezTo>
                  <a:cubicBezTo>
                    <a:pt x="3906" y="2207"/>
                    <a:pt x="3902" y="2197"/>
                    <a:pt x="3899" y="2188"/>
                  </a:cubicBezTo>
                  <a:cubicBezTo>
                    <a:pt x="3884" y="2148"/>
                    <a:pt x="3863" y="2107"/>
                    <a:pt x="3867" y="2063"/>
                  </a:cubicBezTo>
                  <a:cubicBezTo>
                    <a:pt x="3867" y="2062"/>
                    <a:pt x="3864" y="2061"/>
                    <a:pt x="3864" y="2063"/>
                  </a:cubicBezTo>
                  <a:cubicBezTo>
                    <a:pt x="3859" y="2084"/>
                    <a:pt x="3859" y="2105"/>
                    <a:pt x="3864" y="2126"/>
                  </a:cubicBezTo>
                  <a:cubicBezTo>
                    <a:pt x="3869" y="2148"/>
                    <a:pt x="3878" y="2168"/>
                    <a:pt x="3885" y="2189"/>
                  </a:cubicBezTo>
                  <a:cubicBezTo>
                    <a:pt x="3892" y="2210"/>
                    <a:pt x="3900" y="2232"/>
                    <a:pt x="3892" y="2253"/>
                  </a:cubicBezTo>
                  <a:cubicBezTo>
                    <a:pt x="3888" y="2262"/>
                    <a:pt x="3883" y="2271"/>
                    <a:pt x="3880" y="2280"/>
                  </a:cubicBezTo>
                  <a:cubicBezTo>
                    <a:pt x="3879" y="2277"/>
                    <a:pt x="3878" y="2273"/>
                    <a:pt x="3877" y="2269"/>
                  </a:cubicBezTo>
                  <a:cubicBezTo>
                    <a:pt x="3875" y="2254"/>
                    <a:pt x="3876" y="2237"/>
                    <a:pt x="3874" y="2221"/>
                  </a:cubicBezTo>
                  <a:cubicBezTo>
                    <a:pt x="3869" y="2177"/>
                    <a:pt x="3854" y="2136"/>
                    <a:pt x="3849" y="2092"/>
                  </a:cubicBezTo>
                  <a:cubicBezTo>
                    <a:pt x="3848" y="2091"/>
                    <a:pt x="3847" y="2091"/>
                    <a:pt x="3847" y="2092"/>
                  </a:cubicBezTo>
                  <a:cubicBezTo>
                    <a:pt x="3848" y="2116"/>
                    <a:pt x="3851" y="2139"/>
                    <a:pt x="3853" y="2162"/>
                  </a:cubicBezTo>
                  <a:cubicBezTo>
                    <a:pt x="3856" y="2185"/>
                    <a:pt x="3860" y="2208"/>
                    <a:pt x="3861" y="2231"/>
                  </a:cubicBezTo>
                  <a:cubicBezTo>
                    <a:pt x="3861" y="2243"/>
                    <a:pt x="3860" y="2255"/>
                    <a:pt x="3861" y="2267"/>
                  </a:cubicBezTo>
                  <a:cubicBezTo>
                    <a:pt x="3861" y="2266"/>
                    <a:pt x="3860" y="2265"/>
                    <a:pt x="3860" y="2264"/>
                  </a:cubicBezTo>
                  <a:cubicBezTo>
                    <a:pt x="3854" y="2255"/>
                    <a:pt x="3849" y="2246"/>
                    <a:pt x="3844" y="2236"/>
                  </a:cubicBezTo>
                  <a:cubicBezTo>
                    <a:pt x="3838" y="2226"/>
                    <a:pt x="3836" y="2215"/>
                    <a:pt x="3833" y="2204"/>
                  </a:cubicBezTo>
                  <a:cubicBezTo>
                    <a:pt x="3832" y="2201"/>
                    <a:pt x="3828" y="2202"/>
                    <a:pt x="3829" y="2205"/>
                  </a:cubicBezTo>
                  <a:cubicBezTo>
                    <a:pt x="3834" y="2228"/>
                    <a:pt x="3839" y="2251"/>
                    <a:pt x="3849" y="2272"/>
                  </a:cubicBezTo>
                  <a:cubicBezTo>
                    <a:pt x="3850" y="2274"/>
                    <a:pt x="3851" y="2276"/>
                    <a:pt x="3852" y="2279"/>
                  </a:cubicBezTo>
                  <a:cubicBezTo>
                    <a:pt x="3851" y="2277"/>
                    <a:pt x="3853" y="2280"/>
                    <a:pt x="3853" y="2281"/>
                  </a:cubicBezTo>
                  <a:cubicBezTo>
                    <a:pt x="3854" y="2284"/>
                    <a:pt x="3856" y="2288"/>
                    <a:pt x="3857" y="2291"/>
                  </a:cubicBezTo>
                  <a:cubicBezTo>
                    <a:pt x="3858" y="2293"/>
                    <a:pt x="3859" y="2294"/>
                    <a:pt x="3859" y="2296"/>
                  </a:cubicBezTo>
                  <a:cubicBezTo>
                    <a:pt x="3855" y="2299"/>
                    <a:pt x="3852" y="2301"/>
                    <a:pt x="3848" y="2304"/>
                  </a:cubicBezTo>
                  <a:cubicBezTo>
                    <a:pt x="3848" y="2303"/>
                    <a:pt x="3847" y="2303"/>
                    <a:pt x="3846" y="2303"/>
                  </a:cubicBezTo>
                  <a:cubicBezTo>
                    <a:pt x="3842" y="2300"/>
                    <a:pt x="3838" y="2297"/>
                    <a:pt x="3835" y="2294"/>
                  </a:cubicBezTo>
                  <a:cubicBezTo>
                    <a:pt x="3835" y="2293"/>
                    <a:pt x="3835" y="2293"/>
                    <a:pt x="3835" y="2293"/>
                  </a:cubicBezTo>
                  <a:cubicBezTo>
                    <a:pt x="3836" y="2292"/>
                    <a:pt x="3838" y="2290"/>
                    <a:pt x="3840" y="2289"/>
                  </a:cubicBezTo>
                  <a:cubicBezTo>
                    <a:pt x="3842" y="2288"/>
                    <a:pt x="3840" y="2284"/>
                    <a:pt x="3838" y="2285"/>
                  </a:cubicBezTo>
                  <a:cubicBezTo>
                    <a:pt x="3835" y="2286"/>
                    <a:pt x="3832" y="2288"/>
                    <a:pt x="3830" y="2290"/>
                  </a:cubicBezTo>
                  <a:cubicBezTo>
                    <a:pt x="3827" y="2288"/>
                    <a:pt x="3824" y="2285"/>
                    <a:pt x="3821" y="2282"/>
                  </a:cubicBezTo>
                  <a:cubicBezTo>
                    <a:pt x="3818" y="2280"/>
                    <a:pt x="3815" y="2277"/>
                    <a:pt x="3812" y="2274"/>
                  </a:cubicBezTo>
                  <a:cubicBezTo>
                    <a:pt x="3810" y="2271"/>
                    <a:pt x="3806" y="2274"/>
                    <a:pt x="3808" y="2277"/>
                  </a:cubicBezTo>
                  <a:cubicBezTo>
                    <a:pt x="3814" y="2285"/>
                    <a:pt x="3820" y="2292"/>
                    <a:pt x="3827" y="2299"/>
                  </a:cubicBezTo>
                  <a:cubicBezTo>
                    <a:pt x="3827" y="2299"/>
                    <a:pt x="3827" y="2300"/>
                    <a:pt x="3827" y="2300"/>
                  </a:cubicBezTo>
                  <a:cubicBezTo>
                    <a:pt x="3827" y="2300"/>
                    <a:pt x="3827" y="2302"/>
                    <a:pt x="3827" y="2301"/>
                  </a:cubicBezTo>
                  <a:cubicBezTo>
                    <a:pt x="3827" y="2304"/>
                    <a:pt x="3828" y="2307"/>
                    <a:pt x="3829" y="2310"/>
                  </a:cubicBezTo>
                  <a:cubicBezTo>
                    <a:pt x="3829" y="2311"/>
                    <a:pt x="3829" y="2311"/>
                    <a:pt x="3830" y="2312"/>
                  </a:cubicBezTo>
                  <a:cubicBezTo>
                    <a:pt x="3830" y="2312"/>
                    <a:pt x="3830" y="2313"/>
                    <a:pt x="3830" y="2313"/>
                  </a:cubicBezTo>
                  <a:cubicBezTo>
                    <a:pt x="3831" y="2314"/>
                    <a:pt x="3831" y="2314"/>
                    <a:pt x="3831" y="2314"/>
                  </a:cubicBezTo>
                  <a:cubicBezTo>
                    <a:pt x="3826" y="2315"/>
                    <a:pt x="3822" y="2316"/>
                    <a:pt x="3818" y="2314"/>
                  </a:cubicBezTo>
                  <a:cubicBezTo>
                    <a:pt x="3815" y="2314"/>
                    <a:pt x="3812" y="2313"/>
                    <a:pt x="3809" y="2312"/>
                  </a:cubicBezTo>
                  <a:cubicBezTo>
                    <a:pt x="3809" y="2311"/>
                    <a:pt x="3808" y="2310"/>
                    <a:pt x="3807" y="2311"/>
                  </a:cubicBezTo>
                  <a:cubicBezTo>
                    <a:pt x="3806" y="2311"/>
                    <a:pt x="3806" y="2311"/>
                    <a:pt x="3806" y="2311"/>
                  </a:cubicBezTo>
                  <a:cubicBezTo>
                    <a:pt x="3786" y="2307"/>
                    <a:pt x="3765" y="2304"/>
                    <a:pt x="3747" y="2297"/>
                  </a:cubicBezTo>
                  <a:cubicBezTo>
                    <a:pt x="3752" y="2291"/>
                    <a:pt x="3753" y="2282"/>
                    <a:pt x="3754" y="2274"/>
                  </a:cubicBezTo>
                  <a:cubicBezTo>
                    <a:pt x="3754" y="2272"/>
                    <a:pt x="3755" y="2271"/>
                    <a:pt x="3755" y="2269"/>
                  </a:cubicBezTo>
                  <a:cubicBezTo>
                    <a:pt x="3756" y="2267"/>
                    <a:pt x="3756" y="2265"/>
                    <a:pt x="3756" y="2263"/>
                  </a:cubicBezTo>
                  <a:cubicBezTo>
                    <a:pt x="3757" y="2258"/>
                    <a:pt x="3758" y="2252"/>
                    <a:pt x="3759" y="2247"/>
                  </a:cubicBezTo>
                  <a:cubicBezTo>
                    <a:pt x="3763" y="2228"/>
                    <a:pt x="3769" y="2208"/>
                    <a:pt x="3765" y="2188"/>
                  </a:cubicBezTo>
                  <a:cubicBezTo>
                    <a:pt x="3764" y="2183"/>
                    <a:pt x="3756" y="2180"/>
                    <a:pt x="3752" y="2184"/>
                  </a:cubicBezTo>
                  <a:cubicBezTo>
                    <a:pt x="3751" y="2183"/>
                    <a:pt x="3751" y="2183"/>
                    <a:pt x="3750" y="2182"/>
                  </a:cubicBezTo>
                  <a:cubicBezTo>
                    <a:pt x="3747" y="2179"/>
                    <a:pt x="3742" y="2179"/>
                    <a:pt x="3738" y="2181"/>
                  </a:cubicBezTo>
                  <a:cubicBezTo>
                    <a:pt x="3737" y="2180"/>
                    <a:pt x="3735" y="2180"/>
                    <a:pt x="3734" y="2180"/>
                  </a:cubicBezTo>
                  <a:cubicBezTo>
                    <a:pt x="3733" y="2180"/>
                    <a:pt x="3732" y="2180"/>
                    <a:pt x="3731" y="2181"/>
                  </a:cubicBezTo>
                  <a:cubicBezTo>
                    <a:pt x="3730" y="2177"/>
                    <a:pt x="3728" y="2173"/>
                    <a:pt x="3725" y="2170"/>
                  </a:cubicBezTo>
                  <a:cubicBezTo>
                    <a:pt x="3723" y="2167"/>
                    <a:pt x="3719" y="2166"/>
                    <a:pt x="3716" y="2167"/>
                  </a:cubicBezTo>
                  <a:cubicBezTo>
                    <a:pt x="3716" y="2166"/>
                    <a:pt x="3716" y="2166"/>
                    <a:pt x="3716" y="2166"/>
                  </a:cubicBezTo>
                  <a:cubicBezTo>
                    <a:pt x="3715" y="2161"/>
                    <a:pt x="3708" y="2163"/>
                    <a:pt x="3707" y="2167"/>
                  </a:cubicBezTo>
                  <a:cubicBezTo>
                    <a:pt x="3705" y="2170"/>
                    <a:pt x="3704" y="2174"/>
                    <a:pt x="3703" y="2178"/>
                  </a:cubicBezTo>
                  <a:cubicBezTo>
                    <a:pt x="3702" y="2180"/>
                    <a:pt x="3701" y="2181"/>
                    <a:pt x="3701" y="2183"/>
                  </a:cubicBezTo>
                  <a:cubicBezTo>
                    <a:pt x="3698" y="2191"/>
                    <a:pt x="3696" y="2200"/>
                    <a:pt x="3695" y="2209"/>
                  </a:cubicBezTo>
                  <a:cubicBezTo>
                    <a:pt x="3695" y="2209"/>
                    <a:pt x="3695" y="2209"/>
                    <a:pt x="3695" y="2209"/>
                  </a:cubicBezTo>
                  <a:cubicBezTo>
                    <a:pt x="3695" y="2203"/>
                    <a:pt x="3696" y="2198"/>
                    <a:pt x="3696" y="2192"/>
                  </a:cubicBezTo>
                  <a:cubicBezTo>
                    <a:pt x="3696" y="2184"/>
                    <a:pt x="3697" y="2176"/>
                    <a:pt x="3695" y="2167"/>
                  </a:cubicBezTo>
                  <a:cubicBezTo>
                    <a:pt x="3694" y="2163"/>
                    <a:pt x="3689" y="2160"/>
                    <a:pt x="3684" y="2161"/>
                  </a:cubicBezTo>
                  <a:cubicBezTo>
                    <a:pt x="3680" y="2161"/>
                    <a:pt x="3677" y="2164"/>
                    <a:pt x="3676" y="2168"/>
                  </a:cubicBezTo>
                  <a:cubicBezTo>
                    <a:pt x="3676" y="2168"/>
                    <a:pt x="3676" y="2168"/>
                    <a:pt x="3676" y="2168"/>
                  </a:cubicBezTo>
                  <a:cubicBezTo>
                    <a:pt x="3676" y="2171"/>
                    <a:pt x="3675" y="2173"/>
                    <a:pt x="3675" y="2176"/>
                  </a:cubicBezTo>
                  <a:cubicBezTo>
                    <a:pt x="3675" y="2178"/>
                    <a:pt x="3674" y="2181"/>
                    <a:pt x="3674" y="2184"/>
                  </a:cubicBezTo>
                  <a:cubicBezTo>
                    <a:pt x="3673" y="2185"/>
                    <a:pt x="3673" y="2186"/>
                    <a:pt x="3673" y="2187"/>
                  </a:cubicBezTo>
                  <a:cubicBezTo>
                    <a:pt x="3673" y="2183"/>
                    <a:pt x="3673" y="2178"/>
                    <a:pt x="3673" y="2174"/>
                  </a:cubicBezTo>
                  <a:cubicBezTo>
                    <a:pt x="3673" y="2166"/>
                    <a:pt x="3674" y="2158"/>
                    <a:pt x="3671" y="2150"/>
                  </a:cubicBezTo>
                  <a:cubicBezTo>
                    <a:pt x="3668" y="2143"/>
                    <a:pt x="3657" y="2141"/>
                    <a:pt x="3653" y="2147"/>
                  </a:cubicBezTo>
                  <a:cubicBezTo>
                    <a:pt x="3651" y="2144"/>
                    <a:pt x="3645" y="2144"/>
                    <a:pt x="3645" y="2148"/>
                  </a:cubicBezTo>
                  <a:cubicBezTo>
                    <a:pt x="3643" y="2156"/>
                    <a:pt x="3641" y="2164"/>
                    <a:pt x="3639" y="2173"/>
                  </a:cubicBezTo>
                  <a:cubicBezTo>
                    <a:pt x="3639" y="2173"/>
                    <a:pt x="3639" y="2174"/>
                    <a:pt x="3639" y="2174"/>
                  </a:cubicBezTo>
                  <a:cubicBezTo>
                    <a:pt x="3639" y="2173"/>
                    <a:pt x="3639" y="2173"/>
                    <a:pt x="3639" y="2172"/>
                  </a:cubicBezTo>
                  <a:cubicBezTo>
                    <a:pt x="3638" y="2171"/>
                    <a:pt x="3639" y="2169"/>
                    <a:pt x="3638" y="2168"/>
                  </a:cubicBezTo>
                  <a:cubicBezTo>
                    <a:pt x="3638" y="2166"/>
                    <a:pt x="3636" y="2165"/>
                    <a:pt x="3635" y="2164"/>
                  </a:cubicBezTo>
                  <a:cubicBezTo>
                    <a:pt x="3635" y="2163"/>
                    <a:pt x="3634" y="2163"/>
                    <a:pt x="3633" y="2164"/>
                  </a:cubicBezTo>
                  <a:cubicBezTo>
                    <a:pt x="3632" y="2165"/>
                    <a:pt x="3631" y="2166"/>
                    <a:pt x="3631" y="2168"/>
                  </a:cubicBezTo>
                  <a:cubicBezTo>
                    <a:pt x="3630" y="2169"/>
                    <a:pt x="3630" y="2170"/>
                    <a:pt x="3630" y="2171"/>
                  </a:cubicBezTo>
                  <a:cubicBezTo>
                    <a:pt x="3630" y="2172"/>
                    <a:pt x="3629" y="2172"/>
                    <a:pt x="3629" y="2173"/>
                  </a:cubicBezTo>
                  <a:cubicBezTo>
                    <a:pt x="3628" y="2166"/>
                    <a:pt x="3627" y="2159"/>
                    <a:pt x="3624" y="2152"/>
                  </a:cubicBezTo>
                  <a:cubicBezTo>
                    <a:pt x="3622" y="2145"/>
                    <a:pt x="3612" y="2146"/>
                    <a:pt x="3611" y="2152"/>
                  </a:cubicBezTo>
                  <a:cubicBezTo>
                    <a:pt x="3611" y="2153"/>
                    <a:pt x="3611" y="2153"/>
                    <a:pt x="3611" y="2153"/>
                  </a:cubicBezTo>
                  <a:cubicBezTo>
                    <a:pt x="3610" y="2154"/>
                    <a:pt x="3610" y="2155"/>
                    <a:pt x="3609" y="2156"/>
                  </a:cubicBezTo>
                  <a:cubicBezTo>
                    <a:pt x="3609" y="2152"/>
                    <a:pt x="3608" y="2149"/>
                    <a:pt x="3608" y="2145"/>
                  </a:cubicBezTo>
                  <a:cubicBezTo>
                    <a:pt x="3607" y="2138"/>
                    <a:pt x="3597" y="2136"/>
                    <a:pt x="3593" y="2141"/>
                  </a:cubicBezTo>
                  <a:cubicBezTo>
                    <a:pt x="3591" y="2143"/>
                    <a:pt x="3590" y="2145"/>
                    <a:pt x="3588" y="2147"/>
                  </a:cubicBezTo>
                  <a:cubicBezTo>
                    <a:pt x="3587" y="2143"/>
                    <a:pt x="3586" y="2140"/>
                    <a:pt x="3585" y="2137"/>
                  </a:cubicBezTo>
                  <a:cubicBezTo>
                    <a:pt x="3588" y="2131"/>
                    <a:pt x="3582" y="2125"/>
                    <a:pt x="3577" y="2125"/>
                  </a:cubicBezTo>
                  <a:cubicBezTo>
                    <a:pt x="3575" y="2125"/>
                    <a:pt x="3573" y="2125"/>
                    <a:pt x="3571" y="2126"/>
                  </a:cubicBezTo>
                  <a:cubicBezTo>
                    <a:pt x="3569" y="2128"/>
                    <a:pt x="3568" y="2129"/>
                    <a:pt x="3567" y="2131"/>
                  </a:cubicBezTo>
                  <a:cubicBezTo>
                    <a:pt x="3567" y="2129"/>
                    <a:pt x="3566" y="2127"/>
                    <a:pt x="3566" y="2126"/>
                  </a:cubicBezTo>
                  <a:cubicBezTo>
                    <a:pt x="3566" y="2124"/>
                    <a:pt x="3563" y="2123"/>
                    <a:pt x="3563" y="2125"/>
                  </a:cubicBezTo>
                  <a:cubicBezTo>
                    <a:pt x="3562" y="2134"/>
                    <a:pt x="3560" y="2142"/>
                    <a:pt x="3559" y="2151"/>
                  </a:cubicBezTo>
                  <a:cubicBezTo>
                    <a:pt x="3559" y="2159"/>
                    <a:pt x="3559" y="2168"/>
                    <a:pt x="3559" y="2177"/>
                  </a:cubicBezTo>
                  <a:cubicBezTo>
                    <a:pt x="3558" y="2182"/>
                    <a:pt x="3558" y="2188"/>
                    <a:pt x="3557" y="2193"/>
                  </a:cubicBezTo>
                  <a:cubicBezTo>
                    <a:pt x="3557" y="2187"/>
                    <a:pt x="3556" y="2180"/>
                    <a:pt x="3556" y="2174"/>
                  </a:cubicBezTo>
                  <a:cubicBezTo>
                    <a:pt x="3556" y="2166"/>
                    <a:pt x="3556" y="2159"/>
                    <a:pt x="3556" y="2151"/>
                  </a:cubicBezTo>
                  <a:cubicBezTo>
                    <a:pt x="3555" y="2143"/>
                    <a:pt x="3555" y="2133"/>
                    <a:pt x="3548" y="2127"/>
                  </a:cubicBezTo>
                  <a:cubicBezTo>
                    <a:pt x="3543" y="2122"/>
                    <a:pt x="3538" y="2124"/>
                    <a:pt x="3533" y="2129"/>
                  </a:cubicBezTo>
                  <a:cubicBezTo>
                    <a:pt x="3533" y="2130"/>
                    <a:pt x="3533" y="2131"/>
                    <a:pt x="3534" y="2130"/>
                  </a:cubicBezTo>
                  <a:cubicBezTo>
                    <a:pt x="3536" y="2129"/>
                    <a:pt x="3539" y="2127"/>
                    <a:pt x="3541" y="2128"/>
                  </a:cubicBezTo>
                  <a:cubicBezTo>
                    <a:pt x="3539" y="2129"/>
                    <a:pt x="3538" y="2132"/>
                    <a:pt x="3538" y="2134"/>
                  </a:cubicBezTo>
                  <a:cubicBezTo>
                    <a:pt x="3536" y="2139"/>
                    <a:pt x="3536" y="2144"/>
                    <a:pt x="3536" y="2150"/>
                  </a:cubicBezTo>
                  <a:cubicBezTo>
                    <a:pt x="3536" y="2161"/>
                    <a:pt x="3537" y="2173"/>
                    <a:pt x="3538" y="2184"/>
                  </a:cubicBezTo>
                  <a:cubicBezTo>
                    <a:pt x="3539" y="2196"/>
                    <a:pt x="3541" y="2208"/>
                    <a:pt x="3541" y="2220"/>
                  </a:cubicBezTo>
                  <a:cubicBezTo>
                    <a:pt x="3540" y="2223"/>
                    <a:pt x="3540" y="2225"/>
                    <a:pt x="3540" y="2227"/>
                  </a:cubicBezTo>
                  <a:cubicBezTo>
                    <a:pt x="3530" y="2232"/>
                    <a:pt x="3523" y="2240"/>
                    <a:pt x="3498" y="2237"/>
                  </a:cubicBezTo>
                  <a:cubicBezTo>
                    <a:pt x="3484" y="2235"/>
                    <a:pt x="3466" y="2227"/>
                    <a:pt x="3439" y="2224"/>
                  </a:cubicBezTo>
                  <a:cubicBezTo>
                    <a:pt x="3418" y="2221"/>
                    <a:pt x="3403" y="2214"/>
                    <a:pt x="3386" y="2208"/>
                  </a:cubicBezTo>
                  <a:cubicBezTo>
                    <a:pt x="3365" y="2201"/>
                    <a:pt x="3333" y="2225"/>
                    <a:pt x="3319" y="2216"/>
                  </a:cubicBezTo>
                  <a:cubicBezTo>
                    <a:pt x="3301" y="2204"/>
                    <a:pt x="3311" y="2165"/>
                    <a:pt x="3300" y="2151"/>
                  </a:cubicBezTo>
                  <a:cubicBezTo>
                    <a:pt x="3301" y="2151"/>
                    <a:pt x="3301" y="2151"/>
                    <a:pt x="3301" y="2151"/>
                  </a:cubicBezTo>
                  <a:cubicBezTo>
                    <a:pt x="3308" y="2142"/>
                    <a:pt x="3313" y="2131"/>
                    <a:pt x="3317" y="2121"/>
                  </a:cubicBezTo>
                  <a:cubicBezTo>
                    <a:pt x="3325" y="2101"/>
                    <a:pt x="3328" y="2079"/>
                    <a:pt x="3330" y="2058"/>
                  </a:cubicBezTo>
                  <a:cubicBezTo>
                    <a:pt x="3331" y="2045"/>
                    <a:pt x="3332" y="2033"/>
                    <a:pt x="3331" y="2021"/>
                  </a:cubicBezTo>
                  <a:cubicBezTo>
                    <a:pt x="3330" y="2009"/>
                    <a:pt x="3327" y="1999"/>
                    <a:pt x="3324" y="1987"/>
                  </a:cubicBezTo>
                  <a:cubicBezTo>
                    <a:pt x="3323" y="1985"/>
                    <a:pt x="3320" y="1986"/>
                    <a:pt x="3320" y="1988"/>
                  </a:cubicBezTo>
                  <a:cubicBezTo>
                    <a:pt x="3319" y="1997"/>
                    <a:pt x="3318" y="2005"/>
                    <a:pt x="3317" y="2014"/>
                  </a:cubicBezTo>
                  <a:cubicBezTo>
                    <a:pt x="3317" y="2022"/>
                    <a:pt x="3317" y="2031"/>
                    <a:pt x="3316" y="2039"/>
                  </a:cubicBezTo>
                  <a:cubicBezTo>
                    <a:pt x="3315" y="2057"/>
                    <a:pt x="3313" y="2075"/>
                    <a:pt x="3309" y="2093"/>
                  </a:cubicBezTo>
                  <a:cubicBezTo>
                    <a:pt x="3306" y="2107"/>
                    <a:pt x="3302" y="2121"/>
                    <a:pt x="3295" y="2134"/>
                  </a:cubicBezTo>
                  <a:cubicBezTo>
                    <a:pt x="3294" y="2132"/>
                    <a:pt x="3293" y="2130"/>
                    <a:pt x="3293" y="2127"/>
                  </a:cubicBezTo>
                  <a:cubicBezTo>
                    <a:pt x="3294" y="2122"/>
                    <a:pt x="3295" y="2116"/>
                    <a:pt x="3296" y="2110"/>
                  </a:cubicBezTo>
                  <a:cubicBezTo>
                    <a:pt x="3296" y="2108"/>
                    <a:pt x="3296" y="2107"/>
                    <a:pt x="3296" y="2105"/>
                  </a:cubicBezTo>
                  <a:cubicBezTo>
                    <a:pt x="3297" y="2105"/>
                    <a:pt x="3297" y="2105"/>
                    <a:pt x="3297" y="2105"/>
                  </a:cubicBezTo>
                  <a:cubicBezTo>
                    <a:pt x="3297" y="2104"/>
                    <a:pt x="3298" y="2103"/>
                    <a:pt x="3298" y="2103"/>
                  </a:cubicBezTo>
                  <a:cubicBezTo>
                    <a:pt x="3298" y="2102"/>
                    <a:pt x="3298" y="2101"/>
                    <a:pt x="3297" y="2100"/>
                  </a:cubicBezTo>
                  <a:cubicBezTo>
                    <a:pt x="3298" y="2095"/>
                    <a:pt x="3299" y="2091"/>
                    <a:pt x="3300" y="2086"/>
                  </a:cubicBezTo>
                  <a:cubicBezTo>
                    <a:pt x="3301" y="2079"/>
                    <a:pt x="3302" y="2072"/>
                    <a:pt x="3301" y="2064"/>
                  </a:cubicBezTo>
                  <a:cubicBezTo>
                    <a:pt x="3302" y="2063"/>
                    <a:pt x="3301" y="2063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0" y="2058"/>
                    <a:pt x="3293" y="2056"/>
                    <a:pt x="3292" y="2062"/>
                  </a:cubicBezTo>
                  <a:cubicBezTo>
                    <a:pt x="3290" y="2067"/>
                    <a:pt x="3289" y="2072"/>
                    <a:pt x="3289" y="2078"/>
                  </a:cubicBezTo>
                  <a:cubicBezTo>
                    <a:pt x="3288" y="2073"/>
                    <a:pt x="3288" y="2068"/>
                    <a:pt x="3287" y="2063"/>
                  </a:cubicBezTo>
                  <a:cubicBezTo>
                    <a:pt x="3285" y="2055"/>
                    <a:pt x="3282" y="2041"/>
                    <a:pt x="3271" y="2040"/>
                  </a:cubicBezTo>
                  <a:cubicBezTo>
                    <a:pt x="3268" y="2040"/>
                    <a:pt x="3266" y="2043"/>
                    <a:pt x="3266" y="2046"/>
                  </a:cubicBezTo>
                  <a:cubicBezTo>
                    <a:pt x="3265" y="2050"/>
                    <a:pt x="3268" y="2054"/>
                    <a:pt x="3270" y="2058"/>
                  </a:cubicBezTo>
                  <a:cubicBezTo>
                    <a:pt x="3270" y="2060"/>
                    <a:pt x="3271" y="2062"/>
                    <a:pt x="3271" y="2064"/>
                  </a:cubicBezTo>
                  <a:cubicBezTo>
                    <a:pt x="3269" y="2064"/>
                    <a:pt x="3267" y="2065"/>
                    <a:pt x="3267" y="2068"/>
                  </a:cubicBezTo>
                  <a:cubicBezTo>
                    <a:pt x="3266" y="2077"/>
                    <a:pt x="3265" y="2086"/>
                    <a:pt x="3267" y="2096"/>
                  </a:cubicBezTo>
                  <a:cubicBezTo>
                    <a:pt x="3268" y="2097"/>
                    <a:pt x="3268" y="2099"/>
                    <a:pt x="3269" y="2101"/>
                  </a:cubicBezTo>
                  <a:cubicBezTo>
                    <a:pt x="3268" y="2102"/>
                    <a:pt x="3268" y="2103"/>
                    <a:pt x="3267" y="2104"/>
                  </a:cubicBezTo>
                  <a:cubicBezTo>
                    <a:pt x="3267" y="2104"/>
                    <a:pt x="3266" y="2103"/>
                    <a:pt x="3266" y="2102"/>
                  </a:cubicBezTo>
                  <a:cubicBezTo>
                    <a:pt x="3265" y="2101"/>
                    <a:pt x="3265" y="2101"/>
                    <a:pt x="3265" y="2101"/>
                  </a:cubicBezTo>
                  <a:cubicBezTo>
                    <a:pt x="3265" y="2099"/>
                    <a:pt x="3265" y="2097"/>
                    <a:pt x="3265" y="2095"/>
                  </a:cubicBezTo>
                  <a:cubicBezTo>
                    <a:pt x="3264" y="2088"/>
                    <a:pt x="3264" y="2081"/>
                    <a:pt x="3263" y="2074"/>
                  </a:cubicBezTo>
                  <a:cubicBezTo>
                    <a:pt x="3263" y="2071"/>
                    <a:pt x="3263" y="2068"/>
                    <a:pt x="3262" y="2065"/>
                  </a:cubicBezTo>
                  <a:cubicBezTo>
                    <a:pt x="3262" y="2062"/>
                    <a:pt x="3262" y="2060"/>
                    <a:pt x="3261" y="2057"/>
                  </a:cubicBezTo>
                  <a:cubicBezTo>
                    <a:pt x="3261" y="2056"/>
                    <a:pt x="3260" y="2054"/>
                    <a:pt x="3260" y="2053"/>
                  </a:cubicBezTo>
                  <a:cubicBezTo>
                    <a:pt x="3258" y="2050"/>
                    <a:pt x="3254" y="2048"/>
                    <a:pt x="3252" y="2052"/>
                  </a:cubicBezTo>
                  <a:cubicBezTo>
                    <a:pt x="3251" y="2054"/>
                    <a:pt x="3251" y="2055"/>
                    <a:pt x="3250" y="2057"/>
                  </a:cubicBezTo>
                  <a:cubicBezTo>
                    <a:pt x="3250" y="2058"/>
                    <a:pt x="3249" y="2060"/>
                    <a:pt x="3249" y="2061"/>
                  </a:cubicBezTo>
                  <a:cubicBezTo>
                    <a:pt x="3249" y="2061"/>
                    <a:pt x="3248" y="2060"/>
                    <a:pt x="3248" y="2060"/>
                  </a:cubicBezTo>
                  <a:cubicBezTo>
                    <a:pt x="3248" y="2059"/>
                    <a:pt x="3248" y="2058"/>
                    <a:pt x="3248" y="2058"/>
                  </a:cubicBezTo>
                  <a:cubicBezTo>
                    <a:pt x="3247" y="2057"/>
                    <a:pt x="3247" y="2055"/>
                    <a:pt x="3247" y="2054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6" y="2048"/>
                    <a:pt x="3238" y="2047"/>
                    <a:pt x="3235" y="2052"/>
                  </a:cubicBezTo>
                  <a:cubicBezTo>
                    <a:pt x="3233" y="2055"/>
                    <a:pt x="3232" y="2059"/>
                    <a:pt x="3232" y="2062"/>
                  </a:cubicBezTo>
                  <a:cubicBezTo>
                    <a:pt x="3230" y="2067"/>
                    <a:pt x="3232" y="2074"/>
                    <a:pt x="3233" y="2079"/>
                  </a:cubicBezTo>
                  <a:cubicBezTo>
                    <a:pt x="3235" y="2084"/>
                    <a:pt x="3237" y="2090"/>
                    <a:pt x="3239" y="2095"/>
                  </a:cubicBezTo>
                  <a:cubicBezTo>
                    <a:pt x="3238" y="2094"/>
                    <a:pt x="3238" y="2094"/>
                    <a:pt x="3238" y="2094"/>
                  </a:cubicBezTo>
                  <a:cubicBezTo>
                    <a:pt x="3237" y="2092"/>
                    <a:pt x="3236" y="2091"/>
                    <a:pt x="3235" y="2090"/>
                  </a:cubicBezTo>
                  <a:cubicBezTo>
                    <a:pt x="3232" y="2084"/>
                    <a:pt x="3230" y="2077"/>
                    <a:pt x="3227" y="2071"/>
                  </a:cubicBezTo>
                  <a:cubicBezTo>
                    <a:pt x="3225" y="2064"/>
                    <a:pt x="3222" y="2058"/>
                    <a:pt x="3218" y="2052"/>
                  </a:cubicBezTo>
                  <a:cubicBezTo>
                    <a:pt x="3218" y="2051"/>
                    <a:pt x="3217" y="2049"/>
                    <a:pt x="3217" y="2048"/>
                  </a:cubicBezTo>
                  <a:cubicBezTo>
                    <a:pt x="3216" y="2044"/>
                    <a:pt x="3215" y="2041"/>
                    <a:pt x="3214" y="2038"/>
                  </a:cubicBezTo>
                  <a:cubicBezTo>
                    <a:pt x="3214" y="2036"/>
                    <a:pt x="3214" y="2034"/>
                    <a:pt x="3213" y="2033"/>
                  </a:cubicBezTo>
                  <a:cubicBezTo>
                    <a:pt x="3213" y="2032"/>
                    <a:pt x="3212" y="2031"/>
                    <a:pt x="3212" y="2030"/>
                  </a:cubicBezTo>
                  <a:cubicBezTo>
                    <a:pt x="3211" y="2029"/>
                    <a:pt x="3211" y="2028"/>
                    <a:pt x="3211" y="2027"/>
                  </a:cubicBezTo>
                  <a:cubicBezTo>
                    <a:pt x="3210" y="2025"/>
                    <a:pt x="3206" y="2026"/>
                    <a:pt x="3205" y="2028"/>
                  </a:cubicBezTo>
                  <a:cubicBezTo>
                    <a:pt x="3205" y="2029"/>
                    <a:pt x="3205" y="2030"/>
                    <a:pt x="3205" y="2031"/>
                  </a:cubicBezTo>
                  <a:cubicBezTo>
                    <a:pt x="3204" y="2032"/>
                    <a:pt x="3204" y="2032"/>
                    <a:pt x="3204" y="2033"/>
                  </a:cubicBezTo>
                  <a:cubicBezTo>
                    <a:pt x="3204" y="2035"/>
                    <a:pt x="3204" y="2037"/>
                    <a:pt x="3204" y="2039"/>
                  </a:cubicBezTo>
                  <a:cubicBezTo>
                    <a:pt x="3204" y="2043"/>
                    <a:pt x="3205" y="2047"/>
                    <a:pt x="3205" y="2051"/>
                  </a:cubicBezTo>
                  <a:cubicBezTo>
                    <a:pt x="3206" y="2054"/>
                    <a:pt x="3207" y="2058"/>
                    <a:pt x="3209" y="2061"/>
                  </a:cubicBezTo>
                  <a:cubicBezTo>
                    <a:pt x="3210" y="2064"/>
                    <a:pt x="3211" y="2069"/>
                    <a:pt x="3214" y="2071"/>
                  </a:cubicBezTo>
                  <a:cubicBezTo>
                    <a:pt x="3215" y="2074"/>
                    <a:pt x="3216" y="2077"/>
                    <a:pt x="3217" y="2080"/>
                  </a:cubicBezTo>
                  <a:cubicBezTo>
                    <a:pt x="3213" y="2078"/>
                    <a:pt x="3210" y="2076"/>
                    <a:pt x="3206" y="2074"/>
                  </a:cubicBezTo>
                  <a:cubicBezTo>
                    <a:pt x="3203" y="2072"/>
                    <a:pt x="3201" y="2071"/>
                    <a:pt x="3198" y="2069"/>
                  </a:cubicBezTo>
                  <a:cubicBezTo>
                    <a:pt x="3198" y="2069"/>
                    <a:pt x="3198" y="2069"/>
                    <a:pt x="3198" y="2069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7" y="2065"/>
                    <a:pt x="3196" y="2063"/>
                    <a:pt x="3195" y="2061"/>
                  </a:cubicBezTo>
                  <a:cubicBezTo>
                    <a:pt x="3194" y="2060"/>
                    <a:pt x="3194" y="2060"/>
                    <a:pt x="3194" y="2060"/>
                  </a:cubicBezTo>
                  <a:cubicBezTo>
                    <a:pt x="3194" y="2059"/>
                    <a:pt x="3194" y="2058"/>
                    <a:pt x="3193" y="2057"/>
                  </a:cubicBezTo>
                  <a:cubicBezTo>
                    <a:pt x="3193" y="2056"/>
                    <a:pt x="3192" y="2055"/>
                    <a:pt x="3192" y="2055"/>
                  </a:cubicBezTo>
                  <a:cubicBezTo>
                    <a:pt x="3191" y="2054"/>
                    <a:pt x="3191" y="2053"/>
                    <a:pt x="3191" y="2054"/>
                  </a:cubicBezTo>
                  <a:cubicBezTo>
                    <a:pt x="3191" y="2053"/>
                    <a:pt x="3191" y="2053"/>
                    <a:pt x="3191" y="2053"/>
                  </a:cubicBezTo>
                  <a:cubicBezTo>
                    <a:pt x="3191" y="2052"/>
                    <a:pt x="3190" y="2051"/>
                    <a:pt x="3190" y="2050"/>
                  </a:cubicBezTo>
                  <a:cubicBezTo>
                    <a:pt x="3190" y="2049"/>
                    <a:pt x="3190" y="2049"/>
                    <a:pt x="3190" y="2049"/>
                  </a:cubicBezTo>
                  <a:cubicBezTo>
                    <a:pt x="3190" y="2049"/>
                    <a:pt x="3190" y="2048"/>
                    <a:pt x="3190" y="2047"/>
                  </a:cubicBezTo>
                  <a:cubicBezTo>
                    <a:pt x="3190" y="2046"/>
                    <a:pt x="3190" y="2046"/>
                    <a:pt x="3190" y="2045"/>
                  </a:cubicBezTo>
                  <a:cubicBezTo>
                    <a:pt x="3190" y="2044"/>
                    <a:pt x="3190" y="2044"/>
                    <a:pt x="3190" y="2044"/>
                  </a:cubicBezTo>
                  <a:cubicBezTo>
                    <a:pt x="3191" y="2043"/>
                    <a:pt x="3191" y="2042"/>
                    <a:pt x="3192" y="2041"/>
                  </a:cubicBezTo>
                  <a:cubicBezTo>
                    <a:pt x="3193" y="2040"/>
                    <a:pt x="3193" y="2040"/>
                    <a:pt x="3193" y="2040"/>
                  </a:cubicBezTo>
                  <a:cubicBezTo>
                    <a:pt x="3194" y="2039"/>
                    <a:pt x="3194" y="2039"/>
                    <a:pt x="3194" y="2039"/>
                  </a:cubicBezTo>
                  <a:cubicBezTo>
                    <a:pt x="3194" y="2038"/>
                    <a:pt x="3195" y="2037"/>
                    <a:pt x="3195" y="2036"/>
                  </a:cubicBezTo>
                  <a:cubicBezTo>
                    <a:pt x="3196" y="2036"/>
                    <a:pt x="3196" y="2036"/>
                    <a:pt x="3196" y="2036"/>
                  </a:cubicBezTo>
                  <a:cubicBezTo>
                    <a:pt x="3195" y="2036"/>
                    <a:pt x="3195" y="2036"/>
                    <a:pt x="3196" y="2035"/>
                  </a:cubicBezTo>
                  <a:cubicBezTo>
                    <a:pt x="3197" y="2033"/>
                    <a:pt x="3199" y="2031"/>
                    <a:pt x="3198" y="2028"/>
                  </a:cubicBezTo>
                  <a:cubicBezTo>
                    <a:pt x="3198" y="2025"/>
                    <a:pt x="3196" y="2023"/>
                    <a:pt x="3193" y="2022"/>
                  </a:cubicBezTo>
                  <a:cubicBezTo>
                    <a:pt x="3188" y="2020"/>
                    <a:pt x="3184" y="2023"/>
                    <a:pt x="3180" y="2026"/>
                  </a:cubicBezTo>
                  <a:cubicBezTo>
                    <a:pt x="3180" y="2027"/>
                    <a:pt x="3179" y="2027"/>
                    <a:pt x="3179" y="2027"/>
                  </a:cubicBezTo>
                  <a:cubicBezTo>
                    <a:pt x="3178" y="2026"/>
                    <a:pt x="3178" y="2026"/>
                    <a:pt x="3177" y="2025"/>
                  </a:cubicBezTo>
                  <a:cubicBezTo>
                    <a:pt x="3176" y="2022"/>
                    <a:pt x="3174" y="2020"/>
                    <a:pt x="3171" y="2018"/>
                  </a:cubicBezTo>
                  <a:cubicBezTo>
                    <a:pt x="3170" y="2017"/>
                    <a:pt x="3168" y="2017"/>
                    <a:pt x="3167" y="2018"/>
                  </a:cubicBezTo>
                  <a:cubicBezTo>
                    <a:pt x="3167" y="2017"/>
                    <a:pt x="3167" y="2015"/>
                    <a:pt x="3168" y="2014"/>
                  </a:cubicBezTo>
                  <a:cubicBezTo>
                    <a:pt x="3169" y="2008"/>
                    <a:pt x="3169" y="2002"/>
                    <a:pt x="3167" y="1996"/>
                  </a:cubicBezTo>
                  <a:cubicBezTo>
                    <a:pt x="3165" y="1991"/>
                    <a:pt x="3158" y="1989"/>
                    <a:pt x="3155" y="1995"/>
                  </a:cubicBezTo>
                  <a:cubicBezTo>
                    <a:pt x="3153" y="2000"/>
                    <a:pt x="3152" y="2005"/>
                    <a:pt x="3151" y="2011"/>
                  </a:cubicBezTo>
                  <a:cubicBezTo>
                    <a:pt x="3151" y="2016"/>
                    <a:pt x="3150" y="2020"/>
                    <a:pt x="3149" y="2025"/>
                  </a:cubicBezTo>
                  <a:cubicBezTo>
                    <a:pt x="3149" y="2028"/>
                    <a:pt x="3148" y="2030"/>
                    <a:pt x="3148" y="2032"/>
                  </a:cubicBezTo>
                  <a:cubicBezTo>
                    <a:pt x="3145" y="2031"/>
                    <a:pt x="3142" y="2030"/>
                    <a:pt x="3140" y="2028"/>
                  </a:cubicBezTo>
                  <a:cubicBezTo>
                    <a:pt x="3140" y="2027"/>
                    <a:pt x="3140" y="2025"/>
                    <a:pt x="3140" y="2025"/>
                  </a:cubicBezTo>
                  <a:cubicBezTo>
                    <a:pt x="3140" y="2024"/>
                    <a:pt x="3140" y="2022"/>
                    <a:pt x="3139" y="2021"/>
                  </a:cubicBezTo>
                  <a:cubicBezTo>
                    <a:pt x="3139" y="2019"/>
                    <a:pt x="3140" y="2017"/>
                    <a:pt x="3140" y="2015"/>
                  </a:cubicBezTo>
                  <a:cubicBezTo>
                    <a:pt x="3140" y="2010"/>
                    <a:pt x="3140" y="2005"/>
                    <a:pt x="3140" y="2001"/>
                  </a:cubicBezTo>
                  <a:cubicBezTo>
                    <a:pt x="3140" y="1998"/>
                    <a:pt x="3140" y="1996"/>
                    <a:pt x="3140" y="1994"/>
                  </a:cubicBezTo>
                  <a:cubicBezTo>
                    <a:pt x="3140" y="1991"/>
                    <a:pt x="3140" y="1989"/>
                    <a:pt x="3139" y="1987"/>
                  </a:cubicBezTo>
                  <a:cubicBezTo>
                    <a:pt x="3139" y="1987"/>
                    <a:pt x="3139" y="1987"/>
                    <a:pt x="3139" y="1987"/>
                  </a:cubicBezTo>
                  <a:cubicBezTo>
                    <a:pt x="3138" y="1983"/>
                    <a:pt x="3137" y="1980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6"/>
                    <a:pt x="3134" y="1976"/>
                    <a:pt x="3134" y="1976"/>
                  </a:cubicBezTo>
                  <a:cubicBezTo>
                    <a:pt x="3135" y="1975"/>
                    <a:pt x="3136" y="1973"/>
                    <a:pt x="3136" y="1972"/>
                  </a:cubicBezTo>
                  <a:cubicBezTo>
                    <a:pt x="3137" y="1970"/>
                    <a:pt x="3136" y="1968"/>
                    <a:pt x="3135" y="1967"/>
                  </a:cubicBezTo>
                  <a:cubicBezTo>
                    <a:pt x="3135" y="1965"/>
                    <a:pt x="3134" y="1964"/>
                    <a:pt x="3132" y="1964"/>
                  </a:cubicBezTo>
                  <a:cubicBezTo>
                    <a:pt x="3132" y="1964"/>
                    <a:pt x="3132" y="1964"/>
                    <a:pt x="3132" y="1964"/>
                  </a:cubicBezTo>
                  <a:cubicBezTo>
                    <a:pt x="3130" y="1964"/>
                    <a:pt x="3128" y="1964"/>
                    <a:pt x="3127" y="1965"/>
                  </a:cubicBezTo>
                  <a:cubicBezTo>
                    <a:pt x="3123" y="1968"/>
                    <a:pt x="3120" y="1971"/>
                    <a:pt x="3118" y="1975"/>
                  </a:cubicBezTo>
                  <a:cubicBezTo>
                    <a:pt x="3118" y="1974"/>
                    <a:pt x="3118" y="1974"/>
                    <a:pt x="3117" y="1973"/>
                  </a:cubicBezTo>
                  <a:cubicBezTo>
                    <a:pt x="3117" y="1972"/>
                    <a:pt x="3116" y="1971"/>
                    <a:pt x="3116" y="1970"/>
                  </a:cubicBezTo>
                  <a:cubicBezTo>
                    <a:pt x="3116" y="1970"/>
                    <a:pt x="3116" y="1970"/>
                    <a:pt x="3116" y="1970"/>
                  </a:cubicBezTo>
                  <a:cubicBezTo>
                    <a:pt x="3115" y="1969"/>
                    <a:pt x="3115" y="1969"/>
                    <a:pt x="3115" y="1969"/>
                  </a:cubicBezTo>
                  <a:cubicBezTo>
                    <a:pt x="3114" y="1968"/>
                    <a:pt x="3112" y="1968"/>
                    <a:pt x="3111" y="1970"/>
                  </a:cubicBezTo>
                  <a:cubicBezTo>
                    <a:pt x="3110" y="1970"/>
                    <a:pt x="3110" y="1972"/>
                    <a:pt x="3109" y="1973"/>
                  </a:cubicBezTo>
                  <a:cubicBezTo>
                    <a:pt x="3109" y="1974"/>
                    <a:pt x="3109" y="1974"/>
                    <a:pt x="3109" y="1973"/>
                  </a:cubicBezTo>
                  <a:cubicBezTo>
                    <a:pt x="3109" y="1974"/>
                    <a:pt x="3109" y="1974"/>
                    <a:pt x="3108" y="1975"/>
                  </a:cubicBezTo>
                  <a:cubicBezTo>
                    <a:pt x="3108" y="1976"/>
                    <a:pt x="3108" y="1976"/>
                    <a:pt x="3107" y="1977"/>
                  </a:cubicBezTo>
                  <a:cubicBezTo>
                    <a:pt x="3107" y="1980"/>
                    <a:pt x="3105" y="1983"/>
                    <a:pt x="3104" y="1986"/>
                  </a:cubicBezTo>
                  <a:cubicBezTo>
                    <a:pt x="3102" y="1989"/>
                    <a:pt x="3100" y="1992"/>
                    <a:pt x="3098" y="1995"/>
                  </a:cubicBezTo>
                  <a:cubicBezTo>
                    <a:pt x="3099" y="1993"/>
                    <a:pt x="3099" y="1992"/>
                    <a:pt x="3100" y="1990"/>
                  </a:cubicBezTo>
                  <a:cubicBezTo>
                    <a:pt x="3101" y="1985"/>
                    <a:pt x="3102" y="1980"/>
                    <a:pt x="3101" y="1975"/>
                  </a:cubicBezTo>
                  <a:cubicBezTo>
                    <a:pt x="3100" y="1973"/>
                    <a:pt x="3100" y="1971"/>
                    <a:pt x="3098" y="1969"/>
                  </a:cubicBezTo>
                  <a:cubicBezTo>
                    <a:pt x="3097" y="1966"/>
                    <a:pt x="3095" y="1964"/>
                    <a:pt x="3091" y="1964"/>
                  </a:cubicBezTo>
                  <a:cubicBezTo>
                    <a:pt x="3089" y="1964"/>
                    <a:pt x="3088" y="1967"/>
                    <a:pt x="3087" y="1969"/>
                  </a:cubicBezTo>
                  <a:cubicBezTo>
                    <a:pt x="3087" y="1971"/>
                    <a:pt x="3088" y="1973"/>
                    <a:pt x="3088" y="1975"/>
                  </a:cubicBezTo>
                  <a:cubicBezTo>
                    <a:pt x="3088" y="1975"/>
                    <a:pt x="3088" y="1978"/>
                    <a:pt x="3088" y="1978"/>
                  </a:cubicBezTo>
                  <a:cubicBezTo>
                    <a:pt x="3088" y="1979"/>
                    <a:pt x="3088" y="1980"/>
                    <a:pt x="3088" y="1981"/>
                  </a:cubicBezTo>
                  <a:cubicBezTo>
                    <a:pt x="3088" y="1984"/>
                    <a:pt x="3087" y="1984"/>
                    <a:pt x="3087" y="1987"/>
                  </a:cubicBezTo>
                  <a:cubicBezTo>
                    <a:pt x="3086" y="1991"/>
                    <a:pt x="3085" y="1995"/>
                    <a:pt x="3084" y="2000"/>
                  </a:cubicBezTo>
                  <a:cubicBezTo>
                    <a:pt x="3083" y="2001"/>
                    <a:pt x="3083" y="2002"/>
                    <a:pt x="3083" y="2003"/>
                  </a:cubicBezTo>
                  <a:cubicBezTo>
                    <a:pt x="3078" y="2004"/>
                    <a:pt x="3073" y="2007"/>
                    <a:pt x="3067" y="2010"/>
                  </a:cubicBezTo>
                  <a:cubicBezTo>
                    <a:pt x="3068" y="2007"/>
                    <a:pt x="3068" y="2005"/>
                    <a:pt x="3068" y="2002"/>
                  </a:cubicBezTo>
                  <a:cubicBezTo>
                    <a:pt x="3068" y="1997"/>
                    <a:pt x="3068" y="1992"/>
                    <a:pt x="3068" y="1986"/>
                  </a:cubicBezTo>
                  <a:cubicBezTo>
                    <a:pt x="3067" y="1984"/>
                    <a:pt x="3067" y="1980"/>
                    <a:pt x="3066" y="1978"/>
                  </a:cubicBezTo>
                  <a:cubicBezTo>
                    <a:pt x="3065" y="1976"/>
                    <a:pt x="3064" y="1975"/>
                    <a:pt x="3063" y="1974"/>
                  </a:cubicBezTo>
                  <a:cubicBezTo>
                    <a:pt x="3062" y="1973"/>
                    <a:pt x="3062" y="1973"/>
                    <a:pt x="3061" y="1972"/>
                  </a:cubicBezTo>
                  <a:cubicBezTo>
                    <a:pt x="3060" y="1972"/>
                    <a:pt x="3059" y="1972"/>
                    <a:pt x="3060" y="1972"/>
                  </a:cubicBezTo>
                  <a:cubicBezTo>
                    <a:pt x="3060" y="1972"/>
                    <a:pt x="3060" y="1972"/>
                    <a:pt x="3060" y="1971"/>
                  </a:cubicBezTo>
                  <a:cubicBezTo>
                    <a:pt x="3057" y="1970"/>
                    <a:pt x="3054" y="1972"/>
                    <a:pt x="3053" y="1974"/>
                  </a:cubicBezTo>
                  <a:cubicBezTo>
                    <a:pt x="3053" y="1975"/>
                    <a:pt x="3053" y="1977"/>
                    <a:pt x="3052" y="1978"/>
                  </a:cubicBezTo>
                  <a:cubicBezTo>
                    <a:pt x="3051" y="1977"/>
                    <a:pt x="3050" y="1976"/>
                    <a:pt x="3048" y="1974"/>
                  </a:cubicBezTo>
                  <a:cubicBezTo>
                    <a:pt x="3048" y="1974"/>
                    <a:pt x="3048" y="1974"/>
                    <a:pt x="3048" y="1974"/>
                  </a:cubicBezTo>
                  <a:cubicBezTo>
                    <a:pt x="3048" y="1973"/>
                    <a:pt x="3047" y="1972"/>
                    <a:pt x="3046" y="1972"/>
                  </a:cubicBezTo>
                  <a:cubicBezTo>
                    <a:pt x="3045" y="1971"/>
                    <a:pt x="3044" y="1971"/>
                    <a:pt x="3042" y="1972"/>
                  </a:cubicBezTo>
                  <a:cubicBezTo>
                    <a:pt x="3042" y="1972"/>
                    <a:pt x="3042" y="1972"/>
                    <a:pt x="3042" y="1972"/>
                  </a:cubicBezTo>
                  <a:cubicBezTo>
                    <a:pt x="3041" y="1972"/>
                    <a:pt x="3040" y="1972"/>
                    <a:pt x="3039" y="1973"/>
                  </a:cubicBezTo>
                  <a:cubicBezTo>
                    <a:pt x="3037" y="1974"/>
                    <a:pt x="3035" y="1976"/>
                    <a:pt x="3034" y="1978"/>
                  </a:cubicBezTo>
                  <a:cubicBezTo>
                    <a:pt x="3033" y="1978"/>
                    <a:pt x="3033" y="1979"/>
                    <a:pt x="3032" y="1980"/>
                  </a:cubicBezTo>
                  <a:cubicBezTo>
                    <a:pt x="3032" y="1979"/>
                    <a:pt x="3033" y="1977"/>
                    <a:pt x="3033" y="1976"/>
                  </a:cubicBezTo>
                  <a:cubicBezTo>
                    <a:pt x="3033" y="1973"/>
                    <a:pt x="3031" y="1970"/>
                    <a:pt x="3029" y="1968"/>
                  </a:cubicBezTo>
                  <a:cubicBezTo>
                    <a:pt x="3028" y="1966"/>
                    <a:pt x="3025" y="1966"/>
                    <a:pt x="3024" y="1968"/>
                  </a:cubicBezTo>
                  <a:cubicBezTo>
                    <a:pt x="3023" y="1969"/>
                    <a:pt x="3023" y="1970"/>
                    <a:pt x="3022" y="1971"/>
                  </a:cubicBezTo>
                  <a:cubicBezTo>
                    <a:pt x="3021" y="1972"/>
                    <a:pt x="3020" y="1974"/>
                    <a:pt x="3020" y="1976"/>
                  </a:cubicBezTo>
                  <a:cubicBezTo>
                    <a:pt x="3019" y="1979"/>
                    <a:pt x="3018" y="1982"/>
                    <a:pt x="3018" y="1985"/>
                  </a:cubicBezTo>
                  <a:cubicBezTo>
                    <a:pt x="3018" y="1986"/>
                    <a:pt x="3017" y="1987"/>
                    <a:pt x="3017" y="1988"/>
                  </a:cubicBezTo>
                  <a:cubicBezTo>
                    <a:pt x="3017" y="1983"/>
                    <a:pt x="3016" y="1977"/>
                    <a:pt x="3015" y="1972"/>
                  </a:cubicBezTo>
                  <a:cubicBezTo>
                    <a:pt x="3014" y="1966"/>
                    <a:pt x="3011" y="1959"/>
                    <a:pt x="3006" y="1955"/>
                  </a:cubicBezTo>
                  <a:cubicBezTo>
                    <a:pt x="3005" y="1953"/>
                    <a:pt x="3003" y="1955"/>
                    <a:pt x="3003" y="1956"/>
                  </a:cubicBezTo>
                  <a:cubicBezTo>
                    <a:pt x="3005" y="1962"/>
                    <a:pt x="3005" y="1967"/>
                    <a:pt x="3005" y="1973"/>
                  </a:cubicBezTo>
                  <a:cubicBezTo>
                    <a:pt x="3006" y="1980"/>
                    <a:pt x="3005" y="1987"/>
                    <a:pt x="3004" y="1994"/>
                  </a:cubicBezTo>
                  <a:cubicBezTo>
                    <a:pt x="3004" y="2000"/>
                    <a:pt x="3002" y="2008"/>
                    <a:pt x="2999" y="2013"/>
                  </a:cubicBezTo>
                  <a:cubicBezTo>
                    <a:pt x="2999" y="2014"/>
                    <a:pt x="2999" y="2015"/>
                    <a:pt x="2998" y="2015"/>
                  </a:cubicBezTo>
                  <a:cubicBezTo>
                    <a:pt x="2994" y="2013"/>
                    <a:pt x="2990" y="2010"/>
                    <a:pt x="2985" y="2008"/>
                  </a:cubicBezTo>
                  <a:cubicBezTo>
                    <a:pt x="2987" y="2001"/>
                    <a:pt x="2988" y="1993"/>
                    <a:pt x="2990" y="1986"/>
                  </a:cubicBezTo>
                  <a:cubicBezTo>
                    <a:pt x="2990" y="1985"/>
                    <a:pt x="2990" y="1984"/>
                    <a:pt x="2991" y="1983"/>
                  </a:cubicBezTo>
                  <a:cubicBezTo>
                    <a:pt x="2991" y="1982"/>
                    <a:pt x="2991" y="1982"/>
                    <a:pt x="2991" y="1981"/>
                  </a:cubicBezTo>
                  <a:cubicBezTo>
                    <a:pt x="2991" y="1981"/>
                    <a:pt x="2991" y="1981"/>
                    <a:pt x="2991" y="1981"/>
                  </a:cubicBezTo>
                  <a:cubicBezTo>
                    <a:pt x="2992" y="1980"/>
                    <a:pt x="2992" y="1980"/>
                    <a:pt x="2992" y="1979"/>
                  </a:cubicBezTo>
                  <a:cubicBezTo>
                    <a:pt x="2992" y="1979"/>
                    <a:pt x="2992" y="1978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6"/>
                    <a:pt x="2993" y="1975"/>
                    <a:pt x="2992" y="1974"/>
                  </a:cubicBezTo>
                  <a:cubicBezTo>
                    <a:pt x="2990" y="1972"/>
                    <a:pt x="2988" y="1972"/>
                    <a:pt x="2986" y="1973"/>
                  </a:cubicBezTo>
                  <a:cubicBezTo>
                    <a:pt x="2983" y="1974"/>
                    <a:pt x="2981" y="1976"/>
                    <a:pt x="2980" y="1979"/>
                  </a:cubicBezTo>
                  <a:cubicBezTo>
                    <a:pt x="2978" y="1983"/>
                    <a:pt x="2977" y="1988"/>
                    <a:pt x="2976" y="1992"/>
                  </a:cubicBezTo>
                  <a:cubicBezTo>
                    <a:pt x="2975" y="1996"/>
                    <a:pt x="2974" y="2000"/>
                    <a:pt x="2973" y="2004"/>
                  </a:cubicBezTo>
                  <a:cubicBezTo>
                    <a:pt x="2970" y="2003"/>
                    <a:pt x="2967" y="2003"/>
                    <a:pt x="2964" y="2003"/>
                  </a:cubicBezTo>
                  <a:cubicBezTo>
                    <a:pt x="2964" y="2002"/>
                    <a:pt x="2964" y="2002"/>
                    <a:pt x="2964" y="2001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1998"/>
                    <a:pt x="2964" y="1996"/>
                    <a:pt x="2964" y="1994"/>
                  </a:cubicBezTo>
                  <a:cubicBezTo>
                    <a:pt x="2964" y="1993"/>
                    <a:pt x="2963" y="1992"/>
                    <a:pt x="2963" y="1991"/>
                  </a:cubicBezTo>
                  <a:cubicBezTo>
                    <a:pt x="2963" y="1992"/>
                    <a:pt x="2963" y="1990"/>
                    <a:pt x="2963" y="1990"/>
                  </a:cubicBezTo>
                  <a:cubicBezTo>
                    <a:pt x="2962" y="1989"/>
                    <a:pt x="2962" y="1989"/>
                    <a:pt x="2962" y="1989"/>
                  </a:cubicBezTo>
                  <a:cubicBezTo>
                    <a:pt x="2962" y="1987"/>
                    <a:pt x="2959" y="1986"/>
                    <a:pt x="2957" y="1987"/>
                  </a:cubicBezTo>
                  <a:cubicBezTo>
                    <a:pt x="2956" y="1988"/>
                    <a:pt x="2956" y="1989"/>
                    <a:pt x="2956" y="1990"/>
                  </a:cubicBezTo>
                  <a:cubicBezTo>
                    <a:pt x="2956" y="1989"/>
                    <a:pt x="2956" y="1989"/>
                    <a:pt x="2956" y="1989"/>
                  </a:cubicBezTo>
                  <a:cubicBezTo>
                    <a:pt x="2955" y="1990"/>
                    <a:pt x="2955" y="1990"/>
                    <a:pt x="2955" y="1991"/>
                  </a:cubicBezTo>
                  <a:cubicBezTo>
                    <a:pt x="2954" y="1992"/>
                    <a:pt x="2954" y="1993"/>
                    <a:pt x="2954" y="1994"/>
                  </a:cubicBezTo>
                  <a:cubicBezTo>
                    <a:pt x="2954" y="1994"/>
                    <a:pt x="2954" y="1994"/>
                    <a:pt x="2954" y="1994"/>
                  </a:cubicBezTo>
                  <a:cubicBezTo>
                    <a:pt x="2954" y="1991"/>
                    <a:pt x="2954" y="1988"/>
                    <a:pt x="2954" y="1986"/>
                  </a:cubicBezTo>
                  <a:cubicBezTo>
                    <a:pt x="2954" y="1983"/>
                    <a:pt x="2954" y="1981"/>
                    <a:pt x="2954" y="1978"/>
                  </a:cubicBezTo>
                  <a:cubicBezTo>
                    <a:pt x="2954" y="1978"/>
                    <a:pt x="2954" y="1977"/>
                    <a:pt x="2954" y="1977"/>
                  </a:cubicBezTo>
                  <a:cubicBezTo>
                    <a:pt x="2954" y="1976"/>
                    <a:pt x="2954" y="1976"/>
                    <a:pt x="2955" y="1975"/>
                  </a:cubicBezTo>
                  <a:cubicBezTo>
                    <a:pt x="2955" y="1974"/>
                    <a:pt x="2955" y="1974"/>
                    <a:pt x="2956" y="1973"/>
                  </a:cubicBezTo>
                  <a:cubicBezTo>
                    <a:pt x="2956" y="1971"/>
                    <a:pt x="2957" y="1970"/>
                    <a:pt x="2959" y="1968"/>
                  </a:cubicBezTo>
                  <a:cubicBezTo>
                    <a:pt x="2961" y="1967"/>
                    <a:pt x="2960" y="1962"/>
                    <a:pt x="2956" y="1963"/>
                  </a:cubicBezTo>
                  <a:cubicBezTo>
                    <a:pt x="2946" y="1967"/>
                    <a:pt x="2943" y="1977"/>
                    <a:pt x="2942" y="1987"/>
                  </a:cubicBezTo>
                  <a:cubicBezTo>
                    <a:pt x="2940" y="1985"/>
                    <a:pt x="2938" y="1984"/>
                    <a:pt x="2936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3" y="1981"/>
                    <a:pt x="2930" y="1981"/>
                    <a:pt x="2928" y="1983"/>
                  </a:cubicBezTo>
                  <a:cubicBezTo>
                    <a:pt x="2926" y="1985"/>
                    <a:pt x="2925" y="1988"/>
                    <a:pt x="2924" y="1990"/>
                  </a:cubicBezTo>
                  <a:cubicBezTo>
                    <a:pt x="2924" y="1992"/>
                    <a:pt x="2923" y="1995"/>
                    <a:pt x="2923" y="1997"/>
                  </a:cubicBezTo>
                  <a:cubicBezTo>
                    <a:pt x="2923" y="2000"/>
                    <a:pt x="2922" y="2002"/>
                    <a:pt x="2922" y="2005"/>
                  </a:cubicBezTo>
                  <a:cubicBezTo>
                    <a:pt x="2922" y="2006"/>
                    <a:pt x="2922" y="2006"/>
                    <a:pt x="2922" y="2007"/>
                  </a:cubicBezTo>
                  <a:cubicBezTo>
                    <a:pt x="2915" y="2009"/>
                    <a:pt x="2908" y="2010"/>
                    <a:pt x="2901" y="2012"/>
                  </a:cubicBezTo>
                  <a:cubicBezTo>
                    <a:pt x="2901" y="2010"/>
                    <a:pt x="2901" y="2008"/>
                    <a:pt x="2901" y="2006"/>
                  </a:cubicBezTo>
                  <a:cubicBezTo>
                    <a:pt x="2901" y="2007"/>
                    <a:pt x="2901" y="2006"/>
                    <a:pt x="2901" y="2006"/>
                  </a:cubicBezTo>
                  <a:cubicBezTo>
                    <a:pt x="2901" y="2005"/>
                    <a:pt x="2901" y="2004"/>
                    <a:pt x="2901" y="2003"/>
                  </a:cubicBezTo>
                  <a:cubicBezTo>
                    <a:pt x="2901" y="2003"/>
                    <a:pt x="2902" y="2002"/>
                    <a:pt x="2902" y="2001"/>
                  </a:cubicBezTo>
                  <a:cubicBezTo>
                    <a:pt x="2902" y="2001"/>
                    <a:pt x="2902" y="2000"/>
                    <a:pt x="2902" y="2000"/>
                  </a:cubicBezTo>
                  <a:cubicBezTo>
                    <a:pt x="2902" y="2000"/>
                    <a:pt x="2903" y="1999"/>
                    <a:pt x="2903" y="1999"/>
                  </a:cubicBezTo>
                  <a:cubicBezTo>
                    <a:pt x="2903" y="1999"/>
                    <a:pt x="2903" y="1996"/>
                    <a:pt x="2903" y="1996"/>
                  </a:cubicBezTo>
                  <a:cubicBezTo>
                    <a:pt x="2903" y="1997"/>
                    <a:pt x="2903" y="1997"/>
                    <a:pt x="2903" y="1997"/>
                  </a:cubicBezTo>
                  <a:cubicBezTo>
                    <a:pt x="2904" y="1997"/>
                    <a:pt x="2904" y="1997"/>
                    <a:pt x="2904" y="1997"/>
                  </a:cubicBezTo>
                  <a:cubicBezTo>
                    <a:pt x="2905" y="1996"/>
                    <a:pt x="2905" y="1996"/>
                    <a:pt x="2905" y="1996"/>
                  </a:cubicBezTo>
                  <a:cubicBezTo>
                    <a:pt x="2907" y="1994"/>
                    <a:pt x="2906" y="1989"/>
                    <a:pt x="2902" y="1990"/>
                  </a:cubicBezTo>
                  <a:cubicBezTo>
                    <a:pt x="2901" y="1991"/>
                    <a:pt x="2900" y="1991"/>
                    <a:pt x="2899" y="1992"/>
                  </a:cubicBezTo>
                  <a:cubicBezTo>
                    <a:pt x="2898" y="1993"/>
                    <a:pt x="2898" y="1993"/>
                    <a:pt x="2898" y="1993"/>
                  </a:cubicBezTo>
                  <a:cubicBezTo>
                    <a:pt x="2897" y="1993"/>
                    <a:pt x="2897" y="1993"/>
                    <a:pt x="2897" y="1993"/>
                  </a:cubicBezTo>
                  <a:cubicBezTo>
                    <a:pt x="2895" y="1995"/>
                    <a:pt x="2894" y="1997"/>
                    <a:pt x="2893" y="1999"/>
                  </a:cubicBezTo>
                  <a:cubicBezTo>
                    <a:pt x="2892" y="2001"/>
                    <a:pt x="2892" y="2002"/>
                    <a:pt x="2891" y="2004"/>
                  </a:cubicBezTo>
                  <a:cubicBezTo>
                    <a:pt x="2891" y="2004"/>
                    <a:pt x="2890" y="2006"/>
                    <a:pt x="2890" y="2007"/>
                  </a:cubicBezTo>
                  <a:cubicBezTo>
                    <a:pt x="2889" y="2010"/>
                    <a:pt x="2889" y="2014"/>
                    <a:pt x="2888" y="2017"/>
                  </a:cubicBezTo>
                  <a:cubicBezTo>
                    <a:pt x="2888" y="2017"/>
                    <a:pt x="2888" y="2017"/>
                    <a:pt x="2888" y="2017"/>
                  </a:cubicBezTo>
                  <a:cubicBezTo>
                    <a:pt x="2887" y="2018"/>
                    <a:pt x="2887" y="2018"/>
                    <a:pt x="2886" y="2019"/>
                  </a:cubicBezTo>
                  <a:cubicBezTo>
                    <a:pt x="2886" y="2019"/>
                    <a:pt x="2886" y="2019"/>
                    <a:pt x="2886" y="2019"/>
                  </a:cubicBezTo>
                  <a:cubicBezTo>
                    <a:pt x="2886" y="2018"/>
                    <a:pt x="2886" y="2017"/>
                    <a:pt x="2886" y="2017"/>
                  </a:cubicBezTo>
                  <a:cubicBezTo>
                    <a:pt x="2886" y="2017"/>
                    <a:pt x="2886" y="2017"/>
                    <a:pt x="2886" y="2017"/>
                  </a:cubicBezTo>
                  <a:cubicBezTo>
                    <a:pt x="2886" y="2016"/>
                    <a:pt x="2886" y="2016"/>
                    <a:pt x="2886" y="2016"/>
                  </a:cubicBezTo>
                  <a:cubicBezTo>
                    <a:pt x="2886" y="2016"/>
                    <a:pt x="2886" y="2015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4"/>
                    <a:pt x="2886" y="2014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3"/>
                    <a:pt x="2886" y="2012"/>
                    <a:pt x="2886" y="2013"/>
                  </a:cubicBezTo>
                  <a:cubicBezTo>
                    <a:pt x="2887" y="2011"/>
                    <a:pt x="2886" y="2010"/>
                    <a:pt x="2884" y="2010"/>
                  </a:cubicBezTo>
                  <a:cubicBezTo>
                    <a:pt x="2884" y="2010"/>
                    <a:pt x="2883" y="2010"/>
                    <a:pt x="2882" y="2010"/>
                  </a:cubicBezTo>
                  <a:cubicBezTo>
                    <a:pt x="2883" y="2010"/>
                    <a:pt x="2883" y="2010"/>
                    <a:pt x="2882" y="2010"/>
                  </a:cubicBezTo>
                  <a:cubicBezTo>
                    <a:pt x="2881" y="2011"/>
                    <a:pt x="2880" y="2011"/>
                    <a:pt x="2879" y="2012"/>
                  </a:cubicBezTo>
                  <a:cubicBezTo>
                    <a:pt x="2880" y="2011"/>
                    <a:pt x="2878" y="2013"/>
                    <a:pt x="2878" y="2013"/>
                  </a:cubicBezTo>
                  <a:cubicBezTo>
                    <a:pt x="2878" y="2014"/>
                    <a:pt x="2878" y="2014"/>
                    <a:pt x="2877" y="2014"/>
                  </a:cubicBezTo>
                  <a:cubicBezTo>
                    <a:pt x="2877" y="2016"/>
                    <a:pt x="2876" y="2017"/>
                    <a:pt x="2876" y="2018"/>
                  </a:cubicBezTo>
                  <a:cubicBezTo>
                    <a:pt x="2875" y="2018"/>
                    <a:pt x="2875" y="2019"/>
                    <a:pt x="2875" y="2020"/>
                  </a:cubicBezTo>
                  <a:cubicBezTo>
                    <a:pt x="2875" y="2018"/>
                    <a:pt x="2874" y="2021"/>
                    <a:pt x="2874" y="2022"/>
                  </a:cubicBezTo>
                  <a:cubicBezTo>
                    <a:pt x="2874" y="2023"/>
                    <a:pt x="2873" y="2024"/>
                    <a:pt x="2873" y="2026"/>
                  </a:cubicBezTo>
                  <a:cubicBezTo>
                    <a:pt x="2873" y="2027"/>
                    <a:pt x="2872" y="2029"/>
                    <a:pt x="2872" y="2031"/>
                  </a:cubicBezTo>
                  <a:cubicBezTo>
                    <a:pt x="2871" y="2032"/>
                    <a:pt x="2870" y="2033"/>
                    <a:pt x="2869" y="2034"/>
                  </a:cubicBezTo>
                  <a:cubicBezTo>
                    <a:pt x="2869" y="2033"/>
                    <a:pt x="2869" y="2032"/>
                    <a:pt x="2869" y="2032"/>
                  </a:cubicBezTo>
                  <a:cubicBezTo>
                    <a:pt x="2869" y="2030"/>
                    <a:pt x="2869" y="2029"/>
                    <a:pt x="2868" y="2028"/>
                  </a:cubicBezTo>
                  <a:cubicBezTo>
                    <a:pt x="2868" y="2027"/>
                    <a:pt x="2868" y="2026"/>
                    <a:pt x="2868" y="2026"/>
                  </a:cubicBezTo>
                  <a:cubicBezTo>
                    <a:pt x="2867" y="2025"/>
                    <a:pt x="2867" y="2026"/>
                    <a:pt x="2867" y="2025"/>
                  </a:cubicBezTo>
                  <a:cubicBezTo>
                    <a:pt x="2867" y="2024"/>
                    <a:pt x="2867" y="2024"/>
                    <a:pt x="2867" y="2023"/>
                  </a:cubicBezTo>
                  <a:cubicBezTo>
                    <a:pt x="2867" y="2022"/>
                    <a:pt x="2867" y="2023"/>
                    <a:pt x="2867" y="2022"/>
                  </a:cubicBezTo>
                  <a:cubicBezTo>
                    <a:pt x="2866" y="2019"/>
                    <a:pt x="2862" y="2018"/>
                    <a:pt x="2861" y="2021"/>
                  </a:cubicBezTo>
                  <a:cubicBezTo>
                    <a:pt x="2861" y="2022"/>
                    <a:pt x="2861" y="2023"/>
                    <a:pt x="2861" y="2024"/>
                  </a:cubicBezTo>
                  <a:cubicBezTo>
                    <a:pt x="2861" y="2025"/>
                    <a:pt x="2860" y="2026"/>
                    <a:pt x="2861" y="2026"/>
                  </a:cubicBezTo>
                  <a:cubicBezTo>
                    <a:pt x="2860" y="2027"/>
                    <a:pt x="2860" y="2028"/>
                    <a:pt x="2859" y="2030"/>
                  </a:cubicBezTo>
                  <a:cubicBezTo>
                    <a:pt x="2859" y="2031"/>
                    <a:pt x="2859" y="2033"/>
                    <a:pt x="2859" y="2035"/>
                  </a:cubicBezTo>
                  <a:cubicBezTo>
                    <a:pt x="2859" y="2036"/>
                    <a:pt x="2859" y="2037"/>
                    <a:pt x="2859" y="2037"/>
                  </a:cubicBezTo>
                  <a:cubicBezTo>
                    <a:pt x="2859" y="2038"/>
                    <a:pt x="2859" y="2038"/>
                    <a:pt x="2859" y="2038"/>
                  </a:cubicBezTo>
                  <a:cubicBezTo>
                    <a:pt x="2859" y="2038"/>
                    <a:pt x="2859" y="2037"/>
                    <a:pt x="2859" y="2038"/>
                  </a:cubicBezTo>
                  <a:cubicBezTo>
                    <a:pt x="2859" y="2039"/>
                    <a:pt x="2859" y="2041"/>
                    <a:pt x="2859" y="2042"/>
                  </a:cubicBezTo>
                  <a:cubicBezTo>
                    <a:pt x="2859" y="2043"/>
                    <a:pt x="2859" y="2044"/>
                    <a:pt x="2859" y="2045"/>
                  </a:cubicBezTo>
                  <a:cubicBezTo>
                    <a:pt x="2853" y="2050"/>
                    <a:pt x="2847" y="2055"/>
                    <a:pt x="2840" y="2057"/>
                  </a:cubicBezTo>
                  <a:cubicBezTo>
                    <a:pt x="2837" y="2058"/>
                    <a:pt x="2835" y="2059"/>
                    <a:pt x="2833" y="2059"/>
                  </a:cubicBezTo>
                  <a:cubicBezTo>
                    <a:pt x="2834" y="2055"/>
                    <a:pt x="2835" y="2050"/>
                    <a:pt x="2836" y="2046"/>
                  </a:cubicBezTo>
                  <a:cubicBezTo>
                    <a:pt x="2837" y="2044"/>
                    <a:pt x="2838" y="2041"/>
                    <a:pt x="2839" y="2039"/>
                  </a:cubicBezTo>
                  <a:cubicBezTo>
                    <a:pt x="2839" y="2038"/>
                    <a:pt x="2839" y="2037"/>
                    <a:pt x="2839" y="2037"/>
                  </a:cubicBezTo>
                  <a:cubicBezTo>
                    <a:pt x="2839" y="2037"/>
                    <a:pt x="2839" y="2037"/>
                    <a:pt x="2839" y="2037"/>
                  </a:cubicBezTo>
                  <a:cubicBezTo>
                    <a:pt x="2840" y="2037"/>
                    <a:pt x="2840" y="2037"/>
                    <a:pt x="2840" y="2037"/>
                  </a:cubicBezTo>
                  <a:cubicBezTo>
                    <a:pt x="2840" y="2036"/>
                    <a:pt x="2840" y="2035"/>
                    <a:pt x="2841" y="2034"/>
                  </a:cubicBezTo>
                  <a:cubicBezTo>
                    <a:pt x="2841" y="2033"/>
                    <a:pt x="2842" y="2032"/>
                    <a:pt x="2842" y="2031"/>
                  </a:cubicBezTo>
                  <a:cubicBezTo>
                    <a:pt x="2842" y="2031"/>
                    <a:pt x="2842" y="2031"/>
                    <a:pt x="2842" y="2031"/>
                  </a:cubicBezTo>
                  <a:cubicBezTo>
                    <a:pt x="2843" y="2031"/>
                    <a:pt x="2843" y="2031"/>
                    <a:pt x="2843" y="2031"/>
                  </a:cubicBezTo>
                  <a:cubicBezTo>
                    <a:pt x="2844" y="2030"/>
                    <a:pt x="2844" y="2030"/>
                    <a:pt x="2844" y="2030"/>
                  </a:cubicBezTo>
                  <a:cubicBezTo>
                    <a:pt x="2844" y="2029"/>
                    <a:pt x="2844" y="2029"/>
                    <a:pt x="2844" y="2029"/>
                  </a:cubicBezTo>
                  <a:cubicBezTo>
                    <a:pt x="2845" y="2030"/>
                    <a:pt x="2845" y="2030"/>
                    <a:pt x="2845" y="2030"/>
                  </a:cubicBezTo>
                  <a:cubicBezTo>
                    <a:pt x="2847" y="2032"/>
                    <a:pt x="2849" y="2030"/>
                    <a:pt x="2849" y="2028"/>
                  </a:cubicBezTo>
                  <a:cubicBezTo>
                    <a:pt x="2849" y="2027"/>
                    <a:pt x="2849" y="2025"/>
                    <a:pt x="2849" y="2024"/>
                  </a:cubicBezTo>
                  <a:cubicBezTo>
                    <a:pt x="2849" y="2022"/>
                    <a:pt x="2847" y="2020"/>
                    <a:pt x="2846" y="2020"/>
                  </a:cubicBezTo>
                  <a:cubicBezTo>
                    <a:pt x="2845" y="2020"/>
                    <a:pt x="2844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1" y="2020"/>
                    <a:pt x="2840" y="2020"/>
                    <a:pt x="2839" y="2020"/>
                  </a:cubicBezTo>
                  <a:cubicBezTo>
                    <a:pt x="2841" y="2020"/>
                    <a:pt x="2837" y="2021"/>
                    <a:pt x="2837" y="2021"/>
                  </a:cubicBezTo>
                  <a:cubicBezTo>
                    <a:pt x="2836" y="2021"/>
                    <a:pt x="2836" y="2022"/>
                    <a:pt x="2835" y="2022"/>
                  </a:cubicBezTo>
                  <a:cubicBezTo>
                    <a:pt x="2834" y="2023"/>
                    <a:pt x="2833" y="2024"/>
                    <a:pt x="2832" y="2025"/>
                  </a:cubicBezTo>
                  <a:cubicBezTo>
                    <a:pt x="2831" y="2026"/>
                    <a:pt x="2830" y="2028"/>
                    <a:pt x="2829" y="2030"/>
                  </a:cubicBezTo>
                  <a:cubicBezTo>
                    <a:pt x="2826" y="2030"/>
                    <a:pt x="2823" y="2031"/>
                    <a:pt x="2821" y="2033"/>
                  </a:cubicBezTo>
                  <a:cubicBezTo>
                    <a:pt x="2821" y="2033"/>
                    <a:pt x="2821" y="2033"/>
                    <a:pt x="2821" y="2032"/>
                  </a:cubicBezTo>
                  <a:cubicBezTo>
                    <a:pt x="2818" y="2028"/>
                    <a:pt x="2813" y="2028"/>
                    <a:pt x="2808" y="2030"/>
                  </a:cubicBezTo>
                  <a:cubicBezTo>
                    <a:pt x="2804" y="2033"/>
                    <a:pt x="2801" y="2037"/>
                    <a:pt x="2798" y="2041"/>
                  </a:cubicBezTo>
                  <a:cubicBezTo>
                    <a:pt x="2795" y="2046"/>
                    <a:pt x="2793" y="2051"/>
                    <a:pt x="2790" y="2055"/>
                  </a:cubicBezTo>
                  <a:cubicBezTo>
                    <a:pt x="2789" y="2058"/>
                    <a:pt x="2788" y="2060"/>
                    <a:pt x="2786" y="2062"/>
                  </a:cubicBezTo>
                  <a:cubicBezTo>
                    <a:pt x="2786" y="2063"/>
                    <a:pt x="2785" y="2064"/>
                    <a:pt x="2784" y="2065"/>
                  </a:cubicBezTo>
                  <a:cubicBezTo>
                    <a:pt x="2784" y="2066"/>
                    <a:pt x="2784" y="2066"/>
                    <a:pt x="2784" y="2066"/>
                  </a:cubicBezTo>
                  <a:cubicBezTo>
                    <a:pt x="2783" y="2066"/>
                    <a:pt x="2783" y="2066"/>
                    <a:pt x="2783" y="2066"/>
                  </a:cubicBezTo>
                  <a:cubicBezTo>
                    <a:pt x="2783" y="2067"/>
                    <a:pt x="2783" y="2067"/>
                    <a:pt x="2783" y="2067"/>
                  </a:cubicBezTo>
                  <a:cubicBezTo>
                    <a:pt x="2782" y="2068"/>
                    <a:pt x="2781" y="2069"/>
                    <a:pt x="2780" y="2070"/>
                  </a:cubicBezTo>
                  <a:cubicBezTo>
                    <a:pt x="2780" y="2070"/>
                    <a:pt x="2778" y="2071"/>
                    <a:pt x="2778" y="2072"/>
                  </a:cubicBezTo>
                  <a:cubicBezTo>
                    <a:pt x="2778" y="2072"/>
                    <a:pt x="2778" y="2072"/>
                    <a:pt x="2778" y="2072"/>
                  </a:cubicBezTo>
                  <a:cubicBezTo>
                    <a:pt x="2777" y="2073"/>
                    <a:pt x="2777" y="2073"/>
                    <a:pt x="2776" y="2073"/>
                  </a:cubicBezTo>
                  <a:cubicBezTo>
                    <a:pt x="2776" y="2073"/>
                    <a:pt x="2776" y="2073"/>
                    <a:pt x="2776" y="2073"/>
                  </a:cubicBezTo>
                  <a:cubicBezTo>
                    <a:pt x="2775" y="2073"/>
                    <a:pt x="2775" y="2074"/>
                    <a:pt x="2774" y="2074"/>
                  </a:cubicBezTo>
                  <a:cubicBezTo>
                    <a:pt x="2774" y="2074"/>
                    <a:pt x="2774" y="2074"/>
                    <a:pt x="2774" y="2074"/>
                  </a:cubicBezTo>
                  <a:cubicBezTo>
                    <a:pt x="2773" y="2074"/>
                    <a:pt x="2772" y="2074"/>
                    <a:pt x="2771" y="2074"/>
                  </a:cubicBezTo>
                  <a:cubicBezTo>
                    <a:pt x="2768" y="2074"/>
                    <a:pt x="2767" y="2076"/>
                    <a:pt x="2767" y="2078"/>
                  </a:cubicBezTo>
                  <a:cubicBezTo>
                    <a:pt x="2766" y="2079"/>
                    <a:pt x="2765" y="2080"/>
                    <a:pt x="2763" y="2080"/>
                  </a:cubicBezTo>
                  <a:cubicBezTo>
                    <a:pt x="2765" y="2078"/>
                    <a:pt x="2767" y="2076"/>
                    <a:pt x="2769" y="2073"/>
                  </a:cubicBezTo>
                  <a:cubicBezTo>
                    <a:pt x="2770" y="2072"/>
                    <a:pt x="2771" y="2071"/>
                    <a:pt x="2771" y="2070"/>
                  </a:cubicBezTo>
                  <a:cubicBezTo>
                    <a:pt x="2771" y="2071"/>
                    <a:pt x="2771" y="2070"/>
                    <a:pt x="2772" y="2070"/>
                  </a:cubicBezTo>
                  <a:cubicBezTo>
                    <a:pt x="2772" y="2069"/>
                    <a:pt x="2772" y="2069"/>
                    <a:pt x="2772" y="2069"/>
                  </a:cubicBezTo>
                  <a:cubicBezTo>
                    <a:pt x="2774" y="2067"/>
                    <a:pt x="2775" y="2066"/>
                    <a:pt x="2776" y="2064"/>
                  </a:cubicBezTo>
                  <a:cubicBezTo>
                    <a:pt x="2776" y="2063"/>
                    <a:pt x="2776" y="2063"/>
                    <a:pt x="2777" y="2063"/>
                  </a:cubicBezTo>
                  <a:cubicBezTo>
                    <a:pt x="2777" y="2062"/>
                    <a:pt x="2778" y="2061"/>
                    <a:pt x="2777" y="2060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6" y="2059"/>
                    <a:pt x="2776" y="2059"/>
                    <a:pt x="2776" y="2059"/>
                  </a:cubicBezTo>
                  <a:cubicBezTo>
                    <a:pt x="2776" y="2058"/>
                    <a:pt x="2776" y="2059"/>
                    <a:pt x="2777" y="2059"/>
                  </a:cubicBezTo>
                  <a:cubicBezTo>
                    <a:pt x="2776" y="2058"/>
                    <a:pt x="2774" y="2057"/>
                    <a:pt x="2773" y="2057"/>
                  </a:cubicBezTo>
                  <a:cubicBezTo>
                    <a:pt x="2773" y="2057"/>
                    <a:pt x="2772" y="2057"/>
                    <a:pt x="2772" y="2057"/>
                  </a:cubicBezTo>
                  <a:cubicBezTo>
                    <a:pt x="2770" y="2057"/>
                    <a:pt x="2768" y="2058"/>
                    <a:pt x="2766" y="2059"/>
                  </a:cubicBezTo>
                  <a:cubicBezTo>
                    <a:pt x="2765" y="2060"/>
                    <a:pt x="2764" y="2061"/>
                    <a:pt x="2763" y="2061"/>
                  </a:cubicBezTo>
                  <a:cubicBezTo>
                    <a:pt x="2763" y="2062"/>
                    <a:pt x="2763" y="2062"/>
                    <a:pt x="2763" y="2062"/>
                  </a:cubicBezTo>
                  <a:cubicBezTo>
                    <a:pt x="2762" y="2062"/>
                    <a:pt x="2762" y="2062"/>
                    <a:pt x="2762" y="2062"/>
                  </a:cubicBezTo>
                  <a:cubicBezTo>
                    <a:pt x="2758" y="2065"/>
                    <a:pt x="2755" y="2069"/>
                    <a:pt x="2752" y="2072"/>
                  </a:cubicBezTo>
                  <a:cubicBezTo>
                    <a:pt x="2748" y="2078"/>
                    <a:pt x="2743" y="2084"/>
                    <a:pt x="2738" y="2090"/>
                  </a:cubicBezTo>
                  <a:cubicBezTo>
                    <a:pt x="2736" y="2090"/>
                    <a:pt x="2734" y="2091"/>
                    <a:pt x="2731" y="2092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0" y="2090"/>
                    <a:pt x="2730" y="2090"/>
                    <a:pt x="2730" y="2090"/>
                  </a:cubicBezTo>
                  <a:cubicBezTo>
                    <a:pt x="2729" y="2089"/>
                    <a:pt x="2729" y="2089"/>
                    <a:pt x="2727" y="2088"/>
                  </a:cubicBezTo>
                  <a:cubicBezTo>
                    <a:pt x="2725" y="2088"/>
                    <a:pt x="2723" y="2088"/>
                    <a:pt x="2721" y="2088"/>
                  </a:cubicBezTo>
                  <a:cubicBezTo>
                    <a:pt x="2715" y="2088"/>
                    <a:pt x="2709" y="2093"/>
                    <a:pt x="2704" y="2097"/>
                  </a:cubicBezTo>
                  <a:cubicBezTo>
                    <a:pt x="2703" y="2098"/>
                    <a:pt x="2702" y="2099"/>
                    <a:pt x="2701" y="2100"/>
                  </a:cubicBezTo>
                  <a:cubicBezTo>
                    <a:pt x="2696" y="2101"/>
                    <a:pt x="2690" y="2102"/>
                    <a:pt x="2684" y="2103"/>
                  </a:cubicBezTo>
                  <a:cubicBezTo>
                    <a:pt x="2684" y="2103"/>
                    <a:pt x="2683" y="2103"/>
                    <a:pt x="2682" y="2103"/>
                  </a:cubicBezTo>
                  <a:cubicBezTo>
                    <a:pt x="2668" y="2105"/>
                    <a:pt x="2654" y="2104"/>
                    <a:pt x="2640" y="2101"/>
                  </a:cubicBezTo>
                  <a:cubicBezTo>
                    <a:pt x="2620" y="2096"/>
                    <a:pt x="2599" y="2084"/>
                    <a:pt x="2577" y="2081"/>
                  </a:cubicBezTo>
                  <a:cubicBezTo>
                    <a:pt x="2574" y="2081"/>
                    <a:pt x="2572" y="2081"/>
                    <a:pt x="2570" y="2080"/>
                  </a:cubicBezTo>
                  <a:cubicBezTo>
                    <a:pt x="2571" y="2079"/>
                    <a:pt x="2572" y="2078"/>
                    <a:pt x="2573" y="2078"/>
                  </a:cubicBezTo>
                  <a:cubicBezTo>
                    <a:pt x="2577" y="2076"/>
                    <a:pt x="2581" y="2075"/>
                    <a:pt x="2585" y="2074"/>
                  </a:cubicBezTo>
                  <a:cubicBezTo>
                    <a:pt x="2602" y="2068"/>
                    <a:pt x="2619" y="2063"/>
                    <a:pt x="2636" y="2056"/>
                  </a:cubicBezTo>
                  <a:cubicBezTo>
                    <a:pt x="2636" y="2056"/>
                    <a:pt x="2637" y="2056"/>
                    <a:pt x="2637" y="2056"/>
                  </a:cubicBezTo>
                  <a:cubicBezTo>
                    <a:pt x="2660" y="2049"/>
                    <a:pt x="2683" y="2044"/>
                    <a:pt x="2706" y="2036"/>
                  </a:cubicBezTo>
                  <a:cubicBezTo>
                    <a:pt x="2718" y="2032"/>
                    <a:pt x="2731" y="2027"/>
                    <a:pt x="2743" y="2021"/>
                  </a:cubicBezTo>
                  <a:cubicBezTo>
                    <a:pt x="2751" y="2017"/>
                    <a:pt x="2761" y="2008"/>
                    <a:pt x="2770" y="2007"/>
                  </a:cubicBezTo>
                  <a:cubicBezTo>
                    <a:pt x="2778" y="2006"/>
                    <a:pt x="2783" y="1998"/>
                    <a:pt x="2779" y="1991"/>
                  </a:cubicBezTo>
                  <a:cubicBezTo>
                    <a:pt x="2779" y="1991"/>
                    <a:pt x="2779" y="1991"/>
                    <a:pt x="2779" y="1991"/>
                  </a:cubicBezTo>
                  <a:cubicBezTo>
                    <a:pt x="2782" y="1991"/>
                    <a:pt x="2785" y="1989"/>
                    <a:pt x="2786" y="1986"/>
                  </a:cubicBezTo>
                  <a:cubicBezTo>
                    <a:pt x="2789" y="1977"/>
                    <a:pt x="2785" y="1968"/>
                    <a:pt x="2777" y="1964"/>
                  </a:cubicBezTo>
                  <a:cubicBezTo>
                    <a:pt x="2776" y="1963"/>
                    <a:pt x="2775" y="1963"/>
                    <a:pt x="2774" y="1963"/>
                  </a:cubicBezTo>
                  <a:cubicBezTo>
                    <a:pt x="2759" y="1959"/>
                    <a:pt x="2740" y="1971"/>
                    <a:pt x="2727" y="1977"/>
                  </a:cubicBezTo>
                  <a:cubicBezTo>
                    <a:pt x="2719" y="1980"/>
                    <a:pt x="2712" y="1985"/>
                    <a:pt x="2704" y="1988"/>
                  </a:cubicBezTo>
                  <a:cubicBezTo>
                    <a:pt x="2692" y="1993"/>
                    <a:pt x="2680" y="1997"/>
                    <a:pt x="2668" y="2001"/>
                  </a:cubicBezTo>
                  <a:cubicBezTo>
                    <a:pt x="2646" y="2009"/>
                    <a:pt x="2625" y="2016"/>
                    <a:pt x="2603" y="2023"/>
                  </a:cubicBezTo>
                  <a:cubicBezTo>
                    <a:pt x="2610" y="2015"/>
                    <a:pt x="2617" y="2007"/>
                    <a:pt x="2623" y="1998"/>
                  </a:cubicBezTo>
                  <a:cubicBezTo>
                    <a:pt x="2630" y="1992"/>
                    <a:pt x="2637" y="1986"/>
                    <a:pt x="2643" y="1980"/>
                  </a:cubicBezTo>
                  <a:cubicBezTo>
                    <a:pt x="2650" y="1971"/>
                    <a:pt x="2662" y="1960"/>
                    <a:pt x="2660" y="1947"/>
                  </a:cubicBezTo>
                  <a:cubicBezTo>
                    <a:pt x="2660" y="1946"/>
                    <a:pt x="2660" y="1946"/>
                    <a:pt x="2659" y="1945"/>
                  </a:cubicBezTo>
                  <a:cubicBezTo>
                    <a:pt x="2668" y="1933"/>
                    <a:pt x="2677" y="1920"/>
                    <a:pt x="2684" y="1907"/>
                  </a:cubicBezTo>
                  <a:cubicBezTo>
                    <a:pt x="2699" y="1878"/>
                    <a:pt x="2707" y="1848"/>
                    <a:pt x="2711" y="1815"/>
                  </a:cubicBezTo>
                  <a:cubicBezTo>
                    <a:pt x="2714" y="1797"/>
                    <a:pt x="2716" y="1779"/>
                    <a:pt x="2716" y="1761"/>
                  </a:cubicBezTo>
                  <a:cubicBezTo>
                    <a:pt x="2716" y="1749"/>
                    <a:pt x="2713" y="1733"/>
                    <a:pt x="2719" y="1722"/>
                  </a:cubicBezTo>
                  <a:cubicBezTo>
                    <a:pt x="2720" y="1722"/>
                    <a:pt x="2719" y="1720"/>
                    <a:pt x="2718" y="1721"/>
                  </a:cubicBezTo>
                  <a:cubicBezTo>
                    <a:pt x="2709" y="1724"/>
                    <a:pt x="2707" y="1734"/>
                    <a:pt x="2706" y="1742"/>
                  </a:cubicBezTo>
                  <a:cubicBezTo>
                    <a:pt x="2704" y="1756"/>
                    <a:pt x="2702" y="1770"/>
                    <a:pt x="2699" y="1783"/>
                  </a:cubicBezTo>
                  <a:cubicBezTo>
                    <a:pt x="2693" y="1816"/>
                    <a:pt x="2689" y="1848"/>
                    <a:pt x="2675" y="1878"/>
                  </a:cubicBezTo>
                  <a:cubicBezTo>
                    <a:pt x="2669" y="1892"/>
                    <a:pt x="2661" y="1906"/>
                    <a:pt x="2653" y="1919"/>
                  </a:cubicBezTo>
                  <a:cubicBezTo>
                    <a:pt x="2645" y="1931"/>
                    <a:pt x="2635" y="1943"/>
                    <a:pt x="2626" y="1955"/>
                  </a:cubicBezTo>
                  <a:cubicBezTo>
                    <a:pt x="2621" y="1962"/>
                    <a:pt x="2616" y="1970"/>
                    <a:pt x="2611" y="1978"/>
                  </a:cubicBezTo>
                  <a:cubicBezTo>
                    <a:pt x="2605" y="1982"/>
                    <a:pt x="2600" y="1986"/>
                    <a:pt x="2594" y="1990"/>
                  </a:cubicBezTo>
                  <a:cubicBezTo>
                    <a:pt x="2614" y="1963"/>
                    <a:pt x="2629" y="1934"/>
                    <a:pt x="2639" y="1901"/>
                  </a:cubicBezTo>
                  <a:cubicBezTo>
                    <a:pt x="2642" y="1890"/>
                    <a:pt x="2644" y="1878"/>
                    <a:pt x="2647" y="1867"/>
                  </a:cubicBezTo>
                  <a:cubicBezTo>
                    <a:pt x="2648" y="1861"/>
                    <a:pt x="2650" y="1855"/>
                    <a:pt x="2653" y="1850"/>
                  </a:cubicBezTo>
                  <a:cubicBezTo>
                    <a:pt x="2654" y="1847"/>
                    <a:pt x="2655" y="1844"/>
                    <a:pt x="2656" y="1842"/>
                  </a:cubicBezTo>
                  <a:cubicBezTo>
                    <a:pt x="2657" y="1841"/>
                    <a:pt x="2657" y="1840"/>
                    <a:pt x="2658" y="1839"/>
                  </a:cubicBezTo>
                  <a:cubicBezTo>
                    <a:pt x="2658" y="1839"/>
                    <a:pt x="2658" y="1839"/>
                    <a:pt x="2658" y="1839"/>
                  </a:cubicBezTo>
                  <a:cubicBezTo>
                    <a:pt x="2659" y="1840"/>
                    <a:pt x="2661" y="1839"/>
                    <a:pt x="2661" y="1838"/>
                  </a:cubicBezTo>
                  <a:cubicBezTo>
                    <a:pt x="2661" y="1836"/>
                    <a:pt x="2662" y="1834"/>
                    <a:pt x="2662" y="1832"/>
                  </a:cubicBezTo>
                  <a:cubicBezTo>
                    <a:pt x="2662" y="1827"/>
                    <a:pt x="2656" y="1823"/>
                    <a:pt x="2652" y="1826"/>
                  </a:cubicBezTo>
                  <a:cubicBezTo>
                    <a:pt x="2635" y="1838"/>
                    <a:pt x="2629" y="1857"/>
                    <a:pt x="2624" y="1877"/>
                  </a:cubicBezTo>
                  <a:cubicBezTo>
                    <a:pt x="2617" y="1899"/>
                    <a:pt x="2609" y="1921"/>
                    <a:pt x="2597" y="1942"/>
                  </a:cubicBezTo>
                  <a:cubicBezTo>
                    <a:pt x="2595" y="1947"/>
                    <a:pt x="2592" y="1952"/>
                    <a:pt x="2588" y="1957"/>
                  </a:cubicBezTo>
                  <a:cubicBezTo>
                    <a:pt x="2600" y="1930"/>
                    <a:pt x="2606" y="1900"/>
                    <a:pt x="2610" y="1871"/>
                  </a:cubicBezTo>
                  <a:cubicBezTo>
                    <a:pt x="2614" y="1842"/>
                    <a:pt x="2616" y="1813"/>
                    <a:pt x="2615" y="1783"/>
                  </a:cubicBezTo>
                  <a:cubicBezTo>
                    <a:pt x="2614" y="1757"/>
                    <a:pt x="2609" y="1723"/>
                    <a:pt x="2628" y="1703"/>
                  </a:cubicBezTo>
                  <a:cubicBezTo>
                    <a:pt x="2629" y="1701"/>
                    <a:pt x="2627" y="1699"/>
                    <a:pt x="2626" y="1700"/>
                  </a:cubicBezTo>
                  <a:cubicBezTo>
                    <a:pt x="2606" y="1712"/>
                    <a:pt x="2601" y="1739"/>
                    <a:pt x="2599" y="1760"/>
                  </a:cubicBezTo>
                  <a:cubicBezTo>
                    <a:pt x="2597" y="1787"/>
                    <a:pt x="2598" y="1813"/>
                    <a:pt x="2594" y="1840"/>
                  </a:cubicBezTo>
                  <a:cubicBezTo>
                    <a:pt x="2590" y="1875"/>
                    <a:pt x="2583" y="1912"/>
                    <a:pt x="2569" y="1945"/>
                  </a:cubicBezTo>
                  <a:cubicBezTo>
                    <a:pt x="2559" y="1971"/>
                    <a:pt x="2544" y="2000"/>
                    <a:pt x="2520" y="2015"/>
                  </a:cubicBezTo>
                  <a:cubicBezTo>
                    <a:pt x="2514" y="2019"/>
                    <a:pt x="2507" y="2023"/>
                    <a:pt x="2500" y="2026"/>
                  </a:cubicBezTo>
                  <a:cubicBezTo>
                    <a:pt x="2505" y="2019"/>
                    <a:pt x="2510" y="2011"/>
                    <a:pt x="2514" y="2003"/>
                  </a:cubicBezTo>
                  <a:cubicBezTo>
                    <a:pt x="2526" y="1979"/>
                    <a:pt x="2535" y="1952"/>
                    <a:pt x="2542" y="1926"/>
                  </a:cubicBezTo>
                  <a:cubicBezTo>
                    <a:pt x="2558" y="1871"/>
                    <a:pt x="2567" y="1812"/>
                    <a:pt x="2562" y="1754"/>
                  </a:cubicBezTo>
                  <a:cubicBezTo>
                    <a:pt x="2561" y="1738"/>
                    <a:pt x="2559" y="1723"/>
                    <a:pt x="2555" y="1708"/>
                  </a:cubicBezTo>
                  <a:cubicBezTo>
                    <a:pt x="2553" y="1700"/>
                    <a:pt x="2550" y="1692"/>
                    <a:pt x="2547" y="1684"/>
                  </a:cubicBezTo>
                  <a:cubicBezTo>
                    <a:pt x="2545" y="1678"/>
                    <a:pt x="2542" y="1671"/>
                    <a:pt x="2538" y="1667"/>
                  </a:cubicBezTo>
                  <a:cubicBezTo>
                    <a:pt x="2537" y="1666"/>
                    <a:pt x="2535" y="1667"/>
                    <a:pt x="2535" y="1668"/>
                  </a:cubicBezTo>
                  <a:cubicBezTo>
                    <a:pt x="2535" y="1673"/>
                    <a:pt x="2536" y="1679"/>
                    <a:pt x="2537" y="1685"/>
                  </a:cubicBezTo>
                  <a:cubicBezTo>
                    <a:pt x="2538" y="1692"/>
                    <a:pt x="2539" y="1699"/>
                    <a:pt x="2540" y="1706"/>
                  </a:cubicBezTo>
                  <a:cubicBezTo>
                    <a:pt x="2542" y="1719"/>
                    <a:pt x="2543" y="1733"/>
                    <a:pt x="2544" y="1746"/>
                  </a:cubicBezTo>
                  <a:cubicBezTo>
                    <a:pt x="2546" y="1773"/>
                    <a:pt x="2545" y="1800"/>
                    <a:pt x="2541" y="1826"/>
                  </a:cubicBezTo>
                  <a:cubicBezTo>
                    <a:pt x="2534" y="1878"/>
                    <a:pt x="2520" y="1930"/>
                    <a:pt x="2500" y="1979"/>
                  </a:cubicBezTo>
                  <a:cubicBezTo>
                    <a:pt x="2499" y="1979"/>
                    <a:pt x="2499" y="1979"/>
                    <a:pt x="2499" y="1979"/>
                  </a:cubicBezTo>
                  <a:cubicBezTo>
                    <a:pt x="2500" y="1977"/>
                    <a:pt x="2500" y="1975"/>
                    <a:pt x="2500" y="1973"/>
                  </a:cubicBezTo>
                  <a:cubicBezTo>
                    <a:pt x="2502" y="1959"/>
                    <a:pt x="2509" y="1948"/>
                    <a:pt x="2513" y="1935"/>
                  </a:cubicBezTo>
                  <a:cubicBezTo>
                    <a:pt x="2521" y="1908"/>
                    <a:pt x="2525" y="1877"/>
                    <a:pt x="2524" y="1849"/>
                  </a:cubicBezTo>
                  <a:cubicBezTo>
                    <a:pt x="2524" y="1820"/>
                    <a:pt x="2516" y="1793"/>
                    <a:pt x="2509" y="1766"/>
                  </a:cubicBezTo>
                  <a:cubicBezTo>
                    <a:pt x="2501" y="1735"/>
                    <a:pt x="2492" y="1702"/>
                    <a:pt x="2499" y="1670"/>
                  </a:cubicBezTo>
                  <a:cubicBezTo>
                    <a:pt x="2499" y="1666"/>
                    <a:pt x="2494" y="1665"/>
                    <a:pt x="2493" y="1669"/>
                  </a:cubicBezTo>
                  <a:cubicBezTo>
                    <a:pt x="2485" y="1694"/>
                    <a:pt x="2485" y="1720"/>
                    <a:pt x="2490" y="1747"/>
                  </a:cubicBezTo>
                  <a:cubicBezTo>
                    <a:pt x="2494" y="1774"/>
                    <a:pt x="2502" y="1801"/>
                    <a:pt x="2504" y="1829"/>
                  </a:cubicBezTo>
                  <a:cubicBezTo>
                    <a:pt x="2507" y="1857"/>
                    <a:pt x="2502" y="1884"/>
                    <a:pt x="2497" y="1912"/>
                  </a:cubicBezTo>
                  <a:cubicBezTo>
                    <a:pt x="2494" y="1926"/>
                    <a:pt x="2490" y="1938"/>
                    <a:pt x="2484" y="1951"/>
                  </a:cubicBezTo>
                  <a:cubicBezTo>
                    <a:pt x="2482" y="1957"/>
                    <a:pt x="2480" y="1963"/>
                    <a:pt x="2479" y="1969"/>
                  </a:cubicBezTo>
                  <a:cubicBezTo>
                    <a:pt x="2479" y="1975"/>
                    <a:pt x="2479" y="1981"/>
                    <a:pt x="2477" y="1987"/>
                  </a:cubicBezTo>
                  <a:cubicBezTo>
                    <a:pt x="2473" y="1996"/>
                    <a:pt x="2466" y="2003"/>
                    <a:pt x="2461" y="2010"/>
                  </a:cubicBezTo>
                  <a:cubicBezTo>
                    <a:pt x="2461" y="2003"/>
                    <a:pt x="2463" y="1995"/>
                    <a:pt x="2464" y="1987"/>
                  </a:cubicBezTo>
                  <a:cubicBezTo>
                    <a:pt x="2466" y="1973"/>
                    <a:pt x="2462" y="1962"/>
                    <a:pt x="2460" y="1949"/>
                  </a:cubicBezTo>
                  <a:cubicBezTo>
                    <a:pt x="2458" y="1936"/>
                    <a:pt x="2463" y="1923"/>
                    <a:pt x="2466" y="1910"/>
                  </a:cubicBezTo>
                  <a:cubicBezTo>
                    <a:pt x="2470" y="1898"/>
                    <a:pt x="2473" y="1885"/>
                    <a:pt x="2472" y="1872"/>
                  </a:cubicBezTo>
                  <a:cubicBezTo>
                    <a:pt x="2469" y="1845"/>
                    <a:pt x="2462" y="1818"/>
                    <a:pt x="2456" y="1791"/>
                  </a:cubicBezTo>
                  <a:cubicBezTo>
                    <a:pt x="2453" y="1777"/>
                    <a:pt x="2449" y="1763"/>
                    <a:pt x="2444" y="1749"/>
                  </a:cubicBezTo>
                  <a:cubicBezTo>
                    <a:pt x="2438" y="1735"/>
                    <a:pt x="2431" y="1717"/>
                    <a:pt x="2437" y="1702"/>
                  </a:cubicBezTo>
                  <a:cubicBezTo>
                    <a:pt x="2438" y="1701"/>
                    <a:pt x="2436" y="1700"/>
                    <a:pt x="2436" y="1701"/>
                  </a:cubicBezTo>
                  <a:cubicBezTo>
                    <a:pt x="2430" y="1712"/>
                    <a:pt x="2427" y="1723"/>
                    <a:pt x="2429" y="1736"/>
                  </a:cubicBezTo>
                  <a:cubicBezTo>
                    <a:pt x="2431" y="1749"/>
                    <a:pt x="2436" y="1762"/>
                    <a:pt x="2439" y="1775"/>
                  </a:cubicBezTo>
                  <a:cubicBezTo>
                    <a:pt x="2443" y="1789"/>
                    <a:pt x="2445" y="1802"/>
                    <a:pt x="2448" y="1816"/>
                  </a:cubicBezTo>
                  <a:cubicBezTo>
                    <a:pt x="2451" y="1831"/>
                    <a:pt x="2455" y="1846"/>
                    <a:pt x="2456" y="1861"/>
                  </a:cubicBezTo>
                  <a:cubicBezTo>
                    <a:pt x="2456" y="1873"/>
                    <a:pt x="2455" y="1884"/>
                    <a:pt x="2452" y="1894"/>
                  </a:cubicBezTo>
                  <a:cubicBezTo>
                    <a:pt x="2450" y="1876"/>
                    <a:pt x="2447" y="1858"/>
                    <a:pt x="2442" y="1840"/>
                  </a:cubicBezTo>
                  <a:cubicBezTo>
                    <a:pt x="2438" y="1824"/>
                    <a:pt x="2433" y="1809"/>
                    <a:pt x="2427" y="1794"/>
                  </a:cubicBezTo>
                  <a:cubicBezTo>
                    <a:pt x="2424" y="1787"/>
                    <a:pt x="2421" y="1779"/>
                    <a:pt x="2418" y="1772"/>
                  </a:cubicBezTo>
                  <a:cubicBezTo>
                    <a:pt x="2416" y="1766"/>
                    <a:pt x="2414" y="1760"/>
                    <a:pt x="2409" y="1757"/>
                  </a:cubicBezTo>
                  <a:cubicBezTo>
                    <a:pt x="2408" y="1757"/>
                    <a:pt x="2407" y="1757"/>
                    <a:pt x="2406" y="1758"/>
                  </a:cubicBezTo>
                  <a:cubicBezTo>
                    <a:pt x="2404" y="1762"/>
                    <a:pt x="2405" y="1765"/>
                    <a:pt x="2405" y="1769"/>
                  </a:cubicBezTo>
                  <a:cubicBezTo>
                    <a:pt x="2407" y="1776"/>
                    <a:pt x="2409" y="1783"/>
                    <a:pt x="2411" y="1790"/>
                  </a:cubicBezTo>
                  <a:cubicBezTo>
                    <a:pt x="2413" y="1802"/>
                    <a:pt x="2416" y="1814"/>
                    <a:pt x="2420" y="1826"/>
                  </a:cubicBezTo>
                  <a:cubicBezTo>
                    <a:pt x="2426" y="1851"/>
                    <a:pt x="2431" y="1876"/>
                    <a:pt x="2433" y="1902"/>
                  </a:cubicBezTo>
                  <a:cubicBezTo>
                    <a:pt x="2434" y="1929"/>
                    <a:pt x="2431" y="1956"/>
                    <a:pt x="2430" y="1982"/>
                  </a:cubicBezTo>
                  <a:cubicBezTo>
                    <a:pt x="2427" y="1968"/>
                    <a:pt x="2425" y="1953"/>
                    <a:pt x="2422" y="1938"/>
                  </a:cubicBezTo>
                  <a:cubicBezTo>
                    <a:pt x="2416" y="1911"/>
                    <a:pt x="2406" y="1886"/>
                    <a:pt x="2397" y="1859"/>
                  </a:cubicBezTo>
                  <a:cubicBezTo>
                    <a:pt x="2389" y="1835"/>
                    <a:pt x="2381" y="1812"/>
                    <a:pt x="2367" y="1790"/>
                  </a:cubicBezTo>
                  <a:cubicBezTo>
                    <a:pt x="2366" y="1788"/>
                    <a:pt x="2362" y="1790"/>
                    <a:pt x="2363" y="1792"/>
                  </a:cubicBezTo>
                  <a:cubicBezTo>
                    <a:pt x="2374" y="1816"/>
                    <a:pt x="2375" y="1843"/>
                    <a:pt x="2382" y="1868"/>
                  </a:cubicBezTo>
                  <a:cubicBezTo>
                    <a:pt x="2388" y="1890"/>
                    <a:pt x="2395" y="1912"/>
                    <a:pt x="2400" y="1934"/>
                  </a:cubicBezTo>
                  <a:cubicBezTo>
                    <a:pt x="2394" y="1924"/>
                    <a:pt x="2387" y="1915"/>
                    <a:pt x="2381" y="1906"/>
                  </a:cubicBezTo>
                  <a:cubicBezTo>
                    <a:pt x="2375" y="1897"/>
                    <a:pt x="2368" y="1888"/>
                    <a:pt x="2362" y="1880"/>
                  </a:cubicBezTo>
                  <a:cubicBezTo>
                    <a:pt x="2362" y="1879"/>
                    <a:pt x="2362" y="1878"/>
                    <a:pt x="2361" y="1878"/>
                  </a:cubicBezTo>
                  <a:cubicBezTo>
                    <a:pt x="2351" y="1858"/>
                    <a:pt x="2345" y="1838"/>
                    <a:pt x="2341" y="1816"/>
                  </a:cubicBezTo>
                  <a:cubicBezTo>
                    <a:pt x="2341" y="1815"/>
                    <a:pt x="2342" y="1815"/>
                    <a:pt x="2342" y="1814"/>
                  </a:cubicBezTo>
                  <a:cubicBezTo>
                    <a:pt x="2343" y="1813"/>
                    <a:pt x="2342" y="1812"/>
                    <a:pt x="2341" y="1813"/>
                  </a:cubicBezTo>
                  <a:cubicBezTo>
                    <a:pt x="2340" y="1814"/>
                    <a:pt x="2340" y="1814"/>
                    <a:pt x="2340" y="1814"/>
                  </a:cubicBezTo>
                  <a:cubicBezTo>
                    <a:pt x="2338" y="1803"/>
                    <a:pt x="2337" y="1792"/>
                    <a:pt x="2335" y="1782"/>
                  </a:cubicBezTo>
                  <a:cubicBezTo>
                    <a:pt x="2331" y="1744"/>
                    <a:pt x="2331" y="1706"/>
                    <a:pt x="2327" y="1669"/>
                  </a:cubicBezTo>
                  <a:cubicBezTo>
                    <a:pt x="2326" y="1667"/>
                    <a:pt x="2323" y="1666"/>
                    <a:pt x="2323" y="1669"/>
                  </a:cubicBezTo>
                  <a:cubicBezTo>
                    <a:pt x="2317" y="1705"/>
                    <a:pt x="2317" y="1742"/>
                    <a:pt x="2319" y="1778"/>
                  </a:cubicBezTo>
                  <a:cubicBezTo>
                    <a:pt x="2322" y="1815"/>
                    <a:pt x="2329" y="1852"/>
                    <a:pt x="2344" y="1885"/>
                  </a:cubicBezTo>
                  <a:cubicBezTo>
                    <a:pt x="2353" y="1904"/>
                    <a:pt x="2364" y="1922"/>
                    <a:pt x="2375" y="1940"/>
                  </a:cubicBezTo>
                  <a:cubicBezTo>
                    <a:pt x="2386" y="1957"/>
                    <a:pt x="2398" y="1973"/>
                    <a:pt x="2403" y="1993"/>
                  </a:cubicBezTo>
                  <a:cubicBezTo>
                    <a:pt x="2406" y="2007"/>
                    <a:pt x="2406" y="2022"/>
                    <a:pt x="2410" y="2037"/>
                  </a:cubicBezTo>
                  <a:cubicBezTo>
                    <a:pt x="2411" y="2041"/>
                    <a:pt x="2412" y="2045"/>
                    <a:pt x="2414" y="2050"/>
                  </a:cubicBezTo>
                  <a:cubicBezTo>
                    <a:pt x="2403" y="2043"/>
                    <a:pt x="2391" y="2036"/>
                    <a:pt x="2379" y="2027"/>
                  </a:cubicBezTo>
                  <a:cubicBezTo>
                    <a:pt x="2363" y="2015"/>
                    <a:pt x="2368" y="1968"/>
                    <a:pt x="2346" y="1953"/>
                  </a:cubicBezTo>
                  <a:cubicBezTo>
                    <a:pt x="2329" y="1942"/>
                    <a:pt x="2296" y="1952"/>
                    <a:pt x="2273" y="1939"/>
                  </a:cubicBezTo>
                  <a:cubicBezTo>
                    <a:pt x="2250" y="1926"/>
                    <a:pt x="2256" y="1904"/>
                    <a:pt x="2250" y="1883"/>
                  </a:cubicBezTo>
                  <a:cubicBezTo>
                    <a:pt x="2243" y="1863"/>
                    <a:pt x="2230" y="1846"/>
                    <a:pt x="2232" y="1822"/>
                  </a:cubicBezTo>
                  <a:cubicBezTo>
                    <a:pt x="2234" y="1800"/>
                    <a:pt x="2201" y="1773"/>
                    <a:pt x="2203" y="1751"/>
                  </a:cubicBezTo>
                  <a:cubicBezTo>
                    <a:pt x="2207" y="1719"/>
                    <a:pt x="2244" y="1699"/>
                    <a:pt x="2204" y="1663"/>
                  </a:cubicBezTo>
                  <a:cubicBezTo>
                    <a:pt x="2204" y="1661"/>
                    <a:pt x="2204" y="1658"/>
                    <a:pt x="2203" y="1656"/>
                  </a:cubicBezTo>
                  <a:cubicBezTo>
                    <a:pt x="2202" y="1650"/>
                    <a:pt x="2199" y="1645"/>
                    <a:pt x="2195" y="1640"/>
                  </a:cubicBezTo>
                  <a:cubicBezTo>
                    <a:pt x="2195" y="1640"/>
                    <a:pt x="2196" y="1639"/>
                    <a:pt x="2196" y="1638"/>
                  </a:cubicBezTo>
                  <a:cubicBezTo>
                    <a:pt x="2197" y="1638"/>
                    <a:pt x="2197" y="1638"/>
                    <a:pt x="2198" y="1637"/>
                  </a:cubicBezTo>
                  <a:cubicBezTo>
                    <a:pt x="2198" y="1637"/>
                    <a:pt x="2199" y="1637"/>
                    <a:pt x="2199" y="1637"/>
                  </a:cubicBezTo>
                  <a:cubicBezTo>
                    <a:pt x="2200" y="1637"/>
                    <a:pt x="2201" y="1636"/>
                    <a:pt x="2202" y="1636"/>
                  </a:cubicBezTo>
                  <a:cubicBezTo>
                    <a:pt x="2202" y="1635"/>
                    <a:pt x="2202" y="1635"/>
                    <a:pt x="2203" y="1634"/>
                  </a:cubicBezTo>
                  <a:cubicBezTo>
                    <a:pt x="2203" y="1634"/>
                    <a:pt x="2203" y="1634"/>
                    <a:pt x="2203" y="1634"/>
                  </a:cubicBezTo>
                  <a:cubicBezTo>
                    <a:pt x="2204" y="1633"/>
                    <a:pt x="2204" y="1633"/>
                    <a:pt x="2204" y="1632"/>
                  </a:cubicBezTo>
                  <a:cubicBezTo>
                    <a:pt x="2205" y="1632"/>
                    <a:pt x="2206" y="1631"/>
                    <a:pt x="2206" y="1631"/>
                  </a:cubicBezTo>
                  <a:cubicBezTo>
                    <a:pt x="2207" y="1630"/>
                    <a:pt x="2206" y="1629"/>
                    <a:pt x="2206" y="1630"/>
                  </a:cubicBezTo>
                  <a:cubicBezTo>
                    <a:pt x="2205" y="1630"/>
                    <a:pt x="2204" y="1630"/>
                    <a:pt x="2204" y="1631"/>
                  </a:cubicBezTo>
                  <a:cubicBezTo>
                    <a:pt x="2204" y="1629"/>
                    <a:pt x="2203" y="1627"/>
                    <a:pt x="2201" y="1627"/>
                  </a:cubicBezTo>
                  <a:cubicBezTo>
                    <a:pt x="2201" y="1627"/>
                    <a:pt x="2201" y="1627"/>
                    <a:pt x="2201" y="1627"/>
                  </a:cubicBezTo>
                  <a:cubicBezTo>
                    <a:pt x="2202" y="1625"/>
                    <a:pt x="2203" y="1624"/>
                    <a:pt x="2203" y="1623"/>
                  </a:cubicBezTo>
                  <a:cubicBezTo>
                    <a:pt x="2205" y="1623"/>
                    <a:pt x="2208" y="1621"/>
                    <a:pt x="2208" y="1619"/>
                  </a:cubicBezTo>
                  <a:cubicBezTo>
                    <a:pt x="2209" y="1619"/>
                    <a:pt x="2209" y="1619"/>
                    <a:pt x="2209" y="1619"/>
                  </a:cubicBezTo>
                  <a:cubicBezTo>
                    <a:pt x="2210" y="1620"/>
                    <a:pt x="2211" y="1618"/>
                    <a:pt x="2210" y="1617"/>
                  </a:cubicBezTo>
                  <a:cubicBezTo>
                    <a:pt x="2209" y="1617"/>
                    <a:pt x="2209" y="1616"/>
                    <a:pt x="2208" y="1615"/>
                  </a:cubicBezTo>
                  <a:cubicBezTo>
                    <a:pt x="2208" y="1615"/>
                    <a:pt x="2208" y="1615"/>
                    <a:pt x="2208" y="1615"/>
                  </a:cubicBezTo>
                  <a:cubicBezTo>
                    <a:pt x="2208" y="1613"/>
                    <a:pt x="2209" y="1612"/>
                    <a:pt x="2210" y="1611"/>
                  </a:cubicBezTo>
                  <a:cubicBezTo>
                    <a:pt x="2212" y="1611"/>
                    <a:pt x="2215" y="1612"/>
                    <a:pt x="2218" y="1612"/>
                  </a:cubicBezTo>
                  <a:cubicBezTo>
                    <a:pt x="2221" y="1612"/>
                    <a:pt x="2224" y="1613"/>
                    <a:pt x="2227" y="1612"/>
                  </a:cubicBezTo>
                  <a:cubicBezTo>
                    <a:pt x="2227" y="1612"/>
                    <a:pt x="2228" y="1612"/>
                    <a:pt x="2229" y="1612"/>
                  </a:cubicBezTo>
                  <a:cubicBezTo>
                    <a:pt x="2231" y="1614"/>
                    <a:pt x="2233" y="1617"/>
                    <a:pt x="2234" y="1619"/>
                  </a:cubicBezTo>
                  <a:cubicBezTo>
                    <a:pt x="2236" y="1621"/>
                    <a:pt x="2240" y="1622"/>
                    <a:pt x="2241" y="1619"/>
                  </a:cubicBezTo>
                  <a:cubicBezTo>
                    <a:pt x="2243" y="1616"/>
                    <a:pt x="2244" y="1612"/>
                    <a:pt x="2242" y="1610"/>
                  </a:cubicBezTo>
                  <a:cubicBezTo>
                    <a:pt x="2241" y="1608"/>
                    <a:pt x="2240" y="1608"/>
                    <a:pt x="2238" y="1609"/>
                  </a:cubicBezTo>
                  <a:cubicBezTo>
                    <a:pt x="2237" y="1609"/>
                    <a:pt x="2237" y="1609"/>
                    <a:pt x="2237" y="1609"/>
                  </a:cubicBezTo>
                  <a:cubicBezTo>
                    <a:pt x="2238" y="1608"/>
                    <a:pt x="2238" y="1606"/>
                    <a:pt x="2237" y="1604"/>
                  </a:cubicBezTo>
                  <a:cubicBezTo>
                    <a:pt x="2236" y="1602"/>
                    <a:pt x="2235" y="1600"/>
                    <a:pt x="2233" y="1599"/>
                  </a:cubicBezTo>
                  <a:cubicBezTo>
                    <a:pt x="2232" y="1599"/>
                    <a:pt x="2232" y="1599"/>
                    <a:pt x="2232" y="1599"/>
                  </a:cubicBezTo>
                  <a:cubicBezTo>
                    <a:pt x="2232" y="1597"/>
                    <a:pt x="2230" y="1595"/>
                    <a:pt x="2228" y="1596"/>
                  </a:cubicBezTo>
                  <a:cubicBezTo>
                    <a:pt x="2226" y="1596"/>
                    <a:pt x="2224" y="1596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1" y="1598"/>
                    <a:pt x="2221" y="1597"/>
                    <a:pt x="2220" y="1597"/>
                  </a:cubicBezTo>
                  <a:cubicBezTo>
                    <a:pt x="2220" y="1598"/>
                    <a:pt x="2220" y="1598"/>
                    <a:pt x="2220" y="1598"/>
                  </a:cubicBezTo>
                  <a:cubicBezTo>
                    <a:pt x="2219" y="1598"/>
                    <a:pt x="2218" y="1598"/>
                    <a:pt x="2217" y="1598"/>
                  </a:cubicBezTo>
                  <a:cubicBezTo>
                    <a:pt x="2219" y="1594"/>
                    <a:pt x="2222" y="1590"/>
                    <a:pt x="2224" y="1586"/>
                  </a:cubicBezTo>
                  <a:cubicBezTo>
                    <a:pt x="2224" y="1585"/>
                    <a:pt x="2224" y="1585"/>
                    <a:pt x="2224" y="1585"/>
                  </a:cubicBezTo>
                  <a:cubicBezTo>
                    <a:pt x="2225" y="1585"/>
                    <a:pt x="2225" y="1585"/>
                    <a:pt x="2225" y="1585"/>
                  </a:cubicBezTo>
                  <a:cubicBezTo>
                    <a:pt x="2225" y="1586"/>
                    <a:pt x="2226" y="1586"/>
                    <a:pt x="2227" y="1586"/>
                  </a:cubicBezTo>
                  <a:cubicBezTo>
                    <a:pt x="2226" y="1586"/>
                    <a:pt x="2225" y="1587"/>
                    <a:pt x="2225" y="1588"/>
                  </a:cubicBezTo>
                  <a:cubicBezTo>
                    <a:pt x="2224" y="1589"/>
                    <a:pt x="2224" y="1590"/>
                    <a:pt x="2224" y="1591"/>
                  </a:cubicBezTo>
                  <a:cubicBezTo>
                    <a:pt x="2225" y="1592"/>
                    <a:pt x="2225" y="1592"/>
                    <a:pt x="2226" y="1593"/>
                  </a:cubicBezTo>
                  <a:cubicBezTo>
                    <a:pt x="2227" y="1593"/>
                    <a:pt x="2228" y="1594"/>
                    <a:pt x="2229" y="1594"/>
                  </a:cubicBezTo>
                  <a:cubicBezTo>
                    <a:pt x="2228" y="1594"/>
                    <a:pt x="2228" y="1594"/>
                    <a:pt x="2228" y="1594"/>
                  </a:cubicBezTo>
                  <a:cubicBezTo>
                    <a:pt x="2228" y="1594"/>
                    <a:pt x="2229" y="1595"/>
                    <a:pt x="2230" y="1595"/>
                  </a:cubicBezTo>
                  <a:cubicBezTo>
                    <a:pt x="2230" y="1596"/>
                    <a:pt x="2231" y="1596"/>
                    <a:pt x="2231" y="1596"/>
                  </a:cubicBezTo>
                  <a:cubicBezTo>
                    <a:pt x="2232" y="1596"/>
                    <a:pt x="2232" y="1597"/>
                    <a:pt x="2233" y="1597"/>
                  </a:cubicBezTo>
                  <a:cubicBezTo>
                    <a:pt x="2234" y="1597"/>
                    <a:pt x="2234" y="1598"/>
                    <a:pt x="2235" y="1598"/>
                  </a:cubicBezTo>
                  <a:cubicBezTo>
                    <a:pt x="2237" y="1598"/>
                    <a:pt x="2238" y="1598"/>
                    <a:pt x="2239" y="1596"/>
                  </a:cubicBezTo>
                  <a:cubicBezTo>
                    <a:pt x="2239" y="1596"/>
                    <a:pt x="2239" y="1595"/>
                    <a:pt x="2239" y="1595"/>
                  </a:cubicBezTo>
                  <a:cubicBezTo>
                    <a:pt x="2240" y="1594"/>
                    <a:pt x="2239" y="1593"/>
                    <a:pt x="2239" y="1593"/>
                  </a:cubicBezTo>
                  <a:cubicBezTo>
                    <a:pt x="2239" y="1592"/>
                    <a:pt x="2238" y="1592"/>
                    <a:pt x="2238" y="1591"/>
                  </a:cubicBezTo>
                  <a:cubicBezTo>
                    <a:pt x="2237" y="1591"/>
                    <a:pt x="2237" y="1591"/>
                    <a:pt x="2237" y="1591"/>
                  </a:cubicBezTo>
                  <a:cubicBezTo>
                    <a:pt x="2237" y="1590"/>
                    <a:pt x="2236" y="1590"/>
                    <a:pt x="2236" y="1590"/>
                  </a:cubicBezTo>
                  <a:cubicBezTo>
                    <a:pt x="2235" y="1589"/>
                    <a:pt x="2233" y="1588"/>
                    <a:pt x="2232" y="1587"/>
                  </a:cubicBezTo>
                  <a:cubicBezTo>
                    <a:pt x="2232" y="1588"/>
                    <a:pt x="2232" y="1588"/>
                    <a:pt x="2232" y="1588"/>
                  </a:cubicBezTo>
                  <a:cubicBezTo>
                    <a:pt x="2232" y="1587"/>
                    <a:pt x="2231" y="1587"/>
                    <a:pt x="2230" y="1586"/>
                  </a:cubicBezTo>
                  <a:cubicBezTo>
                    <a:pt x="2229" y="1586"/>
                    <a:pt x="2229" y="1586"/>
                    <a:pt x="2228" y="1586"/>
                  </a:cubicBezTo>
                  <a:cubicBezTo>
                    <a:pt x="2228" y="1586"/>
                    <a:pt x="2228" y="1586"/>
                    <a:pt x="2228" y="1586"/>
                  </a:cubicBezTo>
                  <a:cubicBezTo>
                    <a:pt x="2227" y="1585"/>
                    <a:pt x="2226" y="1585"/>
                    <a:pt x="2226" y="1585"/>
                  </a:cubicBezTo>
                  <a:cubicBezTo>
                    <a:pt x="2227" y="1584"/>
                    <a:pt x="2228" y="1582"/>
                    <a:pt x="2229" y="1581"/>
                  </a:cubicBezTo>
                  <a:cubicBezTo>
                    <a:pt x="2230" y="1580"/>
                    <a:pt x="2230" y="1578"/>
                    <a:pt x="2229" y="1577"/>
                  </a:cubicBezTo>
                  <a:cubicBezTo>
                    <a:pt x="2228" y="1577"/>
                    <a:pt x="2228" y="1577"/>
                    <a:pt x="2228" y="1577"/>
                  </a:cubicBezTo>
                  <a:cubicBezTo>
                    <a:pt x="2228" y="1576"/>
                    <a:pt x="2228" y="1576"/>
                    <a:pt x="2229" y="1576"/>
                  </a:cubicBezTo>
                  <a:cubicBezTo>
                    <a:pt x="2229" y="1575"/>
                    <a:pt x="2229" y="1575"/>
                    <a:pt x="2229" y="1574"/>
                  </a:cubicBezTo>
                  <a:cubicBezTo>
                    <a:pt x="2230" y="1574"/>
                    <a:pt x="2231" y="1574"/>
                    <a:pt x="2231" y="1573"/>
                  </a:cubicBezTo>
                  <a:cubicBezTo>
                    <a:pt x="2233" y="1572"/>
                    <a:pt x="2234" y="1570"/>
                    <a:pt x="2235" y="1568"/>
                  </a:cubicBezTo>
                  <a:cubicBezTo>
                    <a:pt x="2235" y="1568"/>
                    <a:pt x="2235" y="1568"/>
                    <a:pt x="2235" y="1568"/>
                  </a:cubicBezTo>
                  <a:cubicBezTo>
                    <a:pt x="2237" y="1570"/>
                    <a:pt x="2238" y="1572"/>
                    <a:pt x="2240" y="1573"/>
                  </a:cubicBezTo>
                  <a:cubicBezTo>
                    <a:pt x="2243" y="1576"/>
                    <a:pt x="2246" y="1577"/>
                    <a:pt x="2250" y="1578"/>
                  </a:cubicBezTo>
                  <a:cubicBezTo>
                    <a:pt x="2255" y="1579"/>
                    <a:pt x="2258" y="1579"/>
                    <a:pt x="2263" y="1576"/>
                  </a:cubicBezTo>
                  <a:cubicBezTo>
                    <a:pt x="2268" y="1573"/>
                    <a:pt x="2274" y="1573"/>
                    <a:pt x="2279" y="1573"/>
                  </a:cubicBezTo>
                  <a:cubicBezTo>
                    <a:pt x="2286" y="1574"/>
                    <a:pt x="2293" y="1574"/>
                    <a:pt x="2300" y="1572"/>
                  </a:cubicBezTo>
                  <a:cubicBezTo>
                    <a:pt x="2303" y="1571"/>
                    <a:pt x="2302" y="1567"/>
                    <a:pt x="2299" y="1566"/>
                  </a:cubicBezTo>
                  <a:cubicBezTo>
                    <a:pt x="2296" y="1566"/>
                    <a:pt x="2293" y="1566"/>
                    <a:pt x="2289" y="1565"/>
                  </a:cubicBezTo>
                  <a:cubicBezTo>
                    <a:pt x="2286" y="1564"/>
                    <a:pt x="2283" y="1564"/>
                    <a:pt x="2280" y="1564"/>
                  </a:cubicBezTo>
                  <a:cubicBezTo>
                    <a:pt x="2274" y="1563"/>
                    <a:pt x="2268" y="1563"/>
                    <a:pt x="2262" y="1565"/>
                  </a:cubicBezTo>
                  <a:cubicBezTo>
                    <a:pt x="2260" y="1566"/>
                    <a:pt x="2259" y="1566"/>
                    <a:pt x="2258" y="1567"/>
                  </a:cubicBezTo>
                  <a:cubicBezTo>
                    <a:pt x="2259" y="1566"/>
                    <a:pt x="2260" y="1564"/>
                    <a:pt x="2261" y="1562"/>
                  </a:cubicBezTo>
                  <a:cubicBezTo>
                    <a:pt x="2262" y="1559"/>
                    <a:pt x="2259" y="1556"/>
                    <a:pt x="2257" y="1559"/>
                  </a:cubicBezTo>
                  <a:cubicBezTo>
                    <a:pt x="2255" y="1560"/>
                    <a:pt x="2255" y="1561"/>
                    <a:pt x="2253" y="1562"/>
                  </a:cubicBezTo>
                  <a:cubicBezTo>
                    <a:pt x="2251" y="1562"/>
                    <a:pt x="2249" y="1562"/>
                    <a:pt x="2248" y="1562"/>
                  </a:cubicBezTo>
                  <a:cubicBezTo>
                    <a:pt x="2245" y="1562"/>
                    <a:pt x="2241" y="1563"/>
                    <a:pt x="2239" y="1561"/>
                  </a:cubicBezTo>
                  <a:cubicBezTo>
                    <a:pt x="2237" y="1559"/>
                    <a:pt x="2234" y="1561"/>
                    <a:pt x="2234" y="1563"/>
                  </a:cubicBezTo>
                  <a:cubicBezTo>
                    <a:pt x="2233" y="1563"/>
                    <a:pt x="2233" y="1562"/>
                    <a:pt x="2232" y="1562"/>
                  </a:cubicBezTo>
                  <a:cubicBezTo>
                    <a:pt x="2233" y="1561"/>
                    <a:pt x="2233" y="1560"/>
                    <a:pt x="2233" y="1558"/>
                  </a:cubicBezTo>
                  <a:cubicBezTo>
                    <a:pt x="2234" y="1559"/>
                    <a:pt x="2235" y="1559"/>
                    <a:pt x="2236" y="1559"/>
                  </a:cubicBezTo>
                  <a:cubicBezTo>
                    <a:pt x="2241" y="1557"/>
                    <a:pt x="2244" y="1550"/>
                    <a:pt x="2246" y="1545"/>
                  </a:cubicBezTo>
                  <a:cubicBezTo>
                    <a:pt x="2248" y="1541"/>
                    <a:pt x="2249" y="1536"/>
                    <a:pt x="2249" y="1531"/>
                  </a:cubicBezTo>
                  <a:cubicBezTo>
                    <a:pt x="2250" y="1526"/>
                    <a:pt x="2248" y="1520"/>
                    <a:pt x="2246" y="1516"/>
                  </a:cubicBezTo>
                  <a:cubicBezTo>
                    <a:pt x="2246" y="1514"/>
                    <a:pt x="2246" y="1513"/>
                    <a:pt x="2245" y="1512"/>
                  </a:cubicBezTo>
                  <a:cubicBezTo>
                    <a:pt x="2250" y="1511"/>
                    <a:pt x="2255" y="1510"/>
                    <a:pt x="2258" y="1506"/>
                  </a:cubicBezTo>
                  <a:cubicBezTo>
                    <a:pt x="2261" y="1504"/>
                    <a:pt x="2259" y="1500"/>
                    <a:pt x="2256" y="1499"/>
                  </a:cubicBezTo>
                  <a:cubicBezTo>
                    <a:pt x="2254" y="1498"/>
                    <a:pt x="2252" y="1497"/>
                    <a:pt x="2251" y="1496"/>
                  </a:cubicBezTo>
                  <a:cubicBezTo>
                    <a:pt x="2251" y="1495"/>
                    <a:pt x="2251" y="1495"/>
                    <a:pt x="2251" y="1495"/>
                  </a:cubicBezTo>
                  <a:cubicBezTo>
                    <a:pt x="2250" y="1494"/>
                    <a:pt x="2250" y="1494"/>
                    <a:pt x="2250" y="1493"/>
                  </a:cubicBezTo>
                  <a:cubicBezTo>
                    <a:pt x="2248" y="1490"/>
                    <a:pt x="2247" y="1489"/>
                    <a:pt x="2244" y="1489"/>
                  </a:cubicBezTo>
                  <a:cubicBezTo>
                    <a:pt x="2241" y="1487"/>
                    <a:pt x="2238" y="1491"/>
                    <a:pt x="2239" y="1494"/>
                  </a:cubicBezTo>
                  <a:cubicBezTo>
                    <a:pt x="2239" y="1495"/>
                    <a:pt x="2239" y="1495"/>
                    <a:pt x="2239" y="1495"/>
                  </a:cubicBezTo>
                  <a:cubicBezTo>
                    <a:pt x="2239" y="1494"/>
                    <a:pt x="2239" y="1494"/>
                    <a:pt x="2239" y="1494"/>
                  </a:cubicBezTo>
                  <a:cubicBezTo>
                    <a:pt x="2237" y="1493"/>
                    <a:pt x="2235" y="1492"/>
                    <a:pt x="2233" y="1491"/>
                  </a:cubicBezTo>
                  <a:cubicBezTo>
                    <a:pt x="2234" y="1490"/>
                    <a:pt x="2234" y="1488"/>
                    <a:pt x="2234" y="1487"/>
                  </a:cubicBezTo>
                  <a:cubicBezTo>
                    <a:pt x="2234" y="1486"/>
                    <a:pt x="2234" y="1486"/>
                    <a:pt x="2234" y="1486"/>
                  </a:cubicBezTo>
                  <a:cubicBezTo>
                    <a:pt x="2235" y="1486"/>
                    <a:pt x="2235" y="1486"/>
                    <a:pt x="2235" y="1486"/>
                  </a:cubicBezTo>
                  <a:cubicBezTo>
                    <a:pt x="2238" y="1486"/>
                    <a:pt x="2240" y="1486"/>
                    <a:pt x="2242" y="1486"/>
                  </a:cubicBezTo>
                  <a:cubicBezTo>
                    <a:pt x="2244" y="1485"/>
                    <a:pt x="2244" y="1485"/>
                    <a:pt x="2245" y="1484"/>
                  </a:cubicBezTo>
                  <a:cubicBezTo>
                    <a:pt x="2245" y="1483"/>
                    <a:pt x="2245" y="1483"/>
                    <a:pt x="2245" y="1483"/>
                  </a:cubicBezTo>
                  <a:cubicBezTo>
                    <a:pt x="2246" y="1483"/>
                    <a:pt x="2246" y="1483"/>
                    <a:pt x="2246" y="1482"/>
                  </a:cubicBezTo>
                  <a:cubicBezTo>
                    <a:pt x="2247" y="1482"/>
                    <a:pt x="2247" y="1482"/>
                    <a:pt x="2247" y="1482"/>
                  </a:cubicBezTo>
                  <a:cubicBezTo>
                    <a:pt x="2248" y="1481"/>
                    <a:pt x="2249" y="1480"/>
                    <a:pt x="2250" y="1479"/>
                  </a:cubicBezTo>
                  <a:cubicBezTo>
                    <a:pt x="2250" y="1478"/>
                    <a:pt x="2251" y="1477"/>
                    <a:pt x="2251" y="1476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2" y="1474"/>
                    <a:pt x="2253" y="1472"/>
                    <a:pt x="2253" y="1470"/>
                  </a:cubicBezTo>
                  <a:cubicBezTo>
                    <a:pt x="2253" y="1468"/>
                    <a:pt x="2253" y="1466"/>
                    <a:pt x="2253" y="1464"/>
                  </a:cubicBezTo>
                  <a:cubicBezTo>
                    <a:pt x="2253" y="1464"/>
                    <a:pt x="2253" y="1463"/>
                    <a:pt x="2252" y="1463"/>
                  </a:cubicBezTo>
                  <a:cubicBezTo>
                    <a:pt x="2252" y="1462"/>
                    <a:pt x="2252" y="1462"/>
                    <a:pt x="2252" y="1461"/>
                  </a:cubicBezTo>
                  <a:cubicBezTo>
                    <a:pt x="2252" y="1460"/>
                    <a:pt x="2250" y="1458"/>
                    <a:pt x="2249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7" y="1458"/>
                    <a:pt x="2247" y="1458"/>
                    <a:pt x="2247" y="1458"/>
                  </a:cubicBezTo>
                  <a:cubicBezTo>
                    <a:pt x="2246" y="1458"/>
                    <a:pt x="2245" y="1459"/>
                    <a:pt x="2245" y="1460"/>
                  </a:cubicBezTo>
                  <a:cubicBezTo>
                    <a:pt x="2244" y="1461"/>
                    <a:pt x="2244" y="1462"/>
                    <a:pt x="2244" y="1464"/>
                  </a:cubicBezTo>
                  <a:cubicBezTo>
                    <a:pt x="2244" y="1464"/>
                    <a:pt x="2244" y="1464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2" y="1464"/>
                    <a:pt x="2241" y="1463"/>
                  </a:cubicBezTo>
                  <a:cubicBezTo>
                    <a:pt x="2241" y="1463"/>
                    <a:pt x="2240" y="1462"/>
                    <a:pt x="2241" y="1463"/>
                  </a:cubicBezTo>
                  <a:cubicBezTo>
                    <a:pt x="2241" y="1463"/>
                    <a:pt x="2241" y="1463"/>
                    <a:pt x="2240" y="1462"/>
                  </a:cubicBezTo>
                  <a:cubicBezTo>
                    <a:pt x="2240" y="1462"/>
                    <a:pt x="2240" y="1462"/>
                    <a:pt x="2240" y="1462"/>
                  </a:cubicBezTo>
                  <a:cubicBezTo>
                    <a:pt x="2242" y="1455"/>
                    <a:pt x="2245" y="1448"/>
                    <a:pt x="2248" y="1441"/>
                  </a:cubicBezTo>
                  <a:cubicBezTo>
                    <a:pt x="2249" y="1442"/>
                    <a:pt x="2249" y="1442"/>
                    <a:pt x="2249" y="1442"/>
                  </a:cubicBezTo>
                  <a:cubicBezTo>
                    <a:pt x="2248" y="1444"/>
                    <a:pt x="2248" y="1445"/>
                    <a:pt x="2248" y="1447"/>
                  </a:cubicBezTo>
                  <a:cubicBezTo>
                    <a:pt x="2248" y="1448"/>
                    <a:pt x="2248" y="1449"/>
                    <a:pt x="2249" y="1449"/>
                  </a:cubicBezTo>
                  <a:cubicBezTo>
                    <a:pt x="2249" y="1450"/>
                    <a:pt x="2250" y="1451"/>
                    <a:pt x="2251" y="1451"/>
                  </a:cubicBezTo>
                  <a:cubicBezTo>
                    <a:pt x="2251" y="1451"/>
                    <a:pt x="2252" y="1451"/>
                    <a:pt x="2253" y="1451"/>
                  </a:cubicBezTo>
                  <a:cubicBezTo>
                    <a:pt x="2254" y="1450"/>
                    <a:pt x="2255" y="1450"/>
                    <a:pt x="2255" y="1449"/>
                  </a:cubicBezTo>
                  <a:cubicBezTo>
                    <a:pt x="2255" y="1448"/>
                    <a:pt x="2256" y="1447"/>
                    <a:pt x="2256" y="1446"/>
                  </a:cubicBezTo>
                  <a:cubicBezTo>
                    <a:pt x="2257" y="1445"/>
                    <a:pt x="2258" y="1444"/>
                    <a:pt x="2258" y="1443"/>
                  </a:cubicBezTo>
                  <a:cubicBezTo>
                    <a:pt x="2259" y="1442"/>
                    <a:pt x="2259" y="1441"/>
                    <a:pt x="2260" y="1441"/>
                  </a:cubicBezTo>
                  <a:cubicBezTo>
                    <a:pt x="2262" y="1442"/>
                    <a:pt x="2265" y="1441"/>
                    <a:pt x="2266" y="1439"/>
                  </a:cubicBezTo>
                  <a:cubicBezTo>
                    <a:pt x="2267" y="1437"/>
                    <a:pt x="2268" y="1435"/>
                    <a:pt x="2268" y="1432"/>
                  </a:cubicBezTo>
                  <a:cubicBezTo>
                    <a:pt x="2268" y="1431"/>
                    <a:pt x="2268" y="1430"/>
                    <a:pt x="2268" y="1429"/>
                  </a:cubicBezTo>
                  <a:cubicBezTo>
                    <a:pt x="2268" y="1427"/>
                    <a:pt x="2269" y="1426"/>
                    <a:pt x="2269" y="1425"/>
                  </a:cubicBezTo>
                  <a:cubicBezTo>
                    <a:pt x="2269" y="1423"/>
                    <a:pt x="2269" y="1422"/>
                    <a:pt x="2268" y="1421"/>
                  </a:cubicBezTo>
                  <a:cubicBezTo>
                    <a:pt x="2267" y="1419"/>
                    <a:pt x="2265" y="1419"/>
                    <a:pt x="2264" y="1420"/>
                  </a:cubicBezTo>
                  <a:cubicBezTo>
                    <a:pt x="2263" y="1420"/>
                    <a:pt x="2262" y="1420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0" y="1421"/>
                    <a:pt x="2260" y="1421"/>
                    <a:pt x="2260" y="1421"/>
                  </a:cubicBezTo>
                  <a:cubicBezTo>
                    <a:pt x="2259" y="1421"/>
                    <a:pt x="2259" y="1422"/>
                    <a:pt x="2258" y="1422"/>
                  </a:cubicBezTo>
                  <a:cubicBezTo>
                    <a:pt x="2258" y="1422"/>
                    <a:pt x="2258" y="1423"/>
                    <a:pt x="2257" y="1423"/>
                  </a:cubicBezTo>
                  <a:cubicBezTo>
                    <a:pt x="2257" y="1423"/>
                    <a:pt x="2257" y="1423"/>
                    <a:pt x="2257" y="1423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1"/>
                    <a:pt x="2257" y="1421"/>
                    <a:pt x="2257" y="1421"/>
                  </a:cubicBezTo>
                  <a:cubicBezTo>
                    <a:pt x="2256" y="1422"/>
                    <a:pt x="2256" y="1422"/>
                    <a:pt x="2256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4" y="1422"/>
                    <a:pt x="2253" y="1423"/>
                    <a:pt x="2253" y="1423"/>
                  </a:cubicBezTo>
                  <a:cubicBezTo>
                    <a:pt x="2252" y="1424"/>
                    <a:pt x="2252" y="1425"/>
                    <a:pt x="2252" y="1427"/>
                  </a:cubicBezTo>
                  <a:cubicBezTo>
                    <a:pt x="2252" y="1427"/>
                    <a:pt x="2252" y="1428"/>
                    <a:pt x="2252" y="1429"/>
                  </a:cubicBezTo>
                  <a:cubicBezTo>
                    <a:pt x="2252" y="1429"/>
                    <a:pt x="2251" y="1430"/>
                    <a:pt x="2251" y="1431"/>
                  </a:cubicBezTo>
                  <a:cubicBezTo>
                    <a:pt x="2250" y="1432"/>
                    <a:pt x="2249" y="1434"/>
                    <a:pt x="2249" y="1435"/>
                  </a:cubicBezTo>
                  <a:cubicBezTo>
                    <a:pt x="2249" y="1436"/>
                    <a:pt x="2248" y="1436"/>
                    <a:pt x="2248" y="1437"/>
                  </a:cubicBezTo>
                  <a:cubicBezTo>
                    <a:pt x="2248" y="1438"/>
                    <a:pt x="2248" y="1438"/>
                    <a:pt x="2248" y="1439"/>
                  </a:cubicBezTo>
                  <a:cubicBezTo>
                    <a:pt x="2244" y="1446"/>
                    <a:pt x="2241" y="1454"/>
                    <a:pt x="2238" y="1461"/>
                  </a:cubicBezTo>
                  <a:cubicBezTo>
                    <a:pt x="2237" y="1461"/>
                    <a:pt x="2236" y="1460"/>
                    <a:pt x="2236" y="1460"/>
                  </a:cubicBezTo>
                  <a:cubicBezTo>
                    <a:pt x="2235" y="1459"/>
                    <a:pt x="2235" y="1459"/>
                    <a:pt x="2235" y="1459"/>
                  </a:cubicBezTo>
                  <a:cubicBezTo>
                    <a:pt x="2234" y="1459"/>
                    <a:pt x="2234" y="1459"/>
                    <a:pt x="2234" y="1459"/>
                  </a:cubicBezTo>
                  <a:cubicBezTo>
                    <a:pt x="2234" y="1458"/>
                    <a:pt x="2233" y="1458"/>
                    <a:pt x="2232" y="1458"/>
                  </a:cubicBezTo>
                  <a:cubicBezTo>
                    <a:pt x="2231" y="1457"/>
                    <a:pt x="2230" y="1457"/>
                    <a:pt x="2229" y="1456"/>
                  </a:cubicBezTo>
                  <a:cubicBezTo>
                    <a:pt x="2227" y="1456"/>
                    <a:pt x="2225" y="1456"/>
                    <a:pt x="2224" y="1457"/>
                  </a:cubicBezTo>
                  <a:cubicBezTo>
                    <a:pt x="2222" y="1459"/>
                    <a:pt x="2222" y="1461"/>
                    <a:pt x="2223" y="1463"/>
                  </a:cubicBezTo>
                  <a:cubicBezTo>
                    <a:pt x="2224" y="1465"/>
                    <a:pt x="2226" y="1467"/>
                    <a:pt x="2228" y="1468"/>
                  </a:cubicBezTo>
                  <a:cubicBezTo>
                    <a:pt x="2229" y="1469"/>
                    <a:pt x="2231" y="1469"/>
                    <a:pt x="2232" y="1469"/>
                  </a:cubicBezTo>
                  <a:cubicBezTo>
                    <a:pt x="2233" y="1470"/>
                    <a:pt x="2234" y="1470"/>
                    <a:pt x="2235" y="1471"/>
                  </a:cubicBezTo>
                  <a:cubicBezTo>
                    <a:pt x="2235" y="1472"/>
                    <a:pt x="2234" y="1474"/>
                    <a:pt x="2234" y="1475"/>
                  </a:cubicBezTo>
                  <a:cubicBezTo>
                    <a:pt x="2234" y="1476"/>
                    <a:pt x="2234" y="1476"/>
                    <a:pt x="2234" y="1477"/>
                  </a:cubicBezTo>
                  <a:cubicBezTo>
                    <a:pt x="2233" y="1477"/>
                    <a:pt x="2233" y="1477"/>
                    <a:pt x="2233" y="1477"/>
                  </a:cubicBezTo>
                  <a:cubicBezTo>
                    <a:pt x="2233" y="1477"/>
                    <a:pt x="2233" y="1478"/>
                    <a:pt x="2233" y="1479"/>
                  </a:cubicBezTo>
                  <a:cubicBezTo>
                    <a:pt x="2231" y="1479"/>
                    <a:pt x="2230" y="1478"/>
                    <a:pt x="2228" y="1478"/>
                  </a:cubicBezTo>
                  <a:cubicBezTo>
                    <a:pt x="2225" y="1477"/>
                    <a:pt x="2221" y="1476"/>
                    <a:pt x="2218" y="1475"/>
                  </a:cubicBezTo>
                  <a:cubicBezTo>
                    <a:pt x="2215" y="1474"/>
                    <a:pt x="2213" y="1476"/>
                    <a:pt x="2212" y="1479"/>
                  </a:cubicBezTo>
                  <a:cubicBezTo>
                    <a:pt x="2208" y="1476"/>
                    <a:pt x="2205" y="1474"/>
                    <a:pt x="2200" y="1473"/>
                  </a:cubicBezTo>
                  <a:cubicBezTo>
                    <a:pt x="2197" y="1472"/>
                    <a:pt x="2195" y="1476"/>
                    <a:pt x="2196" y="1478"/>
                  </a:cubicBezTo>
                  <a:cubicBezTo>
                    <a:pt x="2197" y="1480"/>
                    <a:pt x="2198" y="1482"/>
                    <a:pt x="2200" y="1483"/>
                  </a:cubicBezTo>
                  <a:cubicBezTo>
                    <a:pt x="2201" y="1485"/>
                    <a:pt x="2203" y="1486"/>
                    <a:pt x="2205" y="1487"/>
                  </a:cubicBezTo>
                  <a:cubicBezTo>
                    <a:pt x="2208" y="1490"/>
                    <a:pt x="2212" y="1492"/>
                    <a:pt x="2216" y="1493"/>
                  </a:cubicBezTo>
                  <a:cubicBezTo>
                    <a:pt x="2220" y="1495"/>
                    <a:pt x="2225" y="1497"/>
                    <a:pt x="2229" y="1498"/>
                  </a:cubicBezTo>
                  <a:cubicBezTo>
                    <a:pt x="2230" y="1498"/>
                    <a:pt x="2230" y="1498"/>
                    <a:pt x="2231" y="1498"/>
                  </a:cubicBezTo>
                  <a:cubicBezTo>
                    <a:pt x="2230" y="1502"/>
                    <a:pt x="2230" y="1505"/>
                    <a:pt x="2230" y="1508"/>
                  </a:cubicBezTo>
                  <a:cubicBezTo>
                    <a:pt x="2229" y="1509"/>
                    <a:pt x="2227" y="1510"/>
                    <a:pt x="2226" y="1512"/>
                  </a:cubicBezTo>
                  <a:cubicBezTo>
                    <a:pt x="2225" y="1514"/>
                    <a:pt x="2225" y="1515"/>
                    <a:pt x="2224" y="1517"/>
                  </a:cubicBezTo>
                  <a:cubicBezTo>
                    <a:pt x="2224" y="1517"/>
                    <a:pt x="2224" y="1518"/>
                    <a:pt x="2223" y="1519"/>
                  </a:cubicBezTo>
                  <a:cubicBezTo>
                    <a:pt x="2221" y="1518"/>
                    <a:pt x="2218" y="1519"/>
                    <a:pt x="2215" y="1519"/>
                  </a:cubicBezTo>
                  <a:cubicBezTo>
                    <a:pt x="2212" y="1520"/>
                    <a:pt x="2208" y="1521"/>
                    <a:pt x="2205" y="1523"/>
                  </a:cubicBezTo>
                  <a:cubicBezTo>
                    <a:pt x="2202" y="1524"/>
                    <a:pt x="2201" y="1528"/>
                    <a:pt x="2203" y="1530"/>
                  </a:cubicBezTo>
                  <a:cubicBezTo>
                    <a:pt x="2208" y="1536"/>
                    <a:pt x="2217" y="1539"/>
                    <a:pt x="2225" y="1537"/>
                  </a:cubicBezTo>
                  <a:cubicBezTo>
                    <a:pt x="2226" y="1537"/>
                    <a:pt x="2227" y="1537"/>
                    <a:pt x="2229" y="1537"/>
                  </a:cubicBezTo>
                  <a:cubicBezTo>
                    <a:pt x="2230" y="1537"/>
                    <a:pt x="2230" y="1537"/>
                    <a:pt x="2231" y="1538"/>
                  </a:cubicBezTo>
                  <a:cubicBezTo>
                    <a:pt x="2231" y="1546"/>
                    <a:pt x="2230" y="1555"/>
                    <a:pt x="2228" y="1563"/>
                  </a:cubicBezTo>
                  <a:cubicBezTo>
                    <a:pt x="2228" y="1564"/>
                    <a:pt x="2228" y="1564"/>
                    <a:pt x="2228" y="1564"/>
                  </a:cubicBezTo>
                  <a:cubicBezTo>
                    <a:pt x="2227" y="1565"/>
                    <a:pt x="2226" y="1566"/>
                    <a:pt x="2226" y="1567"/>
                  </a:cubicBezTo>
                  <a:cubicBezTo>
                    <a:pt x="2225" y="1568"/>
                    <a:pt x="2225" y="1568"/>
                    <a:pt x="2225" y="1569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3" y="1569"/>
                    <a:pt x="2223" y="1569"/>
                    <a:pt x="2223" y="1569"/>
                  </a:cubicBezTo>
                  <a:cubicBezTo>
                    <a:pt x="2223" y="1567"/>
                    <a:pt x="2224" y="1565"/>
                    <a:pt x="2226" y="1564"/>
                  </a:cubicBezTo>
                  <a:cubicBezTo>
                    <a:pt x="2228" y="1562"/>
                    <a:pt x="2227" y="1557"/>
                    <a:pt x="2223" y="1557"/>
                  </a:cubicBezTo>
                  <a:cubicBezTo>
                    <a:pt x="2221" y="1557"/>
                    <a:pt x="2219" y="1557"/>
                    <a:pt x="2217" y="1558"/>
                  </a:cubicBezTo>
                  <a:cubicBezTo>
                    <a:pt x="2217" y="1557"/>
                    <a:pt x="2216" y="1556"/>
                    <a:pt x="2215" y="1556"/>
                  </a:cubicBezTo>
                  <a:cubicBezTo>
                    <a:pt x="2209" y="1555"/>
                    <a:pt x="2203" y="1552"/>
                    <a:pt x="2197" y="1551"/>
                  </a:cubicBezTo>
                  <a:cubicBezTo>
                    <a:pt x="2193" y="1550"/>
                    <a:pt x="2190" y="1554"/>
                    <a:pt x="2191" y="1557"/>
                  </a:cubicBezTo>
                  <a:cubicBezTo>
                    <a:pt x="2191" y="1557"/>
                    <a:pt x="2191" y="1557"/>
                    <a:pt x="2191" y="1557"/>
                  </a:cubicBezTo>
                  <a:cubicBezTo>
                    <a:pt x="2190" y="1557"/>
                    <a:pt x="2189" y="1557"/>
                    <a:pt x="2189" y="1557"/>
                  </a:cubicBezTo>
                  <a:cubicBezTo>
                    <a:pt x="2188" y="1557"/>
                    <a:pt x="2188" y="1557"/>
                    <a:pt x="2188" y="1557"/>
                  </a:cubicBezTo>
                  <a:cubicBezTo>
                    <a:pt x="2189" y="1558"/>
                    <a:pt x="2190" y="1558"/>
                    <a:pt x="2190" y="1559"/>
                  </a:cubicBezTo>
                  <a:cubicBezTo>
                    <a:pt x="2191" y="1559"/>
                    <a:pt x="2191" y="1559"/>
                    <a:pt x="2191" y="1559"/>
                  </a:cubicBezTo>
                  <a:cubicBezTo>
                    <a:pt x="2190" y="1560"/>
                    <a:pt x="2189" y="1560"/>
                    <a:pt x="2189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2"/>
                    <a:pt x="2188" y="1562"/>
                    <a:pt x="2188" y="1562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4"/>
                    <a:pt x="2186" y="1564"/>
                  </a:cubicBezTo>
                  <a:cubicBezTo>
                    <a:pt x="2186" y="1565"/>
                    <a:pt x="2186" y="1566"/>
                    <a:pt x="2186" y="1566"/>
                  </a:cubicBezTo>
                  <a:cubicBezTo>
                    <a:pt x="2186" y="1567"/>
                    <a:pt x="2186" y="1567"/>
                    <a:pt x="2186" y="1568"/>
                  </a:cubicBezTo>
                  <a:cubicBezTo>
                    <a:pt x="2186" y="1569"/>
                    <a:pt x="2186" y="1569"/>
                    <a:pt x="2186" y="1570"/>
                  </a:cubicBezTo>
                  <a:cubicBezTo>
                    <a:pt x="2187" y="1571"/>
                    <a:pt x="2188" y="1571"/>
                    <a:pt x="2189" y="1570"/>
                  </a:cubicBezTo>
                  <a:cubicBezTo>
                    <a:pt x="2190" y="1570"/>
                    <a:pt x="2190" y="1570"/>
                    <a:pt x="2191" y="1569"/>
                  </a:cubicBezTo>
                  <a:cubicBezTo>
                    <a:pt x="2191" y="1569"/>
                    <a:pt x="2191" y="1568"/>
                    <a:pt x="2191" y="1568"/>
                  </a:cubicBezTo>
                  <a:cubicBezTo>
                    <a:pt x="2191" y="1567"/>
                    <a:pt x="2192" y="1566"/>
                    <a:pt x="2192" y="1566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3"/>
                    <a:pt x="2192" y="1563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1"/>
                    <a:pt x="2192" y="1561"/>
                    <a:pt x="2192" y="1561"/>
                  </a:cubicBezTo>
                  <a:cubicBezTo>
                    <a:pt x="2193" y="1562"/>
                    <a:pt x="2193" y="1562"/>
                    <a:pt x="2193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5" y="1563"/>
                    <a:pt x="2195" y="1563"/>
                    <a:pt x="2195" y="1563"/>
                  </a:cubicBezTo>
                  <a:cubicBezTo>
                    <a:pt x="2196" y="1563"/>
                    <a:pt x="2196" y="1563"/>
                    <a:pt x="2196" y="1563"/>
                  </a:cubicBezTo>
                  <a:cubicBezTo>
                    <a:pt x="2197" y="1563"/>
                    <a:pt x="2198" y="1563"/>
                    <a:pt x="2198" y="1563"/>
                  </a:cubicBezTo>
                  <a:cubicBezTo>
                    <a:pt x="2200" y="1564"/>
                    <a:pt x="2202" y="1565"/>
                    <a:pt x="2205" y="1565"/>
                  </a:cubicBezTo>
                  <a:cubicBezTo>
                    <a:pt x="2206" y="1570"/>
                    <a:pt x="2208" y="1573"/>
                    <a:pt x="2211" y="1577"/>
                  </a:cubicBezTo>
                  <a:cubicBezTo>
                    <a:pt x="2213" y="1578"/>
                    <a:pt x="2214" y="1579"/>
                    <a:pt x="2216" y="1581"/>
                  </a:cubicBezTo>
                  <a:cubicBezTo>
                    <a:pt x="2216" y="1581"/>
                    <a:pt x="2216" y="1581"/>
                    <a:pt x="2216" y="1581"/>
                  </a:cubicBezTo>
                  <a:cubicBezTo>
                    <a:pt x="2215" y="1581"/>
                    <a:pt x="2214" y="1582"/>
                    <a:pt x="2213" y="1582"/>
                  </a:cubicBezTo>
                  <a:cubicBezTo>
                    <a:pt x="2208" y="1585"/>
                    <a:pt x="2203" y="1589"/>
                    <a:pt x="2201" y="1593"/>
                  </a:cubicBezTo>
                  <a:cubicBezTo>
                    <a:pt x="2200" y="1595"/>
                    <a:pt x="2200" y="1598"/>
                    <a:pt x="2200" y="1600"/>
                  </a:cubicBezTo>
                  <a:cubicBezTo>
                    <a:pt x="2201" y="1602"/>
                    <a:pt x="2201" y="1605"/>
                    <a:pt x="2202" y="1607"/>
                  </a:cubicBezTo>
                  <a:cubicBezTo>
                    <a:pt x="2203" y="1607"/>
                    <a:pt x="2203" y="1607"/>
                    <a:pt x="2203" y="1607"/>
                  </a:cubicBezTo>
                  <a:cubicBezTo>
                    <a:pt x="2203" y="1607"/>
                    <a:pt x="2203" y="1608"/>
                    <a:pt x="2202" y="1608"/>
                  </a:cubicBezTo>
                  <a:cubicBezTo>
                    <a:pt x="2202" y="1609"/>
                    <a:pt x="2202" y="1609"/>
                    <a:pt x="2202" y="1609"/>
                  </a:cubicBezTo>
                  <a:cubicBezTo>
                    <a:pt x="2201" y="1608"/>
                    <a:pt x="2201" y="1608"/>
                    <a:pt x="2201" y="1608"/>
                  </a:cubicBezTo>
                  <a:cubicBezTo>
                    <a:pt x="2198" y="1604"/>
                    <a:pt x="2192" y="1608"/>
                    <a:pt x="2194" y="1613"/>
                  </a:cubicBezTo>
                  <a:cubicBezTo>
                    <a:pt x="2194" y="1615"/>
                    <a:pt x="2195" y="1617"/>
                    <a:pt x="2197" y="1619"/>
                  </a:cubicBezTo>
                  <a:cubicBezTo>
                    <a:pt x="2195" y="1622"/>
                    <a:pt x="2193" y="1626"/>
                    <a:pt x="2191" y="1629"/>
                  </a:cubicBezTo>
                  <a:cubicBezTo>
                    <a:pt x="2190" y="1631"/>
                    <a:pt x="2189" y="1633"/>
                    <a:pt x="2188" y="1634"/>
                  </a:cubicBezTo>
                  <a:cubicBezTo>
                    <a:pt x="2188" y="1635"/>
                    <a:pt x="2188" y="1635"/>
                    <a:pt x="2188" y="1635"/>
                  </a:cubicBezTo>
                  <a:cubicBezTo>
                    <a:pt x="2186" y="1635"/>
                    <a:pt x="2184" y="1636"/>
                    <a:pt x="2184" y="1637"/>
                  </a:cubicBezTo>
                  <a:cubicBezTo>
                    <a:pt x="2183" y="1638"/>
                    <a:pt x="2183" y="1638"/>
                    <a:pt x="2183" y="1638"/>
                  </a:cubicBezTo>
                  <a:cubicBezTo>
                    <a:pt x="2183" y="1638"/>
                    <a:pt x="2183" y="1639"/>
                    <a:pt x="2183" y="1639"/>
                  </a:cubicBezTo>
                  <a:cubicBezTo>
                    <a:pt x="2183" y="1639"/>
                    <a:pt x="2183" y="1640"/>
                    <a:pt x="2183" y="1640"/>
                  </a:cubicBezTo>
                  <a:cubicBezTo>
                    <a:pt x="2182" y="1641"/>
                    <a:pt x="2181" y="1643"/>
                    <a:pt x="2180" y="1644"/>
                  </a:cubicBezTo>
                  <a:cubicBezTo>
                    <a:pt x="2179" y="1645"/>
                    <a:pt x="2179" y="1645"/>
                    <a:pt x="2179" y="1645"/>
                  </a:cubicBezTo>
                  <a:cubicBezTo>
                    <a:pt x="2178" y="1644"/>
                    <a:pt x="2178" y="1644"/>
                    <a:pt x="2178" y="1644"/>
                  </a:cubicBezTo>
                  <a:cubicBezTo>
                    <a:pt x="2179" y="1640"/>
                    <a:pt x="2180" y="1636"/>
                    <a:pt x="2181" y="1632"/>
                  </a:cubicBezTo>
                  <a:cubicBezTo>
                    <a:pt x="2183" y="1632"/>
                    <a:pt x="2185" y="1632"/>
                    <a:pt x="2188" y="1632"/>
                  </a:cubicBezTo>
                  <a:cubicBezTo>
                    <a:pt x="2193" y="1630"/>
                    <a:pt x="2191" y="1623"/>
                    <a:pt x="2186" y="1622"/>
                  </a:cubicBezTo>
                  <a:cubicBezTo>
                    <a:pt x="2185" y="1622"/>
                    <a:pt x="2184" y="1622"/>
                    <a:pt x="2183" y="1622"/>
                  </a:cubicBezTo>
                  <a:cubicBezTo>
                    <a:pt x="2183" y="1620"/>
                    <a:pt x="2184" y="1618"/>
                    <a:pt x="2184" y="1616"/>
                  </a:cubicBezTo>
                  <a:cubicBezTo>
                    <a:pt x="2185" y="1615"/>
                    <a:pt x="2185" y="1615"/>
                    <a:pt x="2185" y="1615"/>
                  </a:cubicBezTo>
                  <a:cubicBezTo>
                    <a:pt x="2186" y="1614"/>
                    <a:pt x="2187" y="1612"/>
                    <a:pt x="2188" y="1611"/>
                  </a:cubicBezTo>
                  <a:cubicBezTo>
                    <a:pt x="2188" y="1609"/>
                    <a:pt x="2188" y="1607"/>
                    <a:pt x="2188" y="1605"/>
                  </a:cubicBezTo>
                  <a:cubicBezTo>
                    <a:pt x="2187" y="1605"/>
                    <a:pt x="2187" y="1605"/>
                    <a:pt x="2187" y="1605"/>
                  </a:cubicBezTo>
                  <a:cubicBezTo>
                    <a:pt x="2187" y="1604"/>
                    <a:pt x="2187" y="1604"/>
                    <a:pt x="2187" y="1604"/>
                  </a:cubicBezTo>
                  <a:cubicBezTo>
                    <a:pt x="2188" y="1602"/>
                    <a:pt x="2191" y="1598"/>
                    <a:pt x="2192" y="1596"/>
                  </a:cubicBezTo>
                  <a:cubicBezTo>
                    <a:pt x="2194" y="1593"/>
                    <a:pt x="2196" y="1590"/>
                    <a:pt x="2196" y="1586"/>
                  </a:cubicBezTo>
                  <a:cubicBezTo>
                    <a:pt x="2196" y="1583"/>
                    <a:pt x="2193" y="1580"/>
                    <a:pt x="2190" y="1579"/>
                  </a:cubicBezTo>
                  <a:cubicBezTo>
                    <a:pt x="2187" y="1578"/>
                    <a:pt x="2185" y="1579"/>
                    <a:pt x="2182" y="1579"/>
                  </a:cubicBezTo>
                  <a:cubicBezTo>
                    <a:pt x="2181" y="1573"/>
                    <a:pt x="2181" y="1567"/>
                    <a:pt x="2180" y="1560"/>
                  </a:cubicBezTo>
                  <a:cubicBezTo>
                    <a:pt x="2183" y="1562"/>
                    <a:pt x="2187" y="1561"/>
                    <a:pt x="2187" y="1557"/>
                  </a:cubicBezTo>
                  <a:cubicBezTo>
                    <a:pt x="2187" y="1556"/>
                    <a:pt x="2186" y="1555"/>
                    <a:pt x="2185" y="1554"/>
                  </a:cubicBezTo>
                  <a:cubicBezTo>
                    <a:pt x="2185" y="1554"/>
                    <a:pt x="2185" y="1554"/>
                    <a:pt x="2184" y="1554"/>
                  </a:cubicBezTo>
                  <a:cubicBezTo>
                    <a:pt x="2184" y="1554"/>
                    <a:pt x="2184" y="1554"/>
                    <a:pt x="2184" y="1554"/>
                  </a:cubicBezTo>
                  <a:cubicBezTo>
                    <a:pt x="2183" y="1552"/>
                    <a:pt x="2181" y="1551"/>
                    <a:pt x="2180" y="1551"/>
                  </a:cubicBezTo>
                  <a:cubicBezTo>
                    <a:pt x="2180" y="1552"/>
                    <a:pt x="2180" y="1552"/>
                    <a:pt x="2180" y="1552"/>
                  </a:cubicBezTo>
                  <a:cubicBezTo>
                    <a:pt x="2180" y="1551"/>
                    <a:pt x="2180" y="1551"/>
                    <a:pt x="2180" y="1551"/>
                  </a:cubicBezTo>
                  <a:cubicBezTo>
                    <a:pt x="2180" y="1551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0" y="1550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1" y="1549"/>
                    <a:pt x="2182" y="1548"/>
                    <a:pt x="2182" y="1548"/>
                  </a:cubicBezTo>
                  <a:cubicBezTo>
                    <a:pt x="2182" y="1548"/>
                    <a:pt x="2182" y="1547"/>
                    <a:pt x="2182" y="1547"/>
                  </a:cubicBezTo>
                  <a:cubicBezTo>
                    <a:pt x="2181" y="1547"/>
                    <a:pt x="2181" y="1547"/>
                    <a:pt x="2180" y="1547"/>
                  </a:cubicBezTo>
                  <a:cubicBezTo>
                    <a:pt x="2180" y="1548"/>
                    <a:pt x="2180" y="1548"/>
                    <a:pt x="2180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8" y="1541"/>
                    <a:pt x="2177" y="1534"/>
                    <a:pt x="2176" y="1527"/>
                  </a:cubicBezTo>
                  <a:cubicBezTo>
                    <a:pt x="2177" y="1527"/>
                    <a:pt x="2177" y="1526"/>
                    <a:pt x="2178" y="1526"/>
                  </a:cubicBezTo>
                  <a:cubicBezTo>
                    <a:pt x="2178" y="1527"/>
                    <a:pt x="2179" y="1527"/>
                    <a:pt x="2179" y="1528"/>
                  </a:cubicBezTo>
                  <a:cubicBezTo>
                    <a:pt x="2180" y="1529"/>
                    <a:pt x="2181" y="1530"/>
                    <a:pt x="2183" y="1530"/>
                  </a:cubicBezTo>
                  <a:cubicBezTo>
                    <a:pt x="2184" y="1531"/>
                    <a:pt x="2186" y="1531"/>
                    <a:pt x="2187" y="1530"/>
                  </a:cubicBezTo>
                  <a:cubicBezTo>
                    <a:pt x="2187" y="1530"/>
                    <a:pt x="2187" y="1530"/>
                    <a:pt x="2187" y="1530"/>
                  </a:cubicBezTo>
                  <a:cubicBezTo>
                    <a:pt x="2186" y="1531"/>
                    <a:pt x="2186" y="1532"/>
                    <a:pt x="2185" y="1533"/>
                  </a:cubicBezTo>
                  <a:cubicBezTo>
                    <a:pt x="2186" y="1532"/>
                    <a:pt x="2185" y="1533"/>
                    <a:pt x="2185" y="1533"/>
                  </a:cubicBezTo>
                  <a:cubicBezTo>
                    <a:pt x="2184" y="1534"/>
                    <a:pt x="2184" y="1534"/>
                    <a:pt x="2184" y="1535"/>
                  </a:cubicBezTo>
                  <a:cubicBezTo>
                    <a:pt x="2183" y="1536"/>
                    <a:pt x="2183" y="1537"/>
                    <a:pt x="2183" y="1538"/>
                  </a:cubicBezTo>
                  <a:cubicBezTo>
                    <a:pt x="2183" y="1539"/>
                    <a:pt x="2183" y="1539"/>
                    <a:pt x="2183" y="1539"/>
                  </a:cubicBezTo>
                  <a:cubicBezTo>
                    <a:pt x="2183" y="1540"/>
                    <a:pt x="2184" y="1541"/>
                    <a:pt x="2184" y="1542"/>
                  </a:cubicBezTo>
                  <a:cubicBezTo>
                    <a:pt x="2184" y="1541"/>
                    <a:pt x="2184" y="1541"/>
                    <a:pt x="2184" y="1541"/>
                  </a:cubicBezTo>
                  <a:cubicBezTo>
                    <a:pt x="2184" y="1542"/>
                    <a:pt x="2184" y="1542"/>
                    <a:pt x="2184" y="1543"/>
                  </a:cubicBezTo>
                  <a:cubicBezTo>
                    <a:pt x="2184" y="1544"/>
                    <a:pt x="2186" y="1545"/>
                    <a:pt x="2187" y="1544"/>
                  </a:cubicBezTo>
                  <a:cubicBezTo>
                    <a:pt x="2187" y="1544"/>
                    <a:pt x="2188" y="1544"/>
                    <a:pt x="2188" y="1544"/>
                  </a:cubicBezTo>
                  <a:cubicBezTo>
                    <a:pt x="2188" y="1544"/>
                    <a:pt x="2189" y="1543"/>
                    <a:pt x="2188" y="1544"/>
                  </a:cubicBezTo>
                  <a:cubicBezTo>
                    <a:pt x="2189" y="1543"/>
                    <a:pt x="2190" y="1543"/>
                    <a:pt x="2191" y="1542"/>
                  </a:cubicBezTo>
                  <a:cubicBezTo>
                    <a:pt x="2192" y="1541"/>
                    <a:pt x="2192" y="1540"/>
                    <a:pt x="2193" y="1540"/>
                  </a:cubicBezTo>
                  <a:cubicBezTo>
                    <a:pt x="2194" y="1538"/>
                    <a:pt x="2194" y="1537"/>
                    <a:pt x="2193" y="1535"/>
                  </a:cubicBezTo>
                  <a:cubicBezTo>
                    <a:pt x="2193" y="1533"/>
                    <a:pt x="2192" y="1531"/>
                    <a:pt x="2191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29"/>
                    <a:pt x="2189" y="1528"/>
                  </a:cubicBezTo>
                  <a:cubicBezTo>
                    <a:pt x="2189" y="1528"/>
                    <a:pt x="2189" y="1528"/>
                    <a:pt x="2189" y="1527"/>
                  </a:cubicBezTo>
                  <a:cubicBezTo>
                    <a:pt x="2189" y="1527"/>
                    <a:pt x="2189" y="1527"/>
                    <a:pt x="2189" y="1527"/>
                  </a:cubicBezTo>
                  <a:cubicBezTo>
                    <a:pt x="2189" y="1526"/>
                    <a:pt x="2189" y="1526"/>
                    <a:pt x="2189" y="1526"/>
                  </a:cubicBezTo>
                  <a:cubicBezTo>
                    <a:pt x="2189" y="1525"/>
                    <a:pt x="2188" y="1524"/>
                    <a:pt x="2188" y="1523"/>
                  </a:cubicBezTo>
                  <a:cubicBezTo>
                    <a:pt x="2187" y="1523"/>
                    <a:pt x="2187" y="1522"/>
                    <a:pt x="2186" y="1522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0"/>
                    <a:pt x="2186" y="1520"/>
                    <a:pt x="2186" y="1520"/>
                  </a:cubicBezTo>
                  <a:cubicBezTo>
                    <a:pt x="2186" y="1521"/>
                    <a:pt x="2186" y="1519"/>
                    <a:pt x="2186" y="1519"/>
                  </a:cubicBezTo>
                  <a:cubicBezTo>
                    <a:pt x="2185" y="1515"/>
                    <a:pt x="2181" y="1515"/>
                    <a:pt x="2179" y="1517"/>
                  </a:cubicBezTo>
                  <a:cubicBezTo>
                    <a:pt x="2179" y="1516"/>
                    <a:pt x="2179" y="1517"/>
                    <a:pt x="2178" y="1517"/>
                  </a:cubicBezTo>
                  <a:cubicBezTo>
                    <a:pt x="2179" y="1516"/>
                    <a:pt x="2179" y="1516"/>
                    <a:pt x="2179" y="1516"/>
                  </a:cubicBezTo>
                  <a:cubicBezTo>
                    <a:pt x="2180" y="1515"/>
                    <a:pt x="2180" y="1514"/>
                    <a:pt x="2181" y="1512"/>
                  </a:cubicBezTo>
                  <a:cubicBezTo>
                    <a:pt x="2182" y="1512"/>
                    <a:pt x="2181" y="1511"/>
                    <a:pt x="2180" y="1511"/>
                  </a:cubicBezTo>
                  <a:cubicBezTo>
                    <a:pt x="2179" y="1512"/>
                    <a:pt x="2178" y="1513"/>
                    <a:pt x="2176" y="1513"/>
                  </a:cubicBezTo>
                  <a:cubicBezTo>
                    <a:pt x="2176" y="1514"/>
                    <a:pt x="2175" y="1514"/>
                    <a:pt x="2174" y="1514"/>
                  </a:cubicBezTo>
                  <a:cubicBezTo>
                    <a:pt x="2174" y="1512"/>
                    <a:pt x="2174" y="1509"/>
                    <a:pt x="2174" y="1507"/>
                  </a:cubicBezTo>
                  <a:cubicBezTo>
                    <a:pt x="2176" y="1506"/>
                    <a:pt x="2178" y="1505"/>
                    <a:pt x="2181" y="1505"/>
                  </a:cubicBezTo>
                  <a:cubicBezTo>
                    <a:pt x="2182" y="1506"/>
                    <a:pt x="2184" y="1507"/>
                    <a:pt x="2185" y="1507"/>
                  </a:cubicBezTo>
                  <a:cubicBezTo>
                    <a:pt x="2188" y="1508"/>
                    <a:pt x="2190" y="1510"/>
                    <a:pt x="2193" y="1510"/>
                  </a:cubicBezTo>
                  <a:cubicBezTo>
                    <a:pt x="2195" y="1511"/>
                    <a:pt x="2197" y="1511"/>
                    <a:pt x="2199" y="1510"/>
                  </a:cubicBezTo>
                  <a:cubicBezTo>
                    <a:pt x="2199" y="1511"/>
                    <a:pt x="2200" y="1512"/>
                    <a:pt x="2201" y="1512"/>
                  </a:cubicBezTo>
                  <a:cubicBezTo>
                    <a:pt x="2202" y="1513"/>
                    <a:pt x="2202" y="1513"/>
                    <a:pt x="2203" y="1513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4" y="1514"/>
                    <a:pt x="2204" y="1514"/>
                    <a:pt x="2205" y="1514"/>
                  </a:cubicBezTo>
                  <a:cubicBezTo>
                    <a:pt x="2206" y="1515"/>
                    <a:pt x="2206" y="1515"/>
                    <a:pt x="2207" y="1515"/>
                  </a:cubicBezTo>
                  <a:cubicBezTo>
                    <a:pt x="2208" y="1515"/>
                    <a:pt x="2208" y="1515"/>
                    <a:pt x="2208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10" y="1515"/>
                    <a:pt x="2210" y="1515"/>
                    <a:pt x="2211" y="1515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3" y="1513"/>
                    <a:pt x="2213" y="1513"/>
                    <a:pt x="2213" y="1513"/>
                  </a:cubicBezTo>
                  <a:cubicBezTo>
                    <a:pt x="2214" y="1512"/>
                    <a:pt x="2213" y="1510"/>
                    <a:pt x="2212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09" y="1511"/>
                    <a:pt x="2209" y="1511"/>
                    <a:pt x="2209" y="1511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7" y="1510"/>
                    <a:pt x="2206" y="1510"/>
                    <a:pt x="2205" y="1509"/>
                  </a:cubicBezTo>
                  <a:cubicBezTo>
                    <a:pt x="2204" y="1509"/>
                    <a:pt x="2204" y="1509"/>
                    <a:pt x="2204" y="1509"/>
                  </a:cubicBezTo>
                  <a:cubicBezTo>
                    <a:pt x="2205" y="1509"/>
                    <a:pt x="2205" y="1509"/>
                    <a:pt x="2206" y="1509"/>
                  </a:cubicBezTo>
                  <a:cubicBezTo>
                    <a:pt x="2207" y="1508"/>
                    <a:pt x="2207" y="1508"/>
                    <a:pt x="2208" y="1508"/>
                  </a:cubicBezTo>
                  <a:cubicBezTo>
                    <a:pt x="2209" y="1508"/>
                    <a:pt x="2209" y="1507"/>
                    <a:pt x="2209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6"/>
                    <a:pt x="2211" y="1505"/>
                    <a:pt x="2210" y="1504"/>
                  </a:cubicBezTo>
                  <a:cubicBezTo>
                    <a:pt x="2208" y="1501"/>
                    <a:pt x="2205" y="1500"/>
                    <a:pt x="2202" y="1501"/>
                  </a:cubicBezTo>
                  <a:cubicBezTo>
                    <a:pt x="2199" y="1502"/>
                    <a:pt x="2197" y="1503"/>
                    <a:pt x="2194" y="1502"/>
                  </a:cubicBezTo>
                  <a:cubicBezTo>
                    <a:pt x="2192" y="1501"/>
                    <a:pt x="2190" y="1499"/>
                    <a:pt x="2188" y="1498"/>
                  </a:cubicBezTo>
                  <a:cubicBezTo>
                    <a:pt x="2186" y="1496"/>
                    <a:pt x="2183" y="1496"/>
                    <a:pt x="2181" y="1497"/>
                  </a:cubicBezTo>
                  <a:cubicBezTo>
                    <a:pt x="2178" y="1497"/>
                    <a:pt x="2175" y="1498"/>
                    <a:pt x="2173" y="1498"/>
                  </a:cubicBezTo>
                  <a:cubicBezTo>
                    <a:pt x="2173" y="1495"/>
                    <a:pt x="2172" y="1492"/>
                    <a:pt x="2172" y="1489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4" y="1488"/>
                    <a:pt x="2174" y="1488"/>
                    <a:pt x="2174" y="1488"/>
                  </a:cubicBezTo>
                  <a:cubicBezTo>
                    <a:pt x="2175" y="1487"/>
                    <a:pt x="2177" y="1487"/>
                    <a:pt x="2178" y="1487"/>
                  </a:cubicBezTo>
                  <a:cubicBezTo>
                    <a:pt x="2180" y="1486"/>
                    <a:pt x="2181" y="1486"/>
                    <a:pt x="2182" y="1486"/>
                  </a:cubicBezTo>
                  <a:cubicBezTo>
                    <a:pt x="2184" y="1486"/>
                    <a:pt x="2185" y="1486"/>
                    <a:pt x="2186" y="1486"/>
                  </a:cubicBezTo>
                  <a:cubicBezTo>
                    <a:pt x="2186" y="1486"/>
                    <a:pt x="2186" y="1486"/>
                    <a:pt x="2186" y="1486"/>
                  </a:cubicBezTo>
                  <a:cubicBezTo>
                    <a:pt x="2187" y="1486"/>
                    <a:pt x="2187" y="1486"/>
                    <a:pt x="2187" y="1486"/>
                  </a:cubicBezTo>
                  <a:cubicBezTo>
                    <a:pt x="2187" y="1487"/>
                    <a:pt x="2187" y="1487"/>
                    <a:pt x="2188" y="1487"/>
                  </a:cubicBezTo>
                  <a:cubicBezTo>
                    <a:pt x="2188" y="1487"/>
                    <a:pt x="2189" y="1488"/>
                    <a:pt x="2189" y="1488"/>
                  </a:cubicBezTo>
                  <a:cubicBezTo>
                    <a:pt x="2190" y="1488"/>
                    <a:pt x="2191" y="1489"/>
                    <a:pt x="2192" y="1489"/>
                  </a:cubicBezTo>
                  <a:cubicBezTo>
                    <a:pt x="2193" y="1489"/>
                    <a:pt x="2194" y="1489"/>
                    <a:pt x="2195" y="1489"/>
                  </a:cubicBezTo>
                  <a:cubicBezTo>
                    <a:pt x="2196" y="1489"/>
                    <a:pt x="2197" y="1488"/>
                    <a:pt x="2198" y="1488"/>
                  </a:cubicBezTo>
                  <a:cubicBezTo>
                    <a:pt x="2198" y="1487"/>
                    <a:pt x="2198" y="1487"/>
                    <a:pt x="2199" y="1486"/>
                  </a:cubicBezTo>
                  <a:cubicBezTo>
                    <a:pt x="2199" y="1485"/>
                    <a:pt x="2199" y="1483"/>
                    <a:pt x="2198" y="1482"/>
                  </a:cubicBezTo>
                  <a:cubicBezTo>
                    <a:pt x="2197" y="1481"/>
                    <a:pt x="2196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3" y="1481"/>
                    <a:pt x="2193" y="1480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3" y="1480"/>
                    <a:pt x="2192" y="1480"/>
                    <a:pt x="2191" y="1480"/>
                  </a:cubicBezTo>
                  <a:cubicBezTo>
                    <a:pt x="2190" y="1480"/>
                    <a:pt x="2190" y="1480"/>
                    <a:pt x="2189" y="1479"/>
                  </a:cubicBezTo>
                  <a:cubicBezTo>
                    <a:pt x="2189" y="1479"/>
                    <a:pt x="2188" y="1480"/>
                    <a:pt x="2188" y="1480"/>
                  </a:cubicBezTo>
                  <a:cubicBezTo>
                    <a:pt x="2189" y="1480"/>
                    <a:pt x="2189" y="1480"/>
                    <a:pt x="2189" y="1480"/>
                  </a:cubicBezTo>
                  <a:cubicBezTo>
                    <a:pt x="2188" y="1480"/>
                    <a:pt x="2188" y="1480"/>
                    <a:pt x="2188" y="1480"/>
                  </a:cubicBezTo>
                  <a:cubicBezTo>
                    <a:pt x="2187" y="1480"/>
                    <a:pt x="2186" y="1480"/>
                    <a:pt x="2185" y="1481"/>
                  </a:cubicBezTo>
                  <a:cubicBezTo>
                    <a:pt x="2185" y="1481"/>
                    <a:pt x="2185" y="1481"/>
                    <a:pt x="2185" y="1480"/>
                  </a:cubicBezTo>
                  <a:cubicBezTo>
                    <a:pt x="2185" y="1479"/>
                    <a:pt x="2185" y="1478"/>
                    <a:pt x="2185" y="1476"/>
                  </a:cubicBezTo>
                  <a:cubicBezTo>
                    <a:pt x="2185" y="1476"/>
                    <a:pt x="2185" y="1475"/>
                    <a:pt x="2185" y="1474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8" y="1471"/>
                    <a:pt x="2188" y="1468"/>
                    <a:pt x="2187" y="1466"/>
                  </a:cubicBezTo>
                  <a:cubicBezTo>
                    <a:pt x="2185" y="1463"/>
                    <a:pt x="2183" y="1463"/>
                    <a:pt x="2180" y="1464"/>
                  </a:cubicBezTo>
                  <a:cubicBezTo>
                    <a:pt x="2179" y="1464"/>
                    <a:pt x="2179" y="1464"/>
                    <a:pt x="2179" y="1464"/>
                  </a:cubicBezTo>
                  <a:cubicBezTo>
                    <a:pt x="2179" y="1465"/>
                    <a:pt x="2178" y="1465"/>
                    <a:pt x="2178" y="1465"/>
                  </a:cubicBezTo>
                  <a:cubicBezTo>
                    <a:pt x="2177" y="1465"/>
                    <a:pt x="2176" y="1466"/>
                    <a:pt x="2175" y="1466"/>
                  </a:cubicBezTo>
                  <a:cubicBezTo>
                    <a:pt x="2175" y="1466"/>
                    <a:pt x="2175" y="1466"/>
                    <a:pt x="2175" y="1466"/>
                  </a:cubicBezTo>
                  <a:cubicBezTo>
                    <a:pt x="2175" y="1464"/>
                    <a:pt x="2173" y="1462"/>
                    <a:pt x="2171" y="1461"/>
                  </a:cubicBezTo>
                  <a:cubicBezTo>
                    <a:pt x="2169" y="1461"/>
                    <a:pt x="2168" y="1462"/>
                    <a:pt x="2167" y="1463"/>
                  </a:cubicBezTo>
                  <a:cubicBezTo>
                    <a:pt x="2167" y="1462"/>
                    <a:pt x="2167" y="1461"/>
                    <a:pt x="2167" y="1460"/>
                  </a:cubicBezTo>
                  <a:cubicBezTo>
                    <a:pt x="2169" y="1461"/>
                    <a:pt x="2172" y="1460"/>
                    <a:pt x="2172" y="1457"/>
                  </a:cubicBezTo>
                  <a:cubicBezTo>
                    <a:pt x="2172" y="1457"/>
                    <a:pt x="2172" y="1457"/>
                    <a:pt x="2172" y="1457"/>
                  </a:cubicBezTo>
                  <a:cubicBezTo>
                    <a:pt x="2173" y="1457"/>
                    <a:pt x="2175" y="1457"/>
                    <a:pt x="2176" y="1456"/>
                  </a:cubicBezTo>
                  <a:cubicBezTo>
                    <a:pt x="2178" y="1456"/>
                    <a:pt x="2179" y="1455"/>
                    <a:pt x="2181" y="1453"/>
                  </a:cubicBezTo>
                  <a:cubicBezTo>
                    <a:pt x="2181" y="1454"/>
                    <a:pt x="2182" y="1455"/>
                    <a:pt x="2183" y="1456"/>
                  </a:cubicBezTo>
                  <a:cubicBezTo>
                    <a:pt x="2188" y="1460"/>
                    <a:pt x="2195" y="1453"/>
                    <a:pt x="2192" y="1448"/>
                  </a:cubicBezTo>
                  <a:cubicBezTo>
                    <a:pt x="2192" y="1447"/>
                    <a:pt x="2190" y="1446"/>
                    <a:pt x="2189" y="1446"/>
                  </a:cubicBezTo>
                  <a:cubicBezTo>
                    <a:pt x="2189" y="1446"/>
                    <a:pt x="2189" y="1446"/>
                    <a:pt x="2189" y="1446"/>
                  </a:cubicBezTo>
                  <a:cubicBezTo>
                    <a:pt x="2189" y="1443"/>
                    <a:pt x="2184" y="1441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4"/>
                    <a:pt x="2182" y="1444"/>
                    <a:pt x="2182" y="1444"/>
                  </a:cubicBezTo>
                  <a:cubicBezTo>
                    <a:pt x="2180" y="1445"/>
                    <a:pt x="2177" y="1446"/>
                    <a:pt x="2175" y="1448"/>
                  </a:cubicBezTo>
                  <a:cubicBezTo>
                    <a:pt x="2174" y="1448"/>
                    <a:pt x="2173" y="1449"/>
                    <a:pt x="2173" y="1449"/>
                  </a:cubicBezTo>
                  <a:cubicBezTo>
                    <a:pt x="2172" y="1449"/>
                    <a:pt x="2173" y="1449"/>
                    <a:pt x="2172" y="1449"/>
                  </a:cubicBezTo>
                  <a:cubicBezTo>
                    <a:pt x="2172" y="1449"/>
                    <a:pt x="2171" y="1448"/>
                    <a:pt x="2171" y="1448"/>
                  </a:cubicBezTo>
                  <a:cubicBezTo>
                    <a:pt x="2170" y="1447"/>
                    <a:pt x="2169" y="1446"/>
                    <a:pt x="2168" y="1446"/>
                  </a:cubicBezTo>
                  <a:cubicBezTo>
                    <a:pt x="2169" y="1445"/>
                    <a:pt x="2169" y="1445"/>
                    <a:pt x="2169" y="1444"/>
                  </a:cubicBezTo>
                  <a:cubicBezTo>
                    <a:pt x="2169" y="1444"/>
                    <a:pt x="2169" y="1444"/>
                    <a:pt x="2169" y="1444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2"/>
                    <a:pt x="2169" y="1442"/>
                  </a:cubicBezTo>
                  <a:cubicBezTo>
                    <a:pt x="2169" y="1441"/>
                    <a:pt x="2168" y="1441"/>
                    <a:pt x="2168" y="1440"/>
                  </a:cubicBezTo>
                  <a:cubicBezTo>
                    <a:pt x="2168" y="1440"/>
                    <a:pt x="2167" y="1439"/>
                    <a:pt x="2168" y="1440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8"/>
                    <a:pt x="2167" y="1437"/>
                    <a:pt x="2168" y="1436"/>
                  </a:cubicBezTo>
                  <a:cubicBezTo>
                    <a:pt x="2169" y="1436"/>
                    <a:pt x="2171" y="1434"/>
                    <a:pt x="2171" y="1432"/>
                  </a:cubicBezTo>
                  <a:cubicBezTo>
                    <a:pt x="2171" y="1430"/>
                    <a:pt x="2170" y="1429"/>
                    <a:pt x="2169" y="1428"/>
                  </a:cubicBezTo>
                  <a:cubicBezTo>
                    <a:pt x="2169" y="1427"/>
                    <a:pt x="2169" y="1427"/>
                    <a:pt x="2169" y="1427"/>
                  </a:cubicBezTo>
                  <a:cubicBezTo>
                    <a:pt x="2170" y="1427"/>
                    <a:pt x="2171" y="1427"/>
                    <a:pt x="2171" y="1427"/>
                  </a:cubicBezTo>
                  <a:cubicBezTo>
                    <a:pt x="2174" y="1426"/>
                    <a:pt x="2177" y="1424"/>
                    <a:pt x="2178" y="1421"/>
                  </a:cubicBezTo>
                  <a:cubicBezTo>
                    <a:pt x="2180" y="1419"/>
                    <a:pt x="2179" y="1416"/>
                    <a:pt x="2176" y="1415"/>
                  </a:cubicBezTo>
                  <a:cubicBezTo>
                    <a:pt x="2175" y="1415"/>
                    <a:pt x="2174" y="1415"/>
                    <a:pt x="2174" y="1415"/>
                  </a:cubicBezTo>
                  <a:cubicBezTo>
                    <a:pt x="2174" y="1415"/>
                    <a:pt x="2175" y="1414"/>
                    <a:pt x="2175" y="1414"/>
                  </a:cubicBezTo>
                  <a:cubicBezTo>
                    <a:pt x="2177" y="1412"/>
                    <a:pt x="2179" y="1410"/>
                    <a:pt x="2179" y="1407"/>
                  </a:cubicBezTo>
                  <a:cubicBezTo>
                    <a:pt x="2180" y="1407"/>
                    <a:pt x="2180" y="1406"/>
                    <a:pt x="2180" y="1406"/>
                  </a:cubicBezTo>
                  <a:cubicBezTo>
                    <a:pt x="2181" y="1404"/>
                    <a:pt x="2181" y="1402"/>
                    <a:pt x="2181" y="1400"/>
                  </a:cubicBezTo>
                  <a:cubicBezTo>
                    <a:pt x="2182" y="1399"/>
                    <a:pt x="2183" y="1399"/>
                    <a:pt x="2183" y="1398"/>
                  </a:cubicBezTo>
                  <a:cubicBezTo>
                    <a:pt x="2183" y="1399"/>
                    <a:pt x="2183" y="1399"/>
                    <a:pt x="2183" y="1399"/>
                  </a:cubicBezTo>
                  <a:cubicBezTo>
                    <a:pt x="2183" y="1398"/>
                    <a:pt x="2183" y="1398"/>
                    <a:pt x="2183" y="1398"/>
                  </a:cubicBezTo>
                  <a:cubicBezTo>
                    <a:pt x="2184" y="1398"/>
                    <a:pt x="2184" y="1398"/>
                    <a:pt x="2184" y="1398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5" y="1397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4"/>
                    <a:pt x="2183" y="1393"/>
                    <a:pt x="2182" y="1392"/>
                  </a:cubicBezTo>
                  <a:cubicBezTo>
                    <a:pt x="2182" y="1392"/>
                    <a:pt x="2181" y="1392"/>
                    <a:pt x="2180" y="1391"/>
                  </a:cubicBezTo>
                  <a:cubicBezTo>
                    <a:pt x="2180" y="1391"/>
                    <a:pt x="2180" y="1391"/>
                    <a:pt x="2180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7" y="1390"/>
                    <a:pt x="2177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9"/>
                    <a:pt x="2176" y="1388"/>
                    <a:pt x="2176" y="1388"/>
                  </a:cubicBezTo>
                  <a:cubicBezTo>
                    <a:pt x="2176" y="1387"/>
                    <a:pt x="2176" y="1387"/>
                    <a:pt x="2176" y="1387"/>
                  </a:cubicBezTo>
                  <a:cubicBezTo>
                    <a:pt x="2175" y="1387"/>
                    <a:pt x="2175" y="1387"/>
                    <a:pt x="2175" y="1387"/>
                  </a:cubicBezTo>
                  <a:cubicBezTo>
                    <a:pt x="2174" y="1387"/>
                    <a:pt x="2174" y="1387"/>
                    <a:pt x="2173" y="1387"/>
                  </a:cubicBezTo>
                  <a:cubicBezTo>
                    <a:pt x="2172" y="1387"/>
                    <a:pt x="2171" y="1387"/>
                    <a:pt x="2171" y="1388"/>
                  </a:cubicBezTo>
                  <a:cubicBezTo>
                    <a:pt x="2170" y="1388"/>
                    <a:pt x="2169" y="1389"/>
                    <a:pt x="2169" y="1390"/>
                  </a:cubicBezTo>
                  <a:cubicBezTo>
                    <a:pt x="2166" y="1393"/>
                    <a:pt x="2163" y="1397"/>
                    <a:pt x="2161" y="1402"/>
                  </a:cubicBezTo>
                  <a:cubicBezTo>
                    <a:pt x="2161" y="1403"/>
                    <a:pt x="2160" y="1405"/>
                    <a:pt x="2160" y="1407"/>
                  </a:cubicBezTo>
                  <a:cubicBezTo>
                    <a:pt x="2160" y="1409"/>
                    <a:pt x="2161" y="1412"/>
                    <a:pt x="2162" y="1414"/>
                  </a:cubicBezTo>
                  <a:cubicBezTo>
                    <a:pt x="2162" y="1414"/>
                    <a:pt x="2162" y="1415"/>
                    <a:pt x="2161" y="1415"/>
                  </a:cubicBezTo>
                  <a:cubicBezTo>
                    <a:pt x="2160" y="1417"/>
                    <a:pt x="2160" y="1419"/>
                    <a:pt x="2162" y="1421"/>
                  </a:cubicBezTo>
                  <a:cubicBezTo>
                    <a:pt x="2161" y="1421"/>
                    <a:pt x="2161" y="1421"/>
                    <a:pt x="2161" y="1421"/>
                  </a:cubicBezTo>
                  <a:cubicBezTo>
                    <a:pt x="2160" y="1421"/>
                    <a:pt x="2159" y="1421"/>
                    <a:pt x="2158" y="1421"/>
                  </a:cubicBezTo>
                  <a:cubicBezTo>
                    <a:pt x="2157" y="1422"/>
                    <a:pt x="2157" y="1422"/>
                    <a:pt x="2157" y="1422"/>
                  </a:cubicBezTo>
                  <a:cubicBezTo>
                    <a:pt x="2156" y="1422"/>
                    <a:pt x="2156" y="1422"/>
                    <a:pt x="2156" y="1422"/>
                  </a:cubicBezTo>
                  <a:cubicBezTo>
                    <a:pt x="2156" y="1422"/>
                    <a:pt x="2156" y="1422"/>
                    <a:pt x="2155" y="1422"/>
                  </a:cubicBezTo>
                  <a:cubicBezTo>
                    <a:pt x="2154" y="1422"/>
                    <a:pt x="2153" y="1422"/>
                    <a:pt x="2151" y="1422"/>
                  </a:cubicBezTo>
                  <a:cubicBezTo>
                    <a:pt x="2149" y="1423"/>
                    <a:pt x="2147" y="1425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9"/>
                    <a:pt x="2146" y="1429"/>
                    <a:pt x="2146" y="1429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7" y="1433"/>
                    <a:pt x="2147" y="1433"/>
                    <a:pt x="2147" y="1433"/>
                  </a:cubicBezTo>
                  <a:cubicBezTo>
                    <a:pt x="2148" y="1433"/>
                    <a:pt x="2148" y="1433"/>
                    <a:pt x="2148" y="1433"/>
                  </a:cubicBezTo>
                  <a:cubicBezTo>
                    <a:pt x="2148" y="1434"/>
                    <a:pt x="2149" y="1434"/>
                    <a:pt x="2149" y="1434"/>
                  </a:cubicBezTo>
                  <a:cubicBezTo>
                    <a:pt x="2150" y="1434"/>
                    <a:pt x="2150" y="1434"/>
                    <a:pt x="2150" y="1434"/>
                  </a:cubicBezTo>
                  <a:cubicBezTo>
                    <a:pt x="2151" y="1434"/>
                    <a:pt x="2152" y="1434"/>
                    <a:pt x="2153" y="1434"/>
                  </a:cubicBezTo>
                  <a:cubicBezTo>
                    <a:pt x="2155" y="1433"/>
                    <a:pt x="2156" y="1430"/>
                    <a:pt x="2154" y="1428"/>
                  </a:cubicBezTo>
                  <a:cubicBezTo>
                    <a:pt x="2155" y="1429"/>
                    <a:pt x="2156" y="1429"/>
                    <a:pt x="2158" y="1429"/>
                  </a:cubicBezTo>
                  <a:cubicBezTo>
                    <a:pt x="2156" y="1430"/>
                    <a:pt x="2155" y="1432"/>
                    <a:pt x="2156" y="1434"/>
                  </a:cubicBezTo>
                  <a:cubicBezTo>
                    <a:pt x="2156" y="1437"/>
                    <a:pt x="2157" y="1439"/>
                    <a:pt x="2159" y="1441"/>
                  </a:cubicBezTo>
                  <a:cubicBezTo>
                    <a:pt x="2159" y="1442"/>
                    <a:pt x="2159" y="1443"/>
                    <a:pt x="2158" y="1443"/>
                  </a:cubicBezTo>
                  <a:cubicBezTo>
                    <a:pt x="2158" y="1444"/>
                    <a:pt x="2158" y="1444"/>
                    <a:pt x="2158" y="1445"/>
                  </a:cubicBezTo>
                  <a:cubicBezTo>
                    <a:pt x="2158" y="1445"/>
                    <a:pt x="2158" y="1445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7" y="1446"/>
                    <a:pt x="2157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5" y="1447"/>
                    <a:pt x="2155" y="1447"/>
                    <a:pt x="2155" y="1447"/>
                  </a:cubicBezTo>
                  <a:cubicBezTo>
                    <a:pt x="2154" y="1448"/>
                    <a:pt x="2154" y="1450"/>
                    <a:pt x="2155" y="1451"/>
                  </a:cubicBezTo>
                  <a:cubicBezTo>
                    <a:pt x="2156" y="1453"/>
                    <a:pt x="2158" y="1453"/>
                    <a:pt x="2160" y="1452"/>
                  </a:cubicBezTo>
                  <a:cubicBezTo>
                    <a:pt x="2161" y="1452"/>
                    <a:pt x="2161" y="1451"/>
                    <a:pt x="2162" y="1451"/>
                  </a:cubicBezTo>
                  <a:cubicBezTo>
                    <a:pt x="2163" y="1451"/>
                    <a:pt x="2163" y="1451"/>
                    <a:pt x="2163" y="1451"/>
                  </a:cubicBezTo>
                  <a:cubicBezTo>
                    <a:pt x="2163" y="1452"/>
                    <a:pt x="2163" y="1452"/>
                    <a:pt x="2163" y="1453"/>
                  </a:cubicBezTo>
                  <a:cubicBezTo>
                    <a:pt x="2161" y="1453"/>
                    <a:pt x="2160" y="1453"/>
                    <a:pt x="2159" y="1453"/>
                  </a:cubicBezTo>
                  <a:cubicBezTo>
                    <a:pt x="2157" y="1453"/>
                    <a:pt x="2155" y="1453"/>
                    <a:pt x="2153" y="1452"/>
                  </a:cubicBezTo>
                  <a:cubicBezTo>
                    <a:pt x="2150" y="1452"/>
                    <a:pt x="2147" y="1452"/>
                    <a:pt x="2144" y="1454"/>
                  </a:cubicBezTo>
                  <a:cubicBezTo>
                    <a:pt x="2144" y="1454"/>
                    <a:pt x="2144" y="1454"/>
                    <a:pt x="2144" y="1454"/>
                  </a:cubicBezTo>
                  <a:cubicBezTo>
                    <a:pt x="2142" y="1455"/>
                    <a:pt x="2143" y="1459"/>
                    <a:pt x="2146" y="1458"/>
                  </a:cubicBezTo>
                  <a:cubicBezTo>
                    <a:pt x="2149" y="1457"/>
                    <a:pt x="2152" y="1457"/>
                    <a:pt x="2155" y="1457"/>
                  </a:cubicBezTo>
                  <a:cubicBezTo>
                    <a:pt x="2158" y="1456"/>
                    <a:pt x="2160" y="1456"/>
                    <a:pt x="2163" y="1456"/>
                  </a:cubicBezTo>
                  <a:cubicBezTo>
                    <a:pt x="2162" y="1456"/>
                    <a:pt x="2163" y="1457"/>
                    <a:pt x="2163" y="1457"/>
                  </a:cubicBezTo>
                  <a:cubicBezTo>
                    <a:pt x="2163" y="1458"/>
                    <a:pt x="2163" y="1460"/>
                    <a:pt x="2163" y="1462"/>
                  </a:cubicBezTo>
                  <a:cubicBezTo>
                    <a:pt x="2163" y="1463"/>
                    <a:pt x="2164" y="1464"/>
                    <a:pt x="2164" y="1466"/>
                  </a:cubicBezTo>
                  <a:cubicBezTo>
                    <a:pt x="2163" y="1465"/>
                    <a:pt x="2161" y="1465"/>
                    <a:pt x="2160" y="1465"/>
                  </a:cubicBezTo>
                  <a:cubicBezTo>
                    <a:pt x="2159" y="1465"/>
                    <a:pt x="2159" y="1465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7" y="1464"/>
                    <a:pt x="2157" y="1464"/>
                    <a:pt x="2157" y="1464"/>
                  </a:cubicBezTo>
                  <a:cubicBezTo>
                    <a:pt x="2156" y="1464"/>
                    <a:pt x="2155" y="1463"/>
                    <a:pt x="2154" y="1463"/>
                  </a:cubicBezTo>
                  <a:cubicBezTo>
                    <a:pt x="2153" y="1463"/>
                    <a:pt x="2151" y="1463"/>
                    <a:pt x="2149" y="1463"/>
                  </a:cubicBezTo>
                  <a:cubicBezTo>
                    <a:pt x="2146" y="1464"/>
                    <a:pt x="2147" y="1468"/>
                    <a:pt x="2149" y="1470"/>
                  </a:cubicBezTo>
                  <a:cubicBezTo>
                    <a:pt x="2148" y="1470"/>
                    <a:pt x="2147" y="1470"/>
                    <a:pt x="2146" y="1470"/>
                  </a:cubicBezTo>
                  <a:cubicBezTo>
                    <a:pt x="2142" y="1466"/>
                    <a:pt x="2137" y="1472"/>
                    <a:pt x="2141" y="1475"/>
                  </a:cubicBezTo>
                  <a:cubicBezTo>
                    <a:pt x="2142" y="1477"/>
                    <a:pt x="2143" y="1479"/>
                    <a:pt x="2145" y="1480"/>
                  </a:cubicBezTo>
                  <a:cubicBezTo>
                    <a:pt x="2146" y="1481"/>
                    <a:pt x="2148" y="1482"/>
                    <a:pt x="2149" y="1481"/>
                  </a:cubicBezTo>
                  <a:cubicBezTo>
                    <a:pt x="2150" y="1481"/>
                    <a:pt x="2150" y="1481"/>
                    <a:pt x="2150" y="1481"/>
                  </a:cubicBezTo>
                  <a:cubicBezTo>
                    <a:pt x="2150" y="1480"/>
                    <a:pt x="2150" y="1479"/>
                    <a:pt x="2149" y="1478"/>
                  </a:cubicBezTo>
                  <a:cubicBezTo>
                    <a:pt x="2150" y="1478"/>
                    <a:pt x="2151" y="1478"/>
                    <a:pt x="2151" y="1478"/>
                  </a:cubicBezTo>
                  <a:cubicBezTo>
                    <a:pt x="2154" y="1477"/>
                    <a:pt x="2157" y="1476"/>
                    <a:pt x="2160" y="1476"/>
                  </a:cubicBezTo>
                  <a:cubicBezTo>
                    <a:pt x="2160" y="1476"/>
                    <a:pt x="2162" y="1476"/>
                    <a:pt x="2161" y="1476"/>
                  </a:cubicBezTo>
                  <a:cubicBezTo>
                    <a:pt x="2162" y="1476"/>
                    <a:pt x="2162" y="1476"/>
                    <a:pt x="2163" y="1476"/>
                  </a:cubicBezTo>
                  <a:cubicBezTo>
                    <a:pt x="2164" y="1476"/>
                    <a:pt x="2165" y="1476"/>
                    <a:pt x="2166" y="1476"/>
                  </a:cubicBezTo>
                  <a:cubicBezTo>
                    <a:pt x="2167" y="1480"/>
                    <a:pt x="2168" y="1484"/>
                    <a:pt x="2168" y="1488"/>
                  </a:cubicBezTo>
                  <a:cubicBezTo>
                    <a:pt x="2168" y="1491"/>
                    <a:pt x="2169" y="1495"/>
                    <a:pt x="2169" y="1498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9" y="1498"/>
                    <a:pt x="2169" y="1498"/>
                    <a:pt x="2169" y="1498"/>
                  </a:cubicBezTo>
                  <a:cubicBezTo>
                    <a:pt x="2169" y="1498"/>
                    <a:pt x="2169" y="1497"/>
                    <a:pt x="2168" y="1497"/>
                  </a:cubicBezTo>
                  <a:cubicBezTo>
                    <a:pt x="2167" y="1497"/>
                    <a:pt x="2166" y="1497"/>
                    <a:pt x="2165" y="1497"/>
                  </a:cubicBezTo>
                  <a:cubicBezTo>
                    <a:pt x="2165" y="1497"/>
                    <a:pt x="2164" y="1497"/>
                    <a:pt x="2163" y="1497"/>
                  </a:cubicBezTo>
                  <a:cubicBezTo>
                    <a:pt x="2162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0" y="1497"/>
                    <a:pt x="2160" y="1497"/>
                    <a:pt x="2160" y="1497"/>
                  </a:cubicBezTo>
                  <a:cubicBezTo>
                    <a:pt x="2159" y="1497"/>
                    <a:pt x="2159" y="1497"/>
                    <a:pt x="2159" y="1497"/>
                  </a:cubicBezTo>
                  <a:cubicBezTo>
                    <a:pt x="2158" y="1497"/>
                    <a:pt x="2158" y="1497"/>
                    <a:pt x="2158" y="1497"/>
                  </a:cubicBezTo>
                  <a:cubicBezTo>
                    <a:pt x="2157" y="1496"/>
                    <a:pt x="2157" y="1495"/>
                    <a:pt x="2156" y="1495"/>
                  </a:cubicBezTo>
                  <a:cubicBezTo>
                    <a:pt x="2155" y="1495"/>
                    <a:pt x="2155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3" y="1494"/>
                    <a:pt x="2153" y="1494"/>
                    <a:pt x="2153" y="1494"/>
                  </a:cubicBezTo>
                  <a:cubicBezTo>
                    <a:pt x="2151" y="1493"/>
                    <a:pt x="2148" y="1492"/>
                    <a:pt x="2146" y="1493"/>
                  </a:cubicBezTo>
                  <a:cubicBezTo>
                    <a:pt x="2143" y="1493"/>
                    <a:pt x="2142" y="1495"/>
                    <a:pt x="2141" y="1497"/>
                  </a:cubicBezTo>
                  <a:cubicBezTo>
                    <a:pt x="2140" y="1499"/>
                    <a:pt x="2140" y="1500"/>
                    <a:pt x="2141" y="1501"/>
                  </a:cubicBezTo>
                  <a:cubicBezTo>
                    <a:pt x="2142" y="1503"/>
                    <a:pt x="2143" y="1504"/>
                    <a:pt x="2144" y="1505"/>
                  </a:cubicBezTo>
                  <a:cubicBezTo>
                    <a:pt x="2145" y="1506"/>
                    <a:pt x="2147" y="1506"/>
                    <a:pt x="2148" y="1506"/>
                  </a:cubicBezTo>
                  <a:cubicBezTo>
                    <a:pt x="2151" y="1507"/>
                    <a:pt x="2153" y="1507"/>
                    <a:pt x="2156" y="1507"/>
                  </a:cubicBezTo>
                  <a:cubicBezTo>
                    <a:pt x="2156" y="1507"/>
                    <a:pt x="2156" y="1507"/>
                    <a:pt x="2156" y="1507"/>
                  </a:cubicBezTo>
                  <a:cubicBezTo>
                    <a:pt x="2157" y="1508"/>
                    <a:pt x="2158" y="1509"/>
                    <a:pt x="2160" y="1509"/>
                  </a:cubicBezTo>
                  <a:cubicBezTo>
                    <a:pt x="2163" y="1509"/>
                    <a:pt x="2166" y="1508"/>
                    <a:pt x="2169" y="1507"/>
                  </a:cubicBezTo>
                  <a:cubicBezTo>
                    <a:pt x="2170" y="1509"/>
                    <a:pt x="2170" y="1511"/>
                    <a:pt x="2170" y="1513"/>
                  </a:cubicBezTo>
                  <a:cubicBezTo>
                    <a:pt x="2169" y="1513"/>
                    <a:pt x="2167" y="1514"/>
                    <a:pt x="2166" y="1515"/>
                  </a:cubicBezTo>
                  <a:cubicBezTo>
                    <a:pt x="2165" y="1516"/>
                    <a:pt x="2164" y="1517"/>
                    <a:pt x="2163" y="1518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2" y="1519"/>
                    <a:pt x="2162" y="1519"/>
                    <a:pt x="2162" y="1519"/>
                  </a:cubicBezTo>
                  <a:cubicBezTo>
                    <a:pt x="2161" y="1519"/>
                    <a:pt x="2161" y="1519"/>
                    <a:pt x="2160" y="1519"/>
                  </a:cubicBezTo>
                  <a:cubicBezTo>
                    <a:pt x="2160" y="1520"/>
                    <a:pt x="2160" y="1520"/>
                    <a:pt x="2160" y="1520"/>
                  </a:cubicBezTo>
                  <a:cubicBezTo>
                    <a:pt x="2159" y="1520"/>
                    <a:pt x="2159" y="1520"/>
                    <a:pt x="2159" y="1520"/>
                  </a:cubicBezTo>
                  <a:cubicBezTo>
                    <a:pt x="2159" y="1520"/>
                    <a:pt x="2158" y="1520"/>
                    <a:pt x="2158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6" y="1520"/>
                    <a:pt x="2155" y="1520"/>
                    <a:pt x="2155" y="1520"/>
                  </a:cubicBezTo>
                  <a:cubicBezTo>
                    <a:pt x="2154" y="1520"/>
                    <a:pt x="2152" y="1521"/>
                    <a:pt x="2151" y="1521"/>
                  </a:cubicBezTo>
                  <a:cubicBezTo>
                    <a:pt x="2148" y="1523"/>
                    <a:pt x="2148" y="1526"/>
                    <a:pt x="2148" y="1529"/>
                  </a:cubicBezTo>
                  <a:cubicBezTo>
                    <a:pt x="2149" y="1531"/>
                    <a:pt x="2150" y="1533"/>
                    <a:pt x="2152" y="1534"/>
                  </a:cubicBezTo>
                  <a:cubicBezTo>
                    <a:pt x="2151" y="1535"/>
                    <a:pt x="2151" y="1536"/>
                    <a:pt x="2152" y="1537"/>
                  </a:cubicBezTo>
                  <a:cubicBezTo>
                    <a:pt x="2153" y="1538"/>
                    <a:pt x="2153" y="1539"/>
                    <a:pt x="2154" y="1539"/>
                  </a:cubicBezTo>
                  <a:cubicBezTo>
                    <a:pt x="2154" y="1540"/>
                    <a:pt x="2154" y="1540"/>
                    <a:pt x="2154" y="1540"/>
                  </a:cubicBezTo>
                  <a:cubicBezTo>
                    <a:pt x="2155" y="1541"/>
                    <a:pt x="2156" y="1543"/>
                    <a:pt x="2157" y="1543"/>
                  </a:cubicBezTo>
                  <a:cubicBezTo>
                    <a:pt x="2159" y="1545"/>
                    <a:pt x="2161" y="1545"/>
                    <a:pt x="2162" y="1544"/>
                  </a:cubicBezTo>
                  <a:cubicBezTo>
                    <a:pt x="2163" y="1543"/>
                    <a:pt x="2164" y="1543"/>
                    <a:pt x="2164" y="1542"/>
                  </a:cubicBezTo>
                  <a:cubicBezTo>
                    <a:pt x="2165" y="1544"/>
                    <a:pt x="2166" y="1546"/>
                    <a:pt x="2166" y="1548"/>
                  </a:cubicBezTo>
                  <a:cubicBezTo>
                    <a:pt x="2166" y="1549"/>
                    <a:pt x="2166" y="1550"/>
                    <a:pt x="2167" y="1551"/>
                  </a:cubicBezTo>
                  <a:cubicBezTo>
                    <a:pt x="2166" y="1551"/>
                    <a:pt x="2165" y="1551"/>
                    <a:pt x="2164" y="1552"/>
                  </a:cubicBezTo>
                  <a:cubicBezTo>
                    <a:pt x="2163" y="1552"/>
                    <a:pt x="2163" y="1553"/>
                    <a:pt x="2162" y="1554"/>
                  </a:cubicBezTo>
                  <a:cubicBezTo>
                    <a:pt x="2162" y="1555"/>
                    <a:pt x="2160" y="1556"/>
                    <a:pt x="2159" y="1556"/>
                  </a:cubicBezTo>
                  <a:cubicBezTo>
                    <a:pt x="2158" y="1557"/>
                    <a:pt x="2156" y="1559"/>
                    <a:pt x="2155" y="1560"/>
                  </a:cubicBezTo>
                  <a:cubicBezTo>
                    <a:pt x="2154" y="1560"/>
                    <a:pt x="2153" y="1561"/>
                    <a:pt x="2153" y="1562"/>
                  </a:cubicBezTo>
                  <a:cubicBezTo>
                    <a:pt x="2151" y="1562"/>
                    <a:pt x="2150" y="1562"/>
                    <a:pt x="2148" y="1563"/>
                  </a:cubicBezTo>
                  <a:cubicBezTo>
                    <a:pt x="2147" y="1564"/>
                    <a:pt x="2146" y="1566"/>
                    <a:pt x="2147" y="1568"/>
                  </a:cubicBezTo>
                  <a:cubicBezTo>
                    <a:pt x="2149" y="1575"/>
                    <a:pt x="2158" y="1578"/>
                    <a:pt x="2164" y="1578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6" y="1579"/>
                    <a:pt x="2167" y="1579"/>
                    <a:pt x="2168" y="1579"/>
                  </a:cubicBezTo>
                  <a:cubicBezTo>
                    <a:pt x="2169" y="1579"/>
                    <a:pt x="2169" y="1579"/>
                    <a:pt x="2169" y="1579"/>
                  </a:cubicBezTo>
                  <a:cubicBezTo>
                    <a:pt x="2168" y="1580"/>
                    <a:pt x="2167" y="1581"/>
                    <a:pt x="2166" y="1582"/>
                  </a:cubicBezTo>
                  <a:cubicBezTo>
                    <a:pt x="2164" y="1585"/>
                    <a:pt x="2166" y="1588"/>
                    <a:pt x="2169" y="1589"/>
                  </a:cubicBezTo>
                  <a:cubicBezTo>
                    <a:pt x="2171" y="1590"/>
                    <a:pt x="2174" y="1590"/>
                    <a:pt x="2177" y="1589"/>
                  </a:cubicBezTo>
                  <a:cubicBezTo>
                    <a:pt x="2178" y="1591"/>
                    <a:pt x="2178" y="1593"/>
                    <a:pt x="2178" y="1595"/>
                  </a:cubicBezTo>
                  <a:cubicBezTo>
                    <a:pt x="2178" y="1600"/>
                    <a:pt x="2178" y="1605"/>
                    <a:pt x="2178" y="1609"/>
                  </a:cubicBezTo>
                  <a:cubicBezTo>
                    <a:pt x="2177" y="1610"/>
                    <a:pt x="2177" y="1610"/>
                    <a:pt x="2177" y="1610"/>
                  </a:cubicBezTo>
                  <a:cubicBezTo>
                    <a:pt x="2175" y="1612"/>
                    <a:pt x="2173" y="1613"/>
                    <a:pt x="2172" y="1616"/>
                  </a:cubicBezTo>
                  <a:cubicBezTo>
                    <a:pt x="2171" y="1620"/>
                    <a:pt x="2172" y="1624"/>
                    <a:pt x="2174" y="1627"/>
                  </a:cubicBezTo>
                  <a:cubicBezTo>
                    <a:pt x="2174" y="1630"/>
                    <a:pt x="2173" y="1632"/>
                    <a:pt x="2172" y="1635"/>
                  </a:cubicBezTo>
                  <a:cubicBezTo>
                    <a:pt x="2172" y="1634"/>
                    <a:pt x="2171" y="1633"/>
                    <a:pt x="2171" y="1633"/>
                  </a:cubicBezTo>
                  <a:cubicBezTo>
                    <a:pt x="2169" y="1630"/>
                    <a:pt x="2166" y="1632"/>
                    <a:pt x="2166" y="1634"/>
                  </a:cubicBezTo>
                  <a:cubicBezTo>
                    <a:pt x="2166" y="1634"/>
                    <a:pt x="2166" y="1634"/>
                    <a:pt x="2166" y="1634"/>
                  </a:cubicBezTo>
                  <a:cubicBezTo>
                    <a:pt x="2166" y="1635"/>
                    <a:pt x="2166" y="1636"/>
                    <a:pt x="2166" y="1637"/>
                  </a:cubicBezTo>
                  <a:cubicBezTo>
                    <a:pt x="2163" y="1636"/>
                    <a:pt x="2161" y="1634"/>
                    <a:pt x="2158" y="1633"/>
                  </a:cubicBezTo>
                  <a:cubicBezTo>
                    <a:pt x="2157" y="1626"/>
                    <a:pt x="2156" y="1619"/>
                    <a:pt x="2155" y="1613"/>
                  </a:cubicBezTo>
                  <a:cubicBezTo>
                    <a:pt x="2155" y="1611"/>
                    <a:pt x="2153" y="1612"/>
                    <a:pt x="2152" y="1613"/>
                  </a:cubicBezTo>
                  <a:cubicBezTo>
                    <a:pt x="2152" y="1613"/>
                    <a:pt x="2152" y="1613"/>
                    <a:pt x="2152" y="1613"/>
                  </a:cubicBezTo>
                  <a:cubicBezTo>
                    <a:pt x="2150" y="1618"/>
                    <a:pt x="2149" y="1623"/>
                    <a:pt x="2149" y="1628"/>
                  </a:cubicBezTo>
                  <a:cubicBezTo>
                    <a:pt x="2148" y="1627"/>
                    <a:pt x="2146" y="1627"/>
                    <a:pt x="2144" y="1626"/>
                  </a:cubicBezTo>
                  <a:cubicBezTo>
                    <a:pt x="2144" y="1625"/>
                    <a:pt x="2144" y="1624"/>
                    <a:pt x="2143" y="1623"/>
                  </a:cubicBezTo>
                  <a:cubicBezTo>
                    <a:pt x="2142" y="1614"/>
                    <a:pt x="2141" y="1606"/>
                    <a:pt x="2140" y="1598"/>
                  </a:cubicBezTo>
                  <a:cubicBezTo>
                    <a:pt x="2140" y="1598"/>
                    <a:pt x="2140" y="1598"/>
                    <a:pt x="2140" y="1598"/>
                  </a:cubicBezTo>
                  <a:cubicBezTo>
                    <a:pt x="2141" y="1595"/>
                    <a:pt x="2136" y="1594"/>
                    <a:pt x="2136" y="1597"/>
                  </a:cubicBezTo>
                  <a:cubicBezTo>
                    <a:pt x="2134" y="1605"/>
                    <a:pt x="2134" y="1613"/>
                    <a:pt x="2135" y="1621"/>
                  </a:cubicBezTo>
                  <a:cubicBezTo>
                    <a:pt x="2132" y="1620"/>
                    <a:pt x="2129" y="1618"/>
                    <a:pt x="2125" y="1617"/>
                  </a:cubicBezTo>
                  <a:cubicBezTo>
                    <a:pt x="2125" y="1610"/>
                    <a:pt x="2125" y="1603"/>
                    <a:pt x="2125" y="1596"/>
                  </a:cubicBezTo>
                  <a:cubicBezTo>
                    <a:pt x="2125" y="1584"/>
                    <a:pt x="2126" y="1571"/>
                    <a:pt x="2127" y="1559"/>
                  </a:cubicBezTo>
                  <a:cubicBezTo>
                    <a:pt x="2128" y="1559"/>
                    <a:pt x="2129" y="1560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1" y="1559"/>
                    <a:pt x="2131" y="1559"/>
                    <a:pt x="2132" y="1559"/>
                  </a:cubicBezTo>
                  <a:cubicBezTo>
                    <a:pt x="2133" y="1559"/>
                    <a:pt x="2133" y="1558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5" y="1557"/>
                    <a:pt x="2136" y="1557"/>
                    <a:pt x="2137" y="1556"/>
                  </a:cubicBezTo>
                  <a:cubicBezTo>
                    <a:pt x="2138" y="1556"/>
                    <a:pt x="2139" y="1556"/>
                    <a:pt x="2140" y="1555"/>
                  </a:cubicBezTo>
                  <a:cubicBezTo>
                    <a:pt x="2141" y="1554"/>
                    <a:pt x="2142" y="1554"/>
                    <a:pt x="2143" y="1553"/>
                  </a:cubicBezTo>
                  <a:cubicBezTo>
                    <a:pt x="2144" y="1553"/>
                    <a:pt x="2144" y="1552"/>
                    <a:pt x="2145" y="1552"/>
                  </a:cubicBezTo>
                  <a:cubicBezTo>
                    <a:pt x="2145" y="1552"/>
                    <a:pt x="2146" y="1551"/>
                    <a:pt x="2146" y="1551"/>
                  </a:cubicBezTo>
                  <a:cubicBezTo>
                    <a:pt x="2147" y="1550"/>
                    <a:pt x="2149" y="1549"/>
                    <a:pt x="2150" y="1548"/>
                  </a:cubicBezTo>
                  <a:cubicBezTo>
                    <a:pt x="2151" y="1547"/>
                    <a:pt x="2150" y="1545"/>
                    <a:pt x="2149" y="1546"/>
                  </a:cubicBezTo>
                  <a:cubicBezTo>
                    <a:pt x="2147" y="1546"/>
                    <a:pt x="2146" y="1547"/>
                    <a:pt x="2144" y="1547"/>
                  </a:cubicBezTo>
                  <a:cubicBezTo>
                    <a:pt x="2144" y="1547"/>
                    <a:pt x="2143" y="1547"/>
                    <a:pt x="2143" y="1547"/>
                  </a:cubicBezTo>
                  <a:cubicBezTo>
                    <a:pt x="2142" y="1547"/>
                    <a:pt x="2142" y="1547"/>
                    <a:pt x="2141" y="1548"/>
                  </a:cubicBezTo>
                  <a:cubicBezTo>
                    <a:pt x="2140" y="1548"/>
                    <a:pt x="2139" y="1548"/>
                    <a:pt x="2138" y="1549"/>
                  </a:cubicBezTo>
                  <a:cubicBezTo>
                    <a:pt x="2137" y="1549"/>
                    <a:pt x="2136" y="1549"/>
                    <a:pt x="2135" y="1550"/>
                  </a:cubicBezTo>
                  <a:cubicBezTo>
                    <a:pt x="2134" y="1550"/>
                    <a:pt x="2133" y="1550"/>
                    <a:pt x="2132" y="1551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0" y="1551"/>
                    <a:pt x="2130" y="1552"/>
                  </a:cubicBezTo>
                  <a:cubicBezTo>
                    <a:pt x="2130" y="1551"/>
                    <a:pt x="2130" y="1551"/>
                    <a:pt x="2130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8" y="1551"/>
                    <a:pt x="2128" y="1551"/>
                  </a:cubicBezTo>
                  <a:cubicBezTo>
                    <a:pt x="2128" y="1551"/>
                    <a:pt x="2128" y="1550"/>
                    <a:pt x="2128" y="1549"/>
                  </a:cubicBezTo>
                  <a:cubicBezTo>
                    <a:pt x="2128" y="1547"/>
                    <a:pt x="2125" y="1546"/>
                    <a:pt x="2124" y="1548"/>
                  </a:cubicBezTo>
                  <a:cubicBezTo>
                    <a:pt x="2124" y="1549"/>
                    <a:pt x="2124" y="1549"/>
                    <a:pt x="2124" y="1549"/>
                  </a:cubicBezTo>
                  <a:cubicBezTo>
                    <a:pt x="2124" y="1548"/>
                    <a:pt x="2124" y="1548"/>
                    <a:pt x="2124" y="1547"/>
                  </a:cubicBezTo>
                  <a:cubicBezTo>
                    <a:pt x="2124" y="1539"/>
                    <a:pt x="2124" y="1529"/>
                    <a:pt x="2121" y="1521"/>
                  </a:cubicBezTo>
                  <a:cubicBezTo>
                    <a:pt x="2120" y="1520"/>
                    <a:pt x="2118" y="1520"/>
                    <a:pt x="2118" y="1521"/>
                  </a:cubicBezTo>
                  <a:cubicBezTo>
                    <a:pt x="2115" y="1529"/>
                    <a:pt x="2116" y="1538"/>
                    <a:pt x="2116" y="1546"/>
                  </a:cubicBezTo>
                  <a:cubicBezTo>
                    <a:pt x="2116" y="1556"/>
                    <a:pt x="2116" y="1566"/>
                    <a:pt x="2115" y="1575"/>
                  </a:cubicBezTo>
                  <a:cubicBezTo>
                    <a:pt x="2115" y="1584"/>
                    <a:pt x="2114" y="1593"/>
                    <a:pt x="2112" y="1602"/>
                  </a:cubicBezTo>
                  <a:cubicBezTo>
                    <a:pt x="2111" y="1601"/>
                    <a:pt x="2111" y="1601"/>
                    <a:pt x="2111" y="1600"/>
                  </a:cubicBezTo>
                  <a:cubicBezTo>
                    <a:pt x="2110" y="1596"/>
                    <a:pt x="2109" y="1592"/>
                    <a:pt x="2108" y="1588"/>
                  </a:cubicBezTo>
                  <a:cubicBezTo>
                    <a:pt x="2107" y="1580"/>
                    <a:pt x="2105" y="1572"/>
                    <a:pt x="2104" y="1564"/>
                  </a:cubicBezTo>
                  <a:cubicBezTo>
                    <a:pt x="2104" y="1560"/>
                    <a:pt x="2103" y="1556"/>
                    <a:pt x="2103" y="1553"/>
                  </a:cubicBezTo>
                  <a:cubicBezTo>
                    <a:pt x="2103" y="1550"/>
                    <a:pt x="2104" y="1547"/>
                    <a:pt x="2103" y="1544"/>
                  </a:cubicBezTo>
                  <a:cubicBezTo>
                    <a:pt x="2102" y="1543"/>
                    <a:pt x="2102" y="1543"/>
                    <a:pt x="2102" y="1543"/>
                  </a:cubicBezTo>
                  <a:cubicBezTo>
                    <a:pt x="2097" y="1546"/>
                    <a:pt x="2096" y="1555"/>
                    <a:pt x="2096" y="1560"/>
                  </a:cubicBezTo>
                  <a:cubicBezTo>
                    <a:pt x="2097" y="1564"/>
                    <a:pt x="2097" y="1567"/>
                    <a:pt x="2097" y="1571"/>
                  </a:cubicBezTo>
                  <a:cubicBezTo>
                    <a:pt x="2095" y="1566"/>
                    <a:pt x="2092" y="1561"/>
                    <a:pt x="2089" y="1557"/>
                  </a:cubicBezTo>
                  <a:cubicBezTo>
                    <a:pt x="2089" y="1556"/>
                    <a:pt x="2089" y="1554"/>
                    <a:pt x="2090" y="1552"/>
                  </a:cubicBezTo>
                  <a:cubicBezTo>
                    <a:pt x="2090" y="1547"/>
                    <a:pt x="2090" y="1542"/>
                    <a:pt x="2091" y="1537"/>
                  </a:cubicBezTo>
                  <a:cubicBezTo>
                    <a:pt x="2091" y="1535"/>
                    <a:pt x="2088" y="1534"/>
                    <a:pt x="2087" y="1536"/>
                  </a:cubicBezTo>
                  <a:cubicBezTo>
                    <a:pt x="2085" y="1541"/>
                    <a:pt x="2083" y="1545"/>
                    <a:pt x="2082" y="1551"/>
                  </a:cubicBezTo>
                  <a:cubicBezTo>
                    <a:pt x="2082" y="1551"/>
                    <a:pt x="2082" y="1551"/>
                    <a:pt x="2082" y="1551"/>
                  </a:cubicBezTo>
                  <a:cubicBezTo>
                    <a:pt x="2081" y="1550"/>
                    <a:pt x="2079" y="1549"/>
                    <a:pt x="2078" y="1548"/>
                  </a:cubicBezTo>
                  <a:cubicBezTo>
                    <a:pt x="2075" y="1547"/>
                    <a:pt x="2073" y="1547"/>
                    <a:pt x="2070" y="1547"/>
                  </a:cubicBezTo>
                  <a:cubicBezTo>
                    <a:pt x="2069" y="1538"/>
                    <a:pt x="2068" y="1529"/>
                    <a:pt x="2066" y="1521"/>
                  </a:cubicBezTo>
                  <a:cubicBezTo>
                    <a:pt x="2065" y="1518"/>
                    <a:pt x="2060" y="1518"/>
                    <a:pt x="2061" y="1522"/>
                  </a:cubicBezTo>
                  <a:cubicBezTo>
                    <a:pt x="2061" y="1525"/>
                    <a:pt x="2061" y="1528"/>
                    <a:pt x="2060" y="1532"/>
                  </a:cubicBezTo>
                  <a:cubicBezTo>
                    <a:pt x="2060" y="1537"/>
                    <a:pt x="2061" y="1542"/>
                    <a:pt x="2061" y="1547"/>
                  </a:cubicBezTo>
                  <a:cubicBezTo>
                    <a:pt x="2061" y="1547"/>
                    <a:pt x="2061" y="1547"/>
                    <a:pt x="2061" y="1547"/>
                  </a:cubicBezTo>
                  <a:cubicBezTo>
                    <a:pt x="2053" y="1549"/>
                    <a:pt x="2046" y="1551"/>
                    <a:pt x="2038" y="1553"/>
                  </a:cubicBezTo>
                  <a:cubicBezTo>
                    <a:pt x="2038" y="1553"/>
                    <a:pt x="2038" y="1552"/>
                    <a:pt x="2038" y="1551"/>
                  </a:cubicBezTo>
                  <a:cubicBezTo>
                    <a:pt x="2039" y="1549"/>
                    <a:pt x="2039" y="1547"/>
                    <a:pt x="2039" y="1545"/>
                  </a:cubicBezTo>
                  <a:cubicBezTo>
                    <a:pt x="2039" y="1544"/>
                    <a:pt x="2039" y="1542"/>
                    <a:pt x="2038" y="1542"/>
                  </a:cubicBezTo>
                  <a:cubicBezTo>
                    <a:pt x="2037" y="1540"/>
                    <a:pt x="2036" y="1540"/>
                    <a:pt x="2035" y="1541"/>
                  </a:cubicBezTo>
                  <a:cubicBezTo>
                    <a:pt x="2034" y="1542"/>
                    <a:pt x="2034" y="1542"/>
                    <a:pt x="2034" y="1543"/>
                  </a:cubicBezTo>
                  <a:cubicBezTo>
                    <a:pt x="2034" y="1543"/>
                    <a:pt x="2034" y="1543"/>
                    <a:pt x="2034" y="1543"/>
                  </a:cubicBezTo>
                  <a:cubicBezTo>
                    <a:pt x="2034" y="1543"/>
                    <a:pt x="2033" y="1544"/>
                    <a:pt x="2033" y="1544"/>
                  </a:cubicBezTo>
                  <a:cubicBezTo>
                    <a:pt x="2033" y="1545"/>
                    <a:pt x="2032" y="1545"/>
                    <a:pt x="2032" y="1546"/>
                  </a:cubicBezTo>
                  <a:cubicBezTo>
                    <a:pt x="2032" y="1545"/>
                    <a:pt x="2031" y="1543"/>
                    <a:pt x="2030" y="1542"/>
                  </a:cubicBezTo>
                  <a:cubicBezTo>
                    <a:pt x="2029" y="1541"/>
                    <a:pt x="2027" y="1541"/>
                    <a:pt x="2026" y="1542"/>
                  </a:cubicBezTo>
                  <a:cubicBezTo>
                    <a:pt x="2021" y="1547"/>
                    <a:pt x="2016" y="1551"/>
                    <a:pt x="2010" y="1555"/>
                  </a:cubicBezTo>
                  <a:cubicBezTo>
                    <a:pt x="2009" y="1556"/>
                    <a:pt x="2008" y="1557"/>
                    <a:pt x="2007" y="1558"/>
                  </a:cubicBezTo>
                  <a:cubicBezTo>
                    <a:pt x="2005" y="1558"/>
                    <a:pt x="2004" y="1558"/>
                    <a:pt x="2003" y="1558"/>
                  </a:cubicBezTo>
                  <a:cubicBezTo>
                    <a:pt x="2003" y="1558"/>
                    <a:pt x="2003" y="1558"/>
                    <a:pt x="2003" y="1558"/>
                  </a:cubicBezTo>
                  <a:cubicBezTo>
                    <a:pt x="2003" y="1556"/>
                    <a:pt x="2004" y="1554"/>
                    <a:pt x="2004" y="1553"/>
                  </a:cubicBezTo>
                  <a:cubicBezTo>
                    <a:pt x="2005" y="1549"/>
                    <a:pt x="2005" y="1546"/>
                    <a:pt x="2004" y="1543"/>
                  </a:cubicBezTo>
                  <a:cubicBezTo>
                    <a:pt x="2004" y="1541"/>
                    <a:pt x="2004" y="1537"/>
                    <a:pt x="2001" y="1535"/>
                  </a:cubicBezTo>
                  <a:cubicBezTo>
                    <a:pt x="2003" y="1528"/>
                    <a:pt x="2004" y="1521"/>
                    <a:pt x="2003" y="1513"/>
                  </a:cubicBezTo>
                  <a:cubicBezTo>
                    <a:pt x="2003" y="1510"/>
                    <a:pt x="1999" y="1510"/>
                    <a:pt x="1999" y="1513"/>
                  </a:cubicBezTo>
                  <a:cubicBezTo>
                    <a:pt x="1998" y="1517"/>
                    <a:pt x="1998" y="1522"/>
                    <a:pt x="1996" y="1525"/>
                  </a:cubicBezTo>
                  <a:cubicBezTo>
                    <a:pt x="1994" y="1530"/>
                    <a:pt x="1993" y="1534"/>
                    <a:pt x="1991" y="1539"/>
                  </a:cubicBezTo>
                  <a:cubicBezTo>
                    <a:pt x="1990" y="1543"/>
                    <a:pt x="1988" y="1546"/>
                    <a:pt x="1986" y="1550"/>
                  </a:cubicBezTo>
                  <a:cubicBezTo>
                    <a:pt x="1986" y="1550"/>
                    <a:pt x="1986" y="1550"/>
                    <a:pt x="1986" y="1550"/>
                  </a:cubicBezTo>
                  <a:cubicBezTo>
                    <a:pt x="1986" y="1550"/>
                    <a:pt x="1986" y="1551"/>
                    <a:pt x="1985" y="1551"/>
                  </a:cubicBezTo>
                  <a:cubicBezTo>
                    <a:pt x="1978" y="1548"/>
                    <a:pt x="1971" y="1545"/>
                    <a:pt x="1964" y="1542"/>
                  </a:cubicBezTo>
                  <a:cubicBezTo>
                    <a:pt x="1967" y="1538"/>
                    <a:pt x="1970" y="1534"/>
                    <a:pt x="1972" y="1529"/>
                  </a:cubicBezTo>
                  <a:cubicBezTo>
                    <a:pt x="1979" y="1518"/>
                    <a:pt x="1982" y="1505"/>
                    <a:pt x="1990" y="1493"/>
                  </a:cubicBezTo>
                  <a:cubicBezTo>
                    <a:pt x="1990" y="1492"/>
                    <a:pt x="1989" y="1491"/>
                    <a:pt x="1988" y="1492"/>
                  </a:cubicBezTo>
                  <a:cubicBezTo>
                    <a:pt x="1980" y="1502"/>
                    <a:pt x="1973" y="1513"/>
                    <a:pt x="1966" y="1524"/>
                  </a:cubicBezTo>
                  <a:cubicBezTo>
                    <a:pt x="1963" y="1529"/>
                    <a:pt x="1960" y="1534"/>
                    <a:pt x="1957" y="1538"/>
                  </a:cubicBezTo>
                  <a:cubicBezTo>
                    <a:pt x="1955" y="1538"/>
                    <a:pt x="1953" y="1537"/>
                    <a:pt x="1951" y="1536"/>
                  </a:cubicBezTo>
                  <a:cubicBezTo>
                    <a:pt x="1963" y="1513"/>
                    <a:pt x="1974" y="1487"/>
                    <a:pt x="1978" y="1461"/>
                  </a:cubicBezTo>
                  <a:cubicBezTo>
                    <a:pt x="1980" y="1446"/>
                    <a:pt x="1978" y="1431"/>
                    <a:pt x="1979" y="1416"/>
                  </a:cubicBezTo>
                  <a:cubicBezTo>
                    <a:pt x="1980" y="1400"/>
                    <a:pt x="1983" y="1385"/>
                    <a:pt x="1985" y="1369"/>
                  </a:cubicBezTo>
                  <a:cubicBezTo>
                    <a:pt x="1990" y="1340"/>
                    <a:pt x="1990" y="1310"/>
                    <a:pt x="1990" y="1280"/>
                  </a:cubicBezTo>
                  <a:cubicBezTo>
                    <a:pt x="1990" y="1263"/>
                    <a:pt x="1990" y="1247"/>
                    <a:pt x="1991" y="1230"/>
                  </a:cubicBezTo>
                  <a:cubicBezTo>
                    <a:pt x="1992" y="1214"/>
                    <a:pt x="1995" y="1198"/>
                    <a:pt x="1997" y="1182"/>
                  </a:cubicBezTo>
                  <a:cubicBezTo>
                    <a:pt x="1997" y="1181"/>
                    <a:pt x="1996" y="1181"/>
                    <a:pt x="1996" y="1182"/>
                  </a:cubicBezTo>
                  <a:cubicBezTo>
                    <a:pt x="1990" y="1194"/>
                    <a:pt x="1987" y="1207"/>
                    <a:pt x="1986" y="1221"/>
                  </a:cubicBezTo>
                  <a:cubicBezTo>
                    <a:pt x="1984" y="1235"/>
                    <a:pt x="1983" y="1249"/>
                    <a:pt x="1982" y="1264"/>
                  </a:cubicBezTo>
                  <a:cubicBezTo>
                    <a:pt x="1981" y="1293"/>
                    <a:pt x="1982" y="1323"/>
                    <a:pt x="1979" y="1352"/>
                  </a:cubicBezTo>
                  <a:cubicBezTo>
                    <a:pt x="1977" y="1367"/>
                    <a:pt x="1974" y="1382"/>
                    <a:pt x="1972" y="1397"/>
                  </a:cubicBezTo>
                  <a:cubicBezTo>
                    <a:pt x="1971" y="1405"/>
                    <a:pt x="1970" y="1412"/>
                    <a:pt x="1970" y="1420"/>
                  </a:cubicBezTo>
                  <a:cubicBezTo>
                    <a:pt x="1969" y="1428"/>
                    <a:pt x="1970" y="1435"/>
                    <a:pt x="1970" y="1443"/>
                  </a:cubicBezTo>
                  <a:cubicBezTo>
                    <a:pt x="1969" y="1456"/>
                    <a:pt x="1967" y="1470"/>
                    <a:pt x="1963" y="1483"/>
                  </a:cubicBezTo>
                  <a:cubicBezTo>
                    <a:pt x="1959" y="1496"/>
                    <a:pt x="1953" y="1508"/>
                    <a:pt x="1948" y="1521"/>
                  </a:cubicBezTo>
                  <a:cubicBezTo>
                    <a:pt x="1946" y="1525"/>
                    <a:pt x="1943" y="1529"/>
                    <a:pt x="1941" y="1534"/>
                  </a:cubicBezTo>
                  <a:cubicBezTo>
                    <a:pt x="1940" y="1533"/>
                    <a:pt x="1940" y="1533"/>
                    <a:pt x="1939" y="1533"/>
                  </a:cubicBezTo>
                  <a:cubicBezTo>
                    <a:pt x="1936" y="1533"/>
                    <a:pt x="1933" y="1532"/>
                    <a:pt x="1930" y="1532"/>
                  </a:cubicBezTo>
                  <a:cubicBezTo>
                    <a:pt x="1934" y="1527"/>
                    <a:pt x="1937" y="1522"/>
                    <a:pt x="1940" y="1516"/>
                  </a:cubicBezTo>
                  <a:cubicBezTo>
                    <a:pt x="1947" y="1503"/>
                    <a:pt x="1951" y="1488"/>
                    <a:pt x="1953" y="1474"/>
                  </a:cubicBezTo>
                  <a:cubicBezTo>
                    <a:pt x="1957" y="1457"/>
                    <a:pt x="1959" y="1440"/>
                    <a:pt x="1960" y="1423"/>
                  </a:cubicBezTo>
                  <a:cubicBezTo>
                    <a:pt x="1963" y="1388"/>
                    <a:pt x="1964" y="1353"/>
                    <a:pt x="1964" y="1318"/>
                  </a:cubicBezTo>
                  <a:cubicBezTo>
                    <a:pt x="1965" y="1301"/>
                    <a:pt x="1965" y="1283"/>
                    <a:pt x="1967" y="1266"/>
                  </a:cubicBezTo>
                  <a:cubicBezTo>
                    <a:pt x="1969" y="1248"/>
                    <a:pt x="1972" y="1230"/>
                    <a:pt x="1975" y="1212"/>
                  </a:cubicBezTo>
                  <a:cubicBezTo>
                    <a:pt x="1978" y="1193"/>
                    <a:pt x="1981" y="1175"/>
                    <a:pt x="1980" y="1155"/>
                  </a:cubicBezTo>
                  <a:cubicBezTo>
                    <a:pt x="1979" y="1136"/>
                    <a:pt x="1977" y="1117"/>
                    <a:pt x="1980" y="1098"/>
                  </a:cubicBezTo>
                  <a:cubicBezTo>
                    <a:pt x="1980" y="1097"/>
                    <a:pt x="1978" y="1096"/>
                    <a:pt x="1978" y="1097"/>
                  </a:cubicBezTo>
                  <a:cubicBezTo>
                    <a:pt x="1971" y="1112"/>
                    <a:pt x="1972" y="1128"/>
                    <a:pt x="1972" y="1144"/>
                  </a:cubicBezTo>
                  <a:cubicBezTo>
                    <a:pt x="1973" y="1161"/>
                    <a:pt x="1972" y="1178"/>
                    <a:pt x="1970" y="1195"/>
                  </a:cubicBezTo>
                  <a:cubicBezTo>
                    <a:pt x="1967" y="1212"/>
                    <a:pt x="1963" y="1229"/>
                    <a:pt x="1961" y="1247"/>
                  </a:cubicBezTo>
                  <a:cubicBezTo>
                    <a:pt x="1958" y="1264"/>
                    <a:pt x="1957" y="1281"/>
                    <a:pt x="1956" y="1298"/>
                  </a:cubicBezTo>
                  <a:cubicBezTo>
                    <a:pt x="1955" y="1333"/>
                    <a:pt x="1955" y="1368"/>
                    <a:pt x="1953" y="1402"/>
                  </a:cubicBezTo>
                  <a:cubicBezTo>
                    <a:pt x="1952" y="1419"/>
                    <a:pt x="1950" y="1436"/>
                    <a:pt x="1948" y="1453"/>
                  </a:cubicBezTo>
                  <a:cubicBezTo>
                    <a:pt x="1945" y="1469"/>
                    <a:pt x="1943" y="1485"/>
                    <a:pt x="1937" y="1500"/>
                  </a:cubicBezTo>
                  <a:cubicBezTo>
                    <a:pt x="1933" y="1512"/>
                    <a:pt x="1926" y="1524"/>
                    <a:pt x="1917" y="1534"/>
                  </a:cubicBezTo>
                  <a:cubicBezTo>
                    <a:pt x="1915" y="1534"/>
                    <a:pt x="1913" y="1535"/>
                    <a:pt x="1911" y="1535"/>
                  </a:cubicBezTo>
                  <a:cubicBezTo>
                    <a:pt x="1912" y="1531"/>
                    <a:pt x="1913" y="1527"/>
                    <a:pt x="1915" y="1523"/>
                  </a:cubicBezTo>
                  <a:cubicBezTo>
                    <a:pt x="1922" y="1494"/>
                    <a:pt x="1928" y="1464"/>
                    <a:pt x="1928" y="1434"/>
                  </a:cubicBezTo>
                  <a:cubicBezTo>
                    <a:pt x="1928" y="1415"/>
                    <a:pt x="1927" y="1396"/>
                    <a:pt x="1928" y="1377"/>
                  </a:cubicBezTo>
                  <a:cubicBezTo>
                    <a:pt x="1928" y="1360"/>
                    <a:pt x="1930" y="1342"/>
                    <a:pt x="1933" y="1325"/>
                  </a:cubicBezTo>
                  <a:cubicBezTo>
                    <a:pt x="1935" y="1306"/>
                    <a:pt x="1939" y="1288"/>
                    <a:pt x="1942" y="1270"/>
                  </a:cubicBezTo>
                  <a:cubicBezTo>
                    <a:pt x="1944" y="1252"/>
                    <a:pt x="1944" y="1233"/>
                    <a:pt x="1943" y="1215"/>
                  </a:cubicBezTo>
                  <a:cubicBezTo>
                    <a:pt x="1942" y="1194"/>
                    <a:pt x="1939" y="1173"/>
                    <a:pt x="1936" y="1152"/>
                  </a:cubicBezTo>
                  <a:cubicBezTo>
                    <a:pt x="1935" y="1142"/>
                    <a:pt x="1934" y="1131"/>
                    <a:pt x="1933" y="1121"/>
                  </a:cubicBezTo>
                  <a:cubicBezTo>
                    <a:pt x="1932" y="1111"/>
                    <a:pt x="1931" y="1100"/>
                    <a:pt x="1929" y="1090"/>
                  </a:cubicBezTo>
                  <a:cubicBezTo>
                    <a:pt x="1929" y="1089"/>
                    <a:pt x="1927" y="1089"/>
                    <a:pt x="1927" y="1090"/>
                  </a:cubicBezTo>
                  <a:cubicBezTo>
                    <a:pt x="1925" y="1099"/>
                    <a:pt x="1925" y="1108"/>
                    <a:pt x="1926" y="1117"/>
                  </a:cubicBezTo>
                  <a:cubicBezTo>
                    <a:pt x="1926" y="1126"/>
                    <a:pt x="1927" y="1135"/>
                    <a:pt x="1928" y="1144"/>
                  </a:cubicBezTo>
                  <a:cubicBezTo>
                    <a:pt x="1929" y="1162"/>
                    <a:pt x="1932" y="1180"/>
                    <a:pt x="1933" y="1198"/>
                  </a:cubicBezTo>
                  <a:cubicBezTo>
                    <a:pt x="1934" y="1216"/>
                    <a:pt x="1935" y="1234"/>
                    <a:pt x="1934" y="1252"/>
                  </a:cubicBezTo>
                  <a:cubicBezTo>
                    <a:pt x="1933" y="1270"/>
                    <a:pt x="1929" y="1288"/>
                    <a:pt x="1926" y="1306"/>
                  </a:cubicBezTo>
                  <a:cubicBezTo>
                    <a:pt x="1923" y="1323"/>
                    <a:pt x="1921" y="1340"/>
                    <a:pt x="1919" y="1357"/>
                  </a:cubicBezTo>
                  <a:cubicBezTo>
                    <a:pt x="1918" y="1375"/>
                    <a:pt x="1918" y="1393"/>
                    <a:pt x="1918" y="1411"/>
                  </a:cubicBezTo>
                  <a:cubicBezTo>
                    <a:pt x="1919" y="1430"/>
                    <a:pt x="1919" y="1448"/>
                    <a:pt x="1917" y="1466"/>
                  </a:cubicBezTo>
                  <a:cubicBezTo>
                    <a:pt x="1915" y="1480"/>
                    <a:pt x="1912" y="1493"/>
                    <a:pt x="1909" y="1506"/>
                  </a:cubicBezTo>
                  <a:cubicBezTo>
                    <a:pt x="1907" y="1517"/>
                    <a:pt x="1904" y="1528"/>
                    <a:pt x="1899" y="1538"/>
                  </a:cubicBezTo>
                  <a:cubicBezTo>
                    <a:pt x="1897" y="1539"/>
                    <a:pt x="1895" y="1539"/>
                    <a:pt x="1892" y="1540"/>
                  </a:cubicBezTo>
                  <a:cubicBezTo>
                    <a:pt x="1894" y="1524"/>
                    <a:pt x="1892" y="1508"/>
                    <a:pt x="1890" y="1493"/>
                  </a:cubicBezTo>
                  <a:cubicBezTo>
                    <a:pt x="1890" y="1488"/>
                    <a:pt x="1889" y="1483"/>
                    <a:pt x="1888" y="1477"/>
                  </a:cubicBezTo>
                  <a:cubicBezTo>
                    <a:pt x="1889" y="1476"/>
                    <a:pt x="1889" y="1474"/>
                    <a:pt x="1889" y="1473"/>
                  </a:cubicBezTo>
                  <a:cubicBezTo>
                    <a:pt x="1891" y="1465"/>
                    <a:pt x="1892" y="1456"/>
                    <a:pt x="1894" y="1447"/>
                  </a:cubicBezTo>
                  <a:cubicBezTo>
                    <a:pt x="1895" y="1439"/>
                    <a:pt x="1897" y="1430"/>
                    <a:pt x="1899" y="1421"/>
                  </a:cubicBezTo>
                  <a:cubicBezTo>
                    <a:pt x="1902" y="1404"/>
                    <a:pt x="1906" y="1386"/>
                    <a:pt x="1909" y="1369"/>
                  </a:cubicBezTo>
                  <a:cubicBezTo>
                    <a:pt x="1912" y="1351"/>
                    <a:pt x="1914" y="1334"/>
                    <a:pt x="1914" y="1316"/>
                  </a:cubicBezTo>
                  <a:cubicBezTo>
                    <a:pt x="1915" y="1298"/>
                    <a:pt x="1914" y="1281"/>
                    <a:pt x="1914" y="1263"/>
                  </a:cubicBezTo>
                  <a:cubicBezTo>
                    <a:pt x="1914" y="1246"/>
                    <a:pt x="1915" y="1229"/>
                    <a:pt x="1914" y="1212"/>
                  </a:cubicBezTo>
                  <a:cubicBezTo>
                    <a:pt x="1914" y="1196"/>
                    <a:pt x="1912" y="1179"/>
                    <a:pt x="1910" y="1163"/>
                  </a:cubicBezTo>
                  <a:cubicBezTo>
                    <a:pt x="1908" y="1144"/>
                    <a:pt x="1906" y="1126"/>
                    <a:pt x="1906" y="1107"/>
                  </a:cubicBezTo>
                  <a:cubicBezTo>
                    <a:pt x="1905" y="1089"/>
                    <a:pt x="1904" y="1070"/>
                    <a:pt x="1908" y="1052"/>
                  </a:cubicBezTo>
                  <a:cubicBezTo>
                    <a:pt x="1908" y="1052"/>
                    <a:pt x="1907" y="1051"/>
                    <a:pt x="1907" y="1052"/>
                  </a:cubicBezTo>
                  <a:cubicBezTo>
                    <a:pt x="1903" y="1067"/>
                    <a:pt x="1900" y="1082"/>
                    <a:pt x="1900" y="1098"/>
                  </a:cubicBezTo>
                  <a:cubicBezTo>
                    <a:pt x="1899" y="1114"/>
                    <a:pt x="1901" y="1131"/>
                    <a:pt x="1902" y="1148"/>
                  </a:cubicBezTo>
                  <a:cubicBezTo>
                    <a:pt x="1903" y="1164"/>
                    <a:pt x="1905" y="1181"/>
                    <a:pt x="1906" y="1197"/>
                  </a:cubicBezTo>
                  <a:cubicBezTo>
                    <a:pt x="1907" y="1214"/>
                    <a:pt x="1906" y="1230"/>
                    <a:pt x="1906" y="1247"/>
                  </a:cubicBezTo>
                  <a:cubicBezTo>
                    <a:pt x="1905" y="1283"/>
                    <a:pt x="1908" y="1318"/>
                    <a:pt x="1902" y="1354"/>
                  </a:cubicBezTo>
                  <a:cubicBezTo>
                    <a:pt x="1900" y="1369"/>
                    <a:pt x="1897" y="1383"/>
                    <a:pt x="1894" y="1398"/>
                  </a:cubicBezTo>
                  <a:cubicBezTo>
                    <a:pt x="1894" y="1391"/>
                    <a:pt x="1893" y="1384"/>
                    <a:pt x="1892" y="1377"/>
                  </a:cubicBezTo>
                  <a:cubicBezTo>
                    <a:pt x="1890" y="1366"/>
                    <a:pt x="1887" y="1355"/>
                    <a:pt x="1887" y="1344"/>
                  </a:cubicBezTo>
                  <a:cubicBezTo>
                    <a:pt x="1886" y="1333"/>
                    <a:pt x="1887" y="1321"/>
                    <a:pt x="1889" y="1310"/>
                  </a:cubicBezTo>
                  <a:cubicBezTo>
                    <a:pt x="1892" y="1288"/>
                    <a:pt x="1898" y="1265"/>
                    <a:pt x="1901" y="1242"/>
                  </a:cubicBezTo>
                  <a:cubicBezTo>
                    <a:pt x="1905" y="1220"/>
                    <a:pt x="1905" y="1199"/>
                    <a:pt x="1901" y="1177"/>
                  </a:cubicBezTo>
                  <a:cubicBezTo>
                    <a:pt x="1898" y="1155"/>
                    <a:pt x="1892" y="1134"/>
                    <a:pt x="1888" y="1112"/>
                  </a:cubicBezTo>
                  <a:cubicBezTo>
                    <a:pt x="1886" y="1101"/>
                    <a:pt x="1886" y="1089"/>
                    <a:pt x="1884" y="1078"/>
                  </a:cubicBezTo>
                  <a:cubicBezTo>
                    <a:pt x="1883" y="1068"/>
                    <a:pt x="1881" y="1059"/>
                    <a:pt x="1880" y="1049"/>
                  </a:cubicBezTo>
                  <a:cubicBezTo>
                    <a:pt x="1878" y="1029"/>
                    <a:pt x="1876" y="1007"/>
                    <a:pt x="1888" y="989"/>
                  </a:cubicBezTo>
                  <a:cubicBezTo>
                    <a:pt x="1887" y="988"/>
                    <a:pt x="1887" y="988"/>
                    <a:pt x="1887" y="988"/>
                  </a:cubicBezTo>
                  <a:cubicBezTo>
                    <a:pt x="1876" y="1002"/>
                    <a:pt x="1874" y="1019"/>
                    <a:pt x="1874" y="1035"/>
                  </a:cubicBezTo>
                  <a:cubicBezTo>
                    <a:pt x="1874" y="1053"/>
                    <a:pt x="1877" y="1071"/>
                    <a:pt x="1879" y="1088"/>
                  </a:cubicBezTo>
                  <a:cubicBezTo>
                    <a:pt x="1881" y="1110"/>
                    <a:pt x="1885" y="1132"/>
                    <a:pt x="1889" y="1153"/>
                  </a:cubicBezTo>
                  <a:cubicBezTo>
                    <a:pt x="1893" y="1174"/>
                    <a:pt x="1897" y="1196"/>
                    <a:pt x="1896" y="1218"/>
                  </a:cubicBezTo>
                  <a:cubicBezTo>
                    <a:pt x="1894" y="1241"/>
                    <a:pt x="1888" y="1263"/>
                    <a:pt x="1884" y="1286"/>
                  </a:cubicBezTo>
                  <a:cubicBezTo>
                    <a:pt x="1880" y="1308"/>
                    <a:pt x="1876" y="1331"/>
                    <a:pt x="1879" y="1353"/>
                  </a:cubicBezTo>
                  <a:cubicBezTo>
                    <a:pt x="1880" y="1364"/>
                    <a:pt x="1883" y="1375"/>
                    <a:pt x="1884" y="1386"/>
                  </a:cubicBezTo>
                  <a:cubicBezTo>
                    <a:pt x="1886" y="1397"/>
                    <a:pt x="1885" y="1407"/>
                    <a:pt x="1883" y="1418"/>
                  </a:cubicBezTo>
                  <a:cubicBezTo>
                    <a:pt x="1881" y="1429"/>
                    <a:pt x="1879" y="1440"/>
                    <a:pt x="1878" y="1451"/>
                  </a:cubicBezTo>
                  <a:cubicBezTo>
                    <a:pt x="1877" y="1459"/>
                    <a:pt x="1878" y="1467"/>
                    <a:pt x="1879" y="1475"/>
                  </a:cubicBezTo>
                  <a:cubicBezTo>
                    <a:pt x="1879" y="1476"/>
                    <a:pt x="1879" y="1476"/>
                    <a:pt x="1879" y="1476"/>
                  </a:cubicBezTo>
                  <a:cubicBezTo>
                    <a:pt x="1876" y="1488"/>
                    <a:pt x="1872" y="1500"/>
                    <a:pt x="1870" y="1513"/>
                  </a:cubicBezTo>
                  <a:cubicBezTo>
                    <a:pt x="1869" y="1522"/>
                    <a:pt x="1870" y="1531"/>
                    <a:pt x="1872" y="1540"/>
                  </a:cubicBezTo>
                  <a:cubicBezTo>
                    <a:pt x="1872" y="1540"/>
                    <a:pt x="1872" y="1540"/>
                    <a:pt x="1872" y="1540"/>
                  </a:cubicBezTo>
                  <a:cubicBezTo>
                    <a:pt x="1868" y="1533"/>
                    <a:pt x="1863" y="1526"/>
                    <a:pt x="1859" y="1518"/>
                  </a:cubicBezTo>
                  <a:cubicBezTo>
                    <a:pt x="1855" y="1509"/>
                    <a:pt x="1852" y="1500"/>
                    <a:pt x="1850" y="1490"/>
                  </a:cubicBezTo>
                  <a:cubicBezTo>
                    <a:pt x="1846" y="1470"/>
                    <a:pt x="1844" y="1450"/>
                    <a:pt x="1846" y="1429"/>
                  </a:cubicBezTo>
                  <a:cubicBezTo>
                    <a:pt x="1847" y="1410"/>
                    <a:pt x="1852" y="1391"/>
                    <a:pt x="1851" y="1371"/>
                  </a:cubicBezTo>
                  <a:cubicBezTo>
                    <a:pt x="1851" y="1360"/>
                    <a:pt x="1849" y="1350"/>
                    <a:pt x="1847" y="1340"/>
                  </a:cubicBezTo>
                  <a:cubicBezTo>
                    <a:pt x="1845" y="1329"/>
                    <a:pt x="1844" y="1318"/>
                    <a:pt x="1845" y="1307"/>
                  </a:cubicBezTo>
                  <a:cubicBezTo>
                    <a:pt x="1845" y="1286"/>
                    <a:pt x="1848" y="1265"/>
                    <a:pt x="1848" y="1243"/>
                  </a:cubicBezTo>
                  <a:cubicBezTo>
                    <a:pt x="1847" y="1222"/>
                    <a:pt x="1843" y="1201"/>
                    <a:pt x="1840" y="1180"/>
                  </a:cubicBezTo>
                  <a:cubicBezTo>
                    <a:pt x="1837" y="1159"/>
                    <a:pt x="1834" y="1138"/>
                    <a:pt x="1835" y="1117"/>
                  </a:cubicBezTo>
                  <a:cubicBezTo>
                    <a:pt x="1835" y="1106"/>
                    <a:pt x="1837" y="1094"/>
                    <a:pt x="1837" y="1083"/>
                  </a:cubicBezTo>
                  <a:cubicBezTo>
                    <a:pt x="1838" y="1072"/>
                    <a:pt x="1838" y="1061"/>
                    <a:pt x="1839" y="1050"/>
                  </a:cubicBezTo>
                  <a:cubicBezTo>
                    <a:pt x="1839" y="1039"/>
                    <a:pt x="1839" y="1028"/>
                    <a:pt x="1840" y="1017"/>
                  </a:cubicBezTo>
                  <a:cubicBezTo>
                    <a:pt x="1840" y="1012"/>
                    <a:pt x="1841" y="1007"/>
                    <a:pt x="1841" y="1002"/>
                  </a:cubicBezTo>
                  <a:cubicBezTo>
                    <a:pt x="1841" y="1000"/>
                    <a:pt x="1841" y="997"/>
                    <a:pt x="1841" y="995"/>
                  </a:cubicBezTo>
                  <a:cubicBezTo>
                    <a:pt x="1841" y="993"/>
                    <a:pt x="1840" y="991"/>
                    <a:pt x="1839" y="988"/>
                  </a:cubicBezTo>
                  <a:cubicBezTo>
                    <a:pt x="1839" y="988"/>
                    <a:pt x="1839" y="988"/>
                    <a:pt x="1838" y="988"/>
                  </a:cubicBezTo>
                  <a:cubicBezTo>
                    <a:pt x="1836" y="992"/>
                    <a:pt x="1835" y="995"/>
                    <a:pt x="1834" y="999"/>
                  </a:cubicBezTo>
                  <a:cubicBezTo>
                    <a:pt x="1833" y="1003"/>
                    <a:pt x="1833" y="1008"/>
                    <a:pt x="1832" y="1012"/>
                  </a:cubicBezTo>
                  <a:cubicBezTo>
                    <a:pt x="1831" y="1022"/>
                    <a:pt x="1831" y="1031"/>
                    <a:pt x="1830" y="1041"/>
                  </a:cubicBezTo>
                  <a:cubicBezTo>
                    <a:pt x="1830" y="1061"/>
                    <a:pt x="1829" y="1080"/>
                    <a:pt x="1827" y="1100"/>
                  </a:cubicBezTo>
                  <a:cubicBezTo>
                    <a:pt x="1825" y="1121"/>
                    <a:pt x="1825" y="1142"/>
                    <a:pt x="1828" y="1163"/>
                  </a:cubicBezTo>
                  <a:cubicBezTo>
                    <a:pt x="1831" y="1184"/>
                    <a:pt x="1835" y="1204"/>
                    <a:pt x="1837" y="1224"/>
                  </a:cubicBezTo>
                  <a:cubicBezTo>
                    <a:pt x="1839" y="1246"/>
                    <a:pt x="1837" y="1267"/>
                    <a:pt x="1836" y="1288"/>
                  </a:cubicBezTo>
                  <a:cubicBezTo>
                    <a:pt x="1835" y="1299"/>
                    <a:pt x="1835" y="1310"/>
                    <a:pt x="1835" y="1320"/>
                  </a:cubicBezTo>
                  <a:cubicBezTo>
                    <a:pt x="1836" y="1331"/>
                    <a:pt x="1838" y="1342"/>
                    <a:pt x="1840" y="1353"/>
                  </a:cubicBezTo>
                  <a:cubicBezTo>
                    <a:pt x="1844" y="1373"/>
                    <a:pt x="1841" y="1393"/>
                    <a:pt x="1838" y="1412"/>
                  </a:cubicBezTo>
                  <a:cubicBezTo>
                    <a:pt x="1837" y="1422"/>
                    <a:pt x="1836" y="1432"/>
                    <a:pt x="1835" y="1442"/>
                  </a:cubicBezTo>
                  <a:cubicBezTo>
                    <a:pt x="1835" y="1452"/>
                    <a:pt x="1836" y="1462"/>
                    <a:pt x="1838" y="1472"/>
                  </a:cubicBezTo>
                  <a:cubicBezTo>
                    <a:pt x="1841" y="1494"/>
                    <a:pt x="1846" y="1515"/>
                    <a:pt x="1857" y="1534"/>
                  </a:cubicBezTo>
                  <a:cubicBezTo>
                    <a:pt x="1859" y="1536"/>
                    <a:pt x="1860" y="1538"/>
                    <a:pt x="1861" y="1540"/>
                  </a:cubicBezTo>
                  <a:cubicBezTo>
                    <a:pt x="1858" y="1538"/>
                    <a:pt x="1854" y="1536"/>
                    <a:pt x="1851" y="1534"/>
                  </a:cubicBezTo>
                  <a:cubicBezTo>
                    <a:pt x="1850" y="1533"/>
                    <a:pt x="1848" y="1532"/>
                    <a:pt x="1847" y="1530"/>
                  </a:cubicBezTo>
                  <a:cubicBezTo>
                    <a:pt x="1836" y="1517"/>
                    <a:pt x="1827" y="1502"/>
                    <a:pt x="1821" y="1486"/>
                  </a:cubicBezTo>
                  <a:cubicBezTo>
                    <a:pt x="1814" y="1468"/>
                    <a:pt x="1813" y="1448"/>
                    <a:pt x="1811" y="1429"/>
                  </a:cubicBezTo>
                  <a:cubicBezTo>
                    <a:pt x="1809" y="1407"/>
                    <a:pt x="1808" y="1384"/>
                    <a:pt x="1810" y="1362"/>
                  </a:cubicBezTo>
                  <a:cubicBezTo>
                    <a:pt x="1810" y="1351"/>
                    <a:pt x="1812" y="1340"/>
                    <a:pt x="1811" y="1330"/>
                  </a:cubicBezTo>
                  <a:cubicBezTo>
                    <a:pt x="1811" y="1319"/>
                    <a:pt x="1809" y="1308"/>
                    <a:pt x="1807" y="1298"/>
                  </a:cubicBezTo>
                  <a:cubicBezTo>
                    <a:pt x="1807" y="1297"/>
                    <a:pt x="1807" y="1296"/>
                    <a:pt x="1807" y="1295"/>
                  </a:cubicBezTo>
                  <a:cubicBezTo>
                    <a:pt x="1810" y="1273"/>
                    <a:pt x="1813" y="1250"/>
                    <a:pt x="1814" y="1227"/>
                  </a:cubicBezTo>
                  <a:cubicBezTo>
                    <a:pt x="1816" y="1205"/>
                    <a:pt x="1815" y="1184"/>
                    <a:pt x="1811" y="1162"/>
                  </a:cubicBezTo>
                  <a:cubicBezTo>
                    <a:pt x="1809" y="1152"/>
                    <a:pt x="1807" y="1141"/>
                    <a:pt x="1805" y="1130"/>
                  </a:cubicBezTo>
                  <a:cubicBezTo>
                    <a:pt x="1804" y="1125"/>
                    <a:pt x="1802" y="1119"/>
                    <a:pt x="1801" y="1114"/>
                  </a:cubicBezTo>
                  <a:cubicBezTo>
                    <a:pt x="1800" y="1109"/>
                    <a:pt x="1800" y="1103"/>
                    <a:pt x="1798" y="1098"/>
                  </a:cubicBezTo>
                  <a:cubicBezTo>
                    <a:pt x="1798" y="1098"/>
                    <a:pt x="1798" y="1098"/>
                    <a:pt x="1798" y="1098"/>
                  </a:cubicBezTo>
                  <a:cubicBezTo>
                    <a:pt x="1797" y="1102"/>
                    <a:pt x="1797" y="1106"/>
                    <a:pt x="1798" y="1111"/>
                  </a:cubicBezTo>
                  <a:cubicBezTo>
                    <a:pt x="1798" y="1116"/>
                    <a:pt x="1798" y="1121"/>
                    <a:pt x="1799" y="1127"/>
                  </a:cubicBezTo>
                  <a:cubicBezTo>
                    <a:pt x="1800" y="1136"/>
                    <a:pt x="1802" y="1145"/>
                    <a:pt x="1803" y="1154"/>
                  </a:cubicBezTo>
                  <a:cubicBezTo>
                    <a:pt x="1807" y="1174"/>
                    <a:pt x="1809" y="1194"/>
                    <a:pt x="1808" y="1214"/>
                  </a:cubicBezTo>
                  <a:cubicBezTo>
                    <a:pt x="1807" y="1235"/>
                    <a:pt x="1805" y="1256"/>
                    <a:pt x="1802" y="1277"/>
                  </a:cubicBezTo>
                  <a:cubicBezTo>
                    <a:pt x="1798" y="1263"/>
                    <a:pt x="1793" y="1250"/>
                    <a:pt x="1788" y="1236"/>
                  </a:cubicBezTo>
                  <a:cubicBezTo>
                    <a:pt x="1782" y="1219"/>
                    <a:pt x="1779" y="1201"/>
                    <a:pt x="1778" y="1182"/>
                  </a:cubicBezTo>
                  <a:cubicBezTo>
                    <a:pt x="1778" y="1163"/>
                    <a:pt x="1780" y="1144"/>
                    <a:pt x="1783" y="1125"/>
                  </a:cubicBezTo>
                  <a:cubicBezTo>
                    <a:pt x="1786" y="1104"/>
                    <a:pt x="1790" y="1083"/>
                    <a:pt x="1791" y="1062"/>
                  </a:cubicBezTo>
                  <a:cubicBezTo>
                    <a:pt x="1793" y="1042"/>
                    <a:pt x="1794" y="1020"/>
                    <a:pt x="1786" y="1001"/>
                  </a:cubicBezTo>
                  <a:cubicBezTo>
                    <a:pt x="1786" y="1000"/>
                    <a:pt x="1785" y="1001"/>
                    <a:pt x="1785" y="1001"/>
                  </a:cubicBezTo>
                  <a:cubicBezTo>
                    <a:pt x="1786" y="1020"/>
                    <a:pt x="1786" y="1039"/>
                    <a:pt x="1785" y="1057"/>
                  </a:cubicBezTo>
                  <a:cubicBezTo>
                    <a:pt x="1783" y="1077"/>
                    <a:pt x="1779" y="1096"/>
                    <a:pt x="1776" y="1115"/>
                  </a:cubicBezTo>
                  <a:cubicBezTo>
                    <a:pt x="1770" y="1152"/>
                    <a:pt x="1765" y="1191"/>
                    <a:pt x="1776" y="1228"/>
                  </a:cubicBezTo>
                  <a:cubicBezTo>
                    <a:pt x="1779" y="1238"/>
                    <a:pt x="1783" y="1248"/>
                    <a:pt x="1786" y="1258"/>
                  </a:cubicBezTo>
                  <a:cubicBezTo>
                    <a:pt x="1790" y="1268"/>
                    <a:pt x="1793" y="1278"/>
                    <a:pt x="1796" y="1289"/>
                  </a:cubicBezTo>
                  <a:cubicBezTo>
                    <a:pt x="1797" y="1293"/>
                    <a:pt x="1798" y="1297"/>
                    <a:pt x="1798" y="1300"/>
                  </a:cubicBezTo>
                  <a:cubicBezTo>
                    <a:pt x="1796" y="1311"/>
                    <a:pt x="1795" y="1321"/>
                    <a:pt x="1793" y="1332"/>
                  </a:cubicBezTo>
                  <a:cubicBezTo>
                    <a:pt x="1786" y="1370"/>
                    <a:pt x="1780" y="1408"/>
                    <a:pt x="1784" y="1447"/>
                  </a:cubicBezTo>
                  <a:cubicBezTo>
                    <a:pt x="1786" y="1465"/>
                    <a:pt x="1789" y="1484"/>
                    <a:pt x="1797" y="1500"/>
                  </a:cubicBezTo>
                  <a:cubicBezTo>
                    <a:pt x="1802" y="1512"/>
                    <a:pt x="1811" y="1521"/>
                    <a:pt x="1822" y="1528"/>
                  </a:cubicBezTo>
                  <a:cubicBezTo>
                    <a:pt x="1829" y="1533"/>
                    <a:pt x="1836" y="1537"/>
                    <a:pt x="1844" y="1541"/>
                  </a:cubicBezTo>
                  <a:cubicBezTo>
                    <a:pt x="1844" y="1542"/>
                    <a:pt x="1845" y="1542"/>
                    <a:pt x="1846" y="1543"/>
                  </a:cubicBezTo>
                  <a:cubicBezTo>
                    <a:pt x="1842" y="1543"/>
                    <a:pt x="1837" y="1544"/>
                    <a:pt x="1832" y="1544"/>
                  </a:cubicBezTo>
                  <a:cubicBezTo>
                    <a:pt x="1817" y="1536"/>
                    <a:pt x="1802" y="1525"/>
                    <a:pt x="1793" y="1510"/>
                  </a:cubicBezTo>
                  <a:cubicBezTo>
                    <a:pt x="1783" y="1496"/>
                    <a:pt x="1778" y="1479"/>
                    <a:pt x="1774" y="1462"/>
                  </a:cubicBezTo>
                  <a:cubicBezTo>
                    <a:pt x="1769" y="1445"/>
                    <a:pt x="1767" y="1428"/>
                    <a:pt x="1764" y="1411"/>
                  </a:cubicBezTo>
                  <a:cubicBezTo>
                    <a:pt x="1761" y="1390"/>
                    <a:pt x="1763" y="1371"/>
                    <a:pt x="1767" y="1350"/>
                  </a:cubicBezTo>
                  <a:cubicBezTo>
                    <a:pt x="1770" y="1330"/>
                    <a:pt x="1773" y="1310"/>
                    <a:pt x="1771" y="1290"/>
                  </a:cubicBezTo>
                  <a:cubicBezTo>
                    <a:pt x="1770" y="1267"/>
                    <a:pt x="1766" y="1246"/>
                    <a:pt x="1763" y="1224"/>
                  </a:cubicBezTo>
                  <a:cubicBezTo>
                    <a:pt x="1761" y="1201"/>
                    <a:pt x="1760" y="1178"/>
                    <a:pt x="1758" y="1155"/>
                  </a:cubicBezTo>
                  <a:cubicBezTo>
                    <a:pt x="1756" y="1134"/>
                    <a:pt x="1753" y="1112"/>
                    <a:pt x="1758" y="1091"/>
                  </a:cubicBezTo>
                  <a:cubicBezTo>
                    <a:pt x="1758" y="1090"/>
                    <a:pt x="1757" y="1089"/>
                    <a:pt x="1757" y="1090"/>
                  </a:cubicBezTo>
                  <a:cubicBezTo>
                    <a:pt x="1752" y="1108"/>
                    <a:pt x="1751" y="1127"/>
                    <a:pt x="1752" y="1146"/>
                  </a:cubicBezTo>
                  <a:cubicBezTo>
                    <a:pt x="1752" y="1156"/>
                    <a:pt x="1753" y="1166"/>
                    <a:pt x="1754" y="1176"/>
                  </a:cubicBezTo>
                  <a:cubicBezTo>
                    <a:pt x="1754" y="1186"/>
                    <a:pt x="1754" y="1195"/>
                    <a:pt x="1755" y="1205"/>
                  </a:cubicBezTo>
                  <a:cubicBezTo>
                    <a:pt x="1756" y="1227"/>
                    <a:pt x="1759" y="1249"/>
                    <a:pt x="1762" y="1271"/>
                  </a:cubicBezTo>
                  <a:cubicBezTo>
                    <a:pt x="1763" y="1282"/>
                    <a:pt x="1764" y="1294"/>
                    <a:pt x="1764" y="1305"/>
                  </a:cubicBezTo>
                  <a:cubicBezTo>
                    <a:pt x="1763" y="1315"/>
                    <a:pt x="1762" y="1325"/>
                    <a:pt x="1761" y="1335"/>
                  </a:cubicBezTo>
                  <a:cubicBezTo>
                    <a:pt x="1757" y="1354"/>
                    <a:pt x="1753" y="1374"/>
                    <a:pt x="1754" y="1395"/>
                  </a:cubicBezTo>
                  <a:cubicBezTo>
                    <a:pt x="1755" y="1412"/>
                    <a:pt x="1758" y="1431"/>
                    <a:pt x="1761" y="1448"/>
                  </a:cubicBezTo>
                  <a:cubicBezTo>
                    <a:pt x="1765" y="1466"/>
                    <a:pt x="1769" y="1483"/>
                    <a:pt x="1777" y="1500"/>
                  </a:cubicBezTo>
                  <a:cubicBezTo>
                    <a:pt x="1784" y="1516"/>
                    <a:pt x="1795" y="1530"/>
                    <a:pt x="1810" y="1541"/>
                  </a:cubicBezTo>
                  <a:cubicBezTo>
                    <a:pt x="1811" y="1542"/>
                    <a:pt x="1813" y="1543"/>
                    <a:pt x="1815" y="1545"/>
                  </a:cubicBezTo>
                  <a:cubicBezTo>
                    <a:pt x="1811" y="1545"/>
                    <a:pt x="1807" y="1545"/>
                    <a:pt x="1803" y="1545"/>
                  </a:cubicBezTo>
                  <a:cubicBezTo>
                    <a:pt x="1803" y="1545"/>
                    <a:pt x="1803" y="1545"/>
                    <a:pt x="1803" y="1545"/>
                  </a:cubicBezTo>
                  <a:cubicBezTo>
                    <a:pt x="1802" y="1544"/>
                    <a:pt x="1802" y="1542"/>
                    <a:pt x="1801" y="1541"/>
                  </a:cubicBezTo>
                  <a:cubicBezTo>
                    <a:pt x="1801" y="1540"/>
                    <a:pt x="1800" y="1540"/>
                    <a:pt x="1800" y="1539"/>
                  </a:cubicBezTo>
                  <a:cubicBezTo>
                    <a:pt x="1799" y="1538"/>
                    <a:pt x="1799" y="1537"/>
                    <a:pt x="1798" y="1537"/>
                  </a:cubicBezTo>
                  <a:cubicBezTo>
                    <a:pt x="1798" y="1537"/>
                    <a:pt x="1798" y="1538"/>
                    <a:pt x="1799" y="1538"/>
                  </a:cubicBezTo>
                  <a:cubicBezTo>
                    <a:pt x="1798" y="1538"/>
                    <a:pt x="1798" y="1537"/>
                    <a:pt x="1798" y="1537"/>
                  </a:cubicBezTo>
                  <a:cubicBezTo>
                    <a:pt x="1797" y="1536"/>
                    <a:pt x="1797" y="1536"/>
                    <a:pt x="1796" y="1535"/>
                  </a:cubicBezTo>
                  <a:cubicBezTo>
                    <a:pt x="1796" y="1536"/>
                    <a:pt x="1797" y="1536"/>
                    <a:pt x="1798" y="1537"/>
                  </a:cubicBezTo>
                  <a:cubicBezTo>
                    <a:pt x="1797" y="1536"/>
                    <a:pt x="1796" y="1534"/>
                    <a:pt x="1795" y="1533"/>
                  </a:cubicBezTo>
                  <a:cubicBezTo>
                    <a:pt x="1794" y="1532"/>
                    <a:pt x="1792" y="1530"/>
                    <a:pt x="1790" y="1530"/>
                  </a:cubicBezTo>
                  <a:cubicBezTo>
                    <a:pt x="1789" y="1529"/>
                    <a:pt x="1789" y="1529"/>
                    <a:pt x="1788" y="1529"/>
                  </a:cubicBezTo>
                  <a:cubicBezTo>
                    <a:pt x="1788" y="1529"/>
                    <a:pt x="1788" y="1529"/>
                    <a:pt x="1788" y="1529"/>
                  </a:cubicBezTo>
                  <a:cubicBezTo>
                    <a:pt x="1787" y="1529"/>
                    <a:pt x="1787" y="1529"/>
                    <a:pt x="1787" y="1529"/>
                  </a:cubicBezTo>
                  <a:cubicBezTo>
                    <a:pt x="1785" y="1527"/>
                    <a:pt x="1781" y="1529"/>
                    <a:pt x="1782" y="1532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4"/>
                    <a:pt x="1782" y="1534"/>
                    <a:pt x="1782" y="1535"/>
                  </a:cubicBezTo>
                  <a:cubicBezTo>
                    <a:pt x="1782" y="1535"/>
                    <a:pt x="1782" y="1535"/>
                    <a:pt x="1782" y="1535"/>
                  </a:cubicBezTo>
                  <a:cubicBezTo>
                    <a:pt x="1781" y="1536"/>
                    <a:pt x="1781" y="1538"/>
                    <a:pt x="1782" y="1539"/>
                  </a:cubicBezTo>
                  <a:cubicBezTo>
                    <a:pt x="1782" y="1540"/>
                    <a:pt x="1782" y="1540"/>
                    <a:pt x="1782" y="1541"/>
                  </a:cubicBezTo>
                  <a:cubicBezTo>
                    <a:pt x="1783" y="1542"/>
                    <a:pt x="1783" y="1543"/>
                    <a:pt x="1783" y="1545"/>
                  </a:cubicBezTo>
                  <a:cubicBezTo>
                    <a:pt x="1784" y="1546"/>
                    <a:pt x="1784" y="1546"/>
                    <a:pt x="1784" y="1546"/>
                  </a:cubicBezTo>
                  <a:cubicBezTo>
                    <a:pt x="1783" y="1546"/>
                    <a:pt x="1782" y="1546"/>
                    <a:pt x="1781" y="1546"/>
                  </a:cubicBezTo>
                  <a:cubicBezTo>
                    <a:pt x="1781" y="1545"/>
                    <a:pt x="1781" y="1545"/>
                    <a:pt x="1780" y="1544"/>
                  </a:cubicBezTo>
                  <a:cubicBezTo>
                    <a:pt x="1780" y="1544"/>
                    <a:pt x="1780" y="1544"/>
                    <a:pt x="1780" y="1544"/>
                  </a:cubicBezTo>
                  <a:cubicBezTo>
                    <a:pt x="1780" y="1545"/>
                    <a:pt x="1781" y="1545"/>
                    <a:pt x="1781" y="1546"/>
                  </a:cubicBezTo>
                  <a:cubicBezTo>
                    <a:pt x="1781" y="1546"/>
                    <a:pt x="1781" y="1546"/>
                    <a:pt x="1781" y="1546"/>
                  </a:cubicBezTo>
                  <a:cubicBezTo>
                    <a:pt x="1780" y="1545"/>
                    <a:pt x="1780" y="1544"/>
                    <a:pt x="1779" y="1543"/>
                  </a:cubicBezTo>
                  <a:cubicBezTo>
                    <a:pt x="1779" y="1542"/>
                    <a:pt x="1778" y="1542"/>
                    <a:pt x="1778" y="1542"/>
                  </a:cubicBezTo>
                  <a:cubicBezTo>
                    <a:pt x="1778" y="1542"/>
                    <a:pt x="1779" y="1543"/>
                    <a:pt x="1779" y="1543"/>
                  </a:cubicBezTo>
                  <a:cubicBezTo>
                    <a:pt x="1779" y="1543"/>
                    <a:pt x="1778" y="1542"/>
                    <a:pt x="1777" y="1541"/>
                  </a:cubicBezTo>
                  <a:cubicBezTo>
                    <a:pt x="1777" y="1540"/>
                    <a:pt x="1776" y="1540"/>
                    <a:pt x="1775" y="1539"/>
                  </a:cubicBezTo>
                  <a:cubicBezTo>
                    <a:pt x="1775" y="1540"/>
                    <a:pt x="1776" y="1540"/>
                    <a:pt x="1777" y="1541"/>
                  </a:cubicBezTo>
                  <a:cubicBezTo>
                    <a:pt x="1776" y="1540"/>
                    <a:pt x="1775" y="1539"/>
                    <a:pt x="1774" y="1538"/>
                  </a:cubicBezTo>
                  <a:cubicBezTo>
                    <a:pt x="1773" y="1537"/>
                    <a:pt x="1772" y="1536"/>
                    <a:pt x="1771" y="1535"/>
                  </a:cubicBezTo>
                  <a:cubicBezTo>
                    <a:pt x="1770" y="1534"/>
                    <a:pt x="1769" y="1533"/>
                    <a:pt x="1768" y="1532"/>
                  </a:cubicBezTo>
                  <a:cubicBezTo>
                    <a:pt x="1767" y="1532"/>
                    <a:pt x="1767" y="1531"/>
                    <a:pt x="1766" y="1531"/>
                  </a:cubicBezTo>
                  <a:cubicBezTo>
                    <a:pt x="1765" y="1530"/>
                    <a:pt x="1764" y="1529"/>
                    <a:pt x="1762" y="1529"/>
                  </a:cubicBezTo>
                  <a:cubicBezTo>
                    <a:pt x="1762" y="1528"/>
                    <a:pt x="1762" y="1528"/>
                    <a:pt x="1762" y="1528"/>
                  </a:cubicBezTo>
                  <a:cubicBezTo>
                    <a:pt x="1761" y="1528"/>
                    <a:pt x="1760" y="1527"/>
                    <a:pt x="1761" y="1528"/>
                  </a:cubicBezTo>
                  <a:cubicBezTo>
                    <a:pt x="1759" y="1527"/>
                    <a:pt x="1757" y="1526"/>
                    <a:pt x="1755" y="1527"/>
                  </a:cubicBezTo>
                  <a:cubicBezTo>
                    <a:pt x="1753" y="1529"/>
                    <a:pt x="1752" y="1531"/>
                    <a:pt x="1753" y="1533"/>
                  </a:cubicBezTo>
                  <a:cubicBezTo>
                    <a:pt x="1753" y="1534"/>
                    <a:pt x="1753" y="1535"/>
                    <a:pt x="1753" y="1535"/>
                  </a:cubicBezTo>
                  <a:cubicBezTo>
                    <a:pt x="1753" y="1537"/>
                    <a:pt x="1753" y="1538"/>
                    <a:pt x="1754" y="1540"/>
                  </a:cubicBezTo>
                  <a:cubicBezTo>
                    <a:pt x="1754" y="1541"/>
                    <a:pt x="1754" y="1542"/>
                    <a:pt x="1755" y="1543"/>
                  </a:cubicBezTo>
                  <a:cubicBezTo>
                    <a:pt x="1755" y="1544"/>
                    <a:pt x="1755" y="1545"/>
                    <a:pt x="1756" y="1546"/>
                  </a:cubicBezTo>
                  <a:cubicBezTo>
                    <a:pt x="1755" y="1546"/>
                    <a:pt x="1755" y="1546"/>
                    <a:pt x="1755" y="1546"/>
                  </a:cubicBezTo>
                  <a:cubicBezTo>
                    <a:pt x="1754" y="1544"/>
                    <a:pt x="1753" y="1542"/>
                    <a:pt x="1752" y="1540"/>
                  </a:cubicBezTo>
                  <a:cubicBezTo>
                    <a:pt x="1751" y="1539"/>
                    <a:pt x="1751" y="1538"/>
                    <a:pt x="1750" y="1538"/>
                  </a:cubicBezTo>
                  <a:cubicBezTo>
                    <a:pt x="1750" y="1537"/>
                    <a:pt x="1750" y="1537"/>
                    <a:pt x="1750" y="1537"/>
                  </a:cubicBezTo>
                  <a:cubicBezTo>
                    <a:pt x="1748" y="1532"/>
                    <a:pt x="1747" y="1527"/>
                    <a:pt x="1746" y="1523"/>
                  </a:cubicBezTo>
                  <a:cubicBezTo>
                    <a:pt x="1744" y="1518"/>
                    <a:pt x="1743" y="1512"/>
                    <a:pt x="1741" y="1507"/>
                  </a:cubicBezTo>
                  <a:cubicBezTo>
                    <a:pt x="1741" y="1506"/>
                    <a:pt x="1741" y="1506"/>
                    <a:pt x="1741" y="1506"/>
                  </a:cubicBezTo>
                  <a:cubicBezTo>
                    <a:pt x="1740" y="1506"/>
                    <a:pt x="1740" y="1506"/>
                    <a:pt x="1740" y="1505"/>
                  </a:cubicBezTo>
                  <a:cubicBezTo>
                    <a:pt x="1740" y="1504"/>
                    <a:pt x="1739" y="1503"/>
                    <a:pt x="1739" y="1502"/>
                  </a:cubicBezTo>
                  <a:cubicBezTo>
                    <a:pt x="1738" y="1500"/>
                    <a:pt x="1737" y="1498"/>
                    <a:pt x="1735" y="1496"/>
                  </a:cubicBezTo>
                  <a:cubicBezTo>
                    <a:pt x="1735" y="1496"/>
                    <a:pt x="1735" y="1496"/>
                    <a:pt x="1735" y="1496"/>
                  </a:cubicBezTo>
                  <a:cubicBezTo>
                    <a:pt x="1735" y="1495"/>
                    <a:pt x="1735" y="1495"/>
                    <a:pt x="1734" y="1494"/>
                  </a:cubicBezTo>
                  <a:cubicBezTo>
                    <a:pt x="1733" y="1492"/>
                    <a:pt x="1731" y="1490"/>
                    <a:pt x="1728" y="1488"/>
                  </a:cubicBezTo>
                  <a:cubicBezTo>
                    <a:pt x="1728" y="1488"/>
                    <a:pt x="1728" y="1488"/>
                    <a:pt x="1728" y="1488"/>
                  </a:cubicBezTo>
                  <a:cubicBezTo>
                    <a:pt x="1726" y="1487"/>
                    <a:pt x="1724" y="1486"/>
                    <a:pt x="1722" y="1486"/>
                  </a:cubicBezTo>
                  <a:cubicBezTo>
                    <a:pt x="1719" y="1486"/>
                    <a:pt x="1717" y="1487"/>
                    <a:pt x="1716" y="1489"/>
                  </a:cubicBezTo>
                  <a:cubicBezTo>
                    <a:pt x="1715" y="1491"/>
                    <a:pt x="1715" y="1493"/>
                    <a:pt x="1715" y="1495"/>
                  </a:cubicBezTo>
                  <a:cubicBezTo>
                    <a:pt x="1715" y="1497"/>
                    <a:pt x="1715" y="1498"/>
                    <a:pt x="1715" y="1500"/>
                  </a:cubicBezTo>
                  <a:cubicBezTo>
                    <a:pt x="1714" y="1501"/>
                    <a:pt x="1714" y="1502"/>
                    <a:pt x="1714" y="1503"/>
                  </a:cubicBezTo>
                  <a:cubicBezTo>
                    <a:pt x="1714" y="1504"/>
                    <a:pt x="1715" y="1506"/>
                    <a:pt x="1715" y="1507"/>
                  </a:cubicBezTo>
                  <a:cubicBezTo>
                    <a:pt x="1715" y="1510"/>
                    <a:pt x="1716" y="1514"/>
                    <a:pt x="1716" y="1517"/>
                  </a:cubicBezTo>
                  <a:cubicBezTo>
                    <a:pt x="1716" y="1516"/>
                    <a:pt x="1716" y="1514"/>
                    <a:pt x="1716" y="1515"/>
                  </a:cubicBezTo>
                  <a:cubicBezTo>
                    <a:pt x="1716" y="1516"/>
                    <a:pt x="1716" y="1517"/>
                    <a:pt x="1716" y="1518"/>
                  </a:cubicBezTo>
                  <a:cubicBezTo>
                    <a:pt x="1716" y="1519"/>
                    <a:pt x="1717" y="1520"/>
                    <a:pt x="1717" y="1521"/>
                  </a:cubicBezTo>
                  <a:cubicBezTo>
                    <a:pt x="1717" y="1522"/>
                    <a:pt x="1717" y="1523"/>
                    <a:pt x="1717" y="1524"/>
                  </a:cubicBezTo>
                  <a:cubicBezTo>
                    <a:pt x="1706" y="1508"/>
                    <a:pt x="1696" y="1488"/>
                    <a:pt x="1683" y="1486"/>
                  </a:cubicBezTo>
                  <a:cubicBezTo>
                    <a:pt x="1667" y="1484"/>
                    <a:pt x="1649" y="1493"/>
                    <a:pt x="1632" y="1495"/>
                  </a:cubicBezTo>
                  <a:cubicBezTo>
                    <a:pt x="1633" y="1495"/>
                    <a:pt x="1633" y="1495"/>
                    <a:pt x="1633" y="1495"/>
                  </a:cubicBezTo>
                  <a:cubicBezTo>
                    <a:pt x="1634" y="1495"/>
                    <a:pt x="1635" y="1494"/>
                    <a:pt x="1636" y="1494"/>
                  </a:cubicBezTo>
                  <a:cubicBezTo>
                    <a:pt x="1637" y="1493"/>
                    <a:pt x="1639" y="1492"/>
                    <a:pt x="1641" y="1491"/>
                  </a:cubicBezTo>
                  <a:cubicBezTo>
                    <a:pt x="1645" y="1488"/>
                    <a:pt x="1649" y="1485"/>
                    <a:pt x="1651" y="1481"/>
                  </a:cubicBezTo>
                  <a:cubicBezTo>
                    <a:pt x="1654" y="1478"/>
                    <a:pt x="1657" y="1474"/>
                    <a:pt x="1657" y="1469"/>
                  </a:cubicBezTo>
                  <a:cubicBezTo>
                    <a:pt x="1658" y="1465"/>
                    <a:pt x="1660" y="1462"/>
                    <a:pt x="1662" y="1458"/>
                  </a:cubicBezTo>
                  <a:cubicBezTo>
                    <a:pt x="1663" y="1456"/>
                    <a:pt x="1659" y="1453"/>
                    <a:pt x="1658" y="1455"/>
                  </a:cubicBezTo>
                  <a:cubicBezTo>
                    <a:pt x="1655" y="1458"/>
                    <a:pt x="1653" y="1462"/>
                    <a:pt x="1650" y="1465"/>
                  </a:cubicBezTo>
                  <a:cubicBezTo>
                    <a:pt x="1648" y="1465"/>
                    <a:pt x="1646" y="1466"/>
                    <a:pt x="1645" y="1468"/>
                  </a:cubicBezTo>
                  <a:cubicBezTo>
                    <a:pt x="1645" y="1466"/>
                    <a:pt x="1645" y="1465"/>
                    <a:pt x="1645" y="1464"/>
                  </a:cubicBezTo>
                  <a:cubicBezTo>
                    <a:pt x="1645" y="1458"/>
                    <a:pt x="1645" y="1453"/>
                    <a:pt x="1645" y="1447"/>
                  </a:cubicBezTo>
                  <a:cubicBezTo>
                    <a:pt x="1644" y="1442"/>
                    <a:pt x="1644" y="1436"/>
                    <a:pt x="1642" y="1430"/>
                  </a:cubicBezTo>
                  <a:cubicBezTo>
                    <a:pt x="1641" y="1425"/>
                    <a:pt x="1640" y="1419"/>
                    <a:pt x="1640" y="1413"/>
                  </a:cubicBezTo>
                  <a:cubicBezTo>
                    <a:pt x="1640" y="1412"/>
                    <a:pt x="1638" y="1411"/>
                    <a:pt x="1638" y="1412"/>
                  </a:cubicBezTo>
                  <a:cubicBezTo>
                    <a:pt x="1635" y="1422"/>
                    <a:pt x="1633" y="1431"/>
                    <a:pt x="1633" y="1440"/>
                  </a:cubicBezTo>
                  <a:cubicBezTo>
                    <a:pt x="1633" y="1447"/>
                    <a:pt x="1634" y="1454"/>
                    <a:pt x="1633" y="1460"/>
                  </a:cubicBezTo>
                  <a:cubicBezTo>
                    <a:pt x="1633" y="1458"/>
                    <a:pt x="1633" y="1455"/>
                    <a:pt x="1632" y="1453"/>
                  </a:cubicBezTo>
                  <a:cubicBezTo>
                    <a:pt x="1631" y="1447"/>
                    <a:pt x="1631" y="1440"/>
                    <a:pt x="1630" y="1434"/>
                  </a:cubicBezTo>
                  <a:cubicBezTo>
                    <a:pt x="1629" y="1421"/>
                    <a:pt x="1628" y="1408"/>
                    <a:pt x="1628" y="1395"/>
                  </a:cubicBezTo>
                  <a:cubicBezTo>
                    <a:pt x="1628" y="1390"/>
                    <a:pt x="1629" y="1384"/>
                    <a:pt x="1629" y="1378"/>
                  </a:cubicBezTo>
                  <a:cubicBezTo>
                    <a:pt x="1629" y="1371"/>
                    <a:pt x="1629" y="1364"/>
                    <a:pt x="1630" y="1357"/>
                  </a:cubicBezTo>
                  <a:cubicBezTo>
                    <a:pt x="1630" y="1356"/>
                    <a:pt x="1629" y="1355"/>
                    <a:pt x="1628" y="1356"/>
                  </a:cubicBezTo>
                  <a:cubicBezTo>
                    <a:pt x="1624" y="1366"/>
                    <a:pt x="1623" y="1377"/>
                    <a:pt x="1622" y="1388"/>
                  </a:cubicBezTo>
                  <a:cubicBezTo>
                    <a:pt x="1621" y="1401"/>
                    <a:pt x="1621" y="1413"/>
                    <a:pt x="1621" y="1425"/>
                  </a:cubicBezTo>
                  <a:cubicBezTo>
                    <a:pt x="1621" y="1432"/>
                    <a:pt x="1621" y="1438"/>
                    <a:pt x="1621" y="1445"/>
                  </a:cubicBezTo>
                  <a:cubicBezTo>
                    <a:pt x="1621" y="1450"/>
                    <a:pt x="1623" y="1456"/>
                    <a:pt x="1622" y="1461"/>
                  </a:cubicBezTo>
                  <a:cubicBezTo>
                    <a:pt x="1622" y="1467"/>
                    <a:pt x="1620" y="1472"/>
                    <a:pt x="1616" y="1476"/>
                  </a:cubicBezTo>
                  <a:cubicBezTo>
                    <a:pt x="1612" y="1465"/>
                    <a:pt x="1600" y="1462"/>
                    <a:pt x="1589" y="1460"/>
                  </a:cubicBezTo>
                  <a:cubicBezTo>
                    <a:pt x="1576" y="1457"/>
                    <a:pt x="1561" y="1447"/>
                    <a:pt x="1550" y="1438"/>
                  </a:cubicBezTo>
                  <a:cubicBezTo>
                    <a:pt x="1537" y="1427"/>
                    <a:pt x="1524" y="1417"/>
                    <a:pt x="1506" y="1415"/>
                  </a:cubicBezTo>
                  <a:cubicBezTo>
                    <a:pt x="1492" y="1414"/>
                    <a:pt x="1476" y="1415"/>
                    <a:pt x="1462" y="1421"/>
                  </a:cubicBezTo>
                  <a:cubicBezTo>
                    <a:pt x="1451" y="1426"/>
                    <a:pt x="1445" y="1434"/>
                    <a:pt x="1446" y="1445"/>
                  </a:cubicBezTo>
                  <a:cubicBezTo>
                    <a:pt x="1443" y="1444"/>
                    <a:pt x="1440" y="1443"/>
                    <a:pt x="1437" y="1442"/>
                  </a:cubicBezTo>
                  <a:cubicBezTo>
                    <a:pt x="1413" y="1432"/>
                    <a:pt x="1369" y="1459"/>
                    <a:pt x="1357" y="1448"/>
                  </a:cubicBezTo>
                  <a:cubicBezTo>
                    <a:pt x="1316" y="1406"/>
                    <a:pt x="1306" y="1392"/>
                    <a:pt x="1297" y="1384"/>
                  </a:cubicBezTo>
                  <a:cubicBezTo>
                    <a:pt x="1299" y="1382"/>
                    <a:pt x="1302" y="1379"/>
                    <a:pt x="1306" y="1378"/>
                  </a:cubicBezTo>
                  <a:cubicBezTo>
                    <a:pt x="1315" y="1374"/>
                    <a:pt x="1326" y="1373"/>
                    <a:pt x="1335" y="1370"/>
                  </a:cubicBezTo>
                  <a:cubicBezTo>
                    <a:pt x="1353" y="1364"/>
                    <a:pt x="1368" y="1354"/>
                    <a:pt x="1381" y="1341"/>
                  </a:cubicBezTo>
                  <a:cubicBezTo>
                    <a:pt x="1394" y="1327"/>
                    <a:pt x="1403" y="1310"/>
                    <a:pt x="1417" y="1296"/>
                  </a:cubicBezTo>
                  <a:cubicBezTo>
                    <a:pt x="1423" y="1289"/>
                    <a:pt x="1431" y="1283"/>
                    <a:pt x="1440" y="1280"/>
                  </a:cubicBezTo>
                  <a:cubicBezTo>
                    <a:pt x="1451" y="1277"/>
                    <a:pt x="1462" y="1275"/>
                    <a:pt x="1473" y="1273"/>
                  </a:cubicBezTo>
                  <a:cubicBezTo>
                    <a:pt x="1474" y="1273"/>
                    <a:pt x="1475" y="1271"/>
                    <a:pt x="1474" y="1270"/>
                  </a:cubicBezTo>
                  <a:cubicBezTo>
                    <a:pt x="1463" y="1268"/>
                    <a:pt x="1452" y="1264"/>
                    <a:pt x="1441" y="1265"/>
                  </a:cubicBezTo>
                  <a:cubicBezTo>
                    <a:pt x="1430" y="1266"/>
                    <a:pt x="1419" y="1271"/>
                    <a:pt x="1411" y="1278"/>
                  </a:cubicBezTo>
                  <a:cubicBezTo>
                    <a:pt x="1395" y="1291"/>
                    <a:pt x="1385" y="1310"/>
                    <a:pt x="1370" y="1325"/>
                  </a:cubicBezTo>
                  <a:cubicBezTo>
                    <a:pt x="1355" y="1340"/>
                    <a:pt x="1338" y="1351"/>
                    <a:pt x="1317" y="1355"/>
                  </a:cubicBezTo>
                  <a:cubicBezTo>
                    <a:pt x="1315" y="1356"/>
                    <a:pt x="1312" y="1356"/>
                    <a:pt x="1310" y="1357"/>
                  </a:cubicBezTo>
                  <a:cubicBezTo>
                    <a:pt x="1310" y="1356"/>
                    <a:pt x="1310" y="1356"/>
                    <a:pt x="1311" y="1356"/>
                  </a:cubicBezTo>
                  <a:cubicBezTo>
                    <a:pt x="1319" y="1346"/>
                    <a:pt x="1328" y="1338"/>
                    <a:pt x="1334" y="1327"/>
                  </a:cubicBezTo>
                  <a:cubicBezTo>
                    <a:pt x="1347" y="1306"/>
                    <a:pt x="1351" y="1282"/>
                    <a:pt x="1353" y="1258"/>
                  </a:cubicBezTo>
                  <a:cubicBezTo>
                    <a:pt x="1357" y="1208"/>
                    <a:pt x="1353" y="1158"/>
                    <a:pt x="1354" y="1109"/>
                  </a:cubicBezTo>
                  <a:cubicBezTo>
                    <a:pt x="1354" y="1079"/>
                    <a:pt x="1353" y="1050"/>
                    <a:pt x="1366" y="1022"/>
                  </a:cubicBezTo>
                  <a:cubicBezTo>
                    <a:pt x="1367" y="1019"/>
                    <a:pt x="1363" y="1017"/>
                    <a:pt x="1362" y="1020"/>
                  </a:cubicBezTo>
                  <a:cubicBezTo>
                    <a:pt x="1350" y="1042"/>
                    <a:pt x="1342" y="1065"/>
                    <a:pt x="1338" y="1090"/>
                  </a:cubicBezTo>
                  <a:cubicBezTo>
                    <a:pt x="1334" y="1115"/>
                    <a:pt x="1335" y="1141"/>
                    <a:pt x="1335" y="1167"/>
                  </a:cubicBezTo>
                  <a:cubicBezTo>
                    <a:pt x="1335" y="1192"/>
                    <a:pt x="1333" y="1217"/>
                    <a:pt x="1332" y="1242"/>
                  </a:cubicBezTo>
                  <a:cubicBezTo>
                    <a:pt x="1330" y="1265"/>
                    <a:pt x="1328" y="1289"/>
                    <a:pt x="1317" y="1310"/>
                  </a:cubicBezTo>
                  <a:cubicBezTo>
                    <a:pt x="1311" y="1322"/>
                    <a:pt x="1302" y="1330"/>
                    <a:pt x="1293" y="1340"/>
                  </a:cubicBezTo>
                  <a:cubicBezTo>
                    <a:pt x="1294" y="1336"/>
                    <a:pt x="1294" y="1333"/>
                    <a:pt x="1295" y="1330"/>
                  </a:cubicBezTo>
                  <a:cubicBezTo>
                    <a:pt x="1300" y="1307"/>
                    <a:pt x="1306" y="1284"/>
                    <a:pt x="1304" y="1261"/>
                  </a:cubicBezTo>
                  <a:cubicBezTo>
                    <a:pt x="1300" y="1214"/>
                    <a:pt x="1297" y="1166"/>
                    <a:pt x="1300" y="1119"/>
                  </a:cubicBezTo>
                  <a:cubicBezTo>
                    <a:pt x="1301" y="1096"/>
                    <a:pt x="1304" y="1073"/>
                    <a:pt x="1310" y="1050"/>
                  </a:cubicBezTo>
                  <a:cubicBezTo>
                    <a:pt x="1315" y="1027"/>
                    <a:pt x="1322" y="1005"/>
                    <a:pt x="1326" y="981"/>
                  </a:cubicBezTo>
                  <a:cubicBezTo>
                    <a:pt x="1330" y="958"/>
                    <a:pt x="1332" y="935"/>
                    <a:pt x="1333" y="912"/>
                  </a:cubicBezTo>
                  <a:cubicBezTo>
                    <a:pt x="1333" y="888"/>
                    <a:pt x="1331" y="864"/>
                    <a:pt x="1330" y="840"/>
                  </a:cubicBezTo>
                  <a:cubicBezTo>
                    <a:pt x="1330" y="816"/>
                    <a:pt x="1329" y="792"/>
                    <a:pt x="1330" y="768"/>
                  </a:cubicBezTo>
                  <a:cubicBezTo>
                    <a:pt x="1330" y="749"/>
                    <a:pt x="1332" y="726"/>
                    <a:pt x="1325" y="709"/>
                  </a:cubicBezTo>
                  <a:cubicBezTo>
                    <a:pt x="1324" y="708"/>
                    <a:pt x="1322" y="708"/>
                    <a:pt x="1322" y="709"/>
                  </a:cubicBezTo>
                  <a:cubicBezTo>
                    <a:pt x="1324" y="747"/>
                    <a:pt x="1316" y="784"/>
                    <a:pt x="1315" y="822"/>
                  </a:cubicBezTo>
                  <a:cubicBezTo>
                    <a:pt x="1314" y="869"/>
                    <a:pt x="1315" y="916"/>
                    <a:pt x="1308" y="963"/>
                  </a:cubicBezTo>
                  <a:cubicBezTo>
                    <a:pt x="1305" y="986"/>
                    <a:pt x="1299" y="1008"/>
                    <a:pt x="1292" y="1030"/>
                  </a:cubicBezTo>
                  <a:cubicBezTo>
                    <a:pt x="1286" y="1052"/>
                    <a:pt x="1281" y="1075"/>
                    <a:pt x="1279" y="1098"/>
                  </a:cubicBezTo>
                  <a:cubicBezTo>
                    <a:pt x="1273" y="1144"/>
                    <a:pt x="1273" y="1189"/>
                    <a:pt x="1277" y="1235"/>
                  </a:cubicBezTo>
                  <a:cubicBezTo>
                    <a:pt x="1278" y="1248"/>
                    <a:pt x="1280" y="1261"/>
                    <a:pt x="1279" y="1274"/>
                  </a:cubicBezTo>
                  <a:cubicBezTo>
                    <a:pt x="1279" y="1287"/>
                    <a:pt x="1276" y="1300"/>
                    <a:pt x="1273" y="1313"/>
                  </a:cubicBezTo>
                  <a:cubicBezTo>
                    <a:pt x="1273" y="1314"/>
                    <a:pt x="1273" y="1315"/>
                    <a:pt x="1272" y="1316"/>
                  </a:cubicBezTo>
                  <a:cubicBezTo>
                    <a:pt x="1271" y="1314"/>
                    <a:pt x="1270" y="1312"/>
                    <a:pt x="1269" y="1311"/>
                  </a:cubicBezTo>
                  <a:cubicBezTo>
                    <a:pt x="1265" y="1300"/>
                    <a:pt x="1261" y="1289"/>
                    <a:pt x="1258" y="1279"/>
                  </a:cubicBezTo>
                  <a:cubicBezTo>
                    <a:pt x="1252" y="1261"/>
                    <a:pt x="1246" y="1243"/>
                    <a:pt x="1244" y="1225"/>
                  </a:cubicBezTo>
                  <a:cubicBezTo>
                    <a:pt x="1242" y="1205"/>
                    <a:pt x="1249" y="1187"/>
                    <a:pt x="1253" y="1168"/>
                  </a:cubicBezTo>
                  <a:cubicBezTo>
                    <a:pt x="1261" y="1127"/>
                    <a:pt x="1264" y="1085"/>
                    <a:pt x="1271" y="1044"/>
                  </a:cubicBezTo>
                  <a:cubicBezTo>
                    <a:pt x="1277" y="1005"/>
                    <a:pt x="1281" y="967"/>
                    <a:pt x="1276" y="929"/>
                  </a:cubicBezTo>
                  <a:cubicBezTo>
                    <a:pt x="1273" y="908"/>
                    <a:pt x="1267" y="888"/>
                    <a:pt x="1262" y="868"/>
                  </a:cubicBezTo>
                  <a:cubicBezTo>
                    <a:pt x="1259" y="858"/>
                    <a:pt x="1257" y="848"/>
                    <a:pt x="1254" y="838"/>
                  </a:cubicBezTo>
                  <a:cubicBezTo>
                    <a:pt x="1251" y="828"/>
                    <a:pt x="1250" y="819"/>
                    <a:pt x="1248" y="810"/>
                  </a:cubicBezTo>
                  <a:cubicBezTo>
                    <a:pt x="1247" y="809"/>
                    <a:pt x="1246" y="809"/>
                    <a:pt x="1246" y="809"/>
                  </a:cubicBezTo>
                  <a:cubicBezTo>
                    <a:pt x="1243" y="817"/>
                    <a:pt x="1243" y="824"/>
                    <a:pt x="1242" y="831"/>
                  </a:cubicBezTo>
                  <a:cubicBezTo>
                    <a:pt x="1240" y="840"/>
                    <a:pt x="1241" y="850"/>
                    <a:pt x="1243" y="859"/>
                  </a:cubicBezTo>
                  <a:cubicBezTo>
                    <a:pt x="1246" y="876"/>
                    <a:pt x="1251" y="893"/>
                    <a:pt x="1255" y="911"/>
                  </a:cubicBezTo>
                  <a:cubicBezTo>
                    <a:pt x="1263" y="950"/>
                    <a:pt x="1260" y="991"/>
                    <a:pt x="1254" y="1030"/>
                  </a:cubicBezTo>
                  <a:cubicBezTo>
                    <a:pt x="1247" y="1071"/>
                    <a:pt x="1243" y="1112"/>
                    <a:pt x="1236" y="1153"/>
                  </a:cubicBezTo>
                  <a:cubicBezTo>
                    <a:pt x="1233" y="1172"/>
                    <a:pt x="1226" y="1191"/>
                    <a:pt x="1225" y="1211"/>
                  </a:cubicBezTo>
                  <a:cubicBezTo>
                    <a:pt x="1223" y="1229"/>
                    <a:pt x="1228" y="1248"/>
                    <a:pt x="1233" y="1265"/>
                  </a:cubicBezTo>
                  <a:cubicBezTo>
                    <a:pt x="1235" y="1271"/>
                    <a:pt x="1237" y="1277"/>
                    <a:pt x="1239" y="1283"/>
                  </a:cubicBezTo>
                  <a:cubicBezTo>
                    <a:pt x="1239" y="1283"/>
                    <a:pt x="1239" y="1283"/>
                    <a:pt x="1239" y="1283"/>
                  </a:cubicBezTo>
                  <a:cubicBezTo>
                    <a:pt x="1231" y="1277"/>
                    <a:pt x="1227" y="1268"/>
                    <a:pt x="1222" y="1260"/>
                  </a:cubicBezTo>
                  <a:cubicBezTo>
                    <a:pt x="1217" y="1250"/>
                    <a:pt x="1211" y="1241"/>
                    <a:pt x="1206" y="1232"/>
                  </a:cubicBezTo>
                  <a:cubicBezTo>
                    <a:pt x="1196" y="1209"/>
                    <a:pt x="1192" y="1184"/>
                    <a:pt x="1191" y="1159"/>
                  </a:cubicBezTo>
                  <a:cubicBezTo>
                    <a:pt x="1191" y="1147"/>
                    <a:pt x="1191" y="1134"/>
                    <a:pt x="1189" y="1122"/>
                  </a:cubicBezTo>
                  <a:cubicBezTo>
                    <a:pt x="1186" y="1108"/>
                    <a:pt x="1181" y="1094"/>
                    <a:pt x="1180" y="1079"/>
                  </a:cubicBezTo>
                  <a:cubicBezTo>
                    <a:pt x="1180" y="1077"/>
                    <a:pt x="1176" y="1077"/>
                    <a:pt x="1176" y="1080"/>
                  </a:cubicBezTo>
                  <a:cubicBezTo>
                    <a:pt x="1175" y="1103"/>
                    <a:pt x="1176" y="1127"/>
                    <a:pt x="1175" y="1151"/>
                  </a:cubicBezTo>
                  <a:cubicBezTo>
                    <a:pt x="1175" y="1173"/>
                    <a:pt x="1175" y="1195"/>
                    <a:pt x="1181" y="1217"/>
                  </a:cubicBezTo>
                  <a:cubicBezTo>
                    <a:pt x="1186" y="1238"/>
                    <a:pt x="1197" y="1255"/>
                    <a:pt x="1207" y="1274"/>
                  </a:cubicBezTo>
                  <a:cubicBezTo>
                    <a:pt x="1210" y="1280"/>
                    <a:pt x="1214" y="1286"/>
                    <a:pt x="1218" y="1291"/>
                  </a:cubicBezTo>
                  <a:cubicBezTo>
                    <a:pt x="1218" y="1292"/>
                    <a:pt x="1217" y="1294"/>
                    <a:pt x="1217" y="1295"/>
                  </a:cubicBezTo>
                  <a:cubicBezTo>
                    <a:pt x="1216" y="1297"/>
                    <a:pt x="1215" y="1299"/>
                    <a:pt x="1214" y="1301"/>
                  </a:cubicBezTo>
                  <a:cubicBezTo>
                    <a:pt x="1214" y="1302"/>
                    <a:pt x="1214" y="1302"/>
                    <a:pt x="1214" y="1303"/>
                  </a:cubicBezTo>
                  <a:cubicBezTo>
                    <a:pt x="1210" y="1303"/>
                    <a:pt x="1206" y="1304"/>
                    <a:pt x="1202" y="1304"/>
                  </a:cubicBezTo>
                  <a:cubicBezTo>
                    <a:pt x="1202" y="1303"/>
                    <a:pt x="1202" y="1303"/>
                    <a:pt x="1202" y="1302"/>
                  </a:cubicBezTo>
                  <a:cubicBezTo>
                    <a:pt x="1201" y="1301"/>
                    <a:pt x="1201" y="1299"/>
                    <a:pt x="1202" y="1302"/>
                  </a:cubicBezTo>
                  <a:cubicBezTo>
                    <a:pt x="1201" y="1301"/>
                    <a:pt x="1201" y="1300"/>
                    <a:pt x="1201" y="1300"/>
                  </a:cubicBezTo>
                  <a:cubicBezTo>
                    <a:pt x="1201" y="1298"/>
                    <a:pt x="1201" y="1297"/>
                    <a:pt x="1200" y="1295"/>
                  </a:cubicBezTo>
                  <a:cubicBezTo>
                    <a:pt x="1199" y="1294"/>
                    <a:pt x="1199" y="1292"/>
                    <a:pt x="1199" y="1291"/>
                  </a:cubicBezTo>
                  <a:cubicBezTo>
                    <a:pt x="1199" y="1289"/>
                    <a:pt x="1198" y="1288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5"/>
                    <a:pt x="1196" y="1284"/>
                    <a:pt x="1196" y="1283"/>
                  </a:cubicBezTo>
                  <a:cubicBezTo>
                    <a:pt x="1194" y="1280"/>
                    <a:pt x="1190" y="1280"/>
                    <a:pt x="1189" y="1283"/>
                  </a:cubicBezTo>
                  <a:cubicBezTo>
                    <a:pt x="1188" y="1284"/>
                    <a:pt x="1188" y="1285"/>
                    <a:pt x="1188" y="1286"/>
                  </a:cubicBezTo>
                  <a:cubicBezTo>
                    <a:pt x="1188" y="1286"/>
                    <a:pt x="1188" y="1286"/>
                    <a:pt x="1188" y="1286"/>
                  </a:cubicBezTo>
                  <a:cubicBezTo>
                    <a:pt x="1186" y="1287"/>
                    <a:pt x="1185" y="1288"/>
                    <a:pt x="1185" y="1290"/>
                  </a:cubicBezTo>
                  <a:cubicBezTo>
                    <a:pt x="1185" y="1291"/>
                    <a:pt x="1184" y="1293"/>
                    <a:pt x="1184" y="1294"/>
                  </a:cubicBezTo>
                  <a:cubicBezTo>
                    <a:pt x="1184" y="1295"/>
                    <a:pt x="1184" y="1295"/>
                    <a:pt x="1184" y="1295"/>
                  </a:cubicBezTo>
                  <a:cubicBezTo>
                    <a:pt x="1184" y="1295"/>
                    <a:pt x="1184" y="1294"/>
                    <a:pt x="1185" y="1294"/>
                  </a:cubicBezTo>
                  <a:cubicBezTo>
                    <a:pt x="1184" y="1295"/>
                    <a:pt x="1183" y="1297"/>
                    <a:pt x="1183" y="1298"/>
                  </a:cubicBezTo>
                  <a:cubicBezTo>
                    <a:pt x="1182" y="1302"/>
                    <a:pt x="1182" y="1305"/>
                    <a:pt x="1182" y="1309"/>
                  </a:cubicBezTo>
                  <a:cubicBezTo>
                    <a:pt x="1178" y="1309"/>
                    <a:pt x="1175" y="1310"/>
                    <a:pt x="1172" y="1311"/>
                  </a:cubicBezTo>
                  <a:cubicBezTo>
                    <a:pt x="1171" y="1307"/>
                    <a:pt x="1170" y="1303"/>
                    <a:pt x="1169" y="1299"/>
                  </a:cubicBezTo>
                  <a:cubicBezTo>
                    <a:pt x="1167" y="1295"/>
                    <a:pt x="1166" y="1292"/>
                    <a:pt x="1165" y="1288"/>
                  </a:cubicBezTo>
                  <a:cubicBezTo>
                    <a:pt x="1165" y="1287"/>
                    <a:pt x="1165" y="1286"/>
                    <a:pt x="1165" y="1285"/>
                  </a:cubicBezTo>
                  <a:cubicBezTo>
                    <a:pt x="1164" y="1284"/>
                    <a:pt x="1164" y="1282"/>
                    <a:pt x="1163" y="1281"/>
                  </a:cubicBezTo>
                  <a:cubicBezTo>
                    <a:pt x="1163" y="1282"/>
                    <a:pt x="1163" y="1279"/>
                    <a:pt x="1162" y="1279"/>
                  </a:cubicBezTo>
                  <a:cubicBezTo>
                    <a:pt x="1162" y="1277"/>
                    <a:pt x="1161" y="1275"/>
                    <a:pt x="1159" y="1274"/>
                  </a:cubicBezTo>
                  <a:cubicBezTo>
                    <a:pt x="1156" y="1271"/>
                    <a:pt x="1151" y="1271"/>
                    <a:pt x="1148" y="1274"/>
                  </a:cubicBezTo>
                  <a:cubicBezTo>
                    <a:pt x="1145" y="1277"/>
                    <a:pt x="1145" y="1279"/>
                    <a:pt x="1144" y="1283"/>
                  </a:cubicBezTo>
                  <a:cubicBezTo>
                    <a:pt x="1144" y="1285"/>
                    <a:pt x="1144" y="1288"/>
                    <a:pt x="1144" y="1290"/>
                  </a:cubicBezTo>
                  <a:cubicBezTo>
                    <a:pt x="1144" y="1295"/>
                    <a:pt x="1145" y="1300"/>
                    <a:pt x="1146" y="1305"/>
                  </a:cubicBezTo>
                  <a:cubicBezTo>
                    <a:pt x="1146" y="1308"/>
                    <a:pt x="1147" y="1311"/>
                    <a:pt x="1148" y="1315"/>
                  </a:cubicBezTo>
                  <a:cubicBezTo>
                    <a:pt x="1147" y="1314"/>
                    <a:pt x="1146" y="1314"/>
                    <a:pt x="1145" y="1314"/>
                  </a:cubicBezTo>
                  <a:cubicBezTo>
                    <a:pt x="1142" y="1313"/>
                    <a:pt x="1140" y="1312"/>
                    <a:pt x="1137" y="1312"/>
                  </a:cubicBezTo>
                  <a:cubicBezTo>
                    <a:pt x="1137" y="1311"/>
                    <a:pt x="1137" y="1311"/>
                    <a:pt x="1137" y="1311"/>
                  </a:cubicBezTo>
                  <a:cubicBezTo>
                    <a:pt x="1137" y="1309"/>
                    <a:pt x="1137" y="1308"/>
                    <a:pt x="1137" y="1306"/>
                  </a:cubicBezTo>
                  <a:cubicBezTo>
                    <a:pt x="1137" y="1305"/>
                    <a:pt x="1137" y="1304"/>
                    <a:pt x="1137" y="1303"/>
                  </a:cubicBezTo>
                  <a:cubicBezTo>
                    <a:pt x="1136" y="1302"/>
                    <a:pt x="1136" y="1302"/>
                    <a:pt x="1136" y="1301"/>
                  </a:cubicBezTo>
                  <a:cubicBezTo>
                    <a:pt x="1136" y="1300"/>
                    <a:pt x="1136" y="1299"/>
                    <a:pt x="1136" y="1298"/>
                  </a:cubicBezTo>
                  <a:cubicBezTo>
                    <a:pt x="1136" y="1297"/>
                    <a:pt x="1136" y="1295"/>
                    <a:pt x="1135" y="1294"/>
                  </a:cubicBezTo>
                  <a:cubicBezTo>
                    <a:pt x="1135" y="1294"/>
                    <a:pt x="1135" y="1294"/>
                    <a:pt x="1135" y="1294"/>
                  </a:cubicBezTo>
                  <a:cubicBezTo>
                    <a:pt x="1135" y="1293"/>
                    <a:pt x="1135" y="1293"/>
                    <a:pt x="1135" y="1293"/>
                  </a:cubicBezTo>
                  <a:cubicBezTo>
                    <a:pt x="1135" y="1291"/>
                    <a:pt x="1135" y="1288"/>
                    <a:pt x="1134" y="1287"/>
                  </a:cubicBezTo>
                  <a:cubicBezTo>
                    <a:pt x="1131" y="1284"/>
                    <a:pt x="1128" y="1282"/>
                    <a:pt x="1124" y="1283"/>
                  </a:cubicBezTo>
                  <a:cubicBezTo>
                    <a:pt x="1118" y="1285"/>
                    <a:pt x="1116" y="1293"/>
                    <a:pt x="1114" y="1298"/>
                  </a:cubicBezTo>
                  <a:cubicBezTo>
                    <a:pt x="1114" y="1299"/>
                    <a:pt x="1114" y="1299"/>
                    <a:pt x="1115" y="1298"/>
                  </a:cubicBezTo>
                  <a:cubicBezTo>
                    <a:pt x="1115" y="1296"/>
                    <a:pt x="1115" y="1297"/>
                    <a:pt x="1114" y="1300"/>
                  </a:cubicBezTo>
                  <a:cubicBezTo>
                    <a:pt x="1114" y="1301"/>
                    <a:pt x="1114" y="1301"/>
                    <a:pt x="1114" y="1301"/>
                  </a:cubicBezTo>
                  <a:cubicBezTo>
                    <a:pt x="1113" y="1302"/>
                    <a:pt x="1113" y="1304"/>
                    <a:pt x="1113" y="1306"/>
                  </a:cubicBezTo>
                  <a:cubicBezTo>
                    <a:pt x="1113" y="1307"/>
                    <a:pt x="1113" y="1309"/>
                    <a:pt x="1113" y="1310"/>
                  </a:cubicBezTo>
                  <a:cubicBezTo>
                    <a:pt x="1111" y="1310"/>
                    <a:pt x="1109" y="1310"/>
                    <a:pt x="1108" y="1310"/>
                  </a:cubicBezTo>
                  <a:cubicBezTo>
                    <a:pt x="1112" y="1297"/>
                    <a:pt x="1116" y="1283"/>
                    <a:pt x="1116" y="1269"/>
                  </a:cubicBezTo>
                  <a:cubicBezTo>
                    <a:pt x="1116" y="1252"/>
                    <a:pt x="1112" y="1236"/>
                    <a:pt x="1109" y="1220"/>
                  </a:cubicBezTo>
                  <a:cubicBezTo>
                    <a:pt x="1106" y="1203"/>
                    <a:pt x="1103" y="1185"/>
                    <a:pt x="1102" y="1167"/>
                  </a:cubicBezTo>
                  <a:cubicBezTo>
                    <a:pt x="1102" y="1164"/>
                    <a:pt x="1097" y="1164"/>
                    <a:pt x="1097" y="1167"/>
                  </a:cubicBezTo>
                  <a:cubicBezTo>
                    <a:pt x="1096" y="1182"/>
                    <a:pt x="1093" y="1197"/>
                    <a:pt x="1092" y="1212"/>
                  </a:cubicBezTo>
                  <a:cubicBezTo>
                    <a:pt x="1092" y="1227"/>
                    <a:pt x="1095" y="1242"/>
                    <a:pt x="1095" y="1257"/>
                  </a:cubicBezTo>
                  <a:cubicBezTo>
                    <a:pt x="1096" y="1274"/>
                    <a:pt x="1090" y="1289"/>
                    <a:pt x="1083" y="1304"/>
                  </a:cubicBezTo>
                  <a:cubicBezTo>
                    <a:pt x="1082" y="1294"/>
                    <a:pt x="1080" y="1284"/>
                    <a:pt x="1079" y="1274"/>
                  </a:cubicBezTo>
                  <a:cubicBezTo>
                    <a:pt x="1079" y="1266"/>
                    <a:pt x="1078" y="1258"/>
                    <a:pt x="1079" y="1250"/>
                  </a:cubicBezTo>
                  <a:cubicBezTo>
                    <a:pt x="1079" y="1247"/>
                    <a:pt x="1079" y="1244"/>
                    <a:pt x="1080" y="1241"/>
                  </a:cubicBezTo>
                  <a:cubicBezTo>
                    <a:pt x="1080" y="1237"/>
                    <a:pt x="1080" y="1234"/>
                    <a:pt x="1081" y="1230"/>
                  </a:cubicBezTo>
                  <a:cubicBezTo>
                    <a:pt x="1082" y="1227"/>
                    <a:pt x="1077" y="1225"/>
                    <a:pt x="1075" y="1227"/>
                  </a:cubicBezTo>
                  <a:cubicBezTo>
                    <a:pt x="1073" y="1229"/>
                    <a:pt x="1070" y="1232"/>
                    <a:pt x="1068" y="1234"/>
                  </a:cubicBezTo>
                  <a:cubicBezTo>
                    <a:pt x="1065" y="1238"/>
                    <a:pt x="1064" y="1242"/>
                    <a:pt x="1063" y="1246"/>
                  </a:cubicBezTo>
                  <a:cubicBezTo>
                    <a:pt x="1060" y="1255"/>
                    <a:pt x="1059" y="1264"/>
                    <a:pt x="1059" y="1272"/>
                  </a:cubicBezTo>
                  <a:cubicBezTo>
                    <a:pt x="1060" y="1281"/>
                    <a:pt x="1060" y="1290"/>
                    <a:pt x="1062" y="1298"/>
                  </a:cubicBezTo>
                  <a:cubicBezTo>
                    <a:pt x="1062" y="1298"/>
                    <a:pt x="1062" y="1298"/>
                    <a:pt x="1062" y="1298"/>
                  </a:cubicBezTo>
                  <a:cubicBezTo>
                    <a:pt x="1061" y="1298"/>
                    <a:pt x="1061" y="1297"/>
                    <a:pt x="1060" y="1297"/>
                  </a:cubicBezTo>
                  <a:cubicBezTo>
                    <a:pt x="1060" y="1296"/>
                    <a:pt x="1060" y="1296"/>
                    <a:pt x="1060" y="1296"/>
                  </a:cubicBezTo>
                  <a:cubicBezTo>
                    <a:pt x="1060" y="1295"/>
                    <a:pt x="1059" y="1294"/>
                    <a:pt x="1058" y="1293"/>
                  </a:cubicBezTo>
                  <a:cubicBezTo>
                    <a:pt x="1058" y="1293"/>
                    <a:pt x="1058" y="1293"/>
                    <a:pt x="1058" y="1293"/>
                  </a:cubicBezTo>
                  <a:cubicBezTo>
                    <a:pt x="1058" y="1293"/>
                    <a:pt x="1058" y="1292"/>
                    <a:pt x="1058" y="1292"/>
                  </a:cubicBezTo>
                  <a:cubicBezTo>
                    <a:pt x="1057" y="1289"/>
                    <a:pt x="1056" y="1286"/>
                    <a:pt x="1055" y="1282"/>
                  </a:cubicBezTo>
                  <a:cubicBezTo>
                    <a:pt x="1055" y="1282"/>
                    <a:pt x="1055" y="1282"/>
                    <a:pt x="1055" y="1282"/>
                  </a:cubicBezTo>
                  <a:cubicBezTo>
                    <a:pt x="1055" y="1281"/>
                    <a:pt x="1055" y="1281"/>
                    <a:pt x="1055" y="1281"/>
                  </a:cubicBezTo>
                  <a:cubicBezTo>
                    <a:pt x="1055" y="1280"/>
                    <a:pt x="1055" y="1279"/>
                    <a:pt x="1055" y="1278"/>
                  </a:cubicBezTo>
                  <a:cubicBezTo>
                    <a:pt x="1054" y="1275"/>
                    <a:pt x="1054" y="1272"/>
                    <a:pt x="1054" y="1270"/>
                  </a:cubicBezTo>
                  <a:cubicBezTo>
                    <a:pt x="1054" y="1260"/>
                    <a:pt x="1055" y="1250"/>
                    <a:pt x="1056" y="1241"/>
                  </a:cubicBezTo>
                  <a:cubicBezTo>
                    <a:pt x="1057" y="1229"/>
                    <a:pt x="1059" y="1218"/>
                    <a:pt x="1061" y="1207"/>
                  </a:cubicBezTo>
                  <a:cubicBezTo>
                    <a:pt x="1062" y="1198"/>
                    <a:pt x="1062" y="1190"/>
                    <a:pt x="1064" y="1182"/>
                  </a:cubicBezTo>
                  <a:cubicBezTo>
                    <a:pt x="1064" y="1180"/>
                    <a:pt x="1063" y="1179"/>
                    <a:pt x="1062" y="1179"/>
                  </a:cubicBezTo>
                  <a:cubicBezTo>
                    <a:pt x="1069" y="1171"/>
                    <a:pt x="1077" y="1164"/>
                    <a:pt x="1085" y="1158"/>
                  </a:cubicBezTo>
                  <a:cubicBezTo>
                    <a:pt x="1101" y="1146"/>
                    <a:pt x="1123" y="1144"/>
                    <a:pt x="1141" y="1141"/>
                  </a:cubicBezTo>
                  <a:cubicBezTo>
                    <a:pt x="1142" y="1141"/>
                    <a:pt x="1143" y="1139"/>
                    <a:pt x="1142" y="1139"/>
                  </a:cubicBezTo>
                  <a:cubicBezTo>
                    <a:pt x="1132" y="1138"/>
                    <a:pt x="1122" y="1134"/>
                    <a:pt x="1113" y="1134"/>
                  </a:cubicBezTo>
                  <a:cubicBezTo>
                    <a:pt x="1103" y="1134"/>
                    <a:pt x="1094" y="1137"/>
                    <a:pt x="1085" y="1141"/>
                  </a:cubicBezTo>
                  <a:cubicBezTo>
                    <a:pt x="1069" y="1149"/>
                    <a:pt x="1057" y="1164"/>
                    <a:pt x="1043" y="1175"/>
                  </a:cubicBezTo>
                  <a:cubicBezTo>
                    <a:pt x="1042" y="1175"/>
                    <a:pt x="1041" y="1176"/>
                    <a:pt x="1040" y="1177"/>
                  </a:cubicBezTo>
                  <a:cubicBezTo>
                    <a:pt x="1039" y="1173"/>
                    <a:pt x="1038" y="1169"/>
                    <a:pt x="1037" y="1165"/>
                  </a:cubicBezTo>
                  <a:cubicBezTo>
                    <a:pt x="1033" y="1150"/>
                    <a:pt x="1024" y="1136"/>
                    <a:pt x="1023" y="1120"/>
                  </a:cubicBezTo>
                  <a:cubicBezTo>
                    <a:pt x="1023" y="1119"/>
                    <a:pt x="1022" y="1118"/>
                    <a:pt x="1020" y="1118"/>
                  </a:cubicBezTo>
                  <a:cubicBezTo>
                    <a:pt x="1020" y="1113"/>
                    <a:pt x="1021" y="1109"/>
                    <a:pt x="1021" y="1105"/>
                  </a:cubicBezTo>
                  <a:cubicBezTo>
                    <a:pt x="1021" y="1082"/>
                    <a:pt x="1021" y="1059"/>
                    <a:pt x="1020" y="1036"/>
                  </a:cubicBezTo>
                  <a:cubicBezTo>
                    <a:pt x="1020" y="1010"/>
                    <a:pt x="1020" y="983"/>
                    <a:pt x="1034" y="961"/>
                  </a:cubicBezTo>
                  <a:cubicBezTo>
                    <a:pt x="1035" y="959"/>
                    <a:pt x="1032" y="957"/>
                    <a:pt x="1031" y="959"/>
                  </a:cubicBezTo>
                  <a:cubicBezTo>
                    <a:pt x="1017" y="978"/>
                    <a:pt x="1008" y="1000"/>
                    <a:pt x="1005" y="1023"/>
                  </a:cubicBezTo>
                  <a:cubicBezTo>
                    <a:pt x="1003" y="1047"/>
                    <a:pt x="1005" y="1072"/>
                    <a:pt x="1003" y="1096"/>
                  </a:cubicBezTo>
                  <a:cubicBezTo>
                    <a:pt x="1001" y="1118"/>
                    <a:pt x="1002" y="1141"/>
                    <a:pt x="991" y="1161"/>
                  </a:cubicBezTo>
                  <a:cubicBezTo>
                    <a:pt x="987" y="1167"/>
                    <a:pt x="983" y="1172"/>
                    <a:pt x="978" y="1176"/>
                  </a:cubicBezTo>
                  <a:cubicBezTo>
                    <a:pt x="978" y="1170"/>
                    <a:pt x="978" y="1163"/>
                    <a:pt x="978" y="1157"/>
                  </a:cubicBezTo>
                  <a:cubicBezTo>
                    <a:pt x="978" y="1146"/>
                    <a:pt x="980" y="1134"/>
                    <a:pt x="978" y="1123"/>
                  </a:cubicBezTo>
                  <a:cubicBezTo>
                    <a:pt x="978" y="1122"/>
                    <a:pt x="976" y="1121"/>
                    <a:pt x="975" y="1122"/>
                  </a:cubicBezTo>
                  <a:cubicBezTo>
                    <a:pt x="973" y="1123"/>
                    <a:pt x="971" y="1125"/>
                    <a:pt x="970" y="1127"/>
                  </a:cubicBezTo>
                  <a:cubicBezTo>
                    <a:pt x="968" y="1114"/>
                    <a:pt x="966" y="1100"/>
                    <a:pt x="965" y="1086"/>
                  </a:cubicBezTo>
                  <a:cubicBezTo>
                    <a:pt x="964" y="1069"/>
                    <a:pt x="964" y="1052"/>
                    <a:pt x="966" y="1035"/>
                  </a:cubicBezTo>
                  <a:cubicBezTo>
                    <a:pt x="967" y="1018"/>
                    <a:pt x="970" y="1001"/>
                    <a:pt x="975" y="984"/>
                  </a:cubicBezTo>
                  <a:cubicBezTo>
                    <a:pt x="980" y="967"/>
                    <a:pt x="988" y="951"/>
                    <a:pt x="992" y="933"/>
                  </a:cubicBezTo>
                  <a:cubicBezTo>
                    <a:pt x="996" y="917"/>
                    <a:pt x="998" y="900"/>
                    <a:pt x="999" y="883"/>
                  </a:cubicBezTo>
                  <a:cubicBezTo>
                    <a:pt x="1000" y="866"/>
                    <a:pt x="998" y="848"/>
                    <a:pt x="997" y="830"/>
                  </a:cubicBezTo>
                  <a:cubicBezTo>
                    <a:pt x="997" y="812"/>
                    <a:pt x="997" y="794"/>
                    <a:pt x="997" y="776"/>
                  </a:cubicBezTo>
                  <a:cubicBezTo>
                    <a:pt x="998" y="763"/>
                    <a:pt x="999" y="747"/>
                    <a:pt x="992" y="736"/>
                  </a:cubicBezTo>
                  <a:cubicBezTo>
                    <a:pt x="992" y="735"/>
                    <a:pt x="990" y="735"/>
                    <a:pt x="990" y="736"/>
                  </a:cubicBezTo>
                  <a:cubicBezTo>
                    <a:pt x="993" y="764"/>
                    <a:pt x="985" y="791"/>
                    <a:pt x="985" y="818"/>
                  </a:cubicBezTo>
                  <a:cubicBezTo>
                    <a:pt x="984" y="852"/>
                    <a:pt x="985" y="887"/>
                    <a:pt x="977" y="920"/>
                  </a:cubicBezTo>
                  <a:cubicBezTo>
                    <a:pt x="974" y="937"/>
                    <a:pt x="967" y="953"/>
                    <a:pt x="961" y="969"/>
                  </a:cubicBezTo>
                  <a:cubicBezTo>
                    <a:pt x="955" y="984"/>
                    <a:pt x="951" y="1000"/>
                    <a:pt x="948" y="1017"/>
                  </a:cubicBezTo>
                  <a:cubicBezTo>
                    <a:pt x="943" y="1049"/>
                    <a:pt x="943" y="1082"/>
                    <a:pt x="947" y="1114"/>
                  </a:cubicBezTo>
                  <a:cubicBezTo>
                    <a:pt x="948" y="1123"/>
                    <a:pt x="950" y="1133"/>
                    <a:pt x="949" y="1142"/>
                  </a:cubicBezTo>
                  <a:cubicBezTo>
                    <a:pt x="949" y="1147"/>
                    <a:pt x="948" y="1152"/>
                    <a:pt x="947" y="1157"/>
                  </a:cubicBezTo>
                  <a:cubicBezTo>
                    <a:pt x="945" y="1146"/>
                    <a:pt x="944" y="1135"/>
                    <a:pt x="941" y="1124"/>
                  </a:cubicBezTo>
                  <a:cubicBezTo>
                    <a:pt x="937" y="1110"/>
                    <a:pt x="935" y="1097"/>
                    <a:pt x="936" y="1083"/>
                  </a:cubicBezTo>
                  <a:cubicBezTo>
                    <a:pt x="936" y="1083"/>
                    <a:pt x="935" y="1083"/>
                    <a:pt x="935" y="1083"/>
                  </a:cubicBezTo>
                  <a:cubicBezTo>
                    <a:pt x="932" y="1096"/>
                    <a:pt x="930" y="1109"/>
                    <a:pt x="928" y="1122"/>
                  </a:cubicBezTo>
                  <a:cubicBezTo>
                    <a:pt x="928" y="1129"/>
                    <a:pt x="927" y="1136"/>
                    <a:pt x="927" y="1143"/>
                  </a:cubicBezTo>
                  <a:cubicBezTo>
                    <a:pt x="925" y="1141"/>
                    <a:pt x="924" y="1140"/>
                    <a:pt x="922" y="1139"/>
                  </a:cubicBezTo>
                  <a:cubicBezTo>
                    <a:pt x="917" y="1129"/>
                    <a:pt x="913" y="1118"/>
                    <a:pt x="911" y="1108"/>
                  </a:cubicBezTo>
                  <a:cubicBezTo>
                    <a:pt x="909" y="1094"/>
                    <a:pt x="915" y="1081"/>
                    <a:pt x="919" y="1067"/>
                  </a:cubicBezTo>
                  <a:cubicBezTo>
                    <a:pt x="926" y="1043"/>
                    <a:pt x="930" y="1019"/>
                    <a:pt x="934" y="994"/>
                  </a:cubicBezTo>
                  <a:cubicBezTo>
                    <a:pt x="941" y="982"/>
                    <a:pt x="948" y="969"/>
                    <a:pt x="952" y="955"/>
                  </a:cubicBezTo>
                  <a:cubicBezTo>
                    <a:pt x="955" y="945"/>
                    <a:pt x="957" y="934"/>
                    <a:pt x="957" y="923"/>
                  </a:cubicBezTo>
                  <a:cubicBezTo>
                    <a:pt x="958" y="913"/>
                    <a:pt x="958" y="899"/>
                    <a:pt x="963" y="890"/>
                  </a:cubicBezTo>
                  <a:cubicBezTo>
                    <a:pt x="964" y="887"/>
                    <a:pt x="960" y="884"/>
                    <a:pt x="958" y="886"/>
                  </a:cubicBezTo>
                  <a:cubicBezTo>
                    <a:pt x="952" y="894"/>
                    <a:pt x="947" y="902"/>
                    <a:pt x="945" y="911"/>
                  </a:cubicBezTo>
                  <a:cubicBezTo>
                    <a:pt x="944" y="904"/>
                    <a:pt x="943" y="897"/>
                    <a:pt x="942" y="890"/>
                  </a:cubicBezTo>
                  <a:cubicBezTo>
                    <a:pt x="940" y="884"/>
                    <a:pt x="939" y="878"/>
                    <a:pt x="937" y="872"/>
                  </a:cubicBezTo>
                  <a:cubicBezTo>
                    <a:pt x="938" y="858"/>
                    <a:pt x="937" y="843"/>
                    <a:pt x="936" y="829"/>
                  </a:cubicBezTo>
                  <a:cubicBezTo>
                    <a:pt x="934" y="814"/>
                    <a:pt x="932" y="799"/>
                    <a:pt x="931" y="784"/>
                  </a:cubicBezTo>
                  <a:cubicBezTo>
                    <a:pt x="930" y="779"/>
                    <a:pt x="930" y="774"/>
                    <a:pt x="929" y="769"/>
                  </a:cubicBezTo>
                  <a:cubicBezTo>
                    <a:pt x="929" y="767"/>
                    <a:pt x="929" y="765"/>
                    <a:pt x="929" y="764"/>
                  </a:cubicBezTo>
                  <a:cubicBezTo>
                    <a:pt x="929" y="763"/>
                    <a:pt x="928" y="762"/>
                    <a:pt x="928" y="762"/>
                  </a:cubicBezTo>
                  <a:cubicBezTo>
                    <a:pt x="927" y="760"/>
                    <a:pt x="927" y="761"/>
                    <a:pt x="927" y="762"/>
                  </a:cubicBezTo>
                  <a:cubicBezTo>
                    <a:pt x="927" y="761"/>
                    <a:pt x="927" y="761"/>
                    <a:pt x="927" y="761"/>
                  </a:cubicBezTo>
                  <a:cubicBezTo>
                    <a:pt x="927" y="758"/>
                    <a:pt x="922" y="762"/>
                    <a:pt x="921" y="762"/>
                  </a:cubicBezTo>
                  <a:cubicBezTo>
                    <a:pt x="917" y="769"/>
                    <a:pt x="918" y="781"/>
                    <a:pt x="918" y="788"/>
                  </a:cubicBezTo>
                  <a:cubicBezTo>
                    <a:pt x="918" y="800"/>
                    <a:pt x="918" y="811"/>
                    <a:pt x="919" y="822"/>
                  </a:cubicBezTo>
                  <a:cubicBezTo>
                    <a:pt x="918" y="817"/>
                    <a:pt x="917" y="813"/>
                    <a:pt x="916" y="808"/>
                  </a:cubicBezTo>
                  <a:cubicBezTo>
                    <a:pt x="915" y="808"/>
                    <a:pt x="915" y="808"/>
                    <a:pt x="914" y="808"/>
                  </a:cubicBezTo>
                  <a:cubicBezTo>
                    <a:pt x="909" y="818"/>
                    <a:pt x="909" y="831"/>
                    <a:pt x="912" y="841"/>
                  </a:cubicBezTo>
                  <a:cubicBezTo>
                    <a:pt x="914" y="850"/>
                    <a:pt x="917" y="858"/>
                    <a:pt x="919" y="867"/>
                  </a:cubicBezTo>
                  <a:cubicBezTo>
                    <a:pt x="919" y="872"/>
                    <a:pt x="919" y="878"/>
                    <a:pt x="918" y="883"/>
                  </a:cubicBezTo>
                  <a:cubicBezTo>
                    <a:pt x="914" y="915"/>
                    <a:pt x="899" y="946"/>
                    <a:pt x="882" y="973"/>
                  </a:cubicBezTo>
                  <a:cubicBezTo>
                    <a:pt x="873" y="987"/>
                    <a:pt x="864" y="1000"/>
                    <a:pt x="855" y="1013"/>
                  </a:cubicBezTo>
                  <a:cubicBezTo>
                    <a:pt x="854" y="1015"/>
                    <a:pt x="853" y="1017"/>
                    <a:pt x="852" y="1019"/>
                  </a:cubicBezTo>
                  <a:cubicBezTo>
                    <a:pt x="850" y="1013"/>
                    <a:pt x="849" y="1008"/>
                    <a:pt x="848" y="1002"/>
                  </a:cubicBezTo>
                  <a:cubicBezTo>
                    <a:pt x="848" y="1000"/>
                    <a:pt x="845" y="1000"/>
                    <a:pt x="844" y="1002"/>
                  </a:cubicBezTo>
                  <a:cubicBezTo>
                    <a:pt x="844" y="1011"/>
                    <a:pt x="845" y="1020"/>
                    <a:pt x="845" y="1029"/>
                  </a:cubicBezTo>
                  <a:cubicBezTo>
                    <a:pt x="840" y="1039"/>
                    <a:pt x="834" y="1048"/>
                    <a:pt x="828" y="1057"/>
                  </a:cubicBezTo>
                  <a:cubicBezTo>
                    <a:pt x="821" y="1068"/>
                    <a:pt x="809" y="1076"/>
                    <a:pt x="801" y="1087"/>
                  </a:cubicBezTo>
                  <a:cubicBezTo>
                    <a:pt x="796" y="1071"/>
                    <a:pt x="793" y="1055"/>
                    <a:pt x="789" y="1039"/>
                  </a:cubicBezTo>
                  <a:cubicBezTo>
                    <a:pt x="789" y="1037"/>
                    <a:pt x="788" y="1035"/>
                    <a:pt x="788" y="1034"/>
                  </a:cubicBezTo>
                  <a:cubicBezTo>
                    <a:pt x="795" y="1030"/>
                    <a:pt x="802" y="1023"/>
                    <a:pt x="806" y="1018"/>
                  </a:cubicBezTo>
                  <a:cubicBezTo>
                    <a:pt x="815" y="1007"/>
                    <a:pt x="818" y="992"/>
                    <a:pt x="820" y="977"/>
                  </a:cubicBezTo>
                  <a:cubicBezTo>
                    <a:pt x="820" y="975"/>
                    <a:pt x="820" y="972"/>
                    <a:pt x="820" y="970"/>
                  </a:cubicBezTo>
                  <a:cubicBezTo>
                    <a:pt x="821" y="970"/>
                    <a:pt x="821" y="969"/>
                    <a:pt x="822" y="969"/>
                  </a:cubicBezTo>
                  <a:cubicBezTo>
                    <a:pt x="829" y="960"/>
                    <a:pt x="833" y="949"/>
                    <a:pt x="839" y="940"/>
                  </a:cubicBezTo>
                  <a:cubicBezTo>
                    <a:pt x="845" y="930"/>
                    <a:pt x="851" y="920"/>
                    <a:pt x="855" y="910"/>
                  </a:cubicBezTo>
                  <a:cubicBezTo>
                    <a:pt x="857" y="903"/>
                    <a:pt x="859" y="897"/>
                    <a:pt x="861" y="890"/>
                  </a:cubicBezTo>
                  <a:cubicBezTo>
                    <a:pt x="875" y="891"/>
                    <a:pt x="886" y="868"/>
                    <a:pt x="890" y="858"/>
                  </a:cubicBezTo>
                  <a:cubicBezTo>
                    <a:pt x="896" y="842"/>
                    <a:pt x="897" y="824"/>
                    <a:pt x="898" y="807"/>
                  </a:cubicBezTo>
                  <a:cubicBezTo>
                    <a:pt x="899" y="787"/>
                    <a:pt x="900" y="767"/>
                    <a:pt x="899" y="746"/>
                  </a:cubicBezTo>
                  <a:cubicBezTo>
                    <a:pt x="899" y="736"/>
                    <a:pt x="899" y="727"/>
                    <a:pt x="897" y="717"/>
                  </a:cubicBezTo>
                  <a:cubicBezTo>
                    <a:pt x="896" y="706"/>
                    <a:pt x="893" y="694"/>
                    <a:pt x="895" y="684"/>
                  </a:cubicBezTo>
                  <a:cubicBezTo>
                    <a:pt x="895" y="681"/>
                    <a:pt x="892" y="679"/>
                    <a:pt x="890" y="682"/>
                  </a:cubicBezTo>
                  <a:cubicBezTo>
                    <a:pt x="883" y="698"/>
                    <a:pt x="886" y="715"/>
                    <a:pt x="886" y="733"/>
                  </a:cubicBezTo>
                  <a:cubicBezTo>
                    <a:pt x="885" y="754"/>
                    <a:pt x="883" y="775"/>
                    <a:pt x="882" y="796"/>
                  </a:cubicBezTo>
                  <a:cubicBezTo>
                    <a:pt x="881" y="812"/>
                    <a:pt x="880" y="828"/>
                    <a:pt x="876" y="844"/>
                  </a:cubicBezTo>
                  <a:cubicBezTo>
                    <a:pt x="874" y="852"/>
                    <a:pt x="870" y="859"/>
                    <a:pt x="866" y="866"/>
                  </a:cubicBezTo>
                  <a:cubicBezTo>
                    <a:pt x="865" y="867"/>
                    <a:pt x="865" y="867"/>
                    <a:pt x="865" y="867"/>
                  </a:cubicBezTo>
                  <a:cubicBezTo>
                    <a:pt x="866" y="857"/>
                    <a:pt x="866" y="848"/>
                    <a:pt x="867" y="839"/>
                  </a:cubicBezTo>
                  <a:cubicBezTo>
                    <a:pt x="867" y="815"/>
                    <a:pt x="864" y="791"/>
                    <a:pt x="863" y="766"/>
                  </a:cubicBezTo>
                  <a:cubicBezTo>
                    <a:pt x="862" y="741"/>
                    <a:pt x="863" y="716"/>
                    <a:pt x="859" y="691"/>
                  </a:cubicBezTo>
                  <a:cubicBezTo>
                    <a:pt x="856" y="674"/>
                    <a:pt x="848" y="650"/>
                    <a:pt x="857" y="634"/>
                  </a:cubicBezTo>
                  <a:cubicBezTo>
                    <a:pt x="859" y="630"/>
                    <a:pt x="855" y="627"/>
                    <a:pt x="851" y="628"/>
                  </a:cubicBezTo>
                  <a:cubicBezTo>
                    <a:pt x="835" y="636"/>
                    <a:pt x="837" y="659"/>
                    <a:pt x="839" y="674"/>
                  </a:cubicBezTo>
                  <a:cubicBezTo>
                    <a:pt x="840" y="683"/>
                    <a:pt x="842" y="691"/>
                    <a:pt x="843" y="700"/>
                  </a:cubicBezTo>
                  <a:cubicBezTo>
                    <a:pt x="844" y="714"/>
                    <a:pt x="844" y="728"/>
                    <a:pt x="844" y="741"/>
                  </a:cubicBezTo>
                  <a:cubicBezTo>
                    <a:pt x="844" y="792"/>
                    <a:pt x="855" y="844"/>
                    <a:pt x="840" y="894"/>
                  </a:cubicBezTo>
                  <a:cubicBezTo>
                    <a:pt x="836" y="907"/>
                    <a:pt x="830" y="918"/>
                    <a:pt x="823" y="930"/>
                  </a:cubicBezTo>
                  <a:cubicBezTo>
                    <a:pt x="822" y="931"/>
                    <a:pt x="821" y="933"/>
                    <a:pt x="820" y="934"/>
                  </a:cubicBezTo>
                  <a:cubicBezTo>
                    <a:pt x="820" y="933"/>
                    <a:pt x="820" y="932"/>
                    <a:pt x="819" y="931"/>
                  </a:cubicBezTo>
                  <a:cubicBezTo>
                    <a:pt x="819" y="909"/>
                    <a:pt x="820" y="887"/>
                    <a:pt x="822" y="865"/>
                  </a:cubicBezTo>
                  <a:cubicBezTo>
                    <a:pt x="824" y="843"/>
                    <a:pt x="826" y="822"/>
                    <a:pt x="823" y="800"/>
                  </a:cubicBezTo>
                  <a:cubicBezTo>
                    <a:pt x="821" y="778"/>
                    <a:pt x="818" y="756"/>
                    <a:pt x="819" y="733"/>
                  </a:cubicBezTo>
                  <a:cubicBezTo>
                    <a:pt x="820" y="687"/>
                    <a:pt x="828" y="641"/>
                    <a:pt x="828" y="595"/>
                  </a:cubicBezTo>
                  <a:cubicBezTo>
                    <a:pt x="828" y="573"/>
                    <a:pt x="828" y="550"/>
                    <a:pt x="827" y="528"/>
                  </a:cubicBezTo>
                  <a:cubicBezTo>
                    <a:pt x="826" y="521"/>
                    <a:pt x="825" y="513"/>
                    <a:pt x="824" y="506"/>
                  </a:cubicBezTo>
                  <a:cubicBezTo>
                    <a:pt x="824" y="500"/>
                    <a:pt x="821" y="489"/>
                    <a:pt x="825" y="484"/>
                  </a:cubicBezTo>
                  <a:cubicBezTo>
                    <a:pt x="826" y="483"/>
                    <a:pt x="825" y="481"/>
                    <a:pt x="824" y="482"/>
                  </a:cubicBezTo>
                  <a:cubicBezTo>
                    <a:pt x="816" y="487"/>
                    <a:pt x="816" y="500"/>
                    <a:pt x="815" y="508"/>
                  </a:cubicBezTo>
                  <a:cubicBezTo>
                    <a:pt x="814" y="522"/>
                    <a:pt x="815" y="536"/>
                    <a:pt x="815" y="551"/>
                  </a:cubicBezTo>
                  <a:cubicBezTo>
                    <a:pt x="815" y="573"/>
                    <a:pt x="816" y="595"/>
                    <a:pt x="814" y="617"/>
                  </a:cubicBezTo>
                  <a:cubicBezTo>
                    <a:pt x="813" y="639"/>
                    <a:pt x="811" y="661"/>
                    <a:pt x="808" y="683"/>
                  </a:cubicBezTo>
                  <a:cubicBezTo>
                    <a:pt x="806" y="704"/>
                    <a:pt x="803" y="726"/>
                    <a:pt x="803" y="748"/>
                  </a:cubicBezTo>
                  <a:cubicBezTo>
                    <a:pt x="803" y="768"/>
                    <a:pt x="806" y="789"/>
                    <a:pt x="808" y="809"/>
                  </a:cubicBezTo>
                  <a:cubicBezTo>
                    <a:pt x="809" y="831"/>
                    <a:pt x="806" y="852"/>
                    <a:pt x="804" y="873"/>
                  </a:cubicBezTo>
                  <a:cubicBezTo>
                    <a:pt x="803" y="894"/>
                    <a:pt x="801" y="916"/>
                    <a:pt x="802" y="938"/>
                  </a:cubicBezTo>
                  <a:cubicBezTo>
                    <a:pt x="803" y="953"/>
                    <a:pt x="804" y="968"/>
                    <a:pt x="801" y="983"/>
                  </a:cubicBezTo>
                  <a:cubicBezTo>
                    <a:pt x="798" y="997"/>
                    <a:pt x="793" y="1007"/>
                    <a:pt x="782" y="1015"/>
                  </a:cubicBezTo>
                  <a:cubicBezTo>
                    <a:pt x="779" y="1006"/>
                    <a:pt x="775" y="998"/>
                    <a:pt x="773" y="989"/>
                  </a:cubicBezTo>
                  <a:cubicBezTo>
                    <a:pt x="772" y="984"/>
                    <a:pt x="771" y="980"/>
                    <a:pt x="770" y="975"/>
                  </a:cubicBezTo>
                  <a:cubicBezTo>
                    <a:pt x="772" y="970"/>
                    <a:pt x="771" y="966"/>
                    <a:pt x="768" y="963"/>
                  </a:cubicBezTo>
                  <a:cubicBezTo>
                    <a:pt x="767" y="939"/>
                    <a:pt x="770" y="914"/>
                    <a:pt x="772" y="891"/>
                  </a:cubicBezTo>
                  <a:cubicBezTo>
                    <a:pt x="775" y="853"/>
                    <a:pt x="774" y="814"/>
                    <a:pt x="772" y="776"/>
                  </a:cubicBezTo>
                  <a:cubicBezTo>
                    <a:pt x="772" y="754"/>
                    <a:pt x="773" y="733"/>
                    <a:pt x="771" y="711"/>
                  </a:cubicBezTo>
                  <a:cubicBezTo>
                    <a:pt x="770" y="702"/>
                    <a:pt x="768" y="693"/>
                    <a:pt x="767" y="684"/>
                  </a:cubicBezTo>
                  <a:cubicBezTo>
                    <a:pt x="765" y="675"/>
                    <a:pt x="763" y="666"/>
                    <a:pt x="766" y="658"/>
                  </a:cubicBezTo>
                  <a:cubicBezTo>
                    <a:pt x="766" y="657"/>
                    <a:pt x="765" y="657"/>
                    <a:pt x="765" y="657"/>
                  </a:cubicBezTo>
                  <a:cubicBezTo>
                    <a:pt x="756" y="667"/>
                    <a:pt x="756" y="682"/>
                    <a:pt x="757" y="694"/>
                  </a:cubicBezTo>
                  <a:cubicBezTo>
                    <a:pt x="759" y="714"/>
                    <a:pt x="759" y="732"/>
                    <a:pt x="759" y="751"/>
                  </a:cubicBezTo>
                  <a:cubicBezTo>
                    <a:pt x="757" y="791"/>
                    <a:pt x="757" y="832"/>
                    <a:pt x="755" y="872"/>
                  </a:cubicBezTo>
                  <a:cubicBezTo>
                    <a:pt x="754" y="897"/>
                    <a:pt x="750" y="922"/>
                    <a:pt x="750" y="948"/>
                  </a:cubicBezTo>
                  <a:cubicBezTo>
                    <a:pt x="747" y="946"/>
                    <a:pt x="745" y="944"/>
                    <a:pt x="744" y="942"/>
                  </a:cubicBezTo>
                  <a:cubicBezTo>
                    <a:pt x="730" y="923"/>
                    <a:pt x="724" y="895"/>
                    <a:pt x="723" y="871"/>
                  </a:cubicBezTo>
                  <a:cubicBezTo>
                    <a:pt x="721" y="847"/>
                    <a:pt x="727" y="822"/>
                    <a:pt x="725" y="798"/>
                  </a:cubicBezTo>
                  <a:cubicBezTo>
                    <a:pt x="723" y="789"/>
                    <a:pt x="721" y="779"/>
                    <a:pt x="720" y="770"/>
                  </a:cubicBezTo>
                  <a:cubicBezTo>
                    <a:pt x="719" y="762"/>
                    <a:pt x="715" y="750"/>
                    <a:pt x="719" y="742"/>
                  </a:cubicBezTo>
                  <a:cubicBezTo>
                    <a:pt x="721" y="738"/>
                    <a:pt x="715" y="736"/>
                    <a:pt x="713" y="739"/>
                  </a:cubicBezTo>
                  <a:cubicBezTo>
                    <a:pt x="702" y="755"/>
                    <a:pt x="707" y="774"/>
                    <a:pt x="709" y="792"/>
                  </a:cubicBezTo>
                  <a:cubicBezTo>
                    <a:pt x="712" y="816"/>
                    <a:pt x="706" y="840"/>
                    <a:pt x="706" y="864"/>
                  </a:cubicBezTo>
                  <a:cubicBezTo>
                    <a:pt x="706" y="889"/>
                    <a:pt x="711" y="915"/>
                    <a:pt x="722" y="938"/>
                  </a:cubicBezTo>
                  <a:cubicBezTo>
                    <a:pt x="726" y="947"/>
                    <a:pt x="732" y="957"/>
                    <a:pt x="740" y="963"/>
                  </a:cubicBezTo>
                  <a:cubicBezTo>
                    <a:pt x="743" y="966"/>
                    <a:pt x="747" y="967"/>
                    <a:pt x="750" y="969"/>
                  </a:cubicBezTo>
                  <a:cubicBezTo>
                    <a:pt x="751" y="971"/>
                    <a:pt x="751" y="973"/>
                    <a:pt x="751" y="975"/>
                  </a:cubicBezTo>
                  <a:cubicBezTo>
                    <a:pt x="753" y="992"/>
                    <a:pt x="759" y="1007"/>
                    <a:pt x="764" y="1023"/>
                  </a:cubicBezTo>
                  <a:cubicBezTo>
                    <a:pt x="754" y="1015"/>
                    <a:pt x="742" y="1008"/>
                    <a:pt x="735" y="998"/>
                  </a:cubicBezTo>
                  <a:cubicBezTo>
                    <a:pt x="721" y="980"/>
                    <a:pt x="712" y="959"/>
                    <a:pt x="705" y="938"/>
                  </a:cubicBezTo>
                  <a:cubicBezTo>
                    <a:pt x="698" y="916"/>
                    <a:pt x="692" y="893"/>
                    <a:pt x="690" y="869"/>
                  </a:cubicBezTo>
                  <a:cubicBezTo>
                    <a:pt x="689" y="854"/>
                    <a:pt x="688" y="840"/>
                    <a:pt x="685" y="825"/>
                  </a:cubicBezTo>
                  <a:cubicBezTo>
                    <a:pt x="683" y="811"/>
                    <a:pt x="677" y="796"/>
                    <a:pt x="671" y="783"/>
                  </a:cubicBezTo>
                  <a:cubicBezTo>
                    <a:pt x="671" y="781"/>
                    <a:pt x="669" y="782"/>
                    <a:pt x="669" y="783"/>
                  </a:cubicBezTo>
                  <a:cubicBezTo>
                    <a:pt x="676" y="809"/>
                    <a:pt x="675" y="836"/>
                    <a:pt x="676" y="862"/>
                  </a:cubicBezTo>
                  <a:cubicBezTo>
                    <a:pt x="678" y="885"/>
                    <a:pt x="680" y="907"/>
                    <a:pt x="686" y="930"/>
                  </a:cubicBezTo>
                  <a:cubicBezTo>
                    <a:pt x="695" y="965"/>
                    <a:pt x="709" y="1004"/>
                    <a:pt x="739" y="1026"/>
                  </a:cubicBezTo>
                  <a:cubicBezTo>
                    <a:pt x="746" y="1032"/>
                    <a:pt x="753" y="1037"/>
                    <a:pt x="759" y="1042"/>
                  </a:cubicBezTo>
                  <a:cubicBezTo>
                    <a:pt x="762" y="1044"/>
                    <a:pt x="764" y="1047"/>
                    <a:pt x="767" y="1049"/>
                  </a:cubicBezTo>
                  <a:cubicBezTo>
                    <a:pt x="768" y="1050"/>
                    <a:pt x="769" y="1051"/>
                    <a:pt x="770" y="1052"/>
                  </a:cubicBezTo>
                  <a:cubicBezTo>
                    <a:pt x="770" y="1053"/>
                    <a:pt x="771" y="1055"/>
                    <a:pt x="773" y="1056"/>
                  </a:cubicBezTo>
                  <a:cubicBezTo>
                    <a:pt x="774" y="1061"/>
                    <a:pt x="775" y="1066"/>
                    <a:pt x="776" y="1071"/>
                  </a:cubicBezTo>
                  <a:cubicBezTo>
                    <a:pt x="768" y="1060"/>
                    <a:pt x="760" y="1047"/>
                    <a:pt x="746" y="1043"/>
                  </a:cubicBezTo>
                  <a:cubicBezTo>
                    <a:pt x="729" y="1037"/>
                    <a:pt x="716" y="1015"/>
                    <a:pt x="698" y="1008"/>
                  </a:cubicBezTo>
                  <a:cubicBezTo>
                    <a:pt x="697" y="1008"/>
                    <a:pt x="696" y="1007"/>
                    <a:pt x="695" y="1007"/>
                  </a:cubicBezTo>
                  <a:cubicBezTo>
                    <a:pt x="689" y="992"/>
                    <a:pt x="685" y="976"/>
                    <a:pt x="678" y="961"/>
                  </a:cubicBezTo>
                  <a:cubicBezTo>
                    <a:pt x="674" y="952"/>
                    <a:pt x="669" y="942"/>
                    <a:pt x="665" y="933"/>
                  </a:cubicBezTo>
                  <a:cubicBezTo>
                    <a:pt x="663" y="928"/>
                    <a:pt x="661" y="923"/>
                    <a:pt x="659" y="918"/>
                  </a:cubicBezTo>
                  <a:cubicBezTo>
                    <a:pt x="658" y="915"/>
                    <a:pt x="656" y="909"/>
                    <a:pt x="658" y="906"/>
                  </a:cubicBezTo>
                  <a:cubicBezTo>
                    <a:pt x="659" y="905"/>
                    <a:pt x="657" y="903"/>
                    <a:pt x="656" y="904"/>
                  </a:cubicBezTo>
                  <a:cubicBezTo>
                    <a:pt x="642" y="911"/>
                    <a:pt x="652" y="939"/>
                    <a:pt x="656" y="949"/>
                  </a:cubicBezTo>
                  <a:cubicBezTo>
                    <a:pt x="658" y="957"/>
                    <a:pt x="662" y="965"/>
                    <a:pt x="665" y="973"/>
                  </a:cubicBezTo>
                  <a:cubicBezTo>
                    <a:pt x="668" y="984"/>
                    <a:pt x="672" y="996"/>
                    <a:pt x="675" y="1007"/>
                  </a:cubicBezTo>
                  <a:cubicBezTo>
                    <a:pt x="671" y="1008"/>
                    <a:pt x="667" y="1008"/>
                    <a:pt x="663" y="1009"/>
                  </a:cubicBezTo>
                  <a:cubicBezTo>
                    <a:pt x="663" y="1007"/>
                    <a:pt x="663" y="1006"/>
                    <a:pt x="662" y="1004"/>
                  </a:cubicBezTo>
                  <a:cubicBezTo>
                    <a:pt x="662" y="1003"/>
                    <a:pt x="661" y="1003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999"/>
                    <a:pt x="659" y="997"/>
                    <a:pt x="658" y="994"/>
                  </a:cubicBezTo>
                  <a:cubicBezTo>
                    <a:pt x="657" y="989"/>
                    <a:pt x="654" y="985"/>
                    <a:pt x="652" y="980"/>
                  </a:cubicBezTo>
                  <a:cubicBezTo>
                    <a:pt x="650" y="976"/>
                    <a:pt x="647" y="972"/>
                    <a:pt x="645" y="969"/>
                  </a:cubicBezTo>
                  <a:cubicBezTo>
                    <a:pt x="641" y="962"/>
                    <a:pt x="637" y="956"/>
                    <a:pt x="631" y="950"/>
                  </a:cubicBezTo>
                  <a:cubicBezTo>
                    <a:pt x="628" y="947"/>
                    <a:pt x="625" y="944"/>
                    <a:pt x="623" y="941"/>
                  </a:cubicBezTo>
                  <a:cubicBezTo>
                    <a:pt x="620" y="939"/>
                    <a:pt x="619" y="936"/>
                    <a:pt x="617" y="934"/>
                  </a:cubicBezTo>
                  <a:cubicBezTo>
                    <a:pt x="616" y="933"/>
                    <a:pt x="615" y="933"/>
                    <a:pt x="615" y="934"/>
                  </a:cubicBezTo>
                  <a:cubicBezTo>
                    <a:pt x="614" y="937"/>
                    <a:pt x="614" y="940"/>
                    <a:pt x="615" y="943"/>
                  </a:cubicBezTo>
                  <a:cubicBezTo>
                    <a:pt x="615" y="946"/>
                    <a:pt x="616" y="950"/>
                    <a:pt x="617" y="953"/>
                  </a:cubicBezTo>
                  <a:cubicBezTo>
                    <a:pt x="620" y="960"/>
                    <a:pt x="623" y="967"/>
                    <a:pt x="625" y="974"/>
                  </a:cubicBezTo>
                  <a:cubicBezTo>
                    <a:pt x="627" y="978"/>
                    <a:pt x="627" y="981"/>
                    <a:pt x="628" y="985"/>
                  </a:cubicBezTo>
                  <a:cubicBezTo>
                    <a:pt x="628" y="986"/>
                    <a:pt x="629" y="987"/>
                    <a:pt x="629" y="988"/>
                  </a:cubicBezTo>
                  <a:cubicBezTo>
                    <a:pt x="629" y="988"/>
                    <a:pt x="630" y="991"/>
                    <a:pt x="630" y="989"/>
                  </a:cubicBezTo>
                  <a:cubicBezTo>
                    <a:pt x="631" y="992"/>
                    <a:pt x="631" y="995"/>
                    <a:pt x="632" y="997"/>
                  </a:cubicBezTo>
                  <a:cubicBezTo>
                    <a:pt x="632" y="999"/>
                    <a:pt x="633" y="1001"/>
                    <a:pt x="633" y="1003"/>
                  </a:cubicBezTo>
                  <a:cubicBezTo>
                    <a:pt x="633" y="1003"/>
                    <a:pt x="633" y="1003"/>
                    <a:pt x="633" y="1003"/>
                  </a:cubicBezTo>
                  <a:cubicBezTo>
                    <a:pt x="626" y="996"/>
                    <a:pt x="623" y="986"/>
                    <a:pt x="620" y="975"/>
                  </a:cubicBezTo>
                  <a:cubicBezTo>
                    <a:pt x="620" y="973"/>
                    <a:pt x="619" y="971"/>
                    <a:pt x="619" y="970"/>
                  </a:cubicBezTo>
                  <a:cubicBezTo>
                    <a:pt x="617" y="958"/>
                    <a:pt x="613" y="946"/>
                    <a:pt x="608" y="935"/>
                  </a:cubicBezTo>
                  <a:cubicBezTo>
                    <a:pt x="603" y="923"/>
                    <a:pt x="596" y="913"/>
                    <a:pt x="590" y="901"/>
                  </a:cubicBezTo>
                  <a:cubicBezTo>
                    <a:pt x="579" y="880"/>
                    <a:pt x="578" y="859"/>
                    <a:pt x="579" y="835"/>
                  </a:cubicBezTo>
                  <a:cubicBezTo>
                    <a:pt x="580" y="827"/>
                    <a:pt x="580" y="819"/>
                    <a:pt x="581" y="811"/>
                  </a:cubicBezTo>
                  <a:cubicBezTo>
                    <a:pt x="581" y="806"/>
                    <a:pt x="581" y="794"/>
                    <a:pt x="586" y="790"/>
                  </a:cubicBezTo>
                  <a:cubicBezTo>
                    <a:pt x="588" y="789"/>
                    <a:pt x="586" y="785"/>
                    <a:pt x="584" y="786"/>
                  </a:cubicBezTo>
                  <a:cubicBezTo>
                    <a:pt x="569" y="787"/>
                    <a:pt x="566" y="813"/>
                    <a:pt x="564" y="824"/>
                  </a:cubicBezTo>
                  <a:cubicBezTo>
                    <a:pt x="563" y="829"/>
                    <a:pt x="562" y="834"/>
                    <a:pt x="561" y="839"/>
                  </a:cubicBezTo>
                  <a:cubicBezTo>
                    <a:pt x="561" y="839"/>
                    <a:pt x="561" y="839"/>
                    <a:pt x="561" y="839"/>
                  </a:cubicBezTo>
                  <a:cubicBezTo>
                    <a:pt x="560" y="841"/>
                    <a:pt x="559" y="843"/>
                    <a:pt x="559" y="845"/>
                  </a:cubicBezTo>
                  <a:cubicBezTo>
                    <a:pt x="559" y="845"/>
                    <a:pt x="559" y="846"/>
                    <a:pt x="558" y="846"/>
                  </a:cubicBezTo>
                  <a:cubicBezTo>
                    <a:pt x="558" y="847"/>
                    <a:pt x="559" y="846"/>
                    <a:pt x="558" y="847"/>
                  </a:cubicBezTo>
                  <a:cubicBezTo>
                    <a:pt x="557" y="848"/>
                    <a:pt x="556" y="850"/>
                    <a:pt x="556" y="852"/>
                  </a:cubicBezTo>
                  <a:cubicBezTo>
                    <a:pt x="555" y="860"/>
                    <a:pt x="552" y="867"/>
                    <a:pt x="551" y="875"/>
                  </a:cubicBezTo>
                  <a:cubicBezTo>
                    <a:pt x="550" y="884"/>
                    <a:pt x="548" y="893"/>
                    <a:pt x="546" y="902"/>
                  </a:cubicBezTo>
                  <a:cubicBezTo>
                    <a:pt x="545" y="907"/>
                    <a:pt x="544" y="911"/>
                    <a:pt x="543" y="916"/>
                  </a:cubicBezTo>
                  <a:cubicBezTo>
                    <a:pt x="540" y="914"/>
                    <a:pt x="537" y="912"/>
                    <a:pt x="534" y="910"/>
                  </a:cubicBezTo>
                  <a:cubicBezTo>
                    <a:pt x="534" y="904"/>
                    <a:pt x="532" y="899"/>
                    <a:pt x="532" y="892"/>
                  </a:cubicBezTo>
                  <a:cubicBezTo>
                    <a:pt x="531" y="885"/>
                    <a:pt x="531" y="878"/>
                    <a:pt x="533" y="870"/>
                  </a:cubicBezTo>
                  <a:cubicBezTo>
                    <a:pt x="533" y="866"/>
                    <a:pt x="533" y="863"/>
                    <a:pt x="534" y="859"/>
                  </a:cubicBezTo>
                  <a:cubicBezTo>
                    <a:pt x="535" y="855"/>
                    <a:pt x="536" y="852"/>
                    <a:pt x="538" y="848"/>
                  </a:cubicBezTo>
                  <a:cubicBezTo>
                    <a:pt x="540" y="842"/>
                    <a:pt x="532" y="837"/>
                    <a:pt x="529" y="843"/>
                  </a:cubicBezTo>
                  <a:cubicBezTo>
                    <a:pt x="525" y="849"/>
                    <a:pt x="522" y="856"/>
                    <a:pt x="519" y="862"/>
                  </a:cubicBezTo>
                  <a:cubicBezTo>
                    <a:pt x="515" y="866"/>
                    <a:pt x="514" y="872"/>
                    <a:pt x="513" y="877"/>
                  </a:cubicBezTo>
                  <a:cubicBezTo>
                    <a:pt x="512" y="883"/>
                    <a:pt x="511" y="889"/>
                    <a:pt x="512" y="894"/>
                  </a:cubicBezTo>
                  <a:cubicBezTo>
                    <a:pt x="510" y="894"/>
                    <a:pt x="509" y="893"/>
                    <a:pt x="507" y="892"/>
                  </a:cubicBezTo>
                  <a:cubicBezTo>
                    <a:pt x="509" y="888"/>
                    <a:pt x="511" y="884"/>
                    <a:pt x="512" y="881"/>
                  </a:cubicBezTo>
                  <a:cubicBezTo>
                    <a:pt x="515" y="872"/>
                    <a:pt x="517" y="862"/>
                    <a:pt x="517" y="853"/>
                  </a:cubicBezTo>
                  <a:cubicBezTo>
                    <a:pt x="518" y="850"/>
                    <a:pt x="518" y="847"/>
                    <a:pt x="518" y="844"/>
                  </a:cubicBezTo>
                  <a:cubicBezTo>
                    <a:pt x="518" y="840"/>
                    <a:pt x="518" y="837"/>
                    <a:pt x="518" y="833"/>
                  </a:cubicBezTo>
                  <a:cubicBezTo>
                    <a:pt x="519" y="830"/>
                    <a:pt x="519" y="827"/>
                    <a:pt x="519" y="824"/>
                  </a:cubicBezTo>
                  <a:cubicBezTo>
                    <a:pt x="520" y="823"/>
                    <a:pt x="520" y="822"/>
                    <a:pt x="521" y="820"/>
                  </a:cubicBezTo>
                  <a:cubicBezTo>
                    <a:pt x="521" y="820"/>
                    <a:pt x="521" y="819"/>
                    <a:pt x="521" y="819"/>
                  </a:cubicBezTo>
                  <a:cubicBezTo>
                    <a:pt x="521" y="818"/>
                    <a:pt x="521" y="818"/>
                    <a:pt x="521" y="818"/>
                  </a:cubicBezTo>
                  <a:cubicBezTo>
                    <a:pt x="522" y="817"/>
                    <a:pt x="521" y="816"/>
                    <a:pt x="519" y="816"/>
                  </a:cubicBezTo>
                  <a:cubicBezTo>
                    <a:pt x="513" y="815"/>
                    <a:pt x="510" y="822"/>
                    <a:pt x="508" y="827"/>
                  </a:cubicBezTo>
                  <a:cubicBezTo>
                    <a:pt x="506" y="834"/>
                    <a:pt x="504" y="841"/>
                    <a:pt x="503" y="848"/>
                  </a:cubicBezTo>
                  <a:cubicBezTo>
                    <a:pt x="502" y="849"/>
                    <a:pt x="502" y="850"/>
                    <a:pt x="502" y="851"/>
                  </a:cubicBezTo>
                  <a:cubicBezTo>
                    <a:pt x="501" y="852"/>
                    <a:pt x="501" y="852"/>
                    <a:pt x="501" y="852"/>
                  </a:cubicBezTo>
                  <a:cubicBezTo>
                    <a:pt x="501" y="854"/>
                    <a:pt x="500" y="855"/>
                    <a:pt x="500" y="856"/>
                  </a:cubicBezTo>
                  <a:cubicBezTo>
                    <a:pt x="498" y="861"/>
                    <a:pt x="497" y="866"/>
                    <a:pt x="495" y="871"/>
                  </a:cubicBezTo>
                  <a:cubicBezTo>
                    <a:pt x="495" y="873"/>
                    <a:pt x="494" y="874"/>
                    <a:pt x="493" y="876"/>
                  </a:cubicBezTo>
                  <a:cubicBezTo>
                    <a:pt x="493" y="871"/>
                    <a:pt x="493" y="866"/>
                    <a:pt x="493" y="861"/>
                  </a:cubicBezTo>
                  <a:cubicBezTo>
                    <a:pt x="493" y="859"/>
                    <a:pt x="493" y="856"/>
                    <a:pt x="493" y="854"/>
                  </a:cubicBezTo>
                  <a:cubicBezTo>
                    <a:pt x="493" y="852"/>
                    <a:pt x="493" y="851"/>
                    <a:pt x="493" y="850"/>
                  </a:cubicBezTo>
                  <a:cubicBezTo>
                    <a:pt x="492" y="849"/>
                    <a:pt x="493" y="847"/>
                    <a:pt x="493" y="846"/>
                  </a:cubicBezTo>
                  <a:cubicBezTo>
                    <a:pt x="494" y="843"/>
                    <a:pt x="489" y="841"/>
                    <a:pt x="487" y="844"/>
                  </a:cubicBezTo>
                  <a:cubicBezTo>
                    <a:pt x="487" y="845"/>
                    <a:pt x="486" y="846"/>
                    <a:pt x="485" y="847"/>
                  </a:cubicBezTo>
                  <a:cubicBezTo>
                    <a:pt x="484" y="848"/>
                    <a:pt x="483" y="849"/>
                    <a:pt x="482" y="850"/>
                  </a:cubicBezTo>
                  <a:cubicBezTo>
                    <a:pt x="481" y="853"/>
                    <a:pt x="480" y="856"/>
                    <a:pt x="479" y="859"/>
                  </a:cubicBezTo>
                  <a:cubicBezTo>
                    <a:pt x="478" y="865"/>
                    <a:pt x="477" y="870"/>
                    <a:pt x="476" y="876"/>
                  </a:cubicBezTo>
                  <a:cubicBezTo>
                    <a:pt x="465" y="871"/>
                    <a:pt x="455" y="867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2"/>
                    <a:pt x="446" y="862"/>
                  </a:cubicBezTo>
                  <a:cubicBezTo>
                    <a:pt x="445" y="860"/>
                    <a:pt x="445" y="859"/>
                    <a:pt x="445" y="858"/>
                  </a:cubicBezTo>
                  <a:cubicBezTo>
                    <a:pt x="444" y="858"/>
                    <a:pt x="444" y="858"/>
                    <a:pt x="444" y="858"/>
                  </a:cubicBezTo>
                  <a:cubicBezTo>
                    <a:pt x="443" y="858"/>
                    <a:pt x="442" y="858"/>
                    <a:pt x="442" y="859"/>
                  </a:cubicBezTo>
                  <a:cubicBezTo>
                    <a:pt x="441" y="860"/>
                    <a:pt x="441" y="861"/>
                    <a:pt x="441" y="861"/>
                  </a:cubicBezTo>
                  <a:cubicBezTo>
                    <a:pt x="441" y="861"/>
                    <a:pt x="441" y="861"/>
                    <a:pt x="441" y="861"/>
                  </a:cubicBezTo>
                  <a:cubicBezTo>
                    <a:pt x="438" y="860"/>
                    <a:pt x="436" y="860"/>
                    <a:pt x="434" y="859"/>
                  </a:cubicBezTo>
                  <a:cubicBezTo>
                    <a:pt x="434" y="859"/>
                    <a:pt x="434" y="859"/>
                    <a:pt x="434" y="859"/>
                  </a:cubicBezTo>
                  <a:cubicBezTo>
                    <a:pt x="435" y="853"/>
                    <a:pt x="436" y="848"/>
                    <a:pt x="438" y="842"/>
                  </a:cubicBezTo>
                  <a:cubicBezTo>
                    <a:pt x="438" y="842"/>
                    <a:pt x="439" y="842"/>
                    <a:pt x="440" y="842"/>
                  </a:cubicBezTo>
                  <a:cubicBezTo>
                    <a:pt x="441" y="841"/>
                    <a:pt x="443" y="841"/>
                    <a:pt x="444" y="840"/>
                  </a:cubicBezTo>
                  <a:cubicBezTo>
                    <a:pt x="445" y="839"/>
                    <a:pt x="446" y="839"/>
                    <a:pt x="446" y="838"/>
                  </a:cubicBezTo>
                  <a:cubicBezTo>
                    <a:pt x="448" y="837"/>
                    <a:pt x="452" y="836"/>
                    <a:pt x="454" y="836"/>
                  </a:cubicBezTo>
                  <a:cubicBezTo>
                    <a:pt x="458" y="835"/>
                    <a:pt x="462" y="833"/>
                    <a:pt x="466" y="831"/>
                  </a:cubicBezTo>
                  <a:cubicBezTo>
                    <a:pt x="474" y="827"/>
                    <a:pt x="481" y="820"/>
                    <a:pt x="488" y="814"/>
                  </a:cubicBezTo>
                  <a:cubicBezTo>
                    <a:pt x="494" y="808"/>
                    <a:pt x="503" y="804"/>
                    <a:pt x="509" y="797"/>
                  </a:cubicBezTo>
                  <a:cubicBezTo>
                    <a:pt x="516" y="791"/>
                    <a:pt x="519" y="782"/>
                    <a:pt x="523" y="774"/>
                  </a:cubicBezTo>
                  <a:cubicBezTo>
                    <a:pt x="532" y="754"/>
                    <a:pt x="534" y="735"/>
                    <a:pt x="537" y="714"/>
                  </a:cubicBezTo>
                  <a:cubicBezTo>
                    <a:pt x="538" y="703"/>
                    <a:pt x="539" y="692"/>
                    <a:pt x="540" y="681"/>
                  </a:cubicBezTo>
                  <a:cubicBezTo>
                    <a:pt x="540" y="676"/>
                    <a:pt x="540" y="671"/>
                    <a:pt x="540" y="666"/>
                  </a:cubicBezTo>
                  <a:cubicBezTo>
                    <a:pt x="539" y="661"/>
                    <a:pt x="537" y="656"/>
                    <a:pt x="536" y="651"/>
                  </a:cubicBezTo>
                  <a:cubicBezTo>
                    <a:pt x="536" y="650"/>
                    <a:pt x="535" y="649"/>
                    <a:pt x="534" y="650"/>
                  </a:cubicBezTo>
                  <a:cubicBezTo>
                    <a:pt x="532" y="655"/>
                    <a:pt x="529" y="658"/>
                    <a:pt x="527" y="663"/>
                  </a:cubicBezTo>
                  <a:cubicBezTo>
                    <a:pt x="525" y="667"/>
                    <a:pt x="523" y="672"/>
                    <a:pt x="522" y="678"/>
                  </a:cubicBezTo>
                  <a:cubicBezTo>
                    <a:pt x="520" y="688"/>
                    <a:pt x="519" y="699"/>
                    <a:pt x="517" y="709"/>
                  </a:cubicBezTo>
                  <a:cubicBezTo>
                    <a:pt x="514" y="729"/>
                    <a:pt x="511" y="747"/>
                    <a:pt x="503" y="765"/>
                  </a:cubicBezTo>
                  <a:cubicBezTo>
                    <a:pt x="499" y="773"/>
                    <a:pt x="497" y="779"/>
                    <a:pt x="489" y="784"/>
                  </a:cubicBezTo>
                  <a:cubicBezTo>
                    <a:pt x="480" y="789"/>
                    <a:pt x="473" y="794"/>
                    <a:pt x="466" y="800"/>
                  </a:cubicBezTo>
                  <a:cubicBezTo>
                    <a:pt x="461" y="805"/>
                    <a:pt x="455" y="809"/>
                    <a:pt x="448" y="810"/>
                  </a:cubicBezTo>
                  <a:cubicBezTo>
                    <a:pt x="448" y="810"/>
                    <a:pt x="447" y="810"/>
                    <a:pt x="446" y="810"/>
                  </a:cubicBezTo>
                  <a:cubicBezTo>
                    <a:pt x="447" y="806"/>
                    <a:pt x="448" y="802"/>
                    <a:pt x="449" y="797"/>
                  </a:cubicBezTo>
                  <a:cubicBezTo>
                    <a:pt x="452" y="784"/>
                    <a:pt x="453" y="771"/>
                    <a:pt x="454" y="758"/>
                  </a:cubicBezTo>
                  <a:cubicBezTo>
                    <a:pt x="457" y="757"/>
                    <a:pt x="459" y="755"/>
                    <a:pt x="460" y="754"/>
                  </a:cubicBezTo>
                  <a:cubicBezTo>
                    <a:pt x="466" y="745"/>
                    <a:pt x="470" y="735"/>
                    <a:pt x="476" y="727"/>
                  </a:cubicBezTo>
                  <a:cubicBezTo>
                    <a:pt x="482" y="718"/>
                    <a:pt x="487" y="708"/>
                    <a:pt x="491" y="697"/>
                  </a:cubicBezTo>
                  <a:cubicBezTo>
                    <a:pt x="494" y="685"/>
                    <a:pt x="495" y="672"/>
                    <a:pt x="496" y="659"/>
                  </a:cubicBezTo>
                  <a:cubicBezTo>
                    <a:pt x="498" y="646"/>
                    <a:pt x="499" y="633"/>
                    <a:pt x="501" y="620"/>
                  </a:cubicBezTo>
                  <a:cubicBezTo>
                    <a:pt x="505" y="597"/>
                    <a:pt x="510" y="574"/>
                    <a:pt x="513" y="551"/>
                  </a:cubicBezTo>
                  <a:cubicBezTo>
                    <a:pt x="514" y="542"/>
                    <a:pt x="515" y="533"/>
                    <a:pt x="517" y="525"/>
                  </a:cubicBezTo>
                  <a:cubicBezTo>
                    <a:pt x="518" y="518"/>
                    <a:pt x="520" y="511"/>
                    <a:pt x="521" y="504"/>
                  </a:cubicBezTo>
                  <a:cubicBezTo>
                    <a:pt x="521" y="500"/>
                    <a:pt x="517" y="499"/>
                    <a:pt x="514" y="500"/>
                  </a:cubicBezTo>
                  <a:cubicBezTo>
                    <a:pt x="508" y="503"/>
                    <a:pt x="504" y="512"/>
                    <a:pt x="502" y="518"/>
                  </a:cubicBezTo>
                  <a:cubicBezTo>
                    <a:pt x="499" y="527"/>
                    <a:pt x="497" y="535"/>
                    <a:pt x="495" y="545"/>
                  </a:cubicBezTo>
                  <a:cubicBezTo>
                    <a:pt x="490" y="568"/>
                    <a:pt x="484" y="590"/>
                    <a:pt x="480" y="613"/>
                  </a:cubicBezTo>
                  <a:cubicBezTo>
                    <a:pt x="477" y="627"/>
                    <a:pt x="475" y="640"/>
                    <a:pt x="473" y="653"/>
                  </a:cubicBezTo>
                  <a:cubicBezTo>
                    <a:pt x="472" y="666"/>
                    <a:pt x="471" y="679"/>
                    <a:pt x="467" y="691"/>
                  </a:cubicBezTo>
                  <a:cubicBezTo>
                    <a:pt x="464" y="698"/>
                    <a:pt x="460" y="704"/>
                    <a:pt x="456" y="710"/>
                  </a:cubicBezTo>
                  <a:cubicBezTo>
                    <a:pt x="456" y="684"/>
                    <a:pt x="456" y="658"/>
                    <a:pt x="456" y="631"/>
                  </a:cubicBezTo>
                  <a:cubicBezTo>
                    <a:pt x="456" y="616"/>
                    <a:pt x="455" y="600"/>
                    <a:pt x="453" y="584"/>
                  </a:cubicBezTo>
                  <a:cubicBezTo>
                    <a:pt x="451" y="571"/>
                    <a:pt x="450" y="551"/>
                    <a:pt x="441" y="541"/>
                  </a:cubicBezTo>
                  <a:cubicBezTo>
                    <a:pt x="441" y="541"/>
                    <a:pt x="441" y="541"/>
                    <a:pt x="441" y="541"/>
                  </a:cubicBezTo>
                  <a:cubicBezTo>
                    <a:pt x="438" y="539"/>
                    <a:pt x="433" y="539"/>
                    <a:pt x="432" y="542"/>
                  </a:cubicBezTo>
                  <a:cubicBezTo>
                    <a:pt x="427" y="553"/>
                    <a:pt x="430" y="567"/>
                    <a:pt x="431" y="579"/>
                  </a:cubicBezTo>
                  <a:cubicBezTo>
                    <a:pt x="432" y="592"/>
                    <a:pt x="432" y="606"/>
                    <a:pt x="432" y="620"/>
                  </a:cubicBezTo>
                  <a:cubicBezTo>
                    <a:pt x="432" y="647"/>
                    <a:pt x="431" y="673"/>
                    <a:pt x="431" y="700"/>
                  </a:cubicBezTo>
                  <a:cubicBezTo>
                    <a:pt x="431" y="726"/>
                    <a:pt x="430" y="752"/>
                    <a:pt x="426" y="778"/>
                  </a:cubicBezTo>
                  <a:cubicBezTo>
                    <a:pt x="423" y="799"/>
                    <a:pt x="415" y="819"/>
                    <a:pt x="411" y="840"/>
                  </a:cubicBezTo>
                  <a:cubicBezTo>
                    <a:pt x="410" y="842"/>
                    <a:pt x="410" y="844"/>
                    <a:pt x="409" y="847"/>
                  </a:cubicBezTo>
                  <a:cubicBezTo>
                    <a:pt x="398" y="837"/>
                    <a:pt x="392" y="820"/>
                    <a:pt x="384" y="808"/>
                  </a:cubicBezTo>
                  <a:cubicBezTo>
                    <a:pt x="396" y="784"/>
                    <a:pt x="401" y="757"/>
                    <a:pt x="403" y="731"/>
                  </a:cubicBezTo>
                  <a:cubicBezTo>
                    <a:pt x="406" y="675"/>
                    <a:pt x="398" y="620"/>
                    <a:pt x="385" y="566"/>
                  </a:cubicBezTo>
                  <a:cubicBezTo>
                    <a:pt x="378" y="534"/>
                    <a:pt x="373" y="501"/>
                    <a:pt x="375" y="469"/>
                  </a:cubicBezTo>
                  <a:cubicBezTo>
                    <a:pt x="375" y="466"/>
                    <a:pt x="371" y="465"/>
                    <a:pt x="370" y="467"/>
                  </a:cubicBezTo>
                  <a:cubicBezTo>
                    <a:pt x="358" y="492"/>
                    <a:pt x="359" y="518"/>
                    <a:pt x="362" y="544"/>
                  </a:cubicBezTo>
                  <a:cubicBezTo>
                    <a:pt x="352" y="531"/>
                    <a:pt x="345" y="513"/>
                    <a:pt x="343" y="497"/>
                  </a:cubicBezTo>
                  <a:cubicBezTo>
                    <a:pt x="341" y="487"/>
                    <a:pt x="340" y="476"/>
                    <a:pt x="338" y="466"/>
                  </a:cubicBezTo>
                  <a:cubicBezTo>
                    <a:pt x="337" y="461"/>
                    <a:pt x="337" y="456"/>
                    <a:pt x="336" y="450"/>
                  </a:cubicBezTo>
                  <a:cubicBezTo>
                    <a:pt x="335" y="446"/>
                    <a:pt x="335" y="441"/>
                    <a:pt x="333" y="437"/>
                  </a:cubicBezTo>
                  <a:cubicBezTo>
                    <a:pt x="332" y="435"/>
                    <a:pt x="328" y="435"/>
                    <a:pt x="326" y="437"/>
                  </a:cubicBezTo>
                  <a:cubicBezTo>
                    <a:pt x="320" y="444"/>
                    <a:pt x="322" y="459"/>
                    <a:pt x="322" y="468"/>
                  </a:cubicBezTo>
                  <a:cubicBezTo>
                    <a:pt x="322" y="479"/>
                    <a:pt x="323" y="490"/>
                    <a:pt x="325" y="501"/>
                  </a:cubicBezTo>
                  <a:cubicBezTo>
                    <a:pt x="328" y="525"/>
                    <a:pt x="338" y="553"/>
                    <a:pt x="356" y="571"/>
                  </a:cubicBezTo>
                  <a:cubicBezTo>
                    <a:pt x="358" y="573"/>
                    <a:pt x="363" y="574"/>
                    <a:pt x="366" y="573"/>
                  </a:cubicBezTo>
                  <a:cubicBezTo>
                    <a:pt x="370" y="595"/>
                    <a:pt x="374" y="616"/>
                    <a:pt x="375" y="638"/>
                  </a:cubicBezTo>
                  <a:cubicBezTo>
                    <a:pt x="377" y="665"/>
                    <a:pt x="379" y="693"/>
                    <a:pt x="377" y="720"/>
                  </a:cubicBezTo>
                  <a:cubicBezTo>
                    <a:pt x="377" y="732"/>
                    <a:pt x="375" y="744"/>
                    <a:pt x="373" y="756"/>
                  </a:cubicBezTo>
                  <a:cubicBezTo>
                    <a:pt x="367" y="739"/>
                    <a:pt x="361" y="721"/>
                    <a:pt x="359" y="703"/>
                  </a:cubicBezTo>
                  <a:cubicBezTo>
                    <a:pt x="356" y="684"/>
                    <a:pt x="357" y="664"/>
                    <a:pt x="356" y="645"/>
                  </a:cubicBezTo>
                  <a:cubicBezTo>
                    <a:pt x="356" y="635"/>
                    <a:pt x="355" y="626"/>
                    <a:pt x="353" y="616"/>
                  </a:cubicBezTo>
                  <a:cubicBezTo>
                    <a:pt x="351" y="606"/>
                    <a:pt x="346" y="598"/>
                    <a:pt x="342" y="588"/>
                  </a:cubicBezTo>
                  <a:cubicBezTo>
                    <a:pt x="341" y="585"/>
                    <a:pt x="335" y="585"/>
                    <a:pt x="335" y="589"/>
                  </a:cubicBezTo>
                  <a:cubicBezTo>
                    <a:pt x="337" y="599"/>
                    <a:pt x="335" y="609"/>
                    <a:pt x="335" y="619"/>
                  </a:cubicBezTo>
                  <a:cubicBezTo>
                    <a:pt x="335" y="629"/>
                    <a:pt x="335" y="639"/>
                    <a:pt x="334" y="648"/>
                  </a:cubicBezTo>
                  <a:cubicBezTo>
                    <a:pt x="333" y="668"/>
                    <a:pt x="332" y="688"/>
                    <a:pt x="335" y="708"/>
                  </a:cubicBezTo>
                  <a:cubicBezTo>
                    <a:pt x="337" y="726"/>
                    <a:pt x="342" y="744"/>
                    <a:pt x="348" y="761"/>
                  </a:cubicBezTo>
                  <a:cubicBezTo>
                    <a:pt x="351" y="770"/>
                    <a:pt x="354" y="779"/>
                    <a:pt x="357" y="788"/>
                  </a:cubicBezTo>
                  <a:cubicBezTo>
                    <a:pt x="342" y="784"/>
                    <a:pt x="326" y="782"/>
                    <a:pt x="313" y="774"/>
                  </a:cubicBezTo>
                  <a:cubicBezTo>
                    <a:pt x="313" y="773"/>
                    <a:pt x="313" y="772"/>
                    <a:pt x="313" y="772"/>
                  </a:cubicBezTo>
                  <a:cubicBezTo>
                    <a:pt x="314" y="742"/>
                    <a:pt x="314" y="715"/>
                    <a:pt x="309" y="686"/>
                  </a:cubicBezTo>
                  <a:cubicBezTo>
                    <a:pt x="304" y="658"/>
                    <a:pt x="296" y="630"/>
                    <a:pt x="286" y="603"/>
                  </a:cubicBezTo>
                  <a:cubicBezTo>
                    <a:pt x="286" y="602"/>
                    <a:pt x="286" y="602"/>
                    <a:pt x="286" y="602"/>
                  </a:cubicBezTo>
                  <a:cubicBezTo>
                    <a:pt x="287" y="600"/>
                    <a:pt x="289" y="597"/>
                    <a:pt x="290" y="595"/>
                  </a:cubicBezTo>
                  <a:cubicBezTo>
                    <a:pt x="296" y="584"/>
                    <a:pt x="300" y="574"/>
                    <a:pt x="304" y="563"/>
                  </a:cubicBezTo>
                  <a:cubicBezTo>
                    <a:pt x="313" y="537"/>
                    <a:pt x="315" y="511"/>
                    <a:pt x="314" y="484"/>
                  </a:cubicBezTo>
                  <a:cubicBezTo>
                    <a:pt x="313" y="456"/>
                    <a:pt x="315" y="428"/>
                    <a:pt x="313" y="400"/>
                  </a:cubicBezTo>
                  <a:cubicBezTo>
                    <a:pt x="313" y="397"/>
                    <a:pt x="309" y="397"/>
                    <a:pt x="309" y="400"/>
                  </a:cubicBezTo>
                  <a:cubicBezTo>
                    <a:pt x="308" y="413"/>
                    <a:pt x="304" y="425"/>
                    <a:pt x="302" y="438"/>
                  </a:cubicBezTo>
                  <a:cubicBezTo>
                    <a:pt x="299" y="450"/>
                    <a:pt x="298" y="463"/>
                    <a:pt x="298" y="476"/>
                  </a:cubicBezTo>
                  <a:cubicBezTo>
                    <a:pt x="297" y="500"/>
                    <a:pt x="296" y="524"/>
                    <a:pt x="289" y="548"/>
                  </a:cubicBezTo>
                  <a:cubicBezTo>
                    <a:pt x="286" y="557"/>
                    <a:pt x="282" y="567"/>
                    <a:pt x="277" y="576"/>
                  </a:cubicBezTo>
                  <a:cubicBezTo>
                    <a:pt x="271" y="558"/>
                    <a:pt x="266" y="541"/>
                    <a:pt x="264" y="522"/>
                  </a:cubicBezTo>
                  <a:cubicBezTo>
                    <a:pt x="260" y="489"/>
                    <a:pt x="270" y="455"/>
                    <a:pt x="265" y="422"/>
                  </a:cubicBezTo>
                  <a:cubicBezTo>
                    <a:pt x="263" y="413"/>
                    <a:pt x="250" y="417"/>
                    <a:pt x="249" y="425"/>
                  </a:cubicBezTo>
                  <a:cubicBezTo>
                    <a:pt x="249" y="430"/>
                    <a:pt x="248" y="435"/>
                    <a:pt x="248" y="440"/>
                  </a:cubicBezTo>
                  <a:cubicBezTo>
                    <a:pt x="245" y="415"/>
                    <a:pt x="242" y="391"/>
                    <a:pt x="239" y="366"/>
                  </a:cubicBezTo>
                  <a:cubicBezTo>
                    <a:pt x="233" y="324"/>
                    <a:pt x="227" y="281"/>
                    <a:pt x="232" y="238"/>
                  </a:cubicBezTo>
                  <a:cubicBezTo>
                    <a:pt x="235" y="216"/>
                    <a:pt x="240" y="194"/>
                    <a:pt x="245" y="173"/>
                  </a:cubicBezTo>
                  <a:cubicBezTo>
                    <a:pt x="247" y="162"/>
                    <a:pt x="249" y="151"/>
                    <a:pt x="248" y="140"/>
                  </a:cubicBezTo>
                  <a:cubicBezTo>
                    <a:pt x="248" y="130"/>
                    <a:pt x="247" y="119"/>
                    <a:pt x="243" y="110"/>
                  </a:cubicBezTo>
                  <a:cubicBezTo>
                    <a:pt x="243" y="109"/>
                    <a:pt x="242" y="109"/>
                    <a:pt x="242" y="110"/>
                  </a:cubicBezTo>
                  <a:cubicBezTo>
                    <a:pt x="240" y="119"/>
                    <a:pt x="238" y="128"/>
                    <a:pt x="236" y="136"/>
                  </a:cubicBezTo>
                  <a:cubicBezTo>
                    <a:pt x="234" y="147"/>
                    <a:pt x="231" y="157"/>
                    <a:pt x="229" y="167"/>
                  </a:cubicBezTo>
                  <a:cubicBezTo>
                    <a:pt x="224" y="185"/>
                    <a:pt x="219" y="204"/>
                    <a:pt x="216" y="222"/>
                  </a:cubicBezTo>
                  <a:cubicBezTo>
                    <a:pt x="208" y="265"/>
                    <a:pt x="210" y="308"/>
                    <a:pt x="217" y="351"/>
                  </a:cubicBezTo>
                  <a:cubicBezTo>
                    <a:pt x="223" y="394"/>
                    <a:pt x="227" y="438"/>
                    <a:pt x="234" y="482"/>
                  </a:cubicBezTo>
                  <a:cubicBezTo>
                    <a:pt x="236" y="493"/>
                    <a:pt x="239" y="504"/>
                    <a:pt x="241" y="516"/>
                  </a:cubicBezTo>
                  <a:cubicBezTo>
                    <a:pt x="241" y="526"/>
                    <a:pt x="243" y="537"/>
                    <a:pt x="245" y="547"/>
                  </a:cubicBezTo>
                  <a:cubicBezTo>
                    <a:pt x="245" y="557"/>
                    <a:pt x="243" y="567"/>
                    <a:pt x="241" y="577"/>
                  </a:cubicBezTo>
                  <a:cubicBezTo>
                    <a:pt x="239" y="573"/>
                    <a:pt x="237" y="570"/>
                    <a:pt x="235" y="566"/>
                  </a:cubicBezTo>
                  <a:cubicBezTo>
                    <a:pt x="225" y="547"/>
                    <a:pt x="219" y="526"/>
                    <a:pt x="216" y="505"/>
                  </a:cubicBezTo>
                  <a:cubicBezTo>
                    <a:pt x="216" y="504"/>
                    <a:pt x="216" y="503"/>
                    <a:pt x="216" y="502"/>
                  </a:cubicBezTo>
                  <a:cubicBezTo>
                    <a:pt x="216" y="481"/>
                    <a:pt x="215" y="459"/>
                    <a:pt x="213" y="438"/>
                  </a:cubicBezTo>
                  <a:cubicBezTo>
                    <a:pt x="211" y="414"/>
                    <a:pt x="207" y="390"/>
                    <a:pt x="202" y="366"/>
                  </a:cubicBezTo>
                  <a:cubicBezTo>
                    <a:pt x="197" y="342"/>
                    <a:pt x="189" y="318"/>
                    <a:pt x="184" y="293"/>
                  </a:cubicBezTo>
                  <a:cubicBezTo>
                    <a:pt x="175" y="244"/>
                    <a:pt x="175" y="193"/>
                    <a:pt x="175" y="143"/>
                  </a:cubicBezTo>
                  <a:cubicBezTo>
                    <a:pt x="174" y="117"/>
                    <a:pt x="173" y="92"/>
                    <a:pt x="170" y="67"/>
                  </a:cubicBezTo>
                  <a:cubicBezTo>
                    <a:pt x="168" y="45"/>
                    <a:pt x="166" y="24"/>
                    <a:pt x="168" y="2"/>
                  </a:cubicBezTo>
                  <a:cubicBezTo>
                    <a:pt x="168" y="1"/>
                    <a:pt x="165" y="0"/>
                    <a:pt x="165" y="1"/>
                  </a:cubicBezTo>
                  <a:cubicBezTo>
                    <a:pt x="158" y="18"/>
                    <a:pt x="159" y="37"/>
                    <a:pt x="159" y="54"/>
                  </a:cubicBezTo>
                  <a:cubicBezTo>
                    <a:pt x="159" y="77"/>
                    <a:pt x="159" y="100"/>
                    <a:pt x="159" y="122"/>
                  </a:cubicBezTo>
                  <a:cubicBezTo>
                    <a:pt x="159" y="149"/>
                    <a:pt x="156" y="175"/>
                    <a:pt x="156" y="202"/>
                  </a:cubicBezTo>
                  <a:cubicBezTo>
                    <a:pt x="156" y="227"/>
                    <a:pt x="157" y="252"/>
                    <a:pt x="160" y="277"/>
                  </a:cubicBezTo>
                  <a:cubicBezTo>
                    <a:pt x="164" y="302"/>
                    <a:pt x="169" y="327"/>
                    <a:pt x="175" y="351"/>
                  </a:cubicBezTo>
                  <a:cubicBezTo>
                    <a:pt x="182" y="376"/>
                    <a:pt x="186" y="401"/>
                    <a:pt x="188" y="427"/>
                  </a:cubicBezTo>
                  <a:cubicBezTo>
                    <a:pt x="192" y="477"/>
                    <a:pt x="191" y="528"/>
                    <a:pt x="187" y="578"/>
                  </a:cubicBezTo>
                  <a:cubicBezTo>
                    <a:pt x="187" y="579"/>
                    <a:pt x="186" y="580"/>
                    <a:pt x="186" y="581"/>
                  </a:cubicBezTo>
                  <a:cubicBezTo>
                    <a:pt x="184" y="577"/>
                    <a:pt x="181" y="573"/>
                    <a:pt x="178" y="569"/>
                  </a:cubicBezTo>
                  <a:cubicBezTo>
                    <a:pt x="178" y="569"/>
                    <a:pt x="177" y="569"/>
                    <a:pt x="177" y="570"/>
                  </a:cubicBezTo>
                  <a:cubicBezTo>
                    <a:pt x="176" y="581"/>
                    <a:pt x="177" y="591"/>
                    <a:pt x="181" y="602"/>
                  </a:cubicBezTo>
                  <a:cubicBezTo>
                    <a:pt x="182" y="605"/>
                    <a:pt x="183" y="608"/>
                    <a:pt x="185" y="611"/>
                  </a:cubicBezTo>
                  <a:cubicBezTo>
                    <a:pt x="185" y="614"/>
                    <a:pt x="185" y="618"/>
                    <a:pt x="185" y="621"/>
                  </a:cubicBezTo>
                  <a:cubicBezTo>
                    <a:pt x="187" y="635"/>
                    <a:pt x="190" y="649"/>
                    <a:pt x="193" y="663"/>
                  </a:cubicBezTo>
                  <a:cubicBezTo>
                    <a:pt x="194" y="668"/>
                    <a:pt x="195" y="674"/>
                    <a:pt x="195" y="679"/>
                  </a:cubicBezTo>
                  <a:cubicBezTo>
                    <a:pt x="190" y="672"/>
                    <a:pt x="184" y="665"/>
                    <a:pt x="178" y="658"/>
                  </a:cubicBezTo>
                  <a:cubicBezTo>
                    <a:pt x="176" y="651"/>
                    <a:pt x="173" y="645"/>
                    <a:pt x="170" y="641"/>
                  </a:cubicBezTo>
                  <a:cubicBezTo>
                    <a:pt x="162" y="622"/>
                    <a:pt x="160" y="602"/>
                    <a:pt x="158" y="582"/>
                  </a:cubicBezTo>
                  <a:cubicBezTo>
                    <a:pt x="157" y="556"/>
                    <a:pt x="155" y="530"/>
                    <a:pt x="155" y="504"/>
                  </a:cubicBezTo>
                  <a:cubicBezTo>
                    <a:pt x="155" y="476"/>
                    <a:pt x="156" y="448"/>
                    <a:pt x="153" y="421"/>
                  </a:cubicBezTo>
                  <a:cubicBezTo>
                    <a:pt x="150" y="391"/>
                    <a:pt x="141" y="362"/>
                    <a:pt x="127" y="336"/>
                  </a:cubicBezTo>
                  <a:cubicBezTo>
                    <a:pt x="126" y="333"/>
                    <a:pt x="122" y="335"/>
                    <a:pt x="123" y="338"/>
                  </a:cubicBezTo>
                  <a:cubicBezTo>
                    <a:pt x="134" y="363"/>
                    <a:pt x="135" y="391"/>
                    <a:pt x="135" y="418"/>
                  </a:cubicBezTo>
                  <a:cubicBezTo>
                    <a:pt x="135" y="446"/>
                    <a:pt x="135" y="473"/>
                    <a:pt x="134" y="500"/>
                  </a:cubicBezTo>
                  <a:cubicBezTo>
                    <a:pt x="134" y="526"/>
                    <a:pt x="134" y="552"/>
                    <a:pt x="135" y="579"/>
                  </a:cubicBezTo>
                  <a:cubicBezTo>
                    <a:pt x="136" y="599"/>
                    <a:pt x="138" y="620"/>
                    <a:pt x="144" y="640"/>
                  </a:cubicBezTo>
                  <a:cubicBezTo>
                    <a:pt x="135" y="644"/>
                    <a:pt x="125" y="652"/>
                    <a:pt x="114" y="658"/>
                  </a:cubicBezTo>
                  <a:cubicBezTo>
                    <a:pt x="102" y="643"/>
                    <a:pt x="93" y="626"/>
                    <a:pt x="78" y="614"/>
                  </a:cubicBezTo>
                  <a:cubicBezTo>
                    <a:pt x="70" y="607"/>
                    <a:pt x="60" y="601"/>
                    <a:pt x="49" y="600"/>
                  </a:cubicBezTo>
                  <a:cubicBezTo>
                    <a:pt x="38" y="599"/>
                    <a:pt x="27" y="603"/>
                    <a:pt x="16" y="605"/>
                  </a:cubicBezTo>
                  <a:cubicBezTo>
                    <a:pt x="14" y="606"/>
                    <a:pt x="15" y="608"/>
                    <a:pt x="16" y="608"/>
                  </a:cubicBezTo>
                  <a:cubicBezTo>
                    <a:pt x="26" y="609"/>
                    <a:pt x="36" y="612"/>
                    <a:pt x="47" y="615"/>
                  </a:cubicBezTo>
                  <a:cubicBezTo>
                    <a:pt x="57" y="618"/>
                    <a:pt x="65" y="624"/>
                    <a:pt x="72" y="632"/>
                  </a:cubicBezTo>
                  <a:cubicBezTo>
                    <a:pt x="81" y="642"/>
                    <a:pt x="88" y="654"/>
                    <a:pt x="96" y="665"/>
                  </a:cubicBezTo>
                  <a:cubicBezTo>
                    <a:pt x="94" y="665"/>
                    <a:pt x="93" y="665"/>
                    <a:pt x="92" y="666"/>
                  </a:cubicBezTo>
                  <a:cubicBezTo>
                    <a:pt x="74" y="668"/>
                    <a:pt x="63" y="672"/>
                    <a:pt x="38" y="679"/>
                  </a:cubicBezTo>
                  <a:cubicBezTo>
                    <a:pt x="12" y="757"/>
                    <a:pt x="49" y="775"/>
                    <a:pt x="49" y="810"/>
                  </a:cubicBezTo>
                  <a:cubicBezTo>
                    <a:pt x="49" y="843"/>
                    <a:pt x="45" y="843"/>
                    <a:pt x="45" y="877"/>
                  </a:cubicBezTo>
                  <a:cubicBezTo>
                    <a:pt x="45" y="910"/>
                    <a:pt x="58" y="910"/>
                    <a:pt x="58" y="944"/>
                  </a:cubicBezTo>
                  <a:cubicBezTo>
                    <a:pt x="58" y="977"/>
                    <a:pt x="47" y="977"/>
                    <a:pt x="47" y="1010"/>
                  </a:cubicBezTo>
                  <a:cubicBezTo>
                    <a:pt x="47" y="1044"/>
                    <a:pt x="20" y="1044"/>
                    <a:pt x="20" y="1077"/>
                  </a:cubicBezTo>
                  <a:cubicBezTo>
                    <a:pt x="20" y="1111"/>
                    <a:pt x="53" y="1111"/>
                    <a:pt x="53" y="1144"/>
                  </a:cubicBezTo>
                  <a:cubicBezTo>
                    <a:pt x="53" y="1178"/>
                    <a:pt x="17" y="1178"/>
                    <a:pt x="17" y="1211"/>
                  </a:cubicBezTo>
                  <a:cubicBezTo>
                    <a:pt x="17" y="1244"/>
                    <a:pt x="23" y="1244"/>
                    <a:pt x="23" y="1278"/>
                  </a:cubicBezTo>
                  <a:cubicBezTo>
                    <a:pt x="23" y="1311"/>
                    <a:pt x="52" y="1311"/>
                    <a:pt x="52" y="1345"/>
                  </a:cubicBezTo>
                  <a:cubicBezTo>
                    <a:pt x="52" y="1378"/>
                    <a:pt x="46" y="1378"/>
                    <a:pt x="46" y="1412"/>
                  </a:cubicBezTo>
                  <a:cubicBezTo>
                    <a:pt x="46" y="1445"/>
                    <a:pt x="9" y="1445"/>
                    <a:pt x="9" y="1478"/>
                  </a:cubicBezTo>
                  <a:cubicBezTo>
                    <a:pt x="9" y="1512"/>
                    <a:pt x="53" y="1512"/>
                    <a:pt x="53" y="1545"/>
                  </a:cubicBezTo>
                  <a:cubicBezTo>
                    <a:pt x="53" y="1579"/>
                    <a:pt x="21" y="1579"/>
                    <a:pt x="21" y="1612"/>
                  </a:cubicBezTo>
                  <a:cubicBezTo>
                    <a:pt x="21" y="1646"/>
                    <a:pt x="12" y="1646"/>
                    <a:pt x="12" y="1679"/>
                  </a:cubicBezTo>
                  <a:cubicBezTo>
                    <a:pt x="12" y="1712"/>
                    <a:pt x="54" y="1712"/>
                    <a:pt x="54" y="1746"/>
                  </a:cubicBezTo>
                  <a:cubicBezTo>
                    <a:pt x="54" y="1779"/>
                    <a:pt x="30" y="1779"/>
                    <a:pt x="30" y="1813"/>
                  </a:cubicBezTo>
                  <a:cubicBezTo>
                    <a:pt x="30" y="1846"/>
                    <a:pt x="48" y="1846"/>
                    <a:pt x="48" y="1879"/>
                  </a:cubicBezTo>
                  <a:cubicBezTo>
                    <a:pt x="48" y="1913"/>
                    <a:pt x="36" y="1913"/>
                    <a:pt x="36" y="1946"/>
                  </a:cubicBezTo>
                  <a:cubicBezTo>
                    <a:pt x="36" y="1980"/>
                    <a:pt x="34" y="1980"/>
                    <a:pt x="34" y="2013"/>
                  </a:cubicBezTo>
                  <a:cubicBezTo>
                    <a:pt x="34" y="2047"/>
                    <a:pt x="53" y="2047"/>
                    <a:pt x="53" y="2080"/>
                  </a:cubicBezTo>
                  <a:cubicBezTo>
                    <a:pt x="53" y="2113"/>
                    <a:pt x="0" y="2113"/>
                    <a:pt x="0" y="2147"/>
                  </a:cubicBezTo>
                  <a:cubicBezTo>
                    <a:pt x="0" y="2180"/>
                    <a:pt x="45" y="2180"/>
                    <a:pt x="45" y="2214"/>
                  </a:cubicBezTo>
                  <a:cubicBezTo>
                    <a:pt x="45" y="2247"/>
                    <a:pt x="53" y="2247"/>
                    <a:pt x="53" y="2281"/>
                  </a:cubicBezTo>
                  <a:cubicBezTo>
                    <a:pt x="53" y="2312"/>
                    <a:pt x="42" y="2314"/>
                    <a:pt x="41" y="2343"/>
                  </a:cubicBezTo>
                  <a:cubicBezTo>
                    <a:pt x="4858" y="2343"/>
                    <a:pt x="4858" y="2343"/>
                    <a:pt x="4858" y="2343"/>
                  </a:cubicBezTo>
                  <a:cubicBezTo>
                    <a:pt x="4861" y="2350"/>
                    <a:pt x="4865" y="2358"/>
                    <a:pt x="4870" y="2364"/>
                  </a:cubicBezTo>
                  <a:cubicBezTo>
                    <a:pt x="4877" y="2372"/>
                    <a:pt x="4887" y="2378"/>
                    <a:pt x="4897" y="2382"/>
                  </a:cubicBezTo>
                  <a:cubicBezTo>
                    <a:pt x="4906" y="2386"/>
                    <a:pt x="4916" y="2389"/>
                    <a:pt x="4926" y="2390"/>
                  </a:cubicBezTo>
                  <a:cubicBezTo>
                    <a:pt x="4927" y="2390"/>
                    <a:pt x="4928" y="2390"/>
                    <a:pt x="4929" y="2390"/>
                  </a:cubicBezTo>
                  <a:cubicBezTo>
                    <a:pt x="4929" y="2391"/>
                    <a:pt x="4929" y="2391"/>
                    <a:pt x="4929" y="2391"/>
                  </a:cubicBezTo>
                  <a:cubicBezTo>
                    <a:pt x="4928" y="2392"/>
                    <a:pt x="4927" y="2392"/>
                    <a:pt x="4927" y="2393"/>
                  </a:cubicBezTo>
                  <a:cubicBezTo>
                    <a:pt x="4925" y="2396"/>
                    <a:pt x="4927" y="2400"/>
                    <a:pt x="4930" y="2399"/>
                  </a:cubicBezTo>
                  <a:cubicBezTo>
                    <a:pt x="4932" y="2399"/>
                    <a:pt x="4933" y="2398"/>
                    <a:pt x="4935" y="2397"/>
                  </a:cubicBezTo>
                  <a:cubicBezTo>
                    <a:pt x="4935" y="2399"/>
                    <a:pt x="4934" y="2400"/>
                    <a:pt x="4934" y="2401"/>
                  </a:cubicBezTo>
                  <a:cubicBezTo>
                    <a:pt x="4933" y="2406"/>
                    <a:pt x="4939" y="2408"/>
                    <a:pt x="4942" y="2404"/>
                  </a:cubicBezTo>
                  <a:cubicBezTo>
                    <a:pt x="4943" y="2402"/>
                    <a:pt x="4944" y="2399"/>
                    <a:pt x="4944" y="2397"/>
                  </a:cubicBezTo>
                  <a:cubicBezTo>
                    <a:pt x="4945" y="2397"/>
                    <a:pt x="4945" y="2397"/>
                    <a:pt x="4945" y="2397"/>
                  </a:cubicBezTo>
                  <a:cubicBezTo>
                    <a:pt x="4946" y="2399"/>
                    <a:pt x="4949" y="2399"/>
                    <a:pt x="4950" y="2397"/>
                  </a:cubicBezTo>
                  <a:cubicBezTo>
                    <a:pt x="4950" y="2396"/>
                    <a:pt x="4951" y="2395"/>
                    <a:pt x="4951" y="2395"/>
                  </a:cubicBezTo>
                  <a:cubicBezTo>
                    <a:pt x="4956" y="2394"/>
                    <a:pt x="4961" y="2393"/>
                    <a:pt x="4966" y="2391"/>
                  </a:cubicBezTo>
                  <a:cubicBezTo>
                    <a:pt x="4967" y="2391"/>
                    <a:pt x="4967" y="2391"/>
                    <a:pt x="4967" y="2391"/>
                  </a:cubicBezTo>
                  <a:cubicBezTo>
                    <a:pt x="4974" y="2389"/>
                    <a:pt x="4981" y="2386"/>
                    <a:pt x="4986" y="2380"/>
                  </a:cubicBezTo>
                  <a:cubicBezTo>
                    <a:pt x="4990" y="2375"/>
                    <a:pt x="4994" y="2369"/>
                    <a:pt x="4997" y="2363"/>
                  </a:cubicBezTo>
                  <a:cubicBezTo>
                    <a:pt x="5001" y="2357"/>
                    <a:pt x="5005" y="2350"/>
                    <a:pt x="5007" y="2342"/>
                  </a:cubicBezTo>
                  <a:cubicBezTo>
                    <a:pt x="5009" y="2335"/>
                    <a:pt x="5010" y="2328"/>
                    <a:pt x="5010" y="2320"/>
                  </a:cubicBezTo>
                  <a:cubicBezTo>
                    <a:pt x="5010" y="2311"/>
                    <a:pt x="5011" y="2303"/>
                    <a:pt x="5013" y="2295"/>
                  </a:cubicBezTo>
                  <a:cubicBezTo>
                    <a:pt x="5014" y="2287"/>
                    <a:pt x="5016" y="2278"/>
                    <a:pt x="5017" y="2270"/>
                  </a:cubicBezTo>
                  <a:cubicBezTo>
                    <a:pt x="5017" y="2262"/>
                    <a:pt x="5017" y="2253"/>
                    <a:pt x="5017" y="2245"/>
                  </a:cubicBezTo>
                  <a:cubicBezTo>
                    <a:pt x="5017" y="2236"/>
                    <a:pt x="5017" y="2227"/>
                    <a:pt x="5018" y="2218"/>
                  </a:cubicBezTo>
                  <a:cubicBezTo>
                    <a:pt x="5018" y="2208"/>
                    <a:pt x="5020" y="2199"/>
                    <a:pt x="5022" y="2190"/>
                  </a:cubicBezTo>
                  <a:close/>
                  <a:moveTo>
                    <a:pt x="3950" y="2280"/>
                  </a:move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80"/>
                  </a:cubicBezTo>
                  <a:close/>
                  <a:moveTo>
                    <a:pt x="2189" y="1528"/>
                  </a:moveTo>
                  <a:cubicBezTo>
                    <a:pt x="2189" y="1528"/>
                    <a:pt x="2189" y="1528"/>
                    <a:pt x="2189" y="1528"/>
                  </a:cubicBezTo>
                  <a:close/>
                  <a:moveTo>
                    <a:pt x="2186" y="1521"/>
                  </a:move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lose/>
                  <a:moveTo>
                    <a:pt x="2211" y="1511"/>
                  </a:move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lose/>
                  <a:moveTo>
                    <a:pt x="2181" y="1498"/>
                  </a:moveTo>
                  <a:cubicBezTo>
                    <a:pt x="2181" y="1498"/>
                    <a:pt x="2181" y="1498"/>
                    <a:pt x="2181" y="1498"/>
                  </a:cubicBezTo>
                  <a:cubicBezTo>
                    <a:pt x="2180" y="1498"/>
                    <a:pt x="2180" y="1499"/>
                    <a:pt x="2179" y="1499"/>
                  </a:cubicBezTo>
                  <a:cubicBezTo>
                    <a:pt x="2180" y="1499"/>
                    <a:pt x="2180" y="1498"/>
                    <a:pt x="2181" y="1498"/>
                  </a:cubicBezTo>
                  <a:close/>
                  <a:moveTo>
                    <a:pt x="2195" y="1481"/>
                  </a:moveTo>
                  <a:cubicBezTo>
                    <a:pt x="2195" y="1481"/>
                    <a:pt x="2195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lose/>
                  <a:moveTo>
                    <a:pt x="1200" y="1296"/>
                  </a:moveTo>
                  <a:cubicBezTo>
                    <a:pt x="1200" y="1295"/>
                    <a:pt x="1200" y="1295"/>
                    <a:pt x="1200" y="1295"/>
                  </a:cubicBezTo>
                  <a:cubicBezTo>
                    <a:pt x="1200" y="1296"/>
                    <a:pt x="1200" y="1297"/>
                    <a:pt x="1200" y="1296"/>
                  </a:cubicBezTo>
                  <a:close/>
                  <a:moveTo>
                    <a:pt x="1196" y="1286"/>
                  </a:move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6"/>
                    <a:pt x="1196" y="1286"/>
                    <a:pt x="1196" y="1286"/>
                  </a:cubicBezTo>
                  <a:close/>
                  <a:moveTo>
                    <a:pt x="633" y="1003"/>
                  </a:moveTo>
                  <a:cubicBezTo>
                    <a:pt x="633" y="1003"/>
                    <a:pt x="633" y="1003"/>
                    <a:pt x="633" y="1003"/>
                  </a:cubicBezTo>
                  <a:moveTo>
                    <a:pt x="253" y="644"/>
                  </a:moveTo>
                  <a:cubicBezTo>
                    <a:pt x="255" y="643"/>
                    <a:pt x="257" y="641"/>
                    <a:pt x="258" y="640"/>
                  </a:cubicBezTo>
                  <a:cubicBezTo>
                    <a:pt x="263" y="648"/>
                    <a:pt x="269" y="656"/>
                    <a:pt x="274" y="663"/>
                  </a:cubicBezTo>
                  <a:cubicBezTo>
                    <a:pt x="276" y="667"/>
                    <a:pt x="279" y="671"/>
                    <a:pt x="281" y="675"/>
                  </a:cubicBezTo>
                  <a:cubicBezTo>
                    <a:pt x="283" y="680"/>
                    <a:pt x="284" y="685"/>
                    <a:pt x="285" y="690"/>
                  </a:cubicBezTo>
                  <a:cubicBezTo>
                    <a:pt x="278" y="683"/>
                    <a:pt x="271" y="677"/>
                    <a:pt x="264" y="671"/>
                  </a:cubicBezTo>
                  <a:cubicBezTo>
                    <a:pt x="257" y="665"/>
                    <a:pt x="250" y="660"/>
                    <a:pt x="244" y="654"/>
                  </a:cubicBezTo>
                  <a:cubicBezTo>
                    <a:pt x="246" y="650"/>
                    <a:pt x="250" y="647"/>
                    <a:pt x="253" y="644"/>
                  </a:cubicBezTo>
                  <a:close/>
                  <a:moveTo>
                    <a:pt x="258" y="593"/>
                  </a:moveTo>
                  <a:cubicBezTo>
                    <a:pt x="259" y="597"/>
                    <a:pt x="260" y="600"/>
                    <a:pt x="262" y="604"/>
                  </a:cubicBezTo>
                  <a:cubicBezTo>
                    <a:pt x="261" y="605"/>
                    <a:pt x="260" y="606"/>
                    <a:pt x="260" y="607"/>
                  </a:cubicBezTo>
                  <a:cubicBezTo>
                    <a:pt x="259" y="605"/>
                    <a:pt x="257" y="603"/>
                    <a:pt x="256" y="601"/>
                  </a:cubicBezTo>
                  <a:cubicBezTo>
                    <a:pt x="257" y="598"/>
                    <a:pt x="257" y="596"/>
                    <a:pt x="258" y="593"/>
                  </a:cubicBezTo>
                  <a:close/>
                  <a:moveTo>
                    <a:pt x="215" y="572"/>
                  </a:moveTo>
                  <a:cubicBezTo>
                    <a:pt x="221" y="583"/>
                    <a:pt x="227" y="593"/>
                    <a:pt x="234" y="604"/>
                  </a:cubicBezTo>
                  <a:cubicBezTo>
                    <a:pt x="231" y="614"/>
                    <a:pt x="228" y="625"/>
                    <a:pt x="224" y="635"/>
                  </a:cubicBezTo>
                  <a:cubicBezTo>
                    <a:pt x="222" y="632"/>
                    <a:pt x="219" y="629"/>
                    <a:pt x="217" y="626"/>
                  </a:cubicBezTo>
                  <a:cubicBezTo>
                    <a:pt x="215" y="624"/>
                    <a:pt x="213" y="622"/>
                    <a:pt x="212" y="619"/>
                  </a:cubicBezTo>
                  <a:cubicBezTo>
                    <a:pt x="211" y="609"/>
                    <a:pt x="210" y="599"/>
                    <a:pt x="211" y="588"/>
                  </a:cubicBezTo>
                  <a:cubicBezTo>
                    <a:pt x="212" y="581"/>
                    <a:pt x="213" y="574"/>
                    <a:pt x="213" y="567"/>
                  </a:cubicBezTo>
                  <a:cubicBezTo>
                    <a:pt x="214" y="568"/>
                    <a:pt x="215" y="570"/>
                    <a:pt x="215" y="572"/>
                  </a:cubicBezTo>
                  <a:close/>
                  <a:moveTo>
                    <a:pt x="231" y="723"/>
                  </a:moveTo>
                  <a:cubicBezTo>
                    <a:pt x="231" y="722"/>
                    <a:pt x="231" y="721"/>
                    <a:pt x="231" y="720"/>
                  </a:cubicBezTo>
                  <a:cubicBezTo>
                    <a:pt x="230" y="715"/>
                    <a:pt x="229" y="710"/>
                    <a:pt x="228" y="706"/>
                  </a:cubicBezTo>
                  <a:cubicBezTo>
                    <a:pt x="229" y="703"/>
                    <a:pt x="229" y="701"/>
                    <a:pt x="229" y="698"/>
                  </a:cubicBezTo>
                  <a:cubicBezTo>
                    <a:pt x="230" y="690"/>
                    <a:pt x="232" y="682"/>
                    <a:pt x="234" y="674"/>
                  </a:cubicBezTo>
                  <a:cubicBezTo>
                    <a:pt x="236" y="676"/>
                    <a:pt x="238" y="678"/>
                    <a:pt x="240" y="680"/>
                  </a:cubicBezTo>
                  <a:cubicBezTo>
                    <a:pt x="253" y="691"/>
                    <a:pt x="267" y="702"/>
                    <a:pt x="276" y="717"/>
                  </a:cubicBezTo>
                  <a:cubicBezTo>
                    <a:pt x="280" y="724"/>
                    <a:pt x="283" y="731"/>
                    <a:pt x="285" y="739"/>
                  </a:cubicBezTo>
                  <a:cubicBezTo>
                    <a:pt x="286" y="743"/>
                    <a:pt x="287" y="747"/>
                    <a:pt x="287" y="751"/>
                  </a:cubicBezTo>
                  <a:cubicBezTo>
                    <a:pt x="287" y="752"/>
                    <a:pt x="288" y="754"/>
                    <a:pt x="288" y="755"/>
                  </a:cubicBezTo>
                  <a:cubicBezTo>
                    <a:pt x="280" y="748"/>
                    <a:pt x="271" y="741"/>
                    <a:pt x="260" y="735"/>
                  </a:cubicBezTo>
                  <a:cubicBezTo>
                    <a:pt x="251" y="730"/>
                    <a:pt x="241" y="726"/>
                    <a:pt x="231" y="723"/>
                  </a:cubicBezTo>
                  <a:close/>
                  <a:moveTo>
                    <a:pt x="565" y="925"/>
                  </a:moveTo>
                  <a:cubicBezTo>
                    <a:pt x="566" y="922"/>
                    <a:pt x="566" y="920"/>
                    <a:pt x="566" y="918"/>
                  </a:cubicBezTo>
                  <a:cubicBezTo>
                    <a:pt x="567" y="912"/>
                    <a:pt x="568" y="905"/>
                    <a:pt x="568" y="899"/>
                  </a:cubicBezTo>
                  <a:cubicBezTo>
                    <a:pt x="572" y="910"/>
                    <a:pt x="577" y="920"/>
                    <a:pt x="582" y="929"/>
                  </a:cubicBezTo>
                  <a:cubicBezTo>
                    <a:pt x="577" y="928"/>
                    <a:pt x="571" y="926"/>
                    <a:pt x="565" y="925"/>
                  </a:cubicBezTo>
                  <a:close/>
                  <a:moveTo>
                    <a:pt x="1048" y="1190"/>
                  </a:moveTo>
                  <a:cubicBezTo>
                    <a:pt x="1051" y="1188"/>
                    <a:pt x="1053" y="1186"/>
                    <a:pt x="1056" y="1184"/>
                  </a:cubicBezTo>
                  <a:cubicBezTo>
                    <a:pt x="1052" y="1188"/>
                    <a:pt x="1049" y="1193"/>
                    <a:pt x="1047" y="1197"/>
                  </a:cubicBezTo>
                  <a:cubicBezTo>
                    <a:pt x="1043" y="1206"/>
                    <a:pt x="1040" y="1216"/>
                    <a:pt x="1037" y="1226"/>
                  </a:cubicBezTo>
                  <a:cubicBezTo>
                    <a:pt x="1036" y="1228"/>
                    <a:pt x="1036" y="1230"/>
                    <a:pt x="1035" y="1231"/>
                  </a:cubicBezTo>
                  <a:cubicBezTo>
                    <a:pt x="1035" y="1231"/>
                    <a:pt x="1034" y="1230"/>
                    <a:pt x="1034" y="1229"/>
                  </a:cubicBezTo>
                  <a:cubicBezTo>
                    <a:pt x="1038" y="1222"/>
                    <a:pt x="1041" y="1215"/>
                    <a:pt x="1042" y="1206"/>
                  </a:cubicBezTo>
                  <a:cubicBezTo>
                    <a:pt x="1042" y="1202"/>
                    <a:pt x="1042" y="1198"/>
                    <a:pt x="1042" y="1194"/>
                  </a:cubicBezTo>
                  <a:cubicBezTo>
                    <a:pt x="1044" y="1193"/>
                    <a:pt x="1046" y="1192"/>
                    <a:pt x="1048" y="1190"/>
                  </a:cubicBezTo>
                  <a:close/>
                  <a:moveTo>
                    <a:pt x="985" y="1196"/>
                  </a:moveTo>
                  <a:cubicBezTo>
                    <a:pt x="995" y="1189"/>
                    <a:pt x="1003" y="1180"/>
                    <a:pt x="1009" y="1168"/>
                  </a:cubicBezTo>
                  <a:cubicBezTo>
                    <a:pt x="1013" y="1161"/>
                    <a:pt x="1015" y="1154"/>
                    <a:pt x="1017" y="1146"/>
                  </a:cubicBezTo>
                  <a:cubicBezTo>
                    <a:pt x="1017" y="1152"/>
                    <a:pt x="1018" y="1158"/>
                    <a:pt x="1019" y="1163"/>
                  </a:cubicBezTo>
                  <a:cubicBezTo>
                    <a:pt x="1020" y="1171"/>
                    <a:pt x="1022" y="1179"/>
                    <a:pt x="1023" y="1188"/>
                  </a:cubicBezTo>
                  <a:cubicBezTo>
                    <a:pt x="1014" y="1192"/>
                    <a:pt x="1006" y="1195"/>
                    <a:pt x="996" y="1197"/>
                  </a:cubicBezTo>
                  <a:cubicBezTo>
                    <a:pt x="996" y="1195"/>
                    <a:pt x="996" y="1194"/>
                    <a:pt x="995" y="1192"/>
                  </a:cubicBezTo>
                  <a:cubicBezTo>
                    <a:pt x="995" y="1191"/>
                    <a:pt x="993" y="1191"/>
                    <a:pt x="992" y="1192"/>
                  </a:cubicBezTo>
                  <a:cubicBezTo>
                    <a:pt x="992" y="1194"/>
                    <a:pt x="992" y="1196"/>
                    <a:pt x="991" y="1198"/>
                  </a:cubicBezTo>
                  <a:cubicBezTo>
                    <a:pt x="988" y="1199"/>
                    <a:pt x="984" y="1199"/>
                    <a:pt x="980" y="1200"/>
                  </a:cubicBezTo>
                  <a:cubicBezTo>
                    <a:pt x="982" y="1199"/>
                    <a:pt x="983" y="1197"/>
                    <a:pt x="985" y="1196"/>
                  </a:cubicBezTo>
                  <a:close/>
                  <a:moveTo>
                    <a:pt x="980" y="1224"/>
                  </a:moveTo>
                  <a:cubicBezTo>
                    <a:pt x="980" y="1226"/>
                    <a:pt x="979" y="1227"/>
                    <a:pt x="978" y="1228"/>
                  </a:cubicBezTo>
                  <a:cubicBezTo>
                    <a:pt x="977" y="1230"/>
                    <a:pt x="976" y="1231"/>
                    <a:pt x="976" y="1232"/>
                  </a:cubicBezTo>
                  <a:cubicBezTo>
                    <a:pt x="976" y="1232"/>
                    <a:pt x="975" y="1233"/>
                    <a:pt x="975" y="1233"/>
                  </a:cubicBezTo>
                  <a:cubicBezTo>
                    <a:pt x="975" y="1233"/>
                    <a:pt x="975" y="1233"/>
                    <a:pt x="975" y="1233"/>
                  </a:cubicBezTo>
                  <a:cubicBezTo>
                    <a:pt x="975" y="1228"/>
                    <a:pt x="975" y="1223"/>
                    <a:pt x="975" y="1217"/>
                  </a:cubicBezTo>
                  <a:cubicBezTo>
                    <a:pt x="978" y="1217"/>
                    <a:pt x="981" y="1216"/>
                    <a:pt x="984" y="1216"/>
                  </a:cubicBezTo>
                  <a:cubicBezTo>
                    <a:pt x="983" y="1218"/>
                    <a:pt x="982" y="1221"/>
                    <a:pt x="980" y="1224"/>
                  </a:cubicBezTo>
                  <a:close/>
                  <a:moveTo>
                    <a:pt x="873" y="1104"/>
                  </a:moveTo>
                  <a:cubicBezTo>
                    <a:pt x="871" y="1103"/>
                    <a:pt x="869" y="1101"/>
                    <a:pt x="867" y="1100"/>
                  </a:cubicBezTo>
                  <a:cubicBezTo>
                    <a:pt x="863" y="1091"/>
                    <a:pt x="860" y="1082"/>
                    <a:pt x="859" y="1072"/>
                  </a:cubicBezTo>
                  <a:cubicBezTo>
                    <a:pt x="860" y="1071"/>
                    <a:pt x="860" y="1071"/>
                    <a:pt x="860" y="1071"/>
                  </a:cubicBezTo>
                  <a:cubicBezTo>
                    <a:pt x="869" y="1067"/>
                    <a:pt x="878" y="1064"/>
                    <a:pt x="886" y="1059"/>
                  </a:cubicBezTo>
                  <a:cubicBezTo>
                    <a:pt x="896" y="1052"/>
                    <a:pt x="904" y="1043"/>
                    <a:pt x="910" y="1032"/>
                  </a:cubicBezTo>
                  <a:cubicBezTo>
                    <a:pt x="909" y="1041"/>
                    <a:pt x="907" y="1049"/>
                    <a:pt x="905" y="1058"/>
                  </a:cubicBezTo>
                  <a:cubicBezTo>
                    <a:pt x="902" y="1071"/>
                    <a:pt x="895" y="1083"/>
                    <a:pt x="894" y="1097"/>
                  </a:cubicBezTo>
                  <a:cubicBezTo>
                    <a:pt x="894" y="1106"/>
                    <a:pt x="895" y="1114"/>
                    <a:pt x="898" y="1123"/>
                  </a:cubicBezTo>
                  <a:cubicBezTo>
                    <a:pt x="889" y="1117"/>
                    <a:pt x="880" y="1111"/>
                    <a:pt x="873" y="1104"/>
                  </a:cubicBezTo>
                  <a:close/>
                  <a:moveTo>
                    <a:pt x="864" y="1035"/>
                  </a:moveTo>
                  <a:cubicBezTo>
                    <a:pt x="872" y="1022"/>
                    <a:pt x="880" y="1009"/>
                    <a:pt x="889" y="997"/>
                  </a:cubicBezTo>
                  <a:cubicBezTo>
                    <a:pt x="905" y="972"/>
                    <a:pt x="920" y="945"/>
                    <a:pt x="929" y="917"/>
                  </a:cubicBezTo>
                  <a:cubicBezTo>
                    <a:pt x="929" y="933"/>
                    <a:pt x="927" y="950"/>
                    <a:pt x="923" y="966"/>
                  </a:cubicBezTo>
                  <a:cubicBezTo>
                    <a:pt x="922" y="972"/>
                    <a:pt x="921" y="977"/>
                    <a:pt x="920" y="982"/>
                  </a:cubicBezTo>
                  <a:cubicBezTo>
                    <a:pt x="916" y="988"/>
                    <a:pt x="912" y="995"/>
                    <a:pt x="908" y="1001"/>
                  </a:cubicBezTo>
                  <a:cubicBezTo>
                    <a:pt x="897" y="1016"/>
                    <a:pt x="889" y="1036"/>
                    <a:pt x="872" y="1045"/>
                  </a:cubicBezTo>
                  <a:cubicBezTo>
                    <a:pt x="867" y="1047"/>
                    <a:pt x="863" y="1049"/>
                    <a:pt x="858" y="1051"/>
                  </a:cubicBezTo>
                  <a:cubicBezTo>
                    <a:pt x="858" y="1049"/>
                    <a:pt x="858" y="1047"/>
                    <a:pt x="858" y="1045"/>
                  </a:cubicBezTo>
                  <a:cubicBezTo>
                    <a:pt x="860" y="1042"/>
                    <a:pt x="862" y="1038"/>
                    <a:pt x="864" y="1035"/>
                  </a:cubicBezTo>
                  <a:close/>
                  <a:moveTo>
                    <a:pt x="770" y="1052"/>
                  </a:moveTo>
                  <a:cubicBezTo>
                    <a:pt x="770" y="1052"/>
                    <a:pt x="770" y="1052"/>
                    <a:pt x="770" y="1052"/>
                  </a:cubicBezTo>
                  <a:moveTo>
                    <a:pt x="823" y="1090"/>
                  </a:moveTo>
                  <a:cubicBezTo>
                    <a:pt x="826" y="1088"/>
                    <a:pt x="828" y="1086"/>
                    <a:pt x="830" y="1084"/>
                  </a:cubicBezTo>
                  <a:cubicBezTo>
                    <a:pt x="832" y="1084"/>
                    <a:pt x="833" y="1085"/>
                    <a:pt x="835" y="1084"/>
                  </a:cubicBezTo>
                  <a:cubicBezTo>
                    <a:pt x="839" y="1083"/>
                    <a:pt x="842" y="1081"/>
                    <a:pt x="845" y="1079"/>
                  </a:cubicBezTo>
                  <a:cubicBezTo>
                    <a:pt x="846" y="1084"/>
                    <a:pt x="847" y="1088"/>
                    <a:pt x="848" y="1093"/>
                  </a:cubicBezTo>
                  <a:cubicBezTo>
                    <a:pt x="840" y="1091"/>
                    <a:pt x="831" y="1090"/>
                    <a:pt x="823" y="1090"/>
                  </a:cubicBezTo>
                  <a:close/>
                  <a:moveTo>
                    <a:pt x="946" y="1225"/>
                  </a:moveTo>
                  <a:cubicBezTo>
                    <a:pt x="948" y="1226"/>
                    <a:pt x="950" y="1227"/>
                    <a:pt x="952" y="1227"/>
                  </a:cubicBezTo>
                  <a:cubicBezTo>
                    <a:pt x="952" y="1227"/>
                    <a:pt x="952" y="1228"/>
                    <a:pt x="952" y="1228"/>
                  </a:cubicBezTo>
                  <a:cubicBezTo>
                    <a:pt x="951" y="1230"/>
                    <a:pt x="951" y="1232"/>
                    <a:pt x="951" y="1234"/>
                  </a:cubicBezTo>
                  <a:cubicBezTo>
                    <a:pt x="949" y="1232"/>
                    <a:pt x="947" y="1229"/>
                    <a:pt x="946" y="1225"/>
                  </a:cubicBezTo>
                  <a:close/>
                  <a:moveTo>
                    <a:pt x="999" y="1213"/>
                  </a:moveTo>
                  <a:cubicBezTo>
                    <a:pt x="1001" y="1213"/>
                    <a:pt x="1002" y="1212"/>
                    <a:pt x="1004" y="1212"/>
                  </a:cubicBezTo>
                  <a:cubicBezTo>
                    <a:pt x="1010" y="1210"/>
                    <a:pt x="1016" y="1208"/>
                    <a:pt x="1022" y="1206"/>
                  </a:cubicBezTo>
                  <a:cubicBezTo>
                    <a:pt x="1021" y="1207"/>
                    <a:pt x="1021" y="1209"/>
                    <a:pt x="1021" y="1210"/>
                  </a:cubicBezTo>
                  <a:cubicBezTo>
                    <a:pt x="1019" y="1216"/>
                    <a:pt x="1016" y="1220"/>
                    <a:pt x="1013" y="1225"/>
                  </a:cubicBezTo>
                  <a:cubicBezTo>
                    <a:pt x="1008" y="1226"/>
                    <a:pt x="1003" y="1227"/>
                    <a:pt x="997" y="1229"/>
                  </a:cubicBezTo>
                  <a:cubicBezTo>
                    <a:pt x="998" y="1225"/>
                    <a:pt x="999" y="1220"/>
                    <a:pt x="999" y="1215"/>
                  </a:cubicBezTo>
                  <a:cubicBezTo>
                    <a:pt x="999" y="1214"/>
                    <a:pt x="999" y="1214"/>
                    <a:pt x="999" y="1213"/>
                  </a:cubicBezTo>
                  <a:close/>
                  <a:moveTo>
                    <a:pt x="1223" y="1303"/>
                  </a:moveTo>
                  <a:cubicBezTo>
                    <a:pt x="1224" y="1301"/>
                    <a:pt x="1223" y="1299"/>
                    <a:pt x="1224" y="1297"/>
                  </a:cubicBezTo>
                  <a:cubicBezTo>
                    <a:pt x="1225" y="1298"/>
                    <a:pt x="1225" y="1298"/>
                    <a:pt x="1225" y="1298"/>
                  </a:cubicBezTo>
                  <a:cubicBezTo>
                    <a:pt x="1227" y="1300"/>
                    <a:pt x="1230" y="1302"/>
                    <a:pt x="1233" y="1304"/>
                  </a:cubicBezTo>
                  <a:cubicBezTo>
                    <a:pt x="1229" y="1304"/>
                    <a:pt x="1226" y="1303"/>
                    <a:pt x="1223" y="1303"/>
                  </a:cubicBezTo>
                  <a:close/>
                  <a:moveTo>
                    <a:pt x="1599" y="1479"/>
                  </a:moveTo>
                  <a:cubicBezTo>
                    <a:pt x="1599" y="1479"/>
                    <a:pt x="1598" y="1479"/>
                    <a:pt x="1598" y="1479"/>
                  </a:cubicBezTo>
                  <a:lnTo>
                    <a:pt x="1599" y="1479"/>
                  </a:lnTo>
                  <a:close/>
                  <a:moveTo>
                    <a:pt x="1500" y="1432"/>
                  </a:moveTo>
                  <a:cubicBezTo>
                    <a:pt x="1499" y="1433"/>
                    <a:pt x="1499" y="1433"/>
                    <a:pt x="1499" y="1433"/>
                  </a:cubicBezTo>
                  <a:cubicBezTo>
                    <a:pt x="1498" y="1432"/>
                    <a:pt x="1498" y="1432"/>
                    <a:pt x="1497" y="1432"/>
                  </a:cubicBezTo>
                  <a:cubicBezTo>
                    <a:pt x="1498" y="1432"/>
                    <a:pt x="1499" y="1432"/>
                    <a:pt x="1500" y="1432"/>
                  </a:cubicBezTo>
                  <a:close/>
                  <a:moveTo>
                    <a:pt x="1463" y="1440"/>
                  </a:moveTo>
                  <a:cubicBezTo>
                    <a:pt x="1463" y="1439"/>
                    <a:pt x="1463" y="1439"/>
                    <a:pt x="1463" y="1439"/>
                  </a:cubicBezTo>
                  <a:cubicBezTo>
                    <a:pt x="1463" y="1440"/>
                    <a:pt x="1463" y="1441"/>
                    <a:pt x="1462" y="1441"/>
                  </a:cubicBezTo>
                  <a:cubicBezTo>
                    <a:pt x="1463" y="1441"/>
                    <a:pt x="1463" y="1440"/>
                    <a:pt x="1463" y="1440"/>
                  </a:cubicBezTo>
                  <a:close/>
                  <a:moveTo>
                    <a:pt x="1884" y="1530"/>
                  </a:moveTo>
                  <a:cubicBezTo>
                    <a:pt x="1884" y="1534"/>
                    <a:pt x="1883" y="1538"/>
                    <a:pt x="1883" y="1542"/>
                  </a:cubicBezTo>
                  <a:cubicBezTo>
                    <a:pt x="1882" y="1542"/>
                    <a:pt x="1882" y="1542"/>
                    <a:pt x="1882" y="1542"/>
                  </a:cubicBezTo>
                  <a:cubicBezTo>
                    <a:pt x="1881" y="1535"/>
                    <a:pt x="1879" y="1528"/>
                    <a:pt x="1879" y="1521"/>
                  </a:cubicBezTo>
                  <a:cubicBezTo>
                    <a:pt x="1879" y="1514"/>
                    <a:pt x="1880" y="1507"/>
                    <a:pt x="1882" y="1500"/>
                  </a:cubicBezTo>
                  <a:cubicBezTo>
                    <a:pt x="1883" y="1510"/>
                    <a:pt x="1884" y="1520"/>
                    <a:pt x="1884" y="1530"/>
                  </a:cubicBezTo>
                  <a:close/>
                  <a:moveTo>
                    <a:pt x="1810" y="1505"/>
                  </a:moveTo>
                  <a:cubicBezTo>
                    <a:pt x="1800" y="1492"/>
                    <a:pt x="1797" y="1474"/>
                    <a:pt x="1794" y="1458"/>
                  </a:cubicBezTo>
                  <a:cubicBezTo>
                    <a:pt x="1787" y="1420"/>
                    <a:pt x="1793" y="1381"/>
                    <a:pt x="1799" y="1343"/>
                  </a:cubicBezTo>
                  <a:cubicBezTo>
                    <a:pt x="1800" y="1338"/>
                    <a:pt x="1801" y="1333"/>
                    <a:pt x="1802" y="1327"/>
                  </a:cubicBezTo>
                  <a:cubicBezTo>
                    <a:pt x="1802" y="1336"/>
                    <a:pt x="1802" y="1345"/>
                    <a:pt x="1801" y="1354"/>
                  </a:cubicBezTo>
                  <a:cubicBezTo>
                    <a:pt x="1799" y="1377"/>
                    <a:pt x="1799" y="1400"/>
                    <a:pt x="1801" y="1423"/>
                  </a:cubicBezTo>
                  <a:cubicBezTo>
                    <a:pt x="1802" y="1435"/>
                    <a:pt x="1803" y="1446"/>
                    <a:pt x="1804" y="1457"/>
                  </a:cubicBezTo>
                  <a:cubicBezTo>
                    <a:pt x="1806" y="1466"/>
                    <a:pt x="1807" y="1475"/>
                    <a:pt x="1809" y="1483"/>
                  </a:cubicBezTo>
                  <a:cubicBezTo>
                    <a:pt x="1814" y="1497"/>
                    <a:pt x="1820" y="1510"/>
                    <a:pt x="1829" y="1522"/>
                  </a:cubicBezTo>
                  <a:cubicBezTo>
                    <a:pt x="1822" y="1517"/>
                    <a:pt x="1815" y="1512"/>
                    <a:pt x="1810" y="1505"/>
                  </a:cubicBezTo>
                  <a:close/>
                  <a:moveTo>
                    <a:pt x="2012" y="1558"/>
                  </a:moveTo>
                  <a:cubicBezTo>
                    <a:pt x="2016" y="1554"/>
                    <a:pt x="2020" y="1550"/>
                    <a:pt x="2025" y="1547"/>
                  </a:cubicBezTo>
                  <a:cubicBezTo>
                    <a:pt x="2025" y="1551"/>
                    <a:pt x="2025" y="1554"/>
                    <a:pt x="2024" y="1557"/>
                  </a:cubicBezTo>
                  <a:cubicBezTo>
                    <a:pt x="2020" y="1558"/>
                    <a:pt x="2016" y="1559"/>
                    <a:pt x="2011" y="1559"/>
                  </a:cubicBezTo>
                  <a:lnTo>
                    <a:pt x="2012" y="1558"/>
                  </a:lnTo>
                  <a:close/>
                  <a:moveTo>
                    <a:pt x="2234" y="1513"/>
                  </a:moveTo>
                  <a:cubicBezTo>
                    <a:pt x="2235" y="1517"/>
                    <a:pt x="2237" y="1520"/>
                    <a:pt x="2238" y="1525"/>
                  </a:cubicBezTo>
                  <a:cubicBezTo>
                    <a:pt x="2239" y="1528"/>
                    <a:pt x="2239" y="1532"/>
                    <a:pt x="2239" y="1536"/>
                  </a:cubicBezTo>
                  <a:cubicBezTo>
                    <a:pt x="2238" y="1535"/>
                    <a:pt x="2237" y="1535"/>
                    <a:pt x="2236" y="1535"/>
                  </a:cubicBezTo>
                  <a:cubicBezTo>
                    <a:pt x="2236" y="1534"/>
                    <a:pt x="2236" y="1534"/>
                    <a:pt x="2236" y="1534"/>
                  </a:cubicBezTo>
                  <a:cubicBezTo>
                    <a:pt x="2235" y="1534"/>
                    <a:pt x="2235" y="1533"/>
                    <a:pt x="2234" y="1533"/>
                  </a:cubicBezTo>
                  <a:cubicBezTo>
                    <a:pt x="2234" y="1526"/>
                    <a:pt x="2233" y="1520"/>
                    <a:pt x="2233" y="1513"/>
                  </a:cubicBezTo>
                  <a:lnTo>
                    <a:pt x="2234" y="1513"/>
                  </a:lnTo>
                  <a:close/>
                  <a:moveTo>
                    <a:pt x="2237" y="1552"/>
                  </a:moveTo>
                  <a:cubicBezTo>
                    <a:pt x="2237" y="1552"/>
                    <a:pt x="2237" y="1552"/>
                    <a:pt x="2237" y="1552"/>
                  </a:cubicBezTo>
                  <a:cubicBezTo>
                    <a:pt x="2237" y="1552"/>
                    <a:pt x="2237" y="1552"/>
                    <a:pt x="2237" y="1552"/>
                  </a:cubicBezTo>
                  <a:close/>
                  <a:moveTo>
                    <a:pt x="2234" y="1548"/>
                  </a:moveTo>
                  <a:cubicBezTo>
                    <a:pt x="2234" y="1549"/>
                    <a:pt x="2234" y="1549"/>
                    <a:pt x="2234" y="1549"/>
                  </a:cubicBezTo>
                  <a:cubicBezTo>
                    <a:pt x="2234" y="1549"/>
                    <a:pt x="2234" y="1549"/>
                    <a:pt x="2234" y="1549"/>
                  </a:cubicBezTo>
                  <a:lnTo>
                    <a:pt x="2234" y="1548"/>
                  </a:lnTo>
                  <a:close/>
                  <a:moveTo>
                    <a:pt x="2241" y="1501"/>
                  </a:moveTo>
                  <a:cubicBezTo>
                    <a:pt x="2242" y="1501"/>
                    <a:pt x="2242" y="1501"/>
                    <a:pt x="2242" y="1500"/>
                  </a:cubicBezTo>
                  <a:cubicBezTo>
                    <a:pt x="2243" y="1502"/>
                    <a:pt x="2244" y="1503"/>
                    <a:pt x="2245" y="1503"/>
                  </a:cubicBezTo>
                  <a:cubicBezTo>
                    <a:pt x="2245" y="1504"/>
                    <a:pt x="2244" y="1504"/>
                    <a:pt x="2244" y="1504"/>
                  </a:cubicBezTo>
                  <a:cubicBezTo>
                    <a:pt x="2243" y="1504"/>
                    <a:pt x="2242" y="1504"/>
                    <a:pt x="2241" y="1505"/>
                  </a:cubicBezTo>
                  <a:cubicBezTo>
                    <a:pt x="2240" y="1504"/>
                    <a:pt x="2240" y="1503"/>
                    <a:pt x="2239" y="1503"/>
                  </a:cubicBezTo>
                  <a:cubicBezTo>
                    <a:pt x="2239" y="1502"/>
                    <a:pt x="2239" y="1501"/>
                    <a:pt x="2239" y="1500"/>
                  </a:cubicBezTo>
                  <a:cubicBezTo>
                    <a:pt x="2240" y="1500"/>
                    <a:pt x="2241" y="1501"/>
                    <a:pt x="2241" y="1501"/>
                  </a:cubicBezTo>
                  <a:close/>
                  <a:moveTo>
                    <a:pt x="2244" y="1465"/>
                  </a:move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lose/>
                  <a:moveTo>
                    <a:pt x="2243" y="1471"/>
                  </a:moveTo>
                  <a:cubicBezTo>
                    <a:pt x="2243" y="1472"/>
                    <a:pt x="2243" y="1472"/>
                    <a:pt x="2243" y="1472"/>
                  </a:cubicBezTo>
                  <a:cubicBezTo>
                    <a:pt x="2242" y="1472"/>
                    <a:pt x="2242" y="1472"/>
                    <a:pt x="2241" y="1472"/>
                  </a:cubicBezTo>
                  <a:cubicBezTo>
                    <a:pt x="2242" y="1471"/>
                    <a:pt x="2242" y="1471"/>
                    <a:pt x="2243" y="1471"/>
                  </a:cubicBezTo>
                  <a:close/>
                  <a:moveTo>
                    <a:pt x="2240" y="1472"/>
                  </a:moveTo>
                  <a:cubicBezTo>
                    <a:pt x="2239" y="1472"/>
                    <a:pt x="2238" y="1472"/>
                    <a:pt x="2237" y="1473"/>
                  </a:cubicBezTo>
                  <a:cubicBezTo>
                    <a:pt x="2237" y="1472"/>
                    <a:pt x="2237" y="1472"/>
                    <a:pt x="2237" y="1471"/>
                  </a:cubicBezTo>
                  <a:cubicBezTo>
                    <a:pt x="2238" y="1472"/>
                    <a:pt x="2239" y="1472"/>
                    <a:pt x="2240" y="1472"/>
                  </a:cubicBezTo>
                  <a:close/>
                  <a:moveTo>
                    <a:pt x="2230" y="1489"/>
                  </a:moveTo>
                  <a:cubicBezTo>
                    <a:pt x="2231" y="1488"/>
                    <a:pt x="2231" y="1487"/>
                    <a:pt x="2230" y="1485"/>
                  </a:cubicBezTo>
                  <a:cubicBezTo>
                    <a:pt x="2231" y="1485"/>
                    <a:pt x="2231" y="1485"/>
                    <a:pt x="2232" y="1485"/>
                  </a:cubicBezTo>
                  <a:cubicBezTo>
                    <a:pt x="2232" y="1487"/>
                    <a:pt x="2231" y="1488"/>
                    <a:pt x="2231" y="1490"/>
                  </a:cubicBezTo>
                  <a:lnTo>
                    <a:pt x="2230" y="1489"/>
                  </a:lnTo>
                  <a:close/>
                  <a:moveTo>
                    <a:pt x="2229" y="1531"/>
                  </a:moveTo>
                  <a:cubicBezTo>
                    <a:pt x="2225" y="1529"/>
                    <a:pt x="2222" y="1529"/>
                    <a:pt x="2218" y="1528"/>
                  </a:cubicBezTo>
                  <a:cubicBezTo>
                    <a:pt x="2218" y="1528"/>
                    <a:pt x="2218" y="1528"/>
                    <a:pt x="2218" y="1528"/>
                  </a:cubicBezTo>
                  <a:cubicBezTo>
                    <a:pt x="2220" y="1528"/>
                    <a:pt x="2223" y="1528"/>
                    <a:pt x="2225" y="1527"/>
                  </a:cubicBezTo>
                  <a:cubicBezTo>
                    <a:pt x="2228" y="1526"/>
                    <a:pt x="2229" y="1523"/>
                    <a:pt x="2227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8"/>
                    <a:pt x="2225" y="1517"/>
                    <a:pt x="2226" y="1516"/>
                  </a:cubicBezTo>
                  <a:cubicBezTo>
                    <a:pt x="2227" y="1514"/>
                    <a:pt x="2228" y="1514"/>
                    <a:pt x="2229" y="1513"/>
                  </a:cubicBezTo>
                  <a:cubicBezTo>
                    <a:pt x="2230" y="1513"/>
                    <a:pt x="2230" y="1513"/>
                    <a:pt x="2230" y="1513"/>
                  </a:cubicBezTo>
                  <a:cubicBezTo>
                    <a:pt x="2230" y="1519"/>
                    <a:pt x="2231" y="1525"/>
                    <a:pt x="2231" y="1531"/>
                  </a:cubicBezTo>
                  <a:cubicBezTo>
                    <a:pt x="2230" y="1531"/>
                    <a:pt x="2230" y="1531"/>
                    <a:pt x="2229" y="1531"/>
                  </a:cubicBezTo>
                  <a:close/>
                  <a:moveTo>
                    <a:pt x="2193" y="1561"/>
                  </a:moveTo>
                  <a:cubicBezTo>
                    <a:pt x="2193" y="1560"/>
                    <a:pt x="2193" y="1560"/>
                    <a:pt x="2193" y="1560"/>
                  </a:cubicBezTo>
                  <a:cubicBezTo>
                    <a:pt x="2193" y="1561"/>
                    <a:pt x="2193" y="1561"/>
                    <a:pt x="2193" y="1561"/>
                  </a:cubicBezTo>
                  <a:close/>
                  <a:moveTo>
                    <a:pt x="2214" y="1575"/>
                  </a:moveTo>
                  <a:cubicBezTo>
                    <a:pt x="2212" y="1572"/>
                    <a:pt x="2211" y="1569"/>
                    <a:pt x="2210" y="1566"/>
                  </a:cubicBezTo>
                  <a:cubicBezTo>
                    <a:pt x="2213" y="1566"/>
                    <a:pt x="2216" y="1566"/>
                    <a:pt x="2219" y="1566"/>
                  </a:cubicBezTo>
                  <a:cubicBezTo>
                    <a:pt x="2219" y="1567"/>
                    <a:pt x="2219" y="1568"/>
                    <a:pt x="2220" y="1570"/>
                  </a:cubicBezTo>
                  <a:cubicBezTo>
                    <a:pt x="2220" y="1571"/>
                    <a:pt x="2221" y="1572"/>
                    <a:pt x="2221" y="1573"/>
                  </a:cubicBezTo>
                  <a:cubicBezTo>
                    <a:pt x="2221" y="1574"/>
                    <a:pt x="2220" y="1575"/>
                    <a:pt x="2219" y="1576"/>
                  </a:cubicBezTo>
                  <a:cubicBezTo>
                    <a:pt x="2219" y="1577"/>
                    <a:pt x="2218" y="1578"/>
                    <a:pt x="2217" y="1579"/>
                  </a:cubicBezTo>
                  <a:cubicBezTo>
                    <a:pt x="2216" y="1578"/>
                    <a:pt x="2215" y="1576"/>
                    <a:pt x="2214" y="1575"/>
                  </a:cubicBezTo>
                  <a:close/>
                  <a:moveTo>
                    <a:pt x="2204" y="1596"/>
                  </a:moveTo>
                  <a:cubicBezTo>
                    <a:pt x="2205" y="1594"/>
                    <a:pt x="2207" y="1593"/>
                    <a:pt x="2209" y="1592"/>
                  </a:cubicBezTo>
                  <a:cubicBezTo>
                    <a:pt x="2208" y="1595"/>
                    <a:pt x="2206" y="1597"/>
                    <a:pt x="2205" y="1600"/>
                  </a:cubicBezTo>
                  <a:cubicBezTo>
                    <a:pt x="2205" y="1600"/>
                    <a:pt x="2205" y="1600"/>
                    <a:pt x="2204" y="1599"/>
                  </a:cubicBezTo>
                  <a:cubicBezTo>
                    <a:pt x="2204" y="1599"/>
                    <a:pt x="2204" y="1599"/>
                    <a:pt x="2204" y="1599"/>
                  </a:cubicBezTo>
                  <a:cubicBezTo>
                    <a:pt x="2204" y="1598"/>
                    <a:pt x="2204" y="1598"/>
                    <a:pt x="2204" y="1598"/>
                  </a:cubicBezTo>
                  <a:cubicBezTo>
                    <a:pt x="2204" y="1597"/>
                    <a:pt x="2204" y="1597"/>
                    <a:pt x="2204" y="1596"/>
                  </a:cubicBezTo>
                  <a:close/>
                  <a:moveTo>
                    <a:pt x="2187" y="1588"/>
                  </a:moveTo>
                  <a:cubicBezTo>
                    <a:pt x="2186" y="1589"/>
                    <a:pt x="2185" y="1590"/>
                    <a:pt x="2184" y="1591"/>
                  </a:cubicBezTo>
                  <a:cubicBezTo>
                    <a:pt x="2184" y="1592"/>
                    <a:pt x="2184" y="1592"/>
                    <a:pt x="2184" y="1592"/>
                  </a:cubicBezTo>
                  <a:cubicBezTo>
                    <a:pt x="2184" y="1591"/>
                    <a:pt x="2184" y="1589"/>
                    <a:pt x="2184" y="1588"/>
                  </a:cubicBezTo>
                  <a:cubicBezTo>
                    <a:pt x="2185" y="1588"/>
                    <a:pt x="2186" y="1588"/>
                    <a:pt x="2187" y="1588"/>
                  </a:cubicBezTo>
                  <a:close/>
                  <a:moveTo>
                    <a:pt x="2157" y="1447"/>
                  </a:moveTo>
                  <a:cubicBezTo>
                    <a:pt x="2157" y="1447"/>
                    <a:pt x="2157" y="1447"/>
                    <a:pt x="2157" y="1447"/>
                  </a:cubicBezTo>
                  <a:cubicBezTo>
                    <a:pt x="2157" y="1447"/>
                    <a:pt x="2157" y="1447"/>
                    <a:pt x="2157" y="1447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3" y="1435"/>
                  </a:moveTo>
                  <a:cubicBezTo>
                    <a:pt x="2163" y="1435"/>
                    <a:pt x="2163" y="1435"/>
                    <a:pt x="2163" y="1435"/>
                  </a:cubicBezTo>
                  <a:cubicBezTo>
                    <a:pt x="2163" y="1435"/>
                    <a:pt x="2163" y="1435"/>
                    <a:pt x="2163" y="1435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7" y="1420"/>
                  </a:moveTo>
                  <a:cubicBezTo>
                    <a:pt x="2167" y="1420"/>
                    <a:pt x="2167" y="1420"/>
                    <a:pt x="2167" y="1420"/>
                  </a:cubicBezTo>
                  <a:close/>
                  <a:moveTo>
                    <a:pt x="2179" y="1484"/>
                  </a:moveTo>
                  <a:cubicBezTo>
                    <a:pt x="2177" y="1484"/>
                    <a:pt x="2174" y="1484"/>
                    <a:pt x="2171" y="1485"/>
                  </a:cubicBezTo>
                  <a:cubicBezTo>
                    <a:pt x="2171" y="1482"/>
                    <a:pt x="2170" y="1479"/>
                    <a:pt x="2170" y="1475"/>
                  </a:cubicBezTo>
                  <a:cubicBezTo>
                    <a:pt x="2171" y="1476"/>
                    <a:pt x="2172" y="1476"/>
                    <a:pt x="2174" y="1476"/>
                  </a:cubicBezTo>
                  <a:cubicBezTo>
                    <a:pt x="2175" y="1476"/>
                    <a:pt x="2176" y="1476"/>
                    <a:pt x="2177" y="1476"/>
                  </a:cubicBezTo>
                  <a:cubicBezTo>
                    <a:pt x="2177" y="1477"/>
                    <a:pt x="2177" y="1477"/>
                    <a:pt x="2177" y="1477"/>
                  </a:cubicBezTo>
                  <a:cubicBezTo>
                    <a:pt x="2177" y="1479"/>
                    <a:pt x="2178" y="1481"/>
                    <a:pt x="2180" y="1483"/>
                  </a:cubicBezTo>
                  <a:cubicBezTo>
                    <a:pt x="2180" y="1483"/>
                    <a:pt x="2180" y="1484"/>
                    <a:pt x="2181" y="1484"/>
                  </a:cubicBezTo>
                  <a:cubicBezTo>
                    <a:pt x="2180" y="1484"/>
                    <a:pt x="2180" y="1484"/>
                    <a:pt x="2179" y="1484"/>
                  </a:cubicBezTo>
                  <a:close/>
                  <a:moveTo>
                    <a:pt x="2185" y="1484"/>
                  </a:moveTo>
                  <a:cubicBezTo>
                    <a:pt x="2185" y="1484"/>
                    <a:pt x="2185" y="1484"/>
                    <a:pt x="2185" y="1484"/>
                  </a:cubicBezTo>
                  <a:cubicBezTo>
                    <a:pt x="2185" y="1484"/>
                    <a:pt x="2185" y="1484"/>
                    <a:pt x="2185" y="1484"/>
                  </a:cubicBezTo>
                  <a:close/>
                  <a:moveTo>
                    <a:pt x="2166" y="1404"/>
                  </a:moveTo>
                  <a:cubicBezTo>
                    <a:pt x="2166" y="1404"/>
                    <a:pt x="2166" y="1404"/>
                    <a:pt x="2166" y="1404"/>
                  </a:cubicBezTo>
                  <a:cubicBezTo>
                    <a:pt x="2166" y="1403"/>
                    <a:pt x="2166" y="1403"/>
                    <a:pt x="2166" y="1403"/>
                  </a:cubicBezTo>
                  <a:cubicBezTo>
                    <a:pt x="2166" y="1403"/>
                    <a:pt x="2166" y="1403"/>
                    <a:pt x="2167" y="1402"/>
                  </a:cubicBezTo>
                  <a:cubicBezTo>
                    <a:pt x="2167" y="1401"/>
                    <a:pt x="2167" y="1400"/>
                    <a:pt x="2168" y="1400"/>
                  </a:cubicBezTo>
                  <a:cubicBezTo>
                    <a:pt x="2169" y="1398"/>
                    <a:pt x="2169" y="1397"/>
                    <a:pt x="2170" y="1395"/>
                  </a:cubicBezTo>
                  <a:cubicBezTo>
                    <a:pt x="2171" y="1396"/>
                    <a:pt x="2171" y="1396"/>
                    <a:pt x="2171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8"/>
                    <a:pt x="2172" y="1398"/>
                    <a:pt x="2172" y="1398"/>
                  </a:cubicBezTo>
                  <a:cubicBezTo>
                    <a:pt x="2171" y="1398"/>
                    <a:pt x="2170" y="1399"/>
                    <a:pt x="2170" y="1400"/>
                  </a:cubicBezTo>
                  <a:cubicBezTo>
                    <a:pt x="2169" y="1402"/>
                    <a:pt x="2169" y="1403"/>
                    <a:pt x="2169" y="1405"/>
                  </a:cubicBezTo>
                  <a:cubicBezTo>
                    <a:pt x="2169" y="1406"/>
                    <a:pt x="2170" y="1406"/>
                    <a:pt x="2170" y="1407"/>
                  </a:cubicBezTo>
                  <a:cubicBezTo>
                    <a:pt x="2169" y="1407"/>
                    <a:pt x="2168" y="1408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7"/>
                    <a:pt x="2165" y="1407"/>
                    <a:pt x="2165" y="1407"/>
                  </a:cubicBezTo>
                  <a:cubicBezTo>
                    <a:pt x="2165" y="1407"/>
                    <a:pt x="2165" y="1407"/>
                    <a:pt x="2165" y="1407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5"/>
                    <a:pt x="2166" y="1405"/>
                    <a:pt x="2166" y="1404"/>
                  </a:cubicBezTo>
                  <a:close/>
                  <a:moveTo>
                    <a:pt x="2166" y="1408"/>
                  </a:moveTo>
                  <a:cubicBezTo>
                    <a:pt x="2166" y="1408"/>
                    <a:pt x="2166" y="1408"/>
                    <a:pt x="2166" y="1408"/>
                  </a:cubicBezTo>
                  <a:close/>
                  <a:moveTo>
                    <a:pt x="2153" y="1468"/>
                  </a:moveTo>
                  <a:cubicBezTo>
                    <a:pt x="2153" y="1468"/>
                    <a:pt x="2153" y="1468"/>
                    <a:pt x="2153" y="1468"/>
                  </a:cubicBezTo>
                  <a:cubicBezTo>
                    <a:pt x="2153" y="1468"/>
                    <a:pt x="2153" y="1468"/>
                    <a:pt x="2153" y="1468"/>
                  </a:cubicBezTo>
                  <a:close/>
                  <a:moveTo>
                    <a:pt x="2153" y="1465"/>
                  </a:moveTo>
                  <a:cubicBezTo>
                    <a:pt x="2153" y="1465"/>
                    <a:pt x="2153" y="1465"/>
                    <a:pt x="2153" y="1465"/>
                  </a:cubicBezTo>
                  <a:close/>
                  <a:moveTo>
                    <a:pt x="2161" y="1467"/>
                  </a:moveTo>
                  <a:cubicBezTo>
                    <a:pt x="2161" y="1467"/>
                    <a:pt x="2161" y="1467"/>
                    <a:pt x="2161" y="1467"/>
                  </a:cubicBezTo>
                  <a:cubicBezTo>
                    <a:pt x="2160" y="1467"/>
                    <a:pt x="2160" y="1467"/>
                    <a:pt x="2160" y="1467"/>
                  </a:cubicBezTo>
                  <a:cubicBezTo>
                    <a:pt x="2160" y="1467"/>
                    <a:pt x="2159" y="1468"/>
                    <a:pt x="2159" y="1468"/>
                  </a:cubicBezTo>
                  <a:cubicBezTo>
                    <a:pt x="2157" y="1468"/>
                    <a:pt x="2155" y="1468"/>
                    <a:pt x="2153" y="1469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5" y="1468"/>
                    <a:pt x="2155" y="1468"/>
                    <a:pt x="2155" y="1468"/>
                  </a:cubicBezTo>
                  <a:cubicBezTo>
                    <a:pt x="2155" y="1468"/>
                    <a:pt x="2155" y="1468"/>
                    <a:pt x="2156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8" y="1467"/>
                    <a:pt x="2159" y="1467"/>
                    <a:pt x="2160" y="1467"/>
                  </a:cubicBezTo>
                  <a:cubicBezTo>
                    <a:pt x="2161" y="1467"/>
                    <a:pt x="2161" y="1467"/>
                    <a:pt x="2161" y="1467"/>
                  </a:cubicBezTo>
                  <a:close/>
                  <a:moveTo>
                    <a:pt x="2153" y="1503"/>
                  </a:moveTo>
                  <a:cubicBezTo>
                    <a:pt x="2153" y="1503"/>
                    <a:pt x="2153" y="1503"/>
                    <a:pt x="2153" y="1503"/>
                  </a:cubicBezTo>
                  <a:cubicBezTo>
                    <a:pt x="2153" y="1504"/>
                    <a:pt x="2153" y="1504"/>
                    <a:pt x="2153" y="1504"/>
                  </a:cubicBezTo>
                  <a:lnTo>
                    <a:pt x="2153" y="1503"/>
                  </a:lnTo>
                  <a:close/>
                  <a:moveTo>
                    <a:pt x="2159" y="1523"/>
                  </a:moveTo>
                  <a:cubicBezTo>
                    <a:pt x="2159" y="1523"/>
                    <a:pt x="2159" y="1523"/>
                    <a:pt x="2159" y="1523"/>
                  </a:cubicBezTo>
                  <a:cubicBezTo>
                    <a:pt x="2159" y="1523"/>
                    <a:pt x="2159" y="1523"/>
                    <a:pt x="2159" y="1523"/>
                  </a:cubicBezTo>
                  <a:close/>
                  <a:moveTo>
                    <a:pt x="2159" y="1524"/>
                  </a:move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5"/>
                    <a:pt x="2160" y="1525"/>
                    <a:pt x="2160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8" y="1525"/>
                    <a:pt x="2158" y="1525"/>
                    <a:pt x="2158" y="1525"/>
                  </a:cubicBezTo>
                  <a:lnTo>
                    <a:pt x="2159" y="1524"/>
                  </a:lnTo>
                  <a:close/>
                  <a:moveTo>
                    <a:pt x="2164" y="1537"/>
                  </a:moveTo>
                  <a:cubicBezTo>
                    <a:pt x="2165" y="1537"/>
                    <a:pt x="2167" y="1535"/>
                    <a:pt x="2168" y="1533"/>
                  </a:cubicBezTo>
                  <a:cubicBezTo>
                    <a:pt x="2169" y="1533"/>
                    <a:pt x="2169" y="1532"/>
                    <a:pt x="2170" y="1532"/>
                  </a:cubicBezTo>
                  <a:cubicBezTo>
                    <a:pt x="2171" y="1531"/>
                    <a:pt x="2171" y="1531"/>
                    <a:pt x="2172" y="1530"/>
                  </a:cubicBezTo>
                  <a:cubicBezTo>
                    <a:pt x="2172" y="1534"/>
                    <a:pt x="2172" y="1538"/>
                    <a:pt x="2173" y="1542"/>
                  </a:cubicBezTo>
                  <a:cubicBezTo>
                    <a:pt x="2173" y="1544"/>
                    <a:pt x="2173" y="1546"/>
                    <a:pt x="2173" y="1548"/>
                  </a:cubicBezTo>
                  <a:cubicBezTo>
                    <a:pt x="2172" y="1548"/>
                    <a:pt x="2172" y="1549"/>
                    <a:pt x="2171" y="1549"/>
                  </a:cubicBezTo>
                  <a:cubicBezTo>
                    <a:pt x="2171" y="1548"/>
                    <a:pt x="2170" y="1547"/>
                    <a:pt x="2170" y="1546"/>
                  </a:cubicBezTo>
                  <a:cubicBezTo>
                    <a:pt x="2168" y="1543"/>
                    <a:pt x="2166" y="1540"/>
                    <a:pt x="2164" y="1537"/>
                  </a:cubicBezTo>
                  <a:close/>
                  <a:moveTo>
                    <a:pt x="2163" y="1562"/>
                  </a:moveTo>
                  <a:cubicBezTo>
                    <a:pt x="2164" y="1561"/>
                    <a:pt x="2165" y="1561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1"/>
                    <a:pt x="2166" y="1561"/>
                    <a:pt x="2166" y="1561"/>
                  </a:cubicBezTo>
                  <a:cubicBezTo>
                    <a:pt x="2165" y="1561"/>
                    <a:pt x="2164" y="1562"/>
                    <a:pt x="2164" y="1562"/>
                  </a:cubicBezTo>
                  <a:cubicBezTo>
                    <a:pt x="2163" y="1562"/>
                    <a:pt x="2163" y="1562"/>
                    <a:pt x="2162" y="1562"/>
                  </a:cubicBezTo>
                  <a:lnTo>
                    <a:pt x="2163" y="1562"/>
                  </a:lnTo>
                  <a:close/>
                  <a:moveTo>
                    <a:pt x="2167" y="1571"/>
                  </a:moveTo>
                  <a:cubicBezTo>
                    <a:pt x="2166" y="1571"/>
                    <a:pt x="2166" y="1571"/>
                    <a:pt x="2165" y="1571"/>
                  </a:cubicBezTo>
                  <a:cubicBezTo>
                    <a:pt x="2165" y="1571"/>
                    <a:pt x="2165" y="1571"/>
                    <a:pt x="2165" y="1571"/>
                  </a:cubicBezTo>
                  <a:cubicBezTo>
                    <a:pt x="2164" y="1571"/>
                    <a:pt x="2163" y="1571"/>
                    <a:pt x="2163" y="1571"/>
                  </a:cubicBezTo>
                  <a:cubicBezTo>
                    <a:pt x="2162" y="1571"/>
                    <a:pt x="2162" y="1571"/>
                    <a:pt x="2161" y="1570"/>
                  </a:cubicBezTo>
                  <a:cubicBezTo>
                    <a:pt x="2163" y="1569"/>
                    <a:pt x="2165" y="1567"/>
                    <a:pt x="2166" y="1565"/>
                  </a:cubicBezTo>
                  <a:cubicBezTo>
                    <a:pt x="2166" y="1565"/>
                    <a:pt x="2166" y="1565"/>
                    <a:pt x="2167" y="1564"/>
                  </a:cubicBezTo>
                  <a:cubicBezTo>
                    <a:pt x="2167" y="1564"/>
                    <a:pt x="2168" y="1563"/>
                    <a:pt x="2168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71" y="1563"/>
                    <a:pt x="2172" y="1563"/>
                    <a:pt x="2173" y="1562"/>
                  </a:cubicBezTo>
                  <a:cubicBezTo>
                    <a:pt x="2173" y="1562"/>
                    <a:pt x="2173" y="1562"/>
                    <a:pt x="2173" y="1562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4"/>
                    <a:pt x="2174" y="1566"/>
                    <a:pt x="2175" y="1569"/>
                  </a:cubicBezTo>
                  <a:cubicBezTo>
                    <a:pt x="2173" y="1568"/>
                    <a:pt x="2172" y="1568"/>
                    <a:pt x="2171" y="1569"/>
                  </a:cubicBezTo>
                  <a:cubicBezTo>
                    <a:pt x="2169" y="1569"/>
                    <a:pt x="2168" y="1570"/>
                    <a:pt x="2167" y="1571"/>
                  </a:cubicBezTo>
                  <a:close/>
                  <a:moveTo>
                    <a:pt x="2191" y="1653"/>
                  </a:moveTo>
                  <a:cubicBezTo>
                    <a:pt x="2191" y="1652"/>
                    <a:pt x="2191" y="1652"/>
                    <a:pt x="2191" y="1652"/>
                  </a:cubicBezTo>
                  <a:cubicBezTo>
                    <a:pt x="2191" y="1652"/>
                    <a:pt x="2191" y="1653"/>
                    <a:pt x="2192" y="1653"/>
                  </a:cubicBezTo>
                  <a:cubicBezTo>
                    <a:pt x="2191" y="1653"/>
                    <a:pt x="2191" y="1653"/>
                    <a:pt x="2191" y="1653"/>
                  </a:cubicBezTo>
                  <a:close/>
                  <a:moveTo>
                    <a:pt x="2483" y="2063"/>
                  </a:moveTo>
                  <a:cubicBezTo>
                    <a:pt x="2483" y="2064"/>
                    <a:pt x="2483" y="2064"/>
                    <a:pt x="2483" y="2065"/>
                  </a:cubicBezTo>
                  <a:cubicBezTo>
                    <a:pt x="2481" y="2066"/>
                    <a:pt x="2479" y="2066"/>
                    <a:pt x="2477" y="2067"/>
                  </a:cubicBezTo>
                  <a:cubicBezTo>
                    <a:pt x="2477" y="2067"/>
                    <a:pt x="2476" y="2067"/>
                    <a:pt x="2476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6"/>
                    <a:pt x="2476" y="2066"/>
                    <a:pt x="2476" y="2065"/>
                  </a:cubicBezTo>
                  <a:cubicBezTo>
                    <a:pt x="2479" y="2062"/>
                    <a:pt x="2483" y="2060"/>
                    <a:pt x="2487" y="2058"/>
                  </a:cubicBezTo>
                  <a:cubicBezTo>
                    <a:pt x="2486" y="2059"/>
                    <a:pt x="2485" y="2061"/>
                    <a:pt x="2483" y="2063"/>
                  </a:cubicBezTo>
                  <a:close/>
                  <a:moveTo>
                    <a:pt x="2800" y="2067"/>
                  </a:moveTo>
                  <a:cubicBezTo>
                    <a:pt x="2802" y="2063"/>
                    <a:pt x="2805" y="2058"/>
                    <a:pt x="2807" y="2053"/>
                  </a:cubicBezTo>
                  <a:cubicBezTo>
                    <a:pt x="2809" y="2051"/>
                    <a:pt x="2810" y="2049"/>
                    <a:pt x="2811" y="2047"/>
                  </a:cubicBezTo>
                  <a:cubicBezTo>
                    <a:pt x="2811" y="2046"/>
                    <a:pt x="2812" y="2045"/>
                    <a:pt x="2813" y="2044"/>
                  </a:cubicBezTo>
                  <a:cubicBezTo>
                    <a:pt x="2813" y="2044"/>
                    <a:pt x="2813" y="2043"/>
                    <a:pt x="2813" y="2043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4" y="2042"/>
                    <a:pt x="2813" y="2046"/>
                    <a:pt x="2812" y="2049"/>
                  </a:cubicBezTo>
                  <a:cubicBezTo>
                    <a:pt x="2810" y="2053"/>
                    <a:pt x="2809" y="2057"/>
                    <a:pt x="2807" y="2061"/>
                  </a:cubicBezTo>
                  <a:cubicBezTo>
                    <a:pt x="2807" y="2061"/>
                    <a:pt x="2807" y="2061"/>
                    <a:pt x="2807" y="2061"/>
                  </a:cubicBezTo>
                  <a:cubicBezTo>
                    <a:pt x="2807" y="2062"/>
                    <a:pt x="2807" y="2062"/>
                    <a:pt x="2807" y="2062"/>
                  </a:cubicBezTo>
                  <a:cubicBezTo>
                    <a:pt x="2806" y="2063"/>
                    <a:pt x="2806" y="2064"/>
                    <a:pt x="2806" y="2066"/>
                  </a:cubicBezTo>
                  <a:cubicBezTo>
                    <a:pt x="2805" y="2066"/>
                    <a:pt x="2805" y="2067"/>
                    <a:pt x="2805" y="2067"/>
                  </a:cubicBezTo>
                  <a:cubicBezTo>
                    <a:pt x="2803" y="2068"/>
                    <a:pt x="2801" y="2068"/>
                    <a:pt x="2799" y="2069"/>
                  </a:cubicBezTo>
                  <a:cubicBezTo>
                    <a:pt x="2799" y="2068"/>
                    <a:pt x="2799" y="2068"/>
                    <a:pt x="2800" y="2067"/>
                  </a:cubicBezTo>
                  <a:close/>
                  <a:moveTo>
                    <a:pt x="2936" y="2005"/>
                  </a:moveTo>
                  <a:cubicBezTo>
                    <a:pt x="2936" y="2003"/>
                    <a:pt x="2936" y="2002"/>
                    <a:pt x="2936" y="2001"/>
                  </a:cubicBezTo>
                  <a:cubicBezTo>
                    <a:pt x="2936" y="2000"/>
                    <a:pt x="2936" y="1999"/>
                    <a:pt x="2936" y="1999"/>
                  </a:cubicBezTo>
                  <a:cubicBezTo>
                    <a:pt x="2936" y="1998"/>
                    <a:pt x="2936" y="1998"/>
                    <a:pt x="2936" y="1998"/>
                  </a:cubicBezTo>
                  <a:cubicBezTo>
                    <a:pt x="2936" y="1997"/>
                    <a:pt x="2936" y="1996"/>
                    <a:pt x="2937" y="1995"/>
                  </a:cubicBezTo>
                  <a:cubicBezTo>
                    <a:pt x="2937" y="1994"/>
                    <a:pt x="2937" y="1993"/>
                    <a:pt x="2937" y="1992"/>
                  </a:cubicBezTo>
                  <a:cubicBezTo>
                    <a:pt x="2937" y="1992"/>
                    <a:pt x="2938" y="1992"/>
                    <a:pt x="2939" y="1993"/>
                  </a:cubicBezTo>
                  <a:cubicBezTo>
                    <a:pt x="2940" y="1993"/>
                    <a:pt x="2941" y="1993"/>
                    <a:pt x="2941" y="1992"/>
                  </a:cubicBezTo>
                  <a:cubicBezTo>
                    <a:pt x="2941" y="1996"/>
                    <a:pt x="2942" y="2000"/>
                    <a:pt x="2942" y="2004"/>
                  </a:cubicBezTo>
                  <a:cubicBezTo>
                    <a:pt x="2940" y="2004"/>
                    <a:pt x="2938" y="2004"/>
                    <a:pt x="2936" y="2005"/>
                  </a:cubicBezTo>
                  <a:close/>
                  <a:moveTo>
                    <a:pt x="3010" y="2022"/>
                  </a:moveTo>
                  <a:cubicBezTo>
                    <a:pt x="3010" y="2021"/>
                    <a:pt x="3010" y="2021"/>
                    <a:pt x="3011" y="2021"/>
                  </a:cubicBezTo>
                  <a:cubicBezTo>
                    <a:pt x="3011" y="2019"/>
                    <a:pt x="3012" y="2018"/>
                    <a:pt x="3012" y="2017"/>
                  </a:cubicBezTo>
                  <a:cubicBezTo>
                    <a:pt x="3012" y="2019"/>
                    <a:pt x="3012" y="2020"/>
                    <a:pt x="3012" y="2022"/>
                  </a:cubicBezTo>
                  <a:cubicBezTo>
                    <a:pt x="3011" y="2022"/>
                    <a:pt x="3011" y="2022"/>
                    <a:pt x="3010" y="2022"/>
                  </a:cubicBezTo>
                  <a:close/>
                  <a:moveTo>
                    <a:pt x="3025" y="2026"/>
                  </a:moveTo>
                  <a:cubicBezTo>
                    <a:pt x="3024" y="2026"/>
                    <a:pt x="3024" y="2026"/>
                    <a:pt x="3024" y="2026"/>
                  </a:cubicBezTo>
                  <a:cubicBezTo>
                    <a:pt x="3024" y="2024"/>
                    <a:pt x="3024" y="2023"/>
                    <a:pt x="3024" y="2021"/>
                  </a:cubicBezTo>
                  <a:cubicBezTo>
                    <a:pt x="3025" y="2023"/>
                    <a:pt x="3025" y="2025"/>
                    <a:pt x="3026" y="2026"/>
                  </a:cubicBezTo>
                  <a:cubicBezTo>
                    <a:pt x="3026" y="2026"/>
                    <a:pt x="3025" y="2026"/>
                    <a:pt x="3025" y="2026"/>
                  </a:cubicBezTo>
                  <a:close/>
                  <a:moveTo>
                    <a:pt x="3037" y="2024"/>
                  </a:moveTo>
                  <a:cubicBezTo>
                    <a:pt x="3037" y="2024"/>
                    <a:pt x="3037" y="2024"/>
                    <a:pt x="3037" y="2024"/>
                  </a:cubicBezTo>
                  <a:cubicBezTo>
                    <a:pt x="3037" y="2023"/>
                    <a:pt x="3037" y="2022"/>
                    <a:pt x="3037" y="2021"/>
                  </a:cubicBezTo>
                  <a:cubicBezTo>
                    <a:pt x="3036" y="2020"/>
                    <a:pt x="3036" y="2020"/>
                    <a:pt x="3036" y="2020"/>
                  </a:cubicBezTo>
                  <a:cubicBezTo>
                    <a:pt x="3036" y="2020"/>
                    <a:pt x="3036" y="2019"/>
                    <a:pt x="3036" y="2019"/>
                  </a:cubicBezTo>
                  <a:cubicBezTo>
                    <a:pt x="3036" y="2017"/>
                    <a:pt x="3036" y="2016"/>
                    <a:pt x="3036" y="2015"/>
                  </a:cubicBezTo>
                  <a:cubicBezTo>
                    <a:pt x="3036" y="2014"/>
                    <a:pt x="3036" y="2013"/>
                    <a:pt x="3037" y="2013"/>
                  </a:cubicBezTo>
                  <a:cubicBezTo>
                    <a:pt x="3036" y="2015"/>
                    <a:pt x="3037" y="2010"/>
                    <a:pt x="3037" y="2011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09"/>
                    <a:pt x="3037" y="2008"/>
                    <a:pt x="3037" y="2008"/>
                  </a:cubicBezTo>
                  <a:cubicBezTo>
                    <a:pt x="3038" y="2006"/>
                    <a:pt x="3038" y="2005"/>
                    <a:pt x="3038" y="2003"/>
                  </a:cubicBezTo>
                  <a:cubicBezTo>
                    <a:pt x="3039" y="2001"/>
                    <a:pt x="3040" y="1998"/>
                    <a:pt x="3041" y="1995"/>
                  </a:cubicBezTo>
                  <a:cubicBezTo>
                    <a:pt x="3041" y="1994"/>
                    <a:pt x="3041" y="1994"/>
                    <a:pt x="3041" y="1993"/>
                  </a:cubicBezTo>
                  <a:cubicBezTo>
                    <a:pt x="3042" y="1992"/>
                    <a:pt x="3042" y="1992"/>
                    <a:pt x="3042" y="1992"/>
                  </a:cubicBezTo>
                  <a:cubicBezTo>
                    <a:pt x="3042" y="1991"/>
                    <a:pt x="3043" y="1990"/>
                    <a:pt x="3043" y="1989"/>
                  </a:cubicBezTo>
                  <a:cubicBezTo>
                    <a:pt x="3044" y="1991"/>
                    <a:pt x="3044" y="1994"/>
                    <a:pt x="3045" y="1996"/>
                  </a:cubicBezTo>
                  <a:cubicBezTo>
                    <a:pt x="3045" y="1998"/>
                    <a:pt x="3045" y="1998"/>
                    <a:pt x="3045" y="1998"/>
                  </a:cubicBezTo>
                  <a:cubicBezTo>
                    <a:pt x="3045" y="1999"/>
                    <a:pt x="3045" y="2000"/>
                    <a:pt x="3045" y="2001"/>
                  </a:cubicBezTo>
                  <a:cubicBezTo>
                    <a:pt x="3045" y="2003"/>
                    <a:pt x="3046" y="2005"/>
                    <a:pt x="3046" y="2007"/>
                  </a:cubicBezTo>
                  <a:cubicBezTo>
                    <a:pt x="3046" y="2011"/>
                    <a:pt x="3046" y="2015"/>
                    <a:pt x="3046" y="2019"/>
                  </a:cubicBezTo>
                  <a:cubicBezTo>
                    <a:pt x="3046" y="2020"/>
                    <a:pt x="3046" y="2020"/>
                    <a:pt x="3046" y="2021"/>
                  </a:cubicBezTo>
                  <a:cubicBezTo>
                    <a:pt x="3043" y="2022"/>
                    <a:pt x="3040" y="2023"/>
                    <a:pt x="3037" y="2024"/>
                  </a:cubicBezTo>
                  <a:close/>
                  <a:moveTo>
                    <a:pt x="3190" y="2047"/>
                  </a:moveTo>
                  <a:cubicBezTo>
                    <a:pt x="3190" y="2046"/>
                    <a:pt x="3190" y="2046"/>
                    <a:pt x="3190" y="2046"/>
                  </a:cubicBezTo>
                  <a:cubicBezTo>
                    <a:pt x="3190" y="2045"/>
                    <a:pt x="3190" y="2046"/>
                    <a:pt x="3190" y="2047"/>
                  </a:cubicBezTo>
                  <a:close/>
                  <a:moveTo>
                    <a:pt x="3165" y="2028"/>
                  </a:moveTo>
                  <a:cubicBezTo>
                    <a:pt x="3165" y="2028"/>
                    <a:pt x="3165" y="2027"/>
                    <a:pt x="3165" y="2027"/>
                  </a:cubicBezTo>
                  <a:cubicBezTo>
                    <a:pt x="3165" y="2028"/>
                    <a:pt x="3165" y="2028"/>
                    <a:pt x="3165" y="2028"/>
                  </a:cubicBezTo>
                  <a:cubicBezTo>
                    <a:pt x="3165" y="2028"/>
                    <a:pt x="3165" y="2029"/>
                    <a:pt x="3165" y="2030"/>
                  </a:cubicBezTo>
                  <a:cubicBezTo>
                    <a:pt x="3165" y="2030"/>
                    <a:pt x="3165" y="2031"/>
                    <a:pt x="3165" y="2031"/>
                  </a:cubicBezTo>
                  <a:cubicBezTo>
                    <a:pt x="3165" y="2031"/>
                    <a:pt x="3165" y="2031"/>
                    <a:pt x="3165" y="2031"/>
                  </a:cubicBezTo>
                  <a:cubicBezTo>
                    <a:pt x="3165" y="2033"/>
                    <a:pt x="3164" y="2035"/>
                    <a:pt x="3164" y="2037"/>
                  </a:cubicBezTo>
                  <a:cubicBezTo>
                    <a:pt x="3164" y="2038"/>
                    <a:pt x="3164" y="2038"/>
                    <a:pt x="3163" y="2039"/>
                  </a:cubicBezTo>
                  <a:cubicBezTo>
                    <a:pt x="3163" y="2040"/>
                    <a:pt x="3163" y="2040"/>
                    <a:pt x="3163" y="2040"/>
                  </a:cubicBezTo>
                  <a:cubicBezTo>
                    <a:pt x="3163" y="2040"/>
                    <a:pt x="3162" y="2039"/>
                    <a:pt x="3162" y="2039"/>
                  </a:cubicBezTo>
                  <a:cubicBezTo>
                    <a:pt x="3163" y="2036"/>
                    <a:pt x="3164" y="2032"/>
                    <a:pt x="3165" y="2028"/>
                  </a:cubicBezTo>
                  <a:close/>
                  <a:moveTo>
                    <a:pt x="3122" y="2012"/>
                  </a:moveTo>
                  <a:cubicBezTo>
                    <a:pt x="3122" y="2014"/>
                    <a:pt x="3122" y="2015"/>
                    <a:pt x="3122" y="2017"/>
                  </a:cubicBezTo>
                  <a:cubicBezTo>
                    <a:pt x="3122" y="2017"/>
                    <a:pt x="3122" y="2017"/>
                    <a:pt x="3122" y="2017"/>
                  </a:cubicBezTo>
                  <a:cubicBezTo>
                    <a:pt x="3122" y="2016"/>
                    <a:pt x="3122" y="2016"/>
                    <a:pt x="3122" y="2016"/>
                  </a:cubicBezTo>
                  <a:cubicBezTo>
                    <a:pt x="3122" y="2015"/>
                    <a:pt x="3122" y="2014"/>
                    <a:pt x="3122" y="2012"/>
                  </a:cubicBezTo>
                  <a:close/>
                  <a:moveTo>
                    <a:pt x="3105" y="2005"/>
                  </a:moveTo>
                  <a:cubicBezTo>
                    <a:pt x="3107" y="2003"/>
                    <a:pt x="3108" y="2002"/>
                    <a:pt x="3109" y="2000"/>
                  </a:cubicBezTo>
                  <a:cubicBezTo>
                    <a:pt x="3108" y="2002"/>
                    <a:pt x="3108" y="2004"/>
                    <a:pt x="3108" y="2006"/>
                  </a:cubicBezTo>
                  <a:cubicBezTo>
                    <a:pt x="3108" y="2007"/>
                    <a:pt x="3107" y="2007"/>
                    <a:pt x="3107" y="2008"/>
                  </a:cubicBezTo>
                  <a:cubicBezTo>
                    <a:pt x="3106" y="2008"/>
                    <a:pt x="3105" y="2007"/>
                    <a:pt x="3104" y="2007"/>
                  </a:cubicBezTo>
                  <a:cubicBezTo>
                    <a:pt x="3105" y="2006"/>
                    <a:pt x="3105" y="2005"/>
                    <a:pt x="3105" y="2005"/>
                  </a:cubicBezTo>
                  <a:close/>
                  <a:moveTo>
                    <a:pt x="3275" y="2125"/>
                  </a:moveTo>
                  <a:cubicBezTo>
                    <a:pt x="3276" y="2125"/>
                    <a:pt x="3276" y="2125"/>
                    <a:pt x="3276" y="2125"/>
                  </a:cubicBezTo>
                  <a:cubicBezTo>
                    <a:pt x="3276" y="2125"/>
                    <a:pt x="3276" y="2125"/>
                    <a:pt x="3276" y="2125"/>
                  </a:cubicBezTo>
                  <a:cubicBezTo>
                    <a:pt x="3277" y="2127"/>
                    <a:pt x="3277" y="2130"/>
                    <a:pt x="3278" y="2132"/>
                  </a:cubicBezTo>
                  <a:cubicBezTo>
                    <a:pt x="3276" y="2131"/>
                    <a:pt x="3273" y="2129"/>
                    <a:pt x="3271" y="2127"/>
                  </a:cubicBezTo>
                  <a:cubicBezTo>
                    <a:pt x="3272" y="2127"/>
                    <a:pt x="3274" y="2126"/>
                    <a:pt x="3275" y="2125"/>
                  </a:cubicBezTo>
                  <a:close/>
                  <a:moveTo>
                    <a:pt x="3274" y="2113"/>
                  </a:moveTo>
                  <a:cubicBezTo>
                    <a:pt x="3274" y="2113"/>
                    <a:pt x="3274" y="2113"/>
                    <a:pt x="3274" y="2113"/>
                  </a:cubicBezTo>
                  <a:cubicBezTo>
                    <a:pt x="3274" y="2113"/>
                    <a:pt x="3274" y="2113"/>
                    <a:pt x="3274" y="2113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1"/>
                    <a:pt x="3273" y="2110"/>
                    <a:pt x="3272" y="2110"/>
                  </a:cubicBezTo>
                  <a:cubicBezTo>
                    <a:pt x="3273" y="2111"/>
                    <a:pt x="3274" y="2112"/>
                    <a:pt x="3274" y="2113"/>
                  </a:cubicBezTo>
                  <a:close/>
                  <a:moveTo>
                    <a:pt x="3543" y="2132"/>
                  </a:moveTo>
                  <a:cubicBezTo>
                    <a:pt x="3543" y="2133"/>
                    <a:pt x="3543" y="2135"/>
                    <a:pt x="3543" y="2136"/>
                  </a:cubicBezTo>
                  <a:cubicBezTo>
                    <a:pt x="3543" y="2136"/>
                    <a:pt x="3543" y="2136"/>
                    <a:pt x="3543" y="2136"/>
                  </a:cubicBezTo>
                  <a:cubicBezTo>
                    <a:pt x="3543" y="2136"/>
                    <a:pt x="3543" y="2135"/>
                    <a:pt x="3543" y="2135"/>
                  </a:cubicBezTo>
                  <a:cubicBezTo>
                    <a:pt x="3543" y="2133"/>
                    <a:pt x="3543" y="2132"/>
                    <a:pt x="3541" y="2131"/>
                  </a:cubicBezTo>
                  <a:cubicBezTo>
                    <a:pt x="3542" y="2131"/>
                    <a:pt x="3542" y="2131"/>
                    <a:pt x="3542" y="2131"/>
                  </a:cubicBezTo>
                  <a:lnTo>
                    <a:pt x="3543" y="2132"/>
                  </a:lnTo>
                  <a:close/>
                  <a:moveTo>
                    <a:pt x="3901" y="2277"/>
                  </a:moveTo>
                  <a:cubicBezTo>
                    <a:pt x="3903" y="2272"/>
                    <a:pt x="3906" y="2266"/>
                    <a:pt x="3907" y="2261"/>
                  </a:cubicBezTo>
                  <a:cubicBezTo>
                    <a:pt x="3906" y="2268"/>
                    <a:pt x="3904" y="2274"/>
                    <a:pt x="3901" y="2279"/>
                  </a:cubicBezTo>
                  <a:cubicBezTo>
                    <a:pt x="3900" y="2279"/>
                    <a:pt x="3900" y="2279"/>
                    <a:pt x="3900" y="2279"/>
                  </a:cubicBezTo>
                  <a:cubicBezTo>
                    <a:pt x="3901" y="2278"/>
                    <a:pt x="3901" y="2278"/>
                    <a:pt x="3901" y="2277"/>
                  </a:cubicBezTo>
                  <a:close/>
                  <a:moveTo>
                    <a:pt x="3835" y="2294"/>
                  </a:moveTo>
                  <a:cubicBezTo>
                    <a:pt x="3835" y="2294"/>
                    <a:pt x="3835" y="2294"/>
                    <a:pt x="3835" y="2294"/>
                  </a:cubicBezTo>
                  <a:cubicBezTo>
                    <a:pt x="3835" y="2294"/>
                    <a:pt x="3835" y="2294"/>
                    <a:pt x="3835" y="2294"/>
                  </a:cubicBezTo>
                  <a:close/>
                  <a:moveTo>
                    <a:pt x="4101" y="2273"/>
                  </a:moveTo>
                  <a:cubicBezTo>
                    <a:pt x="4101" y="2273"/>
                    <a:pt x="4101" y="2273"/>
                    <a:pt x="4101" y="2273"/>
                  </a:cubicBezTo>
                  <a:close/>
                  <a:moveTo>
                    <a:pt x="4076" y="2263"/>
                  </a:moveTo>
                  <a:cubicBezTo>
                    <a:pt x="4076" y="2264"/>
                    <a:pt x="4076" y="2265"/>
                    <a:pt x="4076" y="2265"/>
                  </a:cubicBezTo>
                  <a:cubicBezTo>
                    <a:pt x="4076" y="2270"/>
                    <a:pt x="4076" y="2274"/>
                    <a:pt x="4076" y="2279"/>
                  </a:cubicBezTo>
                  <a:cubicBezTo>
                    <a:pt x="4075" y="2279"/>
                    <a:pt x="4075" y="2280"/>
                    <a:pt x="4075" y="2281"/>
                  </a:cubicBezTo>
                  <a:cubicBezTo>
                    <a:pt x="4075" y="2277"/>
                    <a:pt x="4075" y="2274"/>
                    <a:pt x="4074" y="2270"/>
                  </a:cubicBezTo>
                  <a:cubicBezTo>
                    <a:pt x="4074" y="2268"/>
                    <a:pt x="4074" y="2266"/>
                    <a:pt x="4074" y="2264"/>
                  </a:cubicBezTo>
                  <a:cubicBezTo>
                    <a:pt x="4074" y="2264"/>
                    <a:pt x="4075" y="2264"/>
                    <a:pt x="4076" y="2263"/>
                  </a:cubicBezTo>
                  <a:close/>
                  <a:moveTo>
                    <a:pt x="3963" y="2278"/>
                  </a:moveTo>
                  <a:cubicBezTo>
                    <a:pt x="3963" y="2278"/>
                    <a:pt x="3963" y="2278"/>
                    <a:pt x="3963" y="2278"/>
                  </a:cubicBezTo>
                  <a:cubicBezTo>
                    <a:pt x="3963" y="2278"/>
                    <a:pt x="3963" y="2278"/>
                    <a:pt x="3963" y="2278"/>
                  </a:cubicBezTo>
                  <a:cubicBezTo>
                    <a:pt x="3962" y="2278"/>
                    <a:pt x="3962" y="2278"/>
                    <a:pt x="3962" y="2278"/>
                  </a:cubicBezTo>
                  <a:lnTo>
                    <a:pt x="3963" y="2278"/>
                  </a:lnTo>
                  <a:close/>
                  <a:moveTo>
                    <a:pt x="3962" y="2278"/>
                  </a:moveTo>
                  <a:cubicBezTo>
                    <a:pt x="3962" y="2278"/>
                    <a:pt x="3962" y="2278"/>
                    <a:pt x="3962" y="2278"/>
                  </a:cubicBezTo>
                  <a:cubicBezTo>
                    <a:pt x="3962" y="2277"/>
                    <a:pt x="3962" y="2277"/>
                    <a:pt x="3962" y="2277"/>
                  </a:cubicBezTo>
                  <a:lnTo>
                    <a:pt x="3962" y="2278"/>
                  </a:lnTo>
                  <a:close/>
                  <a:moveTo>
                    <a:pt x="4030" y="2290"/>
                  </a:moveTo>
                  <a:cubicBezTo>
                    <a:pt x="4030" y="2289"/>
                    <a:pt x="4031" y="2289"/>
                    <a:pt x="4031" y="2288"/>
                  </a:cubicBezTo>
                  <a:cubicBezTo>
                    <a:pt x="4031" y="2288"/>
                    <a:pt x="4032" y="2288"/>
                    <a:pt x="4032" y="2288"/>
                  </a:cubicBezTo>
                  <a:cubicBezTo>
                    <a:pt x="4033" y="2289"/>
                    <a:pt x="4034" y="2290"/>
                    <a:pt x="4035" y="2291"/>
                  </a:cubicBezTo>
                  <a:cubicBezTo>
                    <a:pt x="4033" y="2290"/>
                    <a:pt x="4032" y="2290"/>
                    <a:pt x="4030" y="2290"/>
                  </a:cubicBezTo>
                  <a:close/>
                  <a:moveTo>
                    <a:pt x="4264" y="2231"/>
                  </a:moveTo>
                  <a:cubicBezTo>
                    <a:pt x="4264" y="2231"/>
                    <a:pt x="4264" y="2230"/>
                    <a:pt x="4263" y="2229"/>
                  </a:cubicBezTo>
                  <a:cubicBezTo>
                    <a:pt x="4264" y="2229"/>
                    <a:pt x="4264" y="2229"/>
                    <a:pt x="4264" y="2229"/>
                  </a:cubicBezTo>
                  <a:cubicBezTo>
                    <a:pt x="4264" y="2230"/>
                    <a:pt x="4264" y="2231"/>
                    <a:pt x="4264" y="2231"/>
                  </a:cubicBezTo>
                  <a:close/>
                  <a:moveTo>
                    <a:pt x="4232" y="2228"/>
                  </a:moveTo>
                  <a:cubicBezTo>
                    <a:pt x="4232" y="2228"/>
                    <a:pt x="4232" y="2228"/>
                    <a:pt x="4232" y="2228"/>
                  </a:cubicBezTo>
                  <a:cubicBezTo>
                    <a:pt x="4233" y="2229"/>
                    <a:pt x="4234" y="2230"/>
                    <a:pt x="4235" y="2230"/>
                  </a:cubicBezTo>
                  <a:cubicBezTo>
                    <a:pt x="4236" y="2231"/>
                    <a:pt x="4236" y="2231"/>
                    <a:pt x="4236" y="2231"/>
                  </a:cubicBezTo>
                  <a:cubicBezTo>
                    <a:pt x="4235" y="2230"/>
                    <a:pt x="4235" y="2230"/>
                    <a:pt x="4236" y="2231"/>
                  </a:cubicBezTo>
                  <a:cubicBezTo>
                    <a:pt x="4237" y="2232"/>
                    <a:pt x="4237" y="2232"/>
                    <a:pt x="4238" y="2232"/>
                  </a:cubicBezTo>
                  <a:cubicBezTo>
                    <a:pt x="4240" y="2233"/>
                    <a:pt x="4243" y="2234"/>
                    <a:pt x="4245" y="2234"/>
                  </a:cubicBezTo>
                  <a:cubicBezTo>
                    <a:pt x="4245" y="2236"/>
                    <a:pt x="4245" y="2239"/>
                    <a:pt x="4245" y="2241"/>
                  </a:cubicBezTo>
                  <a:cubicBezTo>
                    <a:pt x="4245" y="2250"/>
                    <a:pt x="4244" y="2260"/>
                    <a:pt x="4243" y="2269"/>
                  </a:cubicBezTo>
                  <a:cubicBezTo>
                    <a:pt x="4243" y="2270"/>
                    <a:pt x="4242" y="2271"/>
                    <a:pt x="4242" y="2272"/>
                  </a:cubicBezTo>
                  <a:cubicBezTo>
                    <a:pt x="4241" y="2273"/>
                    <a:pt x="4241" y="2273"/>
                    <a:pt x="4241" y="2273"/>
                  </a:cubicBezTo>
                  <a:cubicBezTo>
                    <a:pt x="4240" y="2271"/>
                    <a:pt x="4238" y="2270"/>
                    <a:pt x="4236" y="2268"/>
                  </a:cubicBezTo>
                  <a:cubicBezTo>
                    <a:pt x="4236" y="2268"/>
                    <a:pt x="4236" y="2267"/>
                    <a:pt x="4236" y="2266"/>
                  </a:cubicBezTo>
                  <a:cubicBezTo>
                    <a:pt x="4236" y="2265"/>
                    <a:pt x="4236" y="2265"/>
                    <a:pt x="4235" y="2264"/>
                  </a:cubicBezTo>
                  <a:cubicBezTo>
                    <a:pt x="4235" y="2264"/>
                    <a:pt x="4235" y="2264"/>
                    <a:pt x="4235" y="2263"/>
                  </a:cubicBezTo>
                  <a:cubicBezTo>
                    <a:pt x="4235" y="2263"/>
                    <a:pt x="4235" y="2262"/>
                    <a:pt x="4235" y="2261"/>
                  </a:cubicBezTo>
                  <a:cubicBezTo>
                    <a:pt x="4234" y="2258"/>
                    <a:pt x="4233" y="2254"/>
                    <a:pt x="4233" y="2251"/>
                  </a:cubicBezTo>
                  <a:cubicBezTo>
                    <a:pt x="4232" y="2242"/>
                    <a:pt x="4230" y="2232"/>
                    <a:pt x="4226" y="2223"/>
                  </a:cubicBezTo>
                  <a:cubicBezTo>
                    <a:pt x="4228" y="2225"/>
                    <a:pt x="4230" y="2226"/>
                    <a:pt x="4232" y="2228"/>
                  </a:cubicBezTo>
                  <a:close/>
                  <a:moveTo>
                    <a:pt x="4181" y="2261"/>
                  </a:moveTo>
                  <a:cubicBezTo>
                    <a:pt x="4181" y="2261"/>
                    <a:pt x="4181" y="2261"/>
                    <a:pt x="4181" y="2261"/>
                  </a:cubicBezTo>
                  <a:cubicBezTo>
                    <a:pt x="4181" y="2261"/>
                    <a:pt x="4181" y="2261"/>
                    <a:pt x="4181" y="2261"/>
                  </a:cubicBezTo>
                  <a:close/>
                  <a:moveTo>
                    <a:pt x="4265" y="2294"/>
                  </a:moveTo>
                  <a:cubicBezTo>
                    <a:pt x="4265" y="2293"/>
                    <a:pt x="4265" y="2291"/>
                    <a:pt x="4265" y="2289"/>
                  </a:cubicBezTo>
                  <a:cubicBezTo>
                    <a:pt x="4266" y="2290"/>
                    <a:pt x="4268" y="2291"/>
                    <a:pt x="4269" y="2291"/>
                  </a:cubicBezTo>
                  <a:cubicBezTo>
                    <a:pt x="4269" y="2292"/>
                    <a:pt x="4269" y="2293"/>
                    <a:pt x="4269" y="2293"/>
                  </a:cubicBezTo>
                  <a:cubicBezTo>
                    <a:pt x="4268" y="2294"/>
                    <a:pt x="4267" y="2294"/>
                    <a:pt x="4265" y="2294"/>
                  </a:cubicBezTo>
                  <a:close/>
                  <a:moveTo>
                    <a:pt x="4940" y="2362"/>
                  </a:moveTo>
                  <a:cubicBezTo>
                    <a:pt x="4940" y="2364"/>
                    <a:pt x="4940" y="2367"/>
                    <a:pt x="4940" y="2370"/>
                  </a:cubicBezTo>
                  <a:cubicBezTo>
                    <a:pt x="4940" y="2370"/>
                    <a:pt x="4940" y="2370"/>
                    <a:pt x="4940" y="2370"/>
                  </a:cubicBezTo>
                  <a:cubicBezTo>
                    <a:pt x="4940" y="2370"/>
                    <a:pt x="4940" y="2369"/>
                    <a:pt x="4939" y="2369"/>
                  </a:cubicBezTo>
                  <a:cubicBezTo>
                    <a:pt x="4939" y="2366"/>
                    <a:pt x="4939" y="2364"/>
                    <a:pt x="4940" y="2362"/>
                  </a:cubicBezTo>
                  <a:close/>
                  <a:moveTo>
                    <a:pt x="4945" y="2262"/>
                  </a:moveTo>
                  <a:cubicBezTo>
                    <a:pt x="4947" y="2250"/>
                    <a:pt x="4951" y="2238"/>
                    <a:pt x="4954" y="2226"/>
                  </a:cubicBezTo>
                  <a:cubicBezTo>
                    <a:pt x="4955" y="2223"/>
                    <a:pt x="4955" y="2220"/>
                    <a:pt x="4956" y="2216"/>
                  </a:cubicBezTo>
                  <a:cubicBezTo>
                    <a:pt x="4956" y="2219"/>
                    <a:pt x="4956" y="2221"/>
                    <a:pt x="4955" y="2224"/>
                  </a:cubicBezTo>
                  <a:cubicBezTo>
                    <a:pt x="4955" y="2233"/>
                    <a:pt x="4956" y="2243"/>
                    <a:pt x="4956" y="2252"/>
                  </a:cubicBezTo>
                  <a:cubicBezTo>
                    <a:pt x="4956" y="2263"/>
                    <a:pt x="4954" y="2272"/>
                    <a:pt x="4952" y="2282"/>
                  </a:cubicBezTo>
                  <a:cubicBezTo>
                    <a:pt x="4951" y="2286"/>
                    <a:pt x="4950" y="2290"/>
                    <a:pt x="4949" y="2294"/>
                  </a:cubicBezTo>
                  <a:cubicBezTo>
                    <a:pt x="4948" y="2290"/>
                    <a:pt x="4947" y="2285"/>
                    <a:pt x="4946" y="2280"/>
                  </a:cubicBezTo>
                  <a:cubicBezTo>
                    <a:pt x="4944" y="2274"/>
                    <a:pt x="4944" y="2268"/>
                    <a:pt x="4945" y="2262"/>
                  </a:cubicBezTo>
                  <a:close/>
                  <a:moveTo>
                    <a:pt x="4881" y="2280"/>
                  </a:moveTo>
                  <a:cubicBezTo>
                    <a:pt x="4881" y="2279"/>
                    <a:pt x="4881" y="2279"/>
                    <a:pt x="4881" y="2278"/>
                  </a:cubicBezTo>
                  <a:cubicBezTo>
                    <a:pt x="4881" y="2280"/>
                    <a:pt x="4881" y="2281"/>
                    <a:pt x="4881" y="2283"/>
                  </a:cubicBezTo>
                  <a:cubicBezTo>
                    <a:pt x="4880" y="2294"/>
                    <a:pt x="4880" y="2305"/>
                    <a:pt x="4881" y="2316"/>
                  </a:cubicBezTo>
                  <a:cubicBezTo>
                    <a:pt x="4880" y="2313"/>
                    <a:pt x="4879" y="2310"/>
                    <a:pt x="4877" y="2308"/>
                  </a:cubicBezTo>
                  <a:cubicBezTo>
                    <a:pt x="4878" y="2298"/>
                    <a:pt x="4879" y="2289"/>
                    <a:pt x="4881" y="22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0" y="-18644"/>
              <a:ext cx="2789948" cy="1278135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8"/>
            <p:cNvSpPr/>
            <p:nvPr/>
          </p:nvSpPr>
          <p:spPr>
            <a:xfrm rot="5400000">
              <a:off x="-225882" y="207237"/>
              <a:ext cx="2290500" cy="1838724"/>
            </a:xfrm>
            <a:custGeom>
              <a:avLst/>
              <a:gdLst/>
              <a:ahLst/>
              <a:cxnLst/>
              <a:rect l="l" t="t" r="r" b="b"/>
              <a:pathLst>
                <a:path w="4103" h="3289" extrusionOk="0">
                  <a:moveTo>
                    <a:pt x="3914" y="3238"/>
                  </a:moveTo>
                  <a:cubicBezTo>
                    <a:pt x="3914" y="3233"/>
                    <a:pt x="3907" y="3229"/>
                    <a:pt x="3904" y="3234"/>
                  </a:cubicBezTo>
                  <a:cubicBezTo>
                    <a:pt x="3901" y="3239"/>
                    <a:pt x="3898" y="3245"/>
                    <a:pt x="3896" y="3250"/>
                  </a:cubicBezTo>
                  <a:cubicBezTo>
                    <a:pt x="3894" y="3241"/>
                    <a:pt x="3892" y="3233"/>
                    <a:pt x="3889" y="3225"/>
                  </a:cubicBezTo>
                  <a:cubicBezTo>
                    <a:pt x="3915" y="3218"/>
                    <a:pt x="3942" y="3211"/>
                    <a:pt x="3964" y="3199"/>
                  </a:cubicBezTo>
                  <a:cubicBezTo>
                    <a:pt x="4042" y="3158"/>
                    <a:pt x="4103" y="3055"/>
                    <a:pt x="4038" y="2976"/>
                  </a:cubicBezTo>
                  <a:cubicBezTo>
                    <a:pt x="4037" y="2974"/>
                    <a:pt x="4033" y="2976"/>
                    <a:pt x="4034" y="2978"/>
                  </a:cubicBezTo>
                  <a:cubicBezTo>
                    <a:pt x="4058" y="3028"/>
                    <a:pt x="4050" y="3075"/>
                    <a:pt x="4024" y="3113"/>
                  </a:cubicBezTo>
                  <a:cubicBezTo>
                    <a:pt x="4029" y="3084"/>
                    <a:pt x="4024" y="3052"/>
                    <a:pt x="4016" y="3025"/>
                  </a:cubicBezTo>
                  <a:cubicBezTo>
                    <a:pt x="4015" y="3020"/>
                    <a:pt x="4008" y="3021"/>
                    <a:pt x="4007" y="3026"/>
                  </a:cubicBezTo>
                  <a:cubicBezTo>
                    <a:pt x="4004" y="3086"/>
                    <a:pt x="4009" y="3156"/>
                    <a:pt x="3935" y="3174"/>
                  </a:cubicBezTo>
                  <a:cubicBezTo>
                    <a:pt x="3911" y="3179"/>
                    <a:pt x="3888" y="3179"/>
                    <a:pt x="3865" y="3183"/>
                  </a:cubicBezTo>
                  <a:cubicBezTo>
                    <a:pt x="3864" y="3182"/>
                    <a:pt x="3864" y="3182"/>
                    <a:pt x="3863" y="3181"/>
                  </a:cubicBezTo>
                  <a:cubicBezTo>
                    <a:pt x="3857" y="3170"/>
                    <a:pt x="3855" y="3158"/>
                    <a:pt x="3854" y="3147"/>
                  </a:cubicBezTo>
                  <a:cubicBezTo>
                    <a:pt x="3858" y="3141"/>
                    <a:pt x="3861" y="3135"/>
                    <a:pt x="3864" y="3129"/>
                  </a:cubicBezTo>
                  <a:cubicBezTo>
                    <a:pt x="3898" y="3132"/>
                    <a:pt x="3933" y="3130"/>
                    <a:pt x="3951" y="3110"/>
                  </a:cubicBezTo>
                  <a:cubicBezTo>
                    <a:pt x="3970" y="3089"/>
                    <a:pt x="3968" y="3053"/>
                    <a:pt x="3971" y="3027"/>
                  </a:cubicBezTo>
                  <a:cubicBezTo>
                    <a:pt x="3976" y="2984"/>
                    <a:pt x="3983" y="2940"/>
                    <a:pt x="3980" y="2897"/>
                  </a:cubicBezTo>
                  <a:cubicBezTo>
                    <a:pt x="3980" y="2895"/>
                    <a:pt x="3976" y="2894"/>
                    <a:pt x="3975" y="2896"/>
                  </a:cubicBezTo>
                  <a:cubicBezTo>
                    <a:pt x="3963" y="2927"/>
                    <a:pt x="3958" y="2959"/>
                    <a:pt x="3952" y="2992"/>
                  </a:cubicBezTo>
                  <a:cubicBezTo>
                    <a:pt x="3949" y="3009"/>
                    <a:pt x="3948" y="3029"/>
                    <a:pt x="3942" y="3045"/>
                  </a:cubicBezTo>
                  <a:cubicBezTo>
                    <a:pt x="3944" y="3064"/>
                    <a:pt x="3936" y="3076"/>
                    <a:pt x="3916" y="3082"/>
                  </a:cubicBezTo>
                  <a:cubicBezTo>
                    <a:pt x="3905" y="3097"/>
                    <a:pt x="3890" y="3102"/>
                    <a:pt x="3873" y="3096"/>
                  </a:cubicBezTo>
                  <a:cubicBezTo>
                    <a:pt x="3872" y="3097"/>
                    <a:pt x="3870" y="3097"/>
                    <a:pt x="3869" y="3097"/>
                  </a:cubicBezTo>
                  <a:cubicBezTo>
                    <a:pt x="3868" y="3093"/>
                    <a:pt x="3866" y="3089"/>
                    <a:pt x="3864" y="3085"/>
                  </a:cubicBezTo>
                  <a:cubicBezTo>
                    <a:pt x="3870" y="3063"/>
                    <a:pt x="3878" y="3041"/>
                    <a:pt x="3885" y="3019"/>
                  </a:cubicBezTo>
                  <a:cubicBezTo>
                    <a:pt x="3901" y="3014"/>
                    <a:pt x="3916" y="3007"/>
                    <a:pt x="3925" y="2996"/>
                  </a:cubicBezTo>
                  <a:cubicBezTo>
                    <a:pt x="3941" y="2977"/>
                    <a:pt x="3940" y="2946"/>
                    <a:pt x="3933" y="2915"/>
                  </a:cubicBezTo>
                  <a:cubicBezTo>
                    <a:pt x="3935" y="2912"/>
                    <a:pt x="3937" y="2909"/>
                    <a:pt x="3939" y="2906"/>
                  </a:cubicBezTo>
                  <a:cubicBezTo>
                    <a:pt x="3965" y="2855"/>
                    <a:pt x="3915" y="2805"/>
                    <a:pt x="3901" y="2758"/>
                  </a:cubicBezTo>
                  <a:cubicBezTo>
                    <a:pt x="3900" y="2756"/>
                    <a:pt x="3898" y="2757"/>
                    <a:pt x="3897" y="2758"/>
                  </a:cubicBezTo>
                  <a:cubicBezTo>
                    <a:pt x="3879" y="2795"/>
                    <a:pt x="3922" y="2841"/>
                    <a:pt x="3922" y="2877"/>
                  </a:cubicBezTo>
                  <a:cubicBezTo>
                    <a:pt x="3917" y="2861"/>
                    <a:pt x="3911" y="2847"/>
                    <a:pt x="3907" y="2836"/>
                  </a:cubicBezTo>
                  <a:cubicBezTo>
                    <a:pt x="3902" y="2825"/>
                    <a:pt x="3883" y="2829"/>
                    <a:pt x="3886" y="2841"/>
                  </a:cubicBezTo>
                  <a:cubicBezTo>
                    <a:pt x="3891" y="2862"/>
                    <a:pt x="3899" y="2886"/>
                    <a:pt x="3902" y="2908"/>
                  </a:cubicBezTo>
                  <a:cubicBezTo>
                    <a:pt x="3893" y="2914"/>
                    <a:pt x="3879" y="2919"/>
                    <a:pt x="3861" y="2922"/>
                  </a:cubicBezTo>
                  <a:cubicBezTo>
                    <a:pt x="3844" y="2925"/>
                    <a:pt x="3828" y="2926"/>
                    <a:pt x="3812" y="2925"/>
                  </a:cubicBezTo>
                  <a:cubicBezTo>
                    <a:pt x="3847" y="2865"/>
                    <a:pt x="3830" y="2796"/>
                    <a:pt x="3788" y="2724"/>
                  </a:cubicBezTo>
                  <a:cubicBezTo>
                    <a:pt x="3786" y="2721"/>
                    <a:pt x="3781" y="2724"/>
                    <a:pt x="3782" y="2728"/>
                  </a:cubicBezTo>
                  <a:cubicBezTo>
                    <a:pt x="3810" y="2800"/>
                    <a:pt x="3831" y="2867"/>
                    <a:pt x="3786" y="2925"/>
                  </a:cubicBezTo>
                  <a:cubicBezTo>
                    <a:pt x="3772" y="2925"/>
                    <a:pt x="3759" y="2925"/>
                    <a:pt x="3746" y="2926"/>
                  </a:cubicBezTo>
                  <a:cubicBezTo>
                    <a:pt x="3796" y="2885"/>
                    <a:pt x="3779" y="2802"/>
                    <a:pt x="3754" y="2749"/>
                  </a:cubicBezTo>
                  <a:cubicBezTo>
                    <a:pt x="3752" y="2743"/>
                    <a:pt x="3743" y="2745"/>
                    <a:pt x="3744" y="2752"/>
                  </a:cubicBezTo>
                  <a:cubicBezTo>
                    <a:pt x="3751" y="2799"/>
                    <a:pt x="3771" y="2875"/>
                    <a:pt x="3720" y="2907"/>
                  </a:cubicBezTo>
                  <a:cubicBezTo>
                    <a:pt x="3716" y="2909"/>
                    <a:pt x="3712" y="2911"/>
                    <a:pt x="3709" y="2912"/>
                  </a:cubicBezTo>
                  <a:cubicBezTo>
                    <a:pt x="3718" y="2897"/>
                    <a:pt x="3723" y="2880"/>
                    <a:pt x="3724" y="2858"/>
                  </a:cubicBezTo>
                  <a:cubicBezTo>
                    <a:pt x="3726" y="2805"/>
                    <a:pt x="3699" y="2748"/>
                    <a:pt x="3665" y="2706"/>
                  </a:cubicBezTo>
                  <a:cubicBezTo>
                    <a:pt x="3689" y="2678"/>
                    <a:pt x="3709" y="2647"/>
                    <a:pt x="3721" y="2612"/>
                  </a:cubicBezTo>
                  <a:cubicBezTo>
                    <a:pt x="3722" y="2609"/>
                    <a:pt x="3718" y="2606"/>
                    <a:pt x="3716" y="2609"/>
                  </a:cubicBezTo>
                  <a:cubicBezTo>
                    <a:pt x="3675" y="2660"/>
                    <a:pt x="3636" y="2710"/>
                    <a:pt x="3581" y="2747"/>
                  </a:cubicBezTo>
                  <a:cubicBezTo>
                    <a:pt x="3527" y="2783"/>
                    <a:pt x="3468" y="2800"/>
                    <a:pt x="3406" y="2818"/>
                  </a:cubicBezTo>
                  <a:cubicBezTo>
                    <a:pt x="3377" y="2827"/>
                    <a:pt x="3350" y="2838"/>
                    <a:pt x="3324" y="2850"/>
                  </a:cubicBezTo>
                  <a:cubicBezTo>
                    <a:pt x="3330" y="2838"/>
                    <a:pt x="3337" y="2826"/>
                    <a:pt x="3344" y="2814"/>
                  </a:cubicBezTo>
                  <a:cubicBezTo>
                    <a:pt x="3374" y="2786"/>
                    <a:pt x="3404" y="2764"/>
                    <a:pt x="3449" y="2757"/>
                  </a:cubicBezTo>
                  <a:cubicBezTo>
                    <a:pt x="3492" y="2750"/>
                    <a:pt x="3527" y="2744"/>
                    <a:pt x="3563" y="2716"/>
                  </a:cubicBezTo>
                  <a:cubicBezTo>
                    <a:pt x="3648" y="2648"/>
                    <a:pt x="3684" y="2536"/>
                    <a:pt x="3768" y="2465"/>
                  </a:cubicBezTo>
                  <a:cubicBezTo>
                    <a:pt x="3770" y="2464"/>
                    <a:pt x="3768" y="2460"/>
                    <a:pt x="3766" y="2462"/>
                  </a:cubicBezTo>
                  <a:cubicBezTo>
                    <a:pt x="3717" y="2496"/>
                    <a:pt x="3677" y="2532"/>
                    <a:pt x="3641" y="2580"/>
                  </a:cubicBezTo>
                  <a:cubicBezTo>
                    <a:pt x="3602" y="2633"/>
                    <a:pt x="3566" y="2695"/>
                    <a:pt x="3500" y="2717"/>
                  </a:cubicBezTo>
                  <a:cubicBezTo>
                    <a:pt x="3498" y="2718"/>
                    <a:pt x="3496" y="2718"/>
                    <a:pt x="3493" y="2719"/>
                  </a:cubicBezTo>
                  <a:cubicBezTo>
                    <a:pt x="3503" y="2706"/>
                    <a:pt x="3511" y="2692"/>
                    <a:pt x="3518" y="2681"/>
                  </a:cubicBezTo>
                  <a:cubicBezTo>
                    <a:pt x="3538" y="2652"/>
                    <a:pt x="3559" y="2621"/>
                    <a:pt x="3574" y="2588"/>
                  </a:cubicBezTo>
                  <a:cubicBezTo>
                    <a:pt x="3574" y="2587"/>
                    <a:pt x="3573" y="2586"/>
                    <a:pt x="3573" y="2587"/>
                  </a:cubicBezTo>
                  <a:cubicBezTo>
                    <a:pt x="3549" y="2608"/>
                    <a:pt x="3529" y="2632"/>
                    <a:pt x="3509" y="2656"/>
                  </a:cubicBezTo>
                  <a:cubicBezTo>
                    <a:pt x="3492" y="2677"/>
                    <a:pt x="3474" y="2716"/>
                    <a:pt x="3449" y="2726"/>
                  </a:cubicBezTo>
                  <a:cubicBezTo>
                    <a:pt x="3448" y="2727"/>
                    <a:pt x="3448" y="2728"/>
                    <a:pt x="3447" y="2729"/>
                  </a:cubicBezTo>
                  <a:cubicBezTo>
                    <a:pt x="3429" y="2731"/>
                    <a:pt x="3412" y="2735"/>
                    <a:pt x="3395" y="2741"/>
                  </a:cubicBezTo>
                  <a:cubicBezTo>
                    <a:pt x="3431" y="2692"/>
                    <a:pt x="3469" y="2644"/>
                    <a:pt x="3497" y="2591"/>
                  </a:cubicBezTo>
                  <a:cubicBezTo>
                    <a:pt x="3536" y="2556"/>
                    <a:pt x="3598" y="2552"/>
                    <a:pt x="3623" y="2500"/>
                  </a:cubicBezTo>
                  <a:cubicBezTo>
                    <a:pt x="3648" y="2449"/>
                    <a:pt x="3629" y="2392"/>
                    <a:pt x="3609" y="2343"/>
                  </a:cubicBezTo>
                  <a:cubicBezTo>
                    <a:pt x="3608" y="2341"/>
                    <a:pt x="3606" y="2342"/>
                    <a:pt x="3606" y="2344"/>
                  </a:cubicBezTo>
                  <a:cubicBezTo>
                    <a:pt x="3613" y="2373"/>
                    <a:pt x="3621" y="2403"/>
                    <a:pt x="3620" y="2434"/>
                  </a:cubicBezTo>
                  <a:cubicBezTo>
                    <a:pt x="3617" y="2493"/>
                    <a:pt x="3586" y="2519"/>
                    <a:pt x="3536" y="2541"/>
                  </a:cubicBezTo>
                  <a:cubicBezTo>
                    <a:pt x="3529" y="2544"/>
                    <a:pt x="3522" y="2547"/>
                    <a:pt x="3515" y="2551"/>
                  </a:cubicBezTo>
                  <a:cubicBezTo>
                    <a:pt x="3516" y="2547"/>
                    <a:pt x="3518" y="2544"/>
                    <a:pt x="3519" y="2541"/>
                  </a:cubicBezTo>
                  <a:cubicBezTo>
                    <a:pt x="3556" y="2439"/>
                    <a:pt x="3537" y="2329"/>
                    <a:pt x="3506" y="2229"/>
                  </a:cubicBezTo>
                  <a:cubicBezTo>
                    <a:pt x="3506" y="2226"/>
                    <a:pt x="3502" y="2227"/>
                    <a:pt x="3503" y="2230"/>
                  </a:cubicBezTo>
                  <a:cubicBezTo>
                    <a:pt x="3510" y="2338"/>
                    <a:pt x="3531" y="2456"/>
                    <a:pt x="3479" y="2557"/>
                  </a:cubicBezTo>
                  <a:cubicBezTo>
                    <a:pt x="3452" y="2610"/>
                    <a:pt x="3415" y="2656"/>
                    <a:pt x="3379" y="2703"/>
                  </a:cubicBezTo>
                  <a:cubicBezTo>
                    <a:pt x="3360" y="2674"/>
                    <a:pt x="3364" y="2644"/>
                    <a:pt x="3375" y="2613"/>
                  </a:cubicBezTo>
                  <a:cubicBezTo>
                    <a:pt x="3456" y="2573"/>
                    <a:pt x="3464" y="2452"/>
                    <a:pt x="3439" y="2378"/>
                  </a:cubicBezTo>
                  <a:cubicBezTo>
                    <a:pt x="3439" y="2376"/>
                    <a:pt x="3437" y="2377"/>
                    <a:pt x="3437" y="2378"/>
                  </a:cubicBezTo>
                  <a:cubicBezTo>
                    <a:pt x="3443" y="2422"/>
                    <a:pt x="3437" y="2469"/>
                    <a:pt x="3421" y="2511"/>
                  </a:cubicBezTo>
                  <a:cubicBezTo>
                    <a:pt x="3417" y="2522"/>
                    <a:pt x="3412" y="2532"/>
                    <a:pt x="3405" y="2542"/>
                  </a:cubicBezTo>
                  <a:cubicBezTo>
                    <a:pt x="3411" y="2528"/>
                    <a:pt x="3415" y="2514"/>
                    <a:pt x="3416" y="2501"/>
                  </a:cubicBezTo>
                  <a:cubicBezTo>
                    <a:pt x="3418" y="2480"/>
                    <a:pt x="3414" y="2461"/>
                    <a:pt x="3406" y="2444"/>
                  </a:cubicBezTo>
                  <a:cubicBezTo>
                    <a:pt x="3412" y="2419"/>
                    <a:pt x="3415" y="2394"/>
                    <a:pt x="3412" y="2368"/>
                  </a:cubicBezTo>
                  <a:cubicBezTo>
                    <a:pt x="3412" y="2363"/>
                    <a:pt x="3411" y="2359"/>
                    <a:pt x="3411" y="2354"/>
                  </a:cubicBezTo>
                  <a:cubicBezTo>
                    <a:pt x="3413" y="2353"/>
                    <a:pt x="3415" y="2352"/>
                    <a:pt x="3415" y="2349"/>
                  </a:cubicBezTo>
                  <a:cubicBezTo>
                    <a:pt x="3416" y="2300"/>
                    <a:pt x="3451" y="2257"/>
                    <a:pt x="3439" y="2208"/>
                  </a:cubicBezTo>
                  <a:cubicBezTo>
                    <a:pt x="3427" y="2157"/>
                    <a:pt x="3389" y="2108"/>
                    <a:pt x="3369" y="2059"/>
                  </a:cubicBezTo>
                  <a:cubicBezTo>
                    <a:pt x="3369" y="2058"/>
                    <a:pt x="3368" y="2059"/>
                    <a:pt x="3368" y="2059"/>
                  </a:cubicBezTo>
                  <a:cubicBezTo>
                    <a:pt x="3382" y="2116"/>
                    <a:pt x="3436" y="2190"/>
                    <a:pt x="3420" y="2248"/>
                  </a:cubicBezTo>
                  <a:cubicBezTo>
                    <a:pt x="3415" y="2265"/>
                    <a:pt x="3405" y="2281"/>
                    <a:pt x="3399" y="2297"/>
                  </a:cubicBezTo>
                  <a:cubicBezTo>
                    <a:pt x="3388" y="2259"/>
                    <a:pt x="3372" y="2222"/>
                    <a:pt x="3353" y="2186"/>
                  </a:cubicBezTo>
                  <a:cubicBezTo>
                    <a:pt x="3398" y="2113"/>
                    <a:pt x="3319" y="2020"/>
                    <a:pt x="3285" y="1960"/>
                  </a:cubicBezTo>
                  <a:cubicBezTo>
                    <a:pt x="3284" y="1959"/>
                    <a:pt x="3283" y="1959"/>
                    <a:pt x="3284" y="1960"/>
                  </a:cubicBezTo>
                  <a:cubicBezTo>
                    <a:pt x="3301" y="1999"/>
                    <a:pt x="3317" y="2038"/>
                    <a:pt x="3333" y="2077"/>
                  </a:cubicBezTo>
                  <a:cubicBezTo>
                    <a:pt x="3342" y="2099"/>
                    <a:pt x="3346" y="2121"/>
                    <a:pt x="3342" y="2145"/>
                  </a:cubicBezTo>
                  <a:cubicBezTo>
                    <a:pt x="3342" y="2150"/>
                    <a:pt x="3340" y="2155"/>
                    <a:pt x="3339" y="2160"/>
                  </a:cubicBezTo>
                  <a:cubicBezTo>
                    <a:pt x="3303" y="2095"/>
                    <a:pt x="3259" y="2035"/>
                    <a:pt x="3219" y="1981"/>
                  </a:cubicBezTo>
                  <a:cubicBezTo>
                    <a:pt x="3218" y="1980"/>
                    <a:pt x="3218" y="1981"/>
                    <a:pt x="3218" y="1981"/>
                  </a:cubicBezTo>
                  <a:cubicBezTo>
                    <a:pt x="3264" y="2047"/>
                    <a:pt x="3303" y="2118"/>
                    <a:pt x="3335" y="2192"/>
                  </a:cubicBezTo>
                  <a:cubicBezTo>
                    <a:pt x="3335" y="2192"/>
                    <a:pt x="3335" y="2192"/>
                    <a:pt x="3335" y="2192"/>
                  </a:cubicBezTo>
                  <a:cubicBezTo>
                    <a:pt x="3335" y="2192"/>
                    <a:pt x="3335" y="2193"/>
                    <a:pt x="3335" y="2193"/>
                  </a:cubicBezTo>
                  <a:cubicBezTo>
                    <a:pt x="3335" y="2194"/>
                    <a:pt x="3336" y="2196"/>
                    <a:pt x="3337" y="2197"/>
                  </a:cubicBezTo>
                  <a:cubicBezTo>
                    <a:pt x="3365" y="2262"/>
                    <a:pt x="3400" y="2339"/>
                    <a:pt x="3390" y="2411"/>
                  </a:cubicBezTo>
                  <a:cubicBezTo>
                    <a:pt x="3390" y="2413"/>
                    <a:pt x="3389" y="2415"/>
                    <a:pt x="3389" y="2416"/>
                  </a:cubicBezTo>
                  <a:cubicBezTo>
                    <a:pt x="3376" y="2399"/>
                    <a:pt x="3361" y="2383"/>
                    <a:pt x="3346" y="2367"/>
                  </a:cubicBezTo>
                  <a:cubicBezTo>
                    <a:pt x="3345" y="2366"/>
                    <a:pt x="3344" y="2367"/>
                    <a:pt x="3344" y="2369"/>
                  </a:cubicBezTo>
                  <a:cubicBezTo>
                    <a:pt x="3355" y="2393"/>
                    <a:pt x="3372" y="2418"/>
                    <a:pt x="3383" y="2444"/>
                  </a:cubicBezTo>
                  <a:cubicBezTo>
                    <a:pt x="3369" y="2489"/>
                    <a:pt x="3344" y="2534"/>
                    <a:pt x="3319" y="2576"/>
                  </a:cubicBezTo>
                  <a:cubicBezTo>
                    <a:pt x="3319" y="2570"/>
                    <a:pt x="3317" y="2563"/>
                    <a:pt x="3315" y="2556"/>
                  </a:cubicBezTo>
                  <a:cubicBezTo>
                    <a:pt x="3310" y="2538"/>
                    <a:pt x="3301" y="2521"/>
                    <a:pt x="3293" y="2504"/>
                  </a:cubicBezTo>
                  <a:cubicBezTo>
                    <a:pt x="3277" y="2464"/>
                    <a:pt x="3284" y="2438"/>
                    <a:pt x="3296" y="2399"/>
                  </a:cubicBezTo>
                  <a:cubicBezTo>
                    <a:pt x="3306" y="2364"/>
                    <a:pt x="3310" y="2331"/>
                    <a:pt x="3300" y="2295"/>
                  </a:cubicBezTo>
                  <a:cubicBezTo>
                    <a:pt x="3285" y="2246"/>
                    <a:pt x="3247" y="2215"/>
                    <a:pt x="3217" y="2175"/>
                  </a:cubicBezTo>
                  <a:cubicBezTo>
                    <a:pt x="3217" y="2174"/>
                    <a:pt x="3215" y="2175"/>
                    <a:pt x="3216" y="2176"/>
                  </a:cubicBezTo>
                  <a:cubicBezTo>
                    <a:pt x="3232" y="2214"/>
                    <a:pt x="3261" y="2248"/>
                    <a:pt x="3274" y="2287"/>
                  </a:cubicBezTo>
                  <a:cubicBezTo>
                    <a:pt x="3291" y="2335"/>
                    <a:pt x="3274" y="2371"/>
                    <a:pt x="3262" y="2415"/>
                  </a:cubicBezTo>
                  <a:cubicBezTo>
                    <a:pt x="3256" y="2406"/>
                    <a:pt x="3250" y="2397"/>
                    <a:pt x="3249" y="2384"/>
                  </a:cubicBezTo>
                  <a:cubicBezTo>
                    <a:pt x="3247" y="2363"/>
                    <a:pt x="3255" y="2342"/>
                    <a:pt x="3250" y="2320"/>
                  </a:cubicBezTo>
                  <a:cubicBezTo>
                    <a:pt x="3243" y="2286"/>
                    <a:pt x="3212" y="2260"/>
                    <a:pt x="3194" y="2231"/>
                  </a:cubicBezTo>
                  <a:cubicBezTo>
                    <a:pt x="3194" y="2230"/>
                    <a:pt x="3191" y="2230"/>
                    <a:pt x="3191" y="2232"/>
                  </a:cubicBezTo>
                  <a:cubicBezTo>
                    <a:pt x="3190" y="2249"/>
                    <a:pt x="3196" y="2262"/>
                    <a:pt x="3204" y="2277"/>
                  </a:cubicBezTo>
                  <a:cubicBezTo>
                    <a:pt x="3211" y="2289"/>
                    <a:pt x="3220" y="2300"/>
                    <a:pt x="3224" y="2313"/>
                  </a:cubicBezTo>
                  <a:cubicBezTo>
                    <a:pt x="3231" y="2331"/>
                    <a:pt x="3226" y="2347"/>
                    <a:pt x="3224" y="2365"/>
                  </a:cubicBezTo>
                  <a:cubicBezTo>
                    <a:pt x="3223" y="2372"/>
                    <a:pt x="3223" y="2379"/>
                    <a:pt x="3224" y="2387"/>
                  </a:cubicBezTo>
                  <a:cubicBezTo>
                    <a:pt x="3214" y="2386"/>
                    <a:pt x="3204" y="2384"/>
                    <a:pt x="3195" y="2382"/>
                  </a:cubicBezTo>
                  <a:cubicBezTo>
                    <a:pt x="3195" y="2363"/>
                    <a:pt x="3193" y="2344"/>
                    <a:pt x="3190" y="2325"/>
                  </a:cubicBezTo>
                  <a:cubicBezTo>
                    <a:pt x="3167" y="2169"/>
                    <a:pt x="3076" y="2033"/>
                    <a:pt x="2968" y="1923"/>
                  </a:cubicBezTo>
                  <a:cubicBezTo>
                    <a:pt x="2968" y="1923"/>
                    <a:pt x="2967" y="1923"/>
                    <a:pt x="2968" y="1924"/>
                  </a:cubicBezTo>
                  <a:cubicBezTo>
                    <a:pt x="3076" y="2043"/>
                    <a:pt x="3164" y="2181"/>
                    <a:pt x="3170" y="2345"/>
                  </a:cubicBezTo>
                  <a:cubicBezTo>
                    <a:pt x="3170" y="2356"/>
                    <a:pt x="3170" y="2366"/>
                    <a:pt x="3170" y="2375"/>
                  </a:cubicBezTo>
                  <a:cubicBezTo>
                    <a:pt x="3151" y="2369"/>
                    <a:pt x="3134" y="2360"/>
                    <a:pt x="3116" y="2346"/>
                  </a:cubicBezTo>
                  <a:cubicBezTo>
                    <a:pt x="3114" y="2346"/>
                    <a:pt x="3112" y="2347"/>
                    <a:pt x="3113" y="2348"/>
                  </a:cubicBezTo>
                  <a:cubicBezTo>
                    <a:pt x="3123" y="2372"/>
                    <a:pt x="3144" y="2389"/>
                    <a:pt x="3168" y="2398"/>
                  </a:cubicBezTo>
                  <a:cubicBezTo>
                    <a:pt x="3161" y="2464"/>
                    <a:pt x="3138" y="2521"/>
                    <a:pt x="3115" y="2586"/>
                  </a:cubicBezTo>
                  <a:cubicBezTo>
                    <a:pt x="3096" y="2643"/>
                    <a:pt x="3109" y="2687"/>
                    <a:pt x="3124" y="2742"/>
                  </a:cubicBezTo>
                  <a:cubicBezTo>
                    <a:pt x="3137" y="2790"/>
                    <a:pt x="3128" y="2826"/>
                    <a:pt x="3103" y="2869"/>
                  </a:cubicBezTo>
                  <a:cubicBezTo>
                    <a:pt x="3094" y="2825"/>
                    <a:pt x="3070" y="2774"/>
                    <a:pt x="3062" y="2758"/>
                  </a:cubicBezTo>
                  <a:cubicBezTo>
                    <a:pt x="3061" y="2756"/>
                    <a:pt x="3059" y="2756"/>
                    <a:pt x="3059" y="2758"/>
                  </a:cubicBezTo>
                  <a:cubicBezTo>
                    <a:pt x="3061" y="2790"/>
                    <a:pt x="3065" y="2821"/>
                    <a:pt x="3071" y="2852"/>
                  </a:cubicBezTo>
                  <a:cubicBezTo>
                    <a:pt x="3079" y="2884"/>
                    <a:pt x="3077" y="2906"/>
                    <a:pt x="3066" y="2936"/>
                  </a:cubicBezTo>
                  <a:cubicBezTo>
                    <a:pt x="3065" y="2939"/>
                    <a:pt x="3066" y="2942"/>
                    <a:pt x="3068" y="2943"/>
                  </a:cubicBezTo>
                  <a:cubicBezTo>
                    <a:pt x="3067" y="2950"/>
                    <a:pt x="3066" y="2956"/>
                    <a:pt x="3065" y="2962"/>
                  </a:cubicBezTo>
                  <a:cubicBezTo>
                    <a:pt x="3051" y="2957"/>
                    <a:pt x="3036" y="2953"/>
                    <a:pt x="3020" y="2949"/>
                  </a:cubicBezTo>
                  <a:cubicBezTo>
                    <a:pt x="3032" y="2926"/>
                    <a:pt x="3050" y="2905"/>
                    <a:pt x="3068" y="2889"/>
                  </a:cubicBezTo>
                  <a:cubicBezTo>
                    <a:pt x="3070" y="2887"/>
                    <a:pt x="3069" y="2884"/>
                    <a:pt x="3066" y="2885"/>
                  </a:cubicBezTo>
                  <a:cubicBezTo>
                    <a:pt x="3041" y="2888"/>
                    <a:pt x="3023" y="2897"/>
                    <a:pt x="3006" y="2917"/>
                  </a:cubicBezTo>
                  <a:cubicBezTo>
                    <a:pt x="3002" y="2922"/>
                    <a:pt x="2998" y="2927"/>
                    <a:pt x="2995" y="2932"/>
                  </a:cubicBezTo>
                  <a:cubicBezTo>
                    <a:pt x="2993" y="2888"/>
                    <a:pt x="3001" y="2843"/>
                    <a:pt x="3014" y="2801"/>
                  </a:cubicBezTo>
                  <a:cubicBezTo>
                    <a:pt x="3050" y="2683"/>
                    <a:pt x="3102" y="2576"/>
                    <a:pt x="3087" y="2453"/>
                  </a:cubicBezTo>
                  <a:cubicBezTo>
                    <a:pt x="3088" y="2453"/>
                    <a:pt x="3088" y="2452"/>
                    <a:pt x="3088" y="2451"/>
                  </a:cubicBezTo>
                  <a:cubicBezTo>
                    <a:pt x="3097" y="2422"/>
                    <a:pt x="3089" y="2391"/>
                    <a:pt x="3094" y="2360"/>
                  </a:cubicBezTo>
                  <a:cubicBezTo>
                    <a:pt x="3099" y="2332"/>
                    <a:pt x="3112" y="2304"/>
                    <a:pt x="3113" y="2276"/>
                  </a:cubicBezTo>
                  <a:cubicBezTo>
                    <a:pt x="3114" y="2228"/>
                    <a:pt x="3077" y="2194"/>
                    <a:pt x="3041" y="2169"/>
                  </a:cubicBezTo>
                  <a:cubicBezTo>
                    <a:pt x="3039" y="2168"/>
                    <a:pt x="3038" y="2169"/>
                    <a:pt x="3039" y="2170"/>
                  </a:cubicBezTo>
                  <a:cubicBezTo>
                    <a:pt x="3058" y="2191"/>
                    <a:pt x="3080" y="2213"/>
                    <a:pt x="3089" y="2240"/>
                  </a:cubicBezTo>
                  <a:cubicBezTo>
                    <a:pt x="3099" y="2272"/>
                    <a:pt x="3086" y="2297"/>
                    <a:pt x="3078" y="2327"/>
                  </a:cubicBezTo>
                  <a:cubicBezTo>
                    <a:pt x="3074" y="2341"/>
                    <a:pt x="3070" y="2358"/>
                    <a:pt x="3068" y="2374"/>
                  </a:cubicBezTo>
                  <a:cubicBezTo>
                    <a:pt x="3038" y="2287"/>
                    <a:pt x="2980" y="2212"/>
                    <a:pt x="2904" y="2158"/>
                  </a:cubicBezTo>
                  <a:cubicBezTo>
                    <a:pt x="2904" y="2157"/>
                    <a:pt x="2903" y="2158"/>
                    <a:pt x="2904" y="2159"/>
                  </a:cubicBezTo>
                  <a:cubicBezTo>
                    <a:pt x="2997" y="2235"/>
                    <a:pt x="3052" y="2349"/>
                    <a:pt x="3058" y="2469"/>
                  </a:cubicBezTo>
                  <a:cubicBezTo>
                    <a:pt x="3059" y="2485"/>
                    <a:pt x="3059" y="2501"/>
                    <a:pt x="3058" y="2517"/>
                  </a:cubicBezTo>
                  <a:cubicBezTo>
                    <a:pt x="3052" y="2510"/>
                    <a:pt x="3048" y="2503"/>
                    <a:pt x="3044" y="2494"/>
                  </a:cubicBezTo>
                  <a:cubicBezTo>
                    <a:pt x="3039" y="2481"/>
                    <a:pt x="3038" y="2465"/>
                    <a:pt x="3032" y="2451"/>
                  </a:cubicBezTo>
                  <a:cubicBezTo>
                    <a:pt x="3023" y="2424"/>
                    <a:pt x="3007" y="2401"/>
                    <a:pt x="2986" y="2381"/>
                  </a:cubicBezTo>
                  <a:cubicBezTo>
                    <a:pt x="2931" y="2330"/>
                    <a:pt x="2860" y="2316"/>
                    <a:pt x="2788" y="2304"/>
                  </a:cubicBezTo>
                  <a:cubicBezTo>
                    <a:pt x="2787" y="2304"/>
                    <a:pt x="2786" y="2306"/>
                    <a:pt x="2788" y="2306"/>
                  </a:cubicBezTo>
                  <a:cubicBezTo>
                    <a:pt x="2873" y="2334"/>
                    <a:pt x="2975" y="2366"/>
                    <a:pt x="3006" y="2460"/>
                  </a:cubicBezTo>
                  <a:cubicBezTo>
                    <a:pt x="3016" y="2490"/>
                    <a:pt x="3022" y="2538"/>
                    <a:pt x="3053" y="2554"/>
                  </a:cubicBezTo>
                  <a:cubicBezTo>
                    <a:pt x="3041" y="2621"/>
                    <a:pt x="3014" y="2684"/>
                    <a:pt x="2991" y="2748"/>
                  </a:cubicBezTo>
                  <a:cubicBezTo>
                    <a:pt x="2987" y="2686"/>
                    <a:pt x="3009" y="2622"/>
                    <a:pt x="2974" y="2563"/>
                  </a:cubicBezTo>
                  <a:cubicBezTo>
                    <a:pt x="2974" y="2563"/>
                    <a:pt x="2973" y="2563"/>
                    <a:pt x="2973" y="2564"/>
                  </a:cubicBezTo>
                  <a:cubicBezTo>
                    <a:pt x="3005" y="2641"/>
                    <a:pt x="2948" y="2724"/>
                    <a:pt x="2973" y="2804"/>
                  </a:cubicBezTo>
                  <a:cubicBezTo>
                    <a:pt x="2970" y="2814"/>
                    <a:pt x="2967" y="2824"/>
                    <a:pt x="2965" y="2834"/>
                  </a:cubicBezTo>
                  <a:cubicBezTo>
                    <a:pt x="2958" y="2868"/>
                    <a:pt x="2954" y="2903"/>
                    <a:pt x="2957" y="2937"/>
                  </a:cubicBezTo>
                  <a:cubicBezTo>
                    <a:pt x="2942" y="2935"/>
                    <a:pt x="2928" y="2932"/>
                    <a:pt x="2913" y="2929"/>
                  </a:cubicBezTo>
                  <a:cubicBezTo>
                    <a:pt x="2930" y="2890"/>
                    <a:pt x="2938" y="2848"/>
                    <a:pt x="2932" y="2801"/>
                  </a:cubicBezTo>
                  <a:cubicBezTo>
                    <a:pt x="2932" y="2799"/>
                    <a:pt x="2928" y="2799"/>
                    <a:pt x="2928" y="2801"/>
                  </a:cubicBezTo>
                  <a:cubicBezTo>
                    <a:pt x="2916" y="2838"/>
                    <a:pt x="2904" y="2871"/>
                    <a:pt x="2889" y="2903"/>
                  </a:cubicBezTo>
                  <a:cubicBezTo>
                    <a:pt x="2882" y="2841"/>
                    <a:pt x="2899" y="2777"/>
                    <a:pt x="2914" y="2717"/>
                  </a:cubicBezTo>
                  <a:cubicBezTo>
                    <a:pt x="2939" y="2617"/>
                    <a:pt x="2959" y="2504"/>
                    <a:pt x="2899" y="2412"/>
                  </a:cubicBezTo>
                  <a:cubicBezTo>
                    <a:pt x="2899" y="2412"/>
                    <a:pt x="2898" y="2412"/>
                    <a:pt x="2898" y="2413"/>
                  </a:cubicBezTo>
                  <a:cubicBezTo>
                    <a:pt x="2969" y="2535"/>
                    <a:pt x="2890" y="2669"/>
                    <a:pt x="2864" y="2792"/>
                  </a:cubicBezTo>
                  <a:cubicBezTo>
                    <a:pt x="2859" y="2812"/>
                    <a:pt x="2856" y="2833"/>
                    <a:pt x="2854" y="2854"/>
                  </a:cubicBezTo>
                  <a:cubicBezTo>
                    <a:pt x="2834" y="2831"/>
                    <a:pt x="2836" y="2797"/>
                    <a:pt x="2832" y="2768"/>
                  </a:cubicBezTo>
                  <a:cubicBezTo>
                    <a:pt x="2829" y="2750"/>
                    <a:pt x="2825" y="2733"/>
                    <a:pt x="2820" y="2716"/>
                  </a:cubicBezTo>
                  <a:cubicBezTo>
                    <a:pt x="2838" y="2657"/>
                    <a:pt x="2839" y="2588"/>
                    <a:pt x="2777" y="2554"/>
                  </a:cubicBezTo>
                  <a:cubicBezTo>
                    <a:pt x="2775" y="2553"/>
                    <a:pt x="2773" y="2555"/>
                    <a:pt x="2774" y="2557"/>
                  </a:cubicBezTo>
                  <a:cubicBezTo>
                    <a:pt x="2798" y="2588"/>
                    <a:pt x="2815" y="2622"/>
                    <a:pt x="2810" y="2662"/>
                  </a:cubicBezTo>
                  <a:cubicBezTo>
                    <a:pt x="2809" y="2669"/>
                    <a:pt x="2807" y="2676"/>
                    <a:pt x="2804" y="2683"/>
                  </a:cubicBezTo>
                  <a:cubicBezTo>
                    <a:pt x="2780" y="2643"/>
                    <a:pt x="2744" y="2618"/>
                    <a:pt x="2697" y="2618"/>
                  </a:cubicBezTo>
                  <a:cubicBezTo>
                    <a:pt x="2695" y="2618"/>
                    <a:pt x="2695" y="2619"/>
                    <a:pt x="2696" y="2620"/>
                  </a:cubicBezTo>
                  <a:cubicBezTo>
                    <a:pt x="2752" y="2633"/>
                    <a:pt x="2779" y="2673"/>
                    <a:pt x="2793" y="2720"/>
                  </a:cubicBezTo>
                  <a:cubicBezTo>
                    <a:pt x="2793" y="2723"/>
                    <a:pt x="2793" y="2726"/>
                    <a:pt x="2793" y="2729"/>
                  </a:cubicBezTo>
                  <a:cubicBezTo>
                    <a:pt x="2779" y="2725"/>
                    <a:pt x="2766" y="2726"/>
                    <a:pt x="2748" y="2724"/>
                  </a:cubicBezTo>
                  <a:cubicBezTo>
                    <a:pt x="2734" y="2723"/>
                    <a:pt x="2719" y="2721"/>
                    <a:pt x="2705" y="2719"/>
                  </a:cubicBezTo>
                  <a:cubicBezTo>
                    <a:pt x="2703" y="2714"/>
                    <a:pt x="2698" y="2711"/>
                    <a:pt x="2692" y="2713"/>
                  </a:cubicBezTo>
                  <a:cubicBezTo>
                    <a:pt x="2691" y="2714"/>
                    <a:pt x="2690" y="2715"/>
                    <a:pt x="2688" y="2715"/>
                  </a:cubicBezTo>
                  <a:cubicBezTo>
                    <a:pt x="2685" y="2715"/>
                    <a:pt x="2683" y="2714"/>
                    <a:pt x="2680" y="2713"/>
                  </a:cubicBezTo>
                  <a:cubicBezTo>
                    <a:pt x="2675" y="2697"/>
                    <a:pt x="2666" y="2683"/>
                    <a:pt x="2654" y="2675"/>
                  </a:cubicBezTo>
                  <a:cubicBezTo>
                    <a:pt x="2653" y="2674"/>
                    <a:pt x="2651" y="2675"/>
                    <a:pt x="2650" y="2677"/>
                  </a:cubicBezTo>
                  <a:cubicBezTo>
                    <a:pt x="2648" y="2686"/>
                    <a:pt x="2649" y="2695"/>
                    <a:pt x="2651" y="2705"/>
                  </a:cubicBezTo>
                  <a:cubicBezTo>
                    <a:pt x="2649" y="2705"/>
                    <a:pt x="2647" y="2704"/>
                    <a:pt x="2646" y="2704"/>
                  </a:cubicBezTo>
                  <a:cubicBezTo>
                    <a:pt x="2639" y="2701"/>
                    <a:pt x="2632" y="2699"/>
                    <a:pt x="2626" y="2696"/>
                  </a:cubicBezTo>
                  <a:cubicBezTo>
                    <a:pt x="2625" y="2691"/>
                    <a:pt x="2624" y="2686"/>
                    <a:pt x="2624" y="2680"/>
                  </a:cubicBezTo>
                  <a:cubicBezTo>
                    <a:pt x="2624" y="2667"/>
                    <a:pt x="2625" y="2654"/>
                    <a:pt x="2622" y="2641"/>
                  </a:cubicBezTo>
                  <a:cubicBezTo>
                    <a:pt x="2618" y="2616"/>
                    <a:pt x="2607" y="2597"/>
                    <a:pt x="2588" y="2579"/>
                  </a:cubicBezTo>
                  <a:cubicBezTo>
                    <a:pt x="2588" y="2579"/>
                    <a:pt x="2587" y="2580"/>
                    <a:pt x="2587" y="2581"/>
                  </a:cubicBezTo>
                  <a:cubicBezTo>
                    <a:pt x="2605" y="2611"/>
                    <a:pt x="2611" y="2642"/>
                    <a:pt x="2607" y="2677"/>
                  </a:cubicBezTo>
                  <a:cubicBezTo>
                    <a:pt x="2607" y="2681"/>
                    <a:pt x="2606" y="2684"/>
                    <a:pt x="2606" y="2688"/>
                  </a:cubicBezTo>
                  <a:cubicBezTo>
                    <a:pt x="2567" y="2670"/>
                    <a:pt x="2529" y="2648"/>
                    <a:pt x="2488" y="2635"/>
                  </a:cubicBezTo>
                  <a:cubicBezTo>
                    <a:pt x="2488" y="2634"/>
                    <a:pt x="2487" y="2635"/>
                    <a:pt x="2487" y="2636"/>
                  </a:cubicBezTo>
                  <a:cubicBezTo>
                    <a:pt x="2521" y="2671"/>
                    <a:pt x="2564" y="2698"/>
                    <a:pt x="2610" y="2718"/>
                  </a:cubicBezTo>
                  <a:cubicBezTo>
                    <a:pt x="2612" y="2722"/>
                    <a:pt x="2615" y="2726"/>
                    <a:pt x="2620" y="2728"/>
                  </a:cubicBezTo>
                  <a:cubicBezTo>
                    <a:pt x="2623" y="2730"/>
                    <a:pt x="2627" y="2728"/>
                    <a:pt x="2628" y="2726"/>
                  </a:cubicBezTo>
                  <a:cubicBezTo>
                    <a:pt x="2636" y="2728"/>
                    <a:pt x="2644" y="2731"/>
                    <a:pt x="2652" y="2734"/>
                  </a:cubicBezTo>
                  <a:cubicBezTo>
                    <a:pt x="2637" y="2742"/>
                    <a:pt x="2622" y="2751"/>
                    <a:pt x="2607" y="2760"/>
                  </a:cubicBezTo>
                  <a:cubicBezTo>
                    <a:pt x="2588" y="2726"/>
                    <a:pt x="2555" y="2697"/>
                    <a:pt x="2521" y="2680"/>
                  </a:cubicBezTo>
                  <a:cubicBezTo>
                    <a:pt x="2513" y="2677"/>
                    <a:pt x="2506" y="2687"/>
                    <a:pt x="2511" y="2693"/>
                  </a:cubicBezTo>
                  <a:cubicBezTo>
                    <a:pt x="2533" y="2719"/>
                    <a:pt x="2562" y="2746"/>
                    <a:pt x="2578" y="2777"/>
                  </a:cubicBezTo>
                  <a:cubicBezTo>
                    <a:pt x="2573" y="2780"/>
                    <a:pt x="2569" y="2782"/>
                    <a:pt x="2564" y="2785"/>
                  </a:cubicBezTo>
                  <a:cubicBezTo>
                    <a:pt x="2554" y="2784"/>
                    <a:pt x="2544" y="2789"/>
                    <a:pt x="2533" y="2788"/>
                  </a:cubicBezTo>
                  <a:cubicBezTo>
                    <a:pt x="2521" y="2786"/>
                    <a:pt x="2510" y="2783"/>
                    <a:pt x="2498" y="2780"/>
                  </a:cubicBezTo>
                  <a:cubicBezTo>
                    <a:pt x="2486" y="2777"/>
                    <a:pt x="2475" y="2776"/>
                    <a:pt x="2464" y="2778"/>
                  </a:cubicBezTo>
                  <a:cubicBezTo>
                    <a:pt x="2460" y="2775"/>
                    <a:pt x="2456" y="2772"/>
                    <a:pt x="2452" y="2770"/>
                  </a:cubicBezTo>
                  <a:cubicBezTo>
                    <a:pt x="2449" y="2768"/>
                    <a:pt x="2447" y="2766"/>
                    <a:pt x="2444" y="2765"/>
                  </a:cubicBezTo>
                  <a:cubicBezTo>
                    <a:pt x="2444" y="2701"/>
                    <a:pt x="2431" y="2637"/>
                    <a:pt x="2388" y="2595"/>
                  </a:cubicBezTo>
                  <a:cubicBezTo>
                    <a:pt x="2387" y="2594"/>
                    <a:pt x="2384" y="2595"/>
                    <a:pt x="2384" y="2598"/>
                  </a:cubicBezTo>
                  <a:cubicBezTo>
                    <a:pt x="2394" y="2639"/>
                    <a:pt x="2405" y="2694"/>
                    <a:pt x="2408" y="2752"/>
                  </a:cubicBezTo>
                  <a:cubicBezTo>
                    <a:pt x="2392" y="2748"/>
                    <a:pt x="2375" y="2749"/>
                    <a:pt x="2360" y="2756"/>
                  </a:cubicBezTo>
                  <a:cubicBezTo>
                    <a:pt x="2352" y="2739"/>
                    <a:pt x="2345" y="2720"/>
                    <a:pt x="2337" y="2702"/>
                  </a:cubicBezTo>
                  <a:cubicBezTo>
                    <a:pt x="2318" y="2653"/>
                    <a:pt x="2306" y="2603"/>
                    <a:pt x="2295" y="2551"/>
                  </a:cubicBezTo>
                  <a:cubicBezTo>
                    <a:pt x="2295" y="2548"/>
                    <a:pt x="2291" y="2548"/>
                    <a:pt x="2290" y="2551"/>
                  </a:cubicBezTo>
                  <a:cubicBezTo>
                    <a:pt x="2276" y="2605"/>
                    <a:pt x="2322" y="2851"/>
                    <a:pt x="2408" y="2843"/>
                  </a:cubicBezTo>
                  <a:cubicBezTo>
                    <a:pt x="2405" y="2876"/>
                    <a:pt x="2399" y="2908"/>
                    <a:pt x="2388" y="2937"/>
                  </a:cubicBezTo>
                  <a:cubicBezTo>
                    <a:pt x="2374" y="2949"/>
                    <a:pt x="2360" y="2963"/>
                    <a:pt x="2344" y="2973"/>
                  </a:cubicBezTo>
                  <a:cubicBezTo>
                    <a:pt x="2320" y="2987"/>
                    <a:pt x="2297" y="2975"/>
                    <a:pt x="2278" y="2960"/>
                  </a:cubicBezTo>
                  <a:cubicBezTo>
                    <a:pt x="2279" y="2956"/>
                    <a:pt x="2280" y="2952"/>
                    <a:pt x="2280" y="2948"/>
                  </a:cubicBezTo>
                  <a:cubicBezTo>
                    <a:pt x="2293" y="2953"/>
                    <a:pt x="2305" y="2956"/>
                    <a:pt x="2316" y="2958"/>
                  </a:cubicBezTo>
                  <a:cubicBezTo>
                    <a:pt x="2339" y="2961"/>
                    <a:pt x="2360" y="2956"/>
                    <a:pt x="2375" y="2938"/>
                  </a:cubicBezTo>
                  <a:cubicBezTo>
                    <a:pt x="2377" y="2935"/>
                    <a:pt x="2377" y="2931"/>
                    <a:pt x="2375" y="2929"/>
                  </a:cubicBezTo>
                  <a:cubicBezTo>
                    <a:pt x="2375" y="2928"/>
                    <a:pt x="2374" y="2926"/>
                    <a:pt x="2373" y="2926"/>
                  </a:cubicBezTo>
                  <a:cubicBezTo>
                    <a:pt x="2369" y="2924"/>
                    <a:pt x="2367" y="2925"/>
                    <a:pt x="2365" y="2926"/>
                  </a:cubicBezTo>
                  <a:cubicBezTo>
                    <a:pt x="2383" y="2901"/>
                    <a:pt x="2384" y="2864"/>
                    <a:pt x="2371" y="2837"/>
                  </a:cubicBezTo>
                  <a:cubicBezTo>
                    <a:pt x="2370" y="2834"/>
                    <a:pt x="2364" y="2834"/>
                    <a:pt x="2363" y="2838"/>
                  </a:cubicBezTo>
                  <a:cubicBezTo>
                    <a:pt x="2356" y="2873"/>
                    <a:pt x="2367" y="2933"/>
                    <a:pt x="2311" y="2927"/>
                  </a:cubicBezTo>
                  <a:cubicBezTo>
                    <a:pt x="2310" y="2927"/>
                    <a:pt x="2309" y="2927"/>
                    <a:pt x="2308" y="2926"/>
                  </a:cubicBezTo>
                  <a:cubicBezTo>
                    <a:pt x="2310" y="2926"/>
                    <a:pt x="2312" y="2925"/>
                    <a:pt x="2314" y="2924"/>
                  </a:cubicBezTo>
                  <a:cubicBezTo>
                    <a:pt x="2335" y="2912"/>
                    <a:pt x="2355" y="2888"/>
                    <a:pt x="2351" y="2862"/>
                  </a:cubicBezTo>
                  <a:cubicBezTo>
                    <a:pt x="2351" y="2858"/>
                    <a:pt x="2345" y="2857"/>
                    <a:pt x="2342" y="2861"/>
                  </a:cubicBezTo>
                  <a:cubicBezTo>
                    <a:pt x="2332" y="2877"/>
                    <a:pt x="2323" y="2893"/>
                    <a:pt x="2309" y="2903"/>
                  </a:cubicBezTo>
                  <a:cubicBezTo>
                    <a:pt x="2326" y="2882"/>
                    <a:pt x="2343" y="2844"/>
                    <a:pt x="2335" y="2824"/>
                  </a:cubicBezTo>
                  <a:cubicBezTo>
                    <a:pt x="2335" y="2824"/>
                    <a:pt x="2335" y="2824"/>
                    <a:pt x="2334" y="2824"/>
                  </a:cubicBezTo>
                  <a:cubicBezTo>
                    <a:pt x="2312" y="2834"/>
                    <a:pt x="2310" y="2869"/>
                    <a:pt x="2296" y="2887"/>
                  </a:cubicBezTo>
                  <a:cubicBezTo>
                    <a:pt x="2295" y="2888"/>
                    <a:pt x="2294" y="2889"/>
                    <a:pt x="2293" y="2890"/>
                  </a:cubicBezTo>
                  <a:cubicBezTo>
                    <a:pt x="2294" y="2886"/>
                    <a:pt x="2295" y="2883"/>
                    <a:pt x="2295" y="2880"/>
                  </a:cubicBezTo>
                  <a:cubicBezTo>
                    <a:pt x="2296" y="2876"/>
                    <a:pt x="2297" y="2872"/>
                    <a:pt x="2298" y="2867"/>
                  </a:cubicBezTo>
                  <a:cubicBezTo>
                    <a:pt x="2299" y="2859"/>
                    <a:pt x="2301" y="2851"/>
                    <a:pt x="2302" y="2843"/>
                  </a:cubicBezTo>
                  <a:cubicBezTo>
                    <a:pt x="2312" y="2773"/>
                    <a:pt x="2314" y="2678"/>
                    <a:pt x="2246" y="2637"/>
                  </a:cubicBezTo>
                  <a:cubicBezTo>
                    <a:pt x="2244" y="2636"/>
                    <a:pt x="2242" y="2637"/>
                    <a:pt x="2243" y="2639"/>
                  </a:cubicBezTo>
                  <a:cubicBezTo>
                    <a:pt x="2271" y="2711"/>
                    <a:pt x="2278" y="2773"/>
                    <a:pt x="2268" y="2844"/>
                  </a:cubicBezTo>
                  <a:cubicBezTo>
                    <a:pt x="2265" y="2846"/>
                    <a:pt x="2262" y="2850"/>
                    <a:pt x="2260" y="2854"/>
                  </a:cubicBezTo>
                  <a:cubicBezTo>
                    <a:pt x="2255" y="2863"/>
                    <a:pt x="2255" y="2879"/>
                    <a:pt x="2244" y="2881"/>
                  </a:cubicBezTo>
                  <a:cubicBezTo>
                    <a:pt x="2261" y="2859"/>
                    <a:pt x="2269" y="2827"/>
                    <a:pt x="2267" y="2801"/>
                  </a:cubicBezTo>
                  <a:cubicBezTo>
                    <a:pt x="2267" y="2797"/>
                    <a:pt x="2261" y="2795"/>
                    <a:pt x="2258" y="2799"/>
                  </a:cubicBezTo>
                  <a:cubicBezTo>
                    <a:pt x="2242" y="2824"/>
                    <a:pt x="2244" y="2860"/>
                    <a:pt x="2218" y="2878"/>
                  </a:cubicBezTo>
                  <a:cubicBezTo>
                    <a:pt x="2218" y="2878"/>
                    <a:pt x="2217" y="2878"/>
                    <a:pt x="2216" y="2878"/>
                  </a:cubicBezTo>
                  <a:cubicBezTo>
                    <a:pt x="2229" y="2862"/>
                    <a:pt x="2235" y="2841"/>
                    <a:pt x="2237" y="2819"/>
                  </a:cubicBezTo>
                  <a:cubicBezTo>
                    <a:pt x="2238" y="2817"/>
                    <a:pt x="2239" y="2815"/>
                    <a:pt x="2240" y="2813"/>
                  </a:cubicBezTo>
                  <a:cubicBezTo>
                    <a:pt x="2240" y="2812"/>
                    <a:pt x="2240" y="2811"/>
                    <a:pt x="2239" y="2811"/>
                  </a:cubicBezTo>
                  <a:cubicBezTo>
                    <a:pt x="2238" y="2811"/>
                    <a:pt x="2238" y="2811"/>
                    <a:pt x="2237" y="2811"/>
                  </a:cubicBezTo>
                  <a:cubicBezTo>
                    <a:pt x="2237" y="2801"/>
                    <a:pt x="2237" y="2791"/>
                    <a:pt x="2235" y="2782"/>
                  </a:cubicBezTo>
                  <a:cubicBezTo>
                    <a:pt x="2234" y="2775"/>
                    <a:pt x="2223" y="2776"/>
                    <a:pt x="2221" y="2782"/>
                  </a:cubicBezTo>
                  <a:cubicBezTo>
                    <a:pt x="2217" y="2792"/>
                    <a:pt x="2216" y="2806"/>
                    <a:pt x="2214" y="2820"/>
                  </a:cubicBezTo>
                  <a:cubicBezTo>
                    <a:pt x="2210" y="2822"/>
                    <a:pt x="2205" y="2826"/>
                    <a:pt x="2200" y="2829"/>
                  </a:cubicBezTo>
                  <a:cubicBezTo>
                    <a:pt x="2200" y="2829"/>
                    <a:pt x="2199" y="2829"/>
                    <a:pt x="2199" y="2830"/>
                  </a:cubicBezTo>
                  <a:cubicBezTo>
                    <a:pt x="2194" y="2796"/>
                    <a:pt x="2146" y="2804"/>
                    <a:pt x="2122" y="2801"/>
                  </a:cubicBezTo>
                  <a:cubicBezTo>
                    <a:pt x="2116" y="2801"/>
                    <a:pt x="2109" y="2800"/>
                    <a:pt x="2103" y="2798"/>
                  </a:cubicBezTo>
                  <a:cubicBezTo>
                    <a:pt x="2122" y="2789"/>
                    <a:pt x="2133" y="2774"/>
                    <a:pt x="2142" y="2757"/>
                  </a:cubicBezTo>
                  <a:cubicBezTo>
                    <a:pt x="2163" y="2758"/>
                    <a:pt x="2185" y="2757"/>
                    <a:pt x="2199" y="2745"/>
                  </a:cubicBezTo>
                  <a:cubicBezTo>
                    <a:pt x="2200" y="2744"/>
                    <a:pt x="2200" y="2742"/>
                    <a:pt x="2198" y="2741"/>
                  </a:cubicBezTo>
                  <a:cubicBezTo>
                    <a:pt x="2182" y="2733"/>
                    <a:pt x="2161" y="2733"/>
                    <a:pt x="2140" y="2733"/>
                  </a:cubicBezTo>
                  <a:cubicBezTo>
                    <a:pt x="2143" y="2729"/>
                    <a:pt x="2146" y="2726"/>
                    <a:pt x="2150" y="2723"/>
                  </a:cubicBezTo>
                  <a:cubicBezTo>
                    <a:pt x="2178" y="2718"/>
                    <a:pt x="2195" y="2690"/>
                    <a:pt x="2218" y="2674"/>
                  </a:cubicBezTo>
                  <a:cubicBezTo>
                    <a:pt x="2222" y="2671"/>
                    <a:pt x="2221" y="2664"/>
                    <a:pt x="2215" y="2664"/>
                  </a:cubicBezTo>
                  <a:cubicBezTo>
                    <a:pt x="2186" y="2665"/>
                    <a:pt x="2174" y="2695"/>
                    <a:pt x="2147" y="2701"/>
                  </a:cubicBezTo>
                  <a:cubicBezTo>
                    <a:pt x="2141" y="2702"/>
                    <a:pt x="2135" y="2702"/>
                    <a:pt x="2130" y="2702"/>
                  </a:cubicBezTo>
                  <a:cubicBezTo>
                    <a:pt x="2144" y="2701"/>
                    <a:pt x="2156" y="2696"/>
                    <a:pt x="2163" y="2687"/>
                  </a:cubicBezTo>
                  <a:cubicBezTo>
                    <a:pt x="2164" y="2686"/>
                    <a:pt x="2163" y="2684"/>
                    <a:pt x="2163" y="2684"/>
                  </a:cubicBezTo>
                  <a:cubicBezTo>
                    <a:pt x="2157" y="2681"/>
                    <a:pt x="2151" y="2680"/>
                    <a:pt x="2144" y="2679"/>
                  </a:cubicBezTo>
                  <a:cubicBezTo>
                    <a:pt x="2150" y="2673"/>
                    <a:pt x="2156" y="2667"/>
                    <a:pt x="2161" y="2661"/>
                  </a:cubicBezTo>
                  <a:cubicBezTo>
                    <a:pt x="2174" y="2647"/>
                    <a:pt x="2188" y="2634"/>
                    <a:pt x="2193" y="2616"/>
                  </a:cubicBezTo>
                  <a:cubicBezTo>
                    <a:pt x="2194" y="2615"/>
                    <a:pt x="2192" y="2613"/>
                    <a:pt x="2190" y="2613"/>
                  </a:cubicBezTo>
                  <a:cubicBezTo>
                    <a:pt x="2158" y="2624"/>
                    <a:pt x="2145" y="2664"/>
                    <a:pt x="2114" y="2676"/>
                  </a:cubicBezTo>
                  <a:cubicBezTo>
                    <a:pt x="2109" y="2677"/>
                    <a:pt x="2104" y="2678"/>
                    <a:pt x="2099" y="2678"/>
                  </a:cubicBezTo>
                  <a:cubicBezTo>
                    <a:pt x="2099" y="2678"/>
                    <a:pt x="2098" y="2678"/>
                    <a:pt x="2098" y="2677"/>
                  </a:cubicBezTo>
                  <a:cubicBezTo>
                    <a:pt x="2107" y="2675"/>
                    <a:pt x="2115" y="2673"/>
                    <a:pt x="2123" y="2668"/>
                  </a:cubicBezTo>
                  <a:cubicBezTo>
                    <a:pt x="2146" y="2655"/>
                    <a:pt x="2145" y="2629"/>
                    <a:pt x="2125" y="2615"/>
                  </a:cubicBezTo>
                  <a:cubicBezTo>
                    <a:pt x="2120" y="2611"/>
                    <a:pt x="2114" y="2608"/>
                    <a:pt x="2109" y="2607"/>
                  </a:cubicBezTo>
                  <a:cubicBezTo>
                    <a:pt x="2112" y="2599"/>
                    <a:pt x="2115" y="2592"/>
                    <a:pt x="2121" y="2585"/>
                  </a:cubicBezTo>
                  <a:cubicBezTo>
                    <a:pt x="2133" y="2573"/>
                    <a:pt x="2144" y="2563"/>
                    <a:pt x="2160" y="2556"/>
                  </a:cubicBezTo>
                  <a:cubicBezTo>
                    <a:pt x="2168" y="2552"/>
                    <a:pt x="2177" y="2549"/>
                    <a:pt x="2182" y="2541"/>
                  </a:cubicBezTo>
                  <a:cubicBezTo>
                    <a:pt x="2185" y="2536"/>
                    <a:pt x="2186" y="2531"/>
                    <a:pt x="2185" y="2525"/>
                  </a:cubicBezTo>
                  <a:cubicBezTo>
                    <a:pt x="2183" y="2516"/>
                    <a:pt x="2178" y="2519"/>
                    <a:pt x="2182" y="2507"/>
                  </a:cubicBezTo>
                  <a:cubicBezTo>
                    <a:pt x="2184" y="2503"/>
                    <a:pt x="2187" y="2500"/>
                    <a:pt x="2188" y="2496"/>
                  </a:cubicBezTo>
                  <a:cubicBezTo>
                    <a:pt x="2191" y="2483"/>
                    <a:pt x="2181" y="2479"/>
                    <a:pt x="2170" y="2480"/>
                  </a:cubicBezTo>
                  <a:cubicBezTo>
                    <a:pt x="2170" y="2477"/>
                    <a:pt x="2170" y="2473"/>
                    <a:pt x="2169" y="2470"/>
                  </a:cubicBezTo>
                  <a:cubicBezTo>
                    <a:pt x="2172" y="2469"/>
                    <a:pt x="2175" y="2469"/>
                    <a:pt x="2178" y="2468"/>
                  </a:cubicBezTo>
                  <a:cubicBezTo>
                    <a:pt x="2189" y="2465"/>
                    <a:pt x="2206" y="2458"/>
                    <a:pt x="2207" y="2445"/>
                  </a:cubicBezTo>
                  <a:cubicBezTo>
                    <a:pt x="2207" y="2438"/>
                    <a:pt x="2204" y="2436"/>
                    <a:pt x="2199" y="2433"/>
                  </a:cubicBezTo>
                  <a:cubicBezTo>
                    <a:pt x="2193" y="2430"/>
                    <a:pt x="2194" y="2436"/>
                    <a:pt x="2186" y="2427"/>
                  </a:cubicBezTo>
                  <a:cubicBezTo>
                    <a:pt x="2184" y="2425"/>
                    <a:pt x="2184" y="2421"/>
                    <a:pt x="2182" y="2419"/>
                  </a:cubicBezTo>
                  <a:cubicBezTo>
                    <a:pt x="2174" y="2408"/>
                    <a:pt x="2159" y="2409"/>
                    <a:pt x="2149" y="2416"/>
                  </a:cubicBezTo>
                  <a:cubicBezTo>
                    <a:pt x="2141" y="2420"/>
                    <a:pt x="2137" y="2427"/>
                    <a:pt x="2131" y="2433"/>
                  </a:cubicBezTo>
                  <a:cubicBezTo>
                    <a:pt x="2121" y="2444"/>
                    <a:pt x="2110" y="2448"/>
                    <a:pt x="2099" y="2455"/>
                  </a:cubicBezTo>
                  <a:cubicBezTo>
                    <a:pt x="2082" y="2466"/>
                    <a:pt x="2073" y="2492"/>
                    <a:pt x="2054" y="2498"/>
                  </a:cubicBezTo>
                  <a:cubicBezTo>
                    <a:pt x="2054" y="2495"/>
                    <a:pt x="2054" y="2493"/>
                    <a:pt x="2054" y="2490"/>
                  </a:cubicBezTo>
                  <a:cubicBezTo>
                    <a:pt x="2055" y="2490"/>
                    <a:pt x="2056" y="2490"/>
                    <a:pt x="2056" y="2488"/>
                  </a:cubicBezTo>
                  <a:cubicBezTo>
                    <a:pt x="2057" y="2486"/>
                    <a:pt x="2057" y="2484"/>
                    <a:pt x="2056" y="2482"/>
                  </a:cubicBezTo>
                  <a:cubicBezTo>
                    <a:pt x="2065" y="2461"/>
                    <a:pt x="2093" y="2454"/>
                    <a:pt x="2113" y="2443"/>
                  </a:cubicBezTo>
                  <a:cubicBezTo>
                    <a:pt x="2124" y="2437"/>
                    <a:pt x="2131" y="2424"/>
                    <a:pt x="2119" y="2415"/>
                  </a:cubicBezTo>
                  <a:cubicBezTo>
                    <a:pt x="2106" y="2405"/>
                    <a:pt x="2091" y="2415"/>
                    <a:pt x="2079" y="2425"/>
                  </a:cubicBezTo>
                  <a:cubicBezTo>
                    <a:pt x="2080" y="2424"/>
                    <a:pt x="2080" y="2422"/>
                    <a:pt x="2080" y="2421"/>
                  </a:cubicBezTo>
                  <a:cubicBezTo>
                    <a:pt x="2081" y="2414"/>
                    <a:pt x="2079" y="2409"/>
                    <a:pt x="2081" y="2402"/>
                  </a:cubicBezTo>
                  <a:cubicBezTo>
                    <a:pt x="2082" y="2399"/>
                    <a:pt x="2084" y="2396"/>
                    <a:pt x="2085" y="2393"/>
                  </a:cubicBezTo>
                  <a:cubicBezTo>
                    <a:pt x="2086" y="2378"/>
                    <a:pt x="2065" y="2378"/>
                    <a:pt x="2056" y="2384"/>
                  </a:cubicBezTo>
                  <a:cubicBezTo>
                    <a:pt x="2048" y="2389"/>
                    <a:pt x="2044" y="2396"/>
                    <a:pt x="2043" y="2405"/>
                  </a:cubicBezTo>
                  <a:cubicBezTo>
                    <a:pt x="2041" y="2416"/>
                    <a:pt x="2050" y="2431"/>
                    <a:pt x="2045" y="2441"/>
                  </a:cubicBezTo>
                  <a:cubicBezTo>
                    <a:pt x="2041" y="2431"/>
                    <a:pt x="2030" y="2425"/>
                    <a:pt x="2019" y="2426"/>
                  </a:cubicBezTo>
                  <a:cubicBezTo>
                    <a:pt x="2019" y="2422"/>
                    <a:pt x="2014" y="2418"/>
                    <a:pt x="2011" y="2422"/>
                  </a:cubicBezTo>
                  <a:cubicBezTo>
                    <a:pt x="1995" y="2441"/>
                    <a:pt x="1985" y="2466"/>
                    <a:pt x="1977" y="2491"/>
                  </a:cubicBezTo>
                  <a:cubicBezTo>
                    <a:pt x="1977" y="2490"/>
                    <a:pt x="1976" y="2488"/>
                    <a:pt x="1975" y="2487"/>
                  </a:cubicBezTo>
                  <a:cubicBezTo>
                    <a:pt x="1980" y="2472"/>
                    <a:pt x="1983" y="2458"/>
                    <a:pt x="1980" y="2442"/>
                  </a:cubicBezTo>
                  <a:cubicBezTo>
                    <a:pt x="1979" y="2436"/>
                    <a:pt x="1969" y="2436"/>
                    <a:pt x="1968" y="2442"/>
                  </a:cubicBezTo>
                  <a:cubicBezTo>
                    <a:pt x="1966" y="2449"/>
                    <a:pt x="1964" y="2456"/>
                    <a:pt x="1962" y="2463"/>
                  </a:cubicBezTo>
                  <a:cubicBezTo>
                    <a:pt x="1954" y="2456"/>
                    <a:pt x="1942" y="2456"/>
                    <a:pt x="1933" y="2461"/>
                  </a:cubicBezTo>
                  <a:cubicBezTo>
                    <a:pt x="1935" y="2450"/>
                    <a:pt x="1938" y="2438"/>
                    <a:pt x="1931" y="2428"/>
                  </a:cubicBezTo>
                  <a:cubicBezTo>
                    <a:pt x="1925" y="2421"/>
                    <a:pt x="1916" y="2421"/>
                    <a:pt x="1907" y="2423"/>
                  </a:cubicBezTo>
                  <a:cubicBezTo>
                    <a:pt x="1913" y="2407"/>
                    <a:pt x="1915" y="2386"/>
                    <a:pt x="1896" y="2379"/>
                  </a:cubicBezTo>
                  <a:cubicBezTo>
                    <a:pt x="1879" y="2374"/>
                    <a:pt x="1869" y="2391"/>
                    <a:pt x="1869" y="2406"/>
                  </a:cubicBezTo>
                  <a:cubicBezTo>
                    <a:pt x="1852" y="2408"/>
                    <a:pt x="1839" y="2422"/>
                    <a:pt x="1858" y="2434"/>
                  </a:cubicBezTo>
                  <a:cubicBezTo>
                    <a:pt x="1861" y="2435"/>
                    <a:pt x="1865" y="2436"/>
                    <a:pt x="1868" y="2438"/>
                  </a:cubicBezTo>
                  <a:cubicBezTo>
                    <a:pt x="1874" y="2444"/>
                    <a:pt x="1874" y="2450"/>
                    <a:pt x="1876" y="2457"/>
                  </a:cubicBezTo>
                  <a:cubicBezTo>
                    <a:pt x="1878" y="2463"/>
                    <a:pt x="1881" y="2466"/>
                    <a:pt x="1885" y="2472"/>
                  </a:cubicBezTo>
                  <a:cubicBezTo>
                    <a:pt x="1891" y="2481"/>
                    <a:pt x="1890" y="2487"/>
                    <a:pt x="1887" y="2496"/>
                  </a:cubicBezTo>
                  <a:cubicBezTo>
                    <a:pt x="1885" y="2502"/>
                    <a:pt x="1887" y="2506"/>
                    <a:pt x="1889" y="2512"/>
                  </a:cubicBezTo>
                  <a:cubicBezTo>
                    <a:pt x="1894" y="2521"/>
                    <a:pt x="1905" y="2530"/>
                    <a:pt x="1900" y="2542"/>
                  </a:cubicBezTo>
                  <a:cubicBezTo>
                    <a:pt x="1901" y="2547"/>
                    <a:pt x="1899" y="2549"/>
                    <a:pt x="1897" y="2550"/>
                  </a:cubicBezTo>
                  <a:cubicBezTo>
                    <a:pt x="1896" y="2550"/>
                    <a:pt x="1894" y="2550"/>
                    <a:pt x="1893" y="2551"/>
                  </a:cubicBezTo>
                  <a:cubicBezTo>
                    <a:pt x="1891" y="2551"/>
                    <a:pt x="1889" y="2550"/>
                    <a:pt x="1885" y="2549"/>
                  </a:cubicBezTo>
                  <a:cubicBezTo>
                    <a:pt x="1884" y="2548"/>
                    <a:pt x="1882" y="2547"/>
                    <a:pt x="1880" y="2546"/>
                  </a:cubicBezTo>
                  <a:cubicBezTo>
                    <a:pt x="1879" y="2545"/>
                    <a:pt x="1877" y="2544"/>
                    <a:pt x="1875" y="2543"/>
                  </a:cubicBezTo>
                  <a:cubicBezTo>
                    <a:pt x="1875" y="2539"/>
                    <a:pt x="1875" y="2536"/>
                    <a:pt x="1874" y="2532"/>
                  </a:cubicBezTo>
                  <a:cubicBezTo>
                    <a:pt x="1874" y="2529"/>
                    <a:pt x="1869" y="2529"/>
                    <a:pt x="1868" y="2531"/>
                  </a:cubicBezTo>
                  <a:cubicBezTo>
                    <a:pt x="1867" y="2533"/>
                    <a:pt x="1866" y="2535"/>
                    <a:pt x="1865" y="2536"/>
                  </a:cubicBezTo>
                  <a:cubicBezTo>
                    <a:pt x="1863" y="2532"/>
                    <a:pt x="1866" y="2529"/>
                    <a:pt x="1866" y="2524"/>
                  </a:cubicBezTo>
                  <a:cubicBezTo>
                    <a:pt x="1866" y="2518"/>
                    <a:pt x="1864" y="2512"/>
                    <a:pt x="1861" y="2508"/>
                  </a:cubicBezTo>
                  <a:cubicBezTo>
                    <a:pt x="1849" y="2491"/>
                    <a:pt x="1824" y="2497"/>
                    <a:pt x="1819" y="2515"/>
                  </a:cubicBezTo>
                  <a:cubicBezTo>
                    <a:pt x="1808" y="2514"/>
                    <a:pt x="1793" y="2515"/>
                    <a:pt x="1795" y="2530"/>
                  </a:cubicBezTo>
                  <a:cubicBezTo>
                    <a:pt x="1796" y="2546"/>
                    <a:pt x="1826" y="2553"/>
                    <a:pt x="1840" y="2558"/>
                  </a:cubicBezTo>
                  <a:cubicBezTo>
                    <a:pt x="1839" y="2562"/>
                    <a:pt x="1840" y="2565"/>
                    <a:pt x="1841" y="2568"/>
                  </a:cubicBezTo>
                  <a:cubicBezTo>
                    <a:pt x="1839" y="2565"/>
                    <a:pt x="1834" y="2564"/>
                    <a:pt x="1832" y="2567"/>
                  </a:cubicBezTo>
                  <a:cubicBezTo>
                    <a:pt x="1830" y="2570"/>
                    <a:pt x="1829" y="2573"/>
                    <a:pt x="1827" y="2577"/>
                  </a:cubicBezTo>
                  <a:cubicBezTo>
                    <a:pt x="1821" y="2573"/>
                    <a:pt x="1813" y="2574"/>
                    <a:pt x="1806" y="2577"/>
                  </a:cubicBezTo>
                  <a:cubicBezTo>
                    <a:pt x="1804" y="2571"/>
                    <a:pt x="1801" y="2567"/>
                    <a:pt x="1796" y="2562"/>
                  </a:cubicBezTo>
                  <a:cubicBezTo>
                    <a:pt x="1791" y="2555"/>
                    <a:pt x="1788" y="2546"/>
                    <a:pt x="1782" y="2541"/>
                  </a:cubicBezTo>
                  <a:cubicBezTo>
                    <a:pt x="1784" y="2540"/>
                    <a:pt x="1785" y="2539"/>
                    <a:pt x="1786" y="2538"/>
                  </a:cubicBezTo>
                  <a:cubicBezTo>
                    <a:pt x="1789" y="2535"/>
                    <a:pt x="1789" y="2530"/>
                    <a:pt x="1789" y="2526"/>
                  </a:cubicBezTo>
                  <a:cubicBezTo>
                    <a:pt x="1790" y="2515"/>
                    <a:pt x="1789" y="2507"/>
                    <a:pt x="1793" y="2497"/>
                  </a:cubicBezTo>
                  <a:cubicBezTo>
                    <a:pt x="1797" y="2484"/>
                    <a:pt x="1802" y="2472"/>
                    <a:pt x="1802" y="2458"/>
                  </a:cubicBezTo>
                  <a:cubicBezTo>
                    <a:pt x="1802" y="2456"/>
                    <a:pt x="1802" y="2454"/>
                    <a:pt x="1802" y="2452"/>
                  </a:cubicBezTo>
                  <a:cubicBezTo>
                    <a:pt x="1802" y="2452"/>
                    <a:pt x="1802" y="2452"/>
                    <a:pt x="1803" y="2452"/>
                  </a:cubicBezTo>
                  <a:cubicBezTo>
                    <a:pt x="1807" y="2448"/>
                    <a:pt x="1807" y="2446"/>
                    <a:pt x="1809" y="2441"/>
                  </a:cubicBezTo>
                  <a:cubicBezTo>
                    <a:pt x="1816" y="2423"/>
                    <a:pt x="1836" y="2412"/>
                    <a:pt x="1838" y="2392"/>
                  </a:cubicBezTo>
                  <a:cubicBezTo>
                    <a:pt x="1842" y="2369"/>
                    <a:pt x="1819" y="2356"/>
                    <a:pt x="1798" y="2359"/>
                  </a:cubicBezTo>
                  <a:cubicBezTo>
                    <a:pt x="1799" y="2347"/>
                    <a:pt x="1796" y="2334"/>
                    <a:pt x="1794" y="2323"/>
                  </a:cubicBezTo>
                  <a:cubicBezTo>
                    <a:pt x="1793" y="2316"/>
                    <a:pt x="1793" y="2309"/>
                    <a:pt x="1791" y="2302"/>
                  </a:cubicBezTo>
                  <a:cubicBezTo>
                    <a:pt x="1796" y="2298"/>
                    <a:pt x="1801" y="2293"/>
                    <a:pt x="1803" y="2287"/>
                  </a:cubicBezTo>
                  <a:cubicBezTo>
                    <a:pt x="1805" y="2282"/>
                    <a:pt x="1804" y="2277"/>
                    <a:pt x="1804" y="2272"/>
                  </a:cubicBezTo>
                  <a:cubicBezTo>
                    <a:pt x="1805" y="2262"/>
                    <a:pt x="1809" y="2255"/>
                    <a:pt x="1811" y="2247"/>
                  </a:cubicBezTo>
                  <a:cubicBezTo>
                    <a:pt x="1813" y="2237"/>
                    <a:pt x="1811" y="2228"/>
                    <a:pt x="1805" y="2221"/>
                  </a:cubicBezTo>
                  <a:cubicBezTo>
                    <a:pt x="1796" y="2210"/>
                    <a:pt x="1783" y="2208"/>
                    <a:pt x="1772" y="2212"/>
                  </a:cubicBezTo>
                  <a:cubicBezTo>
                    <a:pt x="1772" y="2211"/>
                    <a:pt x="1772" y="2211"/>
                    <a:pt x="1772" y="2211"/>
                  </a:cubicBezTo>
                  <a:cubicBezTo>
                    <a:pt x="1773" y="2203"/>
                    <a:pt x="1771" y="2193"/>
                    <a:pt x="1770" y="2185"/>
                  </a:cubicBezTo>
                  <a:cubicBezTo>
                    <a:pt x="1769" y="2179"/>
                    <a:pt x="1769" y="2172"/>
                    <a:pt x="1766" y="2167"/>
                  </a:cubicBezTo>
                  <a:cubicBezTo>
                    <a:pt x="1760" y="2159"/>
                    <a:pt x="1751" y="2160"/>
                    <a:pt x="1743" y="2161"/>
                  </a:cubicBezTo>
                  <a:cubicBezTo>
                    <a:pt x="1732" y="2162"/>
                    <a:pt x="1718" y="2162"/>
                    <a:pt x="1714" y="2174"/>
                  </a:cubicBezTo>
                  <a:cubicBezTo>
                    <a:pt x="1710" y="2182"/>
                    <a:pt x="1714" y="2186"/>
                    <a:pt x="1719" y="2192"/>
                  </a:cubicBezTo>
                  <a:cubicBezTo>
                    <a:pt x="1724" y="2198"/>
                    <a:pt x="1726" y="2197"/>
                    <a:pt x="1719" y="2201"/>
                  </a:cubicBezTo>
                  <a:cubicBezTo>
                    <a:pt x="1715" y="2203"/>
                    <a:pt x="1709" y="2203"/>
                    <a:pt x="1704" y="2204"/>
                  </a:cubicBezTo>
                  <a:cubicBezTo>
                    <a:pt x="1699" y="2204"/>
                    <a:pt x="1696" y="2204"/>
                    <a:pt x="1693" y="2208"/>
                  </a:cubicBezTo>
                  <a:cubicBezTo>
                    <a:pt x="1678" y="2226"/>
                    <a:pt x="1707" y="2257"/>
                    <a:pt x="1720" y="2269"/>
                  </a:cubicBezTo>
                  <a:cubicBezTo>
                    <a:pt x="1713" y="2270"/>
                    <a:pt x="1706" y="2273"/>
                    <a:pt x="1702" y="2278"/>
                  </a:cubicBezTo>
                  <a:cubicBezTo>
                    <a:pt x="1690" y="2290"/>
                    <a:pt x="1692" y="2305"/>
                    <a:pt x="1697" y="2319"/>
                  </a:cubicBezTo>
                  <a:cubicBezTo>
                    <a:pt x="1705" y="2344"/>
                    <a:pt x="1714" y="2368"/>
                    <a:pt x="1724" y="2392"/>
                  </a:cubicBezTo>
                  <a:cubicBezTo>
                    <a:pt x="1726" y="2397"/>
                    <a:pt x="1728" y="2401"/>
                    <a:pt x="1730" y="2406"/>
                  </a:cubicBezTo>
                  <a:cubicBezTo>
                    <a:pt x="1730" y="2407"/>
                    <a:pt x="1730" y="2408"/>
                    <a:pt x="1730" y="2408"/>
                  </a:cubicBezTo>
                  <a:cubicBezTo>
                    <a:pt x="1730" y="2411"/>
                    <a:pt x="1730" y="2415"/>
                    <a:pt x="1730" y="2418"/>
                  </a:cubicBezTo>
                  <a:cubicBezTo>
                    <a:pt x="1731" y="2428"/>
                    <a:pt x="1730" y="2437"/>
                    <a:pt x="1730" y="2447"/>
                  </a:cubicBezTo>
                  <a:cubicBezTo>
                    <a:pt x="1723" y="2438"/>
                    <a:pt x="1716" y="2428"/>
                    <a:pt x="1712" y="2416"/>
                  </a:cubicBezTo>
                  <a:cubicBezTo>
                    <a:pt x="1707" y="2402"/>
                    <a:pt x="1706" y="2390"/>
                    <a:pt x="1706" y="2376"/>
                  </a:cubicBezTo>
                  <a:cubicBezTo>
                    <a:pt x="1706" y="2361"/>
                    <a:pt x="1705" y="2340"/>
                    <a:pt x="1687" y="2336"/>
                  </a:cubicBezTo>
                  <a:cubicBezTo>
                    <a:pt x="1670" y="2331"/>
                    <a:pt x="1649" y="2347"/>
                    <a:pt x="1645" y="2363"/>
                  </a:cubicBezTo>
                  <a:cubicBezTo>
                    <a:pt x="1644" y="2370"/>
                    <a:pt x="1645" y="2376"/>
                    <a:pt x="1649" y="2382"/>
                  </a:cubicBezTo>
                  <a:cubicBezTo>
                    <a:pt x="1656" y="2396"/>
                    <a:pt x="1668" y="2407"/>
                    <a:pt x="1675" y="2421"/>
                  </a:cubicBezTo>
                  <a:cubicBezTo>
                    <a:pt x="1682" y="2436"/>
                    <a:pt x="1686" y="2451"/>
                    <a:pt x="1687" y="2467"/>
                  </a:cubicBezTo>
                  <a:cubicBezTo>
                    <a:pt x="1687" y="2480"/>
                    <a:pt x="1685" y="2493"/>
                    <a:pt x="1687" y="2507"/>
                  </a:cubicBezTo>
                  <a:cubicBezTo>
                    <a:pt x="1692" y="2535"/>
                    <a:pt x="1711" y="2559"/>
                    <a:pt x="1716" y="2587"/>
                  </a:cubicBezTo>
                  <a:cubicBezTo>
                    <a:pt x="1721" y="2612"/>
                    <a:pt x="1718" y="2639"/>
                    <a:pt x="1733" y="2662"/>
                  </a:cubicBezTo>
                  <a:cubicBezTo>
                    <a:pt x="1737" y="2669"/>
                    <a:pt x="1742" y="2674"/>
                    <a:pt x="1747" y="2680"/>
                  </a:cubicBezTo>
                  <a:cubicBezTo>
                    <a:pt x="1749" y="2691"/>
                    <a:pt x="1750" y="2701"/>
                    <a:pt x="1752" y="2711"/>
                  </a:cubicBezTo>
                  <a:cubicBezTo>
                    <a:pt x="1746" y="2703"/>
                    <a:pt x="1739" y="2695"/>
                    <a:pt x="1730" y="2690"/>
                  </a:cubicBezTo>
                  <a:cubicBezTo>
                    <a:pt x="1728" y="2684"/>
                    <a:pt x="1726" y="2678"/>
                    <a:pt x="1722" y="2672"/>
                  </a:cubicBezTo>
                  <a:cubicBezTo>
                    <a:pt x="1715" y="2659"/>
                    <a:pt x="1707" y="2648"/>
                    <a:pt x="1700" y="2636"/>
                  </a:cubicBezTo>
                  <a:cubicBezTo>
                    <a:pt x="1691" y="2619"/>
                    <a:pt x="1693" y="2605"/>
                    <a:pt x="1693" y="2587"/>
                  </a:cubicBezTo>
                  <a:cubicBezTo>
                    <a:pt x="1692" y="2560"/>
                    <a:pt x="1675" y="2537"/>
                    <a:pt x="1673" y="2510"/>
                  </a:cubicBezTo>
                  <a:cubicBezTo>
                    <a:pt x="1672" y="2490"/>
                    <a:pt x="1683" y="2457"/>
                    <a:pt x="1669" y="2440"/>
                  </a:cubicBezTo>
                  <a:cubicBezTo>
                    <a:pt x="1660" y="2429"/>
                    <a:pt x="1646" y="2429"/>
                    <a:pt x="1634" y="2435"/>
                  </a:cubicBezTo>
                  <a:cubicBezTo>
                    <a:pt x="1629" y="2438"/>
                    <a:pt x="1625" y="2441"/>
                    <a:pt x="1618" y="2440"/>
                  </a:cubicBezTo>
                  <a:cubicBezTo>
                    <a:pt x="1616" y="2440"/>
                    <a:pt x="1613" y="2438"/>
                    <a:pt x="1611" y="2438"/>
                  </a:cubicBezTo>
                  <a:cubicBezTo>
                    <a:pt x="1608" y="2438"/>
                    <a:pt x="1607" y="2439"/>
                    <a:pt x="1605" y="2439"/>
                  </a:cubicBezTo>
                  <a:cubicBezTo>
                    <a:pt x="1599" y="2441"/>
                    <a:pt x="1597" y="2443"/>
                    <a:pt x="1590" y="2441"/>
                  </a:cubicBezTo>
                  <a:cubicBezTo>
                    <a:pt x="1580" y="2439"/>
                    <a:pt x="1569" y="2436"/>
                    <a:pt x="1561" y="2440"/>
                  </a:cubicBezTo>
                  <a:cubicBezTo>
                    <a:pt x="1561" y="2428"/>
                    <a:pt x="1560" y="2415"/>
                    <a:pt x="1559" y="2402"/>
                  </a:cubicBezTo>
                  <a:cubicBezTo>
                    <a:pt x="1557" y="2343"/>
                    <a:pt x="1566" y="2282"/>
                    <a:pt x="1557" y="2224"/>
                  </a:cubicBezTo>
                  <a:cubicBezTo>
                    <a:pt x="1557" y="2220"/>
                    <a:pt x="1552" y="2217"/>
                    <a:pt x="1548" y="2220"/>
                  </a:cubicBezTo>
                  <a:cubicBezTo>
                    <a:pt x="1499" y="2259"/>
                    <a:pt x="1486" y="2312"/>
                    <a:pt x="1482" y="2369"/>
                  </a:cubicBezTo>
                  <a:cubicBezTo>
                    <a:pt x="1473" y="2357"/>
                    <a:pt x="1465" y="2345"/>
                    <a:pt x="1454" y="2335"/>
                  </a:cubicBezTo>
                  <a:cubicBezTo>
                    <a:pt x="1441" y="2323"/>
                    <a:pt x="1421" y="2332"/>
                    <a:pt x="1414" y="2346"/>
                  </a:cubicBezTo>
                  <a:cubicBezTo>
                    <a:pt x="1393" y="2387"/>
                    <a:pt x="1426" y="2442"/>
                    <a:pt x="1462" y="2464"/>
                  </a:cubicBezTo>
                  <a:cubicBezTo>
                    <a:pt x="1466" y="2466"/>
                    <a:pt x="1469" y="2468"/>
                    <a:pt x="1473" y="2469"/>
                  </a:cubicBezTo>
                  <a:cubicBezTo>
                    <a:pt x="1466" y="2497"/>
                    <a:pt x="1453" y="2521"/>
                    <a:pt x="1437" y="2543"/>
                  </a:cubicBezTo>
                  <a:cubicBezTo>
                    <a:pt x="1434" y="2536"/>
                    <a:pt x="1430" y="2528"/>
                    <a:pt x="1427" y="2521"/>
                  </a:cubicBezTo>
                  <a:cubicBezTo>
                    <a:pt x="1379" y="2424"/>
                    <a:pt x="1385" y="2370"/>
                    <a:pt x="1426" y="2276"/>
                  </a:cubicBezTo>
                  <a:cubicBezTo>
                    <a:pt x="1440" y="2266"/>
                    <a:pt x="1452" y="2253"/>
                    <a:pt x="1461" y="2242"/>
                  </a:cubicBezTo>
                  <a:cubicBezTo>
                    <a:pt x="1479" y="2221"/>
                    <a:pt x="1503" y="2192"/>
                    <a:pt x="1496" y="2163"/>
                  </a:cubicBezTo>
                  <a:cubicBezTo>
                    <a:pt x="1494" y="2155"/>
                    <a:pt x="1489" y="2151"/>
                    <a:pt x="1480" y="2150"/>
                  </a:cubicBezTo>
                  <a:cubicBezTo>
                    <a:pt x="1473" y="2150"/>
                    <a:pt x="1466" y="2152"/>
                    <a:pt x="1459" y="2155"/>
                  </a:cubicBezTo>
                  <a:cubicBezTo>
                    <a:pt x="1459" y="2148"/>
                    <a:pt x="1458" y="2141"/>
                    <a:pt x="1457" y="2133"/>
                  </a:cubicBezTo>
                  <a:cubicBezTo>
                    <a:pt x="1448" y="2089"/>
                    <a:pt x="1373" y="2079"/>
                    <a:pt x="1371" y="2131"/>
                  </a:cubicBezTo>
                  <a:cubicBezTo>
                    <a:pt x="1369" y="2195"/>
                    <a:pt x="1325" y="2237"/>
                    <a:pt x="1302" y="2294"/>
                  </a:cubicBezTo>
                  <a:cubicBezTo>
                    <a:pt x="1295" y="2312"/>
                    <a:pt x="1291" y="2331"/>
                    <a:pt x="1288" y="2350"/>
                  </a:cubicBezTo>
                  <a:cubicBezTo>
                    <a:pt x="1287" y="2349"/>
                    <a:pt x="1285" y="2348"/>
                    <a:pt x="1283" y="2347"/>
                  </a:cubicBezTo>
                  <a:cubicBezTo>
                    <a:pt x="1282" y="2345"/>
                    <a:pt x="1280" y="2343"/>
                    <a:pt x="1279" y="2341"/>
                  </a:cubicBezTo>
                  <a:cubicBezTo>
                    <a:pt x="1277" y="2335"/>
                    <a:pt x="1275" y="2330"/>
                    <a:pt x="1270" y="2325"/>
                  </a:cubicBezTo>
                  <a:cubicBezTo>
                    <a:pt x="1267" y="2312"/>
                    <a:pt x="1271" y="2298"/>
                    <a:pt x="1271" y="2281"/>
                  </a:cubicBezTo>
                  <a:cubicBezTo>
                    <a:pt x="1271" y="2255"/>
                    <a:pt x="1269" y="2230"/>
                    <a:pt x="1251" y="2211"/>
                  </a:cubicBezTo>
                  <a:cubicBezTo>
                    <a:pt x="1242" y="2202"/>
                    <a:pt x="1229" y="2203"/>
                    <a:pt x="1223" y="2215"/>
                  </a:cubicBezTo>
                  <a:cubicBezTo>
                    <a:pt x="1205" y="2248"/>
                    <a:pt x="1188" y="2292"/>
                    <a:pt x="1190" y="2333"/>
                  </a:cubicBezTo>
                  <a:cubicBezTo>
                    <a:pt x="1185" y="2335"/>
                    <a:pt x="1180" y="2337"/>
                    <a:pt x="1174" y="2339"/>
                  </a:cubicBezTo>
                  <a:cubicBezTo>
                    <a:pt x="1158" y="2343"/>
                    <a:pt x="1141" y="2347"/>
                    <a:pt x="1128" y="2357"/>
                  </a:cubicBezTo>
                  <a:cubicBezTo>
                    <a:pt x="1127" y="2358"/>
                    <a:pt x="1126" y="2359"/>
                    <a:pt x="1126" y="2361"/>
                  </a:cubicBezTo>
                  <a:cubicBezTo>
                    <a:pt x="1130" y="2386"/>
                    <a:pt x="1159" y="2399"/>
                    <a:pt x="1181" y="2402"/>
                  </a:cubicBezTo>
                  <a:cubicBezTo>
                    <a:pt x="1194" y="2403"/>
                    <a:pt x="1207" y="2402"/>
                    <a:pt x="1220" y="2399"/>
                  </a:cubicBezTo>
                  <a:cubicBezTo>
                    <a:pt x="1241" y="2419"/>
                    <a:pt x="1269" y="2431"/>
                    <a:pt x="1292" y="2448"/>
                  </a:cubicBezTo>
                  <a:cubicBezTo>
                    <a:pt x="1302" y="2499"/>
                    <a:pt x="1325" y="2545"/>
                    <a:pt x="1347" y="2591"/>
                  </a:cubicBezTo>
                  <a:cubicBezTo>
                    <a:pt x="1326" y="2595"/>
                    <a:pt x="1304" y="2597"/>
                    <a:pt x="1283" y="2597"/>
                  </a:cubicBezTo>
                  <a:cubicBezTo>
                    <a:pt x="1290" y="2545"/>
                    <a:pt x="1251" y="2489"/>
                    <a:pt x="1193" y="2499"/>
                  </a:cubicBezTo>
                  <a:cubicBezTo>
                    <a:pt x="1178" y="2501"/>
                    <a:pt x="1163" y="2509"/>
                    <a:pt x="1152" y="2519"/>
                  </a:cubicBezTo>
                  <a:cubicBezTo>
                    <a:pt x="1154" y="2484"/>
                    <a:pt x="1146" y="2449"/>
                    <a:pt x="1124" y="2424"/>
                  </a:cubicBezTo>
                  <a:cubicBezTo>
                    <a:pt x="1123" y="2422"/>
                    <a:pt x="1120" y="2422"/>
                    <a:pt x="1118" y="2423"/>
                  </a:cubicBezTo>
                  <a:cubicBezTo>
                    <a:pt x="1092" y="2445"/>
                    <a:pt x="1084" y="2474"/>
                    <a:pt x="1076" y="2505"/>
                  </a:cubicBezTo>
                  <a:cubicBezTo>
                    <a:pt x="1067" y="2537"/>
                    <a:pt x="1056" y="2560"/>
                    <a:pt x="1039" y="2580"/>
                  </a:cubicBezTo>
                  <a:cubicBezTo>
                    <a:pt x="1041" y="2568"/>
                    <a:pt x="1042" y="2555"/>
                    <a:pt x="1038" y="2544"/>
                  </a:cubicBezTo>
                  <a:cubicBezTo>
                    <a:pt x="1035" y="2537"/>
                    <a:pt x="1027" y="2518"/>
                    <a:pt x="1016" y="2521"/>
                  </a:cubicBezTo>
                  <a:cubicBezTo>
                    <a:pt x="1006" y="2523"/>
                    <a:pt x="997" y="2529"/>
                    <a:pt x="988" y="2535"/>
                  </a:cubicBezTo>
                  <a:cubicBezTo>
                    <a:pt x="987" y="2531"/>
                    <a:pt x="987" y="2531"/>
                    <a:pt x="987" y="2531"/>
                  </a:cubicBezTo>
                  <a:cubicBezTo>
                    <a:pt x="1000" y="2525"/>
                    <a:pt x="1010" y="2515"/>
                    <a:pt x="1018" y="2502"/>
                  </a:cubicBezTo>
                  <a:cubicBezTo>
                    <a:pt x="1025" y="2490"/>
                    <a:pt x="1021" y="2479"/>
                    <a:pt x="1013" y="2470"/>
                  </a:cubicBezTo>
                  <a:cubicBezTo>
                    <a:pt x="1023" y="2469"/>
                    <a:pt x="1033" y="2467"/>
                    <a:pt x="1042" y="2465"/>
                  </a:cubicBezTo>
                  <a:cubicBezTo>
                    <a:pt x="1050" y="2463"/>
                    <a:pt x="1057" y="2455"/>
                    <a:pt x="1053" y="2447"/>
                  </a:cubicBezTo>
                  <a:cubicBezTo>
                    <a:pt x="1045" y="2429"/>
                    <a:pt x="1042" y="2411"/>
                    <a:pt x="1041" y="2394"/>
                  </a:cubicBezTo>
                  <a:cubicBezTo>
                    <a:pt x="1045" y="2393"/>
                    <a:pt x="1049" y="2391"/>
                    <a:pt x="1052" y="2390"/>
                  </a:cubicBezTo>
                  <a:cubicBezTo>
                    <a:pt x="1078" y="2378"/>
                    <a:pt x="1081" y="2348"/>
                    <a:pt x="1061" y="2330"/>
                  </a:cubicBezTo>
                  <a:cubicBezTo>
                    <a:pt x="1057" y="2326"/>
                    <a:pt x="1053" y="2323"/>
                    <a:pt x="1048" y="2320"/>
                  </a:cubicBezTo>
                  <a:cubicBezTo>
                    <a:pt x="1051" y="2305"/>
                    <a:pt x="1055" y="2289"/>
                    <a:pt x="1058" y="2273"/>
                  </a:cubicBezTo>
                  <a:cubicBezTo>
                    <a:pt x="1059" y="2270"/>
                    <a:pt x="1061" y="2267"/>
                    <a:pt x="1061" y="2265"/>
                  </a:cubicBezTo>
                  <a:cubicBezTo>
                    <a:pt x="1064" y="2267"/>
                    <a:pt x="1066" y="2268"/>
                    <a:pt x="1069" y="2268"/>
                  </a:cubicBezTo>
                  <a:cubicBezTo>
                    <a:pt x="1070" y="2271"/>
                    <a:pt x="1070" y="2274"/>
                    <a:pt x="1070" y="2278"/>
                  </a:cubicBezTo>
                  <a:cubicBezTo>
                    <a:pt x="1072" y="2286"/>
                    <a:pt x="1084" y="2288"/>
                    <a:pt x="1088" y="2281"/>
                  </a:cubicBezTo>
                  <a:cubicBezTo>
                    <a:pt x="1091" y="2276"/>
                    <a:pt x="1093" y="2270"/>
                    <a:pt x="1092" y="2264"/>
                  </a:cubicBezTo>
                  <a:cubicBezTo>
                    <a:pt x="1094" y="2266"/>
                    <a:pt x="1096" y="2268"/>
                    <a:pt x="1098" y="2269"/>
                  </a:cubicBezTo>
                  <a:cubicBezTo>
                    <a:pt x="1106" y="2276"/>
                    <a:pt x="1120" y="2281"/>
                    <a:pt x="1127" y="2270"/>
                  </a:cubicBezTo>
                  <a:cubicBezTo>
                    <a:pt x="1128" y="2268"/>
                    <a:pt x="1128" y="2266"/>
                    <a:pt x="1127" y="2265"/>
                  </a:cubicBezTo>
                  <a:cubicBezTo>
                    <a:pt x="1124" y="2261"/>
                    <a:pt x="1120" y="2258"/>
                    <a:pt x="1116" y="2255"/>
                  </a:cubicBezTo>
                  <a:cubicBezTo>
                    <a:pt x="1112" y="2251"/>
                    <a:pt x="1109" y="2247"/>
                    <a:pt x="1106" y="2242"/>
                  </a:cubicBezTo>
                  <a:cubicBezTo>
                    <a:pt x="1114" y="2246"/>
                    <a:pt x="1121" y="2250"/>
                    <a:pt x="1129" y="2252"/>
                  </a:cubicBezTo>
                  <a:cubicBezTo>
                    <a:pt x="1134" y="2254"/>
                    <a:pt x="1140" y="2249"/>
                    <a:pt x="1138" y="2243"/>
                  </a:cubicBezTo>
                  <a:cubicBezTo>
                    <a:pt x="1137" y="2237"/>
                    <a:pt x="1133" y="2232"/>
                    <a:pt x="1129" y="2229"/>
                  </a:cubicBezTo>
                  <a:cubicBezTo>
                    <a:pt x="1134" y="2229"/>
                    <a:pt x="1139" y="2229"/>
                    <a:pt x="1145" y="2227"/>
                  </a:cubicBezTo>
                  <a:cubicBezTo>
                    <a:pt x="1146" y="2227"/>
                    <a:pt x="1148" y="2225"/>
                    <a:pt x="1148" y="2223"/>
                  </a:cubicBezTo>
                  <a:cubicBezTo>
                    <a:pt x="1147" y="2218"/>
                    <a:pt x="1145" y="2214"/>
                    <a:pt x="1142" y="2211"/>
                  </a:cubicBezTo>
                  <a:cubicBezTo>
                    <a:pt x="1145" y="2212"/>
                    <a:pt x="1148" y="2213"/>
                    <a:pt x="1151" y="2214"/>
                  </a:cubicBezTo>
                  <a:cubicBezTo>
                    <a:pt x="1161" y="2219"/>
                    <a:pt x="1168" y="2205"/>
                    <a:pt x="1162" y="2198"/>
                  </a:cubicBezTo>
                  <a:cubicBezTo>
                    <a:pt x="1159" y="2195"/>
                    <a:pt x="1156" y="2193"/>
                    <a:pt x="1153" y="2191"/>
                  </a:cubicBezTo>
                  <a:cubicBezTo>
                    <a:pt x="1156" y="2184"/>
                    <a:pt x="1156" y="2177"/>
                    <a:pt x="1153" y="2169"/>
                  </a:cubicBezTo>
                  <a:cubicBezTo>
                    <a:pt x="1152" y="2164"/>
                    <a:pt x="1146" y="2162"/>
                    <a:pt x="1141" y="2162"/>
                  </a:cubicBezTo>
                  <a:cubicBezTo>
                    <a:pt x="1142" y="2157"/>
                    <a:pt x="1139" y="2151"/>
                    <a:pt x="1133" y="2149"/>
                  </a:cubicBezTo>
                  <a:cubicBezTo>
                    <a:pt x="1122" y="2144"/>
                    <a:pt x="1113" y="2147"/>
                    <a:pt x="1102" y="2151"/>
                  </a:cubicBezTo>
                  <a:cubicBezTo>
                    <a:pt x="1081" y="2158"/>
                    <a:pt x="1060" y="2157"/>
                    <a:pt x="1055" y="2131"/>
                  </a:cubicBezTo>
                  <a:cubicBezTo>
                    <a:pt x="1055" y="2129"/>
                    <a:pt x="1053" y="2128"/>
                    <a:pt x="1052" y="2127"/>
                  </a:cubicBezTo>
                  <a:cubicBezTo>
                    <a:pt x="1057" y="2125"/>
                    <a:pt x="1063" y="2124"/>
                    <a:pt x="1069" y="2122"/>
                  </a:cubicBezTo>
                  <a:cubicBezTo>
                    <a:pt x="1075" y="2120"/>
                    <a:pt x="1078" y="2111"/>
                    <a:pt x="1071" y="2108"/>
                  </a:cubicBezTo>
                  <a:cubicBezTo>
                    <a:pt x="1065" y="2105"/>
                    <a:pt x="1059" y="2104"/>
                    <a:pt x="1052" y="2104"/>
                  </a:cubicBezTo>
                  <a:cubicBezTo>
                    <a:pt x="1052" y="2102"/>
                    <a:pt x="1053" y="2100"/>
                    <a:pt x="1053" y="2097"/>
                  </a:cubicBezTo>
                  <a:cubicBezTo>
                    <a:pt x="1054" y="2094"/>
                    <a:pt x="1049" y="2077"/>
                    <a:pt x="1048" y="2078"/>
                  </a:cubicBezTo>
                  <a:cubicBezTo>
                    <a:pt x="1049" y="2077"/>
                    <a:pt x="1066" y="2077"/>
                    <a:pt x="1073" y="2078"/>
                  </a:cubicBezTo>
                  <a:cubicBezTo>
                    <a:pt x="1096" y="2080"/>
                    <a:pt x="1101" y="2085"/>
                    <a:pt x="1103" y="2105"/>
                  </a:cubicBezTo>
                  <a:cubicBezTo>
                    <a:pt x="1105" y="2117"/>
                    <a:pt x="1103" y="2119"/>
                    <a:pt x="1110" y="2130"/>
                  </a:cubicBezTo>
                  <a:cubicBezTo>
                    <a:pt x="1116" y="2138"/>
                    <a:pt x="1127" y="2133"/>
                    <a:pt x="1130" y="2125"/>
                  </a:cubicBezTo>
                  <a:cubicBezTo>
                    <a:pt x="1131" y="2124"/>
                    <a:pt x="1132" y="2122"/>
                    <a:pt x="1134" y="2121"/>
                  </a:cubicBezTo>
                  <a:cubicBezTo>
                    <a:pt x="1142" y="2128"/>
                    <a:pt x="1154" y="2128"/>
                    <a:pt x="1170" y="2126"/>
                  </a:cubicBezTo>
                  <a:cubicBezTo>
                    <a:pt x="1183" y="2125"/>
                    <a:pt x="1194" y="2123"/>
                    <a:pt x="1201" y="2110"/>
                  </a:cubicBezTo>
                  <a:cubicBezTo>
                    <a:pt x="1207" y="2096"/>
                    <a:pt x="1196" y="2089"/>
                    <a:pt x="1197" y="2078"/>
                  </a:cubicBezTo>
                  <a:cubicBezTo>
                    <a:pt x="1197" y="2077"/>
                    <a:pt x="1202" y="2063"/>
                    <a:pt x="1202" y="2059"/>
                  </a:cubicBezTo>
                  <a:cubicBezTo>
                    <a:pt x="1202" y="2058"/>
                    <a:pt x="1202" y="2058"/>
                    <a:pt x="1202" y="2058"/>
                  </a:cubicBezTo>
                  <a:cubicBezTo>
                    <a:pt x="1204" y="2058"/>
                    <a:pt x="1206" y="2058"/>
                    <a:pt x="1209" y="2058"/>
                  </a:cubicBezTo>
                  <a:cubicBezTo>
                    <a:pt x="1226" y="2058"/>
                    <a:pt x="1231" y="2047"/>
                    <a:pt x="1230" y="2035"/>
                  </a:cubicBezTo>
                  <a:cubicBezTo>
                    <a:pt x="1243" y="2037"/>
                    <a:pt x="1256" y="2034"/>
                    <a:pt x="1268" y="2028"/>
                  </a:cubicBezTo>
                  <a:cubicBezTo>
                    <a:pt x="1279" y="2023"/>
                    <a:pt x="1273" y="2006"/>
                    <a:pt x="1261" y="2008"/>
                  </a:cubicBezTo>
                  <a:cubicBezTo>
                    <a:pt x="1247" y="2011"/>
                    <a:pt x="1235" y="2011"/>
                    <a:pt x="1222" y="2008"/>
                  </a:cubicBezTo>
                  <a:cubicBezTo>
                    <a:pt x="1227" y="2002"/>
                    <a:pt x="1233" y="1998"/>
                    <a:pt x="1240" y="1999"/>
                  </a:cubicBezTo>
                  <a:cubicBezTo>
                    <a:pt x="1253" y="2001"/>
                    <a:pt x="1254" y="1982"/>
                    <a:pt x="1244" y="1978"/>
                  </a:cubicBezTo>
                  <a:cubicBezTo>
                    <a:pt x="1229" y="1971"/>
                    <a:pt x="1214" y="1979"/>
                    <a:pt x="1203" y="1990"/>
                  </a:cubicBezTo>
                  <a:cubicBezTo>
                    <a:pt x="1201" y="1992"/>
                    <a:pt x="1199" y="1995"/>
                    <a:pt x="1197" y="1998"/>
                  </a:cubicBezTo>
                  <a:cubicBezTo>
                    <a:pt x="1190" y="1995"/>
                    <a:pt x="1182" y="1993"/>
                    <a:pt x="1175" y="1992"/>
                  </a:cubicBezTo>
                  <a:cubicBezTo>
                    <a:pt x="1170" y="1992"/>
                    <a:pt x="1165" y="1992"/>
                    <a:pt x="1160" y="1994"/>
                  </a:cubicBezTo>
                  <a:cubicBezTo>
                    <a:pt x="1160" y="1993"/>
                    <a:pt x="1159" y="1993"/>
                    <a:pt x="1157" y="1993"/>
                  </a:cubicBezTo>
                  <a:cubicBezTo>
                    <a:pt x="1152" y="1993"/>
                    <a:pt x="1146" y="1993"/>
                    <a:pt x="1141" y="1992"/>
                  </a:cubicBezTo>
                  <a:cubicBezTo>
                    <a:pt x="1142" y="1991"/>
                    <a:pt x="1143" y="1991"/>
                    <a:pt x="1144" y="1990"/>
                  </a:cubicBezTo>
                  <a:cubicBezTo>
                    <a:pt x="1161" y="1978"/>
                    <a:pt x="1163" y="1980"/>
                    <a:pt x="1182" y="1982"/>
                  </a:cubicBezTo>
                  <a:cubicBezTo>
                    <a:pt x="1201" y="1985"/>
                    <a:pt x="1222" y="1979"/>
                    <a:pt x="1228" y="1959"/>
                  </a:cubicBezTo>
                  <a:cubicBezTo>
                    <a:pt x="1228" y="1958"/>
                    <a:pt x="1228" y="1958"/>
                    <a:pt x="1228" y="1958"/>
                  </a:cubicBezTo>
                  <a:cubicBezTo>
                    <a:pt x="1230" y="1957"/>
                    <a:pt x="1232" y="1956"/>
                    <a:pt x="1234" y="1954"/>
                  </a:cubicBezTo>
                  <a:cubicBezTo>
                    <a:pt x="1239" y="1952"/>
                    <a:pt x="1241" y="1947"/>
                    <a:pt x="1240" y="1942"/>
                  </a:cubicBezTo>
                  <a:cubicBezTo>
                    <a:pt x="1239" y="1937"/>
                    <a:pt x="1239" y="1937"/>
                    <a:pt x="1239" y="1937"/>
                  </a:cubicBezTo>
                  <a:cubicBezTo>
                    <a:pt x="1239" y="1936"/>
                    <a:pt x="1238" y="1935"/>
                    <a:pt x="1236" y="1934"/>
                  </a:cubicBezTo>
                  <a:cubicBezTo>
                    <a:pt x="1228" y="1934"/>
                    <a:pt x="1219" y="1934"/>
                    <a:pt x="1211" y="1935"/>
                  </a:cubicBezTo>
                  <a:cubicBezTo>
                    <a:pt x="1216" y="1929"/>
                    <a:pt x="1221" y="1922"/>
                    <a:pt x="1225" y="1915"/>
                  </a:cubicBezTo>
                  <a:cubicBezTo>
                    <a:pt x="1232" y="1901"/>
                    <a:pt x="1213" y="1888"/>
                    <a:pt x="1204" y="1901"/>
                  </a:cubicBezTo>
                  <a:cubicBezTo>
                    <a:pt x="1197" y="1913"/>
                    <a:pt x="1187" y="1922"/>
                    <a:pt x="1175" y="1928"/>
                  </a:cubicBezTo>
                  <a:cubicBezTo>
                    <a:pt x="1176" y="1916"/>
                    <a:pt x="1180" y="1906"/>
                    <a:pt x="1190" y="1899"/>
                  </a:cubicBezTo>
                  <a:cubicBezTo>
                    <a:pt x="1199" y="1891"/>
                    <a:pt x="1211" y="1889"/>
                    <a:pt x="1223" y="1884"/>
                  </a:cubicBezTo>
                  <a:cubicBezTo>
                    <a:pt x="1227" y="1882"/>
                    <a:pt x="1227" y="1876"/>
                    <a:pt x="1223" y="1874"/>
                  </a:cubicBezTo>
                  <a:cubicBezTo>
                    <a:pt x="1215" y="1869"/>
                    <a:pt x="1207" y="1867"/>
                    <a:pt x="1200" y="1868"/>
                  </a:cubicBezTo>
                  <a:cubicBezTo>
                    <a:pt x="1201" y="1866"/>
                    <a:pt x="1203" y="1864"/>
                    <a:pt x="1204" y="1862"/>
                  </a:cubicBezTo>
                  <a:cubicBezTo>
                    <a:pt x="1213" y="1852"/>
                    <a:pt x="1197" y="1839"/>
                    <a:pt x="1187" y="1847"/>
                  </a:cubicBezTo>
                  <a:cubicBezTo>
                    <a:pt x="1180" y="1854"/>
                    <a:pt x="1173" y="1861"/>
                    <a:pt x="1167" y="1868"/>
                  </a:cubicBezTo>
                  <a:cubicBezTo>
                    <a:pt x="1169" y="1852"/>
                    <a:pt x="1172" y="1836"/>
                    <a:pt x="1189" y="1826"/>
                  </a:cubicBezTo>
                  <a:cubicBezTo>
                    <a:pt x="1198" y="1821"/>
                    <a:pt x="1194" y="1805"/>
                    <a:pt x="1182" y="1808"/>
                  </a:cubicBezTo>
                  <a:cubicBezTo>
                    <a:pt x="1176" y="1809"/>
                    <a:pt x="1170" y="1812"/>
                    <a:pt x="1165" y="1816"/>
                  </a:cubicBezTo>
                  <a:cubicBezTo>
                    <a:pt x="1169" y="1804"/>
                    <a:pt x="1169" y="1790"/>
                    <a:pt x="1152" y="1791"/>
                  </a:cubicBezTo>
                  <a:cubicBezTo>
                    <a:pt x="1147" y="1791"/>
                    <a:pt x="1144" y="1793"/>
                    <a:pt x="1143" y="1797"/>
                  </a:cubicBezTo>
                  <a:cubicBezTo>
                    <a:pt x="1142" y="1799"/>
                    <a:pt x="1142" y="1802"/>
                    <a:pt x="1143" y="1804"/>
                  </a:cubicBezTo>
                  <a:cubicBezTo>
                    <a:pt x="1146" y="1807"/>
                    <a:pt x="1137" y="1821"/>
                    <a:pt x="1134" y="1827"/>
                  </a:cubicBezTo>
                  <a:cubicBezTo>
                    <a:pt x="1134" y="1815"/>
                    <a:pt x="1131" y="1805"/>
                    <a:pt x="1123" y="1795"/>
                  </a:cubicBezTo>
                  <a:cubicBezTo>
                    <a:pt x="1117" y="1787"/>
                    <a:pt x="1101" y="1794"/>
                    <a:pt x="1105" y="1804"/>
                  </a:cubicBezTo>
                  <a:cubicBezTo>
                    <a:pt x="1106" y="1809"/>
                    <a:pt x="1107" y="1813"/>
                    <a:pt x="1108" y="1818"/>
                  </a:cubicBezTo>
                  <a:cubicBezTo>
                    <a:pt x="1105" y="1816"/>
                    <a:pt x="1102" y="1815"/>
                    <a:pt x="1099" y="1815"/>
                  </a:cubicBezTo>
                  <a:cubicBezTo>
                    <a:pt x="1095" y="1814"/>
                    <a:pt x="1090" y="1815"/>
                    <a:pt x="1086" y="1814"/>
                  </a:cubicBezTo>
                  <a:cubicBezTo>
                    <a:pt x="1071" y="1810"/>
                    <a:pt x="1074" y="1797"/>
                    <a:pt x="1082" y="1789"/>
                  </a:cubicBezTo>
                  <a:cubicBezTo>
                    <a:pt x="1089" y="1790"/>
                    <a:pt x="1096" y="1781"/>
                    <a:pt x="1090" y="1775"/>
                  </a:cubicBezTo>
                  <a:cubicBezTo>
                    <a:pt x="1088" y="1774"/>
                    <a:pt x="1087" y="1772"/>
                    <a:pt x="1086" y="1771"/>
                  </a:cubicBezTo>
                  <a:cubicBezTo>
                    <a:pt x="1083" y="1768"/>
                    <a:pt x="1080" y="1767"/>
                    <a:pt x="1076" y="1768"/>
                  </a:cubicBezTo>
                  <a:cubicBezTo>
                    <a:pt x="1061" y="1753"/>
                    <a:pt x="1041" y="1754"/>
                    <a:pt x="1028" y="1774"/>
                  </a:cubicBezTo>
                  <a:cubicBezTo>
                    <a:pt x="1025" y="1778"/>
                    <a:pt x="1028" y="1784"/>
                    <a:pt x="1026" y="1789"/>
                  </a:cubicBezTo>
                  <a:cubicBezTo>
                    <a:pt x="1021" y="1797"/>
                    <a:pt x="1015" y="1801"/>
                    <a:pt x="1008" y="1806"/>
                  </a:cubicBezTo>
                  <a:cubicBezTo>
                    <a:pt x="1006" y="1794"/>
                    <a:pt x="1003" y="1781"/>
                    <a:pt x="1003" y="1769"/>
                  </a:cubicBezTo>
                  <a:cubicBezTo>
                    <a:pt x="1004" y="1756"/>
                    <a:pt x="1009" y="1747"/>
                    <a:pt x="1016" y="1741"/>
                  </a:cubicBezTo>
                  <a:cubicBezTo>
                    <a:pt x="1043" y="1749"/>
                    <a:pt x="1073" y="1752"/>
                    <a:pt x="1101" y="1755"/>
                  </a:cubicBezTo>
                  <a:cubicBezTo>
                    <a:pt x="1115" y="1770"/>
                    <a:pt x="1132" y="1783"/>
                    <a:pt x="1148" y="1787"/>
                  </a:cubicBezTo>
                  <a:cubicBezTo>
                    <a:pt x="1154" y="1789"/>
                    <a:pt x="1160" y="1784"/>
                    <a:pt x="1158" y="1778"/>
                  </a:cubicBezTo>
                  <a:cubicBezTo>
                    <a:pt x="1157" y="1771"/>
                    <a:pt x="1155" y="1765"/>
                    <a:pt x="1151" y="1760"/>
                  </a:cubicBezTo>
                  <a:cubicBezTo>
                    <a:pt x="1162" y="1766"/>
                    <a:pt x="1174" y="1772"/>
                    <a:pt x="1178" y="1769"/>
                  </a:cubicBezTo>
                  <a:cubicBezTo>
                    <a:pt x="1179" y="1769"/>
                    <a:pt x="1179" y="1769"/>
                    <a:pt x="1179" y="1769"/>
                  </a:cubicBezTo>
                  <a:cubicBezTo>
                    <a:pt x="1182" y="1767"/>
                    <a:pt x="1184" y="1764"/>
                    <a:pt x="1183" y="1760"/>
                  </a:cubicBezTo>
                  <a:cubicBezTo>
                    <a:pt x="1181" y="1754"/>
                    <a:pt x="1177" y="1748"/>
                    <a:pt x="1173" y="1744"/>
                  </a:cubicBezTo>
                  <a:cubicBezTo>
                    <a:pt x="1176" y="1742"/>
                    <a:pt x="1178" y="1740"/>
                    <a:pt x="1180" y="1737"/>
                  </a:cubicBezTo>
                  <a:cubicBezTo>
                    <a:pt x="1193" y="1749"/>
                    <a:pt x="1207" y="1760"/>
                    <a:pt x="1226" y="1757"/>
                  </a:cubicBezTo>
                  <a:cubicBezTo>
                    <a:pt x="1230" y="1756"/>
                    <a:pt x="1234" y="1750"/>
                    <a:pt x="1233" y="1746"/>
                  </a:cubicBezTo>
                  <a:cubicBezTo>
                    <a:pt x="1229" y="1732"/>
                    <a:pt x="1218" y="1720"/>
                    <a:pt x="1206" y="1708"/>
                  </a:cubicBezTo>
                  <a:cubicBezTo>
                    <a:pt x="1218" y="1709"/>
                    <a:pt x="1230" y="1708"/>
                    <a:pt x="1241" y="1703"/>
                  </a:cubicBezTo>
                  <a:cubicBezTo>
                    <a:pt x="1247" y="1701"/>
                    <a:pt x="1247" y="1693"/>
                    <a:pt x="1242" y="1690"/>
                  </a:cubicBezTo>
                  <a:cubicBezTo>
                    <a:pt x="1228" y="1681"/>
                    <a:pt x="1212" y="1677"/>
                    <a:pt x="1196" y="1672"/>
                  </a:cubicBezTo>
                  <a:cubicBezTo>
                    <a:pt x="1200" y="1670"/>
                    <a:pt x="1203" y="1667"/>
                    <a:pt x="1205" y="1664"/>
                  </a:cubicBezTo>
                  <a:cubicBezTo>
                    <a:pt x="1206" y="1662"/>
                    <a:pt x="1207" y="1659"/>
                    <a:pt x="1205" y="1657"/>
                  </a:cubicBezTo>
                  <a:cubicBezTo>
                    <a:pt x="1200" y="1649"/>
                    <a:pt x="1191" y="1646"/>
                    <a:pt x="1181" y="1644"/>
                  </a:cubicBezTo>
                  <a:cubicBezTo>
                    <a:pt x="1192" y="1643"/>
                    <a:pt x="1206" y="1641"/>
                    <a:pt x="1207" y="1631"/>
                  </a:cubicBezTo>
                  <a:cubicBezTo>
                    <a:pt x="1207" y="1628"/>
                    <a:pt x="1207" y="1626"/>
                    <a:pt x="1206" y="1623"/>
                  </a:cubicBezTo>
                  <a:cubicBezTo>
                    <a:pt x="1214" y="1624"/>
                    <a:pt x="1221" y="1623"/>
                    <a:pt x="1227" y="1620"/>
                  </a:cubicBezTo>
                  <a:cubicBezTo>
                    <a:pt x="1232" y="1618"/>
                    <a:pt x="1234" y="1612"/>
                    <a:pt x="1231" y="1608"/>
                  </a:cubicBezTo>
                  <a:cubicBezTo>
                    <a:pt x="1231" y="1607"/>
                    <a:pt x="1231" y="1607"/>
                    <a:pt x="1231" y="1607"/>
                  </a:cubicBezTo>
                  <a:cubicBezTo>
                    <a:pt x="1240" y="1608"/>
                    <a:pt x="1250" y="1605"/>
                    <a:pt x="1259" y="1599"/>
                  </a:cubicBezTo>
                  <a:cubicBezTo>
                    <a:pt x="1285" y="1579"/>
                    <a:pt x="1252" y="1533"/>
                    <a:pt x="1241" y="1515"/>
                  </a:cubicBezTo>
                  <a:cubicBezTo>
                    <a:pt x="1231" y="1498"/>
                    <a:pt x="1221" y="1481"/>
                    <a:pt x="1212" y="1463"/>
                  </a:cubicBezTo>
                  <a:cubicBezTo>
                    <a:pt x="1211" y="1461"/>
                    <a:pt x="1210" y="1459"/>
                    <a:pt x="1209" y="1457"/>
                  </a:cubicBezTo>
                  <a:cubicBezTo>
                    <a:pt x="1249" y="1467"/>
                    <a:pt x="1285" y="1491"/>
                    <a:pt x="1319" y="1515"/>
                  </a:cubicBezTo>
                  <a:cubicBezTo>
                    <a:pt x="1363" y="1546"/>
                    <a:pt x="1407" y="1479"/>
                    <a:pt x="1365" y="1448"/>
                  </a:cubicBezTo>
                  <a:cubicBezTo>
                    <a:pt x="1303" y="1400"/>
                    <a:pt x="1232" y="1358"/>
                    <a:pt x="1151" y="1363"/>
                  </a:cubicBezTo>
                  <a:cubicBezTo>
                    <a:pt x="1147" y="1363"/>
                    <a:pt x="1143" y="1363"/>
                    <a:pt x="1140" y="1364"/>
                  </a:cubicBezTo>
                  <a:cubicBezTo>
                    <a:pt x="1143" y="1355"/>
                    <a:pt x="1143" y="1346"/>
                    <a:pt x="1137" y="1337"/>
                  </a:cubicBezTo>
                  <a:cubicBezTo>
                    <a:pt x="1133" y="1331"/>
                    <a:pt x="1125" y="1329"/>
                    <a:pt x="1120" y="1333"/>
                  </a:cubicBezTo>
                  <a:cubicBezTo>
                    <a:pt x="1121" y="1318"/>
                    <a:pt x="1120" y="1304"/>
                    <a:pt x="1116" y="1292"/>
                  </a:cubicBezTo>
                  <a:cubicBezTo>
                    <a:pt x="1123" y="1284"/>
                    <a:pt x="1131" y="1276"/>
                    <a:pt x="1141" y="1269"/>
                  </a:cubicBezTo>
                  <a:cubicBezTo>
                    <a:pt x="1212" y="1257"/>
                    <a:pt x="1285" y="1278"/>
                    <a:pt x="1342" y="1323"/>
                  </a:cubicBezTo>
                  <a:cubicBezTo>
                    <a:pt x="1375" y="1348"/>
                    <a:pt x="1406" y="1376"/>
                    <a:pt x="1437" y="1403"/>
                  </a:cubicBezTo>
                  <a:cubicBezTo>
                    <a:pt x="1376" y="1457"/>
                    <a:pt x="1413" y="1570"/>
                    <a:pt x="1415" y="1645"/>
                  </a:cubicBezTo>
                  <a:cubicBezTo>
                    <a:pt x="1415" y="1652"/>
                    <a:pt x="1415" y="1660"/>
                    <a:pt x="1416" y="1668"/>
                  </a:cubicBezTo>
                  <a:cubicBezTo>
                    <a:pt x="1359" y="1670"/>
                    <a:pt x="1301" y="1752"/>
                    <a:pt x="1314" y="1804"/>
                  </a:cubicBezTo>
                  <a:cubicBezTo>
                    <a:pt x="1319" y="1827"/>
                    <a:pt x="1349" y="1840"/>
                    <a:pt x="1367" y="1822"/>
                  </a:cubicBezTo>
                  <a:cubicBezTo>
                    <a:pt x="1383" y="1807"/>
                    <a:pt x="1391" y="1788"/>
                    <a:pt x="1405" y="1772"/>
                  </a:cubicBezTo>
                  <a:cubicBezTo>
                    <a:pt x="1411" y="1766"/>
                    <a:pt x="1418" y="1761"/>
                    <a:pt x="1424" y="1756"/>
                  </a:cubicBezTo>
                  <a:cubicBezTo>
                    <a:pt x="1428" y="1775"/>
                    <a:pt x="1433" y="1794"/>
                    <a:pt x="1440" y="1813"/>
                  </a:cubicBezTo>
                  <a:cubicBezTo>
                    <a:pt x="1454" y="1849"/>
                    <a:pt x="1485" y="1902"/>
                    <a:pt x="1531" y="1883"/>
                  </a:cubicBezTo>
                  <a:cubicBezTo>
                    <a:pt x="1564" y="1869"/>
                    <a:pt x="1532" y="1817"/>
                    <a:pt x="1526" y="1796"/>
                  </a:cubicBezTo>
                  <a:cubicBezTo>
                    <a:pt x="1513" y="1750"/>
                    <a:pt x="1510" y="1705"/>
                    <a:pt x="1509" y="1657"/>
                  </a:cubicBezTo>
                  <a:cubicBezTo>
                    <a:pt x="1508" y="1609"/>
                    <a:pt x="1503" y="1564"/>
                    <a:pt x="1496" y="1516"/>
                  </a:cubicBezTo>
                  <a:cubicBezTo>
                    <a:pt x="1493" y="1500"/>
                    <a:pt x="1489" y="1477"/>
                    <a:pt x="1500" y="1463"/>
                  </a:cubicBezTo>
                  <a:cubicBezTo>
                    <a:pt x="1501" y="1461"/>
                    <a:pt x="1503" y="1460"/>
                    <a:pt x="1504" y="1458"/>
                  </a:cubicBezTo>
                  <a:cubicBezTo>
                    <a:pt x="1506" y="1460"/>
                    <a:pt x="1508" y="1462"/>
                    <a:pt x="1510" y="1463"/>
                  </a:cubicBezTo>
                  <a:cubicBezTo>
                    <a:pt x="1529" y="1495"/>
                    <a:pt x="1563" y="1514"/>
                    <a:pt x="1584" y="1545"/>
                  </a:cubicBezTo>
                  <a:cubicBezTo>
                    <a:pt x="1610" y="1581"/>
                    <a:pt x="1604" y="1628"/>
                    <a:pt x="1619" y="1668"/>
                  </a:cubicBezTo>
                  <a:cubicBezTo>
                    <a:pt x="1656" y="1769"/>
                    <a:pt x="1768" y="1771"/>
                    <a:pt x="1859" y="1760"/>
                  </a:cubicBezTo>
                  <a:cubicBezTo>
                    <a:pt x="1900" y="1755"/>
                    <a:pt x="1895" y="1686"/>
                    <a:pt x="1854" y="1688"/>
                  </a:cubicBezTo>
                  <a:cubicBezTo>
                    <a:pt x="1810" y="1689"/>
                    <a:pt x="1758" y="1694"/>
                    <a:pt x="1721" y="1665"/>
                  </a:cubicBezTo>
                  <a:cubicBezTo>
                    <a:pt x="1690" y="1641"/>
                    <a:pt x="1695" y="1600"/>
                    <a:pt x="1687" y="1565"/>
                  </a:cubicBezTo>
                  <a:cubicBezTo>
                    <a:pt x="1687" y="1564"/>
                    <a:pt x="1687" y="1563"/>
                    <a:pt x="1687" y="1562"/>
                  </a:cubicBezTo>
                  <a:cubicBezTo>
                    <a:pt x="1701" y="1567"/>
                    <a:pt x="1717" y="1570"/>
                    <a:pt x="1732" y="1573"/>
                  </a:cubicBezTo>
                  <a:cubicBezTo>
                    <a:pt x="1779" y="1580"/>
                    <a:pt x="1842" y="1576"/>
                    <a:pt x="1879" y="1543"/>
                  </a:cubicBezTo>
                  <a:cubicBezTo>
                    <a:pt x="1906" y="1518"/>
                    <a:pt x="1882" y="1478"/>
                    <a:pt x="1849" y="1482"/>
                  </a:cubicBezTo>
                  <a:cubicBezTo>
                    <a:pt x="1822" y="1486"/>
                    <a:pt x="1799" y="1496"/>
                    <a:pt x="1772" y="1494"/>
                  </a:cubicBezTo>
                  <a:cubicBezTo>
                    <a:pt x="1745" y="1493"/>
                    <a:pt x="1719" y="1487"/>
                    <a:pt x="1695" y="1477"/>
                  </a:cubicBezTo>
                  <a:cubicBezTo>
                    <a:pt x="1649" y="1459"/>
                    <a:pt x="1608" y="1429"/>
                    <a:pt x="1569" y="1399"/>
                  </a:cubicBezTo>
                  <a:cubicBezTo>
                    <a:pt x="1490" y="1339"/>
                    <a:pt x="1423" y="1254"/>
                    <a:pt x="1333" y="1209"/>
                  </a:cubicBezTo>
                  <a:cubicBezTo>
                    <a:pt x="1328" y="1207"/>
                    <a:pt x="1323" y="1205"/>
                    <a:pt x="1318" y="1202"/>
                  </a:cubicBezTo>
                  <a:cubicBezTo>
                    <a:pt x="1337" y="1188"/>
                    <a:pt x="1353" y="1170"/>
                    <a:pt x="1367" y="1149"/>
                  </a:cubicBezTo>
                  <a:cubicBezTo>
                    <a:pt x="1390" y="1152"/>
                    <a:pt x="1413" y="1154"/>
                    <a:pt x="1437" y="1151"/>
                  </a:cubicBezTo>
                  <a:cubicBezTo>
                    <a:pt x="1453" y="1150"/>
                    <a:pt x="1468" y="1148"/>
                    <a:pt x="1483" y="1146"/>
                  </a:cubicBezTo>
                  <a:cubicBezTo>
                    <a:pt x="1501" y="1159"/>
                    <a:pt x="1523" y="1169"/>
                    <a:pt x="1533" y="1178"/>
                  </a:cubicBezTo>
                  <a:cubicBezTo>
                    <a:pt x="1565" y="1205"/>
                    <a:pt x="1555" y="1257"/>
                    <a:pt x="1577" y="1292"/>
                  </a:cubicBezTo>
                  <a:cubicBezTo>
                    <a:pt x="1601" y="1332"/>
                    <a:pt x="1647" y="1342"/>
                    <a:pt x="1691" y="1349"/>
                  </a:cubicBezTo>
                  <a:cubicBezTo>
                    <a:pt x="1733" y="1356"/>
                    <a:pt x="1818" y="1373"/>
                    <a:pt x="1844" y="1329"/>
                  </a:cubicBezTo>
                  <a:cubicBezTo>
                    <a:pt x="1851" y="1318"/>
                    <a:pt x="1851" y="1304"/>
                    <a:pt x="1842" y="1294"/>
                  </a:cubicBezTo>
                  <a:cubicBezTo>
                    <a:pt x="1822" y="1272"/>
                    <a:pt x="1800" y="1277"/>
                    <a:pt x="1772" y="1276"/>
                  </a:cubicBezTo>
                  <a:cubicBezTo>
                    <a:pt x="1742" y="1276"/>
                    <a:pt x="1711" y="1273"/>
                    <a:pt x="1682" y="1266"/>
                  </a:cubicBezTo>
                  <a:cubicBezTo>
                    <a:pt x="1660" y="1261"/>
                    <a:pt x="1645" y="1256"/>
                    <a:pt x="1639" y="1233"/>
                  </a:cubicBezTo>
                  <a:cubicBezTo>
                    <a:pt x="1633" y="1214"/>
                    <a:pt x="1631" y="1194"/>
                    <a:pt x="1624" y="1175"/>
                  </a:cubicBezTo>
                  <a:cubicBezTo>
                    <a:pt x="1621" y="1165"/>
                    <a:pt x="1616" y="1156"/>
                    <a:pt x="1610" y="1148"/>
                  </a:cubicBezTo>
                  <a:cubicBezTo>
                    <a:pt x="1654" y="1157"/>
                    <a:pt x="1696" y="1173"/>
                    <a:pt x="1740" y="1185"/>
                  </a:cubicBezTo>
                  <a:cubicBezTo>
                    <a:pt x="1786" y="1197"/>
                    <a:pt x="1807" y="1135"/>
                    <a:pt x="1764" y="1115"/>
                  </a:cubicBezTo>
                  <a:cubicBezTo>
                    <a:pt x="1673" y="1073"/>
                    <a:pt x="1570" y="1052"/>
                    <a:pt x="1470" y="1067"/>
                  </a:cubicBezTo>
                  <a:cubicBezTo>
                    <a:pt x="1449" y="1070"/>
                    <a:pt x="1428" y="1073"/>
                    <a:pt x="1408" y="1074"/>
                  </a:cubicBezTo>
                  <a:cubicBezTo>
                    <a:pt x="1408" y="1073"/>
                    <a:pt x="1408" y="1073"/>
                    <a:pt x="1408" y="1072"/>
                  </a:cubicBezTo>
                  <a:cubicBezTo>
                    <a:pt x="1418" y="1051"/>
                    <a:pt x="1428" y="1028"/>
                    <a:pt x="1439" y="1006"/>
                  </a:cubicBezTo>
                  <a:cubicBezTo>
                    <a:pt x="1504" y="996"/>
                    <a:pt x="1569" y="990"/>
                    <a:pt x="1631" y="996"/>
                  </a:cubicBezTo>
                  <a:cubicBezTo>
                    <a:pt x="1690" y="1003"/>
                    <a:pt x="1739" y="1030"/>
                    <a:pt x="1795" y="1043"/>
                  </a:cubicBezTo>
                  <a:cubicBezTo>
                    <a:pt x="1849" y="1055"/>
                    <a:pt x="1902" y="1047"/>
                    <a:pt x="1956" y="1047"/>
                  </a:cubicBezTo>
                  <a:cubicBezTo>
                    <a:pt x="2005" y="1047"/>
                    <a:pt x="2011" y="972"/>
                    <a:pt x="1961" y="970"/>
                  </a:cubicBezTo>
                  <a:cubicBezTo>
                    <a:pt x="1930" y="969"/>
                    <a:pt x="1898" y="971"/>
                    <a:pt x="1867" y="970"/>
                  </a:cubicBezTo>
                  <a:cubicBezTo>
                    <a:pt x="1834" y="970"/>
                    <a:pt x="1806" y="963"/>
                    <a:pt x="1775" y="953"/>
                  </a:cubicBezTo>
                  <a:cubicBezTo>
                    <a:pt x="1762" y="949"/>
                    <a:pt x="1749" y="946"/>
                    <a:pt x="1737" y="943"/>
                  </a:cubicBezTo>
                  <a:cubicBezTo>
                    <a:pt x="1742" y="939"/>
                    <a:pt x="1747" y="936"/>
                    <a:pt x="1752" y="934"/>
                  </a:cubicBezTo>
                  <a:cubicBezTo>
                    <a:pt x="1803" y="908"/>
                    <a:pt x="1860" y="902"/>
                    <a:pt x="1915" y="891"/>
                  </a:cubicBezTo>
                  <a:cubicBezTo>
                    <a:pt x="1945" y="886"/>
                    <a:pt x="1943" y="835"/>
                    <a:pt x="1911" y="836"/>
                  </a:cubicBezTo>
                  <a:cubicBezTo>
                    <a:pt x="1858" y="838"/>
                    <a:pt x="1805" y="844"/>
                    <a:pt x="1755" y="861"/>
                  </a:cubicBezTo>
                  <a:cubicBezTo>
                    <a:pt x="1711" y="876"/>
                    <a:pt x="1677" y="904"/>
                    <a:pt x="1638" y="925"/>
                  </a:cubicBezTo>
                  <a:cubicBezTo>
                    <a:pt x="1627" y="925"/>
                    <a:pt x="1616" y="924"/>
                    <a:pt x="1605" y="924"/>
                  </a:cubicBezTo>
                  <a:cubicBezTo>
                    <a:pt x="1579" y="923"/>
                    <a:pt x="1553" y="924"/>
                    <a:pt x="1527" y="926"/>
                  </a:cubicBezTo>
                  <a:cubicBezTo>
                    <a:pt x="1548" y="918"/>
                    <a:pt x="1569" y="913"/>
                    <a:pt x="1590" y="903"/>
                  </a:cubicBezTo>
                  <a:cubicBezTo>
                    <a:pt x="1619" y="890"/>
                    <a:pt x="1612" y="850"/>
                    <a:pt x="1586" y="840"/>
                  </a:cubicBezTo>
                  <a:cubicBezTo>
                    <a:pt x="1502" y="804"/>
                    <a:pt x="1405" y="878"/>
                    <a:pt x="1364" y="946"/>
                  </a:cubicBezTo>
                  <a:cubicBezTo>
                    <a:pt x="1363" y="947"/>
                    <a:pt x="1363" y="948"/>
                    <a:pt x="1362" y="950"/>
                  </a:cubicBezTo>
                  <a:cubicBezTo>
                    <a:pt x="1348" y="952"/>
                    <a:pt x="1334" y="955"/>
                    <a:pt x="1320" y="957"/>
                  </a:cubicBezTo>
                  <a:cubicBezTo>
                    <a:pt x="1322" y="949"/>
                    <a:pt x="1324" y="940"/>
                    <a:pt x="1326" y="932"/>
                  </a:cubicBezTo>
                  <a:cubicBezTo>
                    <a:pt x="1327" y="927"/>
                    <a:pt x="1319" y="926"/>
                    <a:pt x="1318" y="931"/>
                  </a:cubicBezTo>
                  <a:cubicBezTo>
                    <a:pt x="1315" y="940"/>
                    <a:pt x="1313" y="950"/>
                    <a:pt x="1310" y="959"/>
                  </a:cubicBezTo>
                  <a:cubicBezTo>
                    <a:pt x="1304" y="960"/>
                    <a:pt x="1298" y="962"/>
                    <a:pt x="1292" y="963"/>
                  </a:cubicBezTo>
                  <a:cubicBezTo>
                    <a:pt x="1289" y="963"/>
                    <a:pt x="1285" y="964"/>
                    <a:pt x="1281" y="965"/>
                  </a:cubicBezTo>
                  <a:cubicBezTo>
                    <a:pt x="1286" y="946"/>
                    <a:pt x="1287" y="926"/>
                    <a:pt x="1285" y="907"/>
                  </a:cubicBezTo>
                  <a:cubicBezTo>
                    <a:pt x="1313" y="900"/>
                    <a:pt x="1342" y="892"/>
                    <a:pt x="1370" y="881"/>
                  </a:cubicBezTo>
                  <a:cubicBezTo>
                    <a:pt x="1408" y="866"/>
                    <a:pt x="1443" y="845"/>
                    <a:pt x="1474" y="817"/>
                  </a:cubicBezTo>
                  <a:cubicBezTo>
                    <a:pt x="1489" y="803"/>
                    <a:pt x="1507" y="780"/>
                    <a:pt x="1530" y="784"/>
                  </a:cubicBezTo>
                  <a:cubicBezTo>
                    <a:pt x="1551" y="786"/>
                    <a:pt x="1571" y="801"/>
                    <a:pt x="1591" y="807"/>
                  </a:cubicBezTo>
                  <a:cubicBezTo>
                    <a:pt x="1657" y="827"/>
                    <a:pt x="1777" y="822"/>
                    <a:pt x="1810" y="749"/>
                  </a:cubicBezTo>
                  <a:cubicBezTo>
                    <a:pt x="1815" y="737"/>
                    <a:pt x="1803" y="728"/>
                    <a:pt x="1792" y="729"/>
                  </a:cubicBezTo>
                  <a:cubicBezTo>
                    <a:pt x="1766" y="731"/>
                    <a:pt x="1744" y="744"/>
                    <a:pt x="1718" y="749"/>
                  </a:cubicBezTo>
                  <a:cubicBezTo>
                    <a:pt x="1702" y="753"/>
                    <a:pt x="1685" y="754"/>
                    <a:pt x="1668" y="754"/>
                  </a:cubicBezTo>
                  <a:cubicBezTo>
                    <a:pt x="1671" y="750"/>
                    <a:pt x="1674" y="746"/>
                    <a:pt x="1676" y="743"/>
                  </a:cubicBezTo>
                  <a:cubicBezTo>
                    <a:pt x="1692" y="719"/>
                    <a:pt x="1700" y="693"/>
                    <a:pt x="1722" y="675"/>
                  </a:cubicBezTo>
                  <a:cubicBezTo>
                    <a:pt x="1741" y="659"/>
                    <a:pt x="1765" y="649"/>
                    <a:pt x="1790" y="649"/>
                  </a:cubicBezTo>
                  <a:cubicBezTo>
                    <a:pt x="1838" y="648"/>
                    <a:pt x="1845" y="574"/>
                    <a:pt x="1795" y="572"/>
                  </a:cubicBezTo>
                  <a:cubicBezTo>
                    <a:pt x="1742" y="571"/>
                    <a:pt x="1692" y="589"/>
                    <a:pt x="1656" y="629"/>
                  </a:cubicBezTo>
                  <a:cubicBezTo>
                    <a:pt x="1636" y="650"/>
                    <a:pt x="1629" y="674"/>
                    <a:pt x="1615" y="699"/>
                  </a:cubicBezTo>
                  <a:cubicBezTo>
                    <a:pt x="1609" y="712"/>
                    <a:pt x="1594" y="722"/>
                    <a:pt x="1586" y="734"/>
                  </a:cubicBezTo>
                  <a:cubicBezTo>
                    <a:pt x="1558" y="723"/>
                    <a:pt x="1531" y="712"/>
                    <a:pt x="1501" y="720"/>
                  </a:cubicBezTo>
                  <a:cubicBezTo>
                    <a:pt x="1460" y="730"/>
                    <a:pt x="1435" y="768"/>
                    <a:pt x="1401" y="791"/>
                  </a:cubicBezTo>
                  <a:cubicBezTo>
                    <a:pt x="1394" y="795"/>
                    <a:pt x="1387" y="799"/>
                    <a:pt x="1380" y="803"/>
                  </a:cubicBezTo>
                  <a:cubicBezTo>
                    <a:pt x="1388" y="781"/>
                    <a:pt x="1395" y="758"/>
                    <a:pt x="1403" y="737"/>
                  </a:cubicBezTo>
                  <a:cubicBezTo>
                    <a:pt x="1424" y="683"/>
                    <a:pt x="1478" y="646"/>
                    <a:pt x="1536" y="647"/>
                  </a:cubicBezTo>
                  <a:cubicBezTo>
                    <a:pt x="1582" y="647"/>
                    <a:pt x="1588" y="577"/>
                    <a:pt x="1541" y="575"/>
                  </a:cubicBezTo>
                  <a:cubicBezTo>
                    <a:pt x="1476" y="571"/>
                    <a:pt x="1415" y="597"/>
                    <a:pt x="1372" y="645"/>
                  </a:cubicBezTo>
                  <a:cubicBezTo>
                    <a:pt x="1349" y="671"/>
                    <a:pt x="1335" y="700"/>
                    <a:pt x="1328" y="734"/>
                  </a:cubicBezTo>
                  <a:cubicBezTo>
                    <a:pt x="1320" y="770"/>
                    <a:pt x="1322" y="813"/>
                    <a:pt x="1287" y="835"/>
                  </a:cubicBezTo>
                  <a:cubicBezTo>
                    <a:pt x="1286" y="836"/>
                    <a:pt x="1285" y="837"/>
                    <a:pt x="1284" y="838"/>
                  </a:cubicBezTo>
                  <a:cubicBezTo>
                    <a:pt x="1224" y="853"/>
                    <a:pt x="1161" y="863"/>
                    <a:pt x="1102" y="885"/>
                  </a:cubicBezTo>
                  <a:cubicBezTo>
                    <a:pt x="1105" y="875"/>
                    <a:pt x="1106" y="864"/>
                    <a:pt x="1104" y="854"/>
                  </a:cubicBezTo>
                  <a:cubicBezTo>
                    <a:pt x="1168" y="843"/>
                    <a:pt x="1232" y="831"/>
                    <a:pt x="1280" y="785"/>
                  </a:cubicBezTo>
                  <a:cubicBezTo>
                    <a:pt x="1318" y="748"/>
                    <a:pt x="1266" y="688"/>
                    <a:pt x="1227" y="723"/>
                  </a:cubicBezTo>
                  <a:cubicBezTo>
                    <a:pt x="1180" y="765"/>
                    <a:pt x="1111" y="764"/>
                    <a:pt x="1053" y="775"/>
                  </a:cubicBezTo>
                  <a:cubicBezTo>
                    <a:pt x="1042" y="777"/>
                    <a:pt x="1032" y="780"/>
                    <a:pt x="1021" y="782"/>
                  </a:cubicBezTo>
                  <a:cubicBezTo>
                    <a:pt x="1038" y="763"/>
                    <a:pt x="1057" y="746"/>
                    <a:pt x="1078" y="731"/>
                  </a:cubicBezTo>
                  <a:cubicBezTo>
                    <a:pt x="1149" y="677"/>
                    <a:pt x="1239" y="665"/>
                    <a:pt x="1317" y="624"/>
                  </a:cubicBezTo>
                  <a:cubicBezTo>
                    <a:pt x="1352" y="605"/>
                    <a:pt x="1385" y="580"/>
                    <a:pt x="1413" y="551"/>
                  </a:cubicBezTo>
                  <a:cubicBezTo>
                    <a:pt x="1437" y="526"/>
                    <a:pt x="1470" y="489"/>
                    <a:pt x="1462" y="452"/>
                  </a:cubicBezTo>
                  <a:cubicBezTo>
                    <a:pt x="1459" y="440"/>
                    <a:pt x="1447" y="431"/>
                    <a:pt x="1435" y="434"/>
                  </a:cubicBezTo>
                  <a:cubicBezTo>
                    <a:pt x="1396" y="443"/>
                    <a:pt x="1369" y="490"/>
                    <a:pt x="1339" y="515"/>
                  </a:cubicBezTo>
                  <a:cubicBezTo>
                    <a:pt x="1315" y="534"/>
                    <a:pt x="1289" y="549"/>
                    <a:pt x="1261" y="562"/>
                  </a:cubicBezTo>
                  <a:cubicBezTo>
                    <a:pt x="1269" y="477"/>
                    <a:pt x="1360" y="430"/>
                    <a:pt x="1422" y="385"/>
                  </a:cubicBezTo>
                  <a:cubicBezTo>
                    <a:pt x="1426" y="382"/>
                    <a:pt x="1430" y="379"/>
                    <a:pt x="1434" y="375"/>
                  </a:cubicBezTo>
                  <a:cubicBezTo>
                    <a:pt x="1451" y="390"/>
                    <a:pt x="1477" y="394"/>
                    <a:pt x="1499" y="398"/>
                  </a:cubicBezTo>
                  <a:cubicBezTo>
                    <a:pt x="1530" y="404"/>
                    <a:pt x="1561" y="403"/>
                    <a:pt x="1591" y="391"/>
                  </a:cubicBezTo>
                  <a:cubicBezTo>
                    <a:pt x="1636" y="373"/>
                    <a:pt x="1684" y="321"/>
                    <a:pt x="1665" y="270"/>
                  </a:cubicBezTo>
                  <a:cubicBezTo>
                    <a:pt x="1659" y="255"/>
                    <a:pt x="1637" y="253"/>
                    <a:pt x="1625" y="262"/>
                  </a:cubicBezTo>
                  <a:cubicBezTo>
                    <a:pt x="1599" y="285"/>
                    <a:pt x="1592" y="320"/>
                    <a:pt x="1555" y="331"/>
                  </a:cubicBezTo>
                  <a:cubicBezTo>
                    <a:pt x="1533" y="338"/>
                    <a:pt x="1510" y="331"/>
                    <a:pt x="1488" y="325"/>
                  </a:cubicBezTo>
                  <a:cubicBezTo>
                    <a:pt x="1497" y="316"/>
                    <a:pt x="1504" y="306"/>
                    <a:pt x="1511" y="295"/>
                  </a:cubicBezTo>
                  <a:cubicBezTo>
                    <a:pt x="1537" y="255"/>
                    <a:pt x="1549" y="210"/>
                    <a:pt x="1558" y="164"/>
                  </a:cubicBezTo>
                  <a:cubicBezTo>
                    <a:pt x="1563" y="144"/>
                    <a:pt x="1556" y="125"/>
                    <a:pt x="1535" y="117"/>
                  </a:cubicBezTo>
                  <a:cubicBezTo>
                    <a:pt x="1535" y="117"/>
                    <a:pt x="1534" y="116"/>
                    <a:pt x="1534" y="116"/>
                  </a:cubicBezTo>
                  <a:cubicBezTo>
                    <a:pt x="1531" y="115"/>
                    <a:pt x="1528" y="115"/>
                    <a:pt x="1526" y="115"/>
                  </a:cubicBezTo>
                  <a:cubicBezTo>
                    <a:pt x="1510" y="114"/>
                    <a:pt x="1492" y="124"/>
                    <a:pt x="1488" y="140"/>
                  </a:cubicBezTo>
                  <a:cubicBezTo>
                    <a:pt x="1477" y="187"/>
                    <a:pt x="1464" y="235"/>
                    <a:pt x="1432" y="273"/>
                  </a:cubicBezTo>
                  <a:cubicBezTo>
                    <a:pt x="1404" y="307"/>
                    <a:pt x="1365" y="331"/>
                    <a:pt x="1329" y="357"/>
                  </a:cubicBezTo>
                  <a:cubicBezTo>
                    <a:pt x="1257" y="407"/>
                    <a:pt x="1186" y="473"/>
                    <a:pt x="1183" y="566"/>
                  </a:cubicBezTo>
                  <a:cubicBezTo>
                    <a:pt x="1183" y="576"/>
                    <a:pt x="1186" y="584"/>
                    <a:pt x="1190" y="590"/>
                  </a:cubicBezTo>
                  <a:cubicBezTo>
                    <a:pt x="1112" y="619"/>
                    <a:pt x="1040" y="650"/>
                    <a:pt x="979" y="710"/>
                  </a:cubicBezTo>
                  <a:cubicBezTo>
                    <a:pt x="979" y="710"/>
                    <a:pt x="979" y="711"/>
                    <a:pt x="979" y="711"/>
                  </a:cubicBezTo>
                  <a:cubicBezTo>
                    <a:pt x="978" y="707"/>
                    <a:pt x="976" y="704"/>
                    <a:pt x="972" y="704"/>
                  </a:cubicBezTo>
                  <a:cubicBezTo>
                    <a:pt x="953" y="703"/>
                    <a:pt x="941" y="725"/>
                    <a:pt x="939" y="742"/>
                  </a:cubicBezTo>
                  <a:cubicBezTo>
                    <a:pt x="939" y="746"/>
                    <a:pt x="940" y="750"/>
                    <a:pt x="940" y="755"/>
                  </a:cubicBezTo>
                  <a:cubicBezTo>
                    <a:pt x="917" y="785"/>
                    <a:pt x="898" y="818"/>
                    <a:pt x="883" y="853"/>
                  </a:cubicBezTo>
                  <a:cubicBezTo>
                    <a:pt x="881" y="854"/>
                    <a:pt x="880" y="855"/>
                    <a:pt x="879" y="856"/>
                  </a:cubicBezTo>
                  <a:cubicBezTo>
                    <a:pt x="870" y="863"/>
                    <a:pt x="862" y="870"/>
                    <a:pt x="854" y="878"/>
                  </a:cubicBezTo>
                  <a:cubicBezTo>
                    <a:pt x="849" y="878"/>
                    <a:pt x="844" y="880"/>
                    <a:pt x="842" y="886"/>
                  </a:cubicBezTo>
                  <a:cubicBezTo>
                    <a:pt x="840" y="889"/>
                    <a:pt x="839" y="891"/>
                    <a:pt x="838" y="894"/>
                  </a:cubicBezTo>
                  <a:cubicBezTo>
                    <a:pt x="834" y="899"/>
                    <a:pt x="829" y="904"/>
                    <a:pt x="825" y="909"/>
                  </a:cubicBezTo>
                  <a:cubicBezTo>
                    <a:pt x="824" y="903"/>
                    <a:pt x="824" y="896"/>
                    <a:pt x="824" y="890"/>
                  </a:cubicBezTo>
                  <a:cubicBezTo>
                    <a:pt x="824" y="890"/>
                    <a:pt x="824" y="889"/>
                    <a:pt x="824" y="889"/>
                  </a:cubicBezTo>
                  <a:cubicBezTo>
                    <a:pt x="828" y="875"/>
                    <a:pt x="842" y="871"/>
                    <a:pt x="854" y="865"/>
                  </a:cubicBezTo>
                  <a:cubicBezTo>
                    <a:pt x="864" y="859"/>
                    <a:pt x="872" y="851"/>
                    <a:pt x="878" y="841"/>
                  </a:cubicBezTo>
                  <a:cubicBezTo>
                    <a:pt x="890" y="821"/>
                    <a:pt x="892" y="799"/>
                    <a:pt x="884" y="778"/>
                  </a:cubicBezTo>
                  <a:cubicBezTo>
                    <a:pt x="878" y="762"/>
                    <a:pt x="855" y="772"/>
                    <a:pt x="860" y="787"/>
                  </a:cubicBezTo>
                  <a:cubicBezTo>
                    <a:pt x="867" y="806"/>
                    <a:pt x="860" y="828"/>
                    <a:pt x="845" y="840"/>
                  </a:cubicBezTo>
                  <a:cubicBezTo>
                    <a:pt x="838" y="845"/>
                    <a:pt x="831" y="850"/>
                    <a:pt x="825" y="855"/>
                  </a:cubicBezTo>
                  <a:cubicBezTo>
                    <a:pt x="825" y="852"/>
                    <a:pt x="826" y="849"/>
                    <a:pt x="827" y="847"/>
                  </a:cubicBezTo>
                  <a:cubicBezTo>
                    <a:pt x="831" y="833"/>
                    <a:pt x="841" y="821"/>
                    <a:pt x="840" y="806"/>
                  </a:cubicBezTo>
                  <a:cubicBezTo>
                    <a:pt x="840" y="803"/>
                    <a:pt x="839" y="801"/>
                    <a:pt x="838" y="799"/>
                  </a:cubicBezTo>
                  <a:cubicBezTo>
                    <a:pt x="845" y="785"/>
                    <a:pt x="853" y="773"/>
                    <a:pt x="861" y="759"/>
                  </a:cubicBezTo>
                  <a:cubicBezTo>
                    <a:pt x="864" y="755"/>
                    <a:pt x="866" y="751"/>
                    <a:pt x="868" y="747"/>
                  </a:cubicBezTo>
                  <a:cubicBezTo>
                    <a:pt x="899" y="733"/>
                    <a:pt x="928" y="712"/>
                    <a:pt x="957" y="696"/>
                  </a:cubicBezTo>
                  <a:cubicBezTo>
                    <a:pt x="992" y="677"/>
                    <a:pt x="1032" y="661"/>
                    <a:pt x="1063" y="636"/>
                  </a:cubicBezTo>
                  <a:cubicBezTo>
                    <a:pt x="1089" y="615"/>
                    <a:pt x="1108" y="585"/>
                    <a:pt x="1125" y="557"/>
                  </a:cubicBezTo>
                  <a:cubicBezTo>
                    <a:pt x="1133" y="544"/>
                    <a:pt x="1140" y="531"/>
                    <a:pt x="1146" y="517"/>
                  </a:cubicBezTo>
                  <a:cubicBezTo>
                    <a:pt x="1149" y="511"/>
                    <a:pt x="1151" y="506"/>
                    <a:pt x="1152" y="499"/>
                  </a:cubicBezTo>
                  <a:cubicBezTo>
                    <a:pt x="1152" y="499"/>
                    <a:pt x="1155" y="484"/>
                    <a:pt x="1153" y="495"/>
                  </a:cubicBezTo>
                  <a:cubicBezTo>
                    <a:pt x="1154" y="488"/>
                    <a:pt x="1149" y="482"/>
                    <a:pt x="1143" y="480"/>
                  </a:cubicBezTo>
                  <a:cubicBezTo>
                    <a:pt x="1082" y="455"/>
                    <a:pt x="1049" y="546"/>
                    <a:pt x="1008" y="571"/>
                  </a:cubicBezTo>
                  <a:cubicBezTo>
                    <a:pt x="993" y="580"/>
                    <a:pt x="977" y="587"/>
                    <a:pt x="960" y="595"/>
                  </a:cubicBezTo>
                  <a:cubicBezTo>
                    <a:pt x="979" y="566"/>
                    <a:pt x="998" y="539"/>
                    <a:pt x="1019" y="512"/>
                  </a:cubicBezTo>
                  <a:cubicBezTo>
                    <a:pt x="1075" y="441"/>
                    <a:pt x="1154" y="396"/>
                    <a:pt x="1232" y="352"/>
                  </a:cubicBezTo>
                  <a:cubicBezTo>
                    <a:pt x="1276" y="327"/>
                    <a:pt x="1242" y="257"/>
                    <a:pt x="1197" y="281"/>
                  </a:cubicBezTo>
                  <a:cubicBezTo>
                    <a:pt x="1117" y="323"/>
                    <a:pt x="1037" y="367"/>
                    <a:pt x="976" y="435"/>
                  </a:cubicBezTo>
                  <a:cubicBezTo>
                    <a:pt x="918" y="499"/>
                    <a:pt x="875" y="575"/>
                    <a:pt x="830" y="648"/>
                  </a:cubicBezTo>
                  <a:cubicBezTo>
                    <a:pt x="847" y="616"/>
                    <a:pt x="864" y="584"/>
                    <a:pt x="877" y="549"/>
                  </a:cubicBezTo>
                  <a:cubicBezTo>
                    <a:pt x="896" y="500"/>
                    <a:pt x="908" y="447"/>
                    <a:pt x="937" y="402"/>
                  </a:cubicBezTo>
                  <a:cubicBezTo>
                    <a:pt x="962" y="363"/>
                    <a:pt x="1000" y="338"/>
                    <a:pt x="1041" y="316"/>
                  </a:cubicBezTo>
                  <a:cubicBezTo>
                    <a:pt x="1079" y="295"/>
                    <a:pt x="1120" y="278"/>
                    <a:pt x="1158" y="256"/>
                  </a:cubicBezTo>
                  <a:cubicBezTo>
                    <a:pt x="1197" y="233"/>
                    <a:pt x="1248" y="205"/>
                    <a:pt x="1255" y="156"/>
                  </a:cubicBezTo>
                  <a:cubicBezTo>
                    <a:pt x="1259" y="132"/>
                    <a:pt x="1233" y="116"/>
                    <a:pt x="1212" y="119"/>
                  </a:cubicBezTo>
                  <a:cubicBezTo>
                    <a:pt x="1187" y="122"/>
                    <a:pt x="1169" y="141"/>
                    <a:pt x="1149" y="154"/>
                  </a:cubicBezTo>
                  <a:cubicBezTo>
                    <a:pt x="1131" y="166"/>
                    <a:pt x="1111" y="176"/>
                    <a:pt x="1091" y="185"/>
                  </a:cubicBezTo>
                  <a:cubicBezTo>
                    <a:pt x="1090" y="186"/>
                    <a:pt x="1089" y="187"/>
                    <a:pt x="1087" y="187"/>
                  </a:cubicBezTo>
                  <a:cubicBezTo>
                    <a:pt x="1091" y="175"/>
                    <a:pt x="1094" y="161"/>
                    <a:pt x="1102" y="151"/>
                  </a:cubicBezTo>
                  <a:cubicBezTo>
                    <a:pt x="1125" y="122"/>
                    <a:pt x="1169" y="120"/>
                    <a:pt x="1193" y="89"/>
                  </a:cubicBezTo>
                  <a:cubicBezTo>
                    <a:pt x="1204" y="74"/>
                    <a:pt x="1197" y="48"/>
                    <a:pt x="1178" y="43"/>
                  </a:cubicBezTo>
                  <a:cubicBezTo>
                    <a:pt x="1132" y="33"/>
                    <a:pt x="1077" y="53"/>
                    <a:pt x="1042" y="85"/>
                  </a:cubicBezTo>
                  <a:cubicBezTo>
                    <a:pt x="1008" y="116"/>
                    <a:pt x="983" y="179"/>
                    <a:pt x="994" y="225"/>
                  </a:cubicBezTo>
                  <a:cubicBezTo>
                    <a:pt x="995" y="228"/>
                    <a:pt x="996" y="230"/>
                    <a:pt x="997" y="233"/>
                  </a:cubicBezTo>
                  <a:cubicBezTo>
                    <a:pt x="988" y="238"/>
                    <a:pt x="979" y="243"/>
                    <a:pt x="970" y="249"/>
                  </a:cubicBezTo>
                  <a:cubicBezTo>
                    <a:pt x="930" y="273"/>
                    <a:pt x="894" y="302"/>
                    <a:pt x="866" y="341"/>
                  </a:cubicBezTo>
                  <a:cubicBezTo>
                    <a:pt x="839" y="380"/>
                    <a:pt x="822" y="425"/>
                    <a:pt x="807" y="470"/>
                  </a:cubicBezTo>
                  <a:cubicBezTo>
                    <a:pt x="807" y="456"/>
                    <a:pt x="806" y="442"/>
                    <a:pt x="804" y="428"/>
                  </a:cubicBezTo>
                  <a:cubicBezTo>
                    <a:pt x="796" y="374"/>
                    <a:pt x="788" y="329"/>
                    <a:pt x="811" y="277"/>
                  </a:cubicBezTo>
                  <a:cubicBezTo>
                    <a:pt x="832" y="228"/>
                    <a:pt x="869" y="190"/>
                    <a:pt x="906" y="153"/>
                  </a:cubicBezTo>
                  <a:cubicBezTo>
                    <a:pt x="935" y="125"/>
                    <a:pt x="983" y="93"/>
                    <a:pt x="993" y="52"/>
                  </a:cubicBezTo>
                  <a:cubicBezTo>
                    <a:pt x="994" y="45"/>
                    <a:pt x="991" y="40"/>
                    <a:pt x="984" y="39"/>
                  </a:cubicBezTo>
                  <a:cubicBezTo>
                    <a:pt x="939" y="31"/>
                    <a:pt x="887" y="68"/>
                    <a:pt x="852" y="92"/>
                  </a:cubicBezTo>
                  <a:cubicBezTo>
                    <a:pt x="809" y="121"/>
                    <a:pt x="770" y="161"/>
                    <a:pt x="744" y="206"/>
                  </a:cubicBezTo>
                  <a:cubicBezTo>
                    <a:pt x="723" y="242"/>
                    <a:pt x="707" y="282"/>
                    <a:pt x="702" y="323"/>
                  </a:cubicBezTo>
                  <a:cubicBezTo>
                    <a:pt x="702" y="322"/>
                    <a:pt x="702" y="321"/>
                    <a:pt x="701" y="320"/>
                  </a:cubicBezTo>
                  <a:cubicBezTo>
                    <a:pt x="693" y="265"/>
                    <a:pt x="709" y="215"/>
                    <a:pt x="729" y="164"/>
                  </a:cubicBezTo>
                  <a:cubicBezTo>
                    <a:pt x="746" y="120"/>
                    <a:pt x="776" y="63"/>
                    <a:pt x="763" y="14"/>
                  </a:cubicBezTo>
                  <a:cubicBezTo>
                    <a:pt x="760" y="5"/>
                    <a:pt x="751" y="0"/>
                    <a:pt x="742" y="4"/>
                  </a:cubicBezTo>
                  <a:cubicBezTo>
                    <a:pt x="696" y="25"/>
                    <a:pt x="668" y="86"/>
                    <a:pt x="647" y="129"/>
                  </a:cubicBezTo>
                  <a:cubicBezTo>
                    <a:pt x="623" y="178"/>
                    <a:pt x="603" y="230"/>
                    <a:pt x="600" y="285"/>
                  </a:cubicBezTo>
                  <a:cubicBezTo>
                    <a:pt x="597" y="337"/>
                    <a:pt x="610" y="391"/>
                    <a:pt x="635" y="437"/>
                  </a:cubicBezTo>
                  <a:cubicBezTo>
                    <a:pt x="655" y="475"/>
                    <a:pt x="690" y="504"/>
                    <a:pt x="711" y="541"/>
                  </a:cubicBezTo>
                  <a:cubicBezTo>
                    <a:pt x="694" y="627"/>
                    <a:pt x="651" y="706"/>
                    <a:pt x="632" y="791"/>
                  </a:cubicBezTo>
                  <a:cubicBezTo>
                    <a:pt x="629" y="786"/>
                    <a:pt x="627" y="781"/>
                    <a:pt x="626" y="776"/>
                  </a:cubicBezTo>
                  <a:cubicBezTo>
                    <a:pt x="623" y="767"/>
                    <a:pt x="622" y="759"/>
                    <a:pt x="612" y="755"/>
                  </a:cubicBezTo>
                  <a:cubicBezTo>
                    <a:pt x="608" y="753"/>
                    <a:pt x="603" y="754"/>
                    <a:pt x="600" y="758"/>
                  </a:cubicBezTo>
                  <a:cubicBezTo>
                    <a:pt x="589" y="771"/>
                    <a:pt x="603" y="797"/>
                    <a:pt x="610" y="810"/>
                  </a:cubicBezTo>
                  <a:cubicBezTo>
                    <a:pt x="614" y="818"/>
                    <a:pt x="619" y="826"/>
                    <a:pt x="625" y="832"/>
                  </a:cubicBezTo>
                  <a:cubicBezTo>
                    <a:pt x="623" y="843"/>
                    <a:pt x="622" y="855"/>
                    <a:pt x="622" y="866"/>
                  </a:cubicBezTo>
                  <a:cubicBezTo>
                    <a:pt x="617" y="863"/>
                    <a:pt x="611" y="859"/>
                    <a:pt x="606" y="856"/>
                  </a:cubicBezTo>
                  <a:cubicBezTo>
                    <a:pt x="592" y="846"/>
                    <a:pt x="578" y="836"/>
                    <a:pt x="567" y="823"/>
                  </a:cubicBezTo>
                  <a:cubicBezTo>
                    <a:pt x="561" y="816"/>
                    <a:pt x="556" y="808"/>
                    <a:pt x="553" y="799"/>
                  </a:cubicBezTo>
                  <a:cubicBezTo>
                    <a:pt x="550" y="790"/>
                    <a:pt x="551" y="782"/>
                    <a:pt x="549" y="773"/>
                  </a:cubicBezTo>
                  <a:cubicBezTo>
                    <a:pt x="547" y="761"/>
                    <a:pt x="531" y="758"/>
                    <a:pt x="526" y="769"/>
                  </a:cubicBezTo>
                  <a:cubicBezTo>
                    <a:pt x="519" y="785"/>
                    <a:pt x="524" y="806"/>
                    <a:pt x="531" y="821"/>
                  </a:cubicBezTo>
                  <a:cubicBezTo>
                    <a:pt x="534" y="826"/>
                    <a:pt x="537" y="830"/>
                    <a:pt x="540" y="835"/>
                  </a:cubicBezTo>
                  <a:cubicBezTo>
                    <a:pt x="539" y="835"/>
                    <a:pt x="539" y="835"/>
                    <a:pt x="539" y="835"/>
                  </a:cubicBezTo>
                  <a:cubicBezTo>
                    <a:pt x="526" y="836"/>
                    <a:pt x="513" y="842"/>
                    <a:pt x="502" y="834"/>
                  </a:cubicBezTo>
                  <a:cubicBezTo>
                    <a:pt x="488" y="825"/>
                    <a:pt x="484" y="807"/>
                    <a:pt x="480" y="793"/>
                  </a:cubicBezTo>
                  <a:cubicBezTo>
                    <a:pt x="476" y="779"/>
                    <a:pt x="453" y="785"/>
                    <a:pt x="456" y="799"/>
                  </a:cubicBezTo>
                  <a:cubicBezTo>
                    <a:pt x="461" y="830"/>
                    <a:pt x="474" y="867"/>
                    <a:pt x="512" y="868"/>
                  </a:cubicBezTo>
                  <a:cubicBezTo>
                    <a:pt x="527" y="869"/>
                    <a:pt x="542" y="862"/>
                    <a:pt x="556" y="866"/>
                  </a:cubicBezTo>
                  <a:cubicBezTo>
                    <a:pt x="569" y="870"/>
                    <a:pt x="579" y="879"/>
                    <a:pt x="591" y="882"/>
                  </a:cubicBezTo>
                  <a:cubicBezTo>
                    <a:pt x="592" y="883"/>
                    <a:pt x="593" y="883"/>
                    <a:pt x="594" y="884"/>
                  </a:cubicBezTo>
                  <a:cubicBezTo>
                    <a:pt x="593" y="884"/>
                    <a:pt x="593" y="885"/>
                    <a:pt x="592" y="886"/>
                  </a:cubicBezTo>
                  <a:cubicBezTo>
                    <a:pt x="589" y="891"/>
                    <a:pt x="581" y="892"/>
                    <a:pt x="575" y="893"/>
                  </a:cubicBezTo>
                  <a:cubicBezTo>
                    <a:pt x="559" y="895"/>
                    <a:pt x="543" y="898"/>
                    <a:pt x="527" y="903"/>
                  </a:cubicBezTo>
                  <a:cubicBezTo>
                    <a:pt x="511" y="908"/>
                    <a:pt x="496" y="912"/>
                    <a:pt x="479" y="912"/>
                  </a:cubicBezTo>
                  <a:cubicBezTo>
                    <a:pt x="472" y="913"/>
                    <a:pt x="455" y="909"/>
                    <a:pt x="451" y="917"/>
                  </a:cubicBezTo>
                  <a:cubicBezTo>
                    <a:pt x="450" y="916"/>
                    <a:pt x="450" y="916"/>
                    <a:pt x="450" y="916"/>
                  </a:cubicBezTo>
                  <a:cubicBezTo>
                    <a:pt x="441" y="831"/>
                    <a:pt x="455" y="727"/>
                    <a:pt x="464" y="652"/>
                  </a:cubicBezTo>
                  <a:cubicBezTo>
                    <a:pt x="464" y="650"/>
                    <a:pt x="462" y="650"/>
                    <a:pt x="462" y="651"/>
                  </a:cubicBezTo>
                  <a:cubicBezTo>
                    <a:pt x="445" y="730"/>
                    <a:pt x="432" y="807"/>
                    <a:pt x="430" y="886"/>
                  </a:cubicBezTo>
                  <a:cubicBezTo>
                    <a:pt x="422" y="875"/>
                    <a:pt x="415" y="864"/>
                    <a:pt x="409" y="853"/>
                  </a:cubicBezTo>
                  <a:cubicBezTo>
                    <a:pt x="377" y="798"/>
                    <a:pt x="392" y="745"/>
                    <a:pt x="356" y="695"/>
                  </a:cubicBezTo>
                  <a:cubicBezTo>
                    <a:pt x="355" y="693"/>
                    <a:pt x="353" y="695"/>
                    <a:pt x="354" y="696"/>
                  </a:cubicBezTo>
                  <a:cubicBezTo>
                    <a:pt x="381" y="751"/>
                    <a:pt x="353" y="811"/>
                    <a:pt x="378" y="866"/>
                  </a:cubicBezTo>
                  <a:cubicBezTo>
                    <a:pt x="386" y="883"/>
                    <a:pt x="396" y="895"/>
                    <a:pt x="407" y="908"/>
                  </a:cubicBezTo>
                  <a:cubicBezTo>
                    <a:pt x="416" y="920"/>
                    <a:pt x="423" y="931"/>
                    <a:pt x="430" y="942"/>
                  </a:cubicBezTo>
                  <a:cubicBezTo>
                    <a:pt x="431" y="976"/>
                    <a:pt x="430" y="1019"/>
                    <a:pt x="452" y="1048"/>
                  </a:cubicBezTo>
                  <a:cubicBezTo>
                    <a:pt x="469" y="1072"/>
                    <a:pt x="486" y="1083"/>
                    <a:pt x="502" y="1095"/>
                  </a:cubicBezTo>
                  <a:cubicBezTo>
                    <a:pt x="481" y="1141"/>
                    <a:pt x="457" y="1181"/>
                    <a:pt x="450" y="1224"/>
                  </a:cubicBezTo>
                  <a:cubicBezTo>
                    <a:pt x="437" y="1213"/>
                    <a:pt x="431" y="1187"/>
                    <a:pt x="434" y="1137"/>
                  </a:cubicBezTo>
                  <a:cubicBezTo>
                    <a:pt x="436" y="1111"/>
                    <a:pt x="450" y="1097"/>
                    <a:pt x="446" y="1069"/>
                  </a:cubicBezTo>
                  <a:cubicBezTo>
                    <a:pt x="437" y="999"/>
                    <a:pt x="381" y="931"/>
                    <a:pt x="342" y="877"/>
                  </a:cubicBezTo>
                  <a:cubicBezTo>
                    <a:pt x="341" y="876"/>
                    <a:pt x="340" y="877"/>
                    <a:pt x="341" y="878"/>
                  </a:cubicBezTo>
                  <a:cubicBezTo>
                    <a:pt x="365" y="919"/>
                    <a:pt x="396" y="968"/>
                    <a:pt x="411" y="1015"/>
                  </a:cubicBezTo>
                  <a:cubicBezTo>
                    <a:pt x="427" y="1064"/>
                    <a:pt x="406" y="1110"/>
                    <a:pt x="405" y="1156"/>
                  </a:cubicBezTo>
                  <a:cubicBezTo>
                    <a:pt x="405" y="1197"/>
                    <a:pt x="412" y="1222"/>
                    <a:pt x="430" y="1261"/>
                  </a:cubicBezTo>
                  <a:cubicBezTo>
                    <a:pt x="432" y="1266"/>
                    <a:pt x="437" y="1269"/>
                    <a:pt x="442" y="1268"/>
                  </a:cubicBezTo>
                  <a:cubicBezTo>
                    <a:pt x="445" y="1268"/>
                    <a:pt x="447" y="1268"/>
                    <a:pt x="450" y="1268"/>
                  </a:cubicBezTo>
                  <a:cubicBezTo>
                    <a:pt x="451" y="1278"/>
                    <a:pt x="454" y="1288"/>
                    <a:pt x="458" y="1299"/>
                  </a:cubicBezTo>
                  <a:cubicBezTo>
                    <a:pt x="471" y="1332"/>
                    <a:pt x="503" y="1350"/>
                    <a:pt x="493" y="1390"/>
                  </a:cubicBezTo>
                  <a:cubicBezTo>
                    <a:pt x="471" y="1377"/>
                    <a:pt x="450" y="1362"/>
                    <a:pt x="433" y="1340"/>
                  </a:cubicBezTo>
                  <a:cubicBezTo>
                    <a:pt x="424" y="1328"/>
                    <a:pt x="417" y="1315"/>
                    <a:pt x="411" y="1302"/>
                  </a:cubicBezTo>
                  <a:cubicBezTo>
                    <a:pt x="411" y="1290"/>
                    <a:pt x="410" y="1277"/>
                    <a:pt x="410" y="1261"/>
                  </a:cubicBezTo>
                  <a:cubicBezTo>
                    <a:pt x="410" y="1231"/>
                    <a:pt x="406" y="1202"/>
                    <a:pt x="399" y="1173"/>
                  </a:cubicBezTo>
                  <a:cubicBezTo>
                    <a:pt x="402" y="1132"/>
                    <a:pt x="406" y="1090"/>
                    <a:pt x="397" y="1049"/>
                  </a:cubicBezTo>
                  <a:cubicBezTo>
                    <a:pt x="385" y="998"/>
                    <a:pt x="359" y="957"/>
                    <a:pt x="324" y="922"/>
                  </a:cubicBezTo>
                  <a:cubicBezTo>
                    <a:pt x="312" y="870"/>
                    <a:pt x="309" y="816"/>
                    <a:pt x="323" y="760"/>
                  </a:cubicBezTo>
                  <a:cubicBezTo>
                    <a:pt x="324" y="756"/>
                    <a:pt x="318" y="755"/>
                    <a:pt x="317" y="758"/>
                  </a:cubicBezTo>
                  <a:cubicBezTo>
                    <a:pt x="300" y="810"/>
                    <a:pt x="298" y="858"/>
                    <a:pt x="305" y="906"/>
                  </a:cubicBezTo>
                  <a:cubicBezTo>
                    <a:pt x="299" y="901"/>
                    <a:pt x="294" y="897"/>
                    <a:pt x="288" y="892"/>
                  </a:cubicBezTo>
                  <a:cubicBezTo>
                    <a:pt x="285" y="891"/>
                    <a:pt x="281" y="894"/>
                    <a:pt x="284" y="896"/>
                  </a:cubicBezTo>
                  <a:cubicBezTo>
                    <a:pt x="293" y="905"/>
                    <a:pt x="301" y="914"/>
                    <a:pt x="308" y="924"/>
                  </a:cubicBezTo>
                  <a:cubicBezTo>
                    <a:pt x="318" y="982"/>
                    <a:pt x="340" y="1040"/>
                    <a:pt x="361" y="1100"/>
                  </a:cubicBezTo>
                  <a:cubicBezTo>
                    <a:pt x="362" y="1104"/>
                    <a:pt x="363" y="1108"/>
                    <a:pt x="365" y="1112"/>
                  </a:cubicBezTo>
                  <a:cubicBezTo>
                    <a:pt x="364" y="1124"/>
                    <a:pt x="364" y="1135"/>
                    <a:pt x="362" y="1148"/>
                  </a:cubicBezTo>
                  <a:cubicBezTo>
                    <a:pt x="361" y="1158"/>
                    <a:pt x="360" y="1168"/>
                    <a:pt x="359" y="1179"/>
                  </a:cubicBezTo>
                  <a:cubicBezTo>
                    <a:pt x="349" y="1168"/>
                    <a:pt x="332" y="1154"/>
                    <a:pt x="338" y="1164"/>
                  </a:cubicBezTo>
                  <a:cubicBezTo>
                    <a:pt x="315" y="1123"/>
                    <a:pt x="320" y="1082"/>
                    <a:pt x="314" y="1040"/>
                  </a:cubicBezTo>
                  <a:cubicBezTo>
                    <a:pt x="310" y="1009"/>
                    <a:pt x="309" y="986"/>
                    <a:pt x="292" y="959"/>
                  </a:cubicBezTo>
                  <a:cubicBezTo>
                    <a:pt x="287" y="908"/>
                    <a:pt x="258" y="867"/>
                    <a:pt x="235" y="825"/>
                  </a:cubicBezTo>
                  <a:cubicBezTo>
                    <a:pt x="250" y="778"/>
                    <a:pt x="260" y="729"/>
                    <a:pt x="278" y="682"/>
                  </a:cubicBezTo>
                  <a:cubicBezTo>
                    <a:pt x="295" y="636"/>
                    <a:pt x="323" y="593"/>
                    <a:pt x="334" y="545"/>
                  </a:cubicBezTo>
                  <a:cubicBezTo>
                    <a:pt x="334" y="544"/>
                    <a:pt x="333" y="543"/>
                    <a:pt x="332" y="544"/>
                  </a:cubicBezTo>
                  <a:cubicBezTo>
                    <a:pt x="296" y="581"/>
                    <a:pt x="277" y="636"/>
                    <a:pt x="259" y="683"/>
                  </a:cubicBezTo>
                  <a:cubicBezTo>
                    <a:pt x="244" y="720"/>
                    <a:pt x="229" y="760"/>
                    <a:pt x="221" y="800"/>
                  </a:cubicBezTo>
                  <a:cubicBezTo>
                    <a:pt x="198" y="752"/>
                    <a:pt x="190" y="701"/>
                    <a:pt x="239" y="631"/>
                  </a:cubicBezTo>
                  <a:cubicBezTo>
                    <a:pt x="240" y="630"/>
                    <a:pt x="239" y="628"/>
                    <a:pt x="237" y="630"/>
                  </a:cubicBezTo>
                  <a:cubicBezTo>
                    <a:pt x="202" y="665"/>
                    <a:pt x="160" y="716"/>
                    <a:pt x="173" y="771"/>
                  </a:cubicBezTo>
                  <a:cubicBezTo>
                    <a:pt x="178" y="793"/>
                    <a:pt x="188" y="802"/>
                    <a:pt x="201" y="819"/>
                  </a:cubicBezTo>
                  <a:cubicBezTo>
                    <a:pt x="227" y="855"/>
                    <a:pt x="245" y="886"/>
                    <a:pt x="255" y="919"/>
                  </a:cubicBezTo>
                  <a:cubicBezTo>
                    <a:pt x="213" y="887"/>
                    <a:pt x="158" y="876"/>
                    <a:pt x="105" y="877"/>
                  </a:cubicBezTo>
                  <a:cubicBezTo>
                    <a:pt x="97" y="878"/>
                    <a:pt x="95" y="886"/>
                    <a:pt x="99" y="891"/>
                  </a:cubicBezTo>
                  <a:cubicBezTo>
                    <a:pt x="81" y="887"/>
                    <a:pt x="62" y="884"/>
                    <a:pt x="48" y="878"/>
                  </a:cubicBezTo>
                  <a:cubicBezTo>
                    <a:pt x="28" y="871"/>
                    <a:pt x="13" y="862"/>
                    <a:pt x="0" y="851"/>
                  </a:cubicBezTo>
                  <a:cubicBezTo>
                    <a:pt x="0" y="895"/>
                    <a:pt x="0" y="895"/>
                    <a:pt x="0" y="895"/>
                  </a:cubicBezTo>
                  <a:cubicBezTo>
                    <a:pt x="69" y="935"/>
                    <a:pt x="129" y="951"/>
                    <a:pt x="131" y="1051"/>
                  </a:cubicBezTo>
                  <a:cubicBezTo>
                    <a:pt x="131" y="1073"/>
                    <a:pt x="129" y="1096"/>
                    <a:pt x="132" y="1117"/>
                  </a:cubicBezTo>
                  <a:cubicBezTo>
                    <a:pt x="121" y="1122"/>
                    <a:pt x="110" y="1127"/>
                    <a:pt x="99" y="1133"/>
                  </a:cubicBezTo>
                  <a:cubicBezTo>
                    <a:pt x="104" y="1113"/>
                    <a:pt x="104" y="1092"/>
                    <a:pt x="99" y="1069"/>
                  </a:cubicBezTo>
                  <a:cubicBezTo>
                    <a:pt x="98" y="1063"/>
                    <a:pt x="94" y="1059"/>
                    <a:pt x="88" y="1060"/>
                  </a:cubicBezTo>
                  <a:cubicBezTo>
                    <a:pt x="87" y="1060"/>
                    <a:pt x="86" y="1060"/>
                    <a:pt x="85" y="1060"/>
                  </a:cubicBezTo>
                  <a:cubicBezTo>
                    <a:pt x="85" y="1059"/>
                    <a:pt x="84" y="1059"/>
                    <a:pt x="84" y="1058"/>
                  </a:cubicBezTo>
                  <a:cubicBezTo>
                    <a:pt x="83" y="1057"/>
                    <a:pt x="82" y="1056"/>
                    <a:pt x="81" y="1055"/>
                  </a:cubicBezTo>
                  <a:cubicBezTo>
                    <a:pt x="83" y="1055"/>
                    <a:pt x="84" y="1054"/>
                    <a:pt x="84" y="1052"/>
                  </a:cubicBezTo>
                  <a:cubicBezTo>
                    <a:pt x="84" y="1050"/>
                    <a:pt x="86" y="1048"/>
                    <a:pt x="86" y="1045"/>
                  </a:cubicBezTo>
                  <a:cubicBezTo>
                    <a:pt x="83" y="1032"/>
                    <a:pt x="55" y="1031"/>
                    <a:pt x="62" y="1013"/>
                  </a:cubicBezTo>
                  <a:cubicBezTo>
                    <a:pt x="63" y="1009"/>
                    <a:pt x="61" y="1004"/>
                    <a:pt x="56" y="1004"/>
                  </a:cubicBezTo>
                  <a:cubicBezTo>
                    <a:pt x="54" y="1003"/>
                    <a:pt x="52" y="1003"/>
                    <a:pt x="49" y="1003"/>
                  </a:cubicBezTo>
                  <a:cubicBezTo>
                    <a:pt x="46" y="1002"/>
                    <a:pt x="42" y="1005"/>
                    <a:pt x="42" y="1008"/>
                  </a:cubicBezTo>
                  <a:cubicBezTo>
                    <a:pt x="43" y="998"/>
                    <a:pt x="23" y="999"/>
                    <a:pt x="16" y="999"/>
                  </a:cubicBezTo>
                  <a:cubicBezTo>
                    <a:pt x="16" y="997"/>
                    <a:pt x="16" y="996"/>
                    <a:pt x="15" y="994"/>
                  </a:cubicBezTo>
                  <a:cubicBezTo>
                    <a:pt x="17" y="993"/>
                    <a:pt x="18" y="992"/>
                    <a:pt x="20" y="991"/>
                  </a:cubicBezTo>
                  <a:cubicBezTo>
                    <a:pt x="24" y="988"/>
                    <a:pt x="22" y="981"/>
                    <a:pt x="17" y="981"/>
                  </a:cubicBezTo>
                  <a:cubicBezTo>
                    <a:pt x="14" y="980"/>
                    <a:pt x="10" y="981"/>
                    <a:pt x="7" y="983"/>
                  </a:cubicBezTo>
                  <a:cubicBezTo>
                    <a:pt x="8" y="981"/>
                    <a:pt x="8" y="980"/>
                    <a:pt x="8" y="979"/>
                  </a:cubicBezTo>
                  <a:cubicBezTo>
                    <a:pt x="10" y="973"/>
                    <a:pt x="9" y="964"/>
                    <a:pt x="2" y="963"/>
                  </a:cubicBezTo>
                  <a:cubicBezTo>
                    <a:pt x="1" y="963"/>
                    <a:pt x="0" y="963"/>
                    <a:pt x="0" y="963"/>
                  </a:cubicBezTo>
                  <a:cubicBezTo>
                    <a:pt x="0" y="3289"/>
                    <a:pt x="0" y="3289"/>
                    <a:pt x="0" y="3289"/>
                  </a:cubicBezTo>
                  <a:cubicBezTo>
                    <a:pt x="2453" y="3289"/>
                    <a:pt x="2453" y="3289"/>
                    <a:pt x="2453" y="3289"/>
                  </a:cubicBezTo>
                  <a:cubicBezTo>
                    <a:pt x="2452" y="3280"/>
                    <a:pt x="2453" y="3270"/>
                    <a:pt x="2456" y="3260"/>
                  </a:cubicBezTo>
                  <a:cubicBezTo>
                    <a:pt x="2472" y="3245"/>
                    <a:pt x="2489" y="3232"/>
                    <a:pt x="2512" y="3222"/>
                  </a:cubicBezTo>
                  <a:cubicBezTo>
                    <a:pt x="2515" y="3241"/>
                    <a:pt x="2517" y="3260"/>
                    <a:pt x="2515" y="3280"/>
                  </a:cubicBezTo>
                  <a:cubicBezTo>
                    <a:pt x="2513" y="3283"/>
                    <a:pt x="2510" y="3286"/>
                    <a:pt x="2508" y="3289"/>
                  </a:cubicBezTo>
                  <a:cubicBezTo>
                    <a:pt x="2554" y="3289"/>
                    <a:pt x="2554" y="3289"/>
                    <a:pt x="2554" y="3289"/>
                  </a:cubicBezTo>
                  <a:cubicBezTo>
                    <a:pt x="2554" y="3288"/>
                    <a:pt x="2554" y="3286"/>
                    <a:pt x="2554" y="3285"/>
                  </a:cubicBezTo>
                  <a:cubicBezTo>
                    <a:pt x="2593" y="3244"/>
                    <a:pt x="2640" y="3208"/>
                    <a:pt x="2684" y="3175"/>
                  </a:cubicBezTo>
                  <a:cubicBezTo>
                    <a:pt x="2689" y="3170"/>
                    <a:pt x="2695" y="3166"/>
                    <a:pt x="2700" y="3162"/>
                  </a:cubicBezTo>
                  <a:cubicBezTo>
                    <a:pt x="2708" y="3162"/>
                    <a:pt x="2716" y="3162"/>
                    <a:pt x="2724" y="3163"/>
                  </a:cubicBezTo>
                  <a:cubicBezTo>
                    <a:pt x="2740" y="3166"/>
                    <a:pt x="2754" y="3169"/>
                    <a:pt x="2768" y="3175"/>
                  </a:cubicBezTo>
                  <a:cubicBezTo>
                    <a:pt x="2766" y="3180"/>
                    <a:pt x="2765" y="3186"/>
                    <a:pt x="2765" y="3191"/>
                  </a:cubicBezTo>
                  <a:cubicBezTo>
                    <a:pt x="2758" y="3191"/>
                    <a:pt x="2750" y="3191"/>
                    <a:pt x="2743" y="3192"/>
                  </a:cubicBezTo>
                  <a:cubicBezTo>
                    <a:pt x="2723" y="3194"/>
                    <a:pt x="2703" y="3200"/>
                    <a:pt x="2684" y="3207"/>
                  </a:cubicBezTo>
                  <a:cubicBezTo>
                    <a:pt x="2681" y="3207"/>
                    <a:pt x="2677" y="3208"/>
                    <a:pt x="2674" y="3209"/>
                  </a:cubicBezTo>
                  <a:cubicBezTo>
                    <a:pt x="2667" y="3211"/>
                    <a:pt x="2661" y="3215"/>
                    <a:pt x="2655" y="3221"/>
                  </a:cubicBezTo>
                  <a:cubicBezTo>
                    <a:pt x="2637" y="3231"/>
                    <a:pt x="2620" y="3243"/>
                    <a:pt x="2603" y="3256"/>
                  </a:cubicBezTo>
                  <a:cubicBezTo>
                    <a:pt x="2590" y="3267"/>
                    <a:pt x="2578" y="3278"/>
                    <a:pt x="2565" y="3289"/>
                  </a:cubicBezTo>
                  <a:cubicBezTo>
                    <a:pt x="2608" y="3289"/>
                    <a:pt x="2608" y="3289"/>
                    <a:pt x="2608" y="3289"/>
                  </a:cubicBezTo>
                  <a:cubicBezTo>
                    <a:pt x="2614" y="3285"/>
                    <a:pt x="2619" y="3280"/>
                    <a:pt x="2625" y="3276"/>
                  </a:cubicBezTo>
                  <a:cubicBezTo>
                    <a:pt x="2624" y="3280"/>
                    <a:pt x="2622" y="3285"/>
                    <a:pt x="2621" y="3289"/>
                  </a:cubicBezTo>
                  <a:cubicBezTo>
                    <a:pt x="2648" y="3289"/>
                    <a:pt x="2648" y="3289"/>
                    <a:pt x="2648" y="3289"/>
                  </a:cubicBezTo>
                  <a:cubicBezTo>
                    <a:pt x="2651" y="3280"/>
                    <a:pt x="2655" y="3272"/>
                    <a:pt x="2659" y="3263"/>
                  </a:cubicBezTo>
                  <a:cubicBezTo>
                    <a:pt x="2662" y="3257"/>
                    <a:pt x="2665" y="3253"/>
                    <a:pt x="2669" y="3249"/>
                  </a:cubicBezTo>
                  <a:cubicBezTo>
                    <a:pt x="2675" y="3246"/>
                    <a:pt x="2680" y="3243"/>
                    <a:pt x="2686" y="3240"/>
                  </a:cubicBezTo>
                  <a:cubicBezTo>
                    <a:pt x="2689" y="3239"/>
                    <a:pt x="2692" y="3238"/>
                    <a:pt x="2695" y="3237"/>
                  </a:cubicBezTo>
                  <a:cubicBezTo>
                    <a:pt x="2698" y="3236"/>
                    <a:pt x="2701" y="3235"/>
                    <a:pt x="2704" y="3235"/>
                  </a:cubicBezTo>
                  <a:cubicBezTo>
                    <a:pt x="2692" y="3247"/>
                    <a:pt x="2680" y="3260"/>
                    <a:pt x="2671" y="3275"/>
                  </a:cubicBezTo>
                  <a:cubicBezTo>
                    <a:pt x="2667" y="3279"/>
                    <a:pt x="2664" y="3284"/>
                    <a:pt x="2661" y="3289"/>
                  </a:cubicBezTo>
                  <a:cubicBezTo>
                    <a:pt x="2698" y="3289"/>
                    <a:pt x="2698" y="3289"/>
                    <a:pt x="2698" y="3289"/>
                  </a:cubicBezTo>
                  <a:cubicBezTo>
                    <a:pt x="2703" y="3283"/>
                    <a:pt x="2707" y="3277"/>
                    <a:pt x="2711" y="3272"/>
                  </a:cubicBezTo>
                  <a:cubicBezTo>
                    <a:pt x="2712" y="3272"/>
                    <a:pt x="2713" y="3272"/>
                    <a:pt x="2713" y="3273"/>
                  </a:cubicBezTo>
                  <a:cubicBezTo>
                    <a:pt x="2722" y="3275"/>
                    <a:pt x="2729" y="3281"/>
                    <a:pt x="2734" y="3289"/>
                  </a:cubicBezTo>
                  <a:cubicBezTo>
                    <a:pt x="2770" y="3289"/>
                    <a:pt x="2770" y="3289"/>
                    <a:pt x="2770" y="3289"/>
                  </a:cubicBezTo>
                  <a:cubicBezTo>
                    <a:pt x="2762" y="3270"/>
                    <a:pt x="2754" y="3254"/>
                    <a:pt x="2736" y="3247"/>
                  </a:cubicBezTo>
                  <a:cubicBezTo>
                    <a:pt x="2750" y="3236"/>
                    <a:pt x="2766" y="3229"/>
                    <a:pt x="2784" y="3226"/>
                  </a:cubicBezTo>
                  <a:cubicBezTo>
                    <a:pt x="2789" y="3225"/>
                    <a:pt x="2793" y="3225"/>
                    <a:pt x="2798" y="3225"/>
                  </a:cubicBezTo>
                  <a:cubicBezTo>
                    <a:pt x="2808" y="3227"/>
                    <a:pt x="2818" y="3230"/>
                    <a:pt x="2828" y="3234"/>
                  </a:cubicBezTo>
                  <a:cubicBezTo>
                    <a:pt x="2842" y="3240"/>
                    <a:pt x="2853" y="3247"/>
                    <a:pt x="2863" y="3256"/>
                  </a:cubicBezTo>
                  <a:cubicBezTo>
                    <a:pt x="2863" y="3256"/>
                    <a:pt x="2863" y="3256"/>
                    <a:pt x="2863" y="3257"/>
                  </a:cubicBezTo>
                  <a:cubicBezTo>
                    <a:pt x="2863" y="3268"/>
                    <a:pt x="2868" y="3278"/>
                    <a:pt x="2870" y="3289"/>
                  </a:cubicBezTo>
                  <a:cubicBezTo>
                    <a:pt x="2935" y="3289"/>
                    <a:pt x="2935" y="3289"/>
                    <a:pt x="2935" y="3289"/>
                  </a:cubicBezTo>
                  <a:cubicBezTo>
                    <a:pt x="2932" y="3285"/>
                    <a:pt x="2929" y="3281"/>
                    <a:pt x="2926" y="3277"/>
                  </a:cubicBezTo>
                  <a:cubicBezTo>
                    <a:pt x="2926" y="3276"/>
                    <a:pt x="2926" y="3276"/>
                    <a:pt x="2925" y="3276"/>
                  </a:cubicBezTo>
                  <a:cubicBezTo>
                    <a:pt x="2926" y="3275"/>
                    <a:pt x="2926" y="3275"/>
                    <a:pt x="2926" y="3274"/>
                  </a:cubicBezTo>
                  <a:cubicBezTo>
                    <a:pt x="2929" y="3279"/>
                    <a:pt x="2932" y="3284"/>
                    <a:pt x="2935" y="3289"/>
                  </a:cubicBezTo>
                  <a:cubicBezTo>
                    <a:pt x="3775" y="3289"/>
                    <a:pt x="3775" y="3289"/>
                    <a:pt x="3775" y="3289"/>
                  </a:cubicBezTo>
                  <a:cubicBezTo>
                    <a:pt x="3778" y="3284"/>
                    <a:pt x="3780" y="3278"/>
                    <a:pt x="3783" y="3273"/>
                  </a:cubicBezTo>
                  <a:cubicBezTo>
                    <a:pt x="3787" y="3268"/>
                    <a:pt x="3792" y="3265"/>
                    <a:pt x="3797" y="3261"/>
                  </a:cubicBezTo>
                  <a:cubicBezTo>
                    <a:pt x="3801" y="3270"/>
                    <a:pt x="3806" y="3279"/>
                    <a:pt x="3810" y="3289"/>
                  </a:cubicBezTo>
                  <a:cubicBezTo>
                    <a:pt x="3846" y="3289"/>
                    <a:pt x="3846" y="3289"/>
                    <a:pt x="3846" y="3289"/>
                  </a:cubicBezTo>
                  <a:cubicBezTo>
                    <a:pt x="3839" y="3274"/>
                    <a:pt x="3832" y="3260"/>
                    <a:pt x="3827" y="3244"/>
                  </a:cubicBezTo>
                  <a:cubicBezTo>
                    <a:pt x="3837" y="3240"/>
                    <a:pt x="3847" y="3236"/>
                    <a:pt x="3858" y="3233"/>
                  </a:cubicBezTo>
                  <a:cubicBezTo>
                    <a:pt x="3863" y="3243"/>
                    <a:pt x="3867" y="3253"/>
                    <a:pt x="3868" y="3264"/>
                  </a:cubicBezTo>
                  <a:cubicBezTo>
                    <a:pt x="3869" y="3273"/>
                    <a:pt x="3870" y="3281"/>
                    <a:pt x="3870" y="3289"/>
                  </a:cubicBezTo>
                  <a:cubicBezTo>
                    <a:pt x="3919" y="3289"/>
                    <a:pt x="3919" y="3289"/>
                    <a:pt x="3919" y="3289"/>
                  </a:cubicBezTo>
                  <a:cubicBezTo>
                    <a:pt x="3915" y="3273"/>
                    <a:pt x="3913" y="3257"/>
                    <a:pt x="3914" y="3238"/>
                  </a:cubicBezTo>
                  <a:close/>
                  <a:moveTo>
                    <a:pt x="1303" y="1035"/>
                  </a:moveTo>
                  <a:cubicBezTo>
                    <a:pt x="1304" y="1034"/>
                    <a:pt x="1306" y="1034"/>
                    <a:pt x="1307" y="1034"/>
                  </a:cubicBezTo>
                  <a:cubicBezTo>
                    <a:pt x="1312" y="1033"/>
                    <a:pt x="1317" y="1031"/>
                    <a:pt x="1322" y="1030"/>
                  </a:cubicBezTo>
                  <a:cubicBezTo>
                    <a:pt x="1319" y="1037"/>
                    <a:pt x="1316" y="1044"/>
                    <a:pt x="1313" y="1051"/>
                  </a:cubicBezTo>
                  <a:cubicBezTo>
                    <a:pt x="1309" y="1050"/>
                    <a:pt x="1304" y="1048"/>
                    <a:pt x="1300" y="1047"/>
                  </a:cubicBezTo>
                  <a:cubicBezTo>
                    <a:pt x="1301" y="1043"/>
                    <a:pt x="1302" y="1039"/>
                    <a:pt x="1303" y="1035"/>
                  </a:cubicBezTo>
                  <a:close/>
                  <a:moveTo>
                    <a:pt x="1288" y="1038"/>
                  </a:moveTo>
                  <a:cubicBezTo>
                    <a:pt x="1288" y="1039"/>
                    <a:pt x="1288" y="1041"/>
                    <a:pt x="1287" y="1042"/>
                  </a:cubicBezTo>
                  <a:cubicBezTo>
                    <a:pt x="1285" y="1041"/>
                    <a:pt x="1283" y="1041"/>
                    <a:pt x="1282" y="1040"/>
                  </a:cubicBezTo>
                  <a:cubicBezTo>
                    <a:pt x="1284" y="1039"/>
                    <a:pt x="1286" y="1039"/>
                    <a:pt x="1288" y="1038"/>
                  </a:cubicBezTo>
                  <a:close/>
                  <a:moveTo>
                    <a:pt x="336" y="968"/>
                  </a:moveTo>
                  <a:cubicBezTo>
                    <a:pt x="348" y="993"/>
                    <a:pt x="356" y="1018"/>
                    <a:pt x="361" y="1046"/>
                  </a:cubicBezTo>
                  <a:cubicBezTo>
                    <a:pt x="352" y="1020"/>
                    <a:pt x="343" y="994"/>
                    <a:pt x="336" y="968"/>
                  </a:cubicBezTo>
                  <a:close/>
                  <a:moveTo>
                    <a:pt x="259" y="1110"/>
                  </a:moveTo>
                  <a:cubicBezTo>
                    <a:pt x="260" y="1109"/>
                    <a:pt x="261" y="1108"/>
                    <a:pt x="262" y="1107"/>
                  </a:cubicBezTo>
                  <a:cubicBezTo>
                    <a:pt x="263" y="1107"/>
                    <a:pt x="263" y="1107"/>
                    <a:pt x="264" y="1106"/>
                  </a:cubicBezTo>
                  <a:cubicBezTo>
                    <a:pt x="265" y="1119"/>
                    <a:pt x="267" y="1132"/>
                    <a:pt x="273" y="1144"/>
                  </a:cubicBezTo>
                  <a:cubicBezTo>
                    <a:pt x="296" y="1190"/>
                    <a:pt x="341" y="1207"/>
                    <a:pt x="304" y="1256"/>
                  </a:cubicBezTo>
                  <a:cubicBezTo>
                    <a:pt x="305" y="1244"/>
                    <a:pt x="305" y="1231"/>
                    <a:pt x="300" y="1218"/>
                  </a:cubicBezTo>
                  <a:cubicBezTo>
                    <a:pt x="286" y="1177"/>
                    <a:pt x="254" y="1160"/>
                    <a:pt x="259" y="1110"/>
                  </a:cubicBezTo>
                  <a:close/>
                  <a:moveTo>
                    <a:pt x="147" y="915"/>
                  </a:moveTo>
                  <a:cubicBezTo>
                    <a:pt x="197" y="938"/>
                    <a:pt x="242" y="963"/>
                    <a:pt x="257" y="1020"/>
                  </a:cubicBezTo>
                  <a:cubicBezTo>
                    <a:pt x="254" y="1035"/>
                    <a:pt x="250" y="1050"/>
                    <a:pt x="244" y="1066"/>
                  </a:cubicBezTo>
                  <a:cubicBezTo>
                    <a:pt x="241" y="1075"/>
                    <a:pt x="238" y="1083"/>
                    <a:pt x="235" y="1090"/>
                  </a:cubicBezTo>
                  <a:cubicBezTo>
                    <a:pt x="211" y="1092"/>
                    <a:pt x="188" y="1097"/>
                    <a:pt x="166" y="1104"/>
                  </a:cubicBezTo>
                  <a:cubicBezTo>
                    <a:pt x="158" y="1048"/>
                    <a:pt x="183" y="956"/>
                    <a:pt x="147" y="915"/>
                  </a:cubicBezTo>
                  <a:close/>
                  <a:moveTo>
                    <a:pt x="208" y="1304"/>
                  </a:moveTo>
                  <a:cubicBezTo>
                    <a:pt x="205" y="1298"/>
                    <a:pt x="203" y="1291"/>
                    <a:pt x="201" y="1284"/>
                  </a:cubicBezTo>
                  <a:cubicBezTo>
                    <a:pt x="187" y="1232"/>
                    <a:pt x="193" y="1178"/>
                    <a:pt x="225" y="1139"/>
                  </a:cubicBezTo>
                  <a:cubicBezTo>
                    <a:pt x="225" y="1151"/>
                    <a:pt x="227" y="1165"/>
                    <a:pt x="231" y="1185"/>
                  </a:cubicBezTo>
                  <a:cubicBezTo>
                    <a:pt x="233" y="1194"/>
                    <a:pt x="253" y="1196"/>
                    <a:pt x="255" y="1204"/>
                  </a:cubicBezTo>
                  <a:cubicBezTo>
                    <a:pt x="271" y="1257"/>
                    <a:pt x="242" y="1285"/>
                    <a:pt x="208" y="1304"/>
                  </a:cubicBezTo>
                  <a:close/>
                  <a:moveTo>
                    <a:pt x="315" y="1416"/>
                  </a:moveTo>
                  <a:cubicBezTo>
                    <a:pt x="302" y="1411"/>
                    <a:pt x="289" y="1404"/>
                    <a:pt x="277" y="1395"/>
                  </a:cubicBezTo>
                  <a:cubicBezTo>
                    <a:pt x="267" y="1364"/>
                    <a:pt x="297" y="1341"/>
                    <a:pt x="312" y="1321"/>
                  </a:cubicBezTo>
                  <a:cubicBezTo>
                    <a:pt x="328" y="1300"/>
                    <a:pt x="344" y="1284"/>
                    <a:pt x="355" y="1268"/>
                  </a:cubicBezTo>
                  <a:cubicBezTo>
                    <a:pt x="356" y="1281"/>
                    <a:pt x="358" y="1293"/>
                    <a:pt x="363" y="1306"/>
                  </a:cubicBezTo>
                  <a:cubicBezTo>
                    <a:pt x="366" y="1317"/>
                    <a:pt x="370" y="1327"/>
                    <a:pt x="375" y="1336"/>
                  </a:cubicBezTo>
                  <a:cubicBezTo>
                    <a:pt x="365" y="1367"/>
                    <a:pt x="349" y="1387"/>
                    <a:pt x="315" y="1416"/>
                  </a:cubicBezTo>
                  <a:close/>
                  <a:moveTo>
                    <a:pt x="471" y="1433"/>
                  </a:moveTo>
                  <a:cubicBezTo>
                    <a:pt x="431" y="1438"/>
                    <a:pt x="392" y="1438"/>
                    <a:pt x="353" y="1429"/>
                  </a:cubicBezTo>
                  <a:cubicBezTo>
                    <a:pt x="351" y="1429"/>
                    <a:pt x="350" y="1428"/>
                    <a:pt x="348" y="1428"/>
                  </a:cubicBezTo>
                  <a:cubicBezTo>
                    <a:pt x="363" y="1413"/>
                    <a:pt x="378" y="1397"/>
                    <a:pt x="390" y="1380"/>
                  </a:cubicBezTo>
                  <a:cubicBezTo>
                    <a:pt x="392" y="1377"/>
                    <a:pt x="394" y="1373"/>
                    <a:pt x="396" y="1370"/>
                  </a:cubicBezTo>
                  <a:cubicBezTo>
                    <a:pt x="410" y="1388"/>
                    <a:pt x="427" y="1403"/>
                    <a:pt x="447" y="1416"/>
                  </a:cubicBezTo>
                  <a:cubicBezTo>
                    <a:pt x="457" y="1422"/>
                    <a:pt x="465" y="1427"/>
                    <a:pt x="472" y="1431"/>
                  </a:cubicBezTo>
                  <a:cubicBezTo>
                    <a:pt x="471" y="1432"/>
                    <a:pt x="471" y="1432"/>
                    <a:pt x="471" y="1433"/>
                  </a:cubicBezTo>
                  <a:close/>
                  <a:moveTo>
                    <a:pt x="487" y="968"/>
                  </a:moveTo>
                  <a:cubicBezTo>
                    <a:pt x="481" y="959"/>
                    <a:pt x="474" y="949"/>
                    <a:pt x="467" y="940"/>
                  </a:cubicBezTo>
                  <a:cubicBezTo>
                    <a:pt x="472" y="942"/>
                    <a:pt x="478" y="942"/>
                    <a:pt x="482" y="943"/>
                  </a:cubicBezTo>
                  <a:cubicBezTo>
                    <a:pt x="489" y="943"/>
                    <a:pt x="496" y="943"/>
                    <a:pt x="503" y="942"/>
                  </a:cubicBezTo>
                  <a:cubicBezTo>
                    <a:pt x="502" y="944"/>
                    <a:pt x="501" y="947"/>
                    <a:pt x="500" y="950"/>
                  </a:cubicBezTo>
                  <a:cubicBezTo>
                    <a:pt x="496" y="956"/>
                    <a:pt x="490" y="961"/>
                    <a:pt x="487" y="968"/>
                  </a:cubicBezTo>
                  <a:cubicBezTo>
                    <a:pt x="487" y="968"/>
                    <a:pt x="487" y="968"/>
                    <a:pt x="487" y="968"/>
                  </a:cubicBezTo>
                  <a:close/>
                  <a:moveTo>
                    <a:pt x="501" y="988"/>
                  </a:moveTo>
                  <a:cubicBezTo>
                    <a:pt x="500" y="986"/>
                    <a:pt x="499" y="985"/>
                    <a:pt x="498" y="983"/>
                  </a:cubicBezTo>
                  <a:cubicBezTo>
                    <a:pt x="499" y="983"/>
                    <a:pt x="499" y="983"/>
                    <a:pt x="499" y="983"/>
                  </a:cubicBezTo>
                  <a:cubicBezTo>
                    <a:pt x="518" y="982"/>
                    <a:pt x="539" y="954"/>
                    <a:pt x="533" y="935"/>
                  </a:cubicBezTo>
                  <a:cubicBezTo>
                    <a:pt x="536" y="935"/>
                    <a:pt x="539" y="934"/>
                    <a:pt x="541" y="933"/>
                  </a:cubicBezTo>
                  <a:cubicBezTo>
                    <a:pt x="566" y="926"/>
                    <a:pt x="608" y="926"/>
                    <a:pt x="619" y="900"/>
                  </a:cubicBezTo>
                  <a:cubicBezTo>
                    <a:pt x="620" y="900"/>
                    <a:pt x="620" y="901"/>
                    <a:pt x="621" y="901"/>
                  </a:cubicBezTo>
                  <a:cubicBezTo>
                    <a:pt x="621" y="912"/>
                    <a:pt x="621" y="924"/>
                    <a:pt x="621" y="935"/>
                  </a:cubicBezTo>
                  <a:cubicBezTo>
                    <a:pt x="618" y="933"/>
                    <a:pt x="615" y="931"/>
                    <a:pt x="612" y="928"/>
                  </a:cubicBezTo>
                  <a:cubicBezTo>
                    <a:pt x="597" y="918"/>
                    <a:pt x="580" y="940"/>
                    <a:pt x="594" y="951"/>
                  </a:cubicBezTo>
                  <a:cubicBezTo>
                    <a:pt x="604" y="958"/>
                    <a:pt x="613" y="966"/>
                    <a:pt x="621" y="975"/>
                  </a:cubicBezTo>
                  <a:cubicBezTo>
                    <a:pt x="621" y="976"/>
                    <a:pt x="621" y="978"/>
                    <a:pt x="621" y="980"/>
                  </a:cubicBezTo>
                  <a:cubicBezTo>
                    <a:pt x="615" y="979"/>
                    <a:pt x="609" y="978"/>
                    <a:pt x="603" y="977"/>
                  </a:cubicBezTo>
                  <a:cubicBezTo>
                    <a:pt x="596" y="975"/>
                    <a:pt x="577" y="969"/>
                    <a:pt x="573" y="980"/>
                  </a:cubicBezTo>
                  <a:cubicBezTo>
                    <a:pt x="567" y="998"/>
                    <a:pt x="596" y="1008"/>
                    <a:pt x="619" y="1011"/>
                  </a:cubicBezTo>
                  <a:cubicBezTo>
                    <a:pt x="619" y="1022"/>
                    <a:pt x="618" y="1032"/>
                    <a:pt x="616" y="1042"/>
                  </a:cubicBezTo>
                  <a:cubicBezTo>
                    <a:pt x="612" y="1052"/>
                    <a:pt x="606" y="1062"/>
                    <a:pt x="600" y="1071"/>
                  </a:cubicBezTo>
                  <a:cubicBezTo>
                    <a:pt x="573" y="1069"/>
                    <a:pt x="566" y="1080"/>
                    <a:pt x="501" y="988"/>
                  </a:cubicBezTo>
                  <a:close/>
                  <a:moveTo>
                    <a:pt x="537" y="1130"/>
                  </a:moveTo>
                  <a:cubicBezTo>
                    <a:pt x="530" y="1134"/>
                    <a:pt x="524" y="1138"/>
                    <a:pt x="517" y="1141"/>
                  </a:cubicBezTo>
                  <a:cubicBezTo>
                    <a:pt x="520" y="1130"/>
                    <a:pt x="522" y="1122"/>
                    <a:pt x="523" y="1113"/>
                  </a:cubicBezTo>
                  <a:cubicBezTo>
                    <a:pt x="527" y="1118"/>
                    <a:pt x="532" y="1124"/>
                    <a:pt x="537" y="1130"/>
                  </a:cubicBezTo>
                  <a:close/>
                  <a:moveTo>
                    <a:pt x="485" y="1208"/>
                  </a:moveTo>
                  <a:cubicBezTo>
                    <a:pt x="488" y="1196"/>
                    <a:pt x="494" y="1186"/>
                    <a:pt x="500" y="1176"/>
                  </a:cubicBezTo>
                  <a:cubicBezTo>
                    <a:pt x="517" y="1177"/>
                    <a:pt x="541" y="1180"/>
                    <a:pt x="562" y="1186"/>
                  </a:cubicBezTo>
                  <a:cubicBezTo>
                    <a:pt x="563" y="1188"/>
                    <a:pt x="563" y="1190"/>
                    <a:pt x="563" y="1192"/>
                  </a:cubicBezTo>
                  <a:cubicBezTo>
                    <a:pt x="563" y="1192"/>
                    <a:pt x="563" y="1192"/>
                    <a:pt x="562" y="1192"/>
                  </a:cubicBezTo>
                  <a:cubicBezTo>
                    <a:pt x="535" y="1207"/>
                    <a:pt x="505" y="1226"/>
                    <a:pt x="481" y="1231"/>
                  </a:cubicBezTo>
                  <a:cubicBezTo>
                    <a:pt x="482" y="1224"/>
                    <a:pt x="483" y="1216"/>
                    <a:pt x="485" y="1208"/>
                  </a:cubicBezTo>
                  <a:close/>
                  <a:moveTo>
                    <a:pt x="560" y="1318"/>
                  </a:moveTo>
                  <a:cubicBezTo>
                    <a:pt x="555" y="1326"/>
                    <a:pt x="551" y="1334"/>
                    <a:pt x="546" y="1343"/>
                  </a:cubicBezTo>
                  <a:cubicBezTo>
                    <a:pt x="543" y="1348"/>
                    <a:pt x="547" y="1354"/>
                    <a:pt x="552" y="1356"/>
                  </a:cubicBezTo>
                  <a:cubicBezTo>
                    <a:pt x="551" y="1361"/>
                    <a:pt x="550" y="1366"/>
                    <a:pt x="549" y="1372"/>
                  </a:cubicBezTo>
                  <a:cubicBezTo>
                    <a:pt x="547" y="1386"/>
                    <a:pt x="543" y="1402"/>
                    <a:pt x="543" y="1417"/>
                  </a:cubicBezTo>
                  <a:cubicBezTo>
                    <a:pt x="541" y="1417"/>
                    <a:pt x="540" y="1418"/>
                    <a:pt x="539" y="1418"/>
                  </a:cubicBezTo>
                  <a:cubicBezTo>
                    <a:pt x="536" y="1416"/>
                    <a:pt x="533" y="1414"/>
                    <a:pt x="530" y="1412"/>
                  </a:cubicBezTo>
                  <a:cubicBezTo>
                    <a:pt x="546" y="1379"/>
                    <a:pt x="541" y="1352"/>
                    <a:pt x="519" y="1314"/>
                  </a:cubicBezTo>
                  <a:cubicBezTo>
                    <a:pt x="501" y="1285"/>
                    <a:pt x="482" y="1289"/>
                    <a:pt x="479" y="1265"/>
                  </a:cubicBezTo>
                  <a:cubicBezTo>
                    <a:pt x="498" y="1263"/>
                    <a:pt x="518" y="1260"/>
                    <a:pt x="538" y="1254"/>
                  </a:cubicBezTo>
                  <a:cubicBezTo>
                    <a:pt x="541" y="1253"/>
                    <a:pt x="553" y="1248"/>
                    <a:pt x="570" y="1241"/>
                  </a:cubicBezTo>
                  <a:cubicBezTo>
                    <a:pt x="570" y="1267"/>
                    <a:pt x="565" y="1292"/>
                    <a:pt x="560" y="1318"/>
                  </a:cubicBezTo>
                  <a:close/>
                  <a:moveTo>
                    <a:pt x="714" y="1319"/>
                  </a:moveTo>
                  <a:cubicBezTo>
                    <a:pt x="709" y="1346"/>
                    <a:pt x="674" y="1366"/>
                    <a:pt x="641" y="1380"/>
                  </a:cubicBezTo>
                  <a:cubicBezTo>
                    <a:pt x="631" y="1377"/>
                    <a:pt x="622" y="1374"/>
                    <a:pt x="611" y="1373"/>
                  </a:cubicBezTo>
                  <a:cubicBezTo>
                    <a:pt x="602" y="1373"/>
                    <a:pt x="594" y="1377"/>
                    <a:pt x="589" y="1382"/>
                  </a:cubicBezTo>
                  <a:cubicBezTo>
                    <a:pt x="591" y="1367"/>
                    <a:pt x="596" y="1350"/>
                    <a:pt x="600" y="1329"/>
                  </a:cubicBezTo>
                  <a:cubicBezTo>
                    <a:pt x="605" y="1326"/>
                    <a:pt x="609" y="1323"/>
                    <a:pt x="614" y="1321"/>
                  </a:cubicBezTo>
                  <a:cubicBezTo>
                    <a:pt x="631" y="1335"/>
                    <a:pt x="656" y="1339"/>
                    <a:pt x="678" y="1323"/>
                  </a:cubicBezTo>
                  <a:cubicBezTo>
                    <a:pt x="690" y="1315"/>
                    <a:pt x="702" y="1314"/>
                    <a:pt x="714" y="1317"/>
                  </a:cubicBezTo>
                  <a:cubicBezTo>
                    <a:pt x="714" y="1318"/>
                    <a:pt x="714" y="1319"/>
                    <a:pt x="714" y="1319"/>
                  </a:cubicBezTo>
                  <a:close/>
                  <a:moveTo>
                    <a:pt x="801" y="938"/>
                  </a:moveTo>
                  <a:cubicBezTo>
                    <a:pt x="802" y="934"/>
                    <a:pt x="802" y="931"/>
                    <a:pt x="803" y="927"/>
                  </a:cubicBezTo>
                  <a:cubicBezTo>
                    <a:pt x="803" y="929"/>
                    <a:pt x="803" y="932"/>
                    <a:pt x="803" y="935"/>
                  </a:cubicBezTo>
                  <a:cubicBezTo>
                    <a:pt x="803" y="936"/>
                    <a:pt x="802" y="937"/>
                    <a:pt x="801" y="938"/>
                  </a:cubicBezTo>
                  <a:close/>
                  <a:moveTo>
                    <a:pt x="842" y="1061"/>
                  </a:moveTo>
                  <a:cubicBezTo>
                    <a:pt x="845" y="1056"/>
                    <a:pt x="848" y="1051"/>
                    <a:pt x="851" y="1046"/>
                  </a:cubicBezTo>
                  <a:cubicBezTo>
                    <a:pt x="851" y="1049"/>
                    <a:pt x="851" y="1052"/>
                    <a:pt x="852" y="1055"/>
                  </a:cubicBezTo>
                  <a:cubicBezTo>
                    <a:pt x="848" y="1057"/>
                    <a:pt x="845" y="1059"/>
                    <a:pt x="842" y="1061"/>
                  </a:cubicBezTo>
                  <a:close/>
                  <a:moveTo>
                    <a:pt x="1119" y="1954"/>
                  </a:moveTo>
                  <a:cubicBezTo>
                    <a:pt x="1126" y="1955"/>
                    <a:pt x="1133" y="1955"/>
                    <a:pt x="1140" y="1956"/>
                  </a:cubicBezTo>
                  <a:cubicBezTo>
                    <a:pt x="1141" y="1956"/>
                    <a:pt x="1143" y="1957"/>
                    <a:pt x="1144" y="1958"/>
                  </a:cubicBezTo>
                  <a:cubicBezTo>
                    <a:pt x="1126" y="1966"/>
                    <a:pt x="1130" y="1972"/>
                    <a:pt x="1107" y="1977"/>
                  </a:cubicBezTo>
                  <a:cubicBezTo>
                    <a:pt x="1102" y="1972"/>
                    <a:pt x="1099" y="1966"/>
                    <a:pt x="1094" y="1961"/>
                  </a:cubicBezTo>
                  <a:cubicBezTo>
                    <a:pt x="1103" y="1957"/>
                    <a:pt x="1111" y="1954"/>
                    <a:pt x="1119" y="1954"/>
                  </a:cubicBezTo>
                  <a:close/>
                  <a:moveTo>
                    <a:pt x="1051" y="2009"/>
                  </a:moveTo>
                  <a:cubicBezTo>
                    <a:pt x="1068" y="2004"/>
                    <a:pt x="1078" y="2004"/>
                    <a:pt x="1094" y="2006"/>
                  </a:cubicBezTo>
                  <a:cubicBezTo>
                    <a:pt x="1101" y="2007"/>
                    <a:pt x="1106" y="2008"/>
                    <a:pt x="1112" y="2007"/>
                  </a:cubicBezTo>
                  <a:cubicBezTo>
                    <a:pt x="1118" y="2010"/>
                    <a:pt x="1125" y="2011"/>
                    <a:pt x="1131" y="2012"/>
                  </a:cubicBezTo>
                  <a:cubicBezTo>
                    <a:pt x="1124" y="2013"/>
                    <a:pt x="1116" y="2015"/>
                    <a:pt x="1109" y="2016"/>
                  </a:cubicBezTo>
                  <a:cubicBezTo>
                    <a:pt x="1090" y="2019"/>
                    <a:pt x="1076" y="2021"/>
                    <a:pt x="1057" y="2013"/>
                  </a:cubicBezTo>
                  <a:cubicBezTo>
                    <a:pt x="1054" y="2012"/>
                    <a:pt x="1052" y="2011"/>
                    <a:pt x="1050" y="2009"/>
                  </a:cubicBezTo>
                  <a:cubicBezTo>
                    <a:pt x="1050" y="2009"/>
                    <a:pt x="1051" y="2009"/>
                    <a:pt x="1051" y="2009"/>
                  </a:cubicBezTo>
                  <a:close/>
                  <a:moveTo>
                    <a:pt x="1014" y="1914"/>
                  </a:moveTo>
                  <a:cubicBezTo>
                    <a:pt x="1014" y="1914"/>
                    <a:pt x="1014" y="1913"/>
                    <a:pt x="1014" y="1913"/>
                  </a:cubicBezTo>
                  <a:cubicBezTo>
                    <a:pt x="1023" y="1907"/>
                    <a:pt x="1031" y="1899"/>
                    <a:pt x="1041" y="1895"/>
                  </a:cubicBezTo>
                  <a:cubicBezTo>
                    <a:pt x="1053" y="1890"/>
                    <a:pt x="1051" y="1903"/>
                    <a:pt x="1045" y="1909"/>
                  </a:cubicBezTo>
                  <a:cubicBezTo>
                    <a:pt x="1041" y="1913"/>
                    <a:pt x="1036" y="1917"/>
                    <a:pt x="1031" y="1921"/>
                  </a:cubicBezTo>
                  <a:cubicBezTo>
                    <a:pt x="1027" y="1924"/>
                    <a:pt x="1023" y="1928"/>
                    <a:pt x="1018" y="1931"/>
                  </a:cubicBezTo>
                  <a:cubicBezTo>
                    <a:pt x="1017" y="1932"/>
                    <a:pt x="1016" y="1932"/>
                    <a:pt x="1015" y="1933"/>
                  </a:cubicBezTo>
                  <a:cubicBezTo>
                    <a:pt x="1014" y="1928"/>
                    <a:pt x="1013" y="1923"/>
                    <a:pt x="1012" y="1918"/>
                  </a:cubicBezTo>
                  <a:cubicBezTo>
                    <a:pt x="1013" y="1916"/>
                    <a:pt x="1013" y="1915"/>
                    <a:pt x="1014" y="1914"/>
                  </a:cubicBezTo>
                  <a:close/>
                  <a:moveTo>
                    <a:pt x="1120" y="1473"/>
                  </a:moveTo>
                  <a:cubicBezTo>
                    <a:pt x="1120" y="1473"/>
                    <a:pt x="1121" y="1473"/>
                    <a:pt x="1121" y="1473"/>
                  </a:cubicBezTo>
                  <a:cubicBezTo>
                    <a:pt x="1124" y="1484"/>
                    <a:pt x="1129" y="1495"/>
                    <a:pt x="1135" y="1506"/>
                  </a:cubicBezTo>
                  <a:cubicBezTo>
                    <a:pt x="1117" y="1512"/>
                    <a:pt x="1099" y="1511"/>
                    <a:pt x="1083" y="1516"/>
                  </a:cubicBezTo>
                  <a:cubicBezTo>
                    <a:pt x="1090" y="1510"/>
                    <a:pt x="1098" y="1504"/>
                    <a:pt x="1102" y="1496"/>
                  </a:cubicBezTo>
                  <a:cubicBezTo>
                    <a:pt x="1103" y="1495"/>
                    <a:pt x="1103" y="1493"/>
                    <a:pt x="1103" y="1492"/>
                  </a:cubicBezTo>
                  <a:cubicBezTo>
                    <a:pt x="1106" y="1490"/>
                    <a:pt x="1110" y="1488"/>
                    <a:pt x="1113" y="1487"/>
                  </a:cubicBezTo>
                  <a:cubicBezTo>
                    <a:pt x="1118" y="1485"/>
                    <a:pt x="1122" y="1479"/>
                    <a:pt x="1120" y="1473"/>
                  </a:cubicBezTo>
                  <a:close/>
                  <a:moveTo>
                    <a:pt x="1248" y="1122"/>
                  </a:moveTo>
                  <a:cubicBezTo>
                    <a:pt x="1243" y="1129"/>
                    <a:pt x="1238" y="1135"/>
                    <a:pt x="1232" y="1141"/>
                  </a:cubicBezTo>
                  <a:cubicBezTo>
                    <a:pt x="1193" y="1145"/>
                    <a:pt x="1147" y="1135"/>
                    <a:pt x="1106" y="1129"/>
                  </a:cubicBezTo>
                  <a:cubicBezTo>
                    <a:pt x="1108" y="1128"/>
                    <a:pt x="1110" y="1127"/>
                    <a:pt x="1113" y="1126"/>
                  </a:cubicBezTo>
                  <a:cubicBezTo>
                    <a:pt x="1144" y="1115"/>
                    <a:pt x="1167" y="1112"/>
                    <a:pt x="1192" y="1096"/>
                  </a:cubicBezTo>
                  <a:cubicBezTo>
                    <a:pt x="1211" y="1104"/>
                    <a:pt x="1231" y="1110"/>
                    <a:pt x="1251" y="1116"/>
                  </a:cubicBezTo>
                  <a:cubicBezTo>
                    <a:pt x="1250" y="1118"/>
                    <a:pt x="1249" y="1120"/>
                    <a:pt x="1248" y="1122"/>
                  </a:cubicBezTo>
                  <a:close/>
                  <a:moveTo>
                    <a:pt x="1091" y="1001"/>
                  </a:moveTo>
                  <a:cubicBezTo>
                    <a:pt x="1104" y="988"/>
                    <a:pt x="1113" y="971"/>
                    <a:pt x="1118" y="953"/>
                  </a:cubicBezTo>
                  <a:cubicBezTo>
                    <a:pt x="1118" y="953"/>
                    <a:pt x="1118" y="952"/>
                    <a:pt x="1118" y="951"/>
                  </a:cubicBezTo>
                  <a:cubicBezTo>
                    <a:pt x="1122" y="950"/>
                    <a:pt x="1126" y="948"/>
                    <a:pt x="1130" y="947"/>
                  </a:cubicBezTo>
                  <a:cubicBezTo>
                    <a:pt x="1178" y="930"/>
                    <a:pt x="1228" y="920"/>
                    <a:pt x="1277" y="908"/>
                  </a:cubicBezTo>
                  <a:cubicBezTo>
                    <a:pt x="1277" y="928"/>
                    <a:pt x="1271" y="949"/>
                    <a:pt x="1263" y="969"/>
                  </a:cubicBezTo>
                  <a:cubicBezTo>
                    <a:pt x="1223" y="977"/>
                    <a:pt x="1185" y="988"/>
                    <a:pt x="1148" y="1003"/>
                  </a:cubicBezTo>
                  <a:cubicBezTo>
                    <a:pt x="1154" y="996"/>
                    <a:pt x="1158" y="988"/>
                    <a:pt x="1159" y="980"/>
                  </a:cubicBezTo>
                  <a:cubicBezTo>
                    <a:pt x="1159" y="977"/>
                    <a:pt x="1156" y="975"/>
                    <a:pt x="1153" y="975"/>
                  </a:cubicBezTo>
                  <a:cubicBezTo>
                    <a:pt x="1136" y="976"/>
                    <a:pt x="1120" y="991"/>
                    <a:pt x="1107" y="1002"/>
                  </a:cubicBezTo>
                  <a:cubicBezTo>
                    <a:pt x="1092" y="1014"/>
                    <a:pt x="1077" y="1024"/>
                    <a:pt x="1058" y="1027"/>
                  </a:cubicBezTo>
                  <a:cubicBezTo>
                    <a:pt x="1058" y="1028"/>
                    <a:pt x="1057" y="1028"/>
                    <a:pt x="1057" y="1028"/>
                  </a:cubicBezTo>
                  <a:cubicBezTo>
                    <a:pt x="1070" y="1022"/>
                    <a:pt x="1082" y="1012"/>
                    <a:pt x="1091" y="1001"/>
                  </a:cubicBezTo>
                  <a:close/>
                  <a:moveTo>
                    <a:pt x="1061" y="884"/>
                  </a:moveTo>
                  <a:cubicBezTo>
                    <a:pt x="1062" y="877"/>
                    <a:pt x="1063" y="869"/>
                    <a:pt x="1065" y="862"/>
                  </a:cubicBezTo>
                  <a:cubicBezTo>
                    <a:pt x="1069" y="861"/>
                    <a:pt x="1073" y="860"/>
                    <a:pt x="1077" y="860"/>
                  </a:cubicBezTo>
                  <a:cubicBezTo>
                    <a:pt x="1076" y="866"/>
                    <a:pt x="1075" y="872"/>
                    <a:pt x="1071" y="877"/>
                  </a:cubicBezTo>
                  <a:cubicBezTo>
                    <a:pt x="1069" y="881"/>
                    <a:pt x="1065" y="884"/>
                    <a:pt x="1061" y="886"/>
                  </a:cubicBezTo>
                  <a:cubicBezTo>
                    <a:pt x="1061" y="885"/>
                    <a:pt x="1061" y="885"/>
                    <a:pt x="1061" y="884"/>
                  </a:cubicBezTo>
                  <a:close/>
                  <a:moveTo>
                    <a:pt x="1070" y="978"/>
                  </a:moveTo>
                  <a:cubicBezTo>
                    <a:pt x="1067" y="981"/>
                    <a:pt x="1064" y="984"/>
                    <a:pt x="1061" y="987"/>
                  </a:cubicBezTo>
                  <a:cubicBezTo>
                    <a:pt x="1056" y="991"/>
                    <a:pt x="1050" y="994"/>
                    <a:pt x="1045" y="997"/>
                  </a:cubicBezTo>
                  <a:cubicBezTo>
                    <a:pt x="1053" y="990"/>
                    <a:pt x="1061" y="983"/>
                    <a:pt x="1070" y="978"/>
                  </a:cubicBezTo>
                  <a:close/>
                  <a:moveTo>
                    <a:pt x="1027" y="1069"/>
                  </a:moveTo>
                  <a:cubicBezTo>
                    <a:pt x="1011" y="1081"/>
                    <a:pt x="996" y="1093"/>
                    <a:pt x="981" y="1106"/>
                  </a:cubicBezTo>
                  <a:cubicBezTo>
                    <a:pt x="976" y="1105"/>
                    <a:pt x="972" y="1104"/>
                    <a:pt x="968" y="1101"/>
                  </a:cubicBezTo>
                  <a:cubicBezTo>
                    <a:pt x="977" y="1084"/>
                    <a:pt x="986" y="1067"/>
                    <a:pt x="997" y="1052"/>
                  </a:cubicBezTo>
                  <a:cubicBezTo>
                    <a:pt x="1006" y="1055"/>
                    <a:pt x="1016" y="1060"/>
                    <a:pt x="1026" y="1062"/>
                  </a:cubicBezTo>
                  <a:cubicBezTo>
                    <a:pt x="1029" y="1062"/>
                    <a:pt x="1032" y="1063"/>
                    <a:pt x="1035" y="1063"/>
                  </a:cubicBezTo>
                  <a:cubicBezTo>
                    <a:pt x="1032" y="1065"/>
                    <a:pt x="1029" y="1067"/>
                    <a:pt x="1027" y="1069"/>
                  </a:cubicBezTo>
                  <a:close/>
                  <a:moveTo>
                    <a:pt x="990" y="949"/>
                  </a:moveTo>
                  <a:cubicBezTo>
                    <a:pt x="1003" y="927"/>
                    <a:pt x="1010" y="903"/>
                    <a:pt x="1015" y="879"/>
                  </a:cubicBezTo>
                  <a:cubicBezTo>
                    <a:pt x="1020" y="877"/>
                    <a:pt x="1025" y="875"/>
                    <a:pt x="1030" y="873"/>
                  </a:cubicBezTo>
                  <a:cubicBezTo>
                    <a:pt x="1027" y="887"/>
                    <a:pt x="1026" y="901"/>
                    <a:pt x="1023" y="915"/>
                  </a:cubicBezTo>
                  <a:cubicBezTo>
                    <a:pt x="1022" y="919"/>
                    <a:pt x="1022" y="923"/>
                    <a:pt x="1020" y="927"/>
                  </a:cubicBezTo>
                  <a:cubicBezTo>
                    <a:pt x="1008" y="936"/>
                    <a:pt x="997" y="946"/>
                    <a:pt x="986" y="956"/>
                  </a:cubicBezTo>
                  <a:cubicBezTo>
                    <a:pt x="988" y="954"/>
                    <a:pt x="989" y="952"/>
                    <a:pt x="990" y="949"/>
                  </a:cubicBezTo>
                  <a:close/>
                  <a:moveTo>
                    <a:pt x="942" y="953"/>
                  </a:moveTo>
                  <a:cubicBezTo>
                    <a:pt x="945" y="940"/>
                    <a:pt x="964" y="923"/>
                    <a:pt x="962" y="908"/>
                  </a:cubicBezTo>
                  <a:cubicBezTo>
                    <a:pt x="968" y="903"/>
                    <a:pt x="975" y="899"/>
                    <a:pt x="981" y="895"/>
                  </a:cubicBezTo>
                  <a:cubicBezTo>
                    <a:pt x="977" y="912"/>
                    <a:pt x="970" y="928"/>
                    <a:pt x="960" y="943"/>
                  </a:cubicBezTo>
                  <a:cubicBezTo>
                    <a:pt x="954" y="953"/>
                    <a:pt x="946" y="962"/>
                    <a:pt x="939" y="971"/>
                  </a:cubicBezTo>
                  <a:cubicBezTo>
                    <a:pt x="940" y="965"/>
                    <a:pt x="940" y="959"/>
                    <a:pt x="942" y="953"/>
                  </a:cubicBezTo>
                  <a:close/>
                  <a:moveTo>
                    <a:pt x="959" y="2060"/>
                  </a:moveTo>
                  <a:cubicBezTo>
                    <a:pt x="969" y="2049"/>
                    <a:pt x="978" y="2038"/>
                    <a:pt x="990" y="2030"/>
                  </a:cubicBezTo>
                  <a:cubicBezTo>
                    <a:pt x="998" y="2029"/>
                    <a:pt x="1005" y="2027"/>
                    <a:pt x="1013" y="2027"/>
                  </a:cubicBezTo>
                  <a:cubicBezTo>
                    <a:pt x="1022" y="2027"/>
                    <a:pt x="1029" y="2029"/>
                    <a:pt x="1037" y="2033"/>
                  </a:cubicBezTo>
                  <a:cubicBezTo>
                    <a:pt x="1013" y="2039"/>
                    <a:pt x="992" y="2049"/>
                    <a:pt x="977" y="2064"/>
                  </a:cubicBezTo>
                  <a:cubicBezTo>
                    <a:pt x="971" y="2062"/>
                    <a:pt x="965" y="2061"/>
                    <a:pt x="959" y="2060"/>
                  </a:cubicBezTo>
                  <a:close/>
                  <a:moveTo>
                    <a:pt x="1578" y="2568"/>
                  </a:moveTo>
                  <a:cubicBezTo>
                    <a:pt x="1578" y="2571"/>
                    <a:pt x="1579" y="2573"/>
                    <a:pt x="1581" y="2576"/>
                  </a:cubicBezTo>
                  <a:cubicBezTo>
                    <a:pt x="1573" y="2573"/>
                    <a:pt x="1566" y="2570"/>
                    <a:pt x="1559" y="2568"/>
                  </a:cubicBezTo>
                  <a:cubicBezTo>
                    <a:pt x="1549" y="2566"/>
                    <a:pt x="1539" y="2564"/>
                    <a:pt x="1529" y="2563"/>
                  </a:cubicBezTo>
                  <a:cubicBezTo>
                    <a:pt x="1532" y="2559"/>
                    <a:pt x="1534" y="2555"/>
                    <a:pt x="1536" y="2552"/>
                  </a:cubicBezTo>
                  <a:cubicBezTo>
                    <a:pt x="1546" y="2533"/>
                    <a:pt x="1552" y="2516"/>
                    <a:pt x="1556" y="2499"/>
                  </a:cubicBezTo>
                  <a:cubicBezTo>
                    <a:pt x="1557" y="2504"/>
                    <a:pt x="1561" y="2508"/>
                    <a:pt x="1565" y="2511"/>
                  </a:cubicBezTo>
                  <a:cubicBezTo>
                    <a:pt x="1580" y="2524"/>
                    <a:pt x="1598" y="2529"/>
                    <a:pt x="1597" y="2550"/>
                  </a:cubicBezTo>
                  <a:cubicBezTo>
                    <a:pt x="1587" y="2550"/>
                    <a:pt x="1578" y="2556"/>
                    <a:pt x="1578" y="2568"/>
                  </a:cubicBezTo>
                  <a:close/>
                  <a:moveTo>
                    <a:pt x="1638" y="2727"/>
                  </a:moveTo>
                  <a:cubicBezTo>
                    <a:pt x="1641" y="2704"/>
                    <a:pt x="1645" y="2678"/>
                    <a:pt x="1644" y="2655"/>
                  </a:cubicBezTo>
                  <a:cubicBezTo>
                    <a:pt x="1648" y="2661"/>
                    <a:pt x="1652" y="2666"/>
                    <a:pt x="1655" y="2671"/>
                  </a:cubicBezTo>
                  <a:cubicBezTo>
                    <a:pt x="1662" y="2683"/>
                    <a:pt x="1665" y="2697"/>
                    <a:pt x="1673" y="2708"/>
                  </a:cubicBezTo>
                  <a:cubicBezTo>
                    <a:pt x="1677" y="2713"/>
                    <a:pt x="1679" y="2719"/>
                    <a:pt x="1681" y="2724"/>
                  </a:cubicBezTo>
                  <a:cubicBezTo>
                    <a:pt x="1667" y="2724"/>
                    <a:pt x="1652" y="2724"/>
                    <a:pt x="1638" y="2727"/>
                  </a:cubicBezTo>
                  <a:close/>
                  <a:moveTo>
                    <a:pt x="1852" y="2581"/>
                  </a:moveTo>
                  <a:cubicBezTo>
                    <a:pt x="1849" y="2588"/>
                    <a:pt x="1846" y="2594"/>
                    <a:pt x="1842" y="2599"/>
                  </a:cubicBezTo>
                  <a:cubicBezTo>
                    <a:pt x="1841" y="2597"/>
                    <a:pt x="1840" y="2595"/>
                    <a:pt x="1839" y="2592"/>
                  </a:cubicBezTo>
                  <a:cubicBezTo>
                    <a:pt x="1841" y="2585"/>
                    <a:pt x="1842" y="2578"/>
                    <a:pt x="1842" y="2570"/>
                  </a:cubicBezTo>
                  <a:cubicBezTo>
                    <a:pt x="1842" y="2570"/>
                    <a:pt x="1841" y="2570"/>
                    <a:pt x="1841" y="2569"/>
                  </a:cubicBezTo>
                  <a:cubicBezTo>
                    <a:pt x="1843" y="2572"/>
                    <a:pt x="1845" y="2575"/>
                    <a:pt x="1848" y="2578"/>
                  </a:cubicBezTo>
                  <a:cubicBezTo>
                    <a:pt x="1849" y="2579"/>
                    <a:pt x="1851" y="2579"/>
                    <a:pt x="1852" y="2580"/>
                  </a:cubicBezTo>
                  <a:cubicBezTo>
                    <a:pt x="1852" y="2580"/>
                    <a:pt x="1852" y="2580"/>
                    <a:pt x="1852" y="2581"/>
                  </a:cubicBezTo>
                  <a:close/>
                  <a:moveTo>
                    <a:pt x="1865" y="2607"/>
                  </a:moveTo>
                  <a:cubicBezTo>
                    <a:pt x="1863" y="2609"/>
                    <a:pt x="1860" y="2611"/>
                    <a:pt x="1858" y="2612"/>
                  </a:cubicBezTo>
                  <a:cubicBezTo>
                    <a:pt x="1860" y="2610"/>
                    <a:pt x="1862" y="2608"/>
                    <a:pt x="1863" y="2605"/>
                  </a:cubicBezTo>
                  <a:cubicBezTo>
                    <a:pt x="1866" y="2598"/>
                    <a:pt x="1869" y="2590"/>
                    <a:pt x="1871" y="2582"/>
                  </a:cubicBezTo>
                  <a:cubicBezTo>
                    <a:pt x="1874" y="2581"/>
                    <a:pt x="1878" y="2580"/>
                    <a:pt x="1881" y="2579"/>
                  </a:cubicBezTo>
                  <a:cubicBezTo>
                    <a:pt x="1882" y="2580"/>
                    <a:pt x="1882" y="2580"/>
                    <a:pt x="1882" y="2581"/>
                  </a:cubicBezTo>
                  <a:cubicBezTo>
                    <a:pt x="1879" y="2591"/>
                    <a:pt x="1875" y="2600"/>
                    <a:pt x="1865" y="2607"/>
                  </a:cubicBezTo>
                  <a:close/>
                  <a:moveTo>
                    <a:pt x="1946" y="2576"/>
                  </a:moveTo>
                  <a:cubicBezTo>
                    <a:pt x="1946" y="2575"/>
                    <a:pt x="1945" y="2574"/>
                    <a:pt x="1945" y="2573"/>
                  </a:cubicBezTo>
                  <a:cubicBezTo>
                    <a:pt x="1945" y="2571"/>
                    <a:pt x="1945" y="2569"/>
                    <a:pt x="1944" y="2568"/>
                  </a:cubicBezTo>
                  <a:cubicBezTo>
                    <a:pt x="1940" y="2559"/>
                    <a:pt x="1936" y="2553"/>
                    <a:pt x="1935" y="2543"/>
                  </a:cubicBezTo>
                  <a:cubicBezTo>
                    <a:pt x="1934" y="2536"/>
                    <a:pt x="1932" y="2530"/>
                    <a:pt x="1928" y="2524"/>
                  </a:cubicBezTo>
                  <a:cubicBezTo>
                    <a:pt x="1927" y="2520"/>
                    <a:pt x="1921" y="2512"/>
                    <a:pt x="1923" y="2509"/>
                  </a:cubicBezTo>
                  <a:cubicBezTo>
                    <a:pt x="1927" y="2509"/>
                    <a:pt x="1931" y="2508"/>
                    <a:pt x="1935" y="2507"/>
                  </a:cubicBezTo>
                  <a:cubicBezTo>
                    <a:pt x="1935" y="2509"/>
                    <a:pt x="1936" y="2511"/>
                    <a:pt x="1936" y="2512"/>
                  </a:cubicBezTo>
                  <a:cubicBezTo>
                    <a:pt x="1939" y="2516"/>
                    <a:pt x="1940" y="2520"/>
                    <a:pt x="1943" y="2523"/>
                  </a:cubicBezTo>
                  <a:cubicBezTo>
                    <a:pt x="1944" y="2524"/>
                    <a:pt x="1945" y="2525"/>
                    <a:pt x="1946" y="2525"/>
                  </a:cubicBezTo>
                  <a:cubicBezTo>
                    <a:pt x="1945" y="2534"/>
                    <a:pt x="1945" y="2542"/>
                    <a:pt x="1945" y="2550"/>
                  </a:cubicBezTo>
                  <a:cubicBezTo>
                    <a:pt x="1946" y="2561"/>
                    <a:pt x="1948" y="2571"/>
                    <a:pt x="1950" y="2582"/>
                  </a:cubicBezTo>
                  <a:cubicBezTo>
                    <a:pt x="1949" y="2580"/>
                    <a:pt x="1947" y="2578"/>
                    <a:pt x="1946" y="2576"/>
                  </a:cubicBezTo>
                  <a:close/>
                  <a:moveTo>
                    <a:pt x="2141" y="2823"/>
                  </a:moveTo>
                  <a:cubicBezTo>
                    <a:pt x="2144" y="2823"/>
                    <a:pt x="2148" y="2822"/>
                    <a:pt x="2151" y="2822"/>
                  </a:cubicBezTo>
                  <a:cubicBezTo>
                    <a:pt x="2163" y="2822"/>
                    <a:pt x="2174" y="2825"/>
                    <a:pt x="2184" y="2832"/>
                  </a:cubicBezTo>
                  <a:cubicBezTo>
                    <a:pt x="2187" y="2833"/>
                    <a:pt x="2189" y="2833"/>
                    <a:pt x="2192" y="2833"/>
                  </a:cubicBezTo>
                  <a:cubicBezTo>
                    <a:pt x="2170" y="2844"/>
                    <a:pt x="2149" y="2843"/>
                    <a:pt x="2125" y="2834"/>
                  </a:cubicBezTo>
                  <a:cubicBezTo>
                    <a:pt x="2110" y="2829"/>
                    <a:pt x="2096" y="2821"/>
                    <a:pt x="2081" y="2813"/>
                  </a:cubicBezTo>
                  <a:cubicBezTo>
                    <a:pt x="2085" y="2815"/>
                    <a:pt x="2089" y="2816"/>
                    <a:pt x="2093" y="2817"/>
                  </a:cubicBezTo>
                  <a:cubicBezTo>
                    <a:pt x="2109" y="2821"/>
                    <a:pt x="2124" y="2822"/>
                    <a:pt x="2141" y="2823"/>
                  </a:cubicBezTo>
                  <a:close/>
                  <a:moveTo>
                    <a:pt x="2046" y="2545"/>
                  </a:moveTo>
                  <a:cubicBezTo>
                    <a:pt x="2050" y="2539"/>
                    <a:pt x="2056" y="2535"/>
                    <a:pt x="2063" y="2532"/>
                  </a:cubicBezTo>
                  <a:cubicBezTo>
                    <a:pt x="2069" y="2529"/>
                    <a:pt x="2075" y="2529"/>
                    <a:pt x="2079" y="2523"/>
                  </a:cubicBezTo>
                  <a:cubicBezTo>
                    <a:pt x="2081" y="2520"/>
                    <a:pt x="2080" y="2516"/>
                    <a:pt x="2082" y="2513"/>
                  </a:cubicBezTo>
                  <a:cubicBezTo>
                    <a:pt x="2087" y="2503"/>
                    <a:pt x="2093" y="2506"/>
                    <a:pt x="2101" y="2503"/>
                  </a:cubicBezTo>
                  <a:cubicBezTo>
                    <a:pt x="2108" y="2500"/>
                    <a:pt x="2112" y="2494"/>
                    <a:pt x="2117" y="2489"/>
                  </a:cubicBezTo>
                  <a:cubicBezTo>
                    <a:pt x="2123" y="2483"/>
                    <a:pt x="2129" y="2479"/>
                    <a:pt x="2136" y="2477"/>
                  </a:cubicBezTo>
                  <a:cubicBezTo>
                    <a:pt x="2135" y="2478"/>
                    <a:pt x="2134" y="2479"/>
                    <a:pt x="2133" y="2480"/>
                  </a:cubicBezTo>
                  <a:cubicBezTo>
                    <a:pt x="2126" y="2488"/>
                    <a:pt x="2124" y="2492"/>
                    <a:pt x="2114" y="2496"/>
                  </a:cubicBezTo>
                  <a:cubicBezTo>
                    <a:pt x="2105" y="2499"/>
                    <a:pt x="2101" y="2504"/>
                    <a:pt x="2096" y="2513"/>
                  </a:cubicBezTo>
                  <a:cubicBezTo>
                    <a:pt x="2093" y="2519"/>
                    <a:pt x="2090" y="2526"/>
                    <a:pt x="2088" y="2533"/>
                  </a:cubicBezTo>
                  <a:cubicBezTo>
                    <a:pt x="2071" y="2537"/>
                    <a:pt x="2054" y="2545"/>
                    <a:pt x="2039" y="2556"/>
                  </a:cubicBezTo>
                  <a:cubicBezTo>
                    <a:pt x="2041" y="2552"/>
                    <a:pt x="2043" y="2549"/>
                    <a:pt x="2046" y="2545"/>
                  </a:cubicBezTo>
                  <a:close/>
                  <a:moveTo>
                    <a:pt x="2036" y="2621"/>
                  </a:moveTo>
                  <a:cubicBezTo>
                    <a:pt x="2040" y="2619"/>
                    <a:pt x="2043" y="2616"/>
                    <a:pt x="2046" y="2613"/>
                  </a:cubicBezTo>
                  <a:cubicBezTo>
                    <a:pt x="2053" y="2606"/>
                    <a:pt x="2056" y="2598"/>
                    <a:pt x="2054" y="2588"/>
                  </a:cubicBezTo>
                  <a:cubicBezTo>
                    <a:pt x="2053" y="2586"/>
                    <a:pt x="2051" y="2584"/>
                    <a:pt x="2048" y="2585"/>
                  </a:cubicBezTo>
                  <a:cubicBezTo>
                    <a:pt x="2045" y="2583"/>
                    <a:pt x="2043" y="2582"/>
                    <a:pt x="2042" y="2580"/>
                  </a:cubicBezTo>
                  <a:cubicBezTo>
                    <a:pt x="2054" y="2570"/>
                    <a:pt x="2067" y="2562"/>
                    <a:pt x="2080" y="2554"/>
                  </a:cubicBezTo>
                  <a:cubicBezTo>
                    <a:pt x="2078" y="2560"/>
                    <a:pt x="2076" y="2566"/>
                    <a:pt x="2074" y="2572"/>
                  </a:cubicBezTo>
                  <a:cubicBezTo>
                    <a:pt x="2063" y="2582"/>
                    <a:pt x="2057" y="2596"/>
                    <a:pt x="2051" y="2610"/>
                  </a:cubicBezTo>
                  <a:cubicBezTo>
                    <a:pt x="2047" y="2614"/>
                    <a:pt x="2044" y="2620"/>
                    <a:pt x="2042" y="2626"/>
                  </a:cubicBezTo>
                  <a:cubicBezTo>
                    <a:pt x="2042" y="2626"/>
                    <a:pt x="2042" y="2626"/>
                    <a:pt x="2042" y="2626"/>
                  </a:cubicBezTo>
                  <a:cubicBezTo>
                    <a:pt x="2039" y="2632"/>
                    <a:pt x="2035" y="2638"/>
                    <a:pt x="2029" y="2643"/>
                  </a:cubicBezTo>
                  <a:cubicBezTo>
                    <a:pt x="2027" y="2646"/>
                    <a:pt x="2024" y="2648"/>
                    <a:pt x="2022" y="2650"/>
                  </a:cubicBezTo>
                  <a:cubicBezTo>
                    <a:pt x="2022" y="2649"/>
                    <a:pt x="2022" y="2649"/>
                    <a:pt x="2022" y="2649"/>
                  </a:cubicBezTo>
                  <a:cubicBezTo>
                    <a:pt x="2027" y="2641"/>
                    <a:pt x="2032" y="2631"/>
                    <a:pt x="2036" y="2621"/>
                  </a:cubicBezTo>
                  <a:close/>
                  <a:moveTo>
                    <a:pt x="1997" y="2516"/>
                  </a:moveTo>
                  <a:cubicBezTo>
                    <a:pt x="1996" y="2514"/>
                    <a:pt x="1994" y="2512"/>
                    <a:pt x="1993" y="2510"/>
                  </a:cubicBezTo>
                  <a:cubicBezTo>
                    <a:pt x="1997" y="2495"/>
                    <a:pt x="2002" y="2481"/>
                    <a:pt x="2007" y="2467"/>
                  </a:cubicBezTo>
                  <a:cubicBezTo>
                    <a:pt x="2007" y="2467"/>
                    <a:pt x="2008" y="2468"/>
                    <a:pt x="2008" y="2469"/>
                  </a:cubicBezTo>
                  <a:cubicBezTo>
                    <a:pt x="2015" y="2484"/>
                    <a:pt x="2021" y="2509"/>
                    <a:pt x="2016" y="2526"/>
                  </a:cubicBezTo>
                  <a:cubicBezTo>
                    <a:pt x="2012" y="2528"/>
                    <a:pt x="2009" y="2530"/>
                    <a:pt x="2006" y="2532"/>
                  </a:cubicBezTo>
                  <a:cubicBezTo>
                    <a:pt x="2003" y="2526"/>
                    <a:pt x="2001" y="2521"/>
                    <a:pt x="1997" y="2516"/>
                  </a:cubicBezTo>
                  <a:close/>
                  <a:moveTo>
                    <a:pt x="2234" y="3020"/>
                  </a:moveTo>
                  <a:cubicBezTo>
                    <a:pt x="2160" y="2979"/>
                    <a:pt x="2084" y="2940"/>
                    <a:pt x="2009" y="2899"/>
                  </a:cubicBezTo>
                  <a:cubicBezTo>
                    <a:pt x="2014" y="2901"/>
                    <a:pt x="2020" y="2903"/>
                    <a:pt x="2025" y="2904"/>
                  </a:cubicBezTo>
                  <a:cubicBezTo>
                    <a:pt x="2078" y="2918"/>
                    <a:pt x="2127" y="2919"/>
                    <a:pt x="2175" y="2948"/>
                  </a:cubicBezTo>
                  <a:cubicBezTo>
                    <a:pt x="2196" y="2960"/>
                    <a:pt x="2217" y="2974"/>
                    <a:pt x="2239" y="2984"/>
                  </a:cubicBezTo>
                  <a:cubicBezTo>
                    <a:pt x="2237" y="2996"/>
                    <a:pt x="2235" y="3008"/>
                    <a:pt x="2234" y="3020"/>
                  </a:cubicBezTo>
                  <a:close/>
                  <a:moveTo>
                    <a:pt x="3010" y="2975"/>
                  </a:moveTo>
                  <a:cubicBezTo>
                    <a:pt x="3021" y="2977"/>
                    <a:pt x="3032" y="2980"/>
                    <a:pt x="3042" y="2983"/>
                  </a:cubicBezTo>
                  <a:cubicBezTo>
                    <a:pt x="3031" y="2984"/>
                    <a:pt x="3020" y="2984"/>
                    <a:pt x="3008" y="2981"/>
                  </a:cubicBezTo>
                  <a:cubicBezTo>
                    <a:pt x="3009" y="2979"/>
                    <a:pt x="3009" y="2977"/>
                    <a:pt x="3010" y="2975"/>
                  </a:cubicBezTo>
                  <a:close/>
                  <a:moveTo>
                    <a:pt x="2878" y="2993"/>
                  </a:moveTo>
                  <a:cubicBezTo>
                    <a:pt x="2887" y="3010"/>
                    <a:pt x="2897" y="3026"/>
                    <a:pt x="2909" y="3042"/>
                  </a:cubicBezTo>
                  <a:cubicBezTo>
                    <a:pt x="2896" y="3042"/>
                    <a:pt x="2883" y="3043"/>
                    <a:pt x="2869" y="3041"/>
                  </a:cubicBezTo>
                  <a:cubicBezTo>
                    <a:pt x="2868" y="3041"/>
                    <a:pt x="2867" y="3041"/>
                    <a:pt x="2866" y="3041"/>
                  </a:cubicBezTo>
                  <a:cubicBezTo>
                    <a:pt x="2872" y="3037"/>
                    <a:pt x="2877" y="3033"/>
                    <a:pt x="2881" y="3029"/>
                  </a:cubicBezTo>
                  <a:cubicBezTo>
                    <a:pt x="2885" y="3025"/>
                    <a:pt x="2882" y="3019"/>
                    <a:pt x="2877" y="3021"/>
                  </a:cubicBezTo>
                  <a:cubicBezTo>
                    <a:pt x="2868" y="3023"/>
                    <a:pt x="2859" y="3026"/>
                    <a:pt x="2850" y="3028"/>
                  </a:cubicBezTo>
                  <a:cubicBezTo>
                    <a:pt x="2860" y="3017"/>
                    <a:pt x="2870" y="3005"/>
                    <a:pt x="2878" y="2993"/>
                  </a:cubicBezTo>
                  <a:close/>
                  <a:moveTo>
                    <a:pt x="2862" y="2950"/>
                  </a:moveTo>
                  <a:cubicBezTo>
                    <a:pt x="2862" y="2952"/>
                    <a:pt x="2862" y="2953"/>
                    <a:pt x="2863" y="2954"/>
                  </a:cubicBezTo>
                  <a:cubicBezTo>
                    <a:pt x="2849" y="2977"/>
                    <a:pt x="2834" y="2999"/>
                    <a:pt x="2816" y="3020"/>
                  </a:cubicBezTo>
                  <a:cubicBezTo>
                    <a:pt x="2801" y="3010"/>
                    <a:pt x="2788" y="2998"/>
                    <a:pt x="2777" y="2985"/>
                  </a:cubicBezTo>
                  <a:cubicBezTo>
                    <a:pt x="2770" y="2976"/>
                    <a:pt x="2763" y="2966"/>
                    <a:pt x="2757" y="2955"/>
                  </a:cubicBezTo>
                  <a:cubicBezTo>
                    <a:pt x="2773" y="2941"/>
                    <a:pt x="2783" y="2926"/>
                    <a:pt x="2790" y="2910"/>
                  </a:cubicBezTo>
                  <a:cubicBezTo>
                    <a:pt x="2810" y="2924"/>
                    <a:pt x="2834" y="2934"/>
                    <a:pt x="2860" y="2942"/>
                  </a:cubicBezTo>
                  <a:cubicBezTo>
                    <a:pt x="2861" y="2945"/>
                    <a:pt x="2861" y="2947"/>
                    <a:pt x="2862" y="2950"/>
                  </a:cubicBezTo>
                  <a:close/>
                  <a:moveTo>
                    <a:pt x="2778" y="3029"/>
                  </a:moveTo>
                  <a:cubicBezTo>
                    <a:pt x="2770" y="3029"/>
                    <a:pt x="2763" y="3030"/>
                    <a:pt x="2755" y="3030"/>
                  </a:cubicBezTo>
                  <a:cubicBezTo>
                    <a:pt x="2749" y="3027"/>
                    <a:pt x="2743" y="3023"/>
                    <a:pt x="2737" y="3017"/>
                  </a:cubicBezTo>
                  <a:cubicBezTo>
                    <a:pt x="2726" y="3007"/>
                    <a:pt x="2715" y="2995"/>
                    <a:pt x="2703" y="2987"/>
                  </a:cubicBezTo>
                  <a:cubicBezTo>
                    <a:pt x="2713" y="2982"/>
                    <a:pt x="2724" y="2978"/>
                    <a:pt x="2734" y="2972"/>
                  </a:cubicBezTo>
                  <a:cubicBezTo>
                    <a:pt x="2745" y="2992"/>
                    <a:pt x="2758" y="3011"/>
                    <a:pt x="2775" y="3026"/>
                  </a:cubicBezTo>
                  <a:cubicBezTo>
                    <a:pt x="2776" y="3027"/>
                    <a:pt x="2777" y="3028"/>
                    <a:pt x="2778" y="3029"/>
                  </a:cubicBezTo>
                  <a:close/>
                  <a:moveTo>
                    <a:pt x="2685" y="2771"/>
                  </a:moveTo>
                  <a:cubicBezTo>
                    <a:pt x="2686" y="2763"/>
                    <a:pt x="2687" y="2753"/>
                    <a:pt x="2686" y="2744"/>
                  </a:cubicBezTo>
                  <a:cubicBezTo>
                    <a:pt x="2722" y="2753"/>
                    <a:pt x="2764" y="2760"/>
                    <a:pt x="2797" y="2747"/>
                  </a:cubicBezTo>
                  <a:cubicBezTo>
                    <a:pt x="2798" y="2748"/>
                    <a:pt x="2799" y="2749"/>
                    <a:pt x="2801" y="2750"/>
                  </a:cubicBezTo>
                  <a:cubicBezTo>
                    <a:pt x="2804" y="2764"/>
                    <a:pt x="2806" y="2779"/>
                    <a:pt x="2807" y="2794"/>
                  </a:cubicBezTo>
                  <a:cubicBezTo>
                    <a:pt x="2810" y="2831"/>
                    <a:pt x="2816" y="2866"/>
                    <a:pt x="2849" y="2887"/>
                  </a:cubicBezTo>
                  <a:cubicBezTo>
                    <a:pt x="2850" y="2888"/>
                    <a:pt x="2852" y="2888"/>
                    <a:pt x="2853" y="2889"/>
                  </a:cubicBezTo>
                  <a:cubicBezTo>
                    <a:pt x="2853" y="2897"/>
                    <a:pt x="2854" y="2905"/>
                    <a:pt x="2855" y="2914"/>
                  </a:cubicBezTo>
                  <a:cubicBezTo>
                    <a:pt x="2834" y="2907"/>
                    <a:pt x="2814" y="2898"/>
                    <a:pt x="2796" y="2886"/>
                  </a:cubicBezTo>
                  <a:cubicBezTo>
                    <a:pt x="2802" y="2853"/>
                    <a:pt x="2798" y="2818"/>
                    <a:pt x="2803" y="2780"/>
                  </a:cubicBezTo>
                  <a:cubicBezTo>
                    <a:pt x="2805" y="2768"/>
                    <a:pt x="2788" y="2764"/>
                    <a:pt x="2783" y="2774"/>
                  </a:cubicBezTo>
                  <a:cubicBezTo>
                    <a:pt x="2770" y="2804"/>
                    <a:pt x="2770" y="2833"/>
                    <a:pt x="2766" y="2860"/>
                  </a:cubicBezTo>
                  <a:cubicBezTo>
                    <a:pt x="2752" y="2846"/>
                    <a:pt x="2741" y="2828"/>
                    <a:pt x="2733" y="2807"/>
                  </a:cubicBezTo>
                  <a:cubicBezTo>
                    <a:pt x="2732" y="2805"/>
                    <a:pt x="2729" y="2806"/>
                    <a:pt x="2730" y="2808"/>
                  </a:cubicBezTo>
                  <a:cubicBezTo>
                    <a:pt x="2733" y="2840"/>
                    <a:pt x="2745" y="2865"/>
                    <a:pt x="2761" y="2885"/>
                  </a:cubicBezTo>
                  <a:cubicBezTo>
                    <a:pt x="2758" y="2899"/>
                    <a:pt x="2751" y="2912"/>
                    <a:pt x="2739" y="2924"/>
                  </a:cubicBezTo>
                  <a:cubicBezTo>
                    <a:pt x="2732" y="2910"/>
                    <a:pt x="2724" y="2895"/>
                    <a:pt x="2714" y="2882"/>
                  </a:cubicBezTo>
                  <a:cubicBezTo>
                    <a:pt x="2695" y="2854"/>
                    <a:pt x="2671" y="2835"/>
                    <a:pt x="2643" y="2826"/>
                  </a:cubicBezTo>
                  <a:cubicBezTo>
                    <a:pt x="2665" y="2816"/>
                    <a:pt x="2681" y="2794"/>
                    <a:pt x="2685" y="2771"/>
                  </a:cubicBezTo>
                  <a:close/>
                  <a:moveTo>
                    <a:pt x="2656" y="2762"/>
                  </a:moveTo>
                  <a:cubicBezTo>
                    <a:pt x="2651" y="2779"/>
                    <a:pt x="2641" y="2795"/>
                    <a:pt x="2622" y="2801"/>
                  </a:cubicBezTo>
                  <a:cubicBezTo>
                    <a:pt x="2621" y="2795"/>
                    <a:pt x="2620" y="2790"/>
                    <a:pt x="2618" y="2784"/>
                  </a:cubicBezTo>
                  <a:cubicBezTo>
                    <a:pt x="2631" y="2777"/>
                    <a:pt x="2643" y="2770"/>
                    <a:pt x="2656" y="2762"/>
                  </a:cubicBezTo>
                  <a:close/>
                  <a:moveTo>
                    <a:pt x="2620" y="2850"/>
                  </a:moveTo>
                  <a:cubicBezTo>
                    <a:pt x="2621" y="2846"/>
                    <a:pt x="2622" y="2841"/>
                    <a:pt x="2623" y="2837"/>
                  </a:cubicBezTo>
                  <a:cubicBezTo>
                    <a:pt x="2670" y="2853"/>
                    <a:pt x="2693" y="2897"/>
                    <a:pt x="2717" y="2942"/>
                  </a:cubicBezTo>
                  <a:cubicBezTo>
                    <a:pt x="2715" y="2943"/>
                    <a:pt x="2713" y="2944"/>
                    <a:pt x="2711" y="2945"/>
                  </a:cubicBezTo>
                  <a:cubicBezTo>
                    <a:pt x="2687" y="2958"/>
                    <a:pt x="2660" y="2964"/>
                    <a:pt x="2634" y="2971"/>
                  </a:cubicBezTo>
                  <a:cubicBezTo>
                    <a:pt x="2639" y="2947"/>
                    <a:pt x="2643" y="2927"/>
                    <a:pt x="2644" y="2919"/>
                  </a:cubicBezTo>
                  <a:cubicBezTo>
                    <a:pt x="2645" y="2911"/>
                    <a:pt x="2636" y="2909"/>
                    <a:pt x="2632" y="2915"/>
                  </a:cubicBezTo>
                  <a:cubicBezTo>
                    <a:pt x="2621" y="2935"/>
                    <a:pt x="2612" y="2957"/>
                    <a:pt x="2605" y="2979"/>
                  </a:cubicBezTo>
                  <a:cubicBezTo>
                    <a:pt x="2592" y="2983"/>
                    <a:pt x="2579" y="2988"/>
                    <a:pt x="2567" y="2993"/>
                  </a:cubicBezTo>
                  <a:cubicBezTo>
                    <a:pt x="2557" y="2988"/>
                    <a:pt x="2548" y="2981"/>
                    <a:pt x="2539" y="2974"/>
                  </a:cubicBezTo>
                  <a:cubicBezTo>
                    <a:pt x="2565" y="2933"/>
                    <a:pt x="2607" y="2900"/>
                    <a:pt x="2620" y="2850"/>
                  </a:cubicBezTo>
                  <a:close/>
                  <a:moveTo>
                    <a:pt x="2693" y="3043"/>
                  </a:moveTo>
                  <a:cubicBezTo>
                    <a:pt x="2689" y="3046"/>
                    <a:pt x="2686" y="3049"/>
                    <a:pt x="2683" y="3052"/>
                  </a:cubicBezTo>
                  <a:cubicBezTo>
                    <a:pt x="2683" y="3052"/>
                    <a:pt x="2682" y="3052"/>
                    <a:pt x="2682" y="3053"/>
                  </a:cubicBezTo>
                  <a:cubicBezTo>
                    <a:pt x="2664" y="3042"/>
                    <a:pt x="2646" y="3032"/>
                    <a:pt x="2628" y="3023"/>
                  </a:cubicBezTo>
                  <a:cubicBezTo>
                    <a:pt x="2627" y="3023"/>
                    <a:pt x="2626" y="3023"/>
                    <a:pt x="2625" y="3022"/>
                  </a:cubicBezTo>
                  <a:cubicBezTo>
                    <a:pt x="2625" y="3022"/>
                    <a:pt x="2625" y="3021"/>
                    <a:pt x="2626" y="3020"/>
                  </a:cubicBezTo>
                  <a:cubicBezTo>
                    <a:pt x="2648" y="3022"/>
                    <a:pt x="2670" y="3033"/>
                    <a:pt x="2693" y="3043"/>
                  </a:cubicBezTo>
                  <a:close/>
                  <a:moveTo>
                    <a:pt x="2656" y="3002"/>
                  </a:moveTo>
                  <a:cubicBezTo>
                    <a:pt x="2657" y="3001"/>
                    <a:pt x="2658" y="3001"/>
                    <a:pt x="2659" y="3001"/>
                  </a:cubicBezTo>
                  <a:cubicBezTo>
                    <a:pt x="2666" y="3003"/>
                    <a:pt x="2672" y="3006"/>
                    <a:pt x="2678" y="3009"/>
                  </a:cubicBezTo>
                  <a:cubicBezTo>
                    <a:pt x="2671" y="3006"/>
                    <a:pt x="2663" y="3004"/>
                    <a:pt x="2656" y="3002"/>
                  </a:cubicBezTo>
                  <a:close/>
                  <a:moveTo>
                    <a:pt x="2586" y="2800"/>
                  </a:moveTo>
                  <a:cubicBezTo>
                    <a:pt x="2588" y="2808"/>
                    <a:pt x="2589" y="2815"/>
                    <a:pt x="2588" y="2823"/>
                  </a:cubicBezTo>
                  <a:cubicBezTo>
                    <a:pt x="2582" y="2824"/>
                    <a:pt x="2575" y="2826"/>
                    <a:pt x="2569" y="2828"/>
                  </a:cubicBezTo>
                  <a:cubicBezTo>
                    <a:pt x="2567" y="2829"/>
                    <a:pt x="2568" y="2831"/>
                    <a:pt x="2569" y="2831"/>
                  </a:cubicBezTo>
                  <a:cubicBezTo>
                    <a:pt x="2576" y="2830"/>
                    <a:pt x="2582" y="2830"/>
                    <a:pt x="2587" y="2831"/>
                  </a:cubicBezTo>
                  <a:cubicBezTo>
                    <a:pt x="2587" y="2834"/>
                    <a:pt x="2586" y="2838"/>
                    <a:pt x="2585" y="2842"/>
                  </a:cubicBezTo>
                  <a:cubicBezTo>
                    <a:pt x="2578" y="2866"/>
                    <a:pt x="2563" y="2885"/>
                    <a:pt x="2546" y="2904"/>
                  </a:cubicBezTo>
                  <a:cubicBezTo>
                    <a:pt x="2543" y="2901"/>
                    <a:pt x="2539" y="2899"/>
                    <a:pt x="2534" y="2900"/>
                  </a:cubicBezTo>
                  <a:cubicBezTo>
                    <a:pt x="2521" y="2901"/>
                    <a:pt x="2510" y="2852"/>
                    <a:pt x="2503" y="2829"/>
                  </a:cubicBezTo>
                  <a:cubicBezTo>
                    <a:pt x="2531" y="2823"/>
                    <a:pt x="2559" y="2813"/>
                    <a:pt x="2586" y="2800"/>
                  </a:cubicBezTo>
                  <a:close/>
                  <a:moveTo>
                    <a:pt x="2538" y="3005"/>
                  </a:moveTo>
                  <a:cubicBezTo>
                    <a:pt x="2533" y="3007"/>
                    <a:pt x="2528" y="3009"/>
                    <a:pt x="2523" y="3011"/>
                  </a:cubicBezTo>
                  <a:cubicBezTo>
                    <a:pt x="2524" y="3006"/>
                    <a:pt x="2526" y="3001"/>
                    <a:pt x="2528" y="2997"/>
                  </a:cubicBezTo>
                  <a:cubicBezTo>
                    <a:pt x="2531" y="2999"/>
                    <a:pt x="2534" y="3002"/>
                    <a:pt x="2538" y="3005"/>
                  </a:cubicBezTo>
                  <a:close/>
                  <a:moveTo>
                    <a:pt x="2517" y="2806"/>
                  </a:moveTo>
                  <a:cubicBezTo>
                    <a:pt x="2510" y="2808"/>
                    <a:pt x="2502" y="2810"/>
                    <a:pt x="2495" y="2812"/>
                  </a:cubicBezTo>
                  <a:cubicBezTo>
                    <a:pt x="2491" y="2806"/>
                    <a:pt x="2486" y="2800"/>
                    <a:pt x="2481" y="2795"/>
                  </a:cubicBezTo>
                  <a:cubicBezTo>
                    <a:pt x="2493" y="2798"/>
                    <a:pt x="2505" y="2802"/>
                    <a:pt x="2517" y="2806"/>
                  </a:cubicBezTo>
                  <a:close/>
                  <a:moveTo>
                    <a:pt x="2443" y="2801"/>
                  </a:moveTo>
                  <a:cubicBezTo>
                    <a:pt x="2450" y="2806"/>
                    <a:pt x="2456" y="2812"/>
                    <a:pt x="2461" y="2819"/>
                  </a:cubicBezTo>
                  <a:cubicBezTo>
                    <a:pt x="2455" y="2820"/>
                    <a:pt x="2448" y="2821"/>
                    <a:pt x="2441" y="2823"/>
                  </a:cubicBezTo>
                  <a:cubicBezTo>
                    <a:pt x="2442" y="2815"/>
                    <a:pt x="2442" y="2808"/>
                    <a:pt x="2443" y="2801"/>
                  </a:cubicBezTo>
                  <a:close/>
                  <a:moveTo>
                    <a:pt x="2368" y="2771"/>
                  </a:moveTo>
                  <a:cubicBezTo>
                    <a:pt x="2382" y="2775"/>
                    <a:pt x="2396" y="2779"/>
                    <a:pt x="2410" y="2784"/>
                  </a:cubicBezTo>
                  <a:cubicBezTo>
                    <a:pt x="2410" y="2793"/>
                    <a:pt x="2410" y="2802"/>
                    <a:pt x="2410" y="2810"/>
                  </a:cubicBezTo>
                  <a:cubicBezTo>
                    <a:pt x="2393" y="2800"/>
                    <a:pt x="2379" y="2790"/>
                    <a:pt x="2368" y="2771"/>
                  </a:cubicBezTo>
                  <a:close/>
                  <a:moveTo>
                    <a:pt x="2434" y="2880"/>
                  </a:moveTo>
                  <a:cubicBezTo>
                    <a:pt x="2435" y="2874"/>
                    <a:pt x="2436" y="2867"/>
                    <a:pt x="2437" y="2860"/>
                  </a:cubicBezTo>
                  <a:cubicBezTo>
                    <a:pt x="2454" y="2899"/>
                    <a:pt x="2473" y="2936"/>
                    <a:pt x="2499" y="2968"/>
                  </a:cubicBezTo>
                  <a:cubicBezTo>
                    <a:pt x="2479" y="3010"/>
                    <a:pt x="2478" y="3056"/>
                    <a:pt x="2487" y="3104"/>
                  </a:cubicBezTo>
                  <a:cubicBezTo>
                    <a:pt x="2489" y="3113"/>
                    <a:pt x="2490" y="3121"/>
                    <a:pt x="2492" y="3129"/>
                  </a:cubicBezTo>
                  <a:cubicBezTo>
                    <a:pt x="2490" y="3128"/>
                    <a:pt x="2487" y="3127"/>
                    <a:pt x="2484" y="3127"/>
                  </a:cubicBezTo>
                  <a:cubicBezTo>
                    <a:pt x="2458" y="3120"/>
                    <a:pt x="2431" y="3125"/>
                    <a:pt x="2405" y="3114"/>
                  </a:cubicBezTo>
                  <a:cubicBezTo>
                    <a:pt x="2373" y="3099"/>
                    <a:pt x="2364" y="3071"/>
                    <a:pt x="2355" y="3040"/>
                  </a:cubicBezTo>
                  <a:cubicBezTo>
                    <a:pt x="2399" y="3001"/>
                    <a:pt x="2424" y="2942"/>
                    <a:pt x="2434" y="2880"/>
                  </a:cubicBezTo>
                  <a:close/>
                  <a:moveTo>
                    <a:pt x="2272" y="2995"/>
                  </a:moveTo>
                  <a:cubicBezTo>
                    <a:pt x="2278" y="2996"/>
                    <a:pt x="2284" y="2997"/>
                    <a:pt x="2291" y="2997"/>
                  </a:cubicBezTo>
                  <a:cubicBezTo>
                    <a:pt x="2293" y="2997"/>
                    <a:pt x="2295" y="2996"/>
                    <a:pt x="2296" y="2995"/>
                  </a:cubicBezTo>
                  <a:cubicBezTo>
                    <a:pt x="2320" y="3004"/>
                    <a:pt x="2343" y="2997"/>
                    <a:pt x="2363" y="2984"/>
                  </a:cubicBezTo>
                  <a:cubicBezTo>
                    <a:pt x="2344" y="3012"/>
                    <a:pt x="2317" y="3033"/>
                    <a:pt x="2281" y="3046"/>
                  </a:cubicBezTo>
                  <a:cubicBezTo>
                    <a:pt x="2277" y="3043"/>
                    <a:pt x="2272" y="3041"/>
                    <a:pt x="2268" y="3038"/>
                  </a:cubicBezTo>
                  <a:cubicBezTo>
                    <a:pt x="2268" y="3024"/>
                    <a:pt x="2270" y="3009"/>
                    <a:pt x="2272" y="2995"/>
                  </a:cubicBezTo>
                  <a:close/>
                  <a:moveTo>
                    <a:pt x="2316" y="3272"/>
                  </a:moveTo>
                  <a:cubicBezTo>
                    <a:pt x="2287" y="3245"/>
                    <a:pt x="2269" y="3206"/>
                    <a:pt x="2265" y="3166"/>
                  </a:cubicBezTo>
                  <a:cubicBezTo>
                    <a:pt x="2288" y="3205"/>
                    <a:pt x="2321" y="3242"/>
                    <a:pt x="2351" y="3279"/>
                  </a:cubicBezTo>
                  <a:cubicBezTo>
                    <a:pt x="2338" y="3279"/>
                    <a:pt x="2327" y="3276"/>
                    <a:pt x="2316" y="3272"/>
                  </a:cubicBezTo>
                  <a:close/>
                  <a:moveTo>
                    <a:pt x="2454" y="3223"/>
                  </a:moveTo>
                  <a:cubicBezTo>
                    <a:pt x="2449" y="3223"/>
                    <a:pt x="2444" y="3224"/>
                    <a:pt x="2439" y="3228"/>
                  </a:cubicBezTo>
                  <a:cubicBezTo>
                    <a:pt x="2426" y="3242"/>
                    <a:pt x="2412" y="3256"/>
                    <a:pt x="2399" y="3269"/>
                  </a:cubicBezTo>
                  <a:cubicBezTo>
                    <a:pt x="2396" y="3270"/>
                    <a:pt x="2393" y="3271"/>
                    <a:pt x="2390" y="3272"/>
                  </a:cubicBezTo>
                  <a:cubicBezTo>
                    <a:pt x="2355" y="3232"/>
                    <a:pt x="2317" y="3195"/>
                    <a:pt x="2293" y="3149"/>
                  </a:cubicBezTo>
                  <a:cubicBezTo>
                    <a:pt x="2288" y="3140"/>
                    <a:pt x="2284" y="3132"/>
                    <a:pt x="2281" y="3123"/>
                  </a:cubicBezTo>
                  <a:cubicBezTo>
                    <a:pt x="2329" y="3171"/>
                    <a:pt x="2383" y="3215"/>
                    <a:pt x="2454" y="3223"/>
                  </a:cubicBezTo>
                  <a:cubicBezTo>
                    <a:pt x="2454" y="3223"/>
                    <a:pt x="2454" y="3223"/>
                    <a:pt x="2454" y="3223"/>
                  </a:cubicBezTo>
                  <a:close/>
                  <a:moveTo>
                    <a:pt x="2394" y="3180"/>
                  </a:moveTo>
                  <a:cubicBezTo>
                    <a:pt x="2352" y="3163"/>
                    <a:pt x="2313" y="3137"/>
                    <a:pt x="2277" y="3110"/>
                  </a:cubicBezTo>
                  <a:cubicBezTo>
                    <a:pt x="2276" y="3107"/>
                    <a:pt x="2275" y="3103"/>
                    <a:pt x="2274" y="3100"/>
                  </a:cubicBezTo>
                  <a:cubicBezTo>
                    <a:pt x="2277" y="3093"/>
                    <a:pt x="2280" y="3086"/>
                    <a:pt x="2284" y="3079"/>
                  </a:cubicBezTo>
                  <a:cubicBezTo>
                    <a:pt x="2306" y="3073"/>
                    <a:pt x="2325" y="3063"/>
                    <a:pt x="2342" y="3051"/>
                  </a:cubicBezTo>
                  <a:cubicBezTo>
                    <a:pt x="2338" y="3080"/>
                    <a:pt x="2355" y="3110"/>
                    <a:pt x="2377" y="3130"/>
                  </a:cubicBezTo>
                  <a:cubicBezTo>
                    <a:pt x="2392" y="3143"/>
                    <a:pt x="2409" y="3150"/>
                    <a:pt x="2429" y="3153"/>
                  </a:cubicBezTo>
                  <a:cubicBezTo>
                    <a:pt x="2462" y="3158"/>
                    <a:pt x="2483" y="3157"/>
                    <a:pt x="2504" y="3180"/>
                  </a:cubicBezTo>
                  <a:cubicBezTo>
                    <a:pt x="2505" y="3183"/>
                    <a:pt x="2506" y="3187"/>
                    <a:pt x="2506" y="3190"/>
                  </a:cubicBezTo>
                  <a:cubicBezTo>
                    <a:pt x="2470" y="3198"/>
                    <a:pt x="2434" y="3196"/>
                    <a:pt x="2394" y="3180"/>
                  </a:cubicBezTo>
                  <a:close/>
                  <a:moveTo>
                    <a:pt x="2514" y="2942"/>
                  </a:moveTo>
                  <a:cubicBezTo>
                    <a:pt x="2513" y="2944"/>
                    <a:pt x="2512" y="2945"/>
                    <a:pt x="2511" y="2947"/>
                  </a:cubicBezTo>
                  <a:cubicBezTo>
                    <a:pt x="2484" y="2919"/>
                    <a:pt x="2461" y="2886"/>
                    <a:pt x="2437" y="2854"/>
                  </a:cubicBezTo>
                  <a:cubicBezTo>
                    <a:pt x="2438" y="2847"/>
                    <a:pt x="2439" y="2841"/>
                    <a:pt x="2440" y="2833"/>
                  </a:cubicBezTo>
                  <a:cubicBezTo>
                    <a:pt x="2450" y="2834"/>
                    <a:pt x="2460" y="2834"/>
                    <a:pt x="2470" y="2833"/>
                  </a:cubicBezTo>
                  <a:cubicBezTo>
                    <a:pt x="2473" y="2839"/>
                    <a:pt x="2476" y="2846"/>
                    <a:pt x="2478" y="2853"/>
                  </a:cubicBezTo>
                  <a:cubicBezTo>
                    <a:pt x="2486" y="2885"/>
                    <a:pt x="2486" y="2927"/>
                    <a:pt x="2521" y="2933"/>
                  </a:cubicBezTo>
                  <a:cubicBezTo>
                    <a:pt x="2519" y="2936"/>
                    <a:pt x="2517" y="2939"/>
                    <a:pt x="2514" y="2942"/>
                  </a:cubicBezTo>
                  <a:close/>
                  <a:moveTo>
                    <a:pt x="2519" y="3045"/>
                  </a:moveTo>
                  <a:cubicBezTo>
                    <a:pt x="2535" y="3044"/>
                    <a:pt x="2550" y="3039"/>
                    <a:pt x="2566" y="3033"/>
                  </a:cubicBezTo>
                  <a:cubicBezTo>
                    <a:pt x="2565" y="3036"/>
                    <a:pt x="2564" y="3038"/>
                    <a:pt x="2564" y="3041"/>
                  </a:cubicBezTo>
                  <a:cubicBezTo>
                    <a:pt x="2564" y="3044"/>
                    <a:pt x="2567" y="3045"/>
                    <a:pt x="2569" y="3043"/>
                  </a:cubicBezTo>
                  <a:cubicBezTo>
                    <a:pt x="2573" y="3038"/>
                    <a:pt x="2578" y="3035"/>
                    <a:pt x="2582" y="3032"/>
                  </a:cubicBezTo>
                  <a:cubicBezTo>
                    <a:pt x="2586" y="3033"/>
                    <a:pt x="2589" y="3035"/>
                    <a:pt x="2593" y="3037"/>
                  </a:cubicBezTo>
                  <a:cubicBezTo>
                    <a:pt x="2590" y="3061"/>
                    <a:pt x="2590" y="3085"/>
                    <a:pt x="2593" y="3107"/>
                  </a:cubicBezTo>
                  <a:cubicBezTo>
                    <a:pt x="2595" y="3122"/>
                    <a:pt x="2600" y="3139"/>
                    <a:pt x="2608" y="3154"/>
                  </a:cubicBezTo>
                  <a:cubicBezTo>
                    <a:pt x="2594" y="3159"/>
                    <a:pt x="2579" y="3165"/>
                    <a:pt x="2564" y="3172"/>
                  </a:cubicBezTo>
                  <a:cubicBezTo>
                    <a:pt x="2557" y="3175"/>
                    <a:pt x="2550" y="3178"/>
                    <a:pt x="2543" y="3180"/>
                  </a:cubicBezTo>
                  <a:cubicBezTo>
                    <a:pt x="2532" y="3135"/>
                    <a:pt x="2518" y="3091"/>
                    <a:pt x="2519" y="3045"/>
                  </a:cubicBezTo>
                  <a:close/>
                  <a:moveTo>
                    <a:pt x="2554" y="3239"/>
                  </a:moveTo>
                  <a:cubicBezTo>
                    <a:pt x="2553" y="3229"/>
                    <a:pt x="2551" y="3219"/>
                    <a:pt x="2549" y="3209"/>
                  </a:cubicBezTo>
                  <a:cubicBezTo>
                    <a:pt x="2575" y="3199"/>
                    <a:pt x="2601" y="3187"/>
                    <a:pt x="2627" y="3177"/>
                  </a:cubicBezTo>
                  <a:cubicBezTo>
                    <a:pt x="2602" y="3197"/>
                    <a:pt x="2577" y="3217"/>
                    <a:pt x="2554" y="3239"/>
                  </a:cubicBezTo>
                  <a:close/>
                  <a:moveTo>
                    <a:pt x="2635" y="3144"/>
                  </a:moveTo>
                  <a:cubicBezTo>
                    <a:pt x="2620" y="3127"/>
                    <a:pt x="2618" y="3090"/>
                    <a:pt x="2622" y="3050"/>
                  </a:cubicBezTo>
                  <a:cubicBezTo>
                    <a:pt x="2637" y="3057"/>
                    <a:pt x="2652" y="3065"/>
                    <a:pt x="2666" y="3073"/>
                  </a:cubicBezTo>
                  <a:cubicBezTo>
                    <a:pt x="2651" y="3095"/>
                    <a:pt x="2641" y="3121"/>
                    <a:pt x="2636" y="3144"/>
                  </a:cubicBezTo>
                  <a:cubicBezTo>
                    <a:pt x="2635" y="3144"/>
                    <a:pt x="2635" y="3144"/>
                    <a:pt x="2635" y="3144"/>
                  </a:cubicBezTo>
                  <a:close/>
                  <a:moveTo>
                    <a:pt x="2685" y="3133"/>
                  </a:moveTo>
                  <a:cubicBezTo>
                    <a:pt x="2671" y="3135"/>
                    <a:pt x="2657" y="3138"/>
                    <a:pt x="2643" y="3142"/>
                  </a:cubicBezTo>
                  <a:cubicBezTo>
                    <a:pt x="2658" y="3124"/>
                    <a:pt x="2668" y="3103"/>
                    <a:pt x="2682" y="3084"/>
                  </a:cubicBezTo>
                  <a:cubicBezTo>
                    <a:pt x="2694" y="3092"/>
                    <a:pt x="2705" y="3100"/>
                    <a:pt x="2717" y="3109"/>
                  </a:cubicBezTo>
                  <a:cubicBezTo>
                    <a:pt x="2706" y="3117"/>
                    <a:pt x="2696" y="3125"/>
                    <a:pt x="2685" y="3133"/>
                  </a:cubicBezTo>
                  <a:close/>
                  <a:moveTo>
                    <a:pt x="2698" y="3063"/>
                  </a:moveTo>
                  <a:cubicBezTo>
                    <a:pt x="2701" y="3061"/>
                    <a:pt x="2703" y="3059"/>
                    <a:pt x="2706" y="3057"/>
                  </a:cubicBezTo>
                  <a:cubicBezTo>
                    <a:pt x="2710" y="3055"/>
                    <a:pt x="2714" y="3054"/>
                    <a:pt x="2718" y="3053"/>
                  </a:cubicBezTo>
                  <a:cubicBezTo>
                    <a:pt x="2724" y="3054"/>
                    <a:pt x="2729" y="3056"/>
                    <a:pt x="2735" y="3057"/>
                  </a:cubicBezTo>
                  <a:cubicBezTo>
                    <a:pt x="2736" y="3057"/>
                    <a:pt x="2738" y="3057"/>
                    <a:pt x="2740" y="3058"/>
                  </a:cubicBezTo>
                  <a:cubicBezTo>
                    <a:pt x="2747" y="3062"/>
                    <a:pt x="2755" y="3066"/>
                    <a:pt x="2764" y="3068"/>
                  </a:cubicBezTo>
                  <a:cubicBezTo>
                    <a:pt x="2765" y="3068"/>
                    <a:pt x="2766" y="3068"/>
                    <a:pt x="2767" y="3068"/>
                  </a:cubicBezTo>
                  <a:cubicBezTo>
                    <a:pt x="2766" y="3069"/>
                    <a:pt x="2765" y="3070"/>
                    <a:pt x="2764" y="3071"/>
                  </a:cubicBezTo>
                  <a:cubicBezTo>
                    <a:pt x="2755" y="3079"/>
                    <a:pt x="2747" y="3086"/>
                    <a:pt x="2738" y="3093"/>
                  </a:cubicBezTo>
                  <a:cubicBezTo>
                    <a:pt x="2725" y="3082"/>
                    <a:pt x="2712" y="3072"/>
                    <a:pt x="2698" y="3063"/>
                  </a:cubicBezTo>
                  <a:close/>
                  <a:moveTo>
                    <a:pt x="2737" y="3134"/>
                  </a:moveTo>
                  <a:cubicBezTo>
                    <a:pt x="2738" y="3133"/>
                    <a:pt x="2740" y="3132"/>
                    <a:pt x="2741" y="3130"/>
                  </a:cubicBezTo>
                  <a:cubicBezTo>
                    <a:pt x="2743" y="3132"/>
                    <a:pt x="2745" y="3134"/>
                    <a:pt x="2747" y="3136"/>
                  </a:cubicBezTo>
                  <a:cubicBezTo>
                    <a:pt x="2744" y="3135"/>
                    <a:pt x="2740" y="3134"/>
                    <a:pt x="2737" y="3134"/>
                  </a:cubicBezTo>
                  <a:close/>
                  <a:moveTo>
                    <a:pt x="2791" y="3142"/>
                  </a:moveTo>
                  <a:cubicBezTo>
                    <a:pt x="2782" y="3132"/>
                    <a:pt x="2772" y="3122"/>
                    <a:pt x="2762" y="3113"/>
                  </a:cubicBezTo>
                  <a:cubicBezTo>
                    <a:pt x="2780" y="3098"/>
                    <a:pt x="2798" y="3083"/>
                    <a:pt x="2814" y="3066"/>
                  </a:cubicBezTo>
                  <a:cubicBezTo>
                    <a:pt x="2819" y="3065"/>
                    <a:pt x="2824" y="3063"/>
                    <a:pt x="2828" y="3062"/>
                  </a:cubicBezTo>
                  <a:cubicBezTo>
                    <a:pt x="2861" y="3077"/>
                    <a:pt x="2898" y="3083"/>
                    <a:pt x="2925" y="3063"/>
                  </a:cubicBezTo>
                  <a:cubicBezTo>
                    <a:pt x="2929" y="3069"/>
                    <a:pt x="2933" y="3074"/>
                    <a:pt x="2937" y="3080"/>
                  </a:cubicBezTo>
                  <a:cubicBezTo>
                    <a:pt x="2939" y="3082"/>
                    <a:pt x="2941" y="3085"/>
                    <a:pt x="2943" y="3087"/>
                  </a:cubicBezTo>
                  <a:cubicBezTo>
                    <a:pt x="2933" y="3089"/>
                    <a:pt x="2923" y="3092"/>
                    <a:pt x="2912" y="3095"/>
                  </a:cubicBezTo>
                  <a:cubicBezTo>
                    <a:pt x="2905" y="3086"/>
                    <a:pt x="2893" y="3081"/>
                    <a:pt x="2877" y="3088"/>
                  </a:cubicBezTo>
                  <a:cubicBezTo>
                    <a:pt x="2873" y="3089"/>
                    <a:pt x="2874" y="3094"/>
                    <a:pt x="2878" y="3095"/>
                  </a:cubicBezTo>
                  <a:cubicBezTo>
                    <a:pt x="2884" y="3096"/>
                    <a:pt x="2889" y="3099"/>
                    <a:pt x="2893" y="3101"/>
                  </a:cubicBezTo>
                  <a:cubicBezTo>
                    <a:pt x="2880" y="3105"/>
                    <a:pt x="2866" y="3109"/>
                    <a:pt x="2852" y="3113"/>
                  </a:cubicBezTo>
                  <a:cubicBezTo>
                    <a:pt x="2838" y="3104"/>
                    <a:pt x="2823" y="3097"/>
                    <a:pt x="2806" y="3095"/>
                  </a:cubicBezTo>
                  <a:cubicBezTo>
                    <a:pt x="2804" y="3095"/>
                    <a:pt x="2803" y="3098"/>
                    <a:pt x="2805" y="3099"/>
                  </a:cubicBezTo>
                  <a:cubicBezTo>
                    <a:pt x="2814" y="3106"/>
                    <a:pt x="2823" y="3113"/>
                    <a:pt x="2832" y="3120"/>
                  </a:cubicBezTo>
                  <a:cubicBezTo>
                    <a:pt x="2820" y="3125"/>
                    <a:pt x="2809" y="3130"/>
                    <a:pt x="2799" y="3136"/>
                  </a:cubicBezTo>
                  <a:cubicBezTo>
                    <a:pt x="2796" y="3138"/>
                    <a:pt x="2794" y="3140"/>
                    <a:pt x="2791" y="3142"/>
                  </a:cubicBezTo>
                  <a:close/>
                  <a:moveTo>
                    <a:pt x="2878" y="3217"/>
                  </a:moveTo>
                  <a:cubicBezTo>
                    <a:pt x="2878" y="3217"/>
                    <a:pt x="2879" y="3218"/>
                    <a:pt x="2879" y="3218"/>
                  </a:cubicBezTo>
                  <a:cubicBezTo>
                    <a:pt x="2861" y="3198"/>
                    <a:pt x="2841" y="3180"/>
                    <a:pt x="2819" y="3166"/>
                  </a:cubicBezTo>
                  <a:cubicBezTo>
                    <a:pt x="2829" y="3156"/>
                    <a:pt x="2842" y="3150"/>
                    <a:pt x="2856" y="3145"/>
                  </a:cubicBezTo>
                  <a:cubicBezTo>
                    <a:pt x="2857" y="3146"/>
                    <a:pt x="2857" y="3146"/>
                    <a:pt x="2858" y="3147"/>
                  </a:cubicBezTo>
                  <a:cubicBezTo>
                    <a:pt x="2866" y="3157"/>
                    <a:pt x="2871" y="3175"/>
                    <a:pt x="2880" y="3185"/>
                  </a:cubicBezTo>
                  <a:cubicBezTo>
                    <a:pt x="2878" y="3196"/>
                    <a:pt x="2877" y="3206"/>
                    <a:pt x="2878" y="3217"/>
                  </a:cubicBezTo>
                  <a:close/>
                  <a:moveTo>
                    <a:pt x="2891" y="3156"/>
                  </a:moveTo>
                  <a:cubicBezTo>
                    <a:pt x="2887" y="3149"/>
                    <a:pt x="2882" y="3143"/>
                    <a:pt x="2878" y="3138"/>
                  </a:cubicBezTo>
                  <a:cubicBezTo>
                    <a:pt x="2885" y="3135"/>
                    <a:pt x="2893" y="3133"/>
                    <a:pt x="2900" y="3130"/>
                  </a:cubicBezTo>
                  <a:cubicBezTo>
                    <a:pt x="2898" y="3139"/>
                    <a:pt x="2895" y="3148"/>
                    <a:pt x="2891" y="3156"/>
                  </a:cubicBezTo>
                  <a:close/>
                  <a:moveTo>
                    <a:pt x="2986" y="3263"/>
                  </a:moveTo>
                  <a:cubicBezTo>
                    <a:pt x="2984" y="3267"/>
                    <a:pt x="2982" y="3272"/>
                    <a:pt x="2980" y="3277"/>
                  </a:cubicBezTo>
                  <a:cubicBezTo>
                    <a:pt x="2976" y="3275"/>
                    <a:pt x="2970" y="3275"/>
                    <a:pt x="2965" y="3277"/>
                  </a:cubicBezTo>
                  <a:cubicBezTo>
                    <a:pt x="2959" y="3280"/>
                    <a:pt x="2953" y="3284"/>
                    <a:pt x="2949" y="3288"/>
                  </a:cubicBezTo>
                  <a:cubicBezTo>
                    <a:pt x="2942" y="3281"/>
                    <a:pt x="2934" y="3275"/>
                    <a:pt x="2926" y="3270"/>
                  </a:cubicBezTo>
                  <a:cubicBezTo>
                    <a:pt x="2926" y="3268"/>
                    <a:pt x="2926" y="3267"/>
                    <a:pt x="2926" y="3265"/>
                  </a:cubicBezTo>
                  <a:cubicBezTo>
                    <a:pt x="2935" y="3268"/>
                    <a:pt x="2943" y="3271"/>
                    <a:pt x="2952" y="3273"/>
                  </a:cubicBezTo>
                  <a:cubicBezTo>
                    <a:pt x="2956" y="3274"/>
                    <a:pt x="2958" y="3267"/>
                    <a:pt x="2954" y="3266"/>
                  </a:cubicBezTo>
                  <a:cubicBezTo>
                    <a:pt x="2943" y="3260"/>
                    <a:pt x="2932" y="3253"/>
                    <a:pt x="2921" y="3246"/>
                  </a:cubicBezTo>
                  <a:cubicBezTo>
                    <a:pt x="2916" y="3232"/>
                    <a:pt x="2909" y="3220"/>
                    <a:pt x="2908" y="3205"/>
                  </a:cubicBezTo>
                  <a:cubicBezTo>
                    <a:pt x="2908" y="3185"/>
                    <a:pt x="2919" y="3168"/>
                    <a:pt x="2923" y="3149"/>
                  </a:cubicBezTo>
                  <a:cubicBezTo>
                    <a:pt x="2925" y="3141"/>
                    <a:pt x="2925" y="3131"/>
                    <a:pt x="2923" y="3122"/>
                  </a:cubicBezTo>
                  <a:cubicBezTo>
                    <a:pt x="2935" y="3117"/>
                    <a:pt x="2946" y="3112"/>
                    <a:pt x="2958" y="3107"/>
                  </a:cubicBezTo>
                  <a:cubicBezTo>
                    <a:pt x="2990" y="3154"/>
                    <a:pt x="3010" y="3202"/>
                    <a:pt x="2986" y="3263"/>
                  </a:cubicBezTo>
                  <a:close/>
                  <a:moveTo>
                    <a:pt x="3036" y="3179"/>
                  </a:moveTo>
                  <a:cubicBezTo>
                    <a:pt x="3030" y="3146"/>
                    <a:pt x="3013" y="3116"/>
                    <a:pt x="2993" y="3089"/>
                  </a:cubicBezTo>
                  <a:cubicBezTo>
                    <a:pt x="2998" y="3086"/>
                    <a:pt x="3003" y="3083"/>
                    <a:pt x="3008" y="3079"/>
                  </a:cubicBezTo>
                  <a:cubicBezTo>
                    <a:pt x="3010" y="3078"/>
                    <a:pt x="3009" y="3076"/>
                    <a:pt x="3007" y="3076"/>
                  </a:cubicBezTo>
                  <a:cubicBezTo>
                    <a:pt x="3000" y="3077"/>
                    <a:pt x="2993" y="3078"/>
                    <a:pt x="2986" y="3078"/>
                  </a:cubicBezTo>
                  <a:cubicBezTo>
                    <a:pt x="2984" y="3077"/>
                    <a:pt x="2983" y="3075"/>
                    <a:pt x="2982" y="3074"/>
                  </a:cubicBezTo>
                  <a:cubicBezTo>
                    <a:pt x="2953" y="3036"/>
                    <a:pt x="2923" y="3001"/>
                    <a:pt x="2904" y="2958"/>
                  </a:cubicBezTo>
                  <a:cubicBezTo>
                    <a:pt x="2920" y="2976"/>
                    <a:pt x="2944" y="2991"/>
                    <a:pt x="2969" y="3001"/>
                  </a:cubicBezTo>
                  <a:cubicBezTo>
                    <a:pt x="2978" y="3030"/>
                    <a:pt x="2994" y="3058"/>
                    <a:pt x="3016" y="3082"/>
                  </a:cubicBezTo>
                  <a:cubicBezTo>
                    <a:pt x="3024" y="3091"/>
                    <a:pt x="3033" y="3099"/>
                    <a:pt x="3041" y="3108"/>
                  </a:cubicBezTo>
                  <a:cubicBezTo>
                    <a:pt x="3040" y="3124"/>
                    <a:pt x="3040" y="3140"/>
                    <a:pt x="3041" y="3157"/>
                  </a:cubicBezTo>
                  <a:cubicBezTo>
                    <a:pt x="3039" y="3164"/>
                    <a:pt x="3038" y="3172"/>
                    <a:pt x="3036" y="3179"/>
                  </a:cubicBezTo>
                  <a:close/>
                  <a:moveTo>
                    <a:pt x="3047" y="3058"/>
                  </a:moveTo>
                  <a:cubicBezTo>
                    <a:pt x="3036" y="3045"/>
                    <a:pt x="3025" y="3032"/>
                    <a:pt x="3017" y="3017"/>
                  </a:cubicBezTo>
                  <a:cubicBezTo>
                    <a:pt x="3016" y="3016"/>
                    <a:pt x="3016" y="3014"/>
                    <a:pt x="3015" y="3013"/>
                  </a:cubicBezTo>
                  <a:cubicBezTo>
                    <a:pt x="3031" y="3015"/>
                    <a:pt x="3046" y="3014"/>
                    <a:pt x="3060" y="3010"/>
                  </a:cubicBezTo>
                  <a:cubicBezTo>
                    <a:pt x="3055" y="3026"/>
                    <a:pt x="3050" y="3042"/>
                    <a:pt x="3047" y="3058"/>
                  </a:cubicBezTo>
                  <a:close/>
                  <a:moveTo>
                    <a:pt x="3791" y="2953"/>
                  </a:moveTo>
                  <a:cubicBezTo>
                    <a:pt x="3829" y="2953"/>
                    <a:pt x="3873" y="2957"/>
                    <a:pt x="3905" y="2940"/>
                  </a:cubicBezTo>
                  <a:cubicBezTo>
                    <a:pt x="3905" y="2948"/>
                    <a:pt x="3902" y="2955"/>
                    <a:pt x="3896" y="2962"/>
                  </a:cubicBezTo>
                  <a:cubicBezTo>
                    <a:pt x="3895" y="2980"/>
                    <a:pt x="3886" y="2989"/>
                    <a:pt x="3869" y="2990"/>
                  </a:cubicBezTo>
                  <a:cubicBezTo>
                    <a:pt x="3858" y="2996"/>
                    <a:pt x="3844" y="2998"/>
                    <a:pt x="3833" y="3002"/>
                  </a:cubicBezTo>
                  <a:cubicBezTo>
                    <a:pt x="3808" y="3010"/>
                    <a:pt x="3775" y="3017"/>
                    <a:pt x="3752" y="3032"/>
                  </a:cubicBezTo>
                  <a:cubicBezTo>
                    <a:pt x="3740" y="3027"/>
                    <a:pt x="3727" y="3022"/>
                    <a:pt x="3715" y="3017"/>
                  </a:cubicBezTo>
                  <a:cubicBezTo>
                    <a:pt x="3731" y="3004"/>
                    <a:pt x="3747" y="2991"/>
                    <a:pt x="3764" y="2978"/>
                  </a:cubicBezTo>
                  <a:cubicBezTo>
                    <a:pt x="3774" y="2970"/>
                    <a:pt x="3783" y="2962"/>
                    <a:pt x="3791" y="2953"/>
                  </a:cubicBezTo>
                  <a:close/>
                  <a:moveTo>
                    <a:pt x="3754" y="2956"/>
                  </a:moveTo>
                  <a:cubicBezTo>
                    <a:pt x="3732" y="2973"/>
                    <a:pt x="3710" y="2990"/>
                    <a:pt x="3688" y="3007"/>
                  </a:cubicBezTo>
                  <a:cubicBezTo>
                    <a:pt x="3685" y="3005"/>
                    <a:pt x="3682" y="3004"/>
                    <a:pt x="3680" y="3003"/>
                  </a:cubicBezTo>
                  <a:cubicBezTo>
                    <a:pt x="3689" y="2980"/>
                    <a:pt x="3711" y="2962"/>
                    <a:pt x="3754" y="2956"/>
                  </a:cubicBezTo>
                  <a:close/>
                  <a:moveTo>
                    <a:pt x="3664" y="2752"/>
                  </a:moveTo>
                  <a:cubicBezTo>
                    <a:pt x="3686" y="2794"/>
                    <a:pt x="3706" y="2838"/>
                    <a:pt x="3691" y="2884"/>
                  </a:cubicBezTo>
                  <a:cubicBezTo>
                    <a:pt x="3687" y="2895"/>
                    <a:pt x="3682" y="2904"/>
                    <a:pt x="3676" y="2913"/>
                  </a:cubicBezTo>
                  <a:cubicBezTo>
                    <a:pt x="3672" y="2911"/>
                    <a:pt x="3668" y="2910"/>
                    <a:pt x="3664" y="2908"/>
                  </a:cubicBezTo>
                  <a:cubicBezTo>
                    <a:pt x="3678" y="2858"/>
                    <a:pt x="3679" y="2806"/>
                    <a:pt x="3664" y="2752"/>
                  </a:cubicBezTo>
                  <a:close/>
                  <a:moveTo>
                    <a:pt x="3168" y="2538"/>
                  </a:moveTo>
                  <a:cubicBezTo>
                    <a:pt x="3184" y="2495"/>
                    <a:pt x="3193" y="2450"/>
                    <a:pt x="3195" y="2404"/>
                  </a:cubicBezTo>
                  <a:cubicBezTo>
                    <a:pt x="3205" y="2405"/>
                    <a:pt x="3216" y="2404"/>
                    <a:pt x="3226" y="2402"/>
                  </a:cubicBezTo>
                  <a:cubicBezTo>
                    <a:pt x="3231" y="2422"/>
                    <a:pt x="3240" y="2441"/>
                    <a:pt x="3255" y="2450"/>
                  </a:cubicBezTo>
                  <a:cubicBezTo>
                    <a:pt x="3254" y="2469"/>
                    <a:pt x="3257" y="2487"/>
                    <a:pt x="3264" y="2507"/>
                  </a:cubicBezTo>
                  <a:cubicBezTo>
                    <a:pt x="3281" y="2551"/>
                    <a:pt x="3296" y="2581"/>
                    <a:pt x="3287" y="2629"/>
                  </a:cubicBezTo>
                  <a:cubicBezTo>
                    <a:pt x="3287" y="2630"/>
                    <a:pt x="3287" y="2632"/>
                    <a:pt x="3288" y="2633"/>
                  </a:cubicBezTo>
                  <a:cubicBezTo>
                    <a:pt x="3252" y="2697"/>
                    <a:pt x="3212" y="2757"/>
                    <a:pt x="3169" y="2816"/>
                  </a:cubicBezTo>
                  <a:cubicBezTo>
                    <a:pt x="3172" y="2805"/>
                    <a:pt x="3173" y="2794"/>
                    <a:pt x="3172" y="2783"/>
                  </a:cubicBezTo>
                  <a:cubicBezTo>
                    <a:pt x="3171" y="2765"/>
                    <a:pt x="3166" y="2749"/>
                    <a:pt x="3161" y="2732"/>
                  </a:cubicBezTo>
                  <a:cubicBezTo>
                    <a:pt x="3174" y="2717"/>
                    <a:pt x="3185" y="2698"/>
                    <a:pt x="3193" y="2677"/>
                  </a:cubicBezTo>
                  <a:cubicBezTo>
                    <a:pt x="3207" y="2672"/>
                    <a:pt x="3219" y="2659"/>
                    <a:pt x="3229" y="2649"/>
                  </a:cubicBezTo>
                  <a:cubicBezTo>
                    <a:pt x="3246" y="2632"/>
                    <a:pt x="3259" y="2613"/>
                    <a:pt x="3268" y="2590"/>
                  </a:cubicBezTo>
                  <a:cubicBezTo>
                    <a:pt x="3268" y="2589"/>
                    <a:pt x="3266" y="2588"/>
                    <a:pt x="3266" y="2589"/>
                  </a:cubicBezTo>
                  <a:cubicBezTo>
                    <a:pt x="3249" y="2606"/>
                    <a:pt x="3232" y="2622"/>
                    <a:pt x="3214" y="2637"/>
                  </a:cubicBezTo>
                  <a:cubicBezTo>
                    <a:pt x="3211" y="2640"/>
                    <a:pt x="3207" y="2643"/>
                    <a:pt x="3203" y="2646"/>
                  </a:cubicBezTo>
                  <a:cubicBezTo>
                    <a:pt x="3213" y="2611"/>
                    <a:pt x="3218" y="2575"/>
                    <a:pt x="3220" y="2545"/>
                  </a:cubicBezTo>
                  <a:cubicBezTo>
                    <a:pt x="3220" y="2542"/>
                    <a:pt x="3215" y="2540"/>
                    <a:pt x="3213" y="2543"/>
                  </a:cubicBezTo>
                  <a:cubicBezTo>
                    <a:pt x="3200" y="2577"/>
                    <a:pt x="3188" y="2611"/>
                    <a:pt x="3174" y="2645"/>
                  </a:cubicBezTo>
                  <a:cubicBezTo>
                    <a:pt x="3167" y="2662"/>
                    <a:pt x="3157" y="2679"/>
                    <a:pt x="3150" y="2697"/>
                  </a:cubicBezTo>
                  <a:cubicBezTo>
                    <a:pt x="3149" y="2693"/>
                    <a:pt x="3148" y="2690"/>
                    <a:pt x="3146" y="2686"/>
                  </a:cubicBezTo>
                  <a:cubicBezTo>
                    <a:pt x="3132" y="2632"/>
                    <a:pt x="3150" y="2589"/>
                    <a:pt x="3168" y="2538"/>
                  </a:cubicBezTo>
                  <a:close/>
                  <a:moveTo>
                    <a:pt x="3154" y="2942"/>
                  </a:moveTo>
                  <a:cubicBezTo>
                    <a:pt x="3145" y="2945"/>
                    <a:pt x="3137" y="2949"/>
                    <a:pt x="3128" y="2953"/>
                  </a:cubicBezTo>
                  <a:cubicBezTo>
                    <a:pt x="3167" y="2883"/>
                    <a:pt x="3218" y="2822"/>
                    <a:pt x="3261" y="2755"/>
                  </a:cubicBezTo>
                  <a:cubicBezTo>
                    <a:pt x="3304" y="2689"/>
                    <a:pt x="3338" y="2618"/>
                    <a:pt x="3368" y="2545"/>
                  </a:cubicBezTo>
                  <a:cubicBezTo>
                    <a:pt x="3376" y="2525"/>
                    <a:pt x="3385" y="2506"/>
                    <a:pt x="3392" y="2487"/>
                  </a:cubicBezTo>
                  <a:cubicBezTo>
                    <a:pt x="3392" y="2488"/>
                    <a:pt x="3392" y="2489"/>
                    <a:pt x="3392" y="2490"/>
                  </a:cubicBezTo>
                  <a:cubicBezTo>
                    <a:pt x="3390" y="2531"/>
                    <a:pt x="3362" y="2567"/>
                    <a:pt x="3348" y="2604"/>
                  </a:cubicBezTo>
                  <a:cubicBezTo>
                    <a:pt x="3332" y="2647"/>
                    <a:pt x="3331" y="2691"/>
                    <a:pt x="3361" y="2726"/>
                  </a:cubicBezTo>
                  <a:cubicBezTo>
                    <a:pt x="3336" y="2759"/>
                    <a:pt x="3312" y="2793"/>
                    <a:pt x="3292" y="2830"/>
                  </a:cubicBezTo>
                  <a:cubicBezTo>
                    <a:pt x="3284" y="2847"/>
                    <a:pt x="3276" y="2864"/>
                    <a:pt x="3268" y="2882"/>
                  </a:cubicBezTo>
                  <a:cubicBezTo>
                    <a:pt x="3219" y="2913"/>
                    <a:pt x="3175" y="2951"/>
                    <a:pt x="3134" y="2997"/>
                  </a:cubicBezTo>
                  <a:cubicBezTo>
                    <a:pt x="3128" y="2993"/>
                    <a:pt x="3122" y="2989"/>
                    <a:pt x="3116" y="2985"/>
                  </a:cubicBezTo>
                  <a:cubicBezTo>
                    <a:pt x="3131" y="2974"/>
                    <a:pt x="3145" y="2961"/>
                    <a:pt x="3157" y="2947"/>
                  </a:cubicBezTo>
                  <a:cubicBezTo>
                    <a:pt x="3159" y="2944"/>
                    <a:pt x="3156" y="2941"/>
                    <a:pt x="3154" y="2942"/>
                  </a:cubicBezTo>
                  <a:close/>
                  <a:moveTo>
                    <a:pt x="3103" y="3235"/>
                  </a:moveTo>
                  <a:cubicBezTo>
                    <a:pt x="3099" y="3236"/>
                    <a:pt x="3095" y="3238"/>
                    <a:pt x="3091" y="3239"/>
                  </a:cubicBezTo>
                  <a:cubicBezTo>
                    <a:pt x="3091" y="3232"/>
                    <a:pt x="3090" y="3224"/>
                    <a:pt x="3089" y="3215"/>
                  </a:cubicBezTo>
                  <a:cubicBezTo>
                    <a:pt x="3087" y="3198"/>
                    <a:pt x="3086" y="3181"/>
                    <a:pt x="3085" y="3164"/>
                  </a:cubicBezTo>
                  <a:cubicBezTo>
                    <a:pt x="3097" y="3185"/>
                    <a:pt x="3104" y="3207"/>
                    <a:pt x="3103" y="3235"/>
                  </a:cubicBezTo>
                  <a:close/>
                  <a:moveTo>
                    <a:pt x="3141" y="3204"/>
                  </a:moveTo>
                  <a:cubicBezTo>
                    <a:pt x="3140" y="3191"/>
                    <a:pt x="3137" y="3178"/>
                    <a:pt x="3132" y="3164"/>
                  </a:cubicBezTo>
                  <a:cubicBezTo>
                    <a:pt x="3124" y="3140"/>
                    <a:pt x="3109" y="3121"/>
                    <a:pt x="3092" y="3104"/>
                  </a:cubicBezTo>
                  <a:cubicBezTo>
                    <a:pt x="3096" y="3097"/>
                    <a:pt x="3100" y="3090"/>
                    <a:pt x="3104" y="3084"/>
                  </a:cubicBezTo>
                  <a:cubicBezTo>
                    <a:pt x="3104" y="3084"/>
                    <a:pt x="3104" y="3084"/>
                    <a:pt x="3104" y="3085"/>
                  </a:cubicBezTo>
                  <a:cubicBezTo>
                    <a:pt x="3126" y="3121"/>
                    <a:pt x="3143" y="3157"/>
                    <a:pt x="3152" y="3195"/>
                  </a:cubicBezTo>
                  <a:cubicBezTo>
                    <a:pt x="3148" y="3198"/>
                    <a:pt x="3145" y="3201"/>
                    <a:pt x="3141" y="3204"/>
                  </a:cubicBezTo>
                  <a:close/>
                  <a:moveTo>
                    <a:pt x="3195" y="3188"/>
                  </a:moveTo>
                  <a:cubicBezTo>
                    <a:pt x="3183" y="3135"/>
                    <a:pt x="3153" y="3094"/>
                    <a:pt x="3129" y="3048"/>
                  </a:cubicBezTo>
                  <a:cubicBezTo>
                    <a:pt x="3132" y="3044"/>
                    <a:pt x="3135" y="3040"/>
                    <a:pt x="3138" y="3037"/>
                  </a:cubicBezTo>
                  <a:cubicBezTo>
                    <a:pt x="3145" y="3043"/>
                    <a:pt x="3152" y="3050"/>
                    <a:pt x="3158" y="3057"/>
                  </a:cubicBezTo>
                  <a:cubicBezTo>
                    <a:pt x="3161" y="3061"/>
                    <a:pt x="3164" y="3065"/>
                    <a:pt x="3169" y="3069"/>
                  </a:cubicBezTo>
                  <a:cubicBezTo>
                    <a:pt x="3182" y="3084"/>
                    <a:pt x="3194" y="3101"/>
                    <a:pt x="3205" y="3119"/>
                  </a:cubicBezTo>
                  <a:cubicBezTo>
                    <a:pt x="3202" y="3142"/>
                    <a:pt x="3199" y="3165"/>
                    <a:pt x="3195" y="3188"/>
                  </a:cubicBezTo>
                  <a:close/>
                  <a:moveTo>
                    <a:pt x="3214" y="3057"/>
                  </a:moveTo>
                  <a:cubicBezTo>
                    <a:pt x="3207" y="3056"/>
                    <a:pt x="3199" y="3054"/>
                    <a:pt x="3193" y="3052"/>
                  </a:cubicBezTo>
                  <a:cubicBezTo>
                    <a:pt x="3192" y="3051"/>
                    <a:pt x="3192" y="3050"/>
                    <a:pt x="3191" y="3049"/>
                  </a:cubicBezTo>
                  <a:cubicBezTo>
                    <a:pt x="3185" y="3041"/>
                    <a:pt x="3178" y="3034"/>
                    <a:pt x="3171" y="3027"/>
                  </a:cubicBezTo>
                  <a:cubicBezTo>
                    <a:pt x="3172" y="3024"/>
                    <a:pt x="3173" y="3022"/>
                    <a:pt x="3175" y="3018"/>
                  </a:cubicBezTo>
                  <a:cubicBezTo>
                    <a:pt x="3176" y="3016"/>
                    <a:pt x="3174" y="3014"/>
                    <a:pt x="3172" y="3016"/>
                  </a:cubicBezTo>
                  <a:cubicBezTo>
                    <a:pt x="3170" y="3018"/>
                    <a:pt x="3168" y="3020"/>
                    <a:pt x="3166" y="3022"/>
                  </a:cubicBezTo>
                  <a:cubicBezTo>
                    <a:pt x="3163" y="3020"/>
                    <a:pt x="3160" y="3017"/>
                    <a:pt x="3157" y="3015"/>
                  </a:cubicBezTo>
                  <a:cubicBezTo>
                    <a:pt x="3163" y="3008"/>
                    <a:pt x="3169" y="3002"/>
                    <a:pt x="3176" y="2995"/>
                  </a:cubicBezTo>
                  <a:cubicBezTo>
                    <a:pt x="3185" y="2986"/>
                    <a:pt x="3194" y="2977"/>
                    <a:pt x="3204" y="2967"/>
                  </a:cubicBezTo>
                  <a:cubicBezTo>
                    <a:pt x="3201" y="2992"/>
                    <a:pt x="3206" y="3016"/>
                    <a:pt x="3219" y="3036"/>
                  </a:cubicBezTo>
                  <a:cubicBezTo>
                    <a:pt x="3217" y="3043"/>
                    <a:pt x="3216" y="3050"/>
                    <a:pt x="3214" y="3057"/>
                  </a:cubicBezTo>
                  <a:close/>
                  <a:moveTo>
                    <a:pt x="3215" y="2957"/>
                  </a:moveTo>
                  <a:cubicBezTo>
                    <a:pt x="3226" y="2947"/>
                    <a:pt x="3238" y="2937"/>
                    <a:pt x="3250" y="2927"/>
                  </a:cubicBezTo>
                  <a:cubicBezTo>
                    <a:pt x="3242" y="2950"/>
                    <a:pt x="3234" y="2973"/>
                    <a:pt x="3228" y="2996"/>
                  </a:cubicBezTo>
                  <a:cubicBezTo>
                    <a:pt x="3223" y="2984"/>
                    <a:pt x="3219" y="2971"/>
                    <a:pt x="3215" y="2957"/>
                  </a:cubicBezTo>
                  <a:close/>
                  <a:moveTo>
                    <a:pt x="3264" y="3167"/>
                  </a:moveTo>
                  <a:cubicBezTo>
                    <a:pt x="3264" y="3168"/>
                    <a:pt x="3263" y="3169"/>
                    <a:pt x="3262" y="3169"/>
                  </a:cubicBezTo>
                  <a:cubicBezTo>
                    <a:pt x="3257" y="3155"/>
                    <a:pt x="3250" y="3141"/>
                    <a:pt x="3243" y="3127"/>
                  </a:cubicBezTo>
                  <a:cubicBezTo>
                    <a:pt x="3244" y="3115"/>
                    <a:pt x="3245" y="3103"/>
                    <a:pt x="3247" y="3092"/>
                  </a:cubicBezTo>
                  <a:cubicBezTo>
                    <a:pt x="3259" y="3093"/>
                    <a:pt x="3269" y="3094"/>
                    <a:pt x="3276" y="3094"/>
                  </a:cubicBezTo>
                  <a:cubicBezTo>
                    <a:pt x="3280" y="3099"/>
                    <a:pt x="3283" y="3107"/>
                    <a:pt x="3285" y="3122"/>
                  </a:cubicBezTo>
                  <a:cubicBezTo>
                    <a:pt x="3288" y="3161"/>
                    <a:pt x="3283" y="3145"/>
                    <a:pt x="3264" y="3167"/>
                  </a:cubicBezTo>
                  <a:close/>
                  <a:moveTo>
                    <a:pt x="3350" y="3154"/>
                  </a:moveTo>
                  <a:cubicBezTo>
                    <a:pt x="3341" y="3156"/>
                    <a:pt x="3332" y="3159"/>
                    <a:pt x="3323" y="3161"/>
                  </a:cubicBezTo>
                  <a:cubicBezTo>
                    <a:pt x="3339" y="3144"/>
                    <a:pt x="3349" y="3129"/>
                    <a:pt x="3332" y="3099"/>
                  </a:cubicBezTo>
                  <a:cubicBezTo>
                    <a:pt x="3330" y="3095"/>
                    <a:pt x="3328" y="3092"/>
                    <a:pt x="3325" y="3089"/>
                  </a:cubicBezTo>
                  <a:cubicBezTo>
                    <a:pt x="3344" y="3086"/>
                    <a:pt x="3361" y="3080"/>
                    <a:pt x="3378" y="3072"/>
                  </a:cubicBezTo>
                  <a:cubicBezTo>
                    <a:pt x="3368" y="3100"/>
                    <a:pt x="3355" y="3126"/>
                    <a:pt x="3350" y="3154"/>
                  </a:cubicBezTo>
                  <a:close/>
                  <a:moveTo>
                    <a:pt x="3458" y="3087"/>
                  </a:moveTo>
                  <a:cubicBezTo>
                    <a:pt x="3429" y="3101"/>
                    <a:pt x="3403" y="3118"/>
                    <a:pt x="3387" y="3144"/>
                  </a:cubicBezTo>
                  <a:cubicBezTo>
                    <a:pt x="3386" y="3144"/>
                    <a:pt x="3385" y="3144"/>
                    <a:pt x="3383" y="3145"/>
                  </a:cubicBezTo>
                  <a:cubicBezTo>
                    <a:pt x="3392" y="3113"/>
                    <a:pt x="3409" y="3082"/>
                    <a:pt x="3418" y="3049"/>
                  </a:cubicBezTo>
                  <a:cubicBezTo>
                    <a:pt x="3425" y="3045"/>
                    <a:pt x="3432" y="3040"/>
                    <a:pt x="3439" y="3036"/>
                  </a:cubicBezTo>
                  <a:cubicBezTo>
                    <a:pt x="3448" y="3045"/>
                    <a:pt x="3457" y="3056"/>
                    <a:pt x="3464" y="3067"/>
                  </a:cubicBezTo>
                  <a:cubicBezTo>
                    <a:pt x="3461" y="3073"/>
                    <a:pt x="3459" y="3079"/>
                    <a:pt x="3458" y="3087"/>
                  </a:cubicBezTo>
                  <a:close/>
                  <a:moveTo>
                    <a:pt x="3482" y="3038"/>
                  </a:moveTo>
                  <a:cubicBezTo>
                    <a:pt x="3478" y="3032"/>
                    <a:pt x="3473" y="3026"/>
                    <a:pt x="3468" y="3021"/>
                  </a:cubicBezTo>
                  <a:cubicBezTo>
                    <a:pt x="3477" y="3016"/>
                    <a:pt x="3486" y="3013"/>
                    <a:pt x="3495" y="3010"/>
                  </a:cubicBezTo>
                  <a:cubicBezTo>
                    <a:pt x="3492" y="3020"/>
                    <a:pt x="3488" y="3029"/>
                    <a:pt x="3482" y="3038"/>
                  </a:cubicBezTo>
                  <a:close/>
                  <a:moveTo>
                    <a:pt x="3439" y="2996"/>
                  </a:moveTo>
                  <a:cubicBezTo>
                    <a:pt x="3433" y="2992"/>
                    <a:pt x="3427" y="2988"/>
                    <a:pt x="3420" y="2985"/>
                  </a:cubicBezTo>
                  <a:cubicBezTo>
                    <a:pt x="3412" y="2941"/>
                    <a:pt x="3384" y="2903"/>
                    <a:pt x="3340" y="2884"/>
                  </a:cubicBezTo>
                  <a:cubicBezTo>
                    <a:pt x="3336" y="2882"/>
                    <a:pt x="3334" y="2887"/>
                    <a:pt x="3337" y="2889"/>
                  </a:cubicBezTo>
                  <a:cubicBezTo>
                    <a:pt x="3365" y="2914"/>
                    <a:pt x="3383" y="2943"/>
                    <a:pt x="3389" y="2975"/>
                  </a:cubicBezTo>
                  <a:cubicBezTo>
                    <a:pt x="3349" y="2966"/>
                    <a:pt x="3306" y="2974"/>
                    <a:pt x="3271" y="3001"/>
                  </a:cubicBezTo>
                  <a:cubicBezTo>
                    <a:pt x="3270" y="3001"/>
                    <a:pt x="3271" y="3003"/>
                    <a:pt x="3272" y="3003"/>
                  </a:cubicBezTo>
                  <a:cubicBezTo>
                    <a:pt x="3321" y="2985"/>
                    <a:pt x="3360" y="2987"/>
                    <a:pt x="3392" y="3002"/>
                  </a:cubicBezTo>
                  <a:cubicBezTo>
                    <a:pt x="3393" y="3010"/>
                    <a:pt x="3392" y="3018"/>
                    <a:pt x="3391" y="3027"/>
                  </a:cubicBezTo>
                  <a:cubicBezTo>
                    <a:pt x="3364" y="3044"/>
                    <a:pt x="3338" y="3058"/>
                    <a:pt x="3305" y="3061"/>
                  </a:cubicBezTo>
                  <a:cubicBezTo>
                    <a:pt x="3303" y="3062"/>
                    <a:pt x="3297" y="3062"/>
                    <a:pt x="3290" y="3062"/>
                  </a:cubicBezTo>
                  <a:cubicBezTo>
                    <a:pt x="3286" y="3060"/>
                    <a:pt x="3282" y="3057"/>
                    <a:pt x="3278" y="3054"/>
                  </a:cubicBezTo>
                  <a:cubicBezTo>
                    <a:pt x="3270" y="3049"/>
                    <a:pt x="3263" y="3043"/>
                    <a:pt x="3257" y="3037"/>
                  </a:cubicBezTo>
                  <a:cubicBezTo>
                    <a:pt x="3268" y="2987"/>
                    <a:pt x="3285" y="2937"/>
                    <a:pt x="3305" y="2890"/>
                  </a:cubicBezTo>
                  <a:cubicBezTo>
                    <a:pt x="3316" y="2883"/>
                    <a:pt x="3327" y="2878"/>
                    <a:pt x="3338" y="2873"/>
                  </a:cubicBezTo>
                  <a:cubicBezTo>
                    <a:pt x="3371" y="2858"/>
                    <a:pt x="3405" y="2848"/>
                    <a:pt x="3440" y="2838"/>
                  </a:cubicBezTo>
                  <a:cubicBezTo>
                    <a:pt x="3440" y="2838"/>
                    <a:pt x="3440" y="2838"/>
                    <a:pt x="3440" y="2838"/>
                  </a:cubicBezTo>
                  <a:cubicBezTo>
                    <a:pt x="3445" y="2854"/>
                    <a:pt x="3453" y="2868"/>
                    <a:pt x="3461" y="2882"/>
                  </a:cubicBezTo>
                  <a:cubicBezTo>
                    <a:pt x="3434" y="2880"/>
                    <a:pt x="3408" y="2876"/>
                    <a:pt x="3381" y="2871"/>
                  </a:cubicBezTo>
                  <a:cubicBezTo>
                    <a:pt x="3376" y="2870"/>
                    <a:pt x="3375" y="2876"/>
                    <a:pt x="3379" y="2878"/>
                  </a:cubicBezTo>
                  <a:cubicBezTo>
                    <a:pt x="3409" y="2894"/>
                    <a:pt x="3442" y="2904"/>
                    <a:pt x="3475" y="2907"/>
                  </a:cubicBezTo>
                  <a:cubicBezTo>
                    <a:pt x="3486" y="2926"/>
                    <a:pt x="3496" y="2946"/>
                    <a:pt x="3499" y="2969"/>
                  </a:cubicBezTo>
                  <a:cubicBezTo>
                    <a:pt x="3499" y="2970"/>
                    <a:pt x="3499" y="2971"/>
                    <a:pt x="3499" y="2972"/>
                  </a:cubicBezTo>
                  <a:cubicBezTo>
                    <a:pt x="3478" y="2977"/>
                    <a:pt x="3458" y="2985"/>
                    <a:pt x="3439" y="2996"/>
                  </a:cubicBezTo>
                  <a:close/>
                  <a:moveTo>
                    <a:pt x="3571" y="3018"/>
                  </a:moveTo>
                  <a:cubicBezTo>
                    <a:pt x="3564" y="3027"/>
                    <a:pt x="3556" y="3036"/>
                    <a:pt x="3548" y="3045"/>
                  </a:cubicBezTo>
                  <a:cubicBezTo>
                    <a:pt x="3540" y="3051"/>
                    <a:pt x="3530" y="3055"/>
                    <a:pt x="3519" y="3060"/>
                  </a:cubicBezTo>
                  <a:cubicBezTo>
                    <a:pt x="3513" y="3063"/>
                    <a:pt x="3507" y="3066"/>
                    <a:pt x="3501" y="3068"/>
                  </a:cubicBezTo>
                  <a:cubicBezTo>
                    <a:pt x="3501" y="3068"/>
                    <a:pt x="3500" y="3068"/>
                    <a:pt x="3500" y="3067"/>
                  </a:cubicBezTo>
                  <a:cubicBezTo>
                    <a:pt x="3504" y="3063"/>
                    <a:pt x="3508" y="3058"/>
                    <a:pt x="3511" y="3052"/>
                  </a:cubicBezTo>
                  <a:cubicBezTo>
                    <a:pt x="3516" y="3038"/>
                    <a:pt x="3524" y="3026"/>
                    <a:pt x="3527" y="3011"/>
                  </a:cubicBezTo>
                  <a:cubicBezTo>
                    <a:pt x="3527" y="3008"/>
                    <a:pt x="3527" y="3006"/>
                    <a:pt x="3528" y="3003"/>
                  </a:cubicBezTo>
                  <a:cubicBezTo>
                    <a:pt x="3542" y="3002"/>
                    <a:pt x="3558" y="3003"/>
                    <a:pt x="3575" y="3006"/>
                  </a:cubicBezTo>
                  <a:cubicBezTo>
                    <a:pt x="3574" y="3010"/>
                    <a:pt x="3573" y="3014"/>
                    <a:pt x="3571" y="3018"/>
                  </a:cubicBezTo>
                  <a:close/>
                  <a:moveTo>
                    <a:pt x="3509" y="2909"/>
                  </a:moveTo>
                  <a:cubicBezTo>
                    <a:pt x="3513" y="2909"/>
                    <a:pt x="3517" y="2909"/>
                    <a:pt x="3521" y="2909"/>
                  </a:cubicBezTo>
                  <a:cubicBezTo>
                    <a:pt x="3529" y="2924"/>
                    <a:pt x="3541" y="2936"/>
                    <a:pt x="3553" y="2947"/>
                  </a:cubicBezTo>
                  <a:cubicBezTo>
                    <a:pt x="3558" y="2952"/>
                    <a:pt x="3563" y="2956"/>
                    <a:pt x="3568" y="2960"/>
                  </a:cubicBezTo>
                  <a:cubicBezTo>
                    <a:pt x="3568" y="2961"/>
                    <a:pt x="3569" y="2962"/>
                    <a:pt x="3569" y="2963"/>
                  </a:cubicBezTo>
                  <a:cubicBezTo>
                    <a:pt x="3570" y="2966"/>
                    <a:pt x="3570" y="2969"/>
                    <a:pt x="3571" y="2971"/>
                  </a:cubicBezTo>
                  <a:cubicBezTo>
                    <a:pt x="3560" y="2970"/>
                    <a:pt x="3549" y="2968"/>
                    <a:pt x="3537" y="2968"/>
                  </a:cubicBezTo>
                  <a:cubicBezTo>
                    <a:pt x="3534" y="2968"/>
                    <a:pt x="3531" y="2969"/>
                    <a:pt x="3527" y="2969"/>
                  </a:cubicBezTo>
                  <a:cubicBezTo>
                    <a:pt x="3525" y="2948"/>
                    <a:pt x="3518" y="2928"/>
                    <a:pt x="3509" y="2909"/>
                  </a:cubicBezTo>
                  <a:close/>
                  <a:moveTo>
                    <a:pt x="3540" y="2881"/>
                  </a:moveTo>
                  <a:cubicBezTo>
                    <a:pt x="3530" y="2867"/>
                    <a:pt x="3524" y="2849"/>
                    <a:pt x="3524" y="2825"/>
                  </a:cubicBezTo>
                  <a:cubicBezTo>
                    <a:pt x="3524" y="2823"/>
                    <a:pt x="3522" y="2821"/>
                    <a:pt x="3520" y="2823"/>
                  </a:cubicBezTo>
                  <a:cubicBezTo>
                    <a:pt x="3507" y="2841"/>
                    <a:pt x="3505" y="2863"/>
                    <a:pt x="3511" y="2883"/>
                  </a:cubicBezTo>
                  <a:cubicBezTo>
                    <a:pt x="3505" y="2883"/>
                    <a:pt x="3499" y="2884"/>
                    <a:pt x="3493" y="2884"/>
                  </a:cubicBezTo>
                  <a:cubicBezTo>
                    <a:pt x="3479" y="2865"/>
                    <a:pt x="3462" y="2848"/>
                    <a:pt x="3443" y="2837"/>
                  </a:cubicBezTo>
                  <a:cubicBezTo>
                    <a:pt x="3465" y="2831"/>
                    <a:pt x="3486" y="2824"/>
                    <a:pt x="3506" y="2816"/>
                  </a:cubicBezTo>
                  <a:cubicBezTo>
                    <a:pt x="3515" y="2813"/>
                    <a:pt x="3523" y="2809"/>
                    <a:pt x="3531" y="2806"/>
                  </a:cubicBezTo>
                  <a:cubicBezTo>
                    <a:pt x="3556" y="2823"/>
                    <a:pt x="3578" y="2845"/>
                    <a:pt x="3593" y="2872"/>
                  </a:cubicBezTo>
                  <a:cubicBezTo>
                    <a:pt x="3575" y="2877"/>
                    <a:pt x="3557" y="2880"/>
                    <a:pt x="3540" y="2881"/>
                  </a:cubicBezTo>
                  <a:close/>
                  <a:moveTo>
                    <a:pt x="3549" y="2796"/>
                  </a:moveTo>
                  <a:cubicBezTo>
                    <a:pt x="3586" y="2777"/>
                    <a:pt x="3620" y="2753"/>
                    <a:pt x="3649" y="2723"/>
                  </a:cubicBezTo>
                  <a:cubicBezTo>
                    <a:pt x="3652" y="2728"/>
                    <a:pt x="3654" y="2733"/>
                    <a:pt x="3657" y="2738"/>
                  </a:cubicBezTo>
                  <a:cubicBezTo>
                    <a:pt x="3653" y="2738"/>
                    <a:pt x="3650" y="2741"/>
                    <a:pt x="3650" y="2745"/>
                  </a:cubicBezTo>
                  <a:cubicBezTo>
                    <a:pt x="3650" y="2798"/>
                    <a:pt x="3650" y="2847"/>
                    <a:pt x="3638" y="2894"/>
                  </a:cubicBezTo>
                  <a:cubicBezTo>
                    <a:pt x="3636" y="2892"/>
                    <a:pt x="3633" y="2891"/>
                    <a:pt x="3631" y="2889"/>
                  </a:cubicBezTo>
                  <a:cubicBezTo>
                    <a:pt x="3616" y="2849"/>
                    <a:pt x="3587" y="2815"/>
                    <a:pt x="3549" y="2796"/>
                  </a:cubicBezTo>
                  <a:close/>
                  <a:moveTo>
                    <a:pt x="3596" y="2942"/>
                  </a:moveTo>
                  <a:cubicBezTo>
                    <a:pt x="3595" y="2935"/>
                    <a:pt x="3594" y="2929"/>
                    <a:pt x="3597" y="2924"/>
                  </a:cubicBezTo>
                  <a:cubicBezTo>
                    <a:pt x="3599" y="2925"/>
                    <a:pt x="3603" y="2925"/>
                    <a:pt x="3605" y="2921"/>
                  </a:cubicBezTo>
                  <a:cubicBezTo>
                    <a:pt x="3606" y="2920"/>
                    <a:pt x="3606" y="2919"/>
                    <a:pt x="3607" y="2917"/>
                  </a:cubicBezTo>
                  <a:cubicBezTo>
                    <a:pt x="3608" y="2930"/>
                    <a:pt x="3608" y="2943"/>
                    <a:pt x="3608" y="2956"/>
                  </a:cubicBezTo>
                  <a:cubicBezTo>
                    <a:pt x="3604" y="2951"/>
                    <a:pt x="3600" y="2946"/>
                    <a:pt x="3596" y="2942"/>
                  </a:cubicBezTo>
                  <a:close/>
                  <a:moveTo>
                    <a:pt x="3620" y="3066"/>
                  </a:moveTo>
                  <a:cubicBezTo>
                    <a:pt x="3617" y="3068"/>
                    <a:pt x="3615" y="3071"/>
                    <a:pt x="3612" y="3074"/>
                  </a:cubicBezTo>
                  <a:cubicBezTo>
                    <a:pt x="3613" y="3055"/>
                    <a:pt x="3616" y="3037"/>
                    <a:pt x="3623" y="3019"/>
                  </a:cubicBezTo>
                  <a:cubicBezTo>
                    <a:pt x="3628" y="3026"/>
                    <a:pt x="3634" y="3031"/>
                    <a:pt x="3641" y="3037"/>
                  </a:cubicBezTo>
                  <a:cubicBezTo>
                    <a:pt x="3641" y="3040"/>
                    <a:pt x="3641" y="3042"/>
                    <a:pt x="3641" y="3045"/>
                  </a:cubicBezTo>
                  <a:cubicBezTo>
                    <a:pt x="3634" y="3052"/>
                    <a:pt x="3627" y="3058"/>
                    <a:pt x="3620" y="3066"/>
                  </a:cubicBezTo>
                  <a:close/>
                  <a:moveTo>
                    <a:pt x="3660" y="3129"/>
                  </a:moveTo>
                  <a:cubicBezTo>
                    <a:pt x="3651" y="3119"/>
                    <a:pt x="3641" y="3113"/>
                    <a:pt x="3631" y="3108"/>
                  </a:cubicBezTo>
                  <a:cubicBezTo>
                    <a:pt x="3639" y="3108"/>
                    <a:pt x="3646" y="3109"/>
                    <a:pt x="3654" y="3109"/>
                  </a:cubicBezTo>
                  <a:cubicBezTo>
                    <a:pt x="3656" y="3116"/>
                    <a:pt x="3658" y="3123"/>
                    <a:pt x="3660" y="3130"/>
                  </a:cubicBezTo>
                  <a:cubicBezTo>
                    <a:pt x="3660" y="3130"/>
                    <a:pt x="3660" y="3129"/>
                    <a:pt x="3660" y="3129"/>
                  </a:cubicBezTo>
                  <a:close/>
                  <a:moveTo>
                    <a:pt x="3652" y="2992"/>
                  </a:moveTo>
                  <a:cubicBezTo>
                    <a:pt x="3650" y="2988"/>
                    <a:pt x="3649" y="2984"/>
                    <a:pt x="3648" y="2980"/>
                  </a:cubicBezTo>
                  <a:cubicBezTo>
                    <a:pt x="3651" y="2977"/>
                    <a:pt x="3654" y="2974"/>
                    <a:pt x="3657" y="2971"/>
                  </a:cubicBezTo>
                  <a:cubicBezTo>
                    <a:pt x="3666" y="2962"/>
                    <a:pt x="3674" y="2954"/>
                    <a:pt x="3682" y="2946"/>
                  </a:cubicBezTo>
                  <a:cubicBezTo>
                    <a:pt x="3685" y="2946"/>
                    <a:pt x="3688" y="2946"/>
                    <a:pt x="3692" y="2946"/>
                  </a:cubicBezTo>
                  <a:cubicBezTo>
                    <a:pt x="3689" y="2948"/>
                    <a:pt x="3686" y="2950"/>
                    <a:pt x="3683" y="2953"/>
                  </a:cubicBezTo>
                  <a:cubicBezTo>
                    <a:pt x="3668" y="2965"/>
                    <a:pt x="3658" y="2978"/>
                    <a:pt x="3652" y="2992"/>
                  </a:cubicBezTo>
                  <a:close/>
                  <a:moveTo>
                    <a:pt x="3677" y="3062"/>
                  </a:moveTo>
                  <a:cubicBezTo>
                    <a:pt x="3690" y="3070"/>
                    <a:pt x="3702" y="3078"/>
                    <a:pt x="3713" y="3088"/>
                  </a:cubicBezTo>
                  <a:cubicBezTo>
                    <a:pt x="3703" y="3087"/>
                    <a:pt x="3692" y="3086"/>
                    <a:pt x="3682" y="3085"/>
                  </a:cubicBezTo>
                  <a:cubicBezTo>
                    <a:pt x="3680" y="3077"/>
                    <a:pt x="3678" y="3069"/>
                    <a:pt x="3677" y="3062"/>
                  </a:cubicBezTo>
                  <a:close/>
                  <a:moveTo>
                    <a:pt x="3690" y="3112"/>
                  </a:moveTo>
                  <a:cubicBezTo>
                    <a:pt x="3701" y="3113"/>
                    <a:pt x="3712" y="3114"/>
                    <a:pt x="3723" y="3115"/>
                  </a:cubicBezTo>
                  <a:cubicBezTo>
                    <a:pt x="3723" y="3121"/>
                    <a:pt x="3724" y="3127"/>
                    <a:pt x="3724" y="3133"/>
                  </a:cubicBezTo>
                  <a:cubicBezTo>
                    <a:pt x="3723" y="3152"/>
                    <a:pt x="3719" y="3169"/>
                    <a:pt x="3712" y="3185"/>
                  </a:cubicBezTo>
                  <a:cubicBezTo>
                    <a:pt x="3707" y="3163"/>
                    <a:pt x="3698" y="3137"/>
                    <a:pt x="3690" y="3112"/>
                  </a:cubicBezTo>
                  <a:close/>
                  <a:moveTo>
                    <a:pt x="3740" y="3268"/>
                  </a:moveTo>
                  <a:cubicBezTo>
                    <a:pt x="3732" y="3259"/>
                    <a:pt x="3725" y="3249"/>
                    <a:pt x="3719" y="3238"/>
                  </a:cubicBezTo>
                  <a:cubicBezTo>
                    <a:pt x="3738" y="3214"/>
                    <a:pt x="3751" y="3185"/>
                    <a:pt x="3755" y="3151"/>
                  </a:cubicBezTo>
                  <a:cubicBezTo>
                    <a:pt x="3755" y="3152"/>
                    <a:pt x="3755" y="3152"/>
                    <a:pt x="3755" y="3152"/>
                  </a:cubicBezTo>
                  <a:cubicBezTo>
                    <a:pt x="3764" y="3192"/>
                    <a:pt x="3754" y="3230"/>
                    <a:pt x="3740" y="3268"/>
                  </a:cubicBezTo>
                  <a:close/>
                  <a:moveTo>
                    <a:pt x="3819" y="3144"/>
                  </a:moveTo>
                  <a:cubicBezTo>
                    <a:pt x="3809" y="3164"/>
                    <a:pt x="3794" y="3185"/>
                    <a:pt x="3791" y="3195"/>
                  </a:cubicBezTo>
                  <a:cubicBezTo>
                    <a:pt x="3789" y="3199"/>
                    <a:pt x="3788" y="3203"/>
                    <a:pt x="3787" y="3208"/>
                  </a:cubicBezTo>
                  <a:cubicBezTo>
                    <a:pt x="3792" y="3178"/>
                    <a:pt x="3790" y="3149"/>
                    <a:pt x="3777" y="3119"/>
                  </a:cubicBezTo>
                  <a:cubicBezTo>
                    <a:pt x="3784" y="3120"/>
                    <a:pt x="3791" y="3121"/>
                    <a:pt x="3798" y="3121"/>
                  </a:cubicBezTo>
                  <a:cubicBezTo>
                    <a:pt x="3805" y="3121"/>
                    <a:pt x="3813" y="3122"/>
                    <a:pt x="3822" y="3124"/>
                  </a:cubicBezTo>
                  <a:cubicBezTo>
                    <a:pt x="3821" y="3128"/>
                    <a:pt x="3820" y="3133"/>
                    <a:pt x="3819" y="3138"/>
                  </a:cubicBezTo>
                  <a:cubicBezTo>
                    <a:pt x="3819" y="3140"/>
                    <a:pt x="3819" y="3142"/>
                    <a:pt x="3819" y="3144"/>
                  </a:cubicBezTo>
                  <a:close/>
                  <a:moveTo>
                    <a:pt x="3760" y="3092"/>
                  </a:moveTo>
                  <a:cubicBezTo>
                    <a:pt x="3758" y="3090"/>
                    <a:pt x="3757" y="3087"/>
                    <a:pt x="3754" y="3085"/>
                  </a:cubicBezTo>
                  <a:cubicBezTo>
                    <a:pt x="3755" y="3080"/>
                    <a:pt x="3757" y="3076"/>
                    <a:pt x="3760" y="3072"/>
                  </a:cubicBezTo>
                  <a:cubicBezTo>
                    <a:pt x="3777" y="3078"/>
                    <a:pt x="3808" y="3085"/>
                    <a:pt x="3823" y="3097"/>
                  </a:cubicBezTo>
                  <a:cubicBezTo>
                    <a:pt x="3802" y="3096"/>
                    <a:pt x="3781" y="3094"/>
                    <a:pt x="3760" y="3092"/>
                  </a:cubicBezTo>
                  <a:close/>
                  <a:moveTo>
                    <a:pt x="3806" y="3054"/>
                  </a:moveTo>
                  <a:cubicBezTo>
                    <a:pt x="3800" y="3052"/>
                    <a:pt x="3794" y="3049"/>
                    <a:pt x="3789" y="3047"/>
                  </a:cubicBezTo>
                  <a:cubicBezTo>
                    <a:pt x="3803" y="3041"/>
                    <a:pt x="3822" y="3038"/>
                    <a:pt x="3835" y="3033"/>
                  </a:cubicBezTo>
                  <a:cubicBezTo>
                    <a:pt x="3844" y="3031"/>
                    <a:pt x="3854" y="3028"/>
                    <a:pt x="3864" y="3025"/>
                  </a:cubicBezTo>
                  <a:cubicBezTo>
                    <a:pt x="3856" y="3039"/>
                    <a:pt x="3849" y="3053"/>
                    <a:pt x="3842" y="3067"/>
                  </a:cubicBezTo>
                  <a:cubicBezTo>
                    <a:pt x="3830" y="3062"/>
                    <a:pt x="3816" y="3058"/>
                    <a:pt x="3806" y="30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0" name="Google Shape;350;p18"/>
          <p:cNvGrpSpPr/>
          <p:nvPr/>
        </p:nvGrpSpPr>
        <p:grpSpPr>
          <a:xfrm>
            <a:off x="2324910" y="60541"/>
            <a:ext cx="817039" cy="4685064"/>
            <a:chOff x="2324910" y="60541"/>
            <a:chExt cx="817039" cy="4685064"/>
          </a:xfrm>
        </p:grpSpPr>
        <p:grpSp>
          <p:nvGrpSpPr>
            <p:cNvPr id="351" name="Google Shape;351;p18"/>
            <p:cNvGrpSpPr/>
            <p:nvPr/>
          </p:nvGrpSpPr>
          <p:grpSpPr>
            <a:xfrm>
              <a:off x="2324910" y="60541"/>
              <a:ext cx="817032" cy="391903"/>
              <a:chOff x="7201317" y="2871957"/>
              <a:chExt cx="1144463" cy="548960"/>
            </a:xfrm>
          </p:grpSpPr>
          <p:sp>
            <p:nvSpPr>
              <p:cNvPr id="352" name="Google Shape;352;p18"/>
              <p:cNvSpPr/>
              <p:nvPr/>
            </p:nvSpPr>
            <p:spPr>
              <a:xfrm>
                <a:off x="7950767" y="3226394"/>
                <a:ext cx="233904" cy="131273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3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6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5" y="59"/>
                      <a:pt x="405" y="34"/>
                      <a:pt x="389" y="7"/>
                    </a:cubicBezTo>
                    <a:cubicBezTo>
                      <a:pt x="385" y="0"/>
                      <a:pt x="374" y="2"/>
                      <a:pt x="372" y="9"/>
                    </a:cubicBezTo>
                    <a:cubicBezTo>
                      <a:pt x="358" y="48"/>
                      <a:pt x="329" y="75"/>
                      <a:pt x="290" y="88"/>
                    </a:cubicBezTo>
                    <a:cubicBezTo>
                      <a:pt x="289" y="89"/>
                      <a:pt x="287" y="90"/>
                      <a:pt x="286" y="91"/>
                    </a:cubicBezTo>
                    <a:cubicBezTo>
                      <a:pt x="266" y="94"/>
                      <a:pt x="246" y="101"/>
                      <a:pt x="227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9" y="202"/>
                      <a:pt x="49" y="221"/>
                      <a:pt x="8" y="236"/>
                    </a:cubicBezTo>
                    <a:cubicBezTo>
                      <a:pt x="0" y="239"/>
                      <a:pt x="0" y="253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18"/>
              <p:cNvSpPr/>
              <p:nvPr/>
            </p:nvSpPr>
            <p:spPr>
              <a:xfrm>
                <a:off x="8187059" y="3258616"/>
                <a:ext cx="158721" cy="97858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8" extrusionOk="0">
                    <a:moveTo>
                      <a:pt x="304" y="88"/>
                    </a:moveTo>
                    <a:cubicBezTo>
                      <a:pt x="289" y="61"/>
                      <a:pt x="274" y="33"/>
                      <a:pt x="259" y="6"/>
                    </a:cubicBezTo>
                    <a:cubicBezTo>
                      <a:pt x="255" y="0"/>
                      <a:pt x="244" y="1"/>
                      <a:pt x="243" y="8"/>
                    </a:cubicBezTo>
                    <a:cubicBezTo>
                      <a:pt x="240" y="25"/>
                      <a:pt x="236" y="43"/>
                      <a:pt x="232" y="59"/>
                    </a:cubicBezTo>
                    <a:cubicBezTo>
                      <a:pt x="231" y="59"/>
                      <a:pt x="230" y="58"/>
                      <a:pt x="228" y="58"/>
                    </a:cubicBezTo>
                    <a:cubicBezTo>
                      <a:pt x="140" y="49"/>
                      <a:pt x="51" y="103"/>
                      <a:pt x="3" y="175"/>
                    </a:cubicBezTo>
                    <a:cubicBezTo>
                      <a:pt x="0" y="180"/>
                      <a:pt x="4" y="188"/>
                      <a:pt x="10" y="188"/>
                    </a:cubicBezTo>
                    <a:cubicBezTo>
                      <a:pt x="68" y="180"/>
                      <a:pt x="136" y="181"/>
                      <a:pt x="188" y="152"/>
                    </a:cubicBezTo>
                    <a:cubicBezTo>
                      <a:pt x="212" y="138"/>
                      <a:pt x="228" y="116"/>
                      <a:pt x="239" y="92"/>
                    </a:cubicBezTo>
                    <a:cubicBezTo>
                      <a:pt x="257" y="104"/>
                      <a:pt x="277" y="107"/>
                      <a:pt x="298" y="100"/>
                    </a:cubicBezTo>
                    <a:cubicBezTo>
                      <a:pt x="304" y="99"/>
                      <a:pt x="306" y="93"/>
                      <a:pt x="304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8002083" y="3103475"/>
                <a:ext cx="208844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4" extrusionOk="0">
                    <a:moveTo>
                      <a:pt x="391" y="5"/>
                    </a:moveTo>
                    <a:cubicBezTo>
                      <a:pt x="372" y="33"/>
                      <a:pt x="349" y="55"/>
                      <a:pt x="323" y="73"/>
                    </a:cubicBezTo>
                    <a:cubicBezTo>
                      <a:pt x="217" y="43"/>
                      <a:pt x="80" y="46"/>
                      <a:pt x="3" y="133"/>
                    </a:cubicBezTo>
                    <a:cubicBezTo>
                      <a:pt x="0" y="136"/>
                      <a:pt x="2" y="142"/>
                      <a:pt x="7" y="143"/>
                    </a:cubicBezTo>
                    <a:cubicBezTo>
                      <a:pt x="112" y="144"/>
                      <a:pt x="232" y="143"/>
                      <a:pt x="323" y="87"/>
                    </a:cubicBezTo>
                    <a:cubicBezTo>
                      <a:pt x="346" y="95"/>
                      <a:pt x="371" y="101"/>
                      <a:pt x="394" y="109"/>
                    </a:cubicBezTo>
                    <a:cubicBezTo>
                      <a:pt x="398" y="110"/>
                      <a:pt x="402" y="106"/>
                      <a:pt x="402" y="102"/>
                    </a:cubicBezTo>
                    <a:cubicBezTo>
                      <a:pt x="402" y="71"/>
                      <a:pt x="403" y="40"/>
                      <a:pt x="403" y="8"/>
                    </a:cubicBezTo>
                    <a:cubicBezTo>
                      <a:pt x="403" y="2"/>
                      <a:pt x="394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355;p18"/>
              <p:cNvSpPr/>
              <p:nvPr/>
            </p:nvSpPr>
            <p:spPr>
              <a:xfrm>
                <a:off x="7789659" y="3153597"/>
                <a:ext cx="146787" cy="120532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1" extrusionOk="0">
                    <a:moveTo>
                      <a:pt x="238" y="5"/>
                    </a:moveTo>
                    <a:cubicBezTo>
                      <a:pt x="234" y="0"/>
                      <a:pt x="227" y="3"/>
                      <a:pt x="225" y="8"/>
                    </a:cubicBezTo>
                    <a:cubicBezTo>
                      <a:pt x="218" y="26"/>
                      <a:pt x="223" y="42"/>
                      <a:pt x="227" y="59"/>
                    </a:cubicBezTo>
                    <a:cubicBezTo>
                      <a:pt x="229" y="66"/>
                      <a:pt x="230" y="72"/>
                      <a:pt x="230" y="77"/>
                    </a:cubicBezTo>
                    <a:cubicBezTo>
                      <a:pt x="134" y="64"/>
                      <a:pt x="38" y="136"/>
                      <a:pt x="2" y="221"/>
                    </a:cubicBezTo>
                    <a:cubicBezTo>
                      <a:pt x="0" y="225"/>
                      <a:pt x="3" y="231"/>
                      <a:pt x="8" y="229"/>
                    </a:cubicBezTo>
                    <a:cubicBezTo>
                      <a:pt x="73" y="209"/>
                      <a:pt x="134" y="180"/>
                      <a:pt x="190" y="143"/>
                    </a:cubicBezTo>
                    <a:cubicBezTo>
                      <a:pt x="208" y="131"/>
                      <a:pt x="235" y="117"/>
                      <a:pt x="243" y="96"/>
                    </a:cubicBezTo>
                    <a:cubicBezTo>
                      <a:pt x="252" y="97"/>
                      <a:pt x="261" y="97"/>
                      <a:pt x="270" y="99"/>
                    </a:cubicBezTo>
                    <a:cubicBezTo>
                      <a:pt x="274" y="99"/>
                      <a:pt x="281" y="97"/>
                      <a:pt x="280" y="91"/>
                    </a:cubicBezTo>
                    <a:cubicBezTo>
                      <a:pt x="276" y="57"/>
                      <a:pt x="263" y="29"/>
                      <a:pt x="238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356;p18"/>
              <p:cNvSpPr/>
              <p:nvPr/>
            </p:nvSpPr>
            <p:spPr>
              <a:xfrm>
                <a:off x="7781306" y="3270550"/>
                <a:ext cx="115759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2" y="98"/>
                    </a:moveTo>
                    <a:cubicBezTo>
                      <a:pt x="215" y="68"/>
                      <a:pt x="212" y="38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2" y="2"/>
                      <a:pt x="176" y="35"/>
                      <a:pt x="179" y="60"/>
                    </a:cubicBezTo>
                    <a:cubicBezTo>
                      <a:pt x="176" y="60"/>
                      <a:pt x="173" y="60"/>
                      <a:pt x="171" y="61"/>
                    </a:cubicBezTo>
                    <a:cubicBezTo>
                      <a:pt x="171" y="58"/>
                      <a:pt x="169" y="55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1" y="177"/>
                    </a:cubicBezTo>
                    <a:cubicBezTo>
                      <a:pt x="40" y="167"/>
                      <a:pt x="69" y="156"/>
                      <a:pt x="99" y="146"/>
                    </a:cubicBezTo>
                    <a:cubicBezTo>
                      <a:pt x="123" y="138"/>
                      <a:pt x="149" y="132"/>
                      <a:pt x="172" y="120"/>
                    </a:cubicBezTo>
                    <a:cubicBezTo>
                      <a:pt x="185" y="114"/>
                      <a:pt x="194" y="103"/>
                      <a:pt x="196" y="88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7" y="102"/>
                    </a:cubicBezTo>
                    <a:cubicBezTo>
                      <a:pt x="209" y="112"/>
                      <a:pt x="224" y="108"/>
                      <a:pt x="222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57;p18"/>
              <p:cNvSpPr/>
              <p:nvPr/>
            </p:nvSpPr>
            <p:spPr>
              <a:xfrm>
                <a:off x="7602297" y="2994876"/>
                <a:ext cx="235099" cy="131273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3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6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4" y="59"/>
                      <a:pt x="405" y="34"/>
                      <a:pt x="389" y="7"/>
                    </a:cubicBezTo>
                    <a:cubicBezTo>
                      <a:pt x="384" y="0"/>
                      <a:pt x="374" y="2"/>
                      <a:pt x="371" y="9"/>
                    </a:cubicBezTo>
                    <a:cubicBezTo>
                      <a:pt x="358" y="48"/>
                      <a:pt x="329" y="75"/>
                      <a:pt x="290" y="88"/>
                    </a:cubicBezTo>
                    <a:cubicBezTo>
                      <a:pt x="288" y="89"/>
                      <a:pt x="287" y="90"/>
                      <a:pt x="286" y="91"/>
                    </a:cubicBezTo>
                    <a:cubicBezTo>
                      <a:pt x="266" y="94"/>
                      <a:pt x="246" y="101"/>
                      <a:pt x="226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8" y="202"/>
                      <a:pt x="49" y="221"/>
                      <a:pt x="8" y="236"/>
                    </a:cubicBezTo>
                    <a:cubicBezTo>
                      <a:pt x="0" y="239"/>
                      <a:pt x="0" y="253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18"/>
              <p:cNvSpPr/>
              <p:nvPr/>
            </p:nvSpPr>
            <p:spPr>
              <a:xfrm>
                <a:off x="7839781" y="3028291"/>
                <a:ext cx="158721" cy="96664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8" extrusionOk="0">
                    <a:moveTo>
                      <a:pt x="303" y="88"/>
                    </a:moveTo>
                    <a:cubicBezTo>
                      <a:pt x="288" y="61"/>
                      <a:pt x="274" y="33"/>
                      <a:pt x="259" y="6"/>
                    </a:cubicBezTo>
                    <a:cubicBezTo>
                      <a:pt x="255" y="0"/>
                      <a:pt x="244" y="1"/>
                      <a:pt x="242" y="8"/>
                    </a:cubicBezTo>
                    <a:cubicBezTo>
                      <a:pt x="239" y="25"/>
                      <a:pt x="236" y="43"/>
                      <a:pt x="231" y="59"/>
                    </a:cubicBezTo>
                    <a:cubicBezTo>
                      <a:pt x="230" y="59"/>
                      <a:pt x="229" y="58"/>
                      <a:pt x="228" y="58"/>
                    </a:cubicBezTo>
                    <a:cubicBezTo>
                      <a:pt x="139" y="49"/>
                      <a:pt x="50" y="103"/>
                      <a:pt x="3" y="175"/>
                    </a:cubicBezTo>
                    <a:cubicBezTo>
                      <a:pt x="0" y="180"/>
                      <a:pt x="4" y="188"/>
                      <a:pt x="10" y="188"/>
                    </a:cubicBezTo>
                    <a:cubicBezTo>
                      <a:pt x="67" y="180"/>
                      <a:pt x="136" y="181"/>
                      <a:pt x="187" y="152"/>
                    </a:cubicBezTo>
                    <a:cubicBezTo>
                      <a:pt x="212" y="138"/>
                      <a:pt x="228" y="116"/>
                      <a:pt x="239" y="92"/>
                    </a:cubicBezTo>
                    <a:cubicBezTo>
                      <a:pt x="256" y="104"/>
                      <a:pt x="277" y="107"/>
                      <a:pt x="298" y="100"/>
                    </a:cubicBezTo>
                    <a:cubicBezTo>
                      <a:pt x="304" y="99"/>
                      <a:pt x="306" y="93"/>
                      <a:pt x="303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18"/>
              <p:cNvSpPr/>
              <p:nvPr/>
            </p:nvSpPr>
            <p:spPr>
              <a:xfrm>
                <a:off x="7653612" y="2871957"/>
                <a:ext cx="210038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44" extrusionOk="0">
                    <a:moveTo>
                      <a:pt x="391" y="5"/>
                    </a:moveTo>
                    <a:cubicBezTo>
                      <a:pt x="372" y="33"/>
                      <a:pt x="349" y="55"/>
                      <a:pt x="323" y="73"/>
                    </a:cubicBezTo>
                    <a:cubicBezTo>
                      <a:pt x="218" y="43"/>
                      <a:pt x="81" y="46"/>
                      <a:pt x="4" y="133"/>
                    </a:cubicBezTo>
                    <a:cubicBezTo>
                      <a:pt x="0" y="137"/>
                      <a:pt x="3" y="142"/>
                      <a:pt x="8" y="143"/>
                    </a:cubicBezTo>
                    <a:cubicBezTo>
                      <a:pt x="113" y="144"/>
                      <a:pt x="233" y="143"/>
                      <a:pt x="323" y="87"/>
                    </a:cubicBezTo>
                    <a:cubicBezTo>
                      <a:pt x="347" y="95"/>
                      <a:pt x="371" y="101"/>
                      <a:pt x="395" y="109"/>
                    </a:cubicBezTo>
                    <a:cubicBezTo>
                      <a:pt x="399" y="110"/>
                      <a:pt x="403" y="106"/>
                      <a:pt x="403" y="102"/>
                    </a:cubicBezTo>
                    <a:cubicBezTo>
                      <a:pt x="403" y="71"/>
                      <a:pt x="403" y="40"/>
                      <a:pt x="403" y="8"/>
                    </a:cubicBezTo>
                    <a:cubicBezTo>
                      <a:pt x="404" y="2"/>
                      <a:pt x="395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18"/>
              <p:cNvSpPr/>
              <p:nvPr/>
            </p:nvSpPr>
            <p:spPr>
              <a:xfrm>
                <a:off x="7442382" y="2922079"/>
                <a:ext cx="145594" cy="120532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1" extrusionOk="0">
                    <a:moveTo>
                      <a:pt x="238" y="5"/>
                    </a:moveTo>
                    <a:cubicBezTo>
                      <a:pt x="233" y="0"/>
                      <a:pt x="227" y="3"/>
                      <a:pt x="225" y="8"/>
                    </a:cubicBezTo>
                    <a:cubicBezTo>
                      <a:pt x="217" y="26"/>
                      <a:pt x="223" y="42"/>
                      <a:pt x="227" y="59"/>
                    </a:cubicBezTo>
                    <a:cubicBezTo>
                      <a:pt x="229" y="66"/>
                      <a:pt x="229" y="72"/>
                      <a:pt x="230" y="77"/>
                    </a:cubicBezTo>
                    <a:cubicBezTo>
                      <a:pt x="134" y="64"/>
                      <a:pt x="37" y="136"/>
                      <a:pt x="1" y="221"/>
                    </a:cubicBezTo>
                    <a:cubicBezTo>
                      <a:pt x="0" y="225"/>
                      <a:pt x="3" y="231"/>
                      <a:pt x="8" y="229"/>
                    </a:cubicBezTo>
                    <a:cubicBezTo>
                      <a:pt x="73" y="209"/>
                      <a:pt x="134" y="180"/>
                      <a:pt x="190" y="143"/>
                    </a:cubicBezTo>
                    <a:cubicBezTo>
                      <a:pt x="208" y="131"/>
                      <a:pt x="235" y="117"/>
                      <a:pt x="243" y="96"/>
                    </a:cubicBezTo>
                    <a:cubicBezTo>
                      <a:pt x="252" y="97"/>
                      <a:pt x="261" y="97"/>
                      <a:pt x="269" y="99"/>
                    </a:cubicBezTo>
                    <a:cubicBezTo>
                      <a:pt x="274" y="99"/>
                      <a:pt x="281" y="97"/>
                      <a:pt x="280" y="91"/>
                    </a:cubicBezTo>
                    <a:cubicBezTo>
                      <a:pt x="276" y="57"/>
                      <a:pt x="262" y="29"/>
                      <a:pt x="238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18"/>
              <p:cNvSpPr/>
              <p:nvPr/>
            </p:nvSpPr>
            <p:spPr>
              <a:xfrm>
                <a:off x="7434028" y="3039031"/>
                <a:ext cx="115759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1" y="98"/>
                    </a:moveTo>
                    <a:cubicBezTo>
                      <a:pt x="214" y="68"/>
                      <a:pt x="212" y="38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1" y="2"/>
                      <a:pt x="176" y="35"/>
                      <a:pt x="179" y="60"/>
                    </a:cubicBezTo>
                    <a:cubicBezTo>
                      <a:pt x="176" y="60"/>
                      <a:pt x="173" y="60"/>
                      <a:pt x="171" y="61"/>
                    </a:cubicBezTo>
                    <a:cubicBezTo>
                      <a:pt x="171" y="58"/>
                      <a:pt x="169" y="55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0" y="177"/>
                    </a:cubicBezTo>
                    <a:cubicBezTo>
                      <a:pt x="40" y="167"/>
                      <a:pt x="69" y="157"/>
                      <a:pt x="98" y="146"/>
                    </a:cubicBezTo>
                    <a:cubicBezTo>
                      <a:pt x="123" y="138"/>
                      <a:pt x="149" y="132"/>
                      <a:pt x="172" y="120"/>
                    </a:cubicBezTo>
                    <a:cubicBezTo>
                      <a:pt x="185" y="114"/>
                      <a:pt x="194" y="103"/>
                      <a:pt x="196" y="88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6" y="102"/>
                    </a:cubicBezTo>
                    <a:cubicBezTo>
                      <a:pt x="209" y="112"/>
                      <a:pt x="224" y="108"/>
                      <a:pt x="221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18"/>
              <p:cNvSpPr/>
              <p:nvPr/>
            </p:nvSpPr>
            <p:spPr>
              <a:xfrm>
                <a:off x="7370779" y="3283676"/>
                <a:ext cx="235099" cy="13246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4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7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5" y="59"/>
                      <a:pt x="405" y="35"/>
                      <a:pt x="389" y="8"/>
                    </a:cubicBezTo>
                    <a:cubicBezTo>
                      <a:pt x="385" y="0"/>
                      <a:pt x="374" y="2"/>
                      <a:pt x="372" y="10"/>
                    </a:cubicBezTo>
                    <a:cubicBezTo>
                      <a:pt x="358" y="48"/>
                      <a:pt x="329" y="75"/>
                      <a:pt x="291" y="88"/>
                    </a:cubicBezTo>
                    <a:cubicBezTo>
                      <a:pt x="289" y="89"/>
                      <a:pt x="287" y="90"/>
                      <a:pt x="286" y="91"/>
                    </a:cubicBezTo>
                    <a:cubicBezTo>
                      <a:pt x="266" y="95"/>
                      <a:pt x="246" y="101"/>
                      <a:pt x="227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9" y="202"/>
                      <a:pt x="49" y="221"/>
                      <a:pt x="8" y="236"/>
                    </a:cubicBezTo>
                    <a:cubicBezTo>
                      <a:pt x="0" y="239"/>
                      <a:pt x="0" y="254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18"/>
              <p:cNvSpPr/>
              <p:nvPr/>
            </p:nvSpPr>
            <p:spPr>
              <a:xfrm>
                <a:off x="7608263" y="3317091"/>
                <a:ext cx="158721" cy="97858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9" extrusionOk="0">
                    <a:moveTo>
                      <a:pt x="304" y="88"/>
                    </a:moveTo>
                    <a:cubicBezTo>
                      <a:pt x="289" y="61"/>
                      <a:pt x="274" y="34"/>
                      <a:pt x="259" y="6"/>
                    </a:cubicBezTo>
                    <a:cubicBezTo>
                      <a:pt x="255" y="0"/>
                      <a:pt x="244" y="1"/>
                      <a:pt x="243" y="9"/>
                    </a:cubicBezTo>
                    <a:cubicBezTo>
                      <a:pt x="240" y="26"/>
                      <a:pt x="236" y="43"/>
                      <a:pt x="232" y="60"/>
                    </a:cubicBezTo>
                    <a:cubicBezTo>
                      <a:pt x="231" y="59"/>
                      <a:pt x="230" y="59"/>
                      <a:pt x="228" y="58"/>
                    </a:cubicBezTo>
                    <a:cubicBezTo>
                      <a:pt x="140" y="49"/>
                      <a:pt x="51" y="103"/>
                      <a:pt x="3" y="176"/>
                    </a:cubicBezTo>
                    <a:cubicBezTo>
                      <a:pt x="0" y="180"/>
                      <a:pt x="4" y="189"/>
                      <a:pt x="10" y="188"/>
                    </a:cubicBezTo>
                    <a:cubicBezTo>
                      <a:pt x="68" y="181"/>
                      <a:pt x="136" y="181"/>
                      <a:pt x="188" y="152"/>
                    </a:cubicBezTo>
                    <a:cubicBezTo>
                      <a:pt x="212" y="138"/>
                      <a:pt x="228" y="117"/>
                      <a:pt x="239" y="93"/>
                    </a:cubicBezTo>
                    <a:cubicBezTo>
                      <a:pt x="257" y="104"/>
                      <a:pt x="277" y="108"/>
                      <a:pt x="298" y="101"/>
                    </a:cubicBezTo>
                    <a:cubicBezTo>
                      <a:pt x="304" y="99"/>
                      <a:pt x="306" y="93"/>
                      <a:pt x="304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18"/>
              <p:cNvSpPr/>
              <p:nvPr/>
            </p:nvSpPr>
            <p:spPr>
              <a:xfrm>
                <a:off x="7423288" y="3160757"/>
                <a:ext cx="208844" cy="76377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5" extrusionOk="0">
                    <a:moveTo>
                      <a:pt x="391" y="5"/>
                    </a:moveTo>
                    <a:cubicBezTo>
                      <a:pt x="372" y="34"/>
                      <a:pt x="349" y="56"/>
                      <a:pt x="323" y="73"/>
                    </a:cubicBezTo>
                    <a:cubicBezTo>
                      <a:pt x="217" y="44"/>
                      <a:pt x="80" y="47"/>
                      <a:pt x="3" y="133"/>
                    </a:cubicBezTo>
                    <a:cubicBezTo>
                      <a:pt x="0" y="137"/>
                      <a:pt x="2" y="143"/>
                      <a:pt x="7" y="143"/>
                    </a:cubicBezTo>
                    <a:cubicBezTo>
                      <a:pt x="112" y="145"/>
                      <a:pt x="232" y="143"/>
                      <a:pt x="323" y="88"/>
                    </a:cubicBezTo>
                    <a:cubicBezTo>
                      <a:pt x="346" y="95"/>
                      <a:pt x="371" y="102"/>
                      <a:pt x="394" y="109"/>
                    </a:cubicBezTo>
                    <a:cubicBezTo>
                      <a:pt x="398" y="110"/>
                      <a:pt x="402" y="107"/>
                      <a:pt x="402" y="103"/>
                    </a:cubicBezTo>
                    <a:cubicBezTo>
                      <a:pt x="402" y="71"/>
                      <a:pt x="403" y="40"/>
                      <a:pt x="403" y="8"/>
                    </a:cubicBezTo>
                    <a:cubicBezTo>
                      <a:pt x="403" y="2"/>
                      <a:pt x="394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18"/>
              <p:cNvSpPr/>
              <p:nvPr/>
            </p:nvSpPr>
            <p:spPr>
              <a:xfrm>
                <a:off x="7210864" y="3212073"/>
                <a:ext cx="145594" cy="119339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0" extrusionOk="0">
                    <a:moveTo>
                      <a:pt x="238" y="4"/>
                    </a:moveTo>
                    <a:cubicBezTo>
                      <a:pt x="234" y="0"/>
                      <a:pt x="227" y="2"/>
                      <a:pt x="225" y="7"/>
                    </a:cubicBezTo>
                    <a:cubicBezTo>
                      <a:pt x="218" y="25"/>
                      <a:pt x="223" y="41"/>
                      <a:pt x="227" y="59"/>
                    </a:cubicBezTo>
                    <a:cubicBezTo>
                      <a:pt x="229" y="65"/>
                      <a:pt x="230" y="71"/>
                      <a:pt x="230" y="76"/>
                    </a:cubicBezTo>
                    <a:cubicBezTo>
                      <a:pt x="134" y="63"/>
                      <a:pt x="38" y="136"/>
                      <a:pt x="2" y="220"/>
                    </a:cubicBezTo>
                    <a:cubicBezTo>
                      <a:pt x="0" y="224"/>
                      <a:pt x="3" y="230"/>
                      <a:pt x="8" y="228"/>
                    </a:cubicBezTo>
                    <a:cubicBezTo>
                      <a:pt x="73" y="208"/>
                      <a:pt x="134" y="179"/>
                      <a:pt x="190" y="142"/>
                    </a:cubicBezTo>
                    <a:cubicBezTo>
                      <a:pt x="208" y="131"/>
                      <a:pt x="235" y="117"/>
                      <a:pt x="243" y="95"/>
                    </a:cubicBezTo>
                    <a:cubicBezTo>
                      <a:pt x="252" y="96"/>
                      <a:pt x="261" y="97"/>
                      <a:pt x="270" y="98"/>
                    </a:cubicBezTo>
                    <a:cubicBezTo>
                      <a:pt x="274" y="98"/>
                      <a:pt x="281" y="96"/>
                      <a:pt x="280" y="90"/>
                    </a:cubicBezTo>
                    <a:cubicBezTo>
                      <a:pt x="276" y="56"/>
                      <a:pt x="263" y="28"/>
                      <a:pt x="238" y="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18"/>
              <p:cNvSpPr/>
              <p:nvPr/>
            </p:nvSpPr>
            <p:spPr>
              <a:xfrm>
                <a:off x="7201317" y="3327832"/>
                <a:ext cx="116953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2" y="98"/>
                    </a:moveTo>
                    <a:cubicBezTo>
                      <a:pt x="215" y="68"/>
                      <a:pt x="212" y="39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2" y="2"/>
                      <a:pt x="176" y="35"/>
                      <a:pt x="179" y="60"/>
                    </a:cubicBezTo>
                    <a:cubicBezTo>
                      <a:pt x="176" y="60"/>
                      <a:pt x="174" y="60"/>
                      <a:pt x="171" y="61"/>
                    </a:cubicBezTo>
                    <a:cubicBezTo>
                      <a:pt x="171" y="58"/>
                      <a:pt x="169" y="56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1" y="177"/>
                    </a:cubicBezTo>
                    <a:cubicBezTo>
                      <a:pt x="40" y="167"/>
                      <a:pt x="69" y="157"/>
                      <a:pt x="99" y="147"/>
                    </a:cubicBezTo>
                    <a:cubicBezTo>
                      <a:pt x="123" y="138"/>
                      <a:pt x="149" y="132"/>
                      <a:pt x="172" y="121"/>
                    </a:cubicBezTo>
                    <a:cubicBezTo>
                      <a:pt x="185" y="114"/>
                      <a:pt x="194" y="104"/>
                      <a:pt x="196" y="89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7" y="102"/>
                    </a:cubicBezTo>
                    <a:cubicBezTo>
                      <a:pt x="209" y="112"/>
                      <a:pt x="224" y="108"/>
                      <a:pt x="222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18"/>
              <p:cNvSpPr/>
              <p:nvPr/>
            </p:nvSpPr>
            <p:spPr>
              <a:xfrm>
                <a:off x="7511599" y="3209686"/>
                <a:ext cx="186169" cy="76377"/>
              </a:xfrm>
              <a:custGeom>
                <a:avLst/>
                <a:gdLst/>
                <a:ahLst/>
                <a:cxnLst/>
                <a:rect l="l" t="t" r="r" b="b"/>
                <a:pathLst>
                  <a:path w="357" h="146" extrusionOk="0">
                    <a:moveTo>
                      <a:pt x="343" y="116"/>
                    </a:moveTo>
                    <a:cubicBezTo>
                      <a:pt x="328" y="85"/>
                      <a:pt x="329" y="47"/>
                      <a:pt x="352" y="19"/>
                    </a:cubicBezTo>
                    <a:cubicBezTo>
                      <a:pt x="357" y="13"/>
                      <a:pt x="351" y="6"/>
                      <a:pt x="344" y="9"/>
                    </a:cubicBezTo>
                    <a:cubicBezTo>
                      <a:pt x="331" y="15"/>
                      <a:pt x="322" y="23"/>
                      <a:pt x="312" y="33"/>
                    </a:cubicBezTo>
                    <a:cubicBezTo>
                      <a:pt x="306" y="38"/>
                      <a:pt x="301" y="45"/>
                      <a:pt x="294" y="48"/>
                    </a:cubicBezTo>
                    <a:cubicBezTo>
                      <a:pt x="277" y="59"/>
                      <a:pt x="259" y="48"/>
                      <a:pt x="245" y="38"/>
                    </a:cubicBezTo>
                    <a:cubicBezTo>
                      <a:pt x="217" y="20"/>
                      <a:pt x="192" y="3"/>
                      <a:pt x="158" y="2"/>
                    </a:cubicBezTo>
                    <a:cubicBezTo>
                      <a:pt x="115" y="0"/>
                      <a:pt x="25" y="17"/>
                      <a:pt x="11" y="68"/>
                    </a:cubicBezTo>
                    <a:cubicBezTo>
                      <a:pt x="10" y="69"/>
                      <a:pt x="9" y="70"/>
                      <a:pt x="9" y="71"/>
                    </a:cubicBezTo>
                    <a:cubicBezTo>
                      <a:pt x="9" y="71"/>
                      <a:pt x="9" y="71"/>
                      <a:pt x="9" y="71"/>
                    </a:cubicBezTo>
                    <a:cubicBezTo>
                      <a:pt x="8" y="71"/>
                      <a:pt x="8" y="72"/>
                      <a:pt x="7" y="72"/>
                    </a:cubicBezTo>
                    <a:cubicBezTo>
                      <a:pt x="0" y="74"/>
                      <a:pt x="3" y="85"/>
                      <a:pt x="11" y="84"/>
                    </a:cubicBezTo>
                    <a:cubicBezTo>
                      <a:pt x="41" y="79"/>
                      <a:pt x="65" y="101"/>
                      <a:pt x="93" y="108"/>
                    </a:cubicBezTo>
                    <a:cubicBezTo>
                      <a:pt x="117" y="115"/>
                      <a:pt x="141" y="109"/>
                      <a:pt x="165" y="103"/>
                    </a:cubicBezTo>
                    <a:cubicBezTo>
                      <a:pt x="220" y="90"/>
                      <a:pt x="295" y="74"/>
                      <a:pt x="332" y="127"/>
                    </a:cubicBezTo>
                    <a:cubicBezTo>
                      <a:pt x="334" y="130"/>
                      <a:pt x="336" y="134"/>
                      <a:pt x="339" y="138"/>
                    </a:cubicBezTo>
                    <a:cubicBezTo>
                      <a:pt x="344" y="146"/>
                      <a:pt x="356" y="139"/>
                      <a:pt x="352" y="130"/>
                    </a:cubicBezTo>
                    <a:cubicBezTo>
                      <a:pt x="349" y="125"/>
                      <a:pt x="346" y="120"/>
                      <a:pt x="343" y="1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8" name="Google Shape;368;p18"/>
            <p:cNvSpPr/>
            <p:nvPr/>
          </p:nvSpPr>
          <p:spPr>
            <a:xfrm>
              <a:off x="2875424" y="4471555"/>
              <a:ext cx="266525" cy="274050"/>
            </a:xfrm>
            <a:custGeom>
              <a:avLst/>
              <a:gdLst/>
              <a:ahLst/>
              <a:cxnLst/>
              <a:rect l="l" t="t" r="r" b="b"/>
              <a:pathLst>
                <a:path w="327" h="335" extrusionOk="0">
                  <a:moveTo>
                    <a:pt x="298" y="168"/>
                  </a:moveTo>
                  <a:cubicBezTo>
                    <a:pt x="303" y="147"/>
                    <a:pt x="327" y="147"/>
                    <a:pt x="323" y="136"/>
                  </a:cubicBezTo>
                  <a:cubicBezTo>
                    <a:pt x="318" y="143"/>
                    <a:pt x="310" y="148"/>
                    <a:pt x="277" y="156"/>
                  </a:cubicBezTo>
                  <a:cubicBezTo>
                    <a:pt x="246" y="163"/>
                    <a:pt x="261" y="189"/>
                    <a:pt x="239" y="193"/>
                  </a:cubicBezTo>
                  <a:cubicBezTo>
                    <a:pt x="237" y="193"/>
                    <a:pt x="235" y="193"/>
                    <a:pt x="233" y="193"/>
                  </a:cubicBezTo>
                  <a:cubicBezTo>
                    <a:pt x="219" y="193"/>
                    <a:pt x="208" y="184"/>
                    <a:pt x="197" y="173"/>
                  </a:cubicBezTo>
                  <a:cubicBezTo>
                    <a:pt x="205" y="155"/>
                    <a:pt x="230" y="152"/>
                    <a:pt x="224" y="138"/>
                  </a:cubicBezTo>
                  <a:cubicBezTo>
                    <a:pt x="218" y="125"/>
                    <a:pt x="185" y="131"/>
                    <a:pt x="193" y="108"/>
                  </a:cubicBezTo>
                  <a:cubicBezTo>
                    <a:pt x="193" y="108"/>
                    <a:pt x="193" y="108"/>
                    <a:pt x="193" y="108"/>
                  </a:cubicBezTo>
                  <a:cubicBezTo>
                    <a:pt x="195" y="102"/>
                    <a:pt x="199" y="94"/>
                    <a:pt x="208" y="84"/>
                  </a:cubicBezTo>
                  <a:cubicBezTo>
                    <a:pt x="210" y="81"/>
                    <a:pt x="212" y="78"/>
                    <a:pt x="215" y="75"/>
                  </a:cubicBezTo>
                  <a:cubicBezTo>
                    <a:pt x="253" y="31"/>
                    <a:pt x="290" y="25"/>
                    <a:pt x="314" y="0"/>
                  </a:cubicBezTo>
                  <a:cubicBezTo>
                    <a:pt x="275" y="31"/>
                    <a:pt x="243" y="15"/>
                    <a:pt x="212" y="42"/>
                  </a:cubicBezTo>
                  <a:cubicBezTo>
                    <a:pt x="195" y="57"/>
                    <a:pt x="167" y="63"/>
                    <a:pt x="142" y="72"/>
                  </a:cubicBezTo>
                  <a:cubicBezTo>
                    <a:pt x="142" y="72"/>
                    <a:pt x="142" y="72"/>
                    <a:pt x="142" y="72"/>
                  </a:cubicBezTo>
                  <a:cubicBezTo>
                    <a:pt x="122" y="79"/>
                    <a:pt x="104" y="88"/>
                    <a:pt x="94" y="105"/>
                  </a:cubicBezTo>
                  <a:cubicBezTo>
                    <a:pt x="87" y="116"/>
                    <a:pt x="79" y="126"/>
                    <a:pt x="71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64" y="144"/>
                    <a:pt x="57" y="151"/>
                    <a:pt x="49" y="159"/>
                  </a:cubicBezTo>
                  <a:cubicBezTo>
                    <a:pt x="46" y="163"/>
                    <a:pt x="42" y="167"/>
                    <a:pt x="38" y="171"/>
                  </a:cubicBezTo>
                  <a:cubicBezTo>
                    <a:pt x="29" y="181"/>
                    <a:pt x="20" y="192"/>
                    <a:pt x="11" y="205"/>
                  </a:cubicBezTo>
                  <a:cubicBezTo>
                    <a:pt x="10" y="206"/>
                    <a:pt x="8" y="208"/>
                    <a:pt x="7" y="209"/>
                  </a:cubicBezTo>
                  <a:cubicBezTo>
                    <a:pt x="6" y="210"/>
                    <a:pt x="5" y="211"/>
                    <a:pt x="4" y="212"/>
                  </a:cubicBezTo>
                  <a:cubicBezTo>
                    <a:pt x="0" y="216"/>
                    <a:pt x="0" y="222"/>
                    <a:pt x="4" y="224"/>
                  </a:cubicBezTo>
                  <a:cubicBezTo>
                    <a:pt x="6" y="225"/>
                    <a:pt x="7" y="226"/>
                    <a:pt x="9" y="228"/>
                  </a:cubicBezTo>
                  <a:cubicBezTo>
                    <a:pt x="17" y="234"/>
                    <a:pt x="29" y="241"/>
                    <a:pt x="41" y="246"/>
                  </a:cubicBezTo>
                  <a:cubicBezTo>
                    <a:pt x="45" y="248"/>
                    <a:pt x="49" y="249"/>
                    <a:pt x="53" y="250"/>
                  </a:cubicBezTo>
                  <a:cubicBezTo>
                    <a:pt x="72" y="266"/>
                    <a:pt x="78" y="274"/>
                    <a:pt x="93" y="301"/>
                  </a:cubicBezTo>
                  <a:cubicBezTo>
                    <a:pt x="109" y="331"/>
                    <a:pt x="158" y="335"/>
                    <a:pt x="158" y="335"/>
                  </a:cubicBezTo>
                  <a:cubicBezTo>
                    <a:pt x="158" y="335"/>
                    <a:pt x="151" y="335"/>
                    <a:pt x="141" y="319"/>
                  </a:cubicBezTo>
                  <a:cubicBezTo>
                    <a:pt x="153" y="323"/>
                    <a:pt x="164" y="324"/>
                    <a:pt x="166" y="325"/>
                  </a:cubicBezTo>
                  <a:cubicBezTo>
                    <a:pt x="164" y="324"/>
                    <a:pt x="156" y="321"/>
                    <a:pt x="144" y="301"/>
                  </a:cubicBezTo>
                  <a:cubicBezTo>
                    <a:pt x="135" y="285"/>
                    <a:pt x="114" y="276"/>
                    <a:pt x="100" y="267"/>
                  </a:cubicBezTo>
                  <a:cubicBezTo>
                    <a:pt x="95" y="264"/>
                    <a:pt x="89" y="261"/>
                    <a:pt x="84" y="259"/>
                  </a:cubicBezTo>
                  <a:cubicBezTo>
                    <a:pt x="88" y="261"/>
                    <a:pt x="93" y="263"/>
                    <a:pt x="97" y="265"/>
                  </a:cubicBezTo>
                  <a:cubicBezTo>
                    <a:pt x="98" y="266"/>
                    <a:pt x="99" y="266"/>
                    <a:pt x="100" y="267"/>
                  </a:cubicBezTo>
                  <a:cubicBezTo>
                    <a:pt x="106" y="269"/>
                    <a:pt x="111" y="271"/>
                    <a:pt x="117" y="273"/>
                  </a:cubicBezTo>
                  <a:cubicBezTo>
                    <a:pt x="121" y="274"/>
                    <a:pt x="126" y="275"/>
                    <a:pt x="131" y="275"/>
                  </a:cubicBezTo>
                  <a:cubicBezTo>
                    <a:pt x="135" y="275"/>
                    <a:pt x="139" y="274"/>
                    <a:pt x="142" y="274"/>
                  </a:cubicBezTo>
                  <a:cubicBezTo>
                    <a:pt x="142" y="274"/>
                    <a:pt x="142" y="274"/>
                    <a:pt x="142" y="274"/>
                  </a:cubicBezTo>
                  <a:cubicBezTo>
                    <a:pt x="150" y="272"/>
                    <a:pt x="157" y="269"/>
                    <a:pt x="164" y="265"/>
                  </a:cubicBezTo>
                  <a:cubicBezTo>
                    <a:pt x="157" y="269"/>
                    <a:pt x="150" y="272"/>
                    <a:pt x="142" y="274"/>
                  </a:cubicBezTo>
                  <a:cubicBezTo>
                    <a:pt x="182" y="282"/>
                    <a:pt x="219" y="268"/>
                    <a:pt x="212" y="252"/>
                  </a:cubicBezTo>
                  <a:cubicBezTo>
                    <a:pt x="206" y="238"/>
                    <a:pt x="209" y="223"/>
                    <a:pt x="211" y="215"/>
                  </a:cubicBezTo>
                  <a:cubicBezTo>
                    <a:pt x="220" y="210"/>
                    <a:pt x="229" y="207"/>
                    <a:pt x="236" y="210"/>
                  </a:cubicBezTo>
                  <a:cubicBezTo>
                    <a:pt x="240" y="212"/>
                    <a:pt x="243" y="215"/>
                    <a:pt x="244" y="221"/>
                  </a:cubicBezTo>
                  <a:cubicBezTo>
                    <a:pt x="254" y="248"/>
                    <a:pt x="287" y="243"/>
                    <a:pt x="290" y="250"/>
                  </a:cubicBezTo>
                  <a:cubicBezTo>
                    <a:pt x="294" y="258"/>
                    <a:pt x="315" y="256"/>
                    <a:pt x="315" y="256"/>
                  </a:cubicBezTo>
                  <a:cubicBezTo>
                    <a:pt x="315" y="256"/>
                    <a:pt x="299" y="255"/>
                    <a:pt x="295" y="239"/>
                  </a:cubicBezTo>
                  <a:cubicBezTo>
                    <a:pt x="292" y="222"/>
                    <a:pt x="269" y="223"/>
                    <a:pt x="270" y="207"/>
                  </a:cubicBezTo>
                  <a:cubicBezTo>
                    <a:pt x="271" y="191"/>
                    <a:pt x="293" y="189"/>
                    <a:pt x="298" y="1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69" name="Google Shape;369;p1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989235" y="3964888"/>
            <a:ext cx="1271331" cy="1287374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18"/>
          <p:cNvSpPr txBox="1">
            <a:spLocks noGrp="1"/>
          </p:cNvSpPr>
          <p:nvPr>
            <p:ph type="title"/>
          </p:nvPr>
        </p:nvSpPr>
        <p:spPr>
          <a:xfrm>
            <a:off x="720000" y="1529150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8"/>
          <p:cNvSpPr txBox="1">
            <a:spLocks noGrp="1"/>
          </p:cNvSpPr>
          <p:nvPr>
            <p:ph type="subTitle" idx="1"/>
          </p:nvPr>
        </p:nvSpPr>
        <p:spPr>
          <a:xfrm>
            <a:off x="720000" y="2592350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5" r:id="rId3"/>
    <p:sldLayoutId id="2147483656" r:id="rId4"/>
    <p:sldLayoutId id="2147483658" r:id="rId5"/>
    <p:sldLayoutId id="2147483659" r:id="rId6"/>
    <p:sldLayoutId id="2147483661" r:id="rId7"/>
    <p:sldLayoutId id="2147483663" r:id="rId8"/>
    <p:sldLayoutId id="2147483664" r:id="rId9"/>
    <p:sldLayoutId id="2147483665" r:id="rId10"/>
    <p:sldLayoutId id="2147483667" r:id="rId11"/>
    <p:sldLayoutId id="2147483672" r:id="rId12"/>
    <p:sldLayoutId id="214748367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6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5186" y="4835129"/>
            <a:ext cx="58500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895149" y="1423035"/>
            <a:ext cx="74752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266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12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12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12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12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12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mailto:s1114954@studenti.univpm.i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8.png"/><Relationship Id="rId5" Type="http://schemas.openxmlformats.org/officeDocument/2006/relationships/image" Target="../media/image47.jpeg"/><Relationship Id="rId4" Type="http://schemas.openxmlformats.org/officeDocument/2006/relationships/hyperlink" Target="mailto:s1120355@studenti.univpm.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Univers" panose="020F0502020204030204"/>
            </a:endParaRPr>
          </a:p>
        </p:txBody>
      </p:sp>
      <p:pic>
        <p:nvPicPr>
          <p:cNvPr id="4" name="Video 3" descr="School Of Fish">
            <a:extLst>
              <a:ext uri="{FF2B5EF4-FFF2-40B4-BE49-F238E27FC236}">
                <a16:creationId xmlns:a16="http://schemas.microsoft.com/office/drawing/2014/main" id="{19050E8E-9EAC-6400-0C35-36DD9E58D8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58"/>
          <a:stretch/>
        </p:blipFill>
        <p:spPr>
          <a:xfrm>
            <a:off x="1777681" y="0"/>
            <a:ext cx="6083808" cy="3413278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413278"/>
            <a:ext cx="9144000" cy="173022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defTabSz="685800">
              <a:buClrTx/>
            </a:pPr>
            <a:endParaRPr lang="it-IT" sz="1350" kern="1200">
              <a:solidFill>
                <a:prstClr val="white"/>
              </a:solidFill>
              <a:latin typeface="Univers" panose="020F0502020204030204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7CDB15F-F0EC-6A37-8F4A-053B82FCE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675" y="3679247"/>
            <a:ext cx="5497765" cy="1155882"/>
          </a:xfrm>
        </p:spPr>
        <p:txBody>
          <a:bodyPr anchor="ctr">
            <a:normAutofit/>
          </a:bodyPr>
          <a:lstStyle/>
          <a:p>
            <a:pPr algn="r"/>
            <a:r>
              <a:rPr lang="it-IT" sz="3600">
                <a:solidFill>
                  <a:srgbClr val="FFFFFF"/>
                </a:solidFill>
              </a:rPr>
              <a:t>Fish </a:t>
            </a:r>
            <a:r>
              <a:rPr lang="it-IT" sz="3600" err="1">
                <a:solidFill>
                  <a:srgbClr val="FFFFFF"/>
                </a:solidFill>
              </a:rPr>
              <a:t>detection</a:t>
            </a:r>
            <a:r>
              <a:rPr lang="it-IT" sz="3600">
                <a:solidFill>
                  <a:srgbClr val="FFFFFF"/>
                </a:solidFill>
              </a:rPr>
              <a:t> from ROV images </a:t>
            </a:r>
            <a:r>
              <a:rPr lang="it-IT" sz="3600" err="1">
                <a:solidFill>
                  <a:srgbClr val="FFFFFF"/>
                </a:solidFill>
              </a:rPr>
              <a:t>using</a:t>
            </a:r>
            <a:r>
              <a:rPr lang="it-IT" sz="3600">
                <a:solidFill>
                  <a:srgbClr val="FFFFFF"/>
                </a:solidFill>
              </a:rPr>
              <a:t> Yolov8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F1DFF5C-E4ED-337A-5AAE-AF9B718D76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6031" y="3696511"/>
            <a:ext cx="2453294" cy="1121354"/>
          </a:xfrm>
        </p:spPr>
        <p:txBody>
          <a:bodyPr anchor="ctr">
            <a:normAutofit lnSpcReduction="10000"/>
          </a:bodyPr>
          <a:lstStyle/>
          <a:p>
            <a:r>
              <a:rPr lang="it-IT" sz="1350">
                <a:solidFill>
                  <a:srgbClr val="FFFFFF"/>
                </a:solidFill>
              </a:rPr>
              <a:t>Federico staffolani</a:t>
            </a:r>
          </a:p>
          <a:p>
            <a:r>
              <a:rPr lang="it-IT" sz="1350">
                <a:solidFill>
                  <a:srgbClr val="FFFFFF"/>
                </a:solidFill>
              </a:rPr>
              <a:t>Enrico </a:t>
            </a:r>
            <a:r>
              <a:rPr lang="it-IT" sz="1350" err="1">
                <a:solidFill>
                  <a:srgbClr val="FFFFFF"/>
                </a:solidFill>
              </a:rPr>
              <a:t>maria</a:t>
            </a:r>
            <a:r>
              <a:rPr lang="it-IT" sz="1350">
                <a:solidFill>
                  <a:srgbClr val="FFFFFF"/>
                </a:solidFill>
              </a:rPr>
              <a:t> </a:t>
            </a:r>
            <a:r>
              <a:rPr lang="it-IT" sz="1350" err="1">
                <a:solidFill>
                  <a:srgbClr val="FFFFFF"/>
                </a:solidFill>
              </a:rPr>
              <a:t>sardellini</a:t>
            </a:r>
            <a:endParaRPr lang="it-IT" sz="1350">
              <a:solidFill>
                <a:srgbClr val="FFFFFF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5649635" y="4257188"/>
            <a:ext cx="8915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57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65D1B0-8FFE-A74B-397F-5CCBF68A1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Preprocessing</a:t>
            </a:r>
            <a:r>
              <a:rPr lang="it-IT"/>
              <a:t> workflow</a:t>
            </a:r>
          </a:p>
        </p:txBody>
      </p:sp>
      <p:graphicFrame>
        <p:nvGraphicFramePr>
          <p:cNvPr id="3" name="Segnaposto contenuto 2">
            <a:extLst>
              <a:ext uri="{FF2B5EF4-FFF2-40B4-BE49-F238E27FC236}">
                <a16:creationId xmlns:a16="http://schemas.microsoft.com/office/drawing/2014/main" id="{110F0C80-DC3D-4DFA-A2C7-5315BC28D1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0498921"/>
              </p:ext>
            </p:extLst>
          </p:nvPr>
        </p:nvGraphicFramePr>
        <p:xfrm>
          <a:off x="793808" y="1129989"/>
          <a:ext cx="7556383" cy="3133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8735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FEB7D6-7380-0C4D-5A5A-25822DBCC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</a:t>
            </a:r>
            <a:r>
              <a:rPr lang="it-IT" dirty="0" err="1"/>
              <a:t>structure</a:t>
            </a:r>
            <a:endParaRPr lang="it-IT" dirty="0"/>
          </a:p>
        </p:txBody>
      </p:sp>
      <p:pic>
        <p:nvPicPr>
          <p:cNvPr id="3" name="Immagine 2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9055F949-8A02-2208-744F-04C511680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19" y="1236835"/>
            <a:ext cx="7950361" cy="32831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Google Shape;685;p41">
            <a:extLst>
              <a:ext uri="{FF2B5EF4-FFF2-40B4-BE49-F238E27FC236}">
                <a16:creationId xmlns:a16="http://schemas.microsoft.com/office/drawing/2014/main" id="{1C461637-2B5A-C81E-442C-066EF2DD54DE}"/>
              </a:ext>
            </a:extLst>
          </p:cNvPr>
          <p:cNvSpPr txBox="1">
            <a:spLocks/>
          </p:cNvSpPr>
          <p:nvPr/>
        </p:nvSpPr>
        <p:spPr>
          <a:xfrm>
            <a:off x="1483634" y="4627800"/>
            <a:ext cx="6176730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Number of images, labels and ratio between them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171930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8FF3C5-4FEF-E3C8-CC99-75BF03EDD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merge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2144C7-CF40-5528-2782-D5E639B438D4}"/>
              </a:ext>
            </a:extLst>
          </p:cNvPr>
          <p:cNvSpPr txBox="1">
            <a:spLocks/>
          </p:cNvSpPr>
          <p:nvPr/>
        </p:nvSpPr>
        <p:spPr>
          <a:xfrm>
            <a:off x="615922" y="1393740"/>
            <a:ext cx="2320566" cy="3416153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0000"/>
              </a:lnSpc>
            </a:pPr>
            <a:r>
              <a:rPr lang="it-IT" sz="1700" b="1" dirty="0" err="1">
                <a:solidFill>
                  <a:schemeClr val="tx1"/>
                </a:solidFill>
              </a:rPr>
              <a:t>Merged</a:t>
            </a:r>
            <a:r>
              <a:rPr lang="it-IT" sz="1700" b="1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Agostino B – Cervia C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Fratello Cluster – Barbara A 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PCWB – Amelia A</a:t>
            </a:r>
          </a:p>
          <a:p>
            <a:pPr>
              <a:lnSpc>
                <a:spcPct val="110000"/>
              </a:lnSpc>
              <a:buClrTx/>
            </a:pPr>
            <a:endParaRPr lang="it-IT" sz="1700" b="1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buClrTx/>
            </a:pPr>
            <a:r>
              <a:rPr lang="it-IT" sz="1700" b="1" dirty="0">
                <a:solidFill>
                  <a:schemeClr val="tx1"/>
                </a:solidFill>
              </a:rPr>
              <a:t>Single:</a:t>
            </a:r>
            <a:endParaRPr lang="it-IT" sz="17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Cervia A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Emma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Barbara H</a:t>
            </a:r>
          </a:p>
          <a:p>
            <a:pPr>
              <a:lnSpc>
                <a:spcPct val="110000"/>
              </a:lnSpc>
            </a:pPr>
            <a:endParaRPr lang="it-IT" sz="1700" dirty="0">
              <a:solidFill>
                <a:schemeClr val="tx1"/>
              </a:solidFill>
            </a:endParaRPr>
          </a:p>
        </p:txBody>
      </p:sp>
      <p:sp>
        <p:nvSpPr>
          <p:cNvPr id="4" name="Google Shape;685;p41">
            <a:extLst>
              <a:ext uri="{FF2B5EF4-FFF2-40B4-BE49-F238E27FC236}">
                <a16:creationId xmlns:a16="http://schemas.microsoft.com/office/drawing/2014/main" id="{5AC73D8E-7652-333F-9318-0F032C78A43C}"/>
              </a:ext>
            </a:extLst>
          </p:cNvPr>
          <p:cNvSpPr txBox="1">
            <a:spLocks/>
          </p:cNvSpPr>
          <p:nvPr/>
        </p:nvSpPr>
        <p:spPr>
          <a:xfrm>
            <a:off x="2936489" y="3902927"/>
            <a:ext cx="5862278" cy="1033346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Environmental characteristics and average size of fish as a percentage of the total image in datasets</a:t>
            </a:r>
            <a:endParaRPr lang="it-IT" sz="2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CD5B542-A514-74CB-1DB6-22E3C1CB8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745" y="1473401"/>
            <a:ext cx="5783766" cy="234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98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3E55DD-28AC-FB4F-1CCA-9996597A6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split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D808FB1-B660-90D9-4627-E2001DA86DB9}"/>
              </a:ext>
            </a:extLst>
          </p:cNvPr>
          <p:cNvSpPr txBox="1"/>
          <p:nvPr/>
        </p:nvSpPr>
        <p:spPr>
          <a:xfrm>
            <a:off x="452370" y="1486906"/>
            <a:ext cx="2164449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b="1" dirty="0">
                <a:solidFill>
                  <a:schemeClr val="tx1"/>
                </a:solidFill>
              </a:rPr>
              <a:t>Input</a:t>
            </a:r>
            <a:r>
              <a:rPr lang="en-US" sz="1700" dirty="0">
                <a:solidFill>
                  <a:schemeClr val="tx1"/>
                </a:solidFill>
              </a:rPr>
              <a:t>: the </a:t>
            </a:r>
            <a:r>
              <a:rPr lang="en-US" sz="1700" b="1" dirty="0">
                <a:solidFill>
                  <a:schemeClr val="tx1"/>
                </a:solidFill>
              </a:rPr>
              <a:t>6 datasets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Each is </a:t>
            </a:r>
            <a:r>
              <a:rPr lang="en-US" sz="1700" b="1" dirty="0">
                <a:solidFill>
                  <a:schemeClr val="tx1"/>
                </a:solidFill>
              </a:rPr>
              <a:t>divided</a:t>
            </a:r>
            <a:r>
              <a:rPr lang="en-US" sz="1700" dirty="0">
                <a:solidFill>
                  <a:schemeClr val="tx1"/>
                </a:solidFill>
              </a:rPr>
              <a:t> into </a:t>
            </a:r>
            <a:r>
              <a:rPr lang="en-US" sz="1700" b="1" dirty="0">
                <a:solidFill>
                  <a:schemeClr val="tx1"/>
                </a:solidFill>
              </a:rPr>
              <a:t>5 parts 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Each is assigned by </a:t>
            </a:r>
            <a:r>
              <a:rPr lang="en-US" sz="1700" b="1" dirty="0">
                <a:solidFill>
                  <a:schemeClr val="tx1"/>
                </a:solidFill>
              </a:rPr>
              <a:t>numbering</a:t>
            </a:r>
            <a:r>
              <a:rPr lang="en-US" sz="1700" dirty="0">
                <a:solidFill>
                  <a:schemeClr val="tx1"/>
                </a:solidFill>
              </a:rPr>
              <a:t> to a specific </a:t>
            </a:r>
            <a:r>
              <a:rPr lang="en-US" sz="1700" b="1" dirty="0">
                <a:solidFill>
                  <a:schemeClr val="tx1"/>
                </a:solidFill>
              </a:rPr>
              <a:t>fold</a:t>
            </a:r>
            <a:r>
              <a:rPr lang="en-US" sz="1700" dirty="0">
                <a:solidFill>
                  <a:schemeClr val="tx1"/>
                </a:solidFill>
              </a:rPr>
              <a:t> 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b="1" dirty="0">
                <a:solidFill>
                  <a:schemeClr val="tx1"/>
                </a:solidFill>
              </a:rPr>
              <a:t>Output</a:t>
            </a:r>
            <a:r>
              <a:rPr lang="en-US" sz="1700" dirty="0">
                <a:solidFill>
                  <a:schemeClr val="tx1"/>
                </a:solidFill>
              </a:rPr>
              <a:t>: </a:t>
            </a:r>
            <a:r>
              <a:rPr lang="en-US" sz="1700" b="1" dirty="0">
                <a:solidFill>
                  <a:schemeClr val="tx1"/>
                </a:solidFill>
              </a:rPr>
              <a:t>5 folds </a:t>
            </a:r>
            <a:r>
              <a:rPr lang="en-US" sz="1700" dirty="0">
                <a:solidFill>
                  <a:schemeClr val="tx1"/>
                </a:solidFill>
              </a:rPr>
              <a:t>(for </a:t>
            </a:r>
            <a:r>
              <a:rPr lang="en-US" sz="1700" b="1" dirty="0">
                <a:solidFill>
                  <a:schemeClr val="tx1"/>
                </a:solidFill>
              </a:rPr>
              <a:t>k fold cross validation</a:t>
            </a:r>
            <a:r>
              <a:rPr lang="en-US" sz="1700" dirty="0">
                <a:solidFill>
                  <a:schemeClr val="tx1"/>
                </a:solidFill>
              </a:rPr>
              <a:t>)</a:t>
            </a:r>
          </a:p>
          <a:p>
            <a:pPr>
              <a:buClr>
                <a:schemeClr val="tx1"/>
              </a:buClr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881B2A8-2D1C-D77A-748C-279734DD1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819" y="1486906"/>
            <a:ext cx="6258592" cy="2490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Google Shape;685;p41">
            <a:extLst>
              <a:ext uri="{FF2B5EF4-FFF2-40B4-BE49-F238E27FC236}">
                <a16:creationId xmlns:a16="http://schemas.microsoft.com/office/drawing/2014/main" id="{AE42CC18-C492-B2E5-94F5-1D25A8A0996C}"/>
              </a:ext>
            </a:extLst>
          </p:cNvPr>
          <p:cNvSpPr txBox="1">
            <a:spLocks/>
          </p:cNvSpPr>
          <p:nvPr/>
        </p:nvSpPr>
        <p:spPr>
          <a:xfrm>
            <a:off x="3627405" y="4114844"/>
            <a:ext cx="4237420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Summary of the splitting process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108729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993E6DF2-6D9B-3113-901B-678A66AEF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8FF5BF0A-C089-942F-9549-5295F5C59D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E4BF31CD-AA19-16A8-2FC3-A27609DA92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Architecture, hyperparameters and model choice</a:t>
            </a:r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2D2C83BE-E21D-DE41-34F3-6383D7EB8B7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4" y="1390750"/>
            <a:ext cx="2094573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8FDFEF7D-8146-443A-E8A2-8099FAAB48C4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4571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683">
          <a:extLst>
            <a:ext uri="{FF2B5EF4-FFF2-40B4-BE49-F238E27FC236}">
              <a16:creationId xmlns:a16="http://schemas.microsoft.com/office/drawing/2014/main" id="{B08BD59A-4CB3-9BF5-77BF-F28216FF1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diagramma, Piano, testo, schematico&#10;&#10;Descrizione generata automaticamente">
            <a:extLst>
              <a:ext uri="{FF2B5EF4-FFF2-40B4-BE49-F238E27FC236}">
                <a16:creationId xmlns:a16="http://schemas.microsoft.com/office/drawing/2014/main" id="{F7A68AB4-D022-1B57-B249-0D3168C05E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5" b="1430"/>
          <a:stretch/>
        </p:blipFill>
        <p:spPr>
          <a:xfrm>
            <a:off x="128729" y="906783"/>
            <a:ext cx="8083653" cy="4169810"/>
          </a:xfrm>
          <a:prstGeom prst="rect">
            <a:avLst/>
          </a:prstGeom>
        </p:spPr>
      </p:pic>
      <p:sp>
        <p:nvSpPr>
          <p:cNvPr id="685" name="Google Shape;685;p41">
            <a:extLst>
              <a:ext uri="{FF2B5EF4-FFF2-40B4-BE49-F238E27FC236}">
                <a16:creationId xmlns:a16="http://schemas.microsoft.com/office/drawing/2014/main" id="{A96575B5-83D8-25E7-112D-A567437360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1854" y="66907"/>
            <a:ext cx="2680009" cy="839876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Architecture: </a:t>
            </a:r>
            <a:br>
              <a:rPr lang="en" sz="2600" dirty="0"/>
            </a:br>
            <a:r>
              <a:rPr lang="en" sz="2600" dirty="0"/>
              <a:t>YOLOv8</a:t>
            </a:r>
            <a:endParaRPr sz="2600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060FE6B8-6CFC-50D2-38B5-07079BD4B453}"/>
              </a:ext>
            </a:extLst>
          </p:cNvPr>
          <p:cNvSpPr txBox="1">
            <a:spLocks/>
          </p:cNvSpPr>
          <p:nvPr/>
        </p:nvSpPr>
        <p:spPr>
          <a:xfrm>
            <a:off x="3701986" y="177682"/>
            <a:ext cx="967316" cy="379327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it-IT" sz="2000" dirty="0"/>
              <a:t>Neck</a:t>
            </a:r>
          </a:p>
        </p:txBody>
      </p:sp>
      <p:sp>
        <p:nvSpPr>
          <p:cNvPr id="7" name="Parentesi graffa aperta 6">
            <a:extLst>
              <a:ext uri="{FF2B5EF4-FFF2-40B4-BE49-F238E27FC236}">
                <a16:creationId xmlns:a16="http://schemas.microsoft.com/office/drawing/2014/main" id="{09F5E095-CC26-B3FD-F8A1-6B75ED8F23D3}"/>
              </a:ext>
            </a:extLst>
          </p:cNvPr>
          <p:cNvSpPr/>
          <p:nvPr/>
        </p:nvSpPr>
        <p:spPr>
          <a:xfrm rot="5400000">
            <a:off x="3895492" y="-483147"/>
            <a:ext cx="580304" cy="2765064"/>
          </a:xfrm>
          <a:prstGeom prst="leftBrace">
            <a:avLst>
              <a:gd name="adj1" fmla="val 62251"/>
              <a:gd name="adj2" fmla="val 50000"/>
            </a:avLst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8559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CC35F-68B3-2C86-74EC-AF4E487F0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4972A5A9-381A-256B-D780-39AF0535E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Hyperparameter</a:t>
            </a:r>
            <a:r>
              <a:rPr lang="it-IT" dirty="0"/>
              <a:t> settings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849C770A-EDD3-E2AF-0752-576570568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25" y="2947502"/>
            <a:ext cx="7949950" cy="14744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68207A4-3760-3E81-96BC-D9CAA4A80A2A}"/>
              </a:ext>
            </a:extLst>
          </p:cNvPr>
          <p:cNvSpPr txBox="1"/>
          <p:nvPr/>
        </p:nvSpPr>
        <p:spPr>
          <a:xfrm>
            <a:off x="720000" y="1625808"/>
            <a:ext cx="3339045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700" b="1" dirty="0">
                <a:solidFill>
                  <a:schemeClr val="tx1"/>
                </a:solidFill>
              </a:rPr>
              <a:t>Training </a:t>
            </a:r>
            <a:r>
              <a:rPr lang="en-US" sz="1700" dirty="0">
                <a:solidFill>
                  <a:schemeClr val="tx1"/>
                </a:solidFill>
              </a:rPr>
              <a:t>method: </a:t>
            </a:r>
            <a:r>
              <a:rPr lang="en-US" sz="1700" b="1" dirty="0">
                <a:solidFill>
                  <a:schemeClr val="tx1"/>
                </a:solidFill>
              </a:rPr>
              <a:t>k fold cross validation </a:t>
            </a:r>
            <a:r>
              <a:rPr lang="en-US" sz="1700" dirty="0">
                <a:solidFill>
                  <a:schemeClr val="tx1"/>
                </a:solidFill>
              </a:rPr>
              <a:t>(</a:t>
            </a:r>
            <a:r>
              <a:rPr lang="en-US" sz="1700" b="1" dirty="0">
                <a:solidFill>
                  <a:schemeClr val="tx1"/>
                </a:solidFill>
              </a:rPr>
              <a:t>k = 5</a:t>
            </a:r>
            <a:r>
              <a:rPr lang="en-US" sz="1700" dirty="0">
                <a:solidFill>
                  <a:schemeClr val="tx1"/>
                </a:solidFill>
              </a:rPr>
              <a:t>) using dataset splits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DC49D22-3FF8-5640-2A37-EEED6AAF35C4}"/>
              </a:ext>
            </a:extLst>
          </p:cNvPr>
          <p:cNvSpPr txBox="1"/>
          <p:nvPr/>
        </p:nvSpPr>
        <p:spPr>
          <a:xfrm>
            <a:off x="4213208" y="1648891"/>
            <a:ext cx="3025698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Use of </a:t>
            </a:r>
            <a:r>
              <a:rPr lang="en-US" sz="1700" b="1" dirty="0">
                <a:solidFill>
                  <a:schemeClr val="tx1"/>
                </a:solidFill>
              </a:rPr>
              <a:t>Docker</a:t>
            </a:r>
            <a:r>
              <a:rPr lang="en-US" sz="1700" dirty="0">
                <a:solidFill>
                  <a:schemeClr val="tx1"/>
                </a:solidFill>
              </a:rPr>
              <a:t> containers with </a:t>
            </a:r>
            <a:r>
              <a:rPr lang="en-US" sz="1700" b="1" dirty="0">
                <a:solidFill>
                  <a:schemeClr val="tx1"/>
                </a:solidFill>
              </a:rPr>
              <a:t>2 GPU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Optimizer: </a:t>
            </a:r>
            <a:r>
              <a:rPr lang="en-US" sz="1700" b="1" dirty="0">
                <a:solidFill>
                  <a:schemeClr val="tx1"/>
                </a:solidFill>
              </a:rPr>
              <a:t>Adam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07453AC1-092F-63A1-04B0-47552111256D}"/>
              </a:ext>
            </a:extLst>
          </p:cNvPr>
          <p:cNvSpPr txBox="1">
            <a:spLocks/>
          </p:cNvSpPr>
          <p:nvPr/>
        </p:nvSpPr>
        <p:spPr>
          <a:xfrm>
            <a:off x="2650404" y="4494153"/>
            <a:ext cx="3843192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Summary of Hyperparameters</a:t>
            </a:r>
            <a:endParaRPr lang="it-IT" sz="2000" dirty="0"/>
          </a:p>
        </p:txBody>
      </p:sp>
      <p:pic>
        <p:nvPicPr>
          <p:cNvPr id="8" name="Immagine 7" descr="Immagine che contiene logo, design, Carattere, Elementi grafici&#10;&#10;Descrizione generata automaticamente">
            <a:extLst>
              <a:ext uri="{FF2B5EF4-FFF2-40B4-BE49-F238E27FC236}">
                <a16:creationId xmlns:a16="http://schemas.microsoft.com/office/drawing/2014/main" id="{C102E3A9-451F-98D3-6D5F-193D5BD339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837" r="21030"/>
          <a:stretch/>
        </p:blipFill>
        <p:spPr>
          <a:xfrm>
            <a:off x="7393069" y="1445052"/>
            <a:ext cx="1469668" cy="112669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24039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>
          <a:extLst>
            <a:ext uri="{FF2B5EF4-FFF2-40B4-BE49-F238E27FC236}">
              <a16:creationId xmlns:a16="http://schemas.microsoft.com/office/drawing/2014/main" id="{72D23EFA-3DCB-9E41-8949-A54C23BEC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32">
            <a:extLst>
              <a:ext uri="{FF2B5EF4-FFF2-40B4-BE49-F238E27FC236}">
                <a16:creationId xmlns:a16="http://schemas.microsoft.com/office/drawing/2014/main" id="{E7866A73-AB74-2D6D-917C-CBC31B9D7E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err="1"/>
              <a:t>Augmentation</a:t>
            </a:r>
            <a:r>
              <a:rPr lang="it-IT"/>
              <a:t> </a:t>
            </a:r>
            <a:r>
              <a:rPr lang="it-IT" err="1"/>
              <a:t>example</a:t>
            </a:r>
            <a:endParaRPr lang="it-IT"/>
          </a:p>
        </p:txBody>
      </p:sp>
      <p:pic>
        <p:nvPicPr>
          <p:cNvPr id="2" name="Immagine 1" descr="Immagine che contiene testo, schermata, barriera corallina&#10;&#10;Descrizione generata automaticamente">
            <a:extLst>
              <a:ext uri="{FF2B5EF4-FFF2-40B4-BE49-F238E27FC236}">
                <a16:creationId xmlns:a16="http://schemas.microsoft.com/office/drawing/2014/main" id="{CEFA620A-3229-A4FB-7A08-F0F976975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71" y="1503929"/>
            <a:ext cx="2996426" cy="29964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Immagine 2" descr="Immagine che contiene acqua, acquario, barriera corallina, subacqueo&#10;&#10;Descrizione generata automaticamente">
            <a:extLst>
              <a:ext uri="{FF2B5EF4-FFF2-40B4-BE49-F238E27FC236}">
                <a16:creationId xmlns:a16="http://schemas.microsoft.com/office/drawing/2014/main" id="{DBB80BC2-1474-3C9A-F115-BD3CDBE0C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449" y="1503929"/>
            <a:ext cx="2996426" cy="29964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Google Shape;887;p51">
            <a:extLst>
              <a:ext uri="{FF2B5EF4-FFF2-40B4-BE49-F238E27FC236}">
                <a16:creationId xmlns:a16="http://schemas.microsoft.com/office/drawing/2014/main" id="{A727E7BC-626D-BB3D-A4B1-EACACC66A10F}"/>
              </a:ext>
            </a:extLst>
          </p:cNvPr>
          <p:cNvSpPr txBox="1">
            <a:spLocks/>
          </p:cNvSpPr>
          <p:nvPr/>
        </p:nvSpPr>
        <p:spPr>
          <a:xfrm>
            <a:off x="3467657" y="3400101"/>
            <a:ext cx="2520175" cy="884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b="1"/>
          </a:p>
        </p:txBody>
      </p:sp>
      <p:sp>
        <p:nvSpPr>
          <p:cNvPr id="6" name="Google Shape;887;p51">
            <a:extLst>
              <a:ext uri="{FF2B5EF4-FFF2-40B4-BE49-F238E27FC236}">
                <a16:creationId xmlns:a16="http://schemas.microsoft.com/office/drawing/2014/main" id="{24F2A6CE-E9C5-CB0F-AD8D-7BBCC193268F}"/>
              </a:ext>
            </a:extLst>
          </p:cNvPr>
          <p:cNvSpPr txBox="1">
            <a:spLocks/>
          </p:cNvSpPr>
          <p:nvPr/>
        </p:nvSpPr>
        <p:spPr>
          <a:xfrm>
            <a:off x="6668804" y="2287187"/>
            <a:ext cx="2406245" cy="1112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r>
              <a:rPr lang="en-US" b="1"/>
              <a:t>Brightness (+/- 40%)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r>
              <a:rPr lang="en-US" b="1"/>
              <a:t>Scaling (+/- 50%)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r>
              <a:rPr lang="en-US" b="1"/>
              <a:t>Horizontal flip (50%)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r>
              <a:rPr lang="en-US" b="1"/>
              <a:t>Saturation (+/- 40%)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b="1"/>
          </a:p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endParaRPr lang="en-US" b="1"/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b="1"/>
          </a:p>
        </p:txBody>
      </p:sp>
      <p:sp>
        <p:nvSpPr>
          <p:cNvPr id="8" name="Google Shape;887;p51">
            <a:extLst>
              <a:ext uri="{FF2B5EF4-FFF2-40B4-BE49-F238E27FC236}">
                <a16:creationId xmlns:a16="http://schemas.microsoft.com/office/drawing/2014/main" id="{F82F8C03-B314-349B-FDA8-F9BC4B76B527}"/>
              </a:ext>
            </a:extLst>
          </p:cNvPr>
          <p:cNvSpPr txBox="1">
            <a:spLocks/>
          </p:cNvSpPr>
          <p:nvPr/>
        </p:nvSpPr>
        <p:spPr>
          <a:xfrm>
            <a:off x="1407796" y="4614091"/>
            <a:ext cx="867376" cy="372193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400"/>
            </a:pPr>
            <a:r>
              <a:rPr lang="en-US" b="1" dirty="0"/>
              <a:t>Original</a:t>
            </a:r>
          </a:p>
        </p:txBody>
      </p:sp>
      <p:sp>
        <p:nvSpPr>
          <p:cNvPr id="9" name="Google Shape;887;p51">
            <a:extLst>
              <a:ext uri="{FF2B5EF4-FFF2-40B4-BE49-F238E27FC236}">
                <a16:creationId xmlns:a16="http://schemas.microsoft.com/office/drawing/2014/main" id="{8EDF596D-0A38-123E-8D58-B21F51EE3ADB}"/>
              </a:ext>
            </a:extLst>
          </p:cNvPr>
          <p:cNvSpPr txBox="1">
            <a:spLocks/>
          </p:cNvSpPr>
          <p:nvPr/>
        </p:nvSpPr>
        <p:spPr>
          <a:xfrm>
            <a:off x="4467947" y="4614090"/>
            <a:ext cx="1177430" cy="37219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400"/>
            </a:pPr>
            <a:r>
              <a:rPr lang="en-US" b="1"/>
              <a:t>Augmented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239AE02-51CE-BD53-35A5-C68FB42E2D50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2275172" y="4800187"/>
            <a:ext cx="2192775" cy="1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61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1A261A-EA3D-32C1-B807-F6F139C5C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88" y="426385"/>
            <a:ext cx="7704000" cy="572700"/>
          </a:xfrm>
        </p:spPr>
        <p:txBody>
          <a:bodyPr/>
          <a:lstStyle/>
          <a:p>
            <a:r>
              <a:rPr lang="it-IT" dirty="0"/>
              <a:t>Model </a:t>
            </a:r>
            <a:r>
              <a:rPr lang="it-IT" dirty="0" err="1"/>
              <a:t>choice</a:t>
            </a: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6277BC0-84C1-18A8-14BC-FEC226A03C09}"/>
              </a:ext>
            </a:extLst>
          </p:cNvPr>
          <p:cNvSpPr txBox="1"/>
          <p:nvPr/>
        </p:nvSpPr>
        <p:spPr>
          <a:xfrm>
            <a:off x="608488" y="1609948"/>
            <a:ext cx="237372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b="1" dirty="0" err="1">
                <a:solidFill>
                  <a:schemeClr val="tx1"/>
                </a:solidFill>
              </a:rPr>
              <a:t>Customised</a:t>
            </a:r>
            <a:r>
              <a:rPr lang="en-US" sz="1700" b="1" dirty="0">
                <a:solidFill>
                  <a:schemeClr val="tx1"/>
                </a:solidFill>
              </a:rPr>
              <a:t> fitness function </a:t>
            </a:r>
            <a:r>
              <a:rPr lang="en-US" sz="1700" dirty="0">
                <a:solidFill>
                  <a:schemeClr val="tx1"/>
                </a:solidFill>
              </a:rPr>
              <a:t>for weighing </a:t>
            </a:r>
            <a:r>
              <a:rPr lang="en-US" sz="1700" b="1" dirty="0">
                <a:solidFill>
                  <a:schemeClr val="tx1"/>
                </a:solidFill>
              </a:rPr>
              <a:t>losses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Usually finds a </a:t>
            </a:r>
            <a:r>
              <a:rPr lang="en-US" sz="1700" b="1" dirty="0">
                <a:solidFill>
                  <a:schemeClr val="tx1"/>
                </a:solidFill>
              </a:rPr>
              <a:t>better epoch </a:t>
            </a:r>
            <a:r>
              <a:rPr lang="en-US" sz="1700" dirty="0">
                <a:solidFill>
                  <a:schemeClr val="tx1"/>
                </a:solidFill>
              </a:rPr>
              <a:t>than the default one in this dataset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E602D65-07FC-0824-39E1-0D0EF91E3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651" y="1338146"/>
            <a:ext cx="5737261" cy="2806269"/>
          </a:xfrm>
          <a:prstGeom prst="rect">
            <a:avLst/>
          </a:prstGeom>
          <a:ln w="285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Google Shape;685;p41">
            <a:extLst>
              <a:ext uri="{FF2B5EF4-FFF2-40B4-BE49-F238E27FC236}">
                <a16:creationId xmlns:a16="http://schemas.microsoft.com/office/drawing/2014/main" id="{0ED92F41-4B90-CE4D-545D-4147B6F9A3CE}"/>
              </a:ext>
            </a:extLst>
          </p:cNvPr>
          <p:cNvSpPr txBox="1">
            <a:spLocks/>
          </p:cNvSpPr>
          <p:nvPr/>
        </p:nvSpPr>
        <p:spPr>
          <a:xfrm>
            <a:off x="3679902" y="4259921"/>
            <a:ext cx="5026641" cy="43875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Customized function for the best epoch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970524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608D4D33-B7D5-A205-C072-9AA1ED38A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F26DD662-1C16-F63D-B6FC-707B5A4B88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8E40281B-1B24-FA3F-3D13-D4F3387584B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Metrics comparison and inference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/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6556B663-A74B-8453-D15B-DF72ECF2609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4" y="1390750"/>
            <a:ext cx="2094573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AC0068B5-6A51-9D96-1FD7-B1267F3655DE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982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11" name="Google Shape;611;p34"/>
          <p:cNvSpPr txBox="1">
            <a:spLocks noGrp="1"/>
          </p:cNvSpPr>
          <p:nvPr>
            <p:ph type="subTitle" idx="3"/>
          </p:nvPr>
        </p:nvSpPr>
        <p:spPr>
          <a:xfrm>
            <a:off x="3419250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Metrics comparison and inference</a:t>
            </a:r>
            <a:endParaRPr lang="en-US" sz="1600"/>
          </a:p>
        </p:txBody>
      </p:sp>
      <p:sp>
        <p:nvSpPr>
          <p:cNvPr id="612" name="Google Shape;612;p34"/>
          <p:cNvSpPr txBox="1">
            <a:spLocks noGrp="1"/>
          </p:cNvSpPr>
          <p:nvPr>
            <p:ph type="subTitle" idx="1"/>
          </p:nvPr>
        </p:nvSpPr>
        <p:spPr>
          <a:xfrm>
            <a:off x="713225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Project goal and ROV images challenges</a:t>
            </a:r>
            <a:endParaRPr/>
          </a:p>
        </p:txBody>
      </p:sp>
      <p:sp>
        <p:nvSpPr>
          <p:cNvPr id="613" name="Google Shape;613;p34"/>
          <p:cNvSpPr txBox="1">
            <a:spLocks noGrp="1"/>
          </p:cNvSpPr>
          <p:nvPr>
            <p:ph type="subTitle" idx="2"/>
          </p:nvPr>
        </p:nvSpPr>
        <p:spPr>
          <a:xfrm>
            <a:off x="713225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Architecture, hyperparameters and model choice</a:t>
            </a:r>
            <a:endParaRPr/>
          </a:p>
        </p:txBody>
      </p:sp>
      <p:sp>
        <p:nvSpPr>
          <p:cNvPr id="614" name="Google Shape;614;p34"/>
          <p:cNvSpPr txBox="1">
            <a:spLocks noGrp="1"/>
          </p:cNvSpPr>
          <p:nvPr>
            <p:ph type="subTitle" idx="4"/>
          </p:nvPr>
        </p:nvSpPr>
        <p:spPr>
          <a:xfrm>
            <a:off x="3419250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state of deep learning fish detection</a:t>
            </a:r>
          </a:p>
        </p:txBody>
      </p:sp>
      <p:sp>
        <p:nvSpPr>
          <p:cNvPr id="615" name="Google Shape;615;p34"/>
          <p:cNvSpPr txBox="1">
            <a:spLocks noGrp="1"/>
          </p:cNvSpPr>
          <p:nvPr>
            <p:ph type="title" idx="5"/>
          </p:nvPr>
        </p:nvSpPr>
        <p:spPr>
          <a:xfrm>
            <a:off x="1415375" y="1348312"/>
            <a:ext cx="9012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16" name="Google Shape;616;p34"/>
          <p:cNvSpPr txBox="1">
            <a:spLocks noGrp="1"/>
          </p:cNvSpPr>
          <p:nvPr>
            <p:ph type="title" idx="6"/>
          </p:nvPr>
        </p:nvSpPr>
        <p:spPr>
          <a:xfrm>
            <a:off x="4121400" y="2952573"/>
            <a:ext cx="901200" cy="5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17" name="Google Shape;617;p34"/>
          <p:cNvSpPr txBox="1">
            <a:spLocks noGrp="1"/>
          </p:cNvSpPr>
          <p:nvPr>
            <p:ph type="title" idx="7"/>
          </p:nvPr>
        </p:nvSpPr>
        <p:spPr>
          <a:xfrm>
            <a:off x="1415375" y="2952573"/>
            <a:ext cx="901200" cy="5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18" name="Google Shape;618;p34"/>
          <p:cNvSpPr txBox="1">
            <a:spLocks noGrp="1"/>
          </p:cNvSpPr>
          <p:nvPr>
            <p:ph type="title" idx="8"/>
          </p:nvPr>
        </p:nvSpPr>
        <p:spPr>
          <a:xfrm>
            <a:off x="4121400" y="1348312"/>
            <a:ext cx="9012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19" name="Google Shape;619;p34"/>
          <p:cNvSpPr txBox="1">
            <a:spLocks noGrp="1"/>
          </p:cNvSpPr>
          <p:nvPr>
            <p:ph type="subTitle" idx="9"/>
          </p:nvPr>
        </p:nvSpPr>
        <p:spPr>
          <a:xfrm>
            <a:off x="6125275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Lessons learned and future work suggestions</a:t>
            </a:r>
            <a:endParaRPr/>
          </a:p>
        </p:txBody>
      </p:sp>
      <p:sp>
        <p:nvSpPr>
          <p:cNvPr id="620" name="Google Shape;620;p34"/>
          <p:cNvSpPr txBox="1">
            <a:spLocks noGrp="1"/>
          </p:cNvSpPr>
          <p:nvPr>
            <p:ph type="subTitle" idx="13"/>
          </p:nvPr>
        </p:nvSpPr>
        <p:spPr>
          <a:xfrm>
            <a:off x="6125275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Materials provided and preprocessing work</a:t>
            </a:r>
            <a:endParaRPr/>
          </a:p>
        </p:txBody>
      </p:sp>
      <p:sp>
        <p:nvSpPr>
          <p:cNvPr id="621" name="Google Shape;621;p34"/>
          <p:cNvSpPr txBox="1">
            <a:spLocks noGrp="1"/>
          </p:cNvSpPr>
          <p:nvPr>
            <p:ph type="title" idx="14"/>
          </p:nvPr>
        </p:nvSpPr>
        <p:spPr>
          <a:xfrm>
            <a:off x="6827425" y="2952573"/>
            <a:ext cx="901200" cy="5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622" name="Google Shape;622;p34"/>
          <p:cNvSpPr txBox="1">
            <a:spLocks noGrp="1"/>
          </p:cNvSpPr>
          <p:nvPr>
            <p:ph type="title" idx="15"/>
          </p:nvPr>
        </p:nvSpPr>
        <p:spPr>
          <a:xfrm>
            <a:off x="6827425" y="1348312"/>
            <a:ext cx="9012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23" name="Google Shape;623;p34"/>
          <p:cNvSpPr txBox="1">
            <a:spLocks noGrp="1"/>
          </p:cNvSpPr>
          <p:nvPr>
            <p:ph type="subTitle" idx="16"/>
          </p:nvPr>
        </p:nvSpPr>
        <p:spPr>
          <a:xfrm>
            <a:off x="713225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Statement</a:t>
            </a:r>
            <a:endParaRPr/>
          </a:p>
        </p:txBody>
      </p:sp>
      <p:sp>
        <p:nvSpPr>
          <p:cNvPr id="624" name="Google Shape;624;p34"/>
          <p:cNvSpPr txBox="1">
            <a:spLocks noGrp="1"/>
          </p:cNvSpPr>
          <p:nvPr>
            <p:ph type="subTitle" idx="17"/>
          </p:nvPr>
        </p:nvSpPr>
        <p:spPr>
          <a:xfrm>
            <a:off x="713225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625" name="Google Shape;625;p34"/>
          <p:cNvSpPr txBox="1">
            <a:spLocks noGrp="1"/>
          </p:cNvSpPr>
          <p:nvPr>
            <p:ph type="subTitle" idx="18"/>
          </p:nvPr>
        </p:nvSpPr>
        <p:spPr>
          <a:xfrm>
            <a:off x="3419250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626" name="Google Shape;626;p34"/>
          <p:cNvSpPr txBox="1">
            <a:spLocks noGrp="1"/>
          </p:cNvSpPr>
          <p:nvPr>
            <p:ph type="subTitle" idx="19"/>
          </p:nvPr>
        </p:nvSpPr>
        <p:spPr>
          <a:xfrm>
            <a:off x="3419250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of art</a:t>
            </a:r>
            <a:endParaRPr/>
          </a:p>
        </p:txBody>
      </p:sp>
      <p:sp>
        <p:nvSpPr>
          <p:cNvPr id="627" name="Google Shape;627;p34"/>
          <p:cNvSpPr txBox="1">
            <a:spLocks noGrp="1"/>
          </p:cNvSpPr>
          <p:nvPr>
            <p:ph type="subTitle" idx="20"/>
          </p:nvPr>
        </p:nvSpPr>
        <p:spPr>
          <a:xfrm>
            <a:off x="6125275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628" name="Google Shape;628;p34"/>
          <p:cNvSpPr txBox="1">
            <a:spLocks noGrp="1"/>
          </p:cNvSpPr>
          <p:nvPr>
            <p:ph type="subTitle" idx="21"/>
          </p:nvPr>
        </p:nvSpPr>
        <p:spPr>
          <a:xfrm>
            <a:off x="6125275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9A92FC-3439-81B0-C153-3066BA775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1FC8AA-6334-267B-0E58-757B98755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solidFill>
                  <a:schemeClr val="bg1">
                    <a:lumMod val="20000"/>
                    <a:lumOff val="80000"/>
                  </a:schemeClr>
                </a:solidFill>
              </a:rPr>
              <a:t>Table</a:t>
            </a:r>
            <a:r>
              <a:rPr lang="it-IT">
                <a:solidFill>
                  <a:schemeClr val="bg1">
                    <a:lumMod val="20000"/>
                    <a:lumOff val="80000"/>
                  </a:schemeClr>
                </a:solidFill>
              </a:rPr>
              <a:t> of </a:t>
            </a:r>
            <a:r>
              <a:rPr lang="it-IT" err="1">
                <a:solidFill>
                  <a:schemeClr val="bg1">
                    <a:lumMod val="20000"/>
                    <a:lumOff val="80000"/>
                  </a:schemeClr>
                </a:solidFill>
              </a:rPr>
              <a:t>results</a:t>
            </a:r>
            <a:endParaRPr lang="it-IT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Google Shape;685;p41">
            <a:extLst>
              <a:ext uri="{FF2B5EF4-FFF2-40B4-BE49-F238E27FC236}">
                <a16:creationId xmlns:a16="http://schemas.microsoft.com/office/drawing/2014/main" id="{5E1D12D6-0851-5D88-D8A6-F837E782A59F}"/>
              </a:ext>
            </a:extLst>
          </p:cNvPr>
          <p:cNvSpPr txBox="1">
            <a:spLocks/>
          </p:cNvSpPr>
          <p:nvPr/>
        </p:nvSpPr>
        <p:spPr>
          <a:xfrm>
            <a:off x="581002" y="4499633"/>
            <a:ext cx="7981996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800" dirty="0"/>
              <a:t>Average, for each method, of best model maximums values for each fold</a:t>
            </a:r>
            <a:endParaRPr lang="it-IT" sz="1800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4124D0C-D6E8-20D3-955C-BBDFDC79B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" y="2851351"/>
            <a:ext cx="8679180" cy="15726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D80144FD-90AE-4CD0-8935-89EEDD4F0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0" y="1169774"/>
            <a:ext cx="8679180" cy="9286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Google Shape;685;p41">
            <a:extLst>
              <a:ext uri="{FF2B5EF4-FFF2-40B4-BE49-F238E27FC236}">
                <a16:creationId xmlns:a16="http://schemas.microsoft.com/office/drawing/2014/main" id="{7E917B42-7519-82AC-2F80-7944769FC9A5}"/>
              </a:ext>
            </a:extLst>
          </p:cNvPr>
          <p:cNvSpPr txBox="1">
            <a:spLocks/>
          </p:cNvSpPr>
          <p:nvPr/>
        </p:nvSpPr>
        <p:spPr>
          <a:xfrm>
            <a:off x="581002" y="2174067"/>
            <a:ext cx="7981996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800" dirty="0"/>
              <a:t>Measurement of inference differences with threshold of 0.6 on Small 300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803508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2BA41C-848D-C2FD-F76B-D38792D72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7BC301B7-556E-0B4C-B403-EB3AC62C0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27" y="68002"/>
            <a:ext cx="3969807" cy="2339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magine 6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C85BE14F-1911-276B-B8E3-169BF4362E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1" y="2453619"/>
            <a:ext cx="4339732" cy="26205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Immagine 3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70E101C5-C1E9-2FED-2463-6DD1A8C717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225" y="2453620"/>
            <a:ext cx="4339732" cy="26205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A00891E8-EA2B-7615-1309-F87A5A73BEA3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1898056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 dirty="0"/>
              <a:t>Box Loss</a:t>
            </a:r>
            <a:endParaRPr lang="it-IT" sz="3200" dirty="0"/>
          </a:p>
        </p:txBody>
      </p:sp>
      <p:sp>
        <p:nvSpPr>
          <p:cNvPr id="5" name="Google Shape;685;p41">
            <a:extLst>
              <a:ext uri="{FF2B5EF4-FFF2-40B4-BE49-F238E27FC236}">
                <a16:creationId xmlns:a16="http://schemas.microsoft.com/office/drawing/2014/main" id="{99FE25BA-FCE9-2240-13DC-D0F2C9088EC8}"/>
              </a:ext>
            </a:extLst>
          </p:cNvPr>
          <p:cNvSpPr txBox="1">
            <a:spLocks/>
          </p:cNvSpPr>
          <p:nvPr/>
        </p:nvSpPr>
        <p:spPr>
          <a:xfrm>
            <a:off x="5248509" y="693508"/>
            <a:ext cx="873512" cy="28883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Large 100</a:t>
            </a:r>
            <a:endParaRPr lang="it-IT" sz="1200" dirty="0"/>
          </a:p>
        </p:txBody>
      </p:sp>
      <p:sp>
        <p:nvSpPr>
          <p:cNvPr id="11" name="Google Shape;685;p41">
            <a:extLst>
              <a:ext uri="{FF2B5EF4-FFF2-40B4-BE49-F238E27FC236}">
                <a16:creationId xmlns:a16="http://schemas.microsoft.com/office/drawing/2014/main" id="{4D6DF075-9076-B7FF-1036-382CB72A7B01}"/>
              </a:ext>
            </a:extLst>
          </p:cNvPr>
          <p:cNvSpPr txBox="1">
            <a:spLocks/>
          </p:cNvSpPr>
          <p:nvPr/>
        </p:nvSpPr>
        <p:spPr>
          <a:xfrm>
            <a:off x="2985717" y="3137288"/>
            <a:ext cx="912592" cy="32702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Small 300</a:t>
            </a:r>
            <a:endParaRPr lang="it-IT" sz="1200" dirty="0"/>
          </a:p>
        </p:txBody>
      </p:sp>
      <p:sp>
        <p:nvSpPr>
          <p:cNvPr id="18" name="Google Shape;685;p41">
            <a:extLst>
              <a:ext uri="{FF2B5EF4-FFF2-40B4-BE49-F238E27FC236}">
                <a16:creationId xmlns:a16="http://schemas.microsoft.com/office/drawing/2014/main" id="{BA16F994-B9C5-48A9-7788-8FA1423F5027}"/>
              </a:ext>
            </a:extLst>
          </p:cNvPr>
          <p:cNvSpPr txBox="1">
            <a:spLocks/>
          </p:cNvSpPr>
          <p:nvPr/>
        </p:nvSpPr>
        <p:spPr>
          <a:xfrm>
            <a:off x="7694341" y="3137288"/>
            <a:ext cx="921834" cy="32698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Small Aug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900535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7888B5-651B-CB2D-2F89-FAFF5511A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E6DA6B2D-F618-F713-8D40-3F489FCC1315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1898056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 dirty="0"/>
              <a:t>Class Loss</a:t>
            </a:r>
            <a:endParaRPr lang="it-IT" sz="32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B373861-E086-2376-BFE9-EBE9EBDFE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1" y="69312"/>
            <a:ext cx="3969833" cy="23395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Google Shape;685;p41">
            <a:extLst>
              <a:ext uri="{FF2B5EF4-FFF2-40B4-BE49-F238E27FC236}">
                <a16:creationId xmlns:a16="http://schemas.microsoft.com/office/drawing/2014/main" id="{11CB39FE-F30B-177D-C037-1A4E55EF10D3}"/>
              </a:ext>
            </a:extLst>
          </p:cNvPr>
          <p:cNvSpPr txBox="1">
            <a:spLocks/>
          </p:cNvSpPr>
          <p:nvPr/>
        </p:nvSpPr>
        <p:spPr>
          <a:xfrm>
            <a:off x="5241075" y="678638"/>
            <a:ext cx="880946" cy="28883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Large 100</a:t>
            </a:r>
            <a:endParaRPr lang="it-IT" sz="1200" dirty="0"/>
          </a:p>
        </p:txBody>
      </p:sp>
      <p:pic>
        <p:nvPicPr>
          <p:cNvPr id="8" name="Immagine 7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411FD16C-BFA4-14E5-27C1-3CB15120A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0" y="2470348"/>
            <a:ext cx="4339734" cy="260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Google Shape;685;p41">
            <a:extLst>
              <a:ext uri="{FF2B5EF4-FFF2-40B4-BE49-F238E27FC236}">
                <a16:creationId xmlns:a16="http://schemas.microsoft.com/office/drawing/2014/main" id="{0B8DEDD7-1BBE-2AEE-D365-911D8A48E685}"/>
              </a:ext>
            </a:extLst>
          </p:cNvPr>
          <p:cNvSpPr txBox="1">
            <a:spLocks/>
          </p:cNvSpPr>
          <p:nvPr/>
        </p:nvSpPr>
        <p:spPr>
          <a:xfrm>
            <a:off x="2936487" y="3152156"/>
            <a:ext cx="912592" cy="32702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Small 300</a:t>
            </a:r>
            <a:endParaRPr lang="it-IT" sz="1200" dirty="0"/>
          </a:p>
        </p:txBody>
      </p:sp>
      <p:pic>
        <p:nvPicPr>
          <p:cNvPr id="16" name="Immagine 15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409A71AD-5F5F-AA61-CB57-46EA3264A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227" y="2453621"/>
            <a:ext cx="4339733" cy="26205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Google Shape;685;p41">
            <a:extLst>
              <a:ext uri="{FF2B5EF4-FFF2-40B4-BE49-F238E27FC236}">
                <a16:creationId xmlns:a16="http://schemas.microsoft.com/office/drawing/2014/main" id="{68B655D9-1692-8BEC-2F0B-C95C1BA87875}"/>
              </a:ext>
            </a:extLst>
          </p:cNvPr>
          <p:cNvSpPr txBox="1">
            <a:spLocks/>
          </p:cNvSpPr>
          <p:nvPr/>
        </p:nvSpPr>
        <p:spPr>
          <a:xfrm>
            <a:off x="7664605" y="3152156"/>
            <a:ext cx="921834" cy="32698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/>
              <a:t>Small Aug</a:t>
            </a:r>
            <a:endParaRPr lang="it-IT" sz="1200"/>
          </a:p>
        </p:txBody>
      </p:sp>
    </p:spTree>
    <p:extLst>
      <p:ext uri="{BB962C8B-B14F-4D97-AF65-F5344CB8AC3E}">
        <p14:creationId xmlns:p14="http://schemas.microsoft.com/office/powerpoint/2010/main" val="470365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46C8FD-9365-1512-298F-5D0C3EAB6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magine 16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7BF4D41C-A38D-D85A-0EC2-67E887E6B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4" y="2460780"/>
            <a:ext cx="4333228" cy="2596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Immagine 10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A564A889-79B8-80B6-75F3-2FD71D55C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366" y="68002"/>
            <a:ext cx="3977268" cy="23353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F8CD28E5-EE4D-6B79-D086-1037D105251D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1898056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/>
              <a:t>mAP50</a:t>
            </a:r>
            <a:endParaRPr lang="it-IT" sz="3200"/>
          </a:p>
        </p:txBody>
      </p:sp>
      <p:pic>
        <p:nvPicPr>
          <p:cNvPr id="3" name="Immagine 2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5ABD21DC-601D-3A89-7CF3-F3BCE8BFCD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229" y="2460780"/>
            <a:ext cx="4339733" cy="25966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4269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912981-3B81-21D0-BF8A-0A795C148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9FECFF21-E805-6CB1-F6AB-6BCDB34D0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366" y="68002"/>
            <a:ext cx="3977268" cy="23406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magine 5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B067B36F-CB5D-B8BB-4548-35E9BB2E4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227" y="2453621"/>
            <a:ext cx="4339733" cy="260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AB2952A-DC34-2ECD-DA0D-2FDB0598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38" y="2453622"/>
            <a:ext cx="4339734" cy="260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EF52EBF0-960B-9787-823F-0379633C93A5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2061608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 dirty="0"/>
              <a:t>Precision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39064681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B443D5-A827-E733-BA13-85F004B35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83FFE87E-6FB3-6469-0B84-556ACD734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225" y="2453621"/>
            <a:ext cx="4339733" cy="260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magine 5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98B45241-2868-647D-4B5E-BBBA45C84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9" y="2460780"/>
            <a:ext cx="4339734" cy="25966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Immagine 2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D37EA7D7-3422-82EC-D332-D65812ACD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3367" y="68002"/>
            <a:ext cx="3977268" cy="23353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100B8244-62FF-60E9-7B27-E14167A7CDC9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1898056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/>
              <a:t>Recall</a:t>
            </a:r>
            <a:endParaRPr lang="it-IT" sz="3200"/>
          </a:p>
        </p:txBody>
      </p:sp>
    </p:spTree>
    <p:extLst>
      <p:ext uri="{BB962C8B-B14F-4D97-AF65-F5344CB8AC3E}">
        <p14:creationId xmlns:p14="http://schemas.microsoft.com/office/powerpoint/2010/main" val="23621317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EE2D43-E33A-EB26-9CAD-5922185A9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schermata, Software multimediale, software&#10;&#10;Descrizione generata automaticamente">
            <a:extLst>
              <a:ext uri="{FF2B5EF4-FFF2-40B4-BE49-F238E27FC236}">
                <a16:creationId xmlns:a16="http://schemas.microsoft.com/office/drawing/2014/main" id="{2B232763-B19E-B429-A93A-CAEB3D3CF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6312" y="1403934"/>
            <a:ext cx="3752850" cy="3070514"/>
          </a:xfrm>
          <a:prstGeom prst="rect">
            <a:avLst/>
          </a:prstGeom>
        </p:spPr>
      </p:pic>
      <p:pic>
        <p:nvPicPr>
          <p:cNvPr id="5" name="Immagine 4" descr="Immagine che contiene testo, schermata, Software multimediale, mappa&#10;&#10;Descrizione generata automaticamente">
            <a:extLst>
              <a:ext uri="{FF2B5EF4-FFF2-40B4-BE49-F238E27FC236}">
                <a16:creationId xmlns:a16="http://schemas.microsoft.com/office/drawing/2014/main" id="{432CF70E-F170-4E4F-4525-D710CF146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36" y="1403934"/>
            <a:ext cx="3752851" cy="30705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A281B67-341E-9CD7-BFC5-6990C765E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840" y="197450"/>
            <a:ext cx="7704000" cy="572700"/>
          </a:xfrm>
        </p:spPr>
        <p:txBody>
          <a:bodyPr/>
          <a:lstStyle/>
          <a:p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Inference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1: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augmentation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impact</a:t>
            </a:r>
          </a:p>
        </p:txBody>
      </p:sp>
      <p:sp>
        <p:nvSpPr>
          <p:cNvPr id="3" name="Google Shape;685;p41">
            <a:extLst>
              <a:ext uri="{FF2B5EF4-FFF2-40B4-BE49-F238E27FC236}">
                <a16:creationId xmlns:a16="http://schemas.microsoft.com/office/drawing/2014/main" id="{F5985ABC-6C0F-2E26-47EA-E011B64516D6}"/>
              </a:ext>
            </a:extLst>
          </p:cNvPr>
          <p:cNvSpPr txBox="1">
            <a:spLocks/>
          </p:cNvSpPr>
          <p:nvPr/>
        </p:nvSpPr>
        <p:spPr>
          <a:xfrm>
            <a:off x="2483087" y="888200"/>
            <a:ext cx="4339650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Test frame 8, fold 4, threshold 0.5</a:t>
            </a:r>
            <a:endParaRPr lang="it-IT" sz="2000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1FDDEAD9-4BDC-0A7A-3D07-153A11882E56}"/>
              </a:ext>
            </a:extLst>
          </p:cNvPr>
          <p:cNvSpPr txBox="1">
            <a:spLocks/>
          </p:cNvSpPr>
          <p:nvPr/>
        </p:nvSpPr>
        <p:spPr>
          <a:xfrm>
            <a:off x="5732760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Small with Aug</a:t>
            </a:r>
            <a:endParaRPr lang="it-IT" sz="2000"/>
          </a:p>
        </p:txBody>
      </p:sp>
      <p:sp>
        <p:nvSpPr>
          <p:cNvPr id="14" name="Google Shape;685;p41">
            <a:extLst>
              <a:ext uri="{FF2B5EF4-FFF2-40B4-BE49-F238E27FC236}">
                <a16:creationId xmlns:a16="http://schemas.microsoft.com/office/drawing/2014/main" id="{7036CA62-2A39-29E4-C556-921CB49E6EFD}"/>
              </a:ext>
            </a:extLst>
          </p:cNvPr>
          <p:cNvSpPr txBox="1">
            <a:spLocks/>
          </p:cNvSpPr>
          <p:nvPr/>
        </p:nvSpPr>
        <p:spPr>
          <a:xfrm>
            <a:off x="1337968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Small 300</a:t>
            </a:r>
            <a:endParaRPr lang="it-IT" sz="2000"/>
          </a:p>
        </p:txBody>
      </p:sp>
    </p:spTree>
    <p:extLst>
      <p:ext uri="{BB962C8B-B14F-4D97-AF65-F5344CB8AC3E}">
        <p14:creationId xmlns:p14="http://schemas.microsoft.com/office/powerpoint/2010/main" val="35455171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387951-A2A1-F62C-ACBE-BD5E48474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7ED203A2-C814-676D-E0C9-6C4AC8DF0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39" y="1403934"/>
            <a:ext cx="3752850" cy="307051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B8A92884-FB3A-4873-83F7-68C30492A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6312" y="1403934"/>
            <a:ext cx="3752850" cy="30705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07163B5-C43F-8BE9-B098-79622FE39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840" y="197450"/>
            <a:ext cx="7704000" cy="572700"/>
          </a:xfrm>
        </p:spPr>
        <p:txBody>
          <a:bodyPr/>
          <a:lstStyle/>
          <a:p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Inference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2: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behaviour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with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shoals</a:t>
            </a:r>
            <a:endParaRPr lang="it-IT" dirty="0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Google Shape;685;p41">
            <a:extLst>
              <a:ext uri="{FF2B5EF4-FFF2-40B4-BE49-F238E27FC236}">
                <a16:creationId xmlns:a16="http://schemas.microsoft.com/office/drawing/2014/main" id="{62CABC4E-17A8-2127-4B1D-BE59E9D6B7EE}"/>
              </a:ext>
            </a:extLst>
          </p:cNvPr>
          <p:cNvSpPr txBox="1">
            <a:spLocks/>
          </p:cNvSpPr>
          <p:nvPr/>
        </p:nvSpPr>
        <p:spPr>
          <a:xfrm>
            <a:off x="2282283" y="898214"/>
            <a:ext cx="457943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Test frame 14, fold 5, threshold 0.5 </a:t>
            </a:r>
            <a:endParaRPr lang="it-IT" sz="2000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545DAFA8-AE86-E748-84C4-D4B2FD884899}"/>
              </a:ext>
            </a:extLst>
          </p:cNvPr>
          <p:cNvSpPr txBox="1">
            <a:spLocks/>
          </p:cNvSpPr>
          <p:nvPr/>
        </p:nvSpPr>
        <p:spPr>
          <a:xfrm>
            <a:off x="5732760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Small 300</a:t>
            </a:r>
            <a:endParaRPr lang="it-IT" sz="2000"/>
          </a:p>
        </p:txBody>
      </p:sp>
      <p:sp>
        <p:nvSpPr>
          <p:cNvPr id="14" name="Google Shape;685;p41">
            <a:extLst>
              <a:ext uri="{FF2B5EF4-FFF2-40B4-BE49-F238E27FC236}">
                <a16:creationId xmlns:a16="http://schemas.microsoft.com/office/drawing/2014/main" id="{D3BBB8ED-6672-82D0-FAD7-019CE3B76F0C}"/>
              </a:ext>
            </a:extLst>
          </p:cNvPr>
          <p:cNvSpPr txBox="1">
            <a:spLocks/>
          </p:cNvSpPr>
          <p:nvPr/>
        </p:nvSpPr>
        <p:spPr>
          <a:xfrm>
            <a:off x="1337968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Original</a:t>
            </a:r>
            <a:endParaRPr lang="it-IT" sz="2000"/>
          </a:p>
        </p:txBody>
      </p:sp>
    </p:spTree>
    <p:extLst>
      <p:ext uri="{BB962C8B-B14F-4D97-AF65-F5344CB8AC3E}">
        <p14:creationId xmlns:p14="http://schemas.microsoft.com/office/powerpoint/2010/main" val="4206976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70B050-7E66-7CDA-4053-A115AF17F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schermata, mappa, Software multimediale&#10;&#10;Descrizione generata automaticamente">
            <a:extLst>
              <a:ext uri="{FF2B5EF4-FFF2-40B4-BE49-F238E27FC236}">
                <a16:creationId xmlns:a16="http://schemas.microsoft.com/office/drawing/2014/main" id="{B6FEB312-3C19-BEDC-67AA-63240784F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6313" y="1403934"/>
            <a:ext cx="3752850" cy="3070514"/>
          </a:xfrm>
          <a:prstGeom prst="rect">
            <a:avLst/>
          </a:prstGeom>
        </p:spPr>
      </p:pic>
      <p:pic>
        <p:nvPicPr>
          <p:cNvPr id="5" name="Immagine 4" descr="Immagine che contiene testo, schermata, lastra dei raggi X&#10;&#10;Descrizione generata automaticamente">
            <a:extLst>
              <a:ext uri="{FF2B5EF4-FFF2-40B4-BE49-F238E27FC236}">
                <a16:creationId xmlns:a16="http://schemas.microsoft.com/office/drawing/2014/main" id="{03D8A3AE-3171-79FF-AFFF-8F6DBE1AC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37" y="1403935"/>
            <a:ext cx="3752851" cy="30705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0DF4922-AF9A-60F8-C834-C80BEA38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840" y="197450"/>
            <a:ext cx="7704000" cy="572700"/>
          </a:xfrm>
        </p:spPr>
        <p:txBody>
          <a:bodyPr/>
          <a:lstStyle/>
          <a:p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Inference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3: default best vs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our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epoch</a:t>
            </a:r>
            <a:endParaRPr lang="it-IT" dirty="0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Google Shape;685;p41">
            <a:extLst>
              <a:ext uri="{FF2B5EF4-FFF2-40B4-BE49-F238E27FC236}">
                <a16:creationId xmlns:a16="http://schemas.microsoft.com/office/drawing/2014/main" id="{7385243F-4673-A5D8-B7C0-848D1573AB21}"/>
              </a:ext>
            </a:extLst>
          </p:cNvPr>
          <p:cNvSpPr txBox="1">
            <a:spLocks/>
          </p:cNvSpPr>
          <p:nvPr/>
        </p:nvSpPr>
        <p:spPr>
          <a:xfrm>
            <a:off x="1780478" y="888200"/>
            <a:ext cx="5583043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Test frame 3, fold 3, small300, threshold 0.5</a:t>
            </a:r>
            <a:endParaRPr lang="it-IT" sz="2000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3B97AFA3-0602-870B-488F-CC0440CE4011}"/>
              </a:ext>
            </a:extLst>
          </p:cNvPr>
          <p:cNvSpPr txBox="1">
            <a:spLocks/>
          </p:cNvSpPr>
          <p:nvPr/>
        </p:nvSpPr>
        <p:spPr>
          <a:xfrm>
            <a:off x="5732760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Our epoch.pt</a:t>
            </a:r>
            <a:endParaRPr lang="it-IT" sz="2000"/>
          </a:p>
        </p:txBody>
      </p:sp>
      <p:sp>
        <p:nvSpPr>
          <p:cNvPr id="14" name="Google Shape;685;p41">
            <a:extLst>
              <a:ext uri="{FF2B5EF4-FFF2-40B4-BE49-F238E27FC236}">
                <a16:creationId xmlns:a16="http://schemas.microsoft.com/office/drawing/2014/main" id="{0F9EBE56-E1E6-BC66-DCC9-02CB2CD658DC}"/>
              </a:ext>
            </a:extLst>
          </p:cNvPr>
          <p:cNvSpPr txBox="1">
            <a:spLocks/>
          </p:cNvSpPr>
          <p:nvPr/>
        </p:nvSpPr>
        <p:spPr>
          <a:xfrm>
            <a:off x="1337968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Best.pt</a:t>
            </a:r>
            <a:endParaRPr lang="it-IT" sz="2000"/>
          </a:p>
        </p:txBody>
      </p:sp>
    </p:spTree>
    <p:extLst>
      <p:ext uri="{BB962C8B-B14F-4D97-AF65-F5344CB8AC3E}">
        <p14:creationId xmlns:p14="http://schemas.microsoft.com/office/powerpoint/2010/main" val="31762607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DBED34B1-7697-5E38-AD54-DB3B6B7E5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CFCCD9F2-D912-E7AB-0476-C3A65AC418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0A761D98-3BDC-CAFA-3265-A5CE398B5C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Lessons learned and future work suggestions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/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83E4DCA2-6592-6AB6-4977-2A53B73CCC6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4" y="1390750"/>
            <a:ext cx="2094573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1F7A1D4A-34CC-9ECA-EE6B-9A03ED304B9F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71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/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Statement</a:t>
            </a:r>
            <a:endParaRPr/>
          </a:p>
        </p:txBody>
      </p:sp>
      <p:sp>
        <p:nvSpPr>
          <p:cNvPr id="634" name="Google Shape;634;p35"/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Project goal and ROV images challenges</a:t>
            </a:r>
          </a:p>
        </p:txBody>
      </p:sp>
      <p:sp>
        <p:nvSpPr>
          <p:cNvPr id="635" name="Google Shape;635;p35"/>
          <p:cNvSpPr txBox="1">
            <a:spLocks noGrp="1"/>
          </p:cNvSpPr>
          <p:nvPr>
            <p:ph type="title" idx="2"/>
          </p:nvPr>
        </p:nvSpPr>
        <p:spPr>
          <a:xfrm>
            <a:off x="931125" y="1390750"/>
            <a:ext cx="16119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636" name="Google Shape;636;p3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">
          <a:extLst>
            <a:ext uri="{FF2B5EF4-FFF2-40B4-BE49-F238E27FC236}">
              <a16:creationId xmlns:a16="http://schemas.microsoft.com/office/drawing/2014/main" id="{CD47A6BE-0B79-C3E6-EFD5-C275F5FF8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44">
            <a:extLst>
              <a:ext uri="{FF2B5EF4-FFF2-40B4-BE49-F238E27FC236}">
                <a16:creationId xmlns:a16="http://schemas.microsoft.com/office/drawing/2014/main" id="{69AE954C-1A0F-AC1D-1C80-551C43D326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726" name="Google Shape;726;p44">
            <a:extLst>
              <a:ext uri="{FF2B5EF4-FFF2-40B4-BE49-F238E27FC236}">
                <a16:creationId xmlns:a16="http://schemas.microsoft.com/office/drawing/2014/main" id="{150B707A-A258-8E8C-FC3E-41EC18307F9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80975" y="1525375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Preprocessing is important but must be </a:t>
            </a:r>
            <a:r>
              <a:rPr lang="en-US" b="1"/>
              <a:t>careful</a:t>
            </a:r>
            <a:r>
              <a:rPr lang="en-US"/>
              <a:t> to </a:t>
            </a:r>
            <a:r>
              <a:rPr lang="en-US" b="1"/>
              <a:t>avoid introducing noise</a:t>
            </a:r>
            <a:r>
              <a:rPr lang="en-US"/>
              <a:t>, particularly when using </a:t>
            </a:r>
            <a:r>
              <a:rPr lang="en-US" b="1"/>
              <a:t>automatic labeling </a:t>
            </a:r>
            <a:r>
              <a:rPr lang="en-US"/>
              <a:t>and </a:t>
            </a:r>
            <a:r>
              <a:rPr lang="en-US" b="1"/>
              <a:t>manual adjustments</a:t>
            </a:r>
            <a:r>
              <a:rPr lang="en-US"/>
              <a:t>.</a:t>
            </a:r>
          </a:p>
        </p:txBody>
      </p:sp>
      <p:sp>
        <p:nvSpPr>
          <p:cNvPr id="727" name="Google Shape;727;p44">
            <a:extLst>
              <a:ext uri="{FF2B5EF4-FFF2-40B4-BE49-F238E27FC236}">
                <a16:creationId xmlns:a16="http://schemas.microsoft.com/office/drawing/2014/main" id="{263DE27C-94B2-7F02-A73B-D1D4B852FBAA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180975" y="2644900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YOLOv8 </a:t>
            </a:r>
            <a:r>
              <a:rPr lang="en-US" b="1"/>
              <a:t>Large</a:t>
            </a:r>
            <a:r>
              <a:rPr lang="en-US"/>
              <a:t> model was </a:t>
            </a:r>
            <a:r>
              <a:rPr lang="en-US" b="1"/>
              <a:t>more accurate </a:t>
            </a:r>
            <a:r>
              <a:rPr lang="en-US"/>
              <a:t>but needed </a:t>
            </a:r>
            <a:r>
              <a:rPr lang="en-US" b="1"/>
              <a:t>more training time and resources</a:t>
            </a:r>
            <a:r>
              <a:rPr lang="en-US"/>
              <a:t>. A </a:t>
            </a:r>
            <a:r>
              <a:rPr lang="en-US" b="1"/>
              <a:t>Small</a:t>
            </a:r>
            <a:r>
              <a:rPr lang="en-US"/>
              <a:t> model with augmented training was a </a:t>
            </a:r>
            <a:r>
              <a:rPr lang="en-US" b="1"/>
              <a:t>balanced</a:t>
            </a:r>
            <a:r>
              <a:rPr lang="en-US"/>
              <a:t> choice.</a:t>
            </a:r>
            <a:endParaRPr/>
          </a:p>
        </p:txBody>
      </p:sp>
      <p:sp>
        <p:nvSpPr>
          <p:cNvPr id="728" name="Google Shape;728;p44">
            <a:extLst>
              <a:ext uri="{FF2B5EF4-FFF2-40B4-BE49-F238E27FC236}">
                <a16:creationId xmlns:a16="http://schemas.microsoft.com/office/drawing/2014/main" id="{14C3196E-2471-C7C3-8653-9672177F5DF8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180975" y="3875150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Augmentation strategies for underwater </a:t>
            </a:r>
            <a:r>
              <a:rPr lang="en-US" b="1"/>
              <a:t>lighting</a:t>
            </a:r>
            <a:r>
              <a:rPr lang="en-US"/>
              <a:t>, fish </a:t>
            </a:r>
            <a:r>
              <a:rPr lang="en-US" b="1"/>
              <a:t>size</a:t>
            </a:r>
            <a:r>
              <a:rPr lang="en-US"/>
              <a:t> and </a:t>
            </a:r>
            <a:r>
              <a:rPr lang="en-US" b="1"/>
              <a:t>species variability improved</a:t>
            </a:r>
            <a:r>
              <a:rPr lang="en-US"/>
              <a:t> the model's </a:t>
            </a:r>
            <a:r>
              <a:rPr lang="en-US" b="1"/>
              <a:t>robustness</a:t>
            </a:r>
            <a:r>
              <a:rPr lang="en-US"/>
              <a:t> despite dataset quality issues.</a:t>
            </a:r>
            <a:endParaRPr/>
          </a:p>
        </p:txBody>
      </p:sp>
      <p:sp>
        <p:nvSpPr>
          <p:cNvPr id="729" name="Google Shape;729;p44">
            <a:extLst>
              <a:ext uri="{FF2B5EF4-FFF2-40B4-BE49-F238E27FC236}">
                <a16:creationId xmlns:a16="http://schemas.microsoft.com/office/drawing/2014/main" id="{44BE34FA-F496-1775-E96B-D8F9CBDFD1EB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180975" y="1177675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Data Quality significantly affects Model Performance</a:t>
            </a:r>
            <a:endParaRPr b="1"/>
          </a:p>
        </p:txBody>
      </p:sp>
      <p:sp>
        <p:nvSpPr>
          <p:cNvPr id="730" name="Google Shape;730;p44">
            <a:extLst>
              <a:ext uri="{FF2B5EF4-FFF2-40B4-BE49-F238E27FC236}">
                <a16:creationId xmlns:a16="http://schemas.microsoft.com/office/drawing/2014/main" id="{3215E908-AE8F-369B-C643-491A5A7A08B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180975" y="2298300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Model Size vs. Efficiency Trade-offs</a:t>
            </a:r>
            <a:endParaRPr b="1"/>
          </a:p>
        </p:txBody>
      </p:sp>
      <p:sp>
        <p:nvSpPr>
          <p:cNvPr id="731" name="Google Shape;731;p44">
            <a:extLst>
              <a:ext uri="{FF2B5EF4-FFF2-40B4-BE49-F238E27FC236}">
                <a16:creationId xmlns:a16="http://schemas.microsoft.com/office/drawing/2014/main" id="{EAEE838D-4B83-9CB8-ED24-779AE9743265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180975" y="3529575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err="1"/>
              <a:t>Targeted</a:t>
            </a:r>
            <a:r>
              <a:rPr lang="it-IT" b="1"/>
              <a:t> Data Augmentation </a:t>
            </a:r>
            <a:r>
              <a:rPr lang="it-IT" b="1" err="1"/>
              <a:t>improves</a:t>
            </a:r>
            <a:r>
              <a:rPr lang="it-IT" b="1"/>
              <a:t> detection</a:t>
            </a:r>
            <a:endParaRPr b="1"/>
          </a:p>
        </p:txBody>
      </p:sp>
      <p:sp>
        <p:nvSpPr>
          <p:cNvPr id="732" name="Google Shape;732;p44">
            <a:extLst>
              <a:ext uri="{FF2B5EF4-FFF2-40B4-BE49-F238E27FC236}">
                <a16:creationId xmlns:a16="http://schemas.microsoft.com/office/drawing/2014/main" id="{66A2E632-357F-5A48-EB4B-DF7BD038D349}"/>
              </a:ext>
            </a:extLst>
          </p:cNvPr>
          <p:cNvSpPr txBox="1"/>
          <p:nvPr/>
        </p:nvSpPr>
        <p:spPr>
          <a:xfrm>
            <a:off x="716525" y="1308550"/>
            <a:ext cx="48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1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33" name="Google Shape;733;p44">
            <a:extLst>
              <a:ext uri="{FF2B5EF4-FFF2-40B4-BE49-F238E27FC236}">
                <a16:creationId xmlns:a16="http://schemas.microsoft.com/office/drawing/2014/main" id="{1465EC32-4D82-CEF7-80C5-93BF46CF6E3A}"/>
              </a:ext>
            </a:extLst>
          </p:cNvPr>
          <p:cNvSpPr txBox="1"/>
          <p:nvPr/>
        </p:nvSpPr>
        <p:spPr>
          <a:xfrm>
            <a:off x="716525" y="2396363"/>
            <a:ext cx="48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2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34" name="Google Shape;734;p44">
            <a:extLst>
              <a:ext uri="{FF2B5EF4-FFF2-40B4-BE49-F238E27FC236}">
                <a16:creationId xmlns:a16="http://schemas.microsoft.com/office/drawing/2014/main" id="{198151EC-A44D-1999-DF4A-9D048379985F}"/>
              </a:ext>
            </a:extLst>
          </p:cNvPr>
          <p:cNvSpPr txBox="1"/>
          <p:nvPr/>
        </p:nvSpPr>
        <p:spPr>
          <a:xfrm>
            <a:off x="716525" y="3634438"/>
            <a:ext cx="48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3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2864482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>
          <a:extLst>
            <a:ext uri="{FF2B5EF4-FFF2-40B4-BE49-F238E27FC236}">
              <a16:creationId xmlns:a16="http://schemas.microsoft.com/office/drawing/2014/main" id="{F3A1D316-B36D-55B1-BA11-BB2B1521E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5">
            <a:extLst>
              <a:ext uri="{FF2B5EF4-FFF2-40B4-BE49-F238E27FC236}">
                <a16:creationId xmlns:a16="http://schemas.microsoft.com/office/drawing/2014/main" id="{6D9A7A0E-C9E3-0DE1-2375-521E7E38D3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 suggestions</a:t>
            </a:r>
            <a:endParaRPr/>
          </a:p>
        </p:txBody>
      </p:sp>
      <p:sp>
        <p:nvSpPr>
          <p:cNvPr id="740" name="Google Shape;740;p45">
            <a:extLst>
              <a:ext uri="{FF2B5EF4-FFF2-40B4-BE49-F238E27FC236}">
                <a16:creationId xmlns:a16="http://schemas.microsoft.com/office/drawing/2014/main" id="{B9C38D4A-AA1B-8B2D-C8CA-59F963EDCA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7618" y="3178551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Tools like </a:t>
            </a:r>
            <a:r>
              <a:rPr lang="en-US" b="1" err="1"/>
              <a:t>Roboflow</a:t>
            </a:r>
            <a:r>
              <a:rPr lang="en-US"/>
              <a:t> can make the </a:t>
            </a:r>
            <a:r>
              <a:rPr lang="en-US" b="1"/>
              <a:t>borders</a:t>
            </a:r>
            <a:r>
              <a:rPr lang="en-US"/>
              <a:t> of objects more </a:t>
            </a:r>
            <a:r>
              <a:rPr lang="en-US" b="1"/>
              <a:t>precise</a:t>
            </a:r>
            <a:endParaRPr b="1"/>
          </a:p>
        </p:txBody>
      </p:sp>
      <p:sp>
        <p:nvSpPr>
          <p:cNvPr id="741" name="Google Shape;741;p45">
            <a:extLst>
              <a:ext uri="{FF2B5EF4-FFF2-40B4-BE49-F238E27FC236}">
                <a16:creationId xmlns:a16="http://schemas.microsoft.com/office/drawing/2014/main" id="{FCC0DD09-C537-185F-0B63-AD579B33500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84341" y="3189896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Make </a:t>
            </a:r>
            <a:r>
              <a:rPr lang="en-US" b="1"/>
              <a:t>experiments</a:t>
            </a:r>
            <a:r>
              <a:rPr lang="en-US"/>
              <a:t> with </a:t>
            </a:r>
            <a:r>
              <a:rPr lang="en-US" b="1"/>
              <a:t>additional augmentation </a:t>
            </a:r>
            <a:r>
              <a:rPr lang="en-US"/>
              <a:t>types</a:t>
            </a:r>
            <a:endParaRPr/>
          </a:p>
        </p:txBody>
      </p:sp>
      <p:sp>
        <p:nvSpPr>
          <p:cNvPr id="742" name="Google Shape;742;p45">
            <a:extLst>
              <a:ext uri="{FF2B5EF4-FFF2-40B4-BE49-F238E27FC236}">
                <a16:creationId xmlns:a16="http://schemas.microsoft.com/office/drawing/2014/main" id="{894EACFC-3C7D-5318-B6D8-6860584F5E72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031074" y="286610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 </a:t>
            </a:r>
            <a:r>
              <a:rPr lang="en-US" b="1"/>
              <a:t>new models</a:t>
            </a:r>
            <a:r>
              <a:rPr lang="en-US"/>
              <a:t>, like </a:t>
            </a:r>
            <a:r>
              <a:rPr lang="en-US" b="1"/>
              <a:t>YOLOv11</a:t>
            </a:r>
            <a:r>
              <a:rPr lang="en-US"/>
              <a:t>, for potential </a:t>
            </a:r>
            <a:r>
              <a:rPr lang="en-US" b="1"/>
              <a:t>improvements</a:t>
            </a:r>
            <a:r>
              <a:rPr lang="en-US"/>
              <a:t> in detection accuracy and efficiency</a:t>
            </a:r>
            <a:endParaRPr/>
          </a:p>
        </p:txBody>
      </p:sp>
      <p:sp>
        <p:nvSpPr>
          <p:cNvPr id="743" name="Google Shape;743;p45">
            <a:extLst>
              <a:ext uri="{FF2B5EF4-FFF2-40B4-BE49-F238E27FC236}">
                <a16:creationId xmlns:a16="http://schemas.microsoft.com/office/drawing/2014/main" id="{680A3451-2D7F-0BB7-ADC8-76CD8E7274E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40514" y="2571750"/>
            <a:ext cx="2175300" cy="7818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Improve annotation quality</a:t>
            </a:r>
            <a:endParaRPr sz="1800" b="1"/>
          </a:p>
        </p:txBody>
      </p:sp>
      <p:sp>
        <p:nvSpPr>
          <p:cNvPr id="744" name="Google Shape;744;p45">
            <a:extLst>
              <a:ext uri="{FF2B5EF4-FFF2-40B4-BE49-F238E27FC236}">
                <a16:creationId xmlns:a16="http://schemas.microsoft.com/office/drawing/2014/main" id="{DB75C796-2B4E-9C77-9EC0-261C81BD113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84342" y="2863696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Advanced data augmentation</a:t>
            </a:r>
            <a:endParaRPr sz="1800" b="1"/>
          </a:p>
        </p:txBody>
      </p:sp>
      <p:sp>
        <p:nvSpPr>
          <p:cNvPr id="745" name="Google Shape;745;p45">
            <a:extLst>
              <a:ext uri="{FF2B5EF4-FFF2-40B4-BE49-F238E27FC236}">
                <a16:creationId xmlns:a16="http://schemas.microsoft.com/office/drawing/2014/main" id="{BB345DFB-B118-4E6C-C1F2-60A324898BA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31075" y="2539900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/>
              <a:t>Test new models</a:t>
            </a:r>
          </a:p>
        </p:txBody>
      </p:sp>
      <p:pic>
        <p:nvPicPr>
          <p:cNvPr id="3" name="Elemento grafico 2" descr="Appunti con riempimento a tinta unita">
            <a:extLst>
              <a:ext uri="{FF2B5EF4-FFF2-40B4-BE49-F238E27FC236}">
                <a16:creationId xmlns:a16="http://schemas.microsoft.com/office/drawing/2014/main" id="{B7FC9218-0382-D66A-A0AB-70440F5E18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9366" y="1784034"/>
            <a:ext cx="758005" cy="758005"/>
          </a:xfrm>
          <a:prstGeom prst="rect">
            <a:avLst/>
          </a:prstGeom>
        </p:spPr>
      </p:pic>
      <p:pic>
        <p:nvPicPr>
          <p:cNvPr id="7" name="Elemento grafico 6" descr="Grafico a barre con andamento ascendente con riempimento a tinta unita">
            <a:extLst>
              <a:ext uri="{FF2B5EF4-FFF2-40B4-BE49-F238E27FC236}">
                <a16:creationId xmlns:a16="http://schemas.microsoft.com/office/drawing/2014/main" id="{083E113C-A757-FEDA-BA51-315AC96504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78547" y="1771587"/>
            <a:ext cx="842319" cy="842319"/>
          </a:xfrm>
          <a:prstGeom prst="rect">
            <a:avLst/>
          </a:prstGeom>
        </p:spPr>
      </p:pic>
      <p:pic>
        <p:nvPicPr>
          <p:cNvPr id="9" name="Elemento grafico 8" descr="Microscopio con riempimento a tinta unita">
            <a:extLst>
              <a:ext uri="{FF2B5EF4-FFF2-40B4-BE49-F238E27FC236}">
                <a16:creationId xmlns:a16="http://schemas.microsoft.com/office/drawing/2014/main" id="{5B851EC2-089C-566A-1DD7-B55EF20052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33956" y="1771587"/>
            <a:ext cx="758006" cy="75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721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">
          <a:extLst>
            <a:ext uri="{FF2B5EF4-FFF2-40B4-BE49-F238E27FC236}">
              <a16:creationId xmlns:a16="http://schemas.microsoft.com/office/drawing/2014/main" id="{7394C41F-3DAC-3D43-D773-B973BC417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58">
            <a:extLst>
              <a:ext uri="{FF2B5EF4-FFF2-40B4-BE49-F238E27FC236}">
                <a16:creationId xmlns:a16="http://schemas.microsoft.com/office/drawing/2014/main" id="{A6C56913-93E8-3354-1036-CA0B20AD7B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72877" y="1276556"/>
            <a:ext cx="3597900" cy="12101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1048" name="Google Shape;1048;p58">
            <a:extLst>
              <a:ext uri="{FF2B5EF4-FFF2-40B4-BE49-F238E27FC236}">
                <a16:creationId xmlns:a16="http://schemas.microsoft.com/office/drawing/2014/main" id="{CEA246BA-B331-59F6-2ECF-DE37CDD4F8C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59349" y="2484556"/>
            <a:ext cx="3597900" cy="8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Authors contact:</a:t>
            </a:r>
          </a:p>
          <a:p>
            <a:r>
              <a:rPr lang="en-US" b="1" dirty="0"/>
              <a:t>Federico </a:t>
            </a:r>
            <a:r>
              <a:rPr lang="en-US" b="1" dirty="0" err="1"/>
              <a:t>Staffolani</a:t>
            </a:r>
            <a:endParaRPr lang="en-US" b="1" dirty="0"/>
          </a:p>
          <a:p>
            <a:r>
              <a:rPr lang="en-US" b="1" dirty="0">
                <a:hlinkClick r:id="rId3"/>
              </a:rPr>
              <a:t>s1114954@studenti.univpm.it</a:t>
            </a:r>
            <a:endParaRPr lang="en-US" b="1" dirty="0"/>
          </a:p>
          <a:p>
            <a:r>
              <a:rPr lang="en-US" b="1" dirty="0"/>
              <a:t>Enrico Maria </a:t>
            </a:r>
            <a:r>
              <a:rPr lang="en-US" b="1" dirty="0" err="1"/>
              <a:t>Sardellini</a:t>
            </a:r>
            <a:endParaRPr lang="en-US" b="1" dirty="0"/>
          </a:p>
          <a:p>
            <a:r>
              <a:rPr lang="en-US" b="1" dirty="0">
                <a:hlinkClick r:id="rId4"/>
              </a:rPr>
              <a:t>s1120355@studenti.univpm.it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Scan QR code for </a:t>
            </a:r>
            <a:r>
              <a:rPr lang="en-US" b="1" dirty="0" err="1"/>
              <a:t>Github</a:t>
            </a:r>
            <a:r>
              <a:rPr lang="en-US" b="1" dirty="0"/>
              <a:t> repo!</a:t>
            </a:r>
          </a:p>
        </p:txBody>
      </p:sp>
      <p:sp>
        <p:nvSpPr>
          <p:cNvPr id="1055" name="Google Shape;1055;p58">
            <a:extLst>
              <a:ext uri="{FF2B5EF4-FFF2-40B4-BE49-F238E27FC236}">
                <a16:creationId xmlns:a16="http://schemas.microsoft.com/office/drawing/2014/main" id="{61150DA2-B23A-4935-2C08-C1467F0959EB}"/>
              </a:ext>
            </a:extLst>
          </p:cNvPr>
          <p:cNvSpPr/>
          <p:nvPr/>
        </p:nvSpPr>
        <p:spPr>
          <a:xfrm>
            <a:off x="2135692" y="1274362"/>
            <a:ext cx="1944976" cy="2896776"/>
          </a:xfrm>
          <a:custGeom>
            <a:avLst/>
            <a:gdLst/>
            <a:ahLst/>
            <a:cxnLst/>
            <a:rect l="l" t="t" r="r" b="b"/>
            <a:pathLst>
              <a:path w="104385" h="195912" extrusionOk="0">
                <a:moveTo>
                  <a:pt x="2095" y="1"/>
                </a:moveTo>
                <a:cubicBezTo>
                  <a:pt x="904" y="1"/>
                  <a:pt x="0" y="945"/>
                  <a:pt x="0" y="2096"/>
                </a:cubicBezTo>
                <a:lnTo>
                  <a:pt x="0" y="193776"/>
                </a:lnTo>
                <a:cubicBezTo>
                  <a:pt x="0" y="194967"/>
                  <a:pt x="986" y="195912"/>
                  <a:pt x="2095" y="195912"/>
                </a:cubicBezTo>
                <a:lnTo>
                  <a:pt x="102290" y="195912"/>
                </a:lnTo>
                <a:cubicBezTo>
                  <a:pt x="103399" y="195912"/>
                  <a:pt x="104344" y="194967"/>
                  <a:pt x="104385" y="193776"/>
                </a:cubicBezTo>
                <a:lnTo>
                  <a:pt x="104385" y="2096"/>
                </a:lnTo>
                <a:cubicBezTo>
                  <a:pt x="104385" y="904"/>
                  <a:pt x="103399" y="1"/>
                  <a:pt x="102290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6" name="Google Shape;1056;p58">
            <a:extLst>
              <a:ext uri="{FF2B5EF4-FFF2-40B4-BE49-F238E27FC236}">
                <a16:creationId xmlns:a16="http://schemas.microsoft.com/office/drawing/2014/main" id="{71C7845B-9D90-5822-915D-782B7B04175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65722" r="4997"/>
          <a:stretch/>
        </p:blipFill>
        <p:spPr>
          <a:xfrm>
            <a:off x="2203391" y="1343349"/>
            <a:ext cx="1809577" cy="2758802"/>
          </a:xfrm>
          <a:prstGeom prst="roundRect">
            <a:avLst>
              <a:gd name="adj" fmla="val 2646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057" name="Google Shape;1057;p58">
            <a:extLst>
              <a:ext uri="{FF2B5EF4-FFF2-40B4-BE49-F238E27FC236}">
                <a16:creationId xmlns:a16="http://schemas.microsoft.com/office/drawing/2014/main" id="{BF197917-1007-5638-6FEB-27A6801E8B01}"/>
              </a:ext>
            </a:extLst>
          </p:cNvPr>
          <p:cNvGrpSpPr/>
          <p:nvPr/>
        </p:nvGrpSpPr>
        <p:grpSpPr>
          <a:xfrm>
            <a:off x="2837438" y="1345495"/>
            <a:ext cx="482331" cy="2633934"/>
            <a:chOff x="6334878" y="1261962"/>
            <a:chExt cx="382859" cy="2634641"/>
          </a:xfrm>
        </p:grpSpPr>
        <p:sp>
          <p:nvSpPr>
            <p:cNvPr id="1058" name="Google Shape;1058;p58">
              <a:extLst>
                <a:ext uri="{FF2B5EF4-FFF2-40B4-BE49-F238E27FC236}">
                  <a16:creationId xmlns:a16="http://schemas.microsoft.com/office/drawing/2014/main" id="{3D35BD79-10A1-C90C-2DE3-1DDF32844670}"/>
                </a:ext>
              </a:extLst>
            </p:cNvPr>
            <p:cNvSpPr/>
            <p:nvPr/>
          </p:nvSpPr>
          <p:spPr>
            <a:xfrm>
              <a:off x="6432419" y="1261962"/>
              <a:ext cx="187790" cy="13"/>
            </a:xfrm>
            <a:custGeom>
              <a:avLst/>
              <a:gdLst/>
              <a:ahLst/>
              <a:cxnLst/>
              <a:rect l="l" t="t" r="r" b="b"/>
              <a:pathLst>
                <a:path w="14379" h="1" fill="none" extrusionOk="0">
                  <a:moveTo>
                    <a:pt x="1" y="0"/>
                  </a:moveTo>
                  <a:lnTo>
                    <a:pt x="14379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accent2"/>
              </a:solidFill>
              <a:prstDash val="solid"/>
              <a:miter lim="410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8">
              <a:extLst>
                <a:ext uri="{FF2B5EF4-FFF2-40B4-BE49-F238E27FC236}">
                  <a16:creationId xmlns:a16="http://schemas.microsoft.com/office/drawing/2014/main" id="{8F672CFF-BB75-D8F3-6375-9D7E5E018EFE}"/>
                </a:ext>
              </a:extLst>
            </p:cNvPr>
            <p:cNvSpPr/>
            <p:nvPr/>
          </p:nvSpPr>
          <p:spPr>
            <a:xfrm>
              <a:off x="6334878" y="3832789"/>
              <a:ext cx="382859" cy="63815"/>
            </a:xfrm>
            <a:custGeom>
              <a:avLst/>
              <a:gdLst/>
              <a:ahLst/>
              <a:cxnLst/>
              <a:rect l="l" t="t" r="r" b="b"/>
              <a:pathLst>
                <a:path w="25882" h="4314" extrusionOk="0">
                  <a:moveTo>
                    <a:pt x="2137" y="0"/>
                  </a:moveTo>
                  <a:cubicBezTo>
                    <a:pt x="987" y="0"/>
                    <a:pt x="1" y="945"/>
                    <a:pt x="1" y="2136"/>
                  </a:cubicBezTo>
                  <a:cubicBezTo>
                    <a:pt x="1" y="3328"/>
                    <a:pt x="987" y="4313"/>
                    <a:pt x="2137" y="4313"/>
                  </a:cubicBezTo>
                  <a:lnTo>
                    <a:pt x="23704" y="4313"/>
                  </a:lnTo>
                  <a:cubicBezTo>
                    <a:pt x="24895" y="4313"/>
                    <a:pt x="25881" y="3328"/>
                    <a:pt x="25881" y="2136"/>
                  </a:cubicBezTo>
                  <a:cubicBezTo>
                    <a:pt x="25881" y="945"/>
                    <a:pt x="24895" y="0"/>
                    <a:pt x="2370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5FEBA248-B9C3-D323-1FBA-93DA8A3DC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7429" y="1729562"/>
            <a:ext cx="1518327" cy="192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67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40"/>
          <p:cNvSpPr txBox="1">
            <a:spLocks noGrp="1"/>
          </p:cNvSpPr>
          <p:nvPr>
            <p:ph type="title"/>
          </p:nvPr>
        </p:nvSpPr>
        <p:spPr>
          <a:xfrm>
            <a:off x="4745550" y="873860"/>
            <a:ext cx="3519600" cy="16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a ROV and why use it?</a:t>
            </a:r>
            <a:endParaRPr dirty="0"/>
          </a:p>
        </p:txBody>
      </p:sp>
      <p:sp>
        <p:nvSpPr>
          <p:cNvPr id="679" name="Google Shape;679;p40"/>
          <p:cNvSpPr txBox="1">
            <a:spLocks noGrp="1"/>
          </p:cNvSpPr>
          <p:nvPr>
            <p:ph type="subTitle" idx="1"/>
          </p:nvPr>
        </p:nvSpPr>
        <p:spPr>
          <a:xfrm>
            <a:off x="4745550" y="2507485"/>
            <a:ext cx="3519600" cy="19901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/>
              <a:t>ROVs are used to </a:t>
            </a:r>
            <a:r>
              <a:rPr lang="en-US" b="1"/>
              <a:t>monitor the ocean </a:t>
            </a:r>
            <a:r>
              <a:rPr lang="en-US"/>
              <a:t>because they can go where divers can’t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/>
              <a:t>They </a:t>
            </a:r>
            <a:r>
              <a:rPr lang="en-US" b="1"/>
              <a:t>capture images and data </a:t>
            </a:r>
            <a:r>
              <a:rPr lang="en-US"/>
              <a:t>on marine life around </a:t>
            </a:r>
            <a:r>
              <a:rPr lang="en-US" b="1"/>
              <a:t>offshore installations</a:t>
            </a:r>
            <a:r>
              <a:rPr lang="en-US"/>
              <a:t>, helping to assess fish abundance</a:t>
            </a:r>
            <a:endParaRPr/>
          </a:p>
        </p:txBody>
      </p:sp>
      <p:pic>
        <p:nvPicPr>
          <p:cNvPr id="9" name="Segnaposto immagine 8" descr="Immagine che contiene immersione, Attrezzatura da immersione, Divemaster, Immersione subacquea&#10;&#10;Descrizione generata automaticamente">
            <a:extLst>
              <a:ext uri="{FF2B5EF4-FFF2-40B4-BE49-F238E27FC236}">
                <a16:creationId xmlns:a16="http://schemas.microsoft.com/office/drawing/2014/main" id="{087D51F6-4FBE-7383-AFB1-29C9370EE18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3292" r="13292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>
          <a:extLst>
            <a:ext uri="{FF2B5EF4-FFF2-40B4-BE49-F238E27FC236}">
              <a16:creationId xmlns:a16="http://schemas.microsoft.com/office/drawing/2014/main" id="{F26243BC-5B39-A492-D39A-0BDC47CA3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43">
            <a:extLst>
              <a:ext uri="{FF2B5EF4-FFF2-40B4-BE49-F238E27FC236}">
                <a16:creationId xmlns:a16="http://schemas.microsoft.com/office/drawing/2014/main" id="{E37EB1C1-A376-0AA3-8521-56BE4001E9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</a:t>
            </a:r>
            <a:endParaRPr/>
          </a:p>
        </p:txBody>
      </p:sp>
      <p:sp>
        <p:nvSpPr>
          <p:cNvPr id="709" name="Google Shape;709;p43">
            <a:extLst>
              <a:ext uri="{FF2B5EF4-FFF2-40B4-BE49-F238E27FC236}">
                <a16:creationId xmlns:a16="http://schemas.microsoft.com/office/drawing/2014/main" id="{9C6B44C3-C4ED-CA9B-850D-1BC92A7B452E}"/>
              </a:ext>
            </a:extLst>
          </p:cNvPr>
          <p:cNvSpPr txBox="1"/>
          <p:nvPr/>
        </p:nvSpPr>
        <p:spPr>
          <a:xfrm>
            <a:off x="1682523" y="1473247"/>
            <a:ext cx="4564802" cy="9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ENI needs a tool to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detect fish </a:t>
            </a: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from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ROV images </a:t>
            </a: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to understand the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impact</a:t>
            </a: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of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offshore structures</a:t>
            </a: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in the ecosystem and decide on their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removal</a:t>
            </a:r>
            <a:endParaRPr sz="15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10" name="Google Shape;710;p43">
            <a:extLst>
              <a:ext uri="{FF2B5EF4-FFF2-40B4-BE49-F238E27FC236}">
                <a16:creationId xmlns:a16="http://schemas.microsoft.com/office/drawing/2014/main" id="{9D3CDD27-63C0-9749-A622-F483F7D10042}"/>
              </a:ext>
            </a:extLst>
          </p:cNvPr>
          <p:cNvSpPr txBox="1"/>
          <p:nvPr/>
        </p:nvSpPr>
        <p:spPr>
          <a:xfrm>
            <a:off x="713261" y="3275525"/>
            <a:ext cx="248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Species variability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11" name="Google Shape;711;p43">
            <a:extLst>
              <a:ext uri="{FF2B5EF4-FFF2-40B4-BE49-F238E27FC236}">
                <a16:creationId xmlns:a16="http://schemas.microsoft.com/office/drawing/2014/main" id="{268F07EB-ADD0-AED3-9E14-8C2B87ADB925}"/>
              </a:ext>
            </a:extLst>
          </p:cNvPr>
          <p:cNvSpPr txBox="1"/>
          <p:nvPr/>
        </p:nvSpPr>
        <p:spPr>
          <a:xfrm>
            <a:off x="713225" y="3702776"/>
            <a:ext cx="24816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Different colors, shapes and positions. Many small fish in the background and low image quality</a:t>
            </a:r>
            <a:endParaRPr sz="12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12" name="Google Shape;712;p43">
            <a:extLst>
              <a:ext uri="{FF2B5EF4-FFF2-40B4-BE49-F238E27FC236}">
                <a16:creationId xmlns:a16="http://schemas.microsoft.com/office/drawing/2014/main" id="{DBBB6C76-3863-4DE7-0C28-C4E73FC4CC47}"/>
              </a:ext>
            </a:extLst>
          </p:cNvPr>
          <p:cNvSpPr txBox="1"/>
          <p:nvPr/>
        </p:nvSpPr>
        <p:spPr>
          <a:xfrm>
            <a:off x="3331186" y="3275525"/>
            <a:ext cx="248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Envirnonment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13" name="Google Shape;713;p43">
            <a:extLst>
              <a:ext uri="{FF2B5EF4-FFF2-40B4-BE49-F238E27FC236}">
                <a16:creationId xmlns:a16="http://schemas.microsoft.com/office/drawing/2014/main" id="{4EDB12D3-5BE6-EFB8-E2C2-C2A507A11EC1}"/>
              </a:ext>
            </a:extLst>
          </p:cNvPr>
          <p:cNvSpPr txBox="1"/>
          <p:nvPr/>
        </p:nvSpPr>
        <p:spPr>
          <a:xfrm>
            <a:off x="3331361" y="3702776"/>
            <a:ext cx="24816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Different water conditions and depth, presence of plants or platform elements </a:t>
            </a:r>
            <a:endParaRPr sz="12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BAB6E7A1-94E3-8954-4A5B-59483D5206DD}"/>
              </a:ext>
            </a:extLst>
          </p:cNvPr>
          <p:cNvSpPr txBox="1"/>
          <p:nvPr/>
        </p:nvSpPr>
        <p:spPr>
          <a:xfrm>
            <a:off x="5905552" y="3275525"/>
            <a:ext cx="251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Annotations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6D076983-2D87-97C9-E439-95718E16C39A}"/>
              </a:ext>
            </a:extLst>
          </p:cNvPr>
          <p:cNvSpPr txBox="1"/>
          <p:nvPr/>
        </p:nvSpPr>
        <p:spPr>
          <a:xfrm>
            <a:off x="5905500" y="3702776"/>
            <a:ext cx="25116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Necessary manual revision of annotations for almost all images</a:t>
            </a:r>
            <a:endParaRPr sz="12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16" name="Google Shape;716;p43">
            <a:extLst>
              <a:ext uri="{FF2B5EF4-FFF2-40B4-BE49-F238E27FC236}">
                <a16:creationId xmlns:a16="http://schemas.microsoft.com/office/drawing/2014/main" id="{E033BD3B-0FD7-7401-5187-ABDA5A72951A}"/>
              </a:ext>
            </a:extLst>
          </p:cNvPr>
          <p:cNvSpPr/>
          <p:nvPr/>
        </p:nvSpPr>
        <p:spPr>
          <a:xfrm rot="10800000" flipH="1">
            <a:off x="921834" y="2486004"/>
            <a:ext cx="7495266" cy="45719"/>
          </a:xfrm>
          <a:custGeom>
            <a:avLst/>
            <a:gdLst/>
            <a:ahLst/>
            <a:cxnLst/>
            <a:rect l="l" t="t" r="r" b="b"/>
            <a:pathLst>
              <a:path w="5962" h="1" fill="none" extrusionOk="0">
                <a:moveTo>
                  <a:pt x="0" y="1"/>
                </a:moveTo>
                <a:lnTo>
                  <a:pt x="5962" y="1"/>
                </a:lnTo>
              </a:path>
            </a:pathLst>
          </a:custGeom>
          <a:noFill/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43">
            <a:extLst>
              <a:ext uri="{FF2B5EF4-FFF2-40B4-BE49-F238E27FC236}">
                <a16:creationId xmlns:a16="http://schemas.microsoft.com/office/drawing/2014/main" id="{595EC12C-BB5D-1D05-48A7-69B306E46302}"/>
              </a:ext>
            </a:extLst>
          </p:cNvPr>
          <p:cNvSpPr txBox="1"/>
          <p:nvPr/>
        </p:nvSpPr>
        <p:spPr>
          <a:xfrm>
            <a:off x="3810575" y="2602876"/>
            <a:ext cx="1522800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Challenges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cxnSp>
        <p:nvCxnSpPr>
          <p:cNvPr id="718" name="Google Shape;718;p43">
            <a:extLst>
              <a:ext uri="{FF2B5EF4-FFF2-40B4-BE49-F238E27FC236}">
                <a16:creationId xmlns:a16="http://schemas.microsoft.com/office/drawing/2014/main" id="{1773D798-33F1-5B39-CAA9-9C9B8ED42A56}"/>
              </a:ext>
            </a:extLst>
          </p:cNvPr>
          <p:cNvCxnSpPr>
            <a:stCxn id="717" idx="1"/>
            <a:endCxn id="710" idx="0"/>
          </p:cNvCxnSpPr>
          <p:nvPr/>
        </p:nvCxnSpPr>
        <p:spPr>
          <a:xfrm flipH="1">
            <a:off x="1954175" y="2846926"/>
            <a:ext cx="1856400" cy="428700"/>
          </a:xfrm>
          <a:prstGeom prst="curvedConnector2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719" name="Google Shape;719;p43">
            <a:extLst>
              <a:ext uri="{FF2B5EF4-FFF2-40B4-BE49-F238E27FC236}">
                <a16:creationId xmlns:a16="http://schemas.microsoft.com/office/drawing/2014/main" id="{173B0B90-7AF5-D5E3-4F89-E3B5DD2216B7}"/>
              </a:ext>
            </a:extLst>
          </p:cNvPr>
          <p:cNvCxnSpPr>
            <a:stCxn id="717" idx="2"/>
            <a:endCxn id="712" idx="0"/>
          </p:cNvCxnSpPr>
          <p:nvPr/>
        </p:nvCxnSpPr>
        <p:spPr>
          <a:xfrm rot="-5400000" flipH="1">
            <a:off x="4480025" y="3182926"/>
            <a:ext cx="184500" cy="600"/>
          </a:xfrm>
          <a:prstGeom prst="curvedConnector3">
            <a:avLst>
              <a:gd name="adj1" fmla="val 50013"/>
            </a:avLst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720" name="Google Shape;720;p43">
            <a:extLst>
              <a:ext uri="{FF2B5EF4-FFF2-40B4-BE49-F238E27FC236}">
                <a16:creationId xmlns:a16="http://schemas.microsoft.com/office/drawing/2014/main" id="{D31F3867-B260-7B2C-750B-34FE5B6B4A02}"/>
              </a:ext>
            </a:extLst>
          </p:cNvPr>
          <p:cNvCxnSpPr>
            <a:stCxn id="717" idx="3"/>
            <a:endCxn id="714" idx="0"/>
          </p:cNvCxnSpPr>
          <p:nvPr/>
        </p:nvCxnSpPr>
        <p:spPr>
          <a:xfrm>
            <a:off x="5333375" y="2846926"/>
            <a:ext cx="1827900" cy="428700"/>
          </a:xfrm>
          <a:prstGeom prst="curvedConnector2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9" name="Immagine 8" descr="Immagine che contiene mammifero, testo, clipart, Elementi grafici&#10;&#10;Descrizione generata automaticamente">
            <a:extLst>
              <a:ext uri="{FF2B5EF4-FFF2-40B4-BE49-F238E27FC236}">
                <a16:creationId xmlns:a16="http://schemas.microsoft.com/office/drawing/2014/main" id="{64A0C276-3E57-1687-141D-B6608E756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712" y="1588557"/>
            <a:ext cx="757563" cy="75756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24098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B8A70A81-9A70-7217-DAD5-3650F83C7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179B73A4-4083-2718-262C-7931C3457F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of art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58A2AB1A-4440-05BB-69A4-F052858F040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Current state of deep learning fish detection</a:t>
            </a:r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94204167-29C7-1B0D-BB58-26AD4552286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5" y="1390750"/>
            <a:ext cx="16119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6353A830-6F52-93EE-C0FB-59C702B4D89A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80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>
          <a:extLst>
            <a:ext uri="{FF2B5EF4-FFF2-40B4-BE49-F238E27FC236}">
              <a16:creationId xmlns:a16="http://schemas.microsoft.com/office/drawing/2014/main" id="{1A862E67-8206-188A-2B68-6A913C357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55">
            <a:extLst>
              <a:ext uri="{FF2B5EF4-FFF2-40B4-BE49-F238E27FC236}">
                <a16:creationId xmlns:a16="http://schemas.microsoft.com/office/drawing/2014/main" id="{283B2C90-94AE-D3AF-D914-76C2030A89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DL tecnologies for fish detection</a:t>
            </a:r>
            <a:endParaRPr/>
          </a:p>
        </p:txBody>
      </p:sp>
      <p:sp>
        <p:nvSpPr>
          <p:cNvPr id="1000" name="Google Shape;1000;p55">
            <a:extLst>
              <a:ext uri="{FF2B5EF4-FFF2-40B4-BE49-F238E27FC236}">
                <a16:creationId xmlns:a16="http://schemas.microsoft.com/office/drawing/2014/main" id="{5BB591AB-BFC3-BC04-99BA-396FE5D54A49}"/>
              </a:ext>
            </a:extLst>
          </p:cNvPr>
          <p:cNvSpPr txBox="1"/>
          <p:nvPr/>
        </p:nvSpPr>
        <p:spPr>
          <a:xfrm>
            <a:off x="1204500" y="1454795"/>
            <a:ext cx="19503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Two stage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1001" name="Google Shape;1001;p55">
            <a:extLst>
              <a:ext uri="{FF2B5EF4-FFF2-40B4-BE49-F238E27FC236}">
                <a16:creationId xmlns:a16="http://schemas.microsoft.com/office/drawing/2014/main" id="{5A95F836-8DE5-6AF9-39D3-3DB29FC00235}"/>
              </a:ext>
            </a:extLst>
          </p:cNvPr>
          <p:cNvSpPr txBox="1"/>
          <p:nvPr/>
        </p:nvSpPr>
        <p:spPr>
          <a:xfrm>
            <a:off x="1204500" y="1653739"/>
            <a:ext cx="2658600" cy="11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002" name="Google Shape;1002;p55">
            <a:extLst>
              <a:ext uri="{FF2B5EF4-FFF2-40B4-BE49-F238E27FC236}">
                <a16:creationId xmlns:a16="http://schemas.microsoft.com/office/drawing/2014/main" id="{F6389319-F612-C01A-D39E-AA60923755BE}"/>
              </a:ext>
            </a:extLst>
          </p:cNvPr>
          <p:cNvSpPr txBox="1"/>
          <p:nvPr/>
        </p:nvSpPr>
        <p:spPr>
          <a:xfrm>
            <a:off x="1204500" y="3277137"/>
            <a:ext cx="19503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One stage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1004" name="Google Shape;1004;p55">
            <a:extLst>
              <a:ext uri="{FF2B5EF4-FFF2-40B4-BE49-F238E27FC236}">
                <a16:creationId xmlns:a16="http://schemas.microsoft.com/office/drawing/2014/main" id="{1E3F0C06-5C57-230D-BC95-570C6AC43FF6}"/>
              </a:ext>
            </a:extLst>
          </p:cNvPr>
          <p:cNvSpPr txBox="1"/>
          <p:nvPr/>
        </p:nvSpPr>
        <p:spPr>
          <a:xfrm>
            <a:off x="720000" y="1299140"/>
            <a:ext cx="484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1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1005" name="Google Shape;1005;p55">
            <a:extLst>
              <a:ext uri="{FF2B5EF4-FFF2-40B4-BE49-F238E27FC236}">
                <a16:creationId xmlns:a16="http://schemas.microsoft.com/office/drawing/2014/main" id="{51625F23-B433-4053-F37C-D109501E9D9E}"/>
              </a:ext>
            </a:extLst>
          </p:cNvPr>
          <p:cNvSpPr txBox="1"/>
          <p:nvPr/>
        </p:nvSpPr>
        <p:spPr>
          <a:xfrm>
            <a:off x="720000" y="3115629"/>
            <a:ext cx="484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2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2" name="Google Shape;887;p51">
            <a:extLst>
              <a:ext uri="{FF2B5EF4-FFF2-40B4-BE49-F238E27FC236}">
                <a16:creationId xmlns:a16="http://schemas.microsoft.com/office/drawing/2014/main" id="{B2289173-444E-682D-518D-CCF64CE270B6}"/>
              </a:ext>
            </a:extLst>
          </p:cNvPr>
          <p:cNvSpPr txBox="1">
            <a:spLocks/>
          </p:cNvSpPr>
          <p:nvPr/>
        </p:nvSpPr>
        <p:spPr>
          <a:xfrm>
            <a:off x="4572000" y="1695440"/>
            <a:ext cx="3992137" cy="2556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/>
              <a:t>Li et al. (2015): </a:t>
            </a:r>
            <a:r>
              <a:rPr lang="en-US" b="1"/>
              <a:t>Fast</a:t>
            </a:r>
            <a:r>
              <a:rPr lang="en-US"/>
              <a:t> and </a:t>
            </a:r>
            <a:r>
              <a:rPr lang="en-US" b="1"/>
              <a:t>Faster R-CNN</a:t>
            </a:r>
            <a:r>
              <a:rPr lang="en-US"/>
              <a:t>, open datasets, low resolution and unrepresentative clipping limitations.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v"/>
            </a:pPr>
            <a:endParaRPr lang="en-US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da-DK"/>
              <a:t>Al Muksit et al. (2022): </a:t>
            </a:r>
            <a:r>
              <a:rPr lang="en-US"/>
              <a:t>new datasets with high-definition images. Developed two new YOLO-Fish models based on </a:t>
            </a:r>
            <a:r>
              <a:rPr lang="en-US" b="1"/>
              <a:t>YOLOv3</a:t>
            </a:r>
            <a:r>
              <a:rPr lang="en-US"/>
              <a:t>.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v"/>
            </a:pPr>
            <a:endParaRPr lang="en-US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/>
              <a:t>Connolly et al. (2022): adapted automated detection frameworks for ROV videos in shallow waters, with </a:t>
            </a:r>
            <a:r>
              <a:rPr lang="en-US" b="1"/>
              <a:t>YOLOv5</a:t>
            </a:r>
            <a:r>
              <a:rPr lang="en-US"/>
              <a:t> and </a:t>
            </a:r>
            <a:r>
              <a:rPr lang="en-US" b="1" err="1"/>
              <a:t>Detectron</a:t>
            </a:r>
            <a:r>
              <a:rPr lang="en-US"/>
              <a:t>.</a:t>
            </a:r>
          </a:p>
        </p:txBody>
      </p:sp>
      <p:sp>
        <p:nvSpPr>
          <p:cNvPr id="4" name="Google Shape;645;p36">
            <a:extLst>
              <a:ext uri="{FF2B5EF4-FFF2-40B4-BE49-F238E27FC236}">
                <a16:creationId xmlns:a16="http://schemas.microsoft.com/office/drawing/2014/main" id="{B230665C-8EBD-43B7-2454-3DD5E7F7EF0B}"/>
              </a:ext>
            </a:extLst>
          </p:cNvPr>
          <p:cNvSpPr txBox="1">
            <a:spLocks/>
          </p:cNvSpPr>
          <p:nvPr/>
        </p:nvSpPr>
        <p:spPr>
          <a:xfrm>
            <a:off x="4591582" y="1272995"/>
            <a:ext cx="3852025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/>
          </a:p>
        </p:txBody>
      </p:sp>
      <p:sp>
        <p:nvSpPr>
          <p:cNvPr id="7" name="Google Shape;1000;p55">
            <a:extLst>
              <a:ext uri="{FF2B5EF4-FFF2-40B4-BE49-F238E27FC236}">
                <a16:creationId xmlns:a16="http://schemas.microsoft.com/office/drawing/2014/main" id="{7F1D6CA2-1457-D59A-0353-22288F931821}"/>
              </a:ext>
            </a:extLst>
          </p:cNvPr>
          <p:cNvSpPr txBox="1"/>
          <p:nvPr/>
        </p:nvSpPr>
        <p:spPr>
          <a:xfrm>
            <a:off x="4591582" y="1454795"/>
            <a:ext cx="325227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State of art works: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8" name="Google Shape;887;p51">
            <a:extLst>
              <a:ext uri="{FF2B5EF4-FFF2-40B4-BE49-F238E27FC236}">
                <a16:creationId xmlns:a16="http://schemas.microsoft.com/office/drawing/2014/main" id="{289CA199-986E-E77A-0F25-62C2FAFCE1FC}"/>
              </a:ext>
            </a:extLst>
          </p:cNvPr>
          <p:cNvSpPr txBox="1">
            <a:spLocks/>
          </p:cNvSpPr>
          <p:nvPr/>
        </p:nvSpPr>
        <p:spPr>
          <a:xfrm>
            <a:off x="1132776" y="1664445"/>
            <a:ext cx="2977848" cy="884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r>
              <a:rPr lang="en-US" b="1" dirty="0"/>
              <a:t>High accuracy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q"/>
            </a:pPr>
            <a:endParaRPr lang="en-US" dirty="0"/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r>
              <a:rPr lang="en-US" b="1" dirty="0"/>
              <a:t>Low</a:t>
            </a:r>
            <a:r>
              <a:rPr lang="en-US" dirty="0"/>
              <a:t> processing </a:t>
            </a:r>
            <a:r>
              <a:rPr lang="en-US" b="1" dirty="0"/>
              <a:t>speed</a:t>
            </a:r>
            <a:r>
              <a:rPr lang="en-US" dirty="0"/>
              <a:t>, problematic in ROV images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dirty="0"/>
          </a:p>
        </p:txBody>
      </p:sp>
      <p:sp>
        <p:nvSpPr>
          <p:cNvPr id="9" name="Google Shape;887;p51">
            <a:extLst>
              <a:ext uri="{FF2B5EF4-FFF2-40B4-BE49-F238E27FC236}">
                <a16:creationId xmlns:a16="http://schemas.microsoft.com/office/drawing/2014/main" id="{E8E3D1CD-3286-BB8C-88B5-FA1831E486C2}"/>
              </a:ext>
            </a:extLst>
          </p:cNvPr>
          <p:cNvSpPr txBox="1">
            <a:spLocks/>
          </p:cNvSpPr>
          <p:nvPr/>
        </p:nvSpPr>
        <p:spPr>
          <a:xfrm>
            <a:off x="1132776" y="3537106"/>
            <a:ext cx="3052189" cy="11613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r>
              <a:rPr lang="en-US" b="1" dirty="0"/>
              <a:t>High speed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q"/>
            </a:pPr>
            <a:endParaRPr lang="en-US" dirty="0"/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r>
              <a:rPr lang="en-US" dirty="0"/>
              <a:t>More </a:t>
            </a:r>
            <a:r>
              <a:rPr lang="en-US" b="1" dirty="0"/>
              <a:t>problems</a:t>
            </a:r>
            <a:r>
              <a:rPr lang="en-US" dirty="0"/>
              <a:t> with class </a:t>
            </a:r>
            <a:r>
              <a:rPr lang="en-US" b="1" dirty="0"/>
              <a:t>imbalance</a:t>
            </a:r>
            <a:r>
              <a:rPr lang="en-US" dirty="0"/>
              <a:t> and </a:t>
            </a:r>
            <a:r>
              <a:rPr lang="en-US" b="1" dirty="0"/>
              <a:t>misclassifications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549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6FC429C9-B79D-68CB-F700-6B8942618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8053AF91-0876-2C54-6AFE-4E195027A0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981B181F-9340-2657-153A-5531AAC447D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Materials provided and preprocessing work</a:t>
            </a:r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F0316841-C3A0-63C0-FF22-890D64AE8E3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5" y="1390750"/>
            <a:ext cx="16119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520BD4CA-F423-508B-8EB2-3D0E1957E55C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6261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BE0548-A2B6-0413-249D-C80CB07C9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Initial</a:t>
            </a:r>
            <a:r>
              <a:rPr lang="it-IT"/>
              <a:t> </a:t>
            </a:r>
            <a:r>
              <a:rPr lang="it-IT" err="1"/>
              <a:t>material</a:t>
            </a:r>
            <a:r>
              <a:rPr lang="it-IT"/>
              <a:t> </a:t>
            </a:r>
            <a:r>
              <a:rPr lang="it-IT" err="1"/>
              <a:t>provided</a:t>
            </a:r>
            <a:endParaRPr lang="it-IT"/>
          </a:p>
        </p:txBody>
      </p:sp>
      <p:sp>
        <p:nvSpPr>
          <p:cNvPr id="3" name="Google Shape;887;p51">
            <a:extLst>
              <a:ext uri="{FF2B5EF4-FFF2-40B4-BE49-F238E27FC236}">
                <a16:creationId xmlns:a16="http://schemas.microsoft.com/office/drawing/2014/main" id="{EAC43161-4D8E-9D41-BA96-D816612A7104}"/>
              </a:ext>
            </a:extLst>
          </p:cNvPr>
          <p:cNvSpPr txBox="1">
            <a:spLocks/>
          </p:cNvSpPr>
          <p:nvPr/>
        </p:nvSpPr>
        <p:spPr>
          <a:xfrm>
            <a:off x="649932" y="1271239"/>
            <a:ext cx="3609834" cy="31595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400"/>
            </a:pPr>
            <a:r>
              <a:rPr lang="en-US" sz="1600" b="1"/>
              <a:t>9 folders</a:t>
            </a:r>
            <a:r>
              <a:rPr lang="en-US" sz="1600"/>
              <a:t>, one for each ROV, </a:t>
            </a:r>
            <a:r>
              <a:rPr lang="en-US" sz="1600" err="1"/>
              <a:t>totalling</a:t>
            </a:r>
            <a:r>
              <a:rPr lang="en-US" sz="1600"/>
              <a:t> around </a:t>
            </a:r>
            <a:r>
              <a:rPr lang="en-US" sz="1600" b="1"/>
              <a:t>4000 images</a:t>
            </a:r>
            <a:r>
              <a:rPr lang="en-US" sz="1600"/>
              <a:t>.</a:t>
            </a:r>
          </a:p>
          <a:p>
            <a:pPr>
              <a:buSzPts val="1400"/>
            </a:pPr>
            <a:endParaRPr lang="en-US" sz="1600"/>
          </a:p>
          <a:p>
            <a:pPr>
              <a:buSzPts val="1400"/>
            </a:pPr>
            <a:r>
              <a:rPr lang="en-US" sz="1600"/>
              <a:t>The information content was </a:t>
            </a:r>
            <a:r>
              <a:rPr lang="en-US" sz="1600" b="1"/>
              <a:t>heterogeneous</a:t>
            </a:r>
            <a:r>
              <a:rPr lang="en-US" sz="1600"/>
              <a:t> for various reasons:</a:t>
            </a:r>
          </a:p>
          <a:p>
            <a:pPr>
              <a:buSzPts val="1400"/>
            </a:pPr>
            <a:endParaRPr lang="en-US" sz="1600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 sz="1600"/>
              <a:t>presence of </a:t>
            </a:r>
            <a:r>
              <a:rPr lang="en-US" sz="1600" b="1"/>
              <a:t>images without annotations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v"/>
            </a:pPr>
            <a:endParaRPr lang="en-US" sz="1600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 sz="1600" b="1"/>
              <a:t>semantic differences </a:t>
            </a:r>
            <a:r>
              <a:rPr lang="en-US" sz="1600"/>
              <a:t>on the </a:t>
            </a:r>
            <a:r>
              <a:rPr lang="en-US" sz="1600" b="1"/>
              <a:t>labels</a:t>
            </a:r>
            <a:r>
              <a:rPr lang="en-US" sz="1600"/>
              <a:t> applied to the fish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v"/>
            </a:pPr>
            <a:endParaRPr lang="en-US" sz="1600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 sz="1600" b="1"/>
              <a:t>annotations</a:t>
            </a:r>
            <a:r>
              <a:rPr lang="en-US" sz="1600"/>
              <a:t> often </a:t>
            </a:r>
            <a:r>
              <a:rPr lang="en-US" sz="1600" b="1"/>
              <a:t>point-like</a:t>
            </a:r>
            <a:r>
              <a:rPr lang="en-US" sz="1600"/>
              <a:t> and not rectangular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295163AB-DEEF-7B01-A391-C9DB521E56E7}"/>
              </a:ext>
            </a:extLst>
          </p:cNvPr>
          <p:cNvSpPr/>
          <p:nvPr/>
        </p:nvSpPr>
        <p:spPr>
          <a:xfrm>
            <a:off x="4564563" y="1594624"/>
            <a:ext cx="3858322" cy="251274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BFFF0C6-A7F3-D086-BED2-2235E7250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732" y="1748883"/>
            <a:ext cx="1966674" cy="21670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1747AAE-261F-9BC1-B04B-62577286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48" b="-1"/>
          <a:stretch/>
        </p:blipFill>
        <p:spPr>
          <a:xfrm>
            <a:off x="6730274" y="1951462"/>
            <a:ext cx="1499720" cy="17618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Google Shape;685;p41">
            <a:extLst>
              <a:ext uri="{FF2B5EF4-FFF2-40B4-BE49-F238E27FC236}">
                <a16:creationId xmlns:a16="http://schemas.microsoft.com/office/drawing/2014/main" id="{6F2B5A3A-E7BA-EB84-DFA4-594A62B83E12}"/>
              </a:ext>
            </a:extLst>
          </p:cNvPr>
          <p:cNvSpPr txBox="1">
            <a:spLocks/>
          </p:cNvSpPr>
          <p:nvPr/>
        </p:nvSpPr>
        <p:spPr>
          <a:xfrm>
            <a:off x="5800537" y="4192859"/>
            <a:ext cx="1679597" cy="475786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Dataset List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360194284"/>
      </p:ext>
    </p:extLst>
  </p:cSld>
  <p:clrMapOvr>
    <a:masterClrMapping/>
  </p:clrMapOvr>
</p:sld>
</file>

<file path=ppt/theme/theme1.xml><?xml version="1.0" encoding="utf-8"?>
<a:theme xmlns:a="http://schemas.openxmlformats.org/drawingml/2006/main" name="Echinoderms in Marine Ecosystem Stability Thesis Defense by Slidesgo">
  <a:themeElements>
    <a:clrScheme name="Simple Light">
      <a:dk1>
        <a:srgbClr val="071426"/>
      </a:dk1>
      <a:lt1>
        <a:srgbClr val="81D3DE"/>
      </a:lt1>
      <a:dk2>
        <a:srgbClr val="5BC8D6"/>
      </a:dk2>
      <a:lt2>
        <a:srgbClr val="3793CC"/>
      </a:lt2>
      <a:accent1>
        <a:srgbClr val="2C6EB0"/>
      </a:accent1>
      <a:accent2>
        <a:srgbClr val="184F7E"/>
      </a:accent2>
      <a:accent3>
        <a:srgbClr val="0C2742"/>
      </a:accent3>
      <a:accent4>
        <a:srgbClr val="091B33"/>
      </a:accent4>
      <a:accent5>
        <a:srgbClr val="FFFFFF"/>
      </a:accent5>
      <a:accent6>
        <a:srgbClr val="FFFFFF"/>
      </a:accent6>
      <a:hlink>
        <a:srgbClr val="0714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5c4618c-30b0-41ba-84d4-391a8d4f987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51F08CDCF00B047A769E9D8CFB072D4" ma:contentTypeVersion="8" ma:contentTypeDescription="Creare un nuovo documento." ma:contentTypeScope="" ma:versionID="bb617c64bf49d34650cd8ead745180a1">
  <xsd:schema xmlns:xsd="http://www.w3.org/2001/XMLSchema" xmlns:xs="http://www.w3.org/2001/XMLSchema" xmlns:p="http://schemas.microsoft.com/office/2006/metadata/properties" xmlns:ns3="e5c4618c-30b0-41ba-84d4-391a8d4f987d" xmlns:ns4="e30a98a5-79e4-41ab-97aa-c3926ec70307" targetNamespace="http://schemas.microsoft.com/office/2006/metadata/properties" ma:root="true" ma:fieldsID="f7fd3ee0c0774bc9160f6faa10902091" ns3:_="" ns4:_="">
    <xsd:import namespace="e5c4618c-30b0-41ba-84d4-391a8d4f987d"/>
    <xsd:import namespace="e30a98a5-79e4-41ab-97aa-c3926ec7030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c4618c-30b0-41ba-84d4-391a8d4f98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0a98a5-79e4-41ab-97aa-c3926ec70307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BF51DF-167F-475B-9157-977AFDE35F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4728CC-B882-4B1F-A071-07901568BB70}">
  <ds:schemaRefs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e30a98a5-79e4-41ab-97aa-c3926ec70307"/>
    <ds:schemaRef ds:uri="http://www.w3.org/XML/1998/namespace"/>
    <ds:schemaRef ds:uri="http://purl.org/dc/elements/1.1/"/>
    <ds:schemaRef ds:uri="e5c4618c-30b0-41ba-84d4-391a8d4f987d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8458E87-767D-434A-BAFE-91B30EC441FF}">
  <ds:schemaRefs>
    <ds:schemaRef ds:uri="e30a98a5-79e4-41ab-97aa-c3926ec70307"/>
    <ds:schemaRef ds:uri="e5c4618c-30b0-41ba-84d4-391a8d4f987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850</Words>
  <Application>Microsoft Office PowerPoint</Application>
  <PresentationFormat>Presentazione su schermo (16:9)</PresentationFormat>
  <Paragraphs>175</Paragraphs>
  <Slides>32</Slides>
  <Notes>17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32</vt:i4>
      </vt:variant>
    </vt:vector>
  </HeadingPairs>
  <TitlesOfParts>
    <vt:vector size="42" baseType="lpstr">
      <vt:lpstr>Calibri</vt:lpstr>
      <vt:lpstr>Univers</vt:lpstr>
      <vt:lpstr>Wingdings</vt:lpstr>
      <vt:lpstr>Arimo</vt:lpstr>
      <vt:lpstr>Univers Condensed</vt:lpstr>
      <vt:lpstr>Albert Sans</vt:lpstr>
      <vt:lpstr>Albert Sans SemiBold</vt:lpstr>
      <vt:lpstr>Arial</vt:lpstr>
      <vt:lpstr>Echinoderms in Marine Ecosystem Stability Thesis Defense by Slidesgo</vt:lpstr>
      <vt:lpstr>RetrospectVTI</vt:lpstr>
      <vt:lpstr>Fish detection from ROV images using Yolov8</vt:lpstr>
      <vt:lpstr>Table of contents</vt:lpstr>
      <vt:lpstr>Statement</vt:lpstr>
      <vt:lpstr>What is a ROV and why use it?</vt:lpstr>
      <vt:lpstr>Project goal</vt:lpstr>
      <vt:lpstr>State of art</vt:lpstr>
      <vt:lpstr>DL tecnologies for fish detection</vt:lpstr>
      <vt:lpstr>Dataset</vt:lpstr>
      <vt:lpstr>Initial material provided</vt:lpstr>
      <vt:lpstr>Preprocessing workflow</vt:lpstr>
      <vt:lpstr>Dataset structure</vt:lpstr>
      <vt:lpstr>Dataset merge</vt:lpstr>
      <vt:lpstr>Dataset split</vt:lpstr>
      <vt:lpstr>Methodology</vt:lpstr>
      <vt:lpstr>Architecture:  YOLOv8</vt:lpstr>
      <vt:lpstr>Hyperparameter settings</vt:lpstr>
      <vt:lpstr>Augmentation example</vt:lpstr>
      <vt:lpstr>Model choice</vt:lpstr>
      <vt:lpstr>Results</vt:lpstr>
      <vt:lpstr>Table of results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Inference 1: augmentation impact</vt:lpstr>
      <vt:lpstr>Inference 2: behaviour with shoals</vt:lpstr>
      <vt:lpstr>Inference 3: default best vs our epoch</vt:lpstr>
      <vt:lpstr>Conclusions</vt:lpstr>
      <vt:lpstr>Lessons learned</vt:lpstr>
      <vt:lpstr>Future work suggestions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Federico Staffolani</dc:creator>
  <cp:lastModifiedBy>FedeStaffo</cp:lastModifiedBy>
  <cp:revision>3</cp:revision>
  <cp:lastPrinted>2024-10-30T10:47:31Z</cp:lastPrinted>
  <dcterms:modified xsi:type="dcterms:W3CDTF">2024-10-30T12:22:28Z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0x010100651F08CDCF00B047A769E9D8CFB072D4</vt:lpwstr>
  </property>
</Properties>
</file>

<file path=docProps/thumbnail.jpeg>
</file>